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7" r:id="rId2"/>
    <p:sldId id="262" r:id="rId3"/>
    <p:sldId id="261"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6D5259-1F80-BDB3-02D9-EA50ABEF623F}" v="379" dt="2022-10-23T13:26:25.866"/>
    <p1510:client id="{128585BB-B0EC-BAC4-A91C-62B370C0CE91}" v="1132" dt="2022-11-09T23:25:06.621"/>
    <p1510:client id="{30C9F7C7-CD3B-FB58-2C69-B1E893EDD809}" v="4" dt="2022-10-22T20:20:53.792"/>
    <p1510:client id="{31ADFD4D-B418-E946-E8AF-5231FAC01DC5}" v="7" dt="2022-10-20T21:35:29.671"/>
    <p1510:client id="{39C50E71-ABD0-4979-8F78-0E19110C2875}" v="42" dt="2022-10-25T10:15:23.416"/>
    <p1510:client id="{4E3C658B-A4B1-13E6-6954-B8D46CEAE576}" v="69" dt="2022-10-17T14:49:15.067"/>
    <p1510:client id="{4EFD79EC-C87E-ABA2-E132-3315E07BD034}" v="1" dt="2022-10-18T16:43:55.518"/>
    <p1510:client id="{5CE0EA45-FC79-1F94-0056-1633BF3FADF4}" v="77" dt="2022-11-11T20:03:36.513"/>
    <p1510:client id="{6BC460DA-6143-D992-D82E-282B5D54CBDD}" v="314" dt="2022-11-09T14:11:20.297"/>
    <p1510:client id="{7D3F8764-0623-B192-4346-D2DF9C01ACD6}" v="49" dt="2022-10-18T10:55:45.430"/>
    <p1510:client id="{972F2B85-1830-5263-0734-D6E1ED8B009D}" v="1905" dt="2022-11-04T19:21:37.306"/>
    <p1510:client id="{BBEA21E1-A900-19D9-D970-FBD8066F6766}" v="130" dt="2022-10-18T11:42:28.931"/>
    <p1510:client id="{BEE2CA6B-277E-3728-BF53-2C6090475E81}" v="39" dt="2022-10-18T11:47:51.312"/>
    <p1510:client id="{E7EE5BBE-DE27-4C71-AA04-028C254C761C}" v="27" dt="2022-10-17T14:40:15.474"/>
    <p1510:client id="{E913EAD0-317C-7019-BF7D-AD572EA676C2}" v="1164" dt="2022-11-08T23:00:50.3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euan Bessant (2203188)" userId="S::2203188@student.uwtsd.ac.uk::c66cc75c-6e96-471e-8f1d-2a9f21d7e7a6" providerId="AD" clId="Web-{7D3F8764-0623-B192-4346-D2DF9C01ACD6}"/>
    <pc:docChg chg="addSld delSld modSld">
      <pc:chgData name="Ieuan Bessant (2203188)" userId="S::2203188@student.uwtsd.ac.uk::c66cc75c-6e96-471e-8f1d-2a9f21d7e7a6" providerId="AD" clId="Web-{7D3F8764-0623-B192-4346-D2DF9C01ACD6}" dt="2022-10-18T10:55:45.430" v="44" actId="1076"/>
      <pc:docMkLst>
        <pc:docMk/>
      </pc:docMkLst>
      <pc:sldChg chg="addSp delSp modSp">
        <pc:chgData name="Ieuan Bessant (2203188)" userId="S::2203188@student.uwtsd.ac.uk::c66cc75c-6e96-471e-8f1d-2a9f21d7e7a6" providerId="AD" clId="Web-{7D3F8764-0623-B192-4346-D2DF9C01ACD6}" dt="2022-10-18T10:55:45.430" v="44" actId="1076"/>
        <pc:sldMkLst>
          <pc:docMk/>
          <pc:sldMk cId="109857222" sldId="256"/>
        </pc:sldMkLst>
        <pc:spChg chg="add mod">
          <ac:chgData name="Ieuan Bessant (2203188)" userId="S::2203188@student.uwtsd.ac.uk::c66cc75c-6e96-471e-8f1d-2a9f21d7e7a6" providerId="AD" clId="Web-{7D3F8764-0623-B192-4346-D2DF9C01ACD6}" dt="2022-10-18T10:55:45.430" v="44" actId="1076"/>
          <ac:spMkLst>
            <pc:docMk/>
            <pc:sldMk cId="109857222" sldId="256"/>
            <ac:spMk id="2" creationId="{0A8274D8-5363-0D41-4456-65C86F49A69A}"/>
          </ac:spMkLst>
        </pc:spChg>
        <pc:spChg chg="mod">
          <ac:chgData name="Ieuan Bessant (2203188)" userId="S::2203188@student.uwtsd.ac.uk::c66cc75c-6e96-471e-8f1d-2a9f21d7e7a6" providerId="AD" clId="Web-{7D3F8764-0623-B192-4346-D2DF9C01ACD6}" dt="2022-10-18T10:50:28.150" v="2" actId="20577"/>
          <ac:spMkLst>
            <pc:docMk/>
            <pc:sldMk cId="109857222" sldId="256"/>
            <ac:spMk id="3" creationId="{94B2ABCE-B821-8F57-B07A-109EF14D173C}"/>
          </ac:spMkLst>
        </pc:spChg>
        <pc:spChg chg="add mod">
          <ac:chgData name="Ieuan Bessant (2203188)" userId="S::2203188@student.uwtsd.ac.uk::c66cc75c-6e96-471e-8f1d-2a9f21d7e7a6" providerId="AD" clId="Web-{7D3F8764-0623-B192-4346-D2DF9C01ACD6}" dt="2022-10-18T10:55:39.226" v="43" actId="1076"/>
          <ac:spMkLst>
            <pc:docMk/>
            <pc:sldMk cId="109857222" sldId="256"/>
            <ac:spMk id="6" creationId="{00E0B588-D87C-C880-E020-3B81E0D2F108}"/>
          </ac:spMkLst>
        </pc:spChg>
        <pc:cxnChg chg="del">
          <ac:chgData name="Ieuan Bessant (2203188)" userId="S::2203188@student.uwtsd.ac.uk::c66cc75c-6e96-471e-8f1d-2a9f21d7e7a6" providerId="AD" clId="Web-{7D3F8764-0623-B192-4346-D2DF9C01ACD6}" dt="2022-10-18T10:54:26.567" v="25"/>
          <ac:cxnSpMkLst>
            <pc:docMk/>
            <pc:sldMk cId="109857222" sldId="256"/>
            <ac:cxnSpMk id="7" creationId="{14EF447D-E989-6441-A97D-64CF9C39CF79}"/>
          </ac:cxnSpMkLst>
        </pc:cxnChg>
        <pc:cxnChg chg="mod">
          <ac:chgData name="Ieuan Bessant (2203188)" userId="S::2203188@student.uwtsd.ac.uk::c66cc75c-6e96-471e-8f1d-2a9f21d7e7a6" providerId="AD" clId="Web-{7D3F8764-0623-B192-4346-D2DF9C01ACD6}" dt="2022-10-18T10:54:32.473" v="28" actId="14100"/>
          <ac:cxnSpMkLst>
            <pc:docMk/>
            <pc:sldMk cId="109857222" sldId="256"/>
            <ac:cxnSpMk id="8" creationId="{82D52164-1887-A4A6-C4E3-699DD728D309}"/>
          </ac:cxnSpMkLst>
        </pc:cxnChg>
        <pc:cxnChg chg="mod">
          <ac:chgData name="Ieuan Bessant (2203188)" userId="S::2203188@student.uwtsd.ac.uk::c66cc75c-6e96-471e-8f1d-2a9f21d7e7a6" providerId="AD" clId="Web-{7D3F8764-0623-B192-4346-D2DF9C01ACD6}" dt="2022-10-18T10:55:12.803" v="42" actId="14100"/>
          <ac:cxnSpMkLst>
            <pc:docMk/>
            <pc:sldMk cId="109857222" sldId="256"/>
            <ac:cxnSpMk id="9" creationId="{24D1ED95-9382-BD3A-C022-D6242EB7458C}"/>
          </ac:cxnSpMkLst>
        </pc:cxnChg>
      </pc:sldChg>
      <pc:sldChg chg="add del replId">
        <pc:chgData name="Ieuan Bessant (2203188)" userId="S::2203188@student.uwtsd.ac.uk::c66cc75c-6e96-471e-8f1d-2a9f21d7e7a6" providerId="AD" clId="Web-{7D3F8764-0623-B192-4346-D2DF9C01ACD6}" dt="2022-10-18T10:51:34.731" v="6"/>
        <pc:sldMkLst>
          <pc:docMk/>
          <pc:sldMk cId="281247151" sldId="257"/>
        </pc:sldMkLst>
      </pc:sldChg>
      <pc:sldChg chg="add del replId">
        <pc:chgData name="Ieuan Bessant (2203188)" userId="S::2203188@student.uwtsd.ac.uk::c66cc75c-6e96-471e-8f1d-2a9f21d7e7a6" providerId="AD" clId="Web-{7D3F8764-0623-B192-4346-D2DF9C01ACD6}" dt="2022-10-18T10:51:28.356" v="4"/>
        <pc:sldMkLst>
          <pc:docMk/>
          <pc:sldMk cId="4017194577" sldId="257"/>
        </pc:sldMkLst>
      </pc:sldChg>
    </pc:docChg>
  </pc:docChgLst>
  <pc:docChgLst>
    <pc:chgData name="Ieuan Bessant (2203188)" userId="S::2203188@student.uwtsd.ac.uk::c66cc75c-6e96-471e-8f1d-2a9f21d7e7a6" providerId="AD" clId="Web-{E7EE5BBE-DE27-4C71-AA04-028C254C761C}"/>
    <pc:docChg chg="modSld">
      <pc:chgData name="Ieuan Bessant (2203188)" userId="S::2203188@student.uwtsd.ac.uk::c66cc75c-6e96-471e-8f1d-2a9f21d7e7a6" providerId="AD" clId="Web-{E7EE5BBE-DE27-4C71-AA04-028C254C761C}" dt="2022-10-17T14:40:15.474" v="26" actId="14100"/>
      <pc:docMkLst>
        <pc:docMk/>
      </pc:docMkLst>
      <pc:sldChg chg="addSp delSp modSp">
        <pc:chgData name="Ieuan Bessant (2203188)" userId="S::2203188@student.uwtsd.ac.uk::c66cc75c-6e96-471e-8f1d-2a9f21d7e7a6" providerId="AD" clId="Web-{E7EE5BBE-DE27-4C71-AA04-028C254C761C}" dt="2022-10-17T14:40:15.474" v="26" actId="14100"/>
        <pc:sldMkLst>
          <pc:docMk/>
          <pc:sldMk cId="109857222" sldId="256"/>
        </pc:sldMkLst>
        <pc:spChg chg="del">
          <ac:chgData name="Ieuan Bessant (2203188)" userId="S::2203188@student.uwtsd.ac.uk::c66cc75c-6e96-471e-8f1d-2a9f21d7e7a6" providerId="AD" clId="Web-{E7EE5BBE-DE27-4C71-AA04-028C254C761C}" dt="2022-10-17T14:37:43.510" v="0"/>
          <ac:spMkLst>
            <pc:docMk/>
            <pc:sldMk cId="109857222" sldId="256"/>
            <ac:spMk id="2" creationId="{00000000-0000-0000-0000-000000000000}"/>
          </ac:spMkLst>
        </pc:spChg>
        <pc:spChg chg="del">
          <ac:chgData name="Ieuan Bessant (2203188)" userId="S::2203188@student.uwtsd.ac.uk::c66cc75c-6e96-471e-8f1d-2a9f21d7e7a6" providerId="AD" clId="Web-{E7EE5BBE-DE27-4C71-AA04-028C254C761C}" dt="2022-10-17T14:37:45.228" v="1"/>
          <ac:spMkLst>
            <pc:docMk/>
            <pc:sldMk cId="109857222" sldId="256"/>
            <ac:spMk id="3" creationId="{00000000-0000-0000-0000-000000000000}"/>
          </ac:spMkLst>
        </pc:spChg>
        <pc:spChg chg="add mod">
          <ac:chgData name="Ieuan Bessant (2203188)" userId="S::2203188@student.uwtsd.ac.uk::c66cc75c-6e96-471e-8f1d-2a9f21d7e7a6" providerId="AD" clId="Web-{E7EE5BBE-DE27-4C71-AA04-028C254C761C}" dt="2022-10-17T14:38:06.105" v="5" actId="1076"/>
          <ac:spMkLst>
            <pc:docMk/>
            <pc:sldMk cId="109857222" sldId="256"/>
            <ac:spMk id="4" creationId="{635B2BAC-C5AA-B173-A2B2-5058C3B4BA29}"/>
          </ac:spMkLst>
        </pc:spChg>
        <pc:cxnChg chg="add mod">
          <ac:chgData name="Ieuan Bessant (2203188)" userId="S::2203188@student.uwtsd.ac.uk::c66cc75c-6e96-471e-8f1d-2a9f21d7e7a6" providerId="AD" clId="Web-{E7EE5BBE-DE27-4C71-AA04-028C254C761C}" dt="2022-10-17T14:38:57.484" v="9" actId="1076"/>
          <ac:cxnSpMkLst>
            <pc:docMk/>
            <pc:sldMk cId="109857222" sldId="256"/>
            <ac:cxnSpMk id="5" creationId="{0305AAD7-AC2C-A18D-6F04-C5F739ECDA19}"/>
          </ac:cxnSpMkLst>
        </pc:cxnChg>
        <pc:cxnChg chg="add del mod">
          <ac:chgData name="Ieuan Bessant (2203188)" userId="S::2203188@student.uwtsd.ac.uk::c66cc75c-6e96-471e-8f1d-2a9f21d7e7a6" providerId="AD" clId="Web-{E7EE5BBE-DE27-4C71-AA04-028C254C761C}" dt="2022-10-17T14:39:27.095" v="14"/>
          <ac:cxnSpMkLst>
            <pc:docMk/>
            <pc:sldMk cId="109857222" sldId="256"/>
            <ac:cxnSpMk id="6" creationId="{E5C64E47-779E-80E7-4DEA-BFBD68C66DFC}"/>
          </ac:cxnSpMkLst>
        </pc:cxnChg>
        <pc:cxnChg chg="add mod">
          <ac:chgData name="Ieuan Bessant (2203188)" userId="S::2203188@student.uwtsd.ac.uk::c66cc75c-6e96-471e-8f1d-2a9f21d7e7a6" providerId="AD" clId="Web-{E7EE5BBE-DE27-4C71-AA04-028C254C761C}" dt="2022-10-17T14:39:40.456" v="17" actId="14100"/>
          <ac:cxnSpMkLst>
            <pc:docMk/>
            <pc:sldMk cId="109857222" sldId="256"/>
            <ac:cxnSpMk id="7" creationId="{14EF447D-E989-6441-A97D-64CF9C39CF79}"/>
          </ac:cxnSpMkLst>
        </pc:cxnChg>
        <pc:cxnChg chg="add mod">
          <ac:chgData name="Ieuan Bessant (2203188)" userId="S::2203188@student.uwtsd.ac.uk::c66cc75c-6e96-471e-8f1d-2a9f21d7e7a6" providerId="AD" clId="Web-{E7EE5BBE-DE27-4C71-AA04-028C254C761C}" dt="2022-10-17T14:40:00.848" v="21" actId="14100"/>
          <ac:cxnSpMkLst>
            <pc:docMk/>
            <pc:sldMk cId="109857222" sldId="256"/>
            <ac:cxnSpMk id="8" creationId="{82D52164-1887-A4A6-C4E3-699DD728D309}"/>
          </ac:cxnSpMkLst>
        </pc:cxnChg>
        <pc:cxnChg chg="add mod">
          <ac:chgData name="Ieuan Bessant (2203188)" userId="S::2203188@student.uwtsd.ac.uk::c66cc75c-6e96-471e-8f1d-2a9f21d7e7a6" providerId="AD" clId="Web-{E7EE5BBE-DE27-4C71-AA04-028C254C761C}" dt="2022-10-17T14:40:15.474" v="26" actId="14100"/>
          <ac:cxnSpMkLst>
            <pc:docMk/>
            <pc:sldMk cId="109857222" sldId="256"/>
            <ac:cxnSpMk id="9" creationId="{24D1ED95-9382-BD3A-C022-D6242EB7458C}"/>
          </ac:cxnSpMkLst>
        </pc:cxnChg>
      </pc:sldChg>
    </pc:docChg>
  </pc:docChgLst>
  <pc:docChgLst>
    <pc:chgData name="Ieuan Bessant (2203188)" userId="S::2203188@student.uwtsd.ac.uk::c66cc75c-6e96-471e-8f1d-2a9f21d7e7a6" providerId="AD" clId="Web-{5CE0EA45-FC79-1F94-0056-1633BF3FADF4}"/>
    <pc:docChg chg="modSld">
      <pc:chgData name="Ieuan Bessant (2203188)" userId="S::2203188@student.uwtsd.ac.uk::c66cc75c-6e96-471e-8f1d-2a9f21d7e7a6" providerId="AD" clId="Web-{5CE0EA45-FC79-1F94-0056-1633BF3FADF4}" dt="2022-11-11T20:03:36.513" v="55"/>
      <pc:docMkLst>
        <pc:docMk/>
      </pc:docMkLst>
      <pc:sldChg chg="addSp delSp modSp mod setBg addAnim setClrOvrMap">
        <pc:chgData name="Ieuan Bessant (2203188)" userId="S::2203188@student.uwtsd.ac.uk::c66cc75c-6e96-471e-8f1d-2a9f21d7e7a6" providerId="AD" clId="Web-{5CE0EA45-FC79-1F94-0056-1633BF3FADF4}" dt="2022-11-11T20:03:36.513" v="55"/>
        <pc:sldMkLst>
          <pc:docMk/>
          <pc:sldMk cId="3211706155" sldId="261"/>
        </pc:sldMkLst>
        <pc:spChg chg="mod">
          <ac:chgData name="Ieuan Bessant (2203188)" userId="S::2203188@student.uwtsd.ac.uk::c66cc75c-6e96-471e-8f1d-2a9f21d7e7a6" providerId="AD" clId="Web-{5CE0EA45-FC79-1F94-0056-1633BF3FADF4}" dt="2022-11-11T20:03:36.513" v="54"/>
          <ac:spMkLst>
            <pc:docMk/>
            <pc:sldMk cId="3211706155" sldId="261"/>
            <ac:spMk id="2" creationId="{ADD57934-2B8B-B967-09FD-E44D116A9971}"/>
          </ac:spMkLst>
        </pc:spChg>
        <pc:spChg chg="add del mod">
          <ac:chgData name="Ieuan Bessant (2203188)" userId="S::2203188@student.uwtsd.ac.uk::c66cc75c-6e96-471e-8f1d-2a9f21d7e7a6" providerId="AD" clId="Web-{5CE0EA45-FC79-1F94-0056-1633BF3FADF4}" dt="2022-11-11T19:52:56.116" v="5"/>
          <ac:spMkLst>
            <pc:docMk/>
            <pc:sldMk cId="3211706155" sldId="261"/>
            <ac:spMk id="3" creationId="{9D60730D-0F05-1BF3-89DB-A0F4CC35D6C4}"/>
          </ac:spMkLst>
        </pc:spChg>
        <pc:spChg chg="add del mod">
          <ac:chgData name="Ieuan Bessant (2203188)" userId="S::2203188@student.uwtsd.ac.uk::c66cc75c-6e96-471e-8f1d-2a9f21d7e7a6" providerId="AD" clId="Web-{5CE0EA45-FC79-1F94-0056-1633BF3FADF4}" dt="2022-11-11T19:54:22.856" v="11"/>
          <ac:spMkLst>
            <pc:docMk/>
            <pc:sldMk cId="3211706155" sldId="261"/>
            <ac:spMk id="4" creationId="{E9CADD18-BDEB-AB90-E8A3-AB8682901A43}"/>
          </ac:spMkLst>
        </pc:spChg>
        <pc:spChg chg="add del mod">
          <ac:chgData name="Ieuan Bessant (2203188)" userId="S::2203188@student.uwtsd.ac.uk::c66cc75c-6e96-471e-8f1d-2a9f21d7e7a6" providerId="AD" clId="Web-{5CE0EA45-FC79-1F94-0056-1633BF3FADF4}" dt="2022-11-11T19:57:44.480" v="32"/>
          <ac:spMkLst>
            <pc:docMk/>
            <pc:sldMk cId="3211706155" sldId="261"/>
            <ac:spMk id="5" creationId="{F75C94D7-534B-AA1F-6E3B-CAB465DF6A2A}"/>
          </ac:spMkLst>
        </pc:spChg>
        <pc:spChg chg="add del mod">
          <ac:chgData name="Ieuan Bessant (2203188)" userId="S::2203188@student.uwtsd.ac.uk::c66cc75c-6e96-471e-8f1d-2a9f21d7e7a6" providerId="AD" clId="Web-{5CE0EA45-FC79-1F94-0056-1633BF3FADF4}" dt="2022-11-11T19:57:42.542" v="31"/>
          <ac:spMkLst>
            <pc:docMk/>
            <pc:sldMk cId="3211706155" sldId="261"/>
            <ac:spMk id="6" creationId="{470D85B4-983A-15FC-ECD8-64478916079A}"/>
          </ac:spMkLst>
        </pc:spChg>
        <pc:spChg chg="add del mod">
          <ac:chgData name="Ieuan Bessant (2203188)" userId="S::2203188@student.uwtsd.ac.uk::c66cc75c-6e96-471e-8f1d-2a9f21d7e7a6" providerId="AD" clId="Web-{5CE0EA45-FC79-1F94-0056-1633BF3FADF4}" dt="2022-11-11T19:58:52.469" v="37"/>
          <ac:spMkLst>
            <pc:docMk/>
            <pc:sldMk cId="3211706155" sldId="261"/>
            <ac:spMk id="7" creationId="{52C74445-803A-81B2-7086-D1AB1B159E2E}"/>
          </ac:spMkLst>
        </pc:spChg>
        <pc:spChg chg="add del mod">
          <ac:chgData name="Ieuan Bessant (2203188)" userId="S::2203188@student.uwtsd.ac.uk::c66cc75c-6e96-471e-8f1d-2a9f21d7e7a6" providerId="AD" clId="Web-{5CE0EA45-FC79-1F94-0056-1633BF3FADF4}" dt="2022-11-11T20:00:05.667" v="45"/>
          <ac:spMkLst>
            <pc:docMk/>
            <pc:sldMk cId="3211706155" sldId="261"/>
            <ac:spMk id="8" creationId="{1F6468A9-1C9A-8FF3-B46B-1E8E205CF54A}"/>
          </ac:spMkLst>
        </pc:spChg>
        <pc:spChg chg="add mod ord">
          <ac:chgData name="Ieuan Bessant (2203188)" userId="S::2203188@student.uwtsd.ac.uk::c66cc75c-6e96-471e-8f1d-2a9f21d7e7a6" providerId="AD" clId="Web-{5CE0EA45-FC79-1F94-0056-1633BF3FADF4}" dt="2022-11-11T20:03:36.513" v="54"/>
          <ac:spMkLst>
            <pc:docMk/>
            <pc:sldMk cId="3211706155" sldId="261"/>
            <ac:spMk id="9" creationId="{02F0CC84-EFEF-CA13-505A-F34DE3D63C17}"/>
          </ac:spMkLst>
        </pc:spChg>
        <pc:spChg chg="del">
          <ac:chgData name="Ieuan Bessant (2203188)" userId="S::2203188@student.uwtsd.ac.uk::c66cc75c-6e96-471e-8f1d-2a9f21d7e7a6" providerId="AD" clId="Web-{5CE0EA45-FC79-1F94-0056-1633BF3FADF4}" dt="2022-11-11T20:03:36.513" v="54"/>
          <ac:spMkLst>
            <pc:docMk/>
            <pc:sldMk cId="3211706155" sldId="261"/>
            <ac:spMk id="21" creationId="{74CD14DB-BB81-479F-A1FC-1C75640E9F84}"/>
          </ac:spMkLst>
        </pc:spChg>
        <pc:spChg chg="del">
          <ac:chgData name="Ieuan Bessant (2203188)" userId="S::2203188@student.uwtsd.ac.uk::c66cc75c-6e96-471e-8f1d-2a9f21d7e7a6" providerId="AD" clId="Web-{5CE0EA45-FC79-1F94-0056-1633BF3FADF4}" dt="2022-11-11T20:03:36.513" v="54"/>
          <ac:spMkLst>
            <pc:docMk/>
            <pc:sldMk cId="3211706155" sldId="261"/>
            <ac:spMk id="22" creationId="{C943A91B-7CA7-4592-A975-73B1BF8C4C74}"/>
          </ac:spMkLst>
        </pc:spChg>
        <pc:spChg chg="del">
          <ac:chgData name="Ieuan Bessant (2203188)" userId="S::2203188@student.uwtsd.ac.uk::c66cc75c-6e96-471e-8f1d-2a9f21d7e7a6" providerId="AD" clId="Web-{5CE0EA45-FC79-1F94-0056-1633BF3FADF4}" dt="2022-11-11T20:03:36.513" v="54"/>
          <ac:spMkLst>
            <pc:docMk/>
            <pc:sldMk cId="3211706155" sldId="261"/>
            <ac:spMk id="23" creationId="{EC471314-E46A-414B-8D91-74880E84F187}"/>
          </ac:spMkLst>
        </pc:spChg>
        <pc:spChg chg="del">
          <ac:chgData name="Ieuan Bessant (2203188)" userId="S::2203188@student.uwtsd.ac.uk::c66cc75c-6e96-471e-8f1d-2a9f21d7e7a6" providerId="AD" clId="Web-{5CE0EA45-FC79-1F94-0056-1633BF3FADF4}" dt="2022-11-11T20:03:36.513" v="54"/>
          <ac:spMkLst>
            <pc:docMk/>
            <pc:sldMk cId="3211706155" sldId="261"/>
            <ac:spMk id="24" creationId="{6A681326-1C9D-44A3-A627-3871BDAE4127}"/>
          </ac:spMkLst>
        </pc:spChg>
        <pc:spChg chg="add">
          <ac:chgData name="Ieuan Bessant (2203188)" userId="S::2203188@student.uwtsd.ac.uk::c66cc75c-6e96-471e-8f1d-2a9f21d7e7a6" providerId="AD" clId="Web-{5CE0EA45-FC79-1F94-0056-1633BF3FADF4}" dt="2022-11-11T20:03:36.513" v="54"/>
          <ac:spMkLst>
            <pc:docMk/>
            <pc:sldMk cId="3211706155" sldId="261"/>
            <ac:spMk id="29" creationId="{A93A089E-0A16-452C-B341-0F769780D262}"/>
          </ac:spMkLst>
        </pc:spChg>
        <pc:picChg chg="add mod">
          <ac:chgData name="Ieuan Bessant (2203188)" userId="S::2203188@student.uwtsd.ac.uk::c66cc75c-6e96-471e-8f1d-2a9f21d7e7a6" providerId="AD" clId="Web-{5CE0EA45-FC79-1F94-0056-1633BF3FADF4}" dt="2022-11-11T20:03:36.513" v="54"/>
          <ac:picMkLst>
            <pc:docMk/>
            <pc:sldMk cId="3211706155" sldId="261"/>
            <ac:picMk id="10" creationId="{4C721706-15DA-95E1-FC62-3CCDB7109893}"/>
          </ac:picMkLst>
        </pc:picChg>
      </pc:sldChg>
    </pc:docChg>
  </pc:docChgLst>
  <pc:docChgLst>
    <pc:chgData name="Ieuan Bessant (2203188)" userId="S::2203188@student.uwtsd.ac.uk::c66cc75c-6e96-471e-8f1d-2a9f21d7e7a6" providerId="AD" clId="Web-{39C50E71-ABD0-4979-8F78-0E19110C2875}"/>
    <pc:docChg chg="modSld">
      <pc:chgData name="Ieuan Bessant (2203188)" userId="S::2203188@student.uwtsd.ac.uk::c66cc75c-6e96-471e-8f1d-2a9f21d7e7a6" providerId="AD" clId="Web-{39C50E71-ABD0-4979-8F78-0E19110C2875}" dt="2022-10-25T10:15:23.401" v="27" actId="20577"/>
      <pc:docMkLst>
        <pc:docMk/>
      </pc:docMkLst>
      <pc:sldChg chg="modSp">
        <pc:chgData name="Ieuan Bessant (2203188)" userId="S::2203188@student.uwtsd.ac.uk::c66cc75c-6e96-471e-8f1d-2a9f21d7e7a6" providerId="AD" clId="Web-{39C50E71-ABD0-4979-8F78-0E19110C2875}" dt="2022-10-25T10:15:23.401" v="27" actId="20577"/>
        <pc:sldMkLst>
          <pc:docMk/>
          <pc:sldMk cId="2560424500" sldId="262"/>
        </pc:sldMkLst>
        <pc:spChg chg="mod">
          <ac:chgData name="Ieuan Bessant (2203188)" userId="S::2203188@student.uwtsd.ac.uk::c66cc75c-6e96-471e-8f1d-2a9f21d7e7a6" providerId="AD" clId="Web-{39C50E71-ABD0-4979-8F78-0E19110C2875}" dt="2022-10-25T10:13:36.788" v="12" actId="20577"/>
          <ac:spMkLst>
            <pc:docMk/>
            <pc:sldMk cId="2560424500" sldId="262"/>
            <ac:spMk id="2" creationId="{3319FF8F-600D-AFB6-62A4-EC11601E851C}"/>
          </ac:spMkLst>
        </pc:spChg>
        <pc:spChg chg="mod">
          <ac:chgData name="Ieuan Bessant (2203188)" userId="S::2203188@student.uwtsd.ac.uk::c66cc75c-6e96-471e-8f1d-2a9f21d7e7a6" providerId="AD" clId="Web-{39C50E71-ABD0-4979-8F78-0E19110C2875}" dt="2022-10-25T10:15:23.401" v="27" actId="20577"/>
          <ac:spMkLst>
            <pc:docMk/>
            <pc:sldMk cId="2560424500" sldId="262"/>
            <ac:spMk id="4" creationId="{363FC250-03EF-6029-00DB-5259A4F4C152}"/>
          </ac:spMkLst>
        </pc:spChg>
        <pc:spChg chg="mod">
          <ac:chgData name="Ieuan Bessant (2203188)" userId="S::2203188@student.uwtsd.ac.uk::c66cc75c-6e96-471e-8f1d-2a9f21d7e7a6" providerId="AD" clId="Web-{39C50E71-ABD0-4979-8F78-0E19110C2875}" dt="2022-10-25T10:13:40.351" v="16" actId="20577"/>
          <ac:spMkLst>
            <pc:docMk/>
            <pc:sldMk cId="2560424500" sldId="262"/>
            <ac:spMk id="26" creationId="{6AF9C388-96B9-6DB8-E7B0-197F3EC6A592}"/>
          </ac:spMkLst>
        </pc:spChg>
        <pc:spChg chg="mod">
          <ac:chgData name="Ieuan Bessant (2203188)" userId="S::2203188@student.uwtsd.ac.uk::c66cc75c-6e96-471e-8f1d-2a9f21d7e7a6" providerId="AD" clId="Web-{39C50E71-ABD0-4979-8F78-0E19110C2875}" dt="2022-10-25T10:13:43.538" v="20" actId="20577"/>
          <ac:spMkLst>
            <pc:docMk/>
            <pc:sldMk cId="2560424500" sldId="262"/>
            <ac:spMk id="28" creationId="{C4B116F0-6813-163A-99B0-0EE10ED753D9}"/>
          </ac:spMkLst>
        </pc:spChg>
      </pc:sldChg>
    </pc:docChg>
  </pc:docChgLst>
  <pc:docChgLst>
    <pc:chgData name="Ieuan Bessant (2203188)" userId="S::2203188@student.uwtsd.ac.uk::c66cc75c-6e96-471e-8f1d-2a9f21d7e7a6" providerId="AD" clId="Web-{128585BB-B0EC-BAC4-A91C-62B370C0CE91}"/>
    <pc:docChg chg="modSld sldOrd">
      <pc:chgData name="Ieuan Bessant (2203188)" userId="S::2203188@student.uwtsd.ac.uk::c66cc75c-6e96-471e-8f1d-2a9f21d7e7a6" providerId="AD" clId="Web-{128585BB-B0EC-BAC4-A91C-62B370C0CE91}" dt="2022-11-09T23:25:06.621" v="989" actId="14100"/>
      <pc:docMkLst>
        <pc:docMk/>
      </pc:docMkLst>
      <pc:sldChg chg="modSp ord">
        <pc:chgData name="Ieuan Bessant (2203188)" userId="S::2203188@student.uwtsd.ac.uk::c66cc75c-6e96-471e-8f1d-2a9f21d7e7a6" providerId="AD" clId="Web-{128585BB-B0EC-BAC4-A91C-62B370C0CE91}" dt="2022-11-09T23:24:29.603" v="983" actId="20577"/>
        <pc:sldMkLst>
          <pc:docMk/>
          <pc:sldMk cId="837076227" sldId="259"/>
        </pc:sldMkLst>
        <pc:spChg chg="mod">
          <ac:chgData name="Ieuan Bessant (2203188)" userId="S::2203188@student.uwtsd.ac.uk::c66cc75c-6e96-471e-8f1d-2a9f21d7e7a6" providerId="AD" clId="Web-{128585BB-B0EC-BAC4-A91C-62B370C0CE91}" dt="2022-11-09T23:24:29.603" v="983" actId="20577"/>
          <ac:spMkLst>
            <pc:docMk/>
            <pc:sldMk cId="837076227" sldId="259"/>
            <ac:spMk id="3" creationId="{354111C0-5777-571E-038E-F5DF6064F592}"/>
          </ac:spMkLst>
        </pc:spChg>
      </pc:sldChg>
      <pc:sldChg chg="addSp delSp modSp ord">
        <pc:chgData name="Ieuan Bessant (2203188)" userId="S::2203188@student.uwtsd.ac.uk::c66cc75c-6e96-471e-8f1d-2a9f21d7e7a6" providerId="AD" clId="Web-{128585BB-B0EC-BAC4-A91C-62B370C0CE91}" dt="2022-11-09T23:24:01.726" v="979" actId="1076"/>
        <pc:sldMkLst>
          <pc:docMk/>
          <pc:sldMk cId="420076534" sldId="260"/>
        </pc:sldMkLst>
        <pc:spChg chg="mod">
          <ac:chgData name="Ieuan Bessant (2203188)" userId="S::2203188@student.uwtsd.ac.uk::c66cc75c-6e96-471e-8f1d-2a9f21d7e7a6" providerId="AD" clId="Web-{128585BB-B0EC-BAC4-A91C-62B370C0CE91}" dt="2022-11-09T23:23:05.458" v="968" actId="14100"/>
          <ac:spMkLst>
            <pc:docMk/>
            <pc:sldMk cId="420076534" sldId="260"/>
            <ac:spMk id="3" creationId="{A9C474CD-18E8-5FC6-1CBA-987A9861E465}"/>
          </ac:spMkLst>
        </pc:spChg>
        <pc:spChg chg="mod topLvl">
          <ac:chgData name="Ieuan Bessant (2203188)" userId="S::2203188@student.uwtsd.ac.uk::c66cc75c-6e96-471e-8f1d-2a9f21d7e7a6" providerId="AD" clId="Web-{128585BB-B0EC-BAC4-A91C-62B370C0CE91}" dt="2022-11-09T23:22:55.988" v="966" actId="14100"/>
          <ac:spMkLst>
            <pc:docMk/>
            <pc:sldMk cId="420076534" sldId="260"/>
            <ac:spMk id="4" creationId="{6988ACD7-C867-0FEC-8CE7-E96B360CED71}"/>
          </ac:spMkLst>
        </pc:spChg>
        <pc:spChg chg="mod topLvl">
          <ac:chgData name="Ieuan Bessant (2203188)" userId="S::2203188@student.uwtsd.ac.uk::c66cc75c-6e96-471e-8f1d-2a9f21d7e7a6" providerId="AD" clId="Web-{128585BB-B0EC-BAC4-A91C-62B370C0CE91}" dt="2022-11-09T23:23:59.242" v="978" actId="14100"/>
          <ac:spMkLst>
            <pc:docMk/>
            <pc:sldMk cId="420076534" sldId="260"/>
            <ac:spMk id="7" creationId="{61E15500-3226-403C-BD70-69731A23325E}"/>
          </ac:spMkLst>
        </pc:spChg>
        <pc:spChg chg="mod">
          <ac:chgData name="Ieuan Bessant (2203188)" userId="S::2203188@student.uwtsd.ac.uk::c66cc75c-6e96-471e-8f1d-2a9f21d7e7a6" providerId="AD" clId="Web-{128585BB-B0EC-BAC4-A91C-62B370C0CE91}" dt="2022-11-09T23:22:58.723" v="967" actId="14100"/>
          <ac:spMkLst>
            <pc:docMk/>
            <pc:sldMk cId="420076534" sldId="260"/>
            <ac:spMk id="8" creationId="{5DD7C1E7-3381-2841-6DBF-C50429688C85}"/>
          </ac:spMkLst>
        </pc:spChg>
        <pc:spChg chg="add mod">
          <ac:chgData name="Ieuan Bessant (2203188)" userId="S::2203188@student.uwtsd.ac.uk::c66cc75c-6e96-471e-8f1d-2a9f21d7e7a6" providerId="AD" clId="Web-{128585BB-B0EC-BAC4-A91C-62B370C0CE91}" dt="2022-11-09T23:22:50.207" v="965" actId="14100"/>
          <ac:spMkLst>
            <pc:docMk/>
            <pc:sldMk cId="420076534" sldId="260"/>
            <ac:spMk id="9" creationId="{37D1688E-5089-176E-9A20-864D44FFBA77}"/>
          </ac:spMkLst>
        </pc:spChg>
        <pc:spChg chg="add mod">
          <ac:chgData name="Ieuan Bessant (2203188)" userId="S::2203188@student.uwtsd.ac.uk::c66cc75c-6e96-471e-8f1d-2a9f21d7e7a6" providerId="AD" clId="Web-{128585BB-B0EC-BAC4-A91C-62B370C0CE91}" dt="2022-11-09T23:24:01.726" v="979" actId="1076"/>
          <ac:spMkLst>
            <pc:docMk/>
            <pc:sldMk cId="420076534" sldId="260"/>
            <ac:spMk id="10" creationId="{EC732B56-3077-FD7E-71DB-3BB47070F332}"/>
          </ac:spMkLst>
        </pc:spChg>
        <pc:grpChg chg="del">
          <ac:chgData name="Ieuan Bessant (2203188)" userId="S::2203188@student.uwtsd.ac.uk::c66cc75c-6e96-471e-8f1d-2a9f21d7e7a6" providerId="AD" clId="Web-{128585BB-B0EC-BAC4-A91C-62B370C0CE91}" dt="2022-11-09T23:01:43.262" v="467"/>
          <ac:grpSpMkLst>
            <pc:docMk/>
            <pc:sldMk cId="420076534" sldId="260"/>
            <ac:grpSpMk id="5" creationId="{C0B8F022-28B2-A3C5-8243-449098FCE843}"/>
          </ac:grpSpMkLst>
        </pc:grpChg>
        <pc:picChg chg="mod">
          <ac:chgData name="Ieuan Bessant (2203188)" userId="S::2203188@student.uwtsd.ac.uk::c66cc75c-6e96-471e-8f1d-2a9f21d7e7a6" providerId="AD" clId="Web-{128585BB-B0EC-BAC4-A91C-62B370C0CE91}" dt="2022-11-09T23:04:28.146" v="537" actId="1076"/>
          <ac:picMkLst>
            <pc:docMk/>
            <pc:sldMk cId="420076534" sldId="260"/>
            <ac:picMk id="6" creationId="{63048E4A-07FD-5578-33A0-B287B8A417C9}"/>
          </ac:picMkLst>
        </pc:picChg>
      </pc:sldChg>
      <pc:sldChg chg="ord">
        <pc:chgData name="Ieuan Bessant (2203188)" userId="S::2203188@student.uwtsd.ac.uk::c66cc75c-6e96-471e-8f1d-2a9f21d7e7a6" providerId="AD" clId="Web-{128585BB-B0EC-BAC4-A91C-62B370C0CE91}" dt="2022-11-09T23:24:17.727" v="981"/>
        <pc:sldMkLst>
          <pc:docMk/>
          <pc:sldMk cId="3211706155" sldId="261"/>
        </pc:sldMkLst>
      </pc:sldChg>
      <pc:sldChg chg="modSp">
        <pc:chgData name="Ieuan Bessant (2203188)" userId="S::2203188@student.uwtsd.ac.uk::c66cc75c-6e96-471e-8f1d-2a9f21d7e7a6" providerId="AD" clId="Web-{128585BB-B0EC-BAC4-A91C-62B370C0CE91}" dt="2022-11-09T23:25:06.621" v="989" actId="14100"/>
        <pc:sldMkLst>
          <pc:docMk/>
          <pc:sldMk cId="2560424500" sldId="262"/>
        </pc:sldMkLst>
        <pc:spChg chg="mod">
          <ac:chgData name="Ieuan Bessant (2203188)" userId="S::2203188@student.uwtsd.ac.uk::c66cc75c-6e96-471e-8f1d-2a9f21d7e7a6" providerId="AD" clId="Web-{128585BB-B0EC-BAC4-A91C-62B370C0CE91}" dt="2022-11-09T23:24:49.948" v="988" actId="1076"/>
          <ac:spMkLst>
            <pc:docMk/>
            <pc:sldMk cId="2560424500" sldId="262"/>
            <ac:spMk id="3" creationId="{42016B83-4DB5-B154-CB23-236473DF44DD}"/>
          </ac:spMkLst>
        </pc:spChg>
        <pc:spChg chg="mod">
          <ac:chgData name="Ieuan Bessant (2203188)" userId="S::2203188@student.uwtsd.ac.uk::c66cc75c-6e96-471e-8f1d-2a9f21d7e7a6" providerId="AD" clId="Web-{128585BB-B0EC-BAC4-A91C-62B370C0CE91}" dt="2022-11-09T23:24:39.838" v="984" actId="1076"/>
          <ac:spMkLst>
            <pc:docMk/>
            <pc:sldMk cId="2560424500" sldId="262"/>
            <ac:spMk id="18" creationId="{D77AF66B-FC2C-6C1C-0A75-6023F42274F5}"/>
          </ac:spMkLst>
        </pc:spChg>
        <pc:cxnChg chg="mod">
          <ac:chgData name="Ieuan Bessant (2203188)" userId="S::2203188@student.uwtsd.ac.uk::c66cc75c-6e96-471e-8f1d-2a9f21d7e7a6" providerId="AD" clId="Web-{128585BB-B0EC-BAC4-A91C-62B370C0CE91}" dt="2022-11-09T23:25:06.621" v="989" actId="14100"/>
          <ac:cxnSpMkLst>
            <pc:docMk/>
            <pc:sldMk cId="2560424500" sldId="262"/>
            <ac:cxnSpMk id="7" creationId="{13BD20C7-310C-C4BF-5B48-BC2F2CE1193B}"/>
          </ac:cxnSpMkLst>
        </pc:cxnChg>
      </pc:sldChg>
    </pc:docChg>
  </pc:docChgLst>
  <pc:docChgLst>
    <pc:chgData name="Ieuan Bessant (2203188)" userId="S::2203188@student.uwtsd.ac.uk::c66cc75c-6e96-471e-8f1d-2a9f21d7e7a6" providerId="AD" clId="Web-{30C9F7C7-CD3B-FB58-2C69-B1E893EDD809}"/>
    <pc:docChg chg="modSld">
      <pc:chgData name="Ieuan Bessant (2203188)" userId="S::2203188@student.uwtsd.ac.uk::c66cc75c-6e96-471e-8f1d-2a9f21d7e7a6" providerId="AD" clId="Web-{30C9F7C7-CD3B-FB58-2C69-B1E893EDD809}" dt="2022-10-22T20:20:52.839" v="1" actId="20577"/>
      <pc:docMkLst>
        <pc:docMk/>
      </pc:docMkLst>
      <pc:sldChg chg="modSp">
        <pc:chgData name="Ieuan Bessant (2203188)" userId="S::2203188@student.uwtsd.ac.uk::c66cc75c-6e96-471e-8f1d-2a9f21d7e7a6" providerId="AD" clId="Web-{30C9F7C7-CD3B-FB58-2C69-B1E893EDD809}" dt="2022-10-22T20:20:52.839" v="1" actId="20577"/>
        <pc:sldMkLst>
          <pc:docMk/>
          <pc:sldMk cId="2560424500" sldId="262"/>
        </pc:sldMkLst>
        <pc:spChg chg="mod">
          <ac:chgData name="Ieuan Bessant (2203188)" userId="S::2203188@student.uwtsd.ac.uk::c66cc75c-6e96-471e-8f1d-2a9f21d7e7a6" providerId="AD" clId="Web-{30C9F7C7-CD3B-FB58-2C69-B1E893EDD809}" dt="2022-10-22T20:20:52.839" v="1" actId="20577"/>
          <ac:spMkLst>
            <pc:docMk/>
            <pc:sldMk cId="2560424500" sldId="262"/>
            <ac:spMk id="2" creationId="{3319FF8F-600D-AFB6-62A4-EC11601E851C}"/>
          </ac:spMkLst>
        </pc:spChg>
      </pc:sldChg>
    </pc:docChg>
  </pc:docChgLst>
  <pc:docChgLst>
    <pc:chgData name="Ieuan Bessant (2203188)" userId="S::2203188@student.uwtsd.ac.uk::c66cc75c-6e96-471e-8f1d-2a9f21d7e7a6" providerId="AD" clId="Web-{E913EAD0-317C-7019-BF7D-AD572EA676C2}"/>
    <pc:docChg chg="modSld">
      <pc:chgData name="Ieuan Bessant (2203188)" userId="S::2203188@student.uwtsd.ac.uk::c66cc75c-6e96-471e-8f1d-2a9f21d7e7a6" providerId="AD" clId="Web-{E913EAD0-317C-7019-BF7D-AD572EA676C2}" dt="2022-11-08T23:00:50.329" v="986" actId="20577"/>
      <pc:docMkLst>
        <pc:docMk/>
      </pc:docMkLst>
      <pc:sldChg chg="modSp">
        <pc:chgData name="Ieuan Bessant (2203188)" userId="S::2203188@student.uwtsd.ac.uk::c66cc75c-6e96-471e-8f1d-2a9f21d7e7a6" providerId="AD" clId="Web-{E913EAD0-317C-7019-BF7D-AD572EA676C2}" dt="2022-11-08T23:00:50.329" v="986" actId="20577"/>
        <pc:sldMkLst>
          <pc:docMk/>
          <pc:sldMk cId="1140814356" sldId="257"/>
        </pc:sldMkLst>
        <pc:spChg chg="mod">
          <ac:chgData name="Ieuan Bessant (2203188)" userId="S::2203188@student.uwtsd.ac.uk::c66cc75c-6e96-471e-8f1d-2a9f21d7e7a6" providerId="AD" clId="Web-{E913EAD0-317C-7019-BF7D-AD572EA676C2}" dt="2022-11-08T23:00:50.329" v="986" actId="20577"/>
          <ac:spMkLst>
            <pc:docMk/>
            <pc:sldMk cId="1140814356" sldId="257"/>
            <ac:spMk id="3" creationId="{17E52422-C5B5-C4F4-3501-CCADFFE51BB5}"/>
          </ac:spMkLst>
        </pc:spChg>
      </pc:sldChg>
      <pc:sldChg chg="addSp delSp modSp">
        <pc:chgData name="Ieuan Bessant (2203188)" userId="S::2203188@student.uwtsd.ac.uk::c66cc75c-6e96-471e-8f1d-2a9f21d7e7a6" providerId="AD" clId="Web-{E913EAD0-317C-7019-BF7D-AD572EA676C2}" dt="2022-11-08T22:32:17.321" v="613"/>
        <pc:sldMkLst>
          <pc:docMk/>
          <pc:sldMk cId="420076534" sldId="260"/>
        </pc:sldMkLst>
        <pc:spChg chg="del mod">
          <ac:chgData name="Ieuan Bessant (2203188)" userId="S::2203188@student.uwtsd.ac.uk::c66cc75c-6e96-471e-8f1d-2a9f21d7e7a6" providerId="AD" clId="Web-{E913EAD0-317C-7019-BF7D-AD572EA676C2}" dt="2022-11-08T22:32:17.321" v="613"/>
          <ac:spMkLst>
            <pc:docMk/>
            <pc:sldMk cId="420076534" sldId="260"/>
            <ac:spMk id="3" creationId="{7FF79EF4-84FC-E403-D0D4-24A40ED64763}"/>
          </ac:spMkLst>
        </pc:spChg>
        <pc:spChg chg="add mod">
          <ac:chgData name="Ieuan Bessant (2203188)" userId="S::2203188@student.uwtsd.ac.uk::c66cc75c-6e96-471e-8f1d-2a9f21d7e7a6" providerId="AD" clId="Web-{E913EAD0-317C-7019-BF7D-AD572EA676C2}" dt="2022-11-08T22:29:53.474" v="554" actId="1076"/>
          <ac:spMkLst>
            <pc:docMk/>
            <pc:sldMk cId="420076534" sldId="260"/>
            <ac:spMk id="4" creationId="{6988ACD7-C867-0FEC-8CE7-E96B360CED71}"/>
          </ac:spMkLst>
        </pc:spChg>
        <pc:spChg chg="del mod">
          <ac:chgData name="Ieuan Bessant (2203188)" userId="S::2203188@student.uwtsd.ac.uk::c66cc75c-6e96-471e-8f1d-2a9f21d7e7a6" providerId="AD" clId="Web-{E913EAD0-317C-7019-BF7D-AD572EA676C2}" dt="2022-11-08T22:32:15.962" v="612"/>
          <ac:spMkLst>
            <pc:docMk/>
            <pc:sldMk cId="420076534" sldId="260"/>
            <ac:spMk id="5" creationId="{98445DE1-9EB4-FFA0-5AFA-D0CA800FF81A}"/>
          </ac:spMkLst>
        </pc:spChg>
        <pc:spChg chg="add mod">
          <ac:chgData name="Ieuan Bessant (2203188)" userId="S::2203188@student.uwtsd.ac.uk::c66cc75c-6e96-471e-8f1d-2a9f21d7e7a6" providerId="AD" clId="Web-{E913EAD0-317C-7019-BF7D-AD572EA676C2}" dt="2022-11-08T22:29:53.474" v="555" actId="1076"/>
          <ac:spMkLst>
            <pc:docMk/>
            <pc:sldMk cId="420076534" sldId="260"/>
            <ac:spMk id="7" creationId="{61E15500-3226-403C-BD70-69731A23325E}"/>
          </ac:spMkLst>
        </pc:spChg>
      </pc:sldChg>
      <pc:sldChg chg="modSp">
        <pc:chgData name="Ieuan Bessant (2203188)" userId="S::2203188@student.uwtsd.ac.uk::c66cc75c-6e96-471e-8f1d-2a9f21d7e7a6" providerId="AD" clId="Web-{E913EAD0-317C-7019-BF7D-AD572EA676C2}" dt="2022-11-08T22:32:13.540" v="611" actId="20577"/>
        <pc:sldMkLst>
          <pc:docMk/>
          <pc:sldMk cId="2560424500" sldId="262"/>
        </pc:sldMkLst>
        <pc:spChg chg="mod">
          <ac:chgData name="Ieuan Bessant (2203188)" userId="S::2203188@student.uwtsd.ac.uk::c66cc75c-6e96-471e-8f1d-2a9f21d7e7a6" providerId="AD" clId="Web-{E913EAD0-317C-7019-BF7D-AD572EA676C2}" dt="2022-11-08T22:32:13.540" v="611" actId="20577"/>
          <ac:spMkLst>
            <pc:docMk/>
            <pc:sldMk cId="2560424500" sldId="262"/>
            <ac:spMk id="4" creationId="{363FC250-03EF-6029-00DB-5259A4F4C152}"/>
          </ac:spMkLst>
        </pc:spChg>
      </pc:sldChg>
    </pc:docChg>
  </pc:docChgLst>
  <pc:docChgLst>
    <pc:chgData name="Ieuan Bessant (2203188)" userId="S::2203188@student.uwtsd.ac.uk::c66cc75c-6e96-471e-8f1d-2a9f21d7e7a6" providerId="AD" clId="Web-{4E3C658B-A4B1-13E6-6954-B8D46CEAE576}"/>
    <pc:docChg chg="modSld">
      <pc:chgData name="Ieuan Bessant (2203188)" userId="S::2203188@student.uwtsd.ac.uk::c66cc75c-6e96-471e-8f1d-2a9f21d7e7a6" providerId="AD" clId="Web-{4E3C658B-A4B1-13E6-6954-B8D46CEAE576}" dt="2022-10-17T14:49:15.067" v="57" actId="14100"/>
      <pc:docMkLst>
        <pc:docMk/>
      </pc:docMkLst>
      <pc:sldChg chg="addSp delSp modSp">
        <pc:chgData name="Ieuan Bessant (2203188)" userId="S::2203188@student.uwtsd.ac.uk::c66cc75c-6e96-471e-8f1d-2a9f21d7e7a6" providerId="AD" clId="Web-{4E3C658B-A4B1-13E6-6954-B8D46CEAE576}" dt="2022-10-17T14:49:15.067" v="57" actId="14100"/>
        <pc:sldMkLst>
          <pc:docMk/>
          <pc:sldMk cId="109857222" sldId="256"/>
        </pc:sldMkLst>
        <pc:spChg chg="add del mod">
          <ac:chgData name="Ieuan Bessant (2203188)" userId="S::2203188@student.uwtsd.ac.uk::c66cc75c-6e96-471e-8f1d-2a9f21d7e7a6" providerId="AD" clId="Web-{4E3C658B-A4B1-13E6-6954-B8D46CEAE576}" dt="2022-10-17T14:45:41.264" v="32"/>
          <ac:spMkLst>
            <pc:docMk/>
            <pc:sldMk cId="109857222" sldId="256"/>
            <ac:spMk id="2" creationId="{8BBC587C-0627-1E05-28C8-FEF305CB04D8}"/>
          </ac:spMkLst>
        </pc:spChg>
        <pc:spChg chg="add mod">
          <ac:chgData name="Ieuan Bessant (2203188)" userId="S::2203188@student.uwtsd.ac.uk::c66cc75c-6e96-471e-8f1d-2a9f21d7e7a6" providerId="AD" clId="Web-{4E3C658B-A4B1-13E6-6954-B8D46CEAE576}" dt="2022-10-17T14:46:29.249" v="47" actId="1076"/>
          <ac:spMkLst>
            <pc:docMk/>
            <pc:sldMk cId="109857222" sldId="256"/>
            <ac:spMk id="3" creationId="{94B2ABCE-B821-8F57-B07A-109EF14D173C}"/>
          </ac:spMkLst>
        </pc:spChg>
        <pc:cxnChg chg="mod">
          <ac:chgData name="Ieuan Bessant (2203188)" userId="S::2203188@student.uwtsd.ac.uk::c66cc75c-6e96-471e-8f1d-2a9f21d7e7a6" providerId="AD" clId="Web-{4E3C658B-A4B1-13E6-6954-B8D46CEAE576}" dt="2022-10-17T14:46:26.015" v="46" actId="14100"/>
          <ac:cxnSpMkLst>
            <pc:docMk/>
            <pc:sldMk cId="109857222" sldId="256"/>
            <ac:cxnSpMk id="5" creationId="{0305AAD7-AC2C-A18D-6F04-C5F739ECDA19}"/>
          </ac:cxnSpMkLst>
        </pc:cxnChg>
        <pc:cxnChg chg="mod">
          <ac:chgData name="Ieuan Bessant (2203188)" userId="S::2203188@student.uwtsd.ac.uk::c66cc75c-6e96-471e-8f1d-2a9f21d7e7a6" providerId="AD" clId="Web-{4E3C658B-A4B1-13E6-6954-B8D46CEAE576}" dt="2022-10-17T14:46:42.968" v="50" actId="14100"/>
          <ac:cxnSpMkLst>
            <pc:docMk/>
            <pc:sldMk cId="109857222" sldId="256"/>
            <ac:cxnSpMk id="7" creationId="{14EF447D-E989-6441-A97D-64CF9C39CF79}"/>
          </ac:cxnSpMkLst>
        </pc:cxnChg>
        <pc:cxnChg chg="mod">
          <ac:chgData name="Ieuan Bessant (2203188)" userId="S::2203188@student.uwtsd.ac.uk::c66cc75c-6e96-471e-8f1d-2a9f21d7e7a6" providerId="AD" clId="Web-{4E3C658B-A4B1-13E6-6954-B8D46CEAE576}" dt="2022-10-17T14:49:15.067" v="57" actId="14100"/>
          <ac:cxnSpMkLst>
            <pc:docMk/>
            <pc:sldMk cId="109857222" sldId="256"/>
            <ac:cxnSpMk id="8" creationId="{82D52164-1887-A4A6-C4E3-699DD728D309}"/>
          </ac:cxnSpMkLst>
        </pc:cxnChg>
        <pc:cxnChg chg="mod">
          <ac:chgData name="Ieuan Bessant (2203188)" userId="S::2203188@student.uwtsd.ac.uk::c66cc75c-6e96-471e-8f1d-2a9f21d7e7a6" providerId="AD" clId="Web-{4E3C658B-A4B1-13E6-6954-B8D46CEAE576}" dt="2022-10-17T14:49:10.473" v="56" actId="14100"/>
          <ac:cxnSpMkLst>
            <pc:docMk/>
            <pc:sldMk cId="109857222" sldId="256"/>
            <ac:cxnSpMk id="9" creationId="{24D1ED95-9382-BD3A-C022-D6242EB7458C}"/>
          </ac:cxnSpMkLst>
        </pc:cxnChg>
      </pc:sldChg>
    </pc:docChg>
  </pc:docChgLst>
  <pc:docChgLst>
    <pc:chgData name="Ieuan Bessant (2203188)" userId="S::2203188@student.uwtsd.ac.uk::c66cc75c-6e96-471e-8f1d-2a9f21d7e7a6" providerId="AD" clId="Web-{4EFD79EC-C87E-ABA2-E132-3315E07BD034}"/>
    <pc:docChg chg="modSld">
      <pc:chgData name="Ieuan Bessant (2203188)" userId="S::2203188@student.uwtsd.ac.uk::c66cc75c-6e96-471e-8f1d-2a9f21d7e7a6" providerId="AD" clId="Web-{4EFD79EC-C87E-ABA2-E132-3315E07BD034}" dt="2022-10-18T16:43:55.518" v="0" actId="14100"/>
      <pc:docMkLst>
        <pc:docMk/>
      </pc:docMkLst>
      <pc:sldChg chg="modSp">
        <pc:chgData name="Ieuan Bessant (2203188)" userId="S::2203188@student.uwtsd.ac.uk::c66cc75c-6e96-471e-8f1d-2a9f21d7e7a6" providerId="AD" clId="Web-{4EFD79EC-C87E-ABA2-E132-3315E07BD034}" dt="2022-10-18T16:43:55.518" v="0" actId="14100"/>
        <pc:sldMkLst>
          <pc:docMk/>
          <pc:sldMk cId="1140814356" sldId="257"/>
        </pc:sldMkLst>
        <pc:spChg chg="mod">
          <ac:chgData name="Ieuan Bessant (2203188)" userId="S::2203188@student.uwtsd.ac.uk::c66cc75c-6e96-471e-8f1d-2a9f21d7e7a6" providerId="AD" clId="Web-{4EFD79EC-C87E-ABA2-E132-3315E07BD034}" dt="2022-10-18T16:43:55.518" v="0" actId="14100"/>
          <ac:spMkLst>
            <pc:docMk/>
            <pc:sldMk cId="1140814356" sldId="257"/>
            <ac:spMk id="3" creationId="{17E52422-C5B5-C4F4-3501-CCADFFE51BB5}"/>
          </ac:spMkLst>
        </pc:spChg>
      </pc:sldChg>
    </pc:docChg>
  </pc:docChgLst>
  <pc:docChgLst>
    <pc:chgData name="Ieuan Bessant (2203188)" userId="S::2203188@student.uwtsd.ac.uk::c66cc75c-6e96-471e-8f1d-2a9f21d7e7a6" providerId="AD" clId="Web-{31ADFD4D-B418-E946-E8AF-5231FAC01DC5}"/>
    <pc:docChg chg="modSld">
      <pc:chgData name="Ieuan Bessant (2203188)" userId="S::2203188@student.uwtsd.ac.uk::c66cc75c-6e96-471e-8f1d-2a9f21d7e7a6" providerId="AD" clId="Web-{31ADFD4D-B418-E946-E8AF-5231FAC01DC5}" dt="2022-10-20T21:35:29.671" v="5" actId="1076"/>
      <pc:docMkLst>
        <pc:docMk/>
      </pc:docMkLst>
      <pc:sldChg chg="addSp delSp modSp">
        <pc:chgData name="Ieuan Bessant (2203188)" userId="S::2203188@student.uwtsd.ac.uk::c66cc75c-6e96-471e-8f1d-2a9f21d7e7a6" providerId="AD" clId="Web-{31ADFD4D-B418-E946-E8AF-5231FAC01DC5}" dt="2022-10-20T21:35:29.671" v="5" actId="1076"/>
        <pc:sldMkLst>
          <pc:docMk/>
          <pc:sldMk cId="2560424500" sldId="262"/>
        </pc:sldMkLst>
        <pc:spChg chg="add mod">
          <ac:chgData name="Ieuan Bessant (2203188)" userId="S::2203188@student.uwtsd.ac.uk::c66cc75c-6e96-471e-8f1d-2a9f21d7e7a6" providerId="AD" clId="Web-{31ADFD4D-B418-E946-E8AF-5231FAC01DC5}" dt="2022-10-20T21:35:29.671" v="5" actId="1076"/>
          <ac:spMkLst>
            <pc:docMk/>
            <pc:sldMk cId="2560424500" sldId="262"/>
            <ac:spMk id="2" creationId="{3319FF8F-600D-AFB6-62A4-EC11601E851C}"/>
          </ac:spMkLst>
        </pc:spChg>
        <pc:spChg chg="del mod">
          <ac:chgData name="Ieuan Bessant (2203188)" userId="S::2203188@student.uwtsd.ac.uk::c66cc75c-6e96-471e-8f1d-2a9f21d7e7a6" providerId="AD" clId="Web-{31ADFD4D-B418-E946-E8AF-5231FAC01DC5}" dt="2022-10-20T21:20:48.360" v="2"/>
          <ac:spMkLst>
            <pc:docMk/>
            <pc:sldMk cId="2560424500" sldId="262"/>
            <ac:spMk id="24" creationId="{1282DD33-F233-549F-DA50-EE319797B5F5}"/>
          </ac:spMkLst>
        </pc:spChg>
      </pc:sldChg>
    </pc:docChg>
  </pc:docChgLst>
  <pc:docChgLst>
    <pc:chgData name="Ieuan Bessant (2203188)" userId="S::2203188@student.uwtsd.ac.uk::c66cc75c-6e96-471e-8f1d-2a9f21d7e7a6" providerId="AD" clId="Web-{006D5259-1F80-BDB3-02D9-EA50ABEF623F}"/>
    <pc:docChg chg="modSld">
      <pc:chgData name="Ieuan Bessant (2203188)" userId="S::2203188@student.uwtsd.ac.uk::c66cc75c-6e96-471e-8f1d-2a9f21d7e7a6" providerId="AD" clId="Web-{006D5259-1F80-BDB3-02D9-EA50ABEF623F}" dt="2022-10-23T13:26:25.866" v="197" actId="20577"/>
      <pc:docMkLst>
        <pc:docMk/>
      </pc:docMkLst>
      <pc:sldChg chg="addSp delSp modSp">
        <pc:chgData name="Ieuan Bessant (2203188)" userId="S::2203188@student.uwtsd.ac.uk::c66cc75c-6e96-471e-8f1d-2a9f21d7e7a6" providerId="AD" clId="Web-{006D5259-1F80-BDB3-02D9-EA50ABEF623F}" dt="2022-10-23T13:17:38.967" v="17"/>
        <pc:sldMkLst>
          <pc:docMk/>
          <pc:sldMk cId="420076534" sldId="260"/>
        </pc:sldMkLst>
        <pc:spChg chg="add del mod">
          <ac:chgData name="Ieuan Bessant (2203188)" userId="S::2203188@student.uwtsd.ac.uk::c66cc75c-6e96-471e-8f1d-2a9f21d7e7a6" providerId="AD" clId="Web-{006D5259-1F80-BDB3-02D9-EA50ABEF623F}" dt="2022-10-23T13:17:38.967" v="17"/>
          <ac:spMkLst>
            <pc:docMk/>
            <pc:sldMk cId="420076534" sldId="260"/>
            <ac:spMk id="3" creationId="{C7A0C882-8C65-DEBD-18D5-C341AB7E04F6}"/>
          </ac:spMkLst>
        </pc:spChg>
        <pc:spChg chg="del">
          <ac:chgData name="Ieuan Bessant (2203188)" userId="S::2203188@student.uwtsd.ac.uk::c66cc75c-6e96-471e-8f1d-2a9f21d7e7a6" providerId="AD" clId="Web-{006D5259-1F80-BDB3-02D9-EA50ABEF623F}" dt="2022-10-23T13:16:46.433" v="0"/>
          <ac:spMkLst>
            <pc:docMk/>
            <pc:sldMk cId="420076534" sldId="260"/>
            <ac:spMk id="50" creationId="{CA48980F-7CBF-15F9-FB81-380E846D8CA9}"/>
          </ac:spMkLst>
        </pc:spChg>
      </pc:sldChg>
      <pc:sldChg chg="addSp delSp modSp">
        <pc:chgData name="Ieuan Bessant (2203188)" userId="S::2203188@student.uwtsd.ac.uk::c66cc75c-6e96-471e-8f1d-2a9f21d7e7a6" providerId="AD" clId="Web-{006D5259-1F80-BDB3-02D9-EA50ABEF623F}" dt="2022-10-23T13:26:25.866" v="197" actId="20577"/>
        <pc:sldMkLst>
          <pc:docMk/>
          <pc:sldMk cId="2560424500" sldId="262"/>
        </pc:sldMkLst>
        <pc:spChg chg="add del mod">
          <ac:chgData name="Ieuan Bessant (2203188)" userId="S::2203188@student.uwtsd.ac.uk::c66cc75c-6e96-471e-8f1d-2a9f21d7e7a6" providerId="AD" clId="Web-{006D5259-1F80-BDB3-02D9-EA50ABEF623F}" dt="2022-10-23T13:17:58.467" v="20" actId="1076"/>
          <ac:spMkLst>
            <pc:docMk/>
            <pc:sldMk cId="2560424500" sldId="262"/>
            <ac:spMk id="2" creationId="{3319FF8F-600D-AFB6-62A4-EC11601E851C}"/>
          </ac:spMkLst>
        </pc:spChg>
        <pc:spChg chg="add del mod">
          <ac:chgData name="Ieuan Bessant (2203188)" userId="S::2203188@student.uwtsd.ac.uk::c66cc75c-6e96-471e-8f1d-2a9f21d7e7a6" providerId="AD" clId="Web-{006D5259-1F80-BDB3-02D9-EA50ABEF623F}" dt="2022-10-23T13:17:30.138" v="15"/>
          <ac:spMkLst>
            <pc:docMk/>
            <pc:sldMk cId="2560424500" sldId="262"/>
            <ac:spMk id="3" creationId="{B2DC4029-F7B8-466D-071E-748AA4AA7914}"/>
          </ac:spMkLst>
        </pc:spChg>
        <pc:spChg chg="add mod">
          <ac:chgData name="Ieuan Bessant (2203188)" userId="S::2203188@student.uwtsd.ac.uk::c66cc75c-6e96-471e-8f1d-2a9f21d7e7a6" providerId="AD" clId="Web-{006D5259-1F80-BDB3-02D9-EA50ABEF623F}" dt="2022-10-23T13:26:25.866" v="197" actId="20577"/>
          <ac:spMkLst>
            <pc:docMk/>
            <pc:sldMk cId="2560424500" sldId="262"/>
            <ac:spMk id="4" creationId="{363FC250-03EF-6029-00DB-5259A4F4C152}"/>
          </ac:spMkLst>
        </pc:spChg>
      </pc:sldChg>
    </pc:docChg>
  </pc:docChgLst>
  <pc:docChgLst>
    <pc:chgData name="Ieuan Bessant (2203188)" userId="S::2203188@student.uwtsd.ac.uk::c66cc75c-6e96-471e-8f1d-2a9f21d7e7a6" providerId="AD" clId="Web-{BEE2CA6B-277E-3728-BF53-2C6090475E81}"/>
    <pc:docChg chg="addSld delSld modSld sldOrd">
      <pc:chgData name="Ieuan Bessant (2203188)" userId="S::2203188@student.uwtsd.ac.uk::c66cc75c-6e96-471e-8f1d-2a9f21d7e7a6" providerId="AD" clId="Web-{BEE2CA6B-277E-3728-BF53-2C6090475E81}" dt="2022-10-18T11:47:51.312" v="47" actId="1076"/>
      <pc:docMkLst>
        <pc:docMk/>
      </pc:docMkLst>
      <pc:sldChg chg="modSp del ord">
        <pc:chgData name="Ieuan Bessant (2203188)" userId="S::2203188@student.uwtsd.ac.uk::c66cc75c-6e96-471e-8f1d-2a9f21d7e7a6" providerId="AD" clId="Web-{BEE2CA6B-277E-3728-BF53-2C6090475E81}" dt="2022-10-18T11:47:02.169" v="43"/>
        <pc:sldMkLst>
          <pc:docMk/>
          <pc:sldMk cId="109857222" sldId="256"/>
        </pc:sldMkLst>
        <pc:spChg chg="mod">
          <ac:chgData name="Ieuan Bessant (2203188)" userId="S::2203188@student.uwtsd.ac.uk::c66cc75c-6e96-471e-8f1d-2a9f21d7e7a6" providerId="AD" clId="Web-{BEE2CA6B-277E-3728-BF53-2C6090475E81}" dt="2022-10-18T11:45:08.772" v="26" actId="1076"/>
          <ac:spMkLst>
            <pc:docMk/>
            <pc:sldMk cId="109857222" sldId="256"/>
            <ac:spMk id="11" creationId="{836E6884-635F-6F71-02BB-2255F8AA2376}"/>
          </ac:spMkLst>
        </pc:spChg>
      </pc:sldChg>
      <pc:sldChg chg="addSp ord">
        <pc:chgData name="Ieuan Bessant (2203188)" userId="S::2203188@student.uwtsd.ac.uk::c66cc75c-6e96-471e-8f1d-2a9f21d7e7a6" providerId="AD" clId="Web-{BEE2CA6B-277E-3728-BF53-2C6090475E81}" dt="2022-10-18T11:46:34.386" v="28"/>
        <pc:sldMkLst>
          <pc:docMk/>
          <pc:sldMk cId="1140814356" sldId="257"/>
        </pc:sldMkLst>
        <pc:spChg chg="add">
          <ac:chgData name="Ieuan Bessant (2203188)" userId="S::2203188@student.uwtsd.ac.uk::c66cc75c-6e96-471e-8f1d-2a9f21d7e7a6" providerId="AD" clId="Web-{BEE2CA6B-277E-3728-BF53-2C6090475E81}" dt="2022-10-18T11:43:42.892" v="2"/>
          <ac:spMkLst>
            <pc:docMk/>
            <pc:sldMk cId="1140814356" sldId="257"/>
            <ac:spMk id="5" creationId="{052BEFF1-896C-45B1-B02C-96A6A1BC389A}"/>
          </ac:spMkLst>
        </pc:spChg>
        <pc:spChg chg="add">
          <ac:chgData name="Ieuan Bessant (2203188)" userId="S::2203188@student.uwtsd.ac.uk::c66cc75c-6e96-471e-8f1d-2a9f21d7e7a6" providerId="AD" clId="Web-{BEE2CA6B-277E-3728-BF53-2C6090475E81}" dt="2022-10-18T11:43:42.892" v="2"/>
          <ac:spMkLst>
            <pc:docMk/>
            <pc:sldMk cId="1140814356" sldId="257"/>
            <ac:spMk id="6" creationId="{BB237A14-61B1-4C00-A670-5D8D68A8668E}"/>
          </ac:spMkLst>
        </pc:spChg>
        <pc:spChg chg="add">
          <ac:chgData name="Ieuan Bessant (2203188)" userId="S::2203188@student.uwtsd.ac.uk::c66cc75c-6e96-471e-8f1d-2a9f21d7e7a6" providerId="AD" clId="Web-{BEE2CA6B-277E-3728-BF53-2C6090475E81}" dt="2022-10-18T11:43:42.892" v="2"/>
          <ac:spMkLst>
            <pc:docMk/>
            <pc:sldMk cId="1140814356" sldId="257"/>
            <ac:spMk id="7" creationId="{8598F259-6F54-47A3-8D13-1603D786A328}"/>
          </ac:spMkLst>
        </pc:spChg>
        <pc:spChg chg="add">
          <ac:chgData name="Ieuan Bessant (2203188)" userId="S::2203188@student.uwtsd.ac.uk::c66cc75c-6e96-471e-8f1d-2a9f21d7e7a6" providerId="AD" clId="Web-{BEE2CA6B-277E-3728-BF53-2C6090475E81}" dt="2022-10-18T11:43:42.892" v="2"/>
          <ac:spMkLst>
            <pc:docMk/>
            <pc:sldMk cId="1140814356" sldId="257"/>
            <ac:spMk id="9" creationId="{0BA768A8-4FED-4ED8-9E46-6BE72188ECD2}"/>
          </ac:spMkLst>
        </pc:spChg>
      </pc:sldChg>
      <pc:sldChg chg="addSp delSp modSp del mod setBg addAnim delAnim setClrOvrMap">
        <pc:chgData name="Ieuan Bessant (2203188)" userId="S::2203188@student.uwtsd.ac.uk::c66cc75c-6e96-471e-8f1d-2a9f21d7e7a6" providerId="AD" clId="Web-{BEE2CA6B-277E-3728-BF53-2C6090475E81}" dt="2022-10-18T11:44:15.456" v="11"/>
        <pc:sldMkLst>
          <pc:docMk/>
          <pc:sldMk cId="2456879700" sldId="258"/>
        </pc:sldMkLst>
        <pc:spChg chg="mod">
          <ac:chgData name="Ieuan Bessant (2203188)" userId="S::2203188@student.uwtsd.ac.uk::c66cc75c-6e96-471e-8f1d-2a9f21d7e7a6" providerId="AD" clId="Web-{BEE2CA6B-277E-3728-BF53-2C6090475E81}" dt="2022-10-18T11:44:00.799" v="7"/>
          <ac:spMkLst>
            <pc:docMk/>
            <pc:sldMk cId="2456879700" sldId="258"/>
            <ac:spMk id="2" creationId="{98852691-555E-9062-9ADB-B997BDB24A60}"/>
          </ac:spMkLst>
        </pc:spChg>
        <pc:spChg chg="add del">
          <ac:chgData name="Ieuan Bessant (2203188)" userId="S::2203188@student.uwtsd.ac.uk::c66cc75c-6e96-471e-8f1d-2a9f21d7e7a6" providerId="AD" clId="Web-{BEE2CA6B-277E-3728-BF53-2C6090475E81}" dt="2022-10-18T11:44:00.705" v="6"/>
          <ac:spMkLst>
            <pc:docMk/>
            <pc:sldMk cId="2456879700" sldId="258"/>
            <ac:spMk id="11" creationId="{4FA533C5-33E3-4611-AF9F-72811D8B26A6}"/>
          </ac:spMkLst>
        </pc:spChg>
        <pc:spChg chg="add del">
          <ac:chgData name="Ieuan Bessant (2203188)" userId="S::2203188@student.uwtsd.ac.uk::c66cc75c-6e96-471e-8f1d-2a9f21d7e7a6" providerId="AD" clId="Web-{BEE2CA6B-277E-3728-BF53-2C6090475E81}" dt="2022-10-18T11:44:00.705" v="6"/>
          <ac:spMkLst>
            <pc:docMk/>
            <pc:sldMk cId="2456879700" sldId="258"/>
            <ac:spMk id="17" creationId="{87F0FDC4-AD8C-47D9-9131-623C98ADB0AE}"/>
          </ac:spMkLst>
        </pc:spChg>
        <pc:spChg chg="add">
          <ac:chgData name="Ieuan Bessant (2203188)" userId="S::2203188@student.uwtsd.ac.uk::c66cc75c-6e96-471e-8f1d-2a9f21d7e7a6" providerId="AD" clId="Web-{BEE2CA6B-277E-3728-BF53-2C6090475E81}" dt="2022-10-18T11:44:00.799" v="7"/>
          <ac:spMkLst>
            <pc:docMk/>
            <pc:sldMk cId="2456879700" sldId="258"/>
            <ac:spMk id="18" creationId="{D28BE0C3-2102-4820-B88B-A448B1840D14}"/>
          </ac:spMkLst>
        </pc:spChg>
        <pc:spChg chg="add del">
          <ac:chgData name="Ieuan Bessant (2203188)" userId="S::2203188@student.uwtsd.ac.uk::c66cc75c-6e96-471e-8f1d-2a9f21d7e7a6" providerId="AD" clId="Web-{BEE2CA6B-277E-3728-BF53-2C6090475E81}" dt="2022-10-18T11:44:00.705" v="6"/>
          <ac:spMkLst>
            <pc:docMk/>
            <pc:sldMk cId="2456879700" sldId="258"/>
            <ac:spMk id="19" creationId="{DE27238C-8EAF-4098-86E6-7723B7DAE601}"/>
          </ac:spMkLst>
        </pc:spChg>
        <pc:spChg chg="add">
          <ac:chgData name="Ieuan Bessant (2203188)" userId="S::2203188@student.uwtsd.ac.uk::c66cc75c-6e96-471e-8f1d-2a9f21d7e7a6" providerId="AD" clId="Web-{BEE2CA6B-277E-3728-BF53-2C6090475E81}" dt="2022-10-18T11:44:00.799" v="7"/>
          <ac:spMkLst>
            <pc:docMk/>
            <pc:sldMk cId="2456879700" sldId="258"/>
            <ac:spMk id="20" creationId="{C885E190-58DD-42DD-A4A8-401E15C92A52}"/>
          </ac:spMkLst>
        </pc:spChg>
        <pc:spChg chg="add del">
          <ac:chgData name="Ieuan Bessant (2203188)" userId="S::2203188@student.uwtsd.ac.uk::c66cc75c-6e96-471e-8f1d-2a9f21d7e7a6" providerId="AD" clId="Web-{BEE2CA6B-277E-3728-BF53-2C6090475E81}" dt="2022-10-18T11:44:00.705" v="6"/>
          <ac:spMkLst>
            <pc:docMk/>
            <pc:sldMk cId="2456879700" sldId="258"/>
            <ac:spMk id="21" creationId="{992F97B1-1891-4FCC-9E5F-BA97EDB48F89}"/>
          </ac:spMkLst>
        </pc:spChg>
        <pc:spChg chg="add del">
          <ac:chgData name="Ieuan Bessant (2203188)" userId="S::2203188@student.uwtsd.ac.uk::c66cc75c-6e96-471e-8f1d-2a9f21d7e7a6" providerId="AD" clId="Web-{BEE2CA6B-277E-3728-BF53-2C6090475E81}" dt="2022-10-18T11:44:00.705" v="6"/>
          <ac:spMkLst>
            <pc:docMk/>
            <pc:sldMk cId="2456879700" sldId="258"/>
            <ac:spMk id="23" creationId="{78C6C821-FEE1-4EB6-9590-C021440C77DE}"/>
          </ac:spMkLst>
        </pc:spChg>
        <pc:spChg chg="add del">
          <ac:chgData name="Ieuan Bessant (2203188)" userId="S::2203188@student.uwtsd.ac.uk::c66cc75c-6e96-471e-8f1d-2a9f21d7e7a6" providerId="AD" clId="Web-{BEE2CA6B-277E-3728-BF53-2C6090475E81}" dt="2022-10-18T11:44:00.705" v="6"/>
          <ac:spMkLst>
            <pc:docMk/>
            <pc:sldMk cId="2456879700" sldId="258"/>
            <ac:spMk id="25" creationId="{B61A74B3-E247-44D4-8C48-FAE8E2056401}"/>
          </ac:spMkLst>
        </pc:spChg>
        <pc:spChg chg="add">
          <ac:chgData name="Ieuan Bessant (2203188)" userId="S::2203188@student.uwtsd.ac.uk::c66cc75c-6e96-471e-8f1d-2a9f21d7e7a6" providerId="AD" clId="Web-{BEE2CA6B-277E-3728-BF53-2C6090475E81}" dt="2022-10-18T11:44:00.799" v="7"/>
          <ac:spMkLst>
            <pc:docMk/>
            <pc:sldMk cId="2456879700" sldId="258"/>
            <ac:spMk id="29" creationId="{989BE678-777B-482A-A616-FEDC47B162E5}"/>
          </ac:spMkLst>
        </pc:spChg>
        <pc:picChg chg="add del mod">
          <ac:chgData name="Ieuan Bessant (2203188)" userId="S::2203188@student.uwtsd.ac.uk::c66cc75c-6e96-471e-8f1d-2a9f21d7e7a6" providerId="AD" clId="Web-{BEE2CA6B-277E-3728-BF53-2C6090475E81}" dt="2022-10-18T11:44:11.597" v="10"/>
          <ac:picMkLst>
            <pc:docMk/>
            <pc:sldMk cId="2456879700" sldId="258"/>
            <ac:picMk id="4" creationId="{4C8B0C74-2D04-A317-F612-D2E784A19A77}"/>
          </ac:picMkLst>
        </pc:picChg>
        <pc:picChg chg="add del">
          <ac:chgData name="Ieuan Bessant (2203188)" userId="S::2203188@student.uwtsd.ac.uk::c66cc75c-6e96-471e-8f1d-2a9f21d7e7a6" providerId="AD" clId="Web-{BEE2CA6B-277E-3728-BF53-2C6090475E81}" dt="2022-10-18T11:44:00.705" v="6"/>
          <ac:picMkLst>
            <pc:docMk/>
            <pc:sldMk cId="2456879700" sldId="258"/>
            <ac:picMk id="7" creationId="{91B28F63-CF00-448F-B141-FE33C33B1891}"/>
          </ac:picMkLst>
        </pc:picChg>
        <pc:picChg chg="add del">
          <ac:chgData name="Ieuan Bessant (2203188)" userId="S::2203188@student.uwtsd.ac.uk::c66cc75c-6e96-471e-8f1d-2a9f21d7e7a6" providerId="AD" clId="Web-{BEE2CA6B-277E-3728-BF53-2C6090475E81}" dt="2022-10-18T11:44:00.705" v="6"/>
          <ac:picMkLst>
            <pc:docMk/>
            <pc:sldMk cId="2456879700" sldId="258"/>
            <ac:picMk id="9" creationId="{2AE609E2-8522-44E4-9077-980E5BCF3E14}"/>
          </ac:picMkLst>
        </pc:picChg>
        <pc:picChg chg="add del">
          <ac:chgData name="Ieuan Bessant (2203188)" userId="S::2203188@student.uwtsd.ac.uk::c66cc75c-6e96-471e-8f1d-2a9f21d7e7a6" providerId="AD" clId="Web-{BEE2CA6B-277E-3728-BF53-2C6090475E81}" dt="2022-10-18T11:44:00.705" v="6"/>
          <ac:picMkLst>
            <pc:docMk/>
            <pc:sldMk cId="2456879700" sldId="258"/>
            <ac:picMk id="13" creationId="{8949AD42-25FD-4C3D-9EEE-B7FEC5809988}"/>
          </ac:picMkLst>
        </pc:picChg>
        <pc:picChg chg="add del">
          <ac:chgData name="Ieuan Bessant (2203188)" userId="S::2203188@student.uwtsd.ac.uk::c66cc75c-6e96-471e-8f1d-2a9f21d7e7a6" providerId="AD" clId="Web-{BEE2CA6B-277E-3728-BF53-2C6090475E81}" dt="2022-10-18T11:44:00.705" v="6"/>
          <ac:picMkLst>
            <pc:docMk/>
            <pc:sldMk cId="2456879700" sldId="258"/>
            <ac:picMk id="15" creationId="{6AC7D913-60B7-4603-881B-831DA5D3A940}"/>
          </ac:picMkLst>
        </pc:picChg>
        <pc:picChg chg="add">
          <ac:chgData name="Ieuan Bessant (2203188)" userId="S::2203188@student.uwtsd.ac.uk::c66cc75c-6e96-471e-8f1d-2a9f21d7e7a6" providerId="AD" clId="Web-{BEE2CA6B-277E-3728-BF53-2C6090475E81}" dt="2022-10-18T11:44:00.799" v="7"/>
          <ac:picMkLst>
            <pc:docMk/>
            <pc:sldMk cId="2456879700" sldId="258"/>
            <ac:picMk id="16" creationId="{94AAE3AA-3759-4D28-B0EF-575F25A5146C}"/>
          </ac:picMkLst>
        </pc:picChg>
        <pc:picChg chg="add">
          <ac:chgData name="Ieuan Bessant (2203188)" userId="S::2203188@student.uwtsd.ac.uk::c66cc75c-6e96-471e-8f1d-2a9f21d7e7a6" providerId="AD" clId="Web-{BEE2CA6B-277E-3728-BF53-2C6090475E81}" dt="2022-10-18T11:44:00.799" v="7"/>
          <ac:picMkLst>
            <pc:docMk/>
            <pc:sldMk cId="2456879700" sldId="258"/>
            <ac:picMk id="27" creationId="{DF19BAF3-7E20-4B9D-B544-BABAEEA1FA75}"/>
          </ac:picMkLst>
        </pc:picChg>
        <pc:picChg chg="add">
          <ac:chgData name="Ieuan Bessant (2203188)" userId="S::2203188@student.uwtsd.ac.uk::c66cc75c-6e96-471e-8f1d-2a9f21d7e7a6" providerId="AD" clId="Web-{BEE2CA6B-277E-3728-BF53-2C6090475E81}" dt="2022-10-18T11:44:00.799" v="7"/>
          <ac:picMkLst>
            <pc:docMk/>
            <pc:sldMk cId="2456879700" sldId="258"/>
            <ac:picMk id="28" creationId="{950648F4-ABCD-4DF0-8641-76CFB2354721}"/>
          </ac:picMkLst>
        </pc:picChg>
        <pc:picChg chg="add">
          <ac:chgData name="Ieuan Bessant (2203188)" userId="S::2203188@student.uwtsd.ac.uk::c66cc75c-6e96-471e-8f1d-2a9f21d7e7a6" providerId="AD" clId="Web-{BEE2CA6B-277E-3728-BF53-2C6090475E81}" dt="2022-10-18T11:44:00.799" v="7"/>
          <ac:picMkLst>
            <pc:docMk/>
            <pc:sldMk cId="2456879700" sldId="258"/>
            <ac:picMk id="30" creationId="{CF1EB4BD-9C7E-4AA3-9681-C7EB0DA6250B}"/>
          </ac:picMkLst>
        </pc:picChg>
      </pc:sldChg>
      <pc:sldChg chg="addSp modSp">
        <pc:chgData name="Ieuan Bessant (2203188)" userId="S::2203188@student.uwtsd.ac.uk::c66cc75c-6e96-471e-8f1d-2a9f21d7e7a6" providerId="AD" clId="Web-{BEE2CA6B-277E-3728-BF53-2C6090475E81}" dt="2022-10-18T11:43:25.188" v="1"/>
        <pc:sldMkLst>
          <pc:docMk/>
          <pc:sldMk cId="837076227" sldId="259"/>
        </pc:sldMkLst>
        <pc:spChg chg="mod">
          <ac:chgData name="Ieuan Bessant (2203188)" userId="S::2203188@student.uwtsd.ac.uk::c66cc75c-6e96-471e-8f1d-2a9f21d7e7a6" providerId="AD" clId="Web-{BEE2CA6B-277E-3728-BF53-2C6090475E81}" dt="2022-10-18T11:43:25.188" v="1"/>
          <ac:spMkLst>
            <pc:docMk/>
            <pc:sldMk cId="837076227" sldId="259"/>
            <ac:spMk id="3" creationId="{354111C0-5777-571E-038E-F5DF6064F592}"/>
          </ac:spMkLst>
        </pc:spChg>
        <pc:spChg chg="add">
          <ac:chgData name="Ieuan Bessant (2203188)" userId="S::2203188@student.uwtsd.ac.uk::c66cc75c-6e96-471e-8f1d-2a9f21d7e7a6" providerId="AD" clId="Web-{BEE2CA6B-277E-3728-BF53-2C6090475E81}" dt="2022-10-18T11:43:25.188" v="1"/>
          <ac:spMkLst>
            <pc:docMk/>
            <pc:sldMk cId="837076227" sldId="259"/>
            <ac:spMk id="5" creationId="{74CD14DB-BB81-479F-A1FC-1C75640E9F84}"/>
          </ac:spMkLst>
        </pc:spChg>
        <pc:spChg chg="add">
          <ac:chgData name="Ieuan Bessant (2203188)" userId="S::2203188@student.uwtsd.ac.uk::c66cc75c-6e96-471e-8f1d-2a9f21d7e7a6" providerId="AD" clId="Web-{BEE2CA6B-277E-3728-BF53-2C6090475E81}" dt="2022-10-18T11:43:25.188" v="1"/>
          <ac:spMkLst>
            <pc:docMk/>
            <pc:sldMk cId="837076227" sldId="259"/>
            <ac:spMk id="6" creationId="{C943A91B-7CA7-4592-A975-73B1BF8C4C74}"/>
          </ac:spMkLst>
        </pc:spChg>
        <pc:spChg chg="add">
          <ac:chgData name="Ieuan Bessant (2203188)" userId="S::2203188@student.uwtsd.ac.uk::c66cc75c-6e96-471e-8f1d-2a9f21d7e7a6" providerId="AD" clId="Web-{BEE2CA6B-277E-3728-BF53-2C6090475E81}" dt="2022-10-18T11:43:25.188" v="1"/>
          <ac:spMkLst>
            <pc:docMk/>
            <pc:sldMk cId="837076227" sldId="259"/>
            <ac:spMk id="7" creationId="{EC471314-E46A-414B-8D91-74880E84F187}"/>
          </ac:spMkLst>
        </pc:spChg>
        <pc:spChg chg="add">
          <ac:chgData name="Ieuan Bessant (2203188)" userId="S::2203188@student.uwtsd.ac.uk::c66cc75c-6e96-471e-8f1d-2a9f21d7e7a6" providerId="AD" clId="Web-{BEE2CA6B-277E-3728-BF53-2C6090475E81}" dt="2022-10-18T11:43:25.188" v="1"/>
          <ac:spMkLst>
            <pc:docMk/>
            <pc:sldMk cId="837076227" sldId="259"/>
            <ac:spMk id="9" creationId="{6A681326-1C9D-44A3-A627-3871BDAE4127}"/>
          </ac:spMkLst>
        </pc:spChg>
      </pc:sldChg>
      <pc:sldChg chg="modSp">
        <pc:chgData name="Ieuan Bessant (2203188)" userId="S::2203188@student.uwtsd.ac.uk::c66cc75c-6e96-471e-8f1d-2a9f21d7e7a6" providerId="AD" clId="Web-{BEE2CA6B-277E-3728-BF53-2C6090475E81}" dt="2022-10-18T11:47:15.044" v="44" actId="1076"/>
        <pc:sldMkLst>
          <pc:docMk/>
          <pc:sldMk cId="420076534" sldId="260"/>
        </pc:sldMkLst>
        <pc:spChg chg="mod">
          <ac:chgData name="Ieuan Bessant (2203188)" userId="S::2203188@student.uwtsd.ac.uk::c66cc75c-6e96-471e-8f1d-2a9f21d7e7a6" providerId="AD" clId="Web-{BEE2CA6B-277E-3728-BF53-2C6090475E81}" dt="2022-10-18T11:43:14.109" v="0" actId="1076"/>
          <ac:spMkLst>
            <pc:docMk/>
            <pc:sldMk cId="420076534" sldId="260"/>
            <ac:spMk id="2" creationId="{81E29AC0-146E-D64B-C062-29E3CDF45BBC}"/>
          </ac:spMkLst>
        </pc:spChg>
        <pc:spChg chg="mod">
          <ac:chgData name="Ieuan Bessant (2203188)" userId="S::2203188@student.uwtsd.ac.uk::c66cc75c-6e96-471e-8f1d-2a9f21d7e7a6" providerId="AD" clId="Web-{BEE2CA6B-277E-3728-BF53-2C6090475E81}" dt="2022-10-18T11:47:15.044" v="44" actId="1076"/>
          <ac:spMkLst>
            <pc:docMk/>
            <pc:sldMk cId="420076534" sldId="260"/>
            <ac:spMk id="50" creationId="{CA48980F-7CBF-15F9-FB81-380E846D8CA9}"/>
          </ac:spMkLst>
        </pc:spChg>
      </pc:sldChg>
      <pc:sldChg chg="addSp delSp modSp new mod setBg setClrOvrMap">
        <pc:chgData name="Ieuan Bessant (2203188)" userId="S::2203188@student.uwtsd.ac.uk::c66cc75c-6e96-471e-8f1d-2a9f21d7e7a6" providerId="AD" clId="Web-{BEE2CA6B-277E-3728-BF53-2C6090475E81}" dt="2022-10-18T11:44:53.458" v="25" actId="20577"/>
        <pc:sldMkLst>
          <pc:docMk/>
          <pc:sldMk cId="3211706155" sldId="261"/>
        </pc:sldMkLst>
        <pc:spChg chg="mod">
          <ac:chgData name="Ieuan Bessant (2203188)" userId="S::2203188@student.uwtsd.ac.uk::c66cc75c-6e96-471e-8f1d-2a9f21d7e7a6" providerId="AD" clId="Web-{BEE2CA6B-277E-3728-BF53-2C6090475E81}" dt="2022-10-18T11:44:53.458" v="25" actId="20577"/>
          <ac:spMkLst>
            <pc:docMk/>
            <pc:sldMk cId="3211706155" sldId="261"/>
            <ac:spMk id="2" creationId="{ADD57934-2B8B-B967-09FD-E44D116A9971}"/>
          </ac:spMkLst>
        </pc:spChg>
        <pc:spChg chg="mod">
          <ac:chgData name="Ieuan Bessant (2203188)" userId="S::2203188@student.uwtsd.ac.uk::c66cc75c-6e96-471e-8f1d-2a9f21d7e7a6" providerId="AD" clId="Web-{BEE2CA6B-277E-3728-BF53-2C6090475E81}" dt="2022-10-18T11:44:32.879" v="17"/>
          <ac:spMkLst>
            <pc:docMk/>
            <pc:sldMk cId="3211706155" sldId="261"/>
            <ac:spMk id="3" creationId="{DFBAD067-9CE7-DD25-83C9-2FFCB3BD2392}"/>
          </ac:spMkLst>
        </pc:spChg>
        <pc:spChg chg="add del">
          <ac:chgData name="Ieuan Bessant (2203188)" userId="S::2203188@student.uwtsd.ac.uk::c66cc75c-6e96-471e-8f1d-2a9f21d7e7a6" providerId="AD" clId="Web-{BEE2CA6B-277E-3728-BF53-2C6090475E81}" dt="2022-10-18T11:44:27.676" v="14"/>
          <ac:spMkLst>
            <pc:docMk/>
            <pc:sldMk cId="3211706155" sldId="261"/>
            <ac:spMk id="8" creationId="{052BEFF1-896C-45B1-B02C-96A6A1BC389A}"/>
          </ac:spMkLst>
        </pc:spChg>
        <pc:spChg chg="add del">
          <ac:chgData name="Ieuan Bessant (2203188)" userId="S::2203188@student.uwtsd.ac.uk::c66cc75c-6e96-471e-8f1d-2a9f21d7e7a6" providerId="AD" clId="Web-{BEE2CA6B-277E-3728-BF53-2C6090475E81}" dt="2022-10-18T11:44:27.676" v="14"/>
          <ac:spMkLst>
            <pc:docMk/>
            <pc:sldMk cId="3211706155" sldId="261"/>
            <ac:spMk id="10" creationId="{BB237A14-61B1-4C00-A670-5D8D68A8668E}"/>
          </ac:spMkLst>
        </pc:spChg>
        <pc:spChg chg="add del">
          <ac:chgData name="Ieuan Bessant (2203188)" userId="S::2203188@student.uwtsd.ac.uk::c66cc75c-6e96-471e-8f1d-2a9f21d7e7a6" providerId="AD" clId="Web-{BEE2CA6B-277E-3728-BF53-2C6090475E81}" dt="2022-10-18T11:44:27.676" v="14"/>
          <ac:spMkLst>
            <pc:docMk/>
            <pc:sldMk cId="3211706155" sldId="261"/>
            <ac:spMk id="12" creationId="{8598F259-6F54-47A3-8D13-1603D786A328}"/>
          </ac:spMkLst>
        </pc:spChg>
        <pc:spChg chg="add del">
          <ac:chgData name="Ieuan Bessant (2203188)" userId="S::2203188@student.uwtsd.ac.uk::c66cc75c-6e96-471e-8f1d-2a9f21d7e7a6" providerId="AD" clId="Web-{BEE2CA6B-277E-3728-BF53-2C6090475E81}" dt="2022-10-18T11:44:27.676" v="14"/>
          <ac:spMkLst>
            <pc:docMk/>
            <pc:sldMk cId="3211706155" sldId="261"/>
            <ac:spMk id="14" creationId="{0BA768A8-4FED-4ED8-9E46-6BE72188ECD2}"/>
          </ac:spMkLst>
        </pc:spChg>
        <pc:spChg chg="add del">
          <ac:chgData name="Ieuan Bessant (2203188)" userId="S::2203188@student.uwtsd.ac.uk::c66cc75c-6e96-471e-8f1d-2a9f21d7e7a6" providerId="AD" clId="Web-{BEE2CA6B-277E-3728-BF53-2C6090475E81}" dt="2022-10-18T11:44:32.864" v="16"/>
          <ac:spMkLst>
            <pc:docMk/>
            <pc:sldMk cId="3211706155" sldId="261"/>
            <ac:spMk id="16" creationId="{74CD14DB-BB81-479F-A1FC-1C75640E9F84}"/>
          </ac:spMkLst>
        </pc:spChg>
        <pc:spChg chg="add del">
          <ac:chgData name="Ieuan Bessant (2203188)" userId="S::2203188@student.uwtsd.ac.uk::c66cc75c-6e96-471e-8f1d-2a9f21d7e7a6" providerId="AD" clId="Web-{BEE2CA6B-277E-3728-BF53-2C6090475E81}" dt="2022-10-18T11:44:32.864" v="16"/>
          <ac:spMkLst>
            <pc:docMk/>
            <pc:sldMk cId="3211706155" sldId="261"/>
            <ac:spMk id="17" creationId="{C943A91B-7CA7-4592-A975-73B1BF8C4C74}"/>
          </ac:spMkLst>
        </pc:spChg>
        <pc:spChg chg="add del">
          <ac:chgData name="Ieuan Bessant (2203188)" userId="S::2203188@student.uwtsd.ac.uk::c66cc75c-6e96-471e-8f1d-2a9f21d7e7a6" providerId="AD" clId="Web-{BEE2CA6B-277E-3728-BF53-2C6090475E81}" dt="2022-10-18T11:44:32.864" v="16"/>
          <ac:spMkLst>
            <pc:docMk/>
            <pc:sldMk cId="3211706155" sldId="261"/>
            <ac:spMk id="18" creationId="{EC471314-E46A-414B-8D91-74880E84F187}"/>
          </ac:spMkLst>
        </pc:spChg>
        <pc:spChg chg="add del">
          <ac:chgData name="Ieuan Bessant (2203188)" userId="S::2203188@student.uwtsd.ac.uk::c66cc75c-6e96-471e-8f1d-2a9f21d7e7a6" providerId="AD" clId="Web-{BEE2CA6B-277E-3728-BF53-2C6090475E81}" dt="2022-10-18T11:44:32.864" v="16"/>
          <ac:spMkLst>
            <pc:docMk/>
            <pc:sldMk cId="3211706155" sldId="261"/>
            <ac:spMk id="19" creationId="{6A681326-1C9D-44A3-A627-3871BDAE4127}"/>
          </ac:spMkLst>
        </pc:spChg>
        <pc:spChg chg="add">
          <ac:chgData name="Ieuan Bessant (2203188)" userId="S::2203188@student.uwtsd.ac.uk::c66cc75c-6e96-471e-8f1d-2a9f21d7e7a6" providerId="AD" clId="Web-{BEE2CA6B-277E-3728-BF53-2C6090475E81}" dt="2022-10-18T11:44:32.879" v="17"/>
          <ac:spMkLst>
            <pc:docMk/>
            <pc:sldMk cId="3211706155" sldId="261"/>
            <ac:spMk id="21" creationId="{74CD14DB-BB81-479F-A1FC-1C75640E9F84}"/>
          </ac:spMkLst>
        </pc:spChg>
        <pc:spChg chg="add">
          <ac:chgData name="Ieuan Bessant (2203188)" userId="S::2203188@student.uwtsd.ac.uk::c66cc75c-6e96-471e-8f1d-2a9f21d7e7a6" providerId="AD" clId="Web-{BEE2CA6B-277E-3728-BF53-2C6090475E81}" dt="2022-10-18T11:44:32.879" v="17"/>
          <ac:spMkLst>
            <pc:docMk/>
            <pc:sldMk cId="3211706155" sldId="261"/>
            <ac:spMk id="22" creationId="{C943A91B-7CA7-4592-A975-73B1BF8C4C74}"/>
          </ac:spMkLst>
        </pc:spChg>
        <pc:spChg chg="add">
          <ac:chgData name="Ieuan Bessant (2203188)" userId="S::2203188@student.uwtsd.ac.uk::c66cc75c-6e96-471e-8f1d-2a9f21d7e7a6" providerId="AD" clId="Web-{BEE2CA6B-277E-3728-BF53-2C6090475E81}" dt="2022-10-18T11:44:32.879" v="17"/>
          <ac:spMkLst>
            <pc:docMk/>
            <pc:sldMk cId="3211706155" sldId="261"/>
            <ac:spMk id="23" creationId="{EC471314-E46A-414B-8D91-74880E84F187}"/>
          </ac:spMkLst>
        </pc:spChg>
        <pc:spChg chg="add">
          <ac:chgData name="Ieuan Bessant (2203188)" userId="S::2203188@student.uwtsd.ac.uk::c66cc75c-6e96-471e-8f1d-2a9f21d7e7a6" providerId="AD" clId="Web-{BEE2CA6B-277E-3728-BF53-2C6090475E81}" dt="2022-10-18T11:44:32.879" v="17"/>
          <ac:spMkLst>
            <pc:docMk/>
            <pc:sldMk cId="3211706155" sldId="261"/>
            <ac:spMk id="24" creationId="{6A681326-1C9D-44A3-A627-3871BDAE4127}"/>
          </ac:spMkLst>
        </pc:spChg>
      </pc:sldChg>
      <pc:sldChg chg="addSp delSp modSp new mod ord setBg">
        <pc:chgData name="Ieuan Bessant (2203188)" userId="S::2203188@student.uwtsd.ac.uk::c66cc75c-6e96-471e-8f1d-2a9f21d7e7a6" providerId="AD" clId="Web-{BEE2CA6B-277E-3728-BF53-2C6090475E81}" dt="2022-10-18T11:47:51.312" v="47" actId="1076"/>
        <pc:sldMkLst>
          <pc:docMk/>
          <pc:sldMk cId="2560424500" sldId="262"/>
        </pc:sldMkLst>
        <pc:spChg chg="del mod">
          <ac:chgData name="Ieuan Bessant (2203188)" userId="S::2203188@student.uwtsd.ac.uk::c66cc75c-6e96-471e-8f1d-2a9f21d7e7a6" providerId="AD" clId="Web-{BEE2CA6B-277E-3728-BF53-2C6090475E81}" dt="2022-10-18T11:46:55.778" v="31"/>
          <ac:spMkLst>
            <pc:docMk/>
            <pc:sldMk cId="2560424500" sldId="262"/>
            <ac:spMk id="2" creationId="{A6C2A5BF-FC40-1593-EB5B-EE9D7C93F049}"/>
          </ac:spMkLst>
        </pc:spChg>
        <pc:spChg chg="del mod">
          <ac:chgData name="Ieuan Bessant (2203188)" userId="S::2203188@student.uwtsd.ac.uk::c66cc75c-6e96-471e-8f1d-2a9f21d7e7a6" providerId="AD" clId="Web-{BEE2CA6B-277E-3728-BF53-2C6090475E81}" dt="2022-10-18T11:46:56.468" v="32"/>
          <ac:spMkLst>
            <pc:docMk/>
            <pc:sldMk cId="2560424500" sldId="262"/>
            <ac:spMk id="3" creationId="{60B68F43-12CC-6E88-8934-673AC807C7EB}"/>
          </ac:spMkLst>
        </pc:spChg>
        <pc:spChg chg="add">
          <ac:chgData name="Ieuan Bessant (2203188)" userId="S::2203188@student.uwtsd.ac.uk::c66cc75c-6e96-471e-8f1d-2a9f21d7e7a6" providerId="AD" clId="Web-{BEE2CA6B-277E-3728-BF53-2C6090475E81}" dt="2022-10-18T11:46:58.497" v="33"/>
          <ac:spMkLst>
            <pc:docMk/>
            <pc:sldMk cId="2560424500" sldId="262"/>
            <ac:spMk id="5" creationId="{793ED035-A46E-26E2-6C13-8AA5301247F2}"/>
          </ac:spMkLst>
        </pc:spChg>
        <pc:spChg chg="add">
          <ac:chgData name="Ieuan Bessant (2203188)" userId="S::2203188@student.uwtsd.ac.uk::c66cc75c-6e96-471e-8f1d-2a9f21d7e7a6" providerId="AD" clId="Web-{BEE2CA6B-277E-3728-BF53-2C6090475E81}" dt="2022-10-18T11:46:52.340" v="30"/>
          <ac:spMkLst>
            <pc:docMk/>
            <pc:sldMk cId="2560424500" sldId="262"/>
            <ac:spMk id="8" creationId="{923E8915-D2AA-4327-A45A-972C3CA9574B}"/>
          </ac:spMkLst>
        </pc:spChg>
        <pc:spChg chg="add">
          <ac:chgData name="Ieuan Bessant (2203188)" userId="S::2203188@student.uwtsd.ac.uk::c66cc75c-6e96-471e-8f1d-2a9f21d7e7a6" providerId="AD" clId="Web-{BEE2CA6B-277E-3728-BF53-2C6090475E81}" dt="2022-10-18T11:46:52.340" v="30"/>
          <ac:spMkLst>
            <pc:docMk/>
            <pc:sldMk cId="2560424500" sldId="262"/>
            <ac:spMk id="10" creationId="{8302FC3C-9804-4950-B721-5FD704BA6065}"/>
          </ac:spMkLst>
        </pc:spChg>
        <pc:spChg chg="add">
          <ac:chgData name="Ieuan Bessant (2203188)" userId="S::2203188@student.uwtsd.ac.uk::c66cc75c-6e96-471e-8f1d-2a9f21d7e7a6" providerId="AD" clId="Web-{BEE2CA6B-277E-3728-BF53-2C6090475E81}" dt="2022-10-18T11:46:52.340" v="30"/>
          <ac:spMkLst>
            <pc:docMk/>
            <pc:sldMk cId="2560424500" sldId="262"/>
            <ac:spMk id="16" creationId="{F3798573-F27B-47EB-8EA4-7EE34954C2D6}"/>
          </ac:spMkLst>
        </pc:spChg>
        <pc:spChg chg="add">
          <ac:chgData name="Ieuan Bessant (2203188)" userId="S::2203188@student.uwtsd.ac.uk::c66cc75c-6e96-471e-8f1d-2a9f21d7e7a6" providerId="AD" clId="Web-{BEE2CA6B-277E-3728-BF53-2C6090475E81}" dt="2022-10-18T11:46:58.543" v="37"/>
          <ac:spMkLst>
            <pc:docMk/>
            <pc:sldMk cId="2560424500" sldId="262"/>
            <ac:spMk id="18" creationId="{D77AF66B-FC2C-6C1C-0A75-6023F42274F5}"/>
          </ac:spMkLst>
        </pc:spChg>
        <pc:spChg chg="add">
          <ac:chgData name="Ieuan Bessant (2203188)" userId="S::2203188@student.uwtsd.ac.uk::c66cc75c-6e96-471e-8f1d-2a9f21d7e7a6" providerId="AD" clId="Web-{BEE2CA6B-277E-3728-BF53-2C6090475E81}" dt="2022-10-18T11:46:58.559" v="38"/>
          <ac:spMkLst>
            <pc:docMk/>
            <pc:sldMk cId="2560424500" sldId="262"/>
            <ac:spMk id="20" creationId="{5D660657-8E5A-FF51-7ECA-7A1F2ABF734B}"/>
          </ac:spMkLst>
        </pc:spChg>
        <pc:spChg chg="add">
          <ac:chgData name="Ieuan Bessant (2203188)" userId="S::2203188@student.uwtsd.ac.uk::c66cc75c-6e96-471e-8f1d-2a9f21d7e7a6" providerId="AD" clId="Web-{BEE2CA6B-277E-3728-BF53-2C6090475E81}" dt="2022-10-18T11:46:58.575" v="39"/>
          <ac:spMkLst>
            <pc:docMk/>
            <pc:sldMk cId="2560424500" sldId="262"/>
            <ac:spMk id="22" creationId="{39E42849-BBEE-31FD-263D-3CFB05F244B7}"/>
          </ac:spMkLst>
        </pc:spChg>
        <pc:spChg chg="add">
          <ac:chgData name="Ieuan Bessant (2203188)" userId="S::2203188@student.uwtsd.ac.uk::c66cc75c-6e96-471e-8f1d-2a9f21d7e7a6" providerId="AD" clId="Web-{BEE2CA6B-277E-3728-BF53-2C6090475E81}" dt="2022-10-18T11:46:58.590" v="40"/>
          <ac:spMkLst>
            <pc:docMk/>
            <pc:sldMk cId="2560424500" sldId="262"/>
            <ac:spMk id="24" creationId="{1282DD33-F233-549F-DA50-EE319797B5F5}"/>
          </ac:spMkLst>
        </pc:spChg>
        <pc:spChg chg="add mod">
          <ac:chgData name="Ieuan Bessant (2203188)" userId="S::2203188@student.uwtsd.ac.uk::c66cc75c-6e96-471e-8f1d-2a9f21d7e7a6" providerId="AD" clId="Web-{BEE2CA6B-277E-3728-BF53-2C6090475E81}" dt="2022-10-18T11:47:51.312" v="47" actId="1076"/>
          <ac:spMkLst>
            <pc:docMk/>
            <pc:sldMk cId="2560424500" sldId="262"/>
            <ac:spMk id="26" creationId="{6AF9C388-96B9-6DB8-E7B0-197F3EC6A592}"/>
          </ac:spMkLst>
        </pc:spChg>
        <pc:spChg chg="add">
          <ac:chgData name="Ieuan Bessant (2203188)" userId="S::2203188@student.uwtsd.ac.uk::c66cc75c-6e96-471e-8f1d-2a9f21d7e7a6" providerId="AD" clId="Web-{BEE2CA6B-277E-3728-BF53-2C6090475E81}" dt="2022-10-18T11:46:58.622" v="42"/>
          <ac:spMkLst>
            <pc:docMk/>
            <pc:sldMk cId="2560424500" sldId="262"/>
            <ac:spMk id="28" creationId="{C4B116F0-6813-163A-99B0-0EE10ED753D9}"/>
          </ac:spMkLst>
        </pc:spChg>
        <pc:picChg chg="add">
          <ac:chgData name="Ieuan Bessant (2203188)" userId="S::2203188@student.uwtsd.ac.uk::c66cc75c-6e96-471e-8f1d-2a9f21d7e7a6" providerId="AD" clId="Web-{BEE2CA6B-277E-3728-BF53-2C6090475E81}" dt="2022-10-18T11:46:52.340" v="30"/>
          <ac:picMkLst>
            <pc:docMk/>
            <pc:sldMk cId="2560424500" sldId="262"/>
            <ac:picMk id="14" creationId="{3BC6EBB2-9BDC-4075-BA6B-43A9FBF9C86C}"/>
          </ac:picMkLst>
        </pc:picChg>
        <pc:cxnChg chg="add">
          <ac:chgData name="Ieuan Bessant (2203188)" userId="S::2203188@student.uwtsd.ac.uk::c66cc75c-6e96-471e-8f1d-2a9f21d7e7a6" providerId="AD" clId="Web-{BEE2CA6B-277E-3728-BF53-2C6090475E81}" dt="2022-10-18T11:46:58.497" v="34"/>
          <ac:cxnSpMkLst>
            <pc:docMk/>
            <pc:sldMk cId="2560424500" sldId="262"/>
            <ac:cxnSpMk id="7" creationId="{13BD20C7-310C-C4BF-5B48-BC2F2CE1193B}"/>
          </ac:cxnSpMkLst>
        </pc:cxnChg>
        <pc:cxnChg chg="add">
          <ac:chgData name="Ieuan Bessant (2203188)" userId="S::2203188@student.uwtsd.ac.uk::c66cc75c-6e96-471e-8f1d-2a9f21d7e7a6" providerId="AD" clId="Web-{BEE2CA6B-277E-3728-BF53-2C6090475E81}" dt="2022-10-18T11:46:58.512" v="35"/>
          <ac:cxnSpMkLst>
            <pc:docMk/>
            <pc:sldMk cId="2560424500" sldId="262"/>
            <ac:cxnSpMk id="11" creationId="{BA6BCB80-6188-7861-7F7F-7261009BA734}"/>
          </ac:cxnSpMkLst>
        </pc:cxnChg>
        <pc:cxnChg chg="add">
          <ac:chgData name="Ieuan Bessant (2203188)" userId="S::2203188@student.uwtsd.ac.uk::c66cc75c-6e96-471e-8f1d-2a9f21d7e7a6" providerId="AD" clId="Web-{BEE2CA6B-277E-3728-BF53-2C6090475E81}" dt="2022-10-18T11:46:52.340" v="30"/>
          <ac:cxnSpMkLst>
            <pc:docMk/>
            <pc:sldMk cId="2560424500" sldId="262"/>
            <ac:cxnSpMk id="12" creationId="{6B9695BD-ECF6-49CA-8877-8C493193C65D}"/>
          </ac:cxnSpMkLst>
        </pc:cxnChg>
        <pc:cxnChg chg="add">
          <ac:chgData name="Ieuan Bessant (2203188)" userId="S::2203188@student.uwtsd.ac.uk::c66cc75c-6e96-471e-8f1d-2a9f21d7e7a6" providerId="AD" clId="Web-{BEE2CA6B-277E-3728-BF53-2C6090475E81}" dt="2022-10-18T11:46:58.528" v="36"/>
          <ac:cxnSpMkLst>
            <pc:docMk/>
            <pc:sldMk cId="2560424500" sldId="262"/>
            <ac:cxnSpMk id="15" creationId="{D4F749BF-3685-0FC1-F80E-CC992610956B}"/>
          </ac:cxnSpMkLst>
        </pc:cxnChg>
      </pc:sldChg>
    </pc:docChg>
  </pc:docChgLst>
  <pc:docChgLst>
    <pc:chgData name="Ieuan Bessant (2203188)" userId="S::2203188@student.uwtsd.ac.uk::c66cc75c-6e96-471e-8f1d-2a9f21d7e7a6" providerId="AD" clId="Web-{BBEA21E1-A900-19D9-D970-FBD8066F6766}"/>
    <pc:docChg chg="addSld modSld sldOrd addMainMaster delMainMaster">
      <pc:chgData name="Ieuan Bessant (2203188)" userId="S::2203188@student.uwtsd.ac.uk::c66cc75c-6e96-471e-8f1d-2a9f21d7e7a6" providerId="AD" clId="Web-{BBEA21E1-A900-19D9-D970-FBD8066F6766}" dt="2022-10-18T11:42:28.931" v="131"/>
      <pc:docMkLst>
        <pc:docMk/>
      </pc:docMkLst>
      <pc:sldChg chg="addSp modSp mod modClrScheme chgLayout">
        <pc:chgData name="Ieuan Bessant (2203188)" userId="S::2203188@student.uwtsd.ac.uk::c66cc75c-6e96-471e-8f1d-2a9f21d7e7a6" providerId="AD" clId="Web-{BBEA21E1-A900-19D9-D970-FBD8066F6766}" dt="2022-10-18T11:42:28.931" v="131"/>
        <pc:sldMkLst>
          <pc:docMk/>
          <pc:sldMk cId="109857222" sldId="256"/>
        </pc:sldMkLst>
        <pc:spChg chg="mod">
          <ac:chgData name="Ieuan Bessant (2203188)" userId="S::2203188@student.uwtsd.ac.uk::c66cc75c-6e96-471e-8f1d-2a9f21d7e7a6" providerId="AD" clId="Web-{BBEA21E1-A900-19D9-D970-FBD8066F6766}" dt="2022-10-18T11:30:16.739" v="25" actId="20577"/>
          <ac:spMkLst>
            <pc:docMk/>
            <pc:sldMk cId="109857222" sldId="256"/>
            <ac:spMk id="2" creationId="{0A8274D8-5363-0D41-4456-65C86F49A69A}"/>
          </ac:spMkLst>
        </pc:spChg>
        <pc:spChg chg="mod">
          <ac:chgData name="Ieuan Bessant (2203188)" userId="S::2203188@student.uwtsd.ac.uk::c66cc75c-6e96-471e-8f1d-2a9f21d7e7a6" providerId="AD" clId="Web-{BBEA21E1-A900-19D9-D970-FBD8066F6766}" dt="2022-10-18T11:30:12.833" v="24" actId="14100"/>
          <ac:spMkLst>
            <pc:docMk/>
            <pc:sldMk cId="109857222" sldId="256"/>
            <ac:spMk id="3" creationId="{94B2ABCE-B821-8F57-B07A-109EF14D173C}"/>
          </ac:spMkLst>
        </pc:spChg>
        <pc:spChg chg="mod">
          <ac:chgData name="Ieuan Bessant (2203188)" userId="S::2203188@student.uwtsd.ac.uk::c66cc75c-6e96-471e-8f1d-2a9f21d7e7a6" providerId="AD" clId="Web-{BBEA21E1-A900-19D9-D970-FBD8066F6766}" dt="2022-10-18T11:21:38.709" v="7" actId="20577"/>
          <ac:spMkLst>
            <pc:docMk/>
            <pc:sldMk cId="109857222" sldId="256"/>
            <ac:spMk id="4" creationId="{635B2BAC-C5AA-B173-A2B2-5058C3B4BA29}"/>
          </ac:spMkLst>
        </pc:spChg>
        <pc:spChg chg="mod">
          <ac:chgData name="Ieuan Bessant (2203188)" userId="S::2203188@student.uwtsd.ac.uk::c66cc75c-6e96-471e-8f1d-2a9f21d7e7a6" providerId="AD" clId="Web-{BBEA21E1-A900-19D9-D970-FBD8066F6766}" dt="2022-10-18T11:30:08.004" v="22" actId="20577"/>
          <ac:spMkLst>
            <pc:docMk/>
            <pc:sldMk cId="109857222" sldId="256"/>
            <ac:spMk id="6" creationId="{00E0B588-D87C-C880-E020-3B81E0D2F108}"/>
          </ac:spMkLst>
        </pc:spChg>
        <pc:spChg chg="add mod">
          <ac:chgData name="Ieuan Bessant (2203188)" userId="S::2203188@student.uwtsd.ac.uk::c66cc75c-6e96-471e-8f1d-2a9f21d7e7a6" providerId="AD" clId="Web-{BBEA21E1-A900-19D9-D970-FBD8066F6766}" dt="2022-10-18T11:35:16.107" v="69" actId="14100"/>
          <ac:spMkLst>
            <pc:docMk/>
            <pc:sldMk cId="109857222" sldId="256"/>
            <ac:spMk id="7" creationId="{EF9628E3-AB3A-9E49-AE5C-0FC8E9FA7BDA}"/>
          </ac:spMkLst>
        </pc:spChg>
        <pc:spChg chg="add mod">
          <ac:chgData name="Ieuan Bessant (2203188)" userId="S::2203188@student.uwtsd.ac.uk::c66cc75c-6e96-471e-8f1d-2a9f21d7e7a6" providerId="AD" clId="Web-{BBEA21E1-A900-19D9-D970-FBD8066F6766}" dt="2022-10-18T11:35:32.388" v="71" actId="14100"/>
          <ac:spMkLst>
            <pc:docMk/>
            <pc:sldMk cId="109857222" sldId="256"/>
            <ac:spMk id="10" creationId="{FC212A7C-1CF1-3D43-6E99-1F855FBDF370}"/>
          </ac:spMkLst>
        </pc:spChg>
        <pc:spChg chg="add mod">
          <ac:chgData name="Ieuan Bessant (2203188)" userId="S::2203188@student.uwtsd.ac.uk::c66cc75c-6e96-471e-8f1d-2a9f21d7e7a6" providerId="AD" clId="Web-{BBEA21E1-A900-19D9-D970-FBD8066F6766}" dt="2022-10-18T11:35:05.044" v="68" actId="14100"/>
          <ac:spMkLst>
            <pc:docMk/>
            <pc:sldMk cId="109857222" sldId="256"/>
            <ac:spMk id="11" creationId="{836E6884-635F-6F71-02BB-2255F8AA2376}"/>
          </ac:spMkLst>
        </pc:spChg>
      </pc:sldChg>
      <pc:sldChg chg="addSp delSp modSp new mod ord setBg modClrScheme setClrOvrMap delDesignElem chgLayout">
        <pc:chgData name="Ieuan Bessant (2203188)" userId="S::2203188@student.uwtsd.ac.uk::c66cc75c-6e96-471e-8f1d-2a9f21d7e7a6" providerId="AD" clId="Web-{BBEA21E1-A900-19D9-D970-FBD8066F6766}" dt="2022-10-18T11:42:28.931" v="131"/>
        <pc:sldMkLst>
          <pc:docMk/>
          <pc:sldMk cId="1140814356" sldId="257"/>
        </pc:sldMkLst>
        <pc:spChg chg="mod ord">
          <ac:chgData name="Ieuan Bessant (2203188)" userId="S::2203188@student.uwtsd.ac.uk::c66cc75c-6e96-471e-8f1d-2a9f21d7e7a6" providerId="AD" clId="Web-{BBEA21E1-A900-19D9-D970-FBD8066F6766}" dt="2022-10-18T11:42:28.931" v="131"/>
          <ac:spMkLst>
            <pc:docMk/>
            <pc:sldMk cId="1140814356" sldId="257"/>
            <ac:spMk id="2" creationId="{24477460-EAEE-7708-360B-D5DA3496506C}"/>
          </ac:spMkLst>
        </pc:spChg>
        <pc:spChg chg="mod ord">
          <ac:chgData name="Ieuan Bessant (2203188)" userId="S::2203188@student.uwtsd.ac.uk::c66cc75c-6e96-471e-8f1d-2a9f21d7e7a6" providerId="AD" clId="Web-{BBEA21E1-A900-19D9-D970-FBD8066F6766}" dt="2022-10-18T11:42:28.931" v="131"/>
          <ac:spMkLst>
            <pc:docMk/>
            <pc:sldMk cId="1140814356" sldId="257"/>
            <ac:spMk id="3" creationId="{17E52422-C5B5-C4F4-3501-CCADFFE51BB5}"/>
          </ac:spMkLst>
        </pc:spChg>
        <pc:spChg chg="add del">
          <ac:chgData name="Ieuan Bessant (2203188)" userId="S::2203188@student.uwtsd.ac.uk::c66cc75c-6e96-471e-8f1d-2a9f21d7e7a6" providerId="AD" clId="Web-{BBEA21E1-A900-19D9-D970-FBD8066F6766}" dt="2022-10-18T11:42:03.899" v="128"/>
          <ac:spMkLst>
            <pc:docMk/>
            <pc:sldMk cId="1140814356" sldId="257"/>
            <ac:spMk id="8" creationId="{052BEFF1-896C-45B1-B02C-96A6A1BC389A}"/>
          </ac:spMkLst>
        </pc:spChg>
        <pc:spChg chg="add del">
          <ac:chgData name="Ieuan Bessant (2203188)" userId="S::2203188@student.uwtsd.ac.uk::c66cc75c-6e96-471e-8f1d-2a9f21d7e7a6" providerId="AD" clId="Web-{BBEA21E1-A900-19D9-D970-FBD8066F6766}" dt="2022-10-18T11:42:03.899" v="128"/>
          <ac:spMkLst>
            <pc:docMk/>
            <pc:sldMk cId="1140814356" sldId="257"/>
            <ac:spMk id="10" creationId="{BB237A14-61B1-4C00-A670-5D8D68A8668E}"/>
          </ac:spMkLst>
        </pc:spChg>
        <pc:spChg chg="add del">
          <ac:chgData name="Ieuan Bessant (2203188)" userId="S::2203188@student.uwtsd.ac.uk::c66cc75c-6e96-471e-8f1d-2a9f21d7e7a6" providerId="AD" clId="Web-{BBEA21E1-A900-19D9-D970-FBD8066F6766}" dt="2022-10-18T11:42:03.899" v="128"/>
          <ac:spMkLst>
            <pc:docMk/>
            <pc:sldMk cId="1140814356" sldId="257"/>
            <ac:spMk id="12" creationId="{8598F259-6F54-47A3-8D13-1603D786A328}"/>
          </ac:spMkLst>
        </pc:spChg>
        <pc:spChg chg="add del">
          <ac:chgData name="Ieuan Bessant (2203188)" userId="S::2203188@student.uwtsd.ac.uk::c66cc75c-6e96-471e-8f1d-2a9f21d7e7a6" providerId="AD" clId="Web-{BBEA21E1-A900-19D9-D970-FBD8066F6766}" dt="2022-10-18T11:42:03.899" v="128"/>
          <ac:spMkLst>
            <pc:docMk/>
            <pc:sldMk cId="1140814356" sldId="257"/>
            <ac:spMk id="14" creationId="{0BA768A8-4FED-4ED8-9E46-6BE72188ECD2}"/>
          </ac:spMkLst>
        </pc:spChg>
      </pc:sldChg>
      <pc:sldChg chg="addSp delSp modSp new mod setBg modClrScheme setClrOvrMap delDesignElem chgLayout">
        <pc:chgData name="Ieuan Bessant (2203188)" userId="S::2203188@student.uwtsd.ac.uk::c66cc75c-6e96-471e-8f1d-2a9f21d7e7a6" providerId="AD" clId="Web-{BBEA21E1-A900-19D9-D970-FBD8066F6766}" dt="2022-10-18T11:42:28.931" v="131"/>
        <pc:sldMkLst>
          <pc:docMk/>
          <pc:sldMk cId="2456879700" sldId="258"/>
        </pc:sldMkLst>
        <pc:spChg chg="mod ord">
          <ac:chgData name="Ieuan Bessant (2203188)" userId="S::2203188@student.uwtsd.ac.uk::c66cc75c-6e96-471e-8f1d-2a9f21d7e7a6" providerId="AD" clId="Web-{BBEA21E1-A900-19D9-D970-FBD8066F6766}" dt="2022-10-18T11:42:28.931" v="131"/>
          <ac:spMkLst>
            <pc:docMk/>
            <pc:sldMk cId="2456879700" sldId="258"/>
            <ac:spMk id="2" creationId="{98852691-555E-9062-9ADB-B997BDB24A60}"/>
          </ac:spMkLst>
        </pc:spChg>
        <pc:spChg chg="del mod">
          <ac:chgData name="Ieuan Bessant (2203188)" userId="S::2203188@student.uwtsd.ac.uk::c66cc75c-6e96-471e-8f1d-2a9f21d7e7a6" providerId="AD" clId="Web-{BBEA21E1-A900-19D9-D970-FBD8066F6766}" dt="2022-10-18T11:32:45.306" v="41"/>
          <ac:spMkLst>
            <pc:docMk/>
            <pc:sldMk cId="2456879700" sldId="258"/>
            <ac:spMk id="3" creationId="{3F5DD594-5055-7EA2-1FA0-200C2B081B9F}"/>
          </ac:spMkLst>
        </pc:spChg>
        <pc:spChg chg="add del">
          <ac:chgData name="Ieuan Bessant (2203188)" userId="S::2203188@student.uwtsd.ac.uk::c66cc75c-6e96-471e-8f1d-2a9f21d7e7a6" providerId="AD" clId="Web-{BBEA21E1-A900-19D9-D970-FBD8066F6766}" dt="2022-10-18T11:42:03.899" v="128"/>
          <ac:spMkLst>
            <pc:docMk/>
            <pc:sldMk cId="2456879700" sldId="258"/>
            <ac:spMk id="8" creationId="{74CD14DB-BB81-479F-A1FC-1C75640E9F84}"/>
          </ac:spMkLst>
        </pc:spChg>
        <pc:spChg chg="add del">
          <ac:chgData name="Ieuan Bessant (2203188)" userId="S::2203188@student.uwtsd.ac.uk::c66cc75c-6e96-471e-8f1d-2a9f21d7e7a6" providerId="AD" clId="Web-{BBEA21E1-A900-19D9-D970-FBD8066F6766}" dt="2022-10-18T11:42:03.899" v="128"/>
          <ac:spMkLst>
            <pc:docMk/>
            <pc:sldMk cId="2456879700" sldId="258"/>
            <ac:spMk id="10" creationId="{C943A91B-7CA7-4592-A975-73B1BF8C4C74}"/>
          </ac:spMkLst>
        </pc:spChg>
        <pc:spChg chg="add del">
          <ac:chgData name="Ieuan Bessant (2203188)" userId="S::2203188@student.uwtsd.ac.uk::c66cc75c-6e96-471e-8f1d-2a9f21d7e7a6" providerId="AD" clId="Web-{BBEA21E1-A900-19D9-D970-FBD8066F6766}" dt="2022-10-18T11:42:03.899" v="128"/>
          <ac:spMkLst>
            <pc:docMk/>
            <pc:sldMk cId="2456879700" sldId="258"/>
            <ac:spMk id="12" creationId="{EC471314-E46A-414B-8D91-74880E84F187}"/>
          </ac:spMkLst>
        </pc:spChg>
        <pc:spChg chg="add del">
          <ac:chgData name="Ieuan Bessant (2203188)" userId="S::2203188@student.uwtsd.ac.uk::c66cc75c-6e96-471e-8f1d-2a9f21d7e7a6" providerId="AD" clId="Web-{BBEA21E1-A900-19D9-D970-FBD8066F6766}" dt="2022-10-18T11:42:03.899" v="128"/>
          <ac:spMkLst>
            <pc:docMk/>
            <pc:sldMk cId="2456879700" sldId="258"/>
            <ac:spMk id="14" creationId="{6A681326-1C9D-44A3-A627-3871BDAE4127}"/>
          </ac:spMkLst>
        </pc:spChg>
      </pc:sldChg>
      <pc:sldChg chg="addSp delSp modSp new mod setBg modClrScheme setClrOvrMap delDesignElem chgLayout">
        <pc:chgData name="Ieuan Bessant (2203188)" userId="S::2203188@student.uwtsd.ac.uk::c66cc75c-6e96-471e-8f1d-2a9f21d7e7a6" providerId="AD" clId="Web-{BBEA21E1-A900-19D9-D970-FBD8066F6766}" dt="2022-10-18T11:42:28.931" v="131"/>
        <pc:sldMkLst>
          <pc:docMk/>
          <pc:sldMk cId="837076227" sldId="259"/>
        </pc:sldMkLst>
        <pc:spChg chg="mod ord">
          <ac:chgData name="Ieuan Bessant (2203188)" userId="S::2203188@student.uwtsd.ac.uk::c66cc75c-6e96-471e-8f1d-2a9f21d7e7a6" providerId="AD" clId="Web-{BBEA21E1-A900-19D9-D970-FBD8066F6766}" dt="2022-10-18T11:42:28.931" v="131"/>
          <ac:spMkLst>
            <pc:docMk/>
            <pc:sldMk cId="837076227" sldId="259"/>
            <ac:spMk id="2" creationId="{2EFF752A-10A9-9F8F-4D4F-BC0621BEC1D2}"/>
          </ac:spMkLst>
        </pc:spChg>
        <pc:spChg chg="mod ord">
          <ac:chgData name="Ieuan Bessant (2203188)" userId="S::2203188@student.uwtsd.ac.uk::c66cc75c-6e96-471e-8f1d-2a9f21d7e7a6" providerId="AD" clId="Web-{BBEA21E1-A900-19D9-D970-FBD8066F6766}" dt="2022-10-18T11:42:28.931" v="131"/>
          <ac:spMkLst>
            <pc:docMk/>
            <pc:sldMk cId="837076227" sldId="259"/>
            <ac:spMk id="3" creationId="{354111C0-5777-571E-038E-F5DF6064F592}"/>
          </ac:spMkLst>
        </pc:spChg>
        <pc:spChg chg="add del">
          <ac:chgData name="Ieuan Bessant (2203188)" userId="S::2203188@student.uwtsd.ac.uk::c66cc75c-6e96-471e-8f1d-2a9f21d7e7a6" providerId="AD" clId="Web-{BBEA21E1-A900-19D9-D970-FBD8066F6766}" dt="2022-10-18T11:42:03.899" v="128"/>
          <ac:spMkLst>
            <pc:docMk/>
            <pc:sldMk cId="837076227" sldId="259"/>
            <ac:spMk id="8" creationId="{74CD14DB-BB81-479F-A1FC-1C75640E9F84}"/>
          </ac:spMkLst>
        </pc:spChg>
        <pc:spChg chg="add del">
          <ac:chgData name="Ieuan Bessant (2203188)" userId="S::2203188@student.uwtsd.ac.uk::c66cc75c-6e96-471e-8f1d-2a9f21d7e7a6" providerId="AD" clId="Web-{BBEA21E1-A900-19D9-D970-FBD8066F6766}" dt="2022-10-18T11:42:03.899" v="128"/>
          <ac:spMkLst>
            <pc:docMk/>
            <pc:sldMk cId="837076227" sldId="259"/>
            <ac:spMk id="10" creationId="{C943A91B-7CA7-4592-A975-73B1BF8C4C74}"/>
          </ac:spMkLst>
        </pc:spChg>
        <pc:spChg chg="add del">
          <ac:chgData name="Ieuan Bessant (2203188)" userId="S::2203188@student.uwtsd.ac.uk::c66cc75c-6e96-471e-8f1d-2a9f21d7e7a6" providerId="AD" clId="Web-{BBEA21E1-A900-19D9-D970-FBD8066F6766}" dt="2022-10-18T11:42:03.899" v="128"/>
          <ac:spMkLst>
            <pc:docMk/>
            <pc:sldMk cId="837076227" sldId="259"/>
            <ac:spMk id="12" creationId="{EC471314-E46A-414B-8D91-74880E84F187}"/>
          </ac:spMkLst>
        </pc:spChg>
        <pc:spChg chg="add del">
          <ac:chgData name="Ieuan Bessant (2203188)" userId="S::2203188@student.uwtsd.ac.uk::c66cc75c-6e96-471e-8f1d-2a9f21d7e7a6" providerId="AD" clId="Web-{BBEA21E1-A900-19D9-D970-FBD8066F6766}" dt="2022-10-18T11:42:03.899" v="128"/>
          <ac:spMkLst>
            <pc:docMk/>
            <pc:sldMk cId="837076227" sldId="259"/>
            <ac:spMk id="14" creationId="{6A681326-1C9D-44A3-A627-3871BDAE4127}"/>
          </ac:spMkLst>
        </pc:spChg>
      </pc:sldChg>
      <pc:sldChg chg="addSp delSp modSp new mod setBg modClrScheme delDesignElem chgLayout">
        <pc:chgData name="Ieuan Bessant (2203188)" userId="S::2203188@student.uwtsd.ac.uk::c66cc75c-6e96-471e-8f1d-2a9f21d7e7a6" providerId="AD" clId="Web-{BBEA21E1-A900-19D9-D970-FBD8066F6766}" dt="2022-10-18T11:42:28.931" v="131"/>
        <pc:sldMkLst>
          <pc:docMk/>
          <pc:sldMk cId="420076534" sldId="260"/>
        </pc:sldMkLst>
        <pc:spChg chg="mod ord">
          <ac:chgData name="Ieuan Bessant (2203188)" userId="S::2203188@student.uwtsd.ac.uk::c66cc75c-6e96-471e-8f1d-2a9f21d7e7a6" providerId="AD" clId="Web-{BBEA21E1-A900-19D9-D970-FBD8066F6766}" dt="2022-10-18T11:42:28.931" v="131"/>
          <ac:spMkLst>
            <pc:docMk/>
            <pc:sldMk cId="420076534" sldId="260"/>
            <ac:spMk id="2" creationId="{81E29AC0-146E-D64B-C062-29E3CDF45BBC}"/>
          </ac:spMkLst>
        </pc:spChg>
        <pc:spChg chg="del mod">
          <ac:chgData name="Ieuan Bessant (2203188)" userId="S::2203188@student.uwtsd.ac.uk::c66cc75c-6e96-471e-8f1d-2a9f21d7e7a6" providerId="AD" clId="Web-{BBEA21E1-A900-19D9-D970-FBD8066F6766}" dt="2022-10-18T11:38:49.550" v="101"/>
          <ac:spMkLst>
            <pc:docMk/>
            <pc:sldMk cId="420076534" sldId="260"/>
            <ac:spMk id="3" creationId="{9D02C110-60E5-2081-D8B0-BEBC860449BA}"/>
          </ac:spMkLst>
        </pc:spChg>
        <pc:spChg chg="add del mod">
          <ac:chgData name="Ieuan Bessant (2203188)" userId="S::2203188@student.uwtsd.ac.uk::c66cc75c-6e96-471e-8f1d-2a9f21d7e7a6" providerId="AD" clId="Web-{BBEA21E1-A900-19D9-D970-FBD8066F6766}" dt="2022-10-18T11:41:36.070" v="121"/>
          <ac:spMkLst>
            <pc:docMk/>
            <pc:sldMk cId="420076534" sldId="260"/>
            <ac:spMk id="8" creationId="{CA48980F-7CBF-15F9-FB81-380E846D8CA9}"/>
          </ac:spMkLst>
        </pc:spChg>
        <pc:spChg chg="add del">
          <ac:chgData name="Ieuan Bessant (2203188)" userId="S::2203188@student.uwtsd.ac.uk::c66cc75c-6e96-471e-8f1d-2a9f21d7e7a6" providerId="AD" clId="Web-{BBEA21E1-A900-19D9-D970-FBD8066F6766}" dt="2022-10-18T11:41:10.445" v="115"/>
          <ac:spMkLst>
            <pc:docMk/>
            <pc:sldMk cId="420076534" sldId="260"/>
            <ac:spMk id="9" creationId="{C8A3C342-1D03-412F-8DD3-BF519E8E0AE9}"/>
          </ac:spMkLst>
        </pc:spChg>
        <pc:spChg chg="add del">
          <ac:chgData name="Ieuan Bessant (2203188)" userId="S::2203188@student.uwtsd.ac.uk::c66cc75c-6e96-471e-8f1d-2a9f21d7e7a6" providerId="AD" clId="Web-{BBEA21E1-A900-19D9-D970-FBD8066F6766}" dt="2022-10-18T11:41:10.445" v="115"/>
          <ac:spMkLst>
            <pc:docMk/>
            <pc:sldMk cId="420076534" sldId="260"/>
            <ac:spMk id="11" creationId="{81CC9B02-E087-4350-AEBD-2C3CF001AF01}"/>
          </ac:spMkLst>
        </pc:spChg>
        <pc:spChg chg="add del">
          <ac:chgData name="Ieuan Bessant (2203188)" userId="S::2203188@student.uwtsd.ac.uk::c66cc75c-6e96-471e-8f1d-2a9f21d7e7a6" providerId="AD" clId="Web-{BBEA21E1-A900-19D9-D970-FBD8066F6766}" dt="2022-10-18T11:41:36.070" v="121"/>
          <ac:spMkLst>
            <pc:docMk/>
            <pc:sldMk cId="420076534" sldId="260"/>
            <ac:spMk id="16" creationId="{C8A3C342-1D03-412F-8DD3-BF519E8E0AE9}"/>
          </ac:spMkLst>
        </pc:spChg>
        <pc:spChg chg="add del">
          <ac:chgData name="Ieuan Bessant (2203188)" userId="S::2203188@student.uwtsd.ac.uk::c66cc75c-6e96-471e-8f1d-2a9f21d7e7a6" providerId="AD" clId="Web-{BBEA21E1-A900-19D9-D970-FBD8066F6766}" dt="2022-10-18T11:41:36.070" v="121"/>
          <ac:spMkLst>
            <pc:docMk/>
            <pc:sldMk cId="420076534" sldId="260"/>
            <ac:spMk id="18" creationId="{81CC9B02-E087-4350-AEBD-2C3CF001AF01}"/>
          </ac:spMkLst>
        </pc:spChg>
        <pc:spChg chg="add del">
          <ac:chgData name="Ieuan Bessant (2203188)" userId="S::2203188@student.uwtsd.ac.uk::c66cc75c-6e96-471e-8f1d-2a9f21d7e7a6" providerId="AD" clId="Web-{BBEA21E1-A900-19D9-D970-FBD8066F6766}" dt="2022-10-18T11:41:30.992" v="118"/>
          <ac:spMkLst>
            <pc:docMk/>
            <pc:sldMk cId="420076534" sldId="260"/>
            <ac:spMk id="27" creationId="{989BE678-777B-482A-A616-FEDC47B162E5}"/>
          </ac:spMkLst>
        </pc:spChg>
        <pc:spChg chg="add del">
          <ac:chgData name="Ieuan Bessant (2203188)" userId="S::2203188@student.uwtsd.ac.uk::c66cc75c-6e96-471e-8f1d-2a9f21d7e7a6" providerId="AD" clId="Web-{BBEA21E1-A900-19D9-D970-FBD8066F6766}" dt="2022-10-18T11:41:30.992" v="118"/>
          <ac:spMkLst>
            <pc:docMk/>
            <pc:sldMk cId="420076534" sldId="260"/>
            <ac:spMk id="33" creationId="{D28BE0C3-2102-4820-B88B-A448B1840D14}"/>
          </ac:spMkLst>
        </pc:spChg>
        <pc:spChg chg="add del">
          <ac:chgData name="Ieuan Bessant (2203188)" userId="S::2203188@student.uwtsd.ac.uk::c66cc75c-6e96-471e-8f1d-2a9f21d7e7a6" providerId="AD" clId="Web-{BBEA21E1-A900-19D9-D970-FBD8066F6766}" dt="2022-10-18T11:41:30.992" v="118"/>
          <ac:spMkLst>
            <pc:docMk/>
            <pc:sldMk cId="420076534" sldId="260"/>
            <ac:spMk id="35" creationId="{C6A81905-F480-46A4-BC10-215D24EA1AE6}"/>
          </ac:spMkLst>
        </pc:spChg>
        <pc:spChg chg="add del">
          <ac:chgData name="Ieuan Bessant (2203188)" userId="S::2203188@student.uwtsd.ac.uk::c66cc75c-6e96-471e-8f1d-2a9f21d7e7a6" providerId="AD" clId="Web-{BBEA21E1-A900-19D9-D970-FBD8066F6766}" dt="2022-10-18T11:41:30.992" v="118"/>
          <ac:spMkLst>
            <pc:docMk/>
            <pc:sldMk cId="420076534" sldId="260"/>
            <ac:spMk id="37" creationId="{36FD4D9D-3784-41E8-8405-A42B72F51331}"/>
          </ac:spMkLst>
        </pc:spChg>
        <pc:spChg chg="add del">
          <ac:chgData name="Ieuan Bessant (2203188)" userId="S::2203188@student.uwtsd.ac.uk::c66cc75c-6e96-471e-8f1d-2a9f21d7e7a6" providerId="AD" clId="Web-{BBEA21E1-A900-19D9-D970-FBD8066F6766}" dt="2022-10-18T11:41:30.992" v="118"/>
          <ac:spMkLst>
            <pc:docMk/>
            <pc:sldMk cId="420076534" sldId="260"/>
            <ac:spMk id="39" creationId="{60817A52-B891-4228-A61E-0C0A57632DDA}"/>
          </ac:spMkLst>
        </pc:spChg>
        <pc:spChg chg="add del">
          <ac:chgData name="Ieuan Bessant (2203188)" userId="S::2203188@student.uwtsd.ac.uk::c66cc75c-6e96-471e-8f1d-2a9f21d7e7a6" providerId="AD" clId="Web-{BBEA21E1-A900-19D9-D970-FBD8066F6766}" dt="2022-10-18T11:41:36.070" v="120"/>
          <ac:spMkLst>
            <pc:docMk/>
            <pc:sldMk cId="420076534" sldId="260"/>
            <ac:spMk id="43" creationId="{989BE678-777B-482A-A616-FEDC47B162E5}"/>
          </ac:spMkLst>
        </pc:spChg>
        <pc:spChg chg="add del">
          <ac:chgData name="Ieuan Bessant (2203188)" userId="S::2203188@student.uwtsd.ac.uk::c66cc75c-6e96-471e-8f1d-2a9f21d7e7a6" providerId="AD" clId="Web-{BBEA21E1-A900-19D9-D970-FBD8066F6766}" dt="2022-10-18T11:41:36.070" v="120"/>
          <ac:spMkLst>
            <pc:docMk/>
            <pc:sldMk cId="420076534" sldId="260"/>
            <ac:spMk id="46" creationId="{D28BE0C3-2102-4820-B88B-A448B1840D14}"/>
          </ac:spMkLst>
        </pc:spChg>
        <pc:spChg chg="add del">
          <ac:chgData name="Ieuan Bessant (2203188)" userId="S::2203188@student.uwtsd.ac.uk::c66cc75c-6e96-471e-8f1d-2a9f21d7e7a6" providerId="AD" clId="Web-{BBEA21E1-A900-19D9-D970-FBD8066F6766}" dt="2022-10-18T11:41:36.070" v="120"/>
          <ac:spMkLst>
            <pc:docMk/>
            <pc:sldMk cId="420076534" sldId="260"/>
            <ac:spMk id="47" creationId="{C885E190-58DD-42DD-A4A8-401E15C92A52}"/>
          </ac:spMkLst>
        </pc:spChg>
        <pc:spChg chg="add del">
          <ac:chgData name="Ieuan Bessant (2203188)" userId="S::2203188@student.uwtsd.ac.uk::c66cc75c-6e96-471e-8f1d-2a9f21d7e7a6" providerId="AD" clId="Web-{BBEA21E1-A900-19D9-D970-FBD8066F6766}" dt="2022-10-18T11:42:03.899" v="128"/>
          <ac:spMkLst>
            <pc:docMk/>
            <pc:sldMk cId="420076534" sldId="260"/>
            <ac:spMk id="49" creationId="{C8A3C342-1D03-412F-8DD3-BF519E8E0AE9}"/>
          </ac:spMkLst>
        </pc:spChg>
        <pc:spChg chg="add mod ord">
          <ac:chgData name="Ieuan Bessant (2203188)" userId="S::2203188@student.uwtsd.ac.uk::c66cc75c-6e96-471e-8f1d-2a9f21d7e7a6" providerId="AD" clId="Web-{BBEA21E1-A900-19D9-D970-FBD8066F6766}" dt="2022-10-18T11:42:28.931" v="131"/>
          <ac:spMkLst>
            <pc:docMk/>
            <pc:sldMk cId="420076534" sldId="260"/>
            <ac:spMk id="50" creationId="{CA48980F-7CBF-15F9-FB81-380E846D8CA9}"/>
          </ac:spMkLst>
        </pc:spChg>
        <pc:spChg chg="add del">
          <ac:chgData name="Ieuan Bessant (2203188)" userId="S::2203188@student.uwtsd.ac.uk::c66cc75c-6e96-471e-8f1d-2a9f21d7e7a6" providerId="AD" clId="Web-{BBEA21E1-A900-19D9-D970-FBD8066F6766}" dt="2022-10-18T11:42:03.899" v="128"/>
          <ac:spMkLst>
            <pc:docMk/>
            <pc:sldMk cId="420076534" sldId="260"/>
            <ac:spMk id="51" creationId="{81CC9B02-E087-4350-AEBD-2C3CF001AF01}"/>
          </ac:spMkLst>
        </pc:spChg>
        <pc:picChg chg="add del mod ord">
          <ac:chgData name="Ieuan Bessant (2203188)" userId="S::2203188@student.uwtsd.ac.uk::c66cc75c-6e96-471e-8f1d-2a9f21d7e7a6" providerId="AD" clId="Web-{BBEA21E1-A900-19D9-D970-FBD8066F6766}" dt="2022-10-18T11:38:56.456" v="104"/>
          <ac:picMkLst>
            <pc:docMk/>
            <pc:sldMk cId="420076534" sldId="260"/>
            <ac:picMk id="4" creationId="{3C2A5664-121F-38C9-04D0-34B214A5A339}"/>
          </ac:picMkLst>
        </pc:picChg>
        <pc:picChg chg="add del">
          <ac:chgData name="Ieuan Bessant (2203188)" userId="S::2203188@student.uwtsd.ac.uk::c66cc75c-6e96-471e-8f1d-2a9f21d7e7a6" providerId="AD" clId="Web-{BBEA21E1-A900-19D9-D970-FBD8066F6766}" dt="2022-10-18T11:38:13.361" v="100"/>
          <ac:picMkLst>
            <pc:docMk/>
            <pc:sldMk cId="420076534" sldId="260"/>
            <ac:picMk id="5" creationId="{191F4863-1E37-22A9-B6AA-B87750EF7F31}"/>
          </ac:picMkLst>
        </pc:picChg>
        <pc:picChg chg="add del mod ord">
          <ac:chgData name="Ieuan Bessant (2203188)" userId="S::2203188@student.uwtsd.ac.uk::c66cc75c-6e96-471e-8f1d-2a9f21d7e7a6" providerId="AD" clId="Web-{BBEA21E1-A900-19D9-D970-FBD8066F6766}" dt="2022-10-18T11:41:36.070" v="120"/>
          <ac:picMkLst>
            <pc:docMk/>
            <pc:sldMk cId="420076534" sldId="260"/>
            <ac:picMk id="6" creationId="{63048E4A-07FD-5578-33A0-B287B8A417C9}"/>
          </ac:picMkLst>
        </pc:picChg>
        <pc:picChg chg="add del">
          <ac:chgData name="Ieuan Bessant (2203188)" userId="S::2203188@student.uwtsd.ac.uk::c66cc75c-6e96-471e-8f1d-2a9f21d7e7a6" providerId="AD" clId="Web-{BBEA21E1-A900-19D9-D970-FBD8066F6766}" dt="2022-10-18T11:41:30.992" v="118"/>
          <ac:picMkLst>
            <pc:docMk/>
            <pc:sldMk cId="420076534" sldId="260"/>
            <ac:picMk id="23" creationId="{DF19BAF3-7E20-4B9D-B544-BABAEEA1FA75}"/>
          </ac:picMkLst>
        </pc:picChg>
        <pc:picChg chg="add del">
          <ac:chgData name="Ieuan Bessant (2203188)" userId="S::2203188@student.uwtsd.ac.uk::c66cc75c-6e96-471e-8f1d-2a9f21d7e7a6" providerId="AD" clId="Web-{BBEA21E1-A900-19D9-D970-FBD8066F6766}" dt="2022-10-18T11:41:30.992" v="118"/>
          <ac:picMkLst>
            <pc:docMk/>
            <pc:sldMk cId="420076534" sldId="260"/>
            <ac:picMk id="25" creationId="{950648F4-ABCD-4DF0-8641-76CFB2354721}"/>
          </ac:picMkLst>
        </pc:picChg>
        <pc:picChg chg="add del">
          <ac:chgData name="Ieuan Bessant (2203188)" userId="S::2203188@student.uwtsd.ac.uk::c66cc75c-6e96-471e-8f1d-2a9f21d7e7a6" providerId="AD" clId="Web-{BBEA21E1-A900-19D9-D970-FBD8066F6766}" dt="2022-10-18T11:41:30.992" v="118"/>
          <ac:picMkLst>
            <pc:docMk/>
            <pc:sldMk cId="420076534" sldId="260"/>
            <ac:picMk id="29" creationId="{CF1EB4BD-9C7E-4AA3-9681-C7EB0DA6250B}"/>
          </ac:picMkLst>
        </pc:picChg>
        <pc:picChg chg="add del">
          <ac:chgData name="Ieuan Bessant (2203188)" userId="S::2203188@student.uwtsd.ac.uk::c66cc75c-6e96-471e-8f1d-2a9f21d7e7a6" providerId="AD" clId="Web-{BBEA21E1-A900-19D9-D970-FBD8066F6766}" dt="2022-10-18T11:41:30.992" v="118"/>
          <ac:picMkLst>
            <pc:docMk/>
            <pc:sldMk cId="420076534" sldId="260"/>
            <ac:picMk id="31" creationId="{94AAE3AA-3759-4D28-B0EF-575F25A5146C}"/>
          </ac:picMkLst>
        </pc:picChg>
        <pc:picChg chg="add del">
          <ac:chgData name="Ieuan Bessant (2203188)" userId="S::2203188@student.uwtsd.ac.uk::c66cc75c-6e96-471e-8f1d-2a9f21d7e7a6" providerId="AD" clId="Web-{BBEA21E1-A900-19D9-D970-FBD8066F6766}" dt="2022-10-18T11:41:36.070" v="120"/>
          <ac:picMkLst>
            <pc:docMk/>
            <pc:sldMk cId="420076534" sldId="260"/>
            <ac:picMk id="41" creationId="{DF19BAF3-7E20-4B9D-B544-BABAEEA1FA75}"/>
          </ac:picMkLst>
        </pc:picChg>
        <pc:picChg chg="add del">
          <ac:chgData name="Ieuan Bessant (2203188)" userId="S::2203188@student.uwtsd.ac.uk::c66cc75c-6e96-471e-8f1d-2a9f21d7e7a6" providerId="AD" clId="Web-{BBEA21E1-A900-19D9-D970-FBD8066F6766}" dt="2022-10-18T11:41:36.070" v="120"/>
          <ac:picMkLst>
            <pc:docMk/>
            <pc:sldMk cId="420076534" sldId="260"/>
            <ac:picMk id="42" creationId="{950648F4-ABCD-4DF0-8641-76CFB2354721}"/>
          </ac:picMkLst>
        </pc:picChg>
        <pc:picChg chg="add del">
          <ac:chgData name="Ieuan Bessant (2203188)" userId="S::2203188@student.uwtsd.ac.uk::c66cc75c-6e96-471e-8f1d-2a9f21d7e7a6" providerId="AD" clId="Web-{BBEA21E1-A900-19D9-D970-FBD8066F6766}" dt="2022-10-18T11:41:36.070" v="120"/>
          <ac:picMkLst>
            <pc:docMk/>
            <pc:sldMk cId="420076534" sldId="260"/>
            <ac:picMk id="44" creationId="{CF1EB4BD-9C7E-4AA3-9681-C7EB0DA6250B}"/>
          </ac:picMkLst>
        </pc:picChg>
        <pc:picChg chg="add del">
          <ac:chgData name="Ieuan Bessant (2203188)" userId="S::2203188@student.uwtsd.ac.uk::c66cc75c-6e96-471e-8f1d-2a9f21d7e7a6" providerId="AD" clId="Web-{BBEA21E1-A900-19D9-D970-FBD8066F6766}" dt="2022-10-18T11:41:36.070" v="120"/>
          <ac:picMkLst>
            <pc:docMk/>
            <pc:sldMk cId="420076534" sldId="260"/>
            <ac:picMk id="45" creationId="{94AAE3AA-3759-4D28-B0EF-575F25A5146C}"/>
          </ac:picMkLst>
        </pc:picChg>
      </pc:sldChg>
      <pc:sldMasterChg chg="del delSldLayout">
        <pc:chgData name="Ieuan Bessant (2203188)" userId="S::2203188@student.uwtsd.ac.uk::c66cc75c-6e96-471e-8f1d-2a9f21d7e7a6" providerId="AD" clId="Web-{BBEA21E1-A900-19D9-D970-FBD8066F6766}" dt="2022-10-18T11:29:39.675" v="19"/>
        <pc:sldMasterMkLst>
          <pc:docMk/>
          <pc:sldMasterMk cId="2460954070" sldId="2147483660"/>
        </pc:sldMasterMkLst>
        <pc:sldLayoutChg chg="del">
          <pc:chgData name="Ieuan Bessant (2203188)" userId="S::2203188@student.uwtsd.ac.uk::c66cc75c-6e96-471e-8f1d-2a9f21d7e7a6" providerId="AD" clId="Web-{BBEA21E1-A900-19D9-D970-FBD8066F6766}" dt="2022-10-18T11:29:39.675" v="19"/>
          <pc:sldLayoutMkLst>
            <pc:docMk/>
            <pc:sldMasterMk cId="2460954070" sldId="2147483660"/>
            <pc:sldLayoutMk cId="2385387890" sldId="2147483661"/>
          </pc:sldLayoutMkLst>
        </pc:sldLayoutChg>
        <pc:sldLayoutChg chg="del">
          <pc:chgData name="Ieuan Bessant (2203188)" userId="S::2203188@student.uwtsd.ac.uk::c66cc75c-6e96-471e-8f1d-2a9f21d7e7a6" providerId="AD" clId="Web-{BBEA21E1-A900-19D9-D970-FBD8066F6766}" dt="2022-10-18T11:29:39.675" v="19"/>
          <pc:sldLayoutMkLst>
            <pc:docMk/>
            <pc:sldMasterMk cId="2460954070" sldId="2147483660"/>
            <pc:sldLayoutMk cId="949138452" sldId="2147483662"/>
          </pc:sldLayoutMkLst>
        </pc:sldLayoutChg>
        <pc:sldLayoutChg chg="del">
          <pc:chgData name="Ieuan Bessant (2203188)" userId="S::2203188@student.uwtsd.ac.uk::c66cc75c-6e96-471e-8f1d-2a9f21d7e7a6" providerId="AD" clId="Web-{BBEA21E1-A900-19D9-D970-FBD8066F6766}" dt="2022-10-18T11:29:39.675" v="19"/>
          <pc:sldLayoutMkLst>
            <pc:docMk/>
            <pc:sldMasterMk cId="2460954070" sldId="2147483660"/>
            <pc:sldLayoutMk cId="2591524520" sldId="2147483663"/>
          </pc:sldLayoutMkLst>
        </pc:sldLayoutChg>
        <pc:sldLayoutChg chg="del">
          <pc:chgData name="Ieuan Bessant (2203188)" userId="S::2203188@student.uwtsd.ac.uk::c66cc75c-6e96-471e-8f1d-2a9f21d7e7a6" providerId="AD" clId="Web-{BBEA21E1-A900-19D9-D970-FBD8066F6766}" dt="2022-10-18T11:29:39.675" v="19"/>
          <pc:sldLayoutMkLst>
            <pc:docMk/>
            <pc:sldMasterMk cId="2460954070" sldId="2147483660"/>
            <pc:sldLayoutMk cId="1203092039" sldId="2147483664"/>
          </pc:sldLayoutMkLst>
        </pc:sldLayoutChg>
        <pc:sldLayoutChg chg="del">
          <pc:chgData name="Ieuan Bessant (2203188)" userId="S::2203188@student.uwtsd.ac.uk::c66cc75c-6e96-471e-8f1d-2a9f21d7e7a6" providerId="AD" clId="Web-{BBEA21E1-A900-19D9-D970-FBD8066F6766}" dt="2022-10-18T11:29:39.675" v="19"/>
          <pc:sldLayoutMkLst>
            <pc:docMk/>
            <pc:sldMasterMk cId="2460954070" sldId="2147483660"/>
            <pc:sldLayoutMk cId="3733172339" sldId="2147483665"/>
          </pc:sldLayoutMkLst>
        </pc:sldLayoutChg>
        <pc:sldLayoutChg chg="del">
          <pc:chgData name="Ieuan Bessant (2203188)" userId="S::2203188@student.uwtsd.ac.uk::c66cc75c-6e96-471e-8f1d-2a9f21d7e7a6" providerId="AD" clId="Web-{BBEA21E1-A900-19D9-D970-FBD8066F6766}" dt="2022-10-18T11:29:39.675" v="19"/>
          <pc:sldLayoutMkLst>
            <pc:docMk/>
            <pc:sldMasterMk cId="2460954070" sldId="2147483660"/>
            <pc:sldLayoutMk cId="3210312558" sldId="2147483666"/>
          </pc:sldLayoutMkLst>
        </pc:sldLayoutChg>
        <pc:sldLayoutChg chg="del">
          <pc:chgData name="Ieuan Bessant (2203188)" userId="S::2203188@student.uwtsd.ac.uk::c66cc75c-6e96-471e-8f1d-2a9f21d7e7a6" providerId="AD" clId="Web-{BBEA21E1-A900-19D9-D970-FBD8066F6766}" dt="2022-10-18T11:29:39.675" v="19"/>
          <pc:sldLayoutMkLst>
            <pc:docMk/>
            <pc:sldMasterMk cId="2460954070" sldId="2147483660"/>
            <pc:sldLayoutMk cId="3146388984" sldId="2147483667"/>
          </pc:sldLayoutMkLst>
        </pc:sldLayoutChg>
        <pc:sldLayoutChg chg="del">
          <pc:chgData name="Ieuan Bessant (2203188)" userId="S::2203188@student.uwtsd.ac.uk::c66cc75c-6e96-471e-8f1d-2a9f21d7e7a6" providerId="AD" clId="Web-{BBEA21E1-A900-19D9-D970-FBD8066F6766}" dt="2022-10-18T11:29:39.675" v="19"/>
          <pc:sldLayoutMkLst>
            <pc:docMk/>
            <pc:sldMasterMk cId="2460954070" sldId="2147483660"/>
            <pc:sldLayoutMk cId="3171841454" sldId="2147483668"/>
          </pc:sldLayoutMkLst>
        </pc:sldLayoutChg>
        <pc:sldLayoutChg chg="del">
          <pc:chgData name="Ieuan Bessant (2203188)" userId="S::2203188@student.uwtsd.ac.uk::c66cc75c-6e96-471e-8f1d-2a9f21d7e7a6" providerId="AD" clId="Web-{BBEA21E1-A900-19D9-D970-FBD8066F6766}" dt="2022-10-18T11:29:39.675" v="19"/>
          <pc:sldLayoutMkLst>
            <pc:docMk/>
            <pc:sldMasterMk cId="2460954070" sldId="2147483660"/>
            <pc:sldLayoutMk cId="1718958274" sldId="2147483669"/>
          </pc:sldLayoutMkLst>
        </pc:sldLayoutChg>
        <pc:sldLayoutChg chg="del">
          <pc:chgData name="Ieuan Bessant (2203188)" userId="S::2203188@student.uwtsd.ac.uk::c66cc75c-6e96-471e-8f1d-2a9f21d7e7a6" providerId="AD" clId="Web-{BBEA21E1-A900-19D9-D970-FBD8066F6766}" dt="2022-10-18T11:29:39.675" v="19"/>
          <pc:sldLayoutMkLst>
            <pc:docMk/>
            <pc:sldMasterMk cId="2460954070" sldId="2147483660"/>
            <pc:sldLayoutMk cId="2202905451" sldId="2147483670"/>
          </pc:sldLayoutMkLst>
        </pc:sldLayoutChg>
        <pc:sldLayoutChg chg="del">
          <pc:chgData name="Ieuan Bessant (2203188)" userId="S::2203188@student.uwtsd.ac.uk::c66cc75c-6e96-471e-8f1d-2a9f21d7e7a6" providerId="AD" clId="Web-{BBEA21E1-A900-19D9-D970-FBD8066F6766}" dt="2022-10-18T11:29:39.675" v="19"/>
          <pc:sldLayoutMkLst>
            <pc:docMk/>
            <pc:sldMasterMk cId="2460954070" sldId="2147483660"/>
            <pc:sldLayoutMk cId="3479445657" sldId="2147483671"/>
          </pc:sldLayoutMkLst>
        </pc:sldLayoutChg>
      </pc:sldMasterChg>
      <pc:sldMasterChg chg="add del addSldLayout delSldLayout modSldLayout">
        <pc:chgData name="Ieuan Bessant (2203188)" userId="S::2203188@student.uwtsd.ac.uk::c66cc75c-6e96-471e-8f1d-2a9f21d7e7a6" providerId="AD" clId="Web-{BBEA21E1-A900-19D9-D970-FBD8066F6766}" dt="2022-10-18T11:29:54.332" v="20"/>
        <pc:sldMasterMkLst>
          <pc:docMk/>
          <pc:sldMasterMk cId="2408347805" sldId="2147483672"/>
        </pc:sldMasterMkLst>
        <pc:sldLayoutChg chg="add del mod replId">
          <pc:chgData name="Ieuan Bessant (2203188)" userId="S::2203188@student.uwtsd.ac.uk::c66cc75c-6e96-471e-8f1d-2a9f21d7e7a6" providerId="AD" clId="Web-{BBEA21E1-A900-19D9-D970-FBD8066F6766}" dt="2022-10-18T11:29:54.332" v="20"/>
          <pc:sldLayoutMkLst>
            <pc:docMk/>
            <pc:sldMasterMk cId="2408347805" sldId="2147483672"/>
            <pc:sldLayoutMk cId="2364701267" sldId="2147483673"/>
          </pc:sldLayoutMkLst>
        </pc:sldLayoutChg>
        <pc:sldLayoutChg chg="add del mod replId">
          <pc:chgData name="Ieuan Bessant (2203188)" userId="S::2203188@student.uwtsd.ac.uk::c66cc75c-6e96-471e-8f1d-2a9f21d7e7a6" providerId="AD" clId="Web-{BBEA21E1-A900-19D9-D970-FBD8066F6766}" dt="2022-10-18T11:29:54.332" v="20"/>
          <pc:sldLayoutMkLst>
            <pc:docMk/>
            <pc:sldMasterMk cId="2408347805" sldId="2147483672"/>
            <pc:sldLayoutMk cId="3754316916" sldId="2147483674"/>
          </pc:sldLayoutMkLst>
        </pc:sldLayoutChg>
        <pc:sldLayoutChg chg="add del mod replId">
          <pc:chgData name="Ieuan Bessant (2203188)" userId="S::2203188@student.uwtsd.ac.uk::c66cc75c-6e96-471e-8f1d-2a9f21d7e7a6" providerId="AD" clId="Web-{BBEA21E1-A900-19D9-D970-FBD8066F6766}" dt="2022-10-18T11:29:54.332" v="20"/>
          <pc:sldLayoutMkLst>
            <pc:docMk/>
            <pc:sldMasterMk cId="2408347805" sldId="2147483672"/>
            <pc:sldLayoutMk cId="2766201268" sldId="2147483675"/>
          </pc:sldLayoutMkLst>
        </pc:sldLayoutChg>
        <pc:sldLayoutChg chg="add del mod replId">
          <pc:chgData name="Ieuan Bessant (2203188)" userId="S::2203188@student.uwtsd.ac.uk::c66cc75c-6e96-471e-8f1d-2a9f21d7e7a6" providerId="AD" clId="Web-{BBEA21E1-A900-19D9-D970-FBD8066F6766}" dt="2022-10-18T11:29:54.332" v="20"/>
          <pc:sldLayoutMkLst>
            <pc:docMk/>
            <pc:sldMasterMk cId="2408347805" sldId="2147483672"/>
            <pc:sldLayoutMk cId="3226455253" sldId="2147483676"/>
          </pc:sldLayoutMkLst>
        </pc:sldLayoutChg>
        <pc:sldLayoutChg chg="add del mod replId">
          <pc:chgData name="Ieuan Bessant (2203188)" userId="S::2203188@student.uwtsd.ac.uk::c66cc75c-6e96-471e-8f1d-2a9f21d7e7a6" providerId="AD" clId="Web-{BBEA21E1-A900-19D9-D970-FBD8066F6766}" dt="2022-10-18T11:29:54.332" v="20"/>
          <pc:sldLayoutMkLst>
            <pc:docMk/>
            <pc:sldMasterMk cId="2408347805" sldId="2147483672"/>
            <pc:sldLayoutMk cId="2218758706" sldId="2147483677"/>
          </pc:sldLayoutMkLst>
        </pc:sldLayoutChg>
        <pc:sldLayoutChg chg="add del mod replId">
          <pc:chgData name="Ieuan Bessant (2203188)" userId="S::2203188@student.uwtsd.ac.uk::c66cc75c-6e96-471e-8f1d-2a9f21d7e7a6" providerId="AD" clId="Web-{BBEA21E1-A900-19D9-D970-FBD8066F6766}" dt="2022-10-18T11:29:54.332" v="20"/>
          <pc:sldLayoutMkLst>
            <pc:docMk/>
            <pc:sldMasterMk cId="2408347805" sldId="2147483672"/>
            <pc:sldLayoutMk cId="480747384" sldId="2147483678"/>
          </pc:sldLayoutMkLst>
        </pc:sldLayoutChg>
        <pc:sldLayoutChg chg="add del mod replId">
          <pc:chgData name="Ieuan Bessant (2203188)" userId="S::2203188@student.uwtsd.ac.uk::c66cc75c-6e96-471e-8f1d-2a9f21d7e7a6" providerId="AD" clId="Web-{BBEA21E1-A900-19D9-D970-FBD8066F6766}" dt="2022-10-18T11:29:54.332" v="20"/>
          <pc:sldLayoutMkLst>
            <pc:docMk/>
            <pc:sldMasterMk cId="2408347805" sldId="2147483672"/>
            <pc:sldLayoutMk cId="4032913793" sldId="2147483679"/>
          </pc:sldLayoutMkLst>
        </pc:sldLayoutChg>
        <pc:sldLayoutChg chg="add del mod replId">
          <pc:chgData name="Ieuan Bessant (2203188)" userId="S::2203188@student.uwtsd.ac.uk::c66cc75c-6e96-471e-8f1d-2a9f21d7e7a6" providerId="AD" clId="Web-{BBEA21E1-A900-19D9-D970-FBD8066F6766}" dt="2022-10-18T11:29:54.332" v="20"/>
          <pc:sldLayoutMkLst>
            <pc:docMk/>
            <pc:sldMasterMk cId="2408347805" sldId="2147483672"/>
            <pc:sldLayoutMk cId="521791773" sldId="2147483680"/>
          </pc:sldLayoutMkLst>
        </pc:sldLayoutChg>
        <pc:sldLayoutChg chg="add del mod replId">
          <pc:chgData name="Ieuan Bessant (2203188)" userId="S::2203188@student.uwtsd.ac.uk::c66cc75c-6e96-471e-8f1d-2a9f21d7e7a6" providerId="AD" clId="Web-{BBEA21E1-A900-19D9-D970-FBD8066F6766}" dt="2022-10-18T11:29:54.332" v="20"/>
          <pc:sldLayoutMkLst>
            <pc:docMk/>
            <pc:sldMasterMk cId="2408347805" sldId="2147483672"/>
            <pc:sldLayoutMk cId="2480476791" sldId="2147483681"/>
          </pc:sldLayoutMkLst>
        </pc:sldLayoutChg>
        <pc:sldLayoutChg chg="add del mod replId">
          <pc:chgData name="Ieuan Bessant (2203188)" userId="S::2203188@student.uwtsd.ac.uk::c66cc75c-6e96-471e-8f1d-2a9f21d7e7a6" providerId="AD" clId="Web-{BBEA21E1-A900-19D9-D970-FBD8066F6766}" dt="2022-10-18T11:29:54.332" v="20"/>
          <pc:sldLayoutMkLst>
            <pc:docMk/>
            <pc:sldMasterMk cId="2408347805" sldId="2147483672"/>
            <pc:sldLayoutMk cId="2692571654" sldId="2147483682"/>
          </pc:sldLayoutMkLst>
        </pc:sldLayoutChg>
        <pc:sldLayoutChg chg="add del mod replId">
          <pc:chgData name="Ieuan Bessant (2203188)" userId="S::2203188@student.uwtsd.ac.uk::c66cc75c-6e96-471e-8f1d-2a9f21d7e7a6" providerId="AD" clId="Web-{BBEA21E1-A900-19D9-D970-FBD8066F6766}" dt="2022-10-18T11:29:54.332" v="20"/>
          <pc:sldLayoutMkLst>
            <pc:docMk/>
            <pc:sldMasterMk cId="2408347805" sldId="2147483672"/>
            <pc:sldLayoutMk cId="1213898836" sldId="2147483683"/>
          </pc:sldLayoutMkLst>
        </pc:sldLayoutChg>
      </pc:sldMasterChg>
      <pc:sldMasterChg chg="add del addSldLayout delSldLayout modSldLayout">
        <pc:chgData name="Ieuan Bessant (2203188)" userId="S::2203188@student.uwtsd.ac.uk::c66cc75c-6e96-471e-8f1d-2a9f21d7e7a6" providerId="AD" clId="Web-{BBEA21E1-A900-19D9-D970-FBD8066F6766}" dt="2022-10-18T11:29:55.676" v="21"/>
        <pc:sldMasterMkLst>
          <pc:docMk/>
          <pc:sldMasterMk cId="2662296753" sldId="2147483684"/>
        </pc:sldMasterMkLst>
        <pc:sldLayoutChg chg="add del mod replId">
          <pc:chgData name="Ieuan Bessant (2203188)" userId="S::2203188@student.uwtsd.ac.uk::c66cc75c-6e96-471e-8f1d-2a9f21d7e7a6" providerId="AD" clId="Web-{BBEA21E1-A900-19D9-D970-FBD8066F6766}" dt="2022-10-18T11:29:55.676" v="21"/>
          <pc:sldLayoutMkLst>
            <pc:docMk/>
            <pc:sldMasterMk cId="2662296753" sldId="2147483684"/>
            <pc:sldLayoutMk cId="816955283" sldId="2147483685"/>
          </pc:sldLayoutMkLst>
        </pc:sldLayoutChg>
        <pc:sldLayoutChg chg="add del mod replId">
          <pc:chgData name="Ieuan Bessant (2203188)" userId="S::2203188@student.uwtsd.ac.uk::c66cc75c-6e96-471e-8f1d-2a9f21d7e7a6" providerId="AD" clId="Web-{BBEA21E1-A900-19D9-D970-FBD8066F6766}" dt="2022-10-18T11:29:55.676" v="21"/>
          <pc:sldLayoutMkLst>
            <pc:docMk/>
            <pc:sldMasterMk cId="2662296753" sldId="2147483684"/>
            <pc:sldLayoutMk cId="1312586959" sldId="2147483686"/>
          </pc:sldLayoutMkLst>
        </pc:sldLayoutChg>
        <pc:sldLayoutChg chg="add del mod replId">
          <pc:chgData name="Ieuan Bessant (2203188)" userId="S::2203188@student.uwtsd.ac.uk::c66cc75c-6e96-471e-8f1d-2a9f21d7e7a6" providerId="AD" clId="Web-{BBEA21E1-A900-19D9-D970-FBD8066F6766}" dt="2022-10-18T11:29:55.676" v="21"/>
          <pc:sldLayoutMkLst>
            <pc:docMk/>
            <pc:sldMasterMk cId="2662296753" sldId="2147483684"/>
            <pc:sldLayoutMk cId="1115834561" sldId="2147483687"/>
          </pc:sldLayoutMkLst>
        </pc:sldLayoutChg>
        <pc:sldLayoutChg chg="add del mod replId">
          <pc:chgData name="Ieuan Bessant (2203188)" userId="S::2203188@student.uwtsd.ac.uk::c66cc75c-6e96-471e-8f1d-2a9f21d7e7a6" providerId="AD" clId="Web-{BBEA21E1-A900-19D9-D970-FBD8066F6766}" dt="2022-10-18T11:29:55.676" v="21"/>
          <pc:sldLayoutMkLst>
            <pc:docMk/>
            <pc:sldMasterMk cId="2662296753" sldId="2147483684"/>
            <pc:sldLayoutMk cId="133387464" sldId="2147483688"/>
          </pc:sldLayoutMkLst>
        </pc:sldLayoutChg>
        <pc:sldLayoutChg chg="add del mod replId">
          <pc:chgData name="Ieuan Bessant (2203188)" userId="S::2203188@student.uwtsd.ac.uk::c66cc75c-6e96-471e-8f1d-2a9f21d7e7a6" providerId="AD" clId="Web-{BBEA21E1-A900-19D9-D970-FBD8066F6766}" dt="2022-10-18T11:29:55.676" v="21"/>
          <pc:sldLayoutMkLst>
            <pc:docMk/>
            <pc:sldMasterMk cId="2662296753" sldId="2147483684"/>
            <pc:sldLayoutMk cId="656863680" sldId="2147483689"/>
          </pc:sldLayoutMkLst>
        </pc:sldLayoutChg>
        <pc:sldLayoutChg chg="add del mod replId">
          <pc:chgData name="Ieuan Bessant (2203188)" userId="S::2203188@student.uwtsd.ac.uk::c66cc75c-6e96-471e-8f1d-2a9f21d7e7a6" providerId="AD" clId="Web-{BBEA21E1-A900-19D9-D970-FBD8066F6766}" dt="2022-10-18T11:29:55.676" v="21"/>
          <pc:sldLayoutMkLst>
            <pc:docMk/>
            <pc:sldMasterMk cId="2662296753" sldId="2147483684"/>
            <pc:sldLayoutMk cId="3903082464" sldId="2147483690"/>
          </pc:sldLayoutMkLst>
        </pc:sldLayoutChg>
        <pc:sldLayoutChg chg="add del mod replId">
          <pc:chgData name="Ieuan Bessant (2203188)" userId="S::2203188@student.uwtsd.ac.uk::c66cc75c-6e96-471e-8f1d-2a9f21d7e7a6" providerId="AD" clId="Web-{BBEA21E1-A900-19D9-D970-FBD8066F6766}" dt="2022-10-18T11:29:55.676" v="21"/>
          <pc:sldLayoutMkLst>
            <pc:docMk/>
            <pc:sldMasterMk cId="2662296753" sldId="2147483684"/>
            <pc:sldLayoutMk cId="1156497541" sldId="2147483691"/>
          </pc:sldLayoutMkLst>
        </pc:sldLayoutChg>
        <pc:sldLayoutChg chg="add del mod replId">
          <pc:chgData name="Ieuan Bessant (2203188)" userId="S::2203188@student.uwtsd.ac.uk::c66cc75c-6e96-471e-8f1d-2a9f21d7e7a6" providerId="AD" clId="Web-{BBEA21E1-A900-19D9-D970-FBD8066F6766}" dt="2022-10-18T11:29:55.676" v="21"/>
          <pc:sldLayoutMkLst>
            <pc:docMk/>
            <pc:sldMasterMk cId="2662296753" sldId="2147483684"/>
            <pc:sldLayoutMk cId="3951223731" sldId="2147483692"/>
          </pc:sldLayoutMkLst>
        </pc:sldLayoutChg>
        <pc:sldLayoutChg chg="add del mod replId">
          <pc:chgData name="Ieuan Bessant (2203188)" userId="S::2203188@student.uwtsd.ac.uk::c66cc75c-6e96-471e-8f1d-2a9f21d7e7a6" providerId="AD" clId="Web-{BBEA21E1-A900-19D9-D970-FBD8066F6766}" dt="2022-10-18T11:29:55.676" v="21"/>
          <pc:sldLayoutMkLst>
            <pc:docMk/>
            <pc:sldMasterMk cId="2662296753" sldId="2147483684"/>
            <pc:sldLayoutMk cId="1948156457" sldId="2147483693"/>
          </pc:sldLayoutMkLst>
        </pc:sldLayoutChg>
        <pc:sldLayoutChg chg="add del mod replId">
          <pc:chgData name="Ieuan Bessant (2203188)" userId="S::2203188@student.uwtsd.ac.uk::c66cc75c-6e96-471e-8f1d-2a9f21d7e7a6" providerId="AD" clId="Web-{BBEA21E1-A900-19D9-D970-FBD8066F6766}" dt="2022-10-18T11:29:55.676" v="21"/>
          <pc:sldLayoutMkLst>
            <pc:docMk/>
            <pc:sldMasterMk cId="2662296753" sldId="2147483684"/>
            <pc:sldLayoutMk cId="3184908209" sldId="2147483694"/>
          </pc:sldLayoutMkLst>
        </pc:sldLayoutChg>
        <pc:sldLayoutChg chg="add del mod replId">
          <pc:chgData name="Ieuan Bessant (2203188)" userId="S::2203188@student.uwtsd.ac.uk::c66cc75c-6e96-471e-8f1d-2a9f21d7e7a6" providerId="AD" clId="Web-{BBEA21E1-A900-19D9-D970-FBD8066F6766}" dt="2022-10-18T11:29:55.676" v="21"/>
          <pc:sldLayoutMkLst>
            <pc:docMk/>
            <pc:sldMasterMk cId="2662296753" sldId="2147483684"/>
            <pc:sldLayoutMk cId="1761692407" sldId="2147483695"/>
          </pc:sldLayoutMkLst>
        </pc:sldLayoutChg>
      </pc:sldMasterChg>
      <pc:sldMasterChg chg="add del addSldLayout delSldLayout modSldLayout">
        <pc:chgData name="Ieuan Bessant (2203188)" userId="S::2203188@student.uwtsd.ac.uk::c66cc75c-6e96-471e-8f1d-2a9f21d7e7a6" providerId="AD" clId="Web-{BBEA21E1-A900-19D9-D970-FBD8066F6766}" dt="2022-10-18T11:42:03.899" v="128"/>
        <pc:sldMasterMkLst>
          <pc:docMk/>
          <pc:sldMasterMk cId="2456645557" sldId="2147483696"/>
        </pc:sldMasterMkLst>
        <pc:sldLayoutChg chg="add del mod replId">
          <pc:chgData name="Ieuan Bessant (2203188)" userId="S::2203188@student.uwtsd.ac.uk::c66cc75c-6e96-471e-8f1d-2a9f21d7e7a6" providerId="AD" clId="Web-{BBEA21E1-A900-19D9-D970-FBD8066F6766}" dt="2022-10-18T11:42:03.899" v="128"/>
          <pc:sldLayoutMkLst>
            <pc:docMk/>
            <pc:sldMasterMk cId="2456645557" sldId="2147483696"/>
            <pc:sldLayoutMk cId="1245519208" sldId="2147483697"/>
          </pc:sldLayoutMkLst>
        </pc:sldLayoutChg>
        <pc:sldLayoutChg chg="add del mod replId">
          <pc:chgData name="Ieuan Bessant (2203188)" userId="S::2203188@student.uwtsd.ac.uk::c66cc75c-6e96-471e-8f1d-2a9f21d7e7a6" providerId="AD" clId="Web-{BBEA21E1-A900-19D9-D970-FBD8066F6766}" dt="2022-10-18T11:42:03.899" v="128"/>
          <pc:sldLayoutMkLst>
            <pc:docMk/>
            <pc:sldMasterMk cId="2456645557" sldId="2147483696"/>
            <pc:sldLayoutMk cId="1520920731" sldId="2147483698"/>
          </pc:sldLayoutMkLst>
        </pc:sldLayoutChg>
        <pc:sldLayoutChg chg="add del mod replId">
          <pc:chgData name="Ieuan Bessant (2203188)" userId="S::2203188@student.uwtsd.ac.uk::c66cc75c-6e96-471e-8f1d-2a9f21d7e7a6" providerId="AD" clId="Web-{BBEA21E1-A900-19D9-D970-FBD8066F6766}" dt="2022-10-18T11:42:03.899" v="128"/>
          <pc:sldLayoutMkLst>
            <pc:docMk/>
            <pc:sldMasterMk cId="2456645557" sldId="2147483696"/>
            <pc:sldLayoutMk cId="230272440" sldId="2147483699"/>
          </pc:sldLayoutMkLst>
        </pc:sldLayoutChg>
        <pc:sldLayoutChg chg="add del mod replId">
          <pc:chgData name="Ieuan Bessant (2203188)" userId="S::2203188@student.uwtsd.ac.uk::c66cc75c-6e96-471e-8f1d-2a9f21d7e7a6" providerId="AD" clId="Web-{BBEA21E1-A900-19D9-D970-FBD8066F6766}" dt="2022-10-18T11:42:03.899" v="128"/>
          <pc:sldLayoutMkLst>
            <pc:docMk/>
            <pc:sldMasterMk cId="2456645557" sldId="2147483696"/>
            <pc:sldLayoutMk cId="1958691090" sldId="2147483700"/>
          </pc:sldLayoutMkLst>
        </pc:sldLayoutChg>
        <pc:sldLayoutChg chg="add del mod replId">
          <pc:chgData name="Ieuan Bessant (2203188)" userId="S::2203188@student.uwtsd.ac.uk::c66cc75c-6e96-471e-8f1d-2a9f21d7e7a6" providerId="AD" clId="Web-{BBEA21E1-A900-19D9-D970-FBD8066F6766}" dt="2022-10-18T11:42:03.899" v="128"/>
          <pc:sldLayoutMkLst>
            <pc:docMk/>
            <pc:sldMasterMk cId="2456645557" sldId="2147483696"/>
            <pc:sldLayoutMk cId="2855411042" sldId="2147483701"/>
          </pc:sldLayoutMkLst>
        </pc:sldLayoutChg>
        <pc:sldLayoutChg chg="add del mod replId">
          <pc:chgData name="Ieuan Bessant (2203188)" userId="S::2203188@student.uwtsd.ac.uk::c66cc75c-6e96-471e-8f1d-2a9f21d7e7a6" providerId="AD" clId="Web-{BBEA21E1-A900-19D9-D970-FBD8066F6766}" dt="2022-10-18T11:42:03.899" v="128"/>
          <pc:sldLayoutMkLst>
            <pc:docMk/>
            <pc:sldMasterMk cId="2456645557" sldId="2147483696"/>
            <pc:sldLayoutMk cId="4018278150" sldId="2147483702"/>
          </pc:sldLayoutMkLst>
        </pc:sldLayoutChg>
        <pc:sldLayoutChg chg="add del mod replId">
          <pc:chgData name="Ieuan Bessant (2203188)" userId="S::2203188@student.uwtsd.ac.uk::c66cc75c-6e96-471e-8f1d-2a9f21d7e7a6" providerId="AD" clId="Web-{BBEA21E1-A900-19D9-D970-FBD8066F6766}" dt="2022-10-18T11:42:03.899" v="128"/>
          <pc:sldLayoutMkLst>
            <pc:docMk/>
            <pc:sldMasterMk cId="2456645557" sldId="2147483696"/>
            <pc:sldLayoutMk cId="2799957409" sldId="2147483703"/>
          </pc:sldLayoutMkLst>
        </pc:sldLayoutChg>
        <pc:sldLayoutChg chg="add del mod replId">
          <pc:chgData name="Ieuan Bessant (2203188)" userId="S::2203188@student.uwtsd.ac.uk::c66cc75c-6e96-471e-8f1d-2a9f21d7e7a6" providerId="AD" clId="Web-{BBEA21E1-A900-19D9-D970-FBD8066F6766}" dt="2022-10-18T11:42:03.899" v="128"/>
          <pc:sldLayoutMkLst>
            <pc:docMk/>
            <pc:sldMasterMk cId="2456645557" sldId="2147483696"/>
            <pc:sldLayoutMk cId="3280952269" sldId="2147483704"/>
          </pc:sldLayoutMkLst>
        </pc:sldLayoutChg>
        <pc:sldLayoutChg chg="add del mod replId">
          <pc:chgData name="Ieuan Bessant (2203188)" userId="S::2203188@student.uwtsd.ac.uk::c66cc75c-6e96-471e-8f1d-2a9f21d7e7a6" providerId="AD" clId="Web-{BBEA21E1-A900-19D9-D970-FBD8066F6766}" dt="2022-10-18T11:42:03.899" v="128"/>
          <pc:sldLayoutMkLst>
            <pc:docMk/>
            <pc:sldMasterMk cId="2456645557" sldId="2147483696"/>
            <pc:sldLayoutMk cId="1950735681" sldId="2147483705"/>
          </pc:sldLayoutMkLst>
        </pc:sldLayoutChg>
        <pc:sldLayoutChg chg="add del mod replId">
          <pc:chgData name="Ieuan Bessant (2203188)" userId="S::2203188@student.uwtsd.ac.uk::c66cc75c-6e96-471e-8f1d-2a9f21d7e7a6" providerId="AD" clId="Web-{BBEA21E1-A900-19D9-D970-FBD8066F6766}" dt="2022-10-18T11:42:03.899" v="128"/>
          <pc:sldLayoutMkLst>
            <pc:docMk/>
            <pc:sldMasterMk cId="2456645557" sldId="2147483696"/>
            <pc:sldLayoutMk cId="639313559" sldId="2147483706"/>
          </pc:sldLayoutMkLst>
        </pc:sldLayoutChg>
        <pc:sldLayoutChg chg="add del mod replId">
          <pc:chgData name="Ieuan Bessant (2203188)" userId="S::2203188@student.uwtsd.ac.uk::c66cc75c-6e96-471e-8f1d-2a9f21d7e7a6" providerId="AD" clId="Web-{BBEA21E1-A900-19D9-D970-FBD8066F6766}" dt="2022-10-18T11:42:03.899" v="128"/>
          <pc:sldLayoutMkLst>
            <pc:docMk/>
            <pc:sldMasterMk cId="2456645557" sldId="2147483696"/>
            <pc:sldLayoutMk cId="2475160241" sldId="2147483707"/>
          </pc:sldLayoutMkLst>
        </pc:sldLayoutChg>
        <pc:sldLayoutChg chg="add del mod replId">
          <pc:chgData name="Ieuan Bessant (2203188)" userId="S::2203188@student.uwtsd.ac.uk::c66cc75c-6e96-471e-8f1d-2a9f21d7e7a6" providerId="AD" clId="Web-{BBEA21E1-A900-19D9-D970-FBD8066F6766}" dt="2022-10-18T11:42:03.899" v="128"/>
          <pc:sldLayoutMkLst>
            <pc:docMk/>
            <pc:sldMasterMk cId="2456645557" sldId="2147483696"/>
            <pc:sldLayoutMk cId="1483075721" sldId="2147483708"/>
          </pc:sldLayoutMkLst>
        </pc:sldLayoutChg>
        <pc:sldLayoutChg chg="add del mod replId">
          <pc:chgData name="Ieuan Bessant (2203188)" userId="S::2203188@student.uwtsd.ac.uk::c66cc75c-6e96-471e-8f1d-2a9f21d7e7a6" providerId="AD" clId="Web-{BBEA21E1-A900-19D9-D970-FBD8066F6766}" dt="2022-10-18T11:42:03.899" v="128"/>
          <pc:sldLayoutMkLst>
            <pc:docMk/>
            <pc:sldMasterMk cId="2456645557" sldId="2147483696"/>
            <pc:sldLayoutMk cId="2366541057" sldId="2147483709"/>
          </pc:sldLayoutMkLst>
        </pc:sldLayoutChg>
        <pc:sldLayoutChg chg="add del mod replId">
          <pc:chgData name="Ieuan Bessant (2203188)" userId="S::2203188@student.uwtsd.ac.uk::c66cc75c-6e96-471e-8f1d-2a9f21d7e7a6" providerId="AD" clId="Web-{BBEA21E1-A900-19D9-D970-FBD8066F6766}" dt="2022-10-18T11:42:03.899" v="128"/>
          <pc:sldLayoutMkLst>
            <pc:docMk/>
            <pc:sldMasterMk cId="2456645557" sldId="2147483696"/>
            <pc:sldLayoutMk cId="3448833478" sldId="2147483710"/>
          </pc:sldLayoutMkLst>
        </pc:sldLayoutChg>
        <pc:sldLayoutChg chg="add del mod replId">
          <pc:chgData name="Ieuan Bessant (2203188)" userId="S::2203188@student.uwtsd.ac.uk::c66cc75c-6e96-471e-8f1d-2a9f21d7e7a6" providerId="AD" clId="Web-{BBEA21E1-A900-19D9-D970-FBD8066F6766}" dt="2022-10-18T11:42:03.899" v="128"/>
          <pc:sldLayoutMkLst>
            <pc:docMk/>
            <pc:sldMasterMk cId="2456645557" sldId="2147483696"/>
            <pc:sldLayoutMk cId="1830102259" sldId="2147483711"/>
          </pc:sldLayoutMkLst>
        </pc:sldLayoutChg>
        <pc:sldLayoutChg chg="add del mod replId">
          <pc:chgData name="Ieuan Bessant (2203188)" userId="S::2203188@student.uwtsd.ac.uk::c66cc75c-6e96-471e-8f1d-2a9f21d7e7a6" providerId="AD" clId="Web-{BBEA21E1-A900-19D9-D970-FBD8066F6766}" dt="2022-10-18T11:42:03.899" v="128"/>
          <pc:sldLayoutMkLst>
            <pc:docMk/>
            <pc:sldMasterMk cId="2456645557" sldId="2147483696"/>
            <pc:sldLayoutMk cId="2480915357" sldId="2147483712"/>
          </pc:sldLayoutMkLst>
        </pc:sldLayoutChg>
        <pc:sldLayoutChg chg="add del mod replId">
          <pc:chgData name="Ieuan Bessant (2203188)" userId="S::2203188@student.uwtsd.ac.uk::c66cc75c-6e96-471e-8f1d-2a9f21d7e7a6" providerId="AD" clId="Web-{BBEA21E1-A900-19D9-D970-FBD8066F6766}" dt="2022-10-18T11:42:03.899" v="128"/>
          <pc:sldLayoutMkLst>
            <pc:docMk/>
            <pc:sldMasterMk cId="2456645557" sldId="2147483696"/>
            <pc:sldLayoutMk cId="4141061203" sldId="2147483713"/>
          </pc:sldLayoutMkLst>
        </pc:sldLayoutChg>
      </pc:sldMasterChg>
      <pc:sldMasterChg chg="add del addSldLayout delSldLayout modSldLayout">
        <pc:chgData name="Ieuan Bessant (2203188)" userId="S::2203188@student.uwtsd.ac.uk::c66cc75c-6e96-471e-8f1d-2a9f21d7e7a6" providerId="AD" clId="Web-{BBEA21E1-A900-19D9-D970-FBD8066F6766}" dt="2022-10-18T11:42:12.290" v="129"/>
        <pc:sldMasterMkLst>
          <pc:docMk/>
          <pc:sldMasterMk cId="1515230636" sldId="2147483714"/>
        </pc:sldMasterMkLst>
        <pc:sldLayoutChg chg="add del mod replId">
          <pc:chgData name="Ieuan Bessant (2203188)" userId="S::2203188@student.uwtsd.ac.uk::c66cc75c-6e96-471e-8f1d-2a9f21d7e7a6" providerId="AD" clId="Web-{BBEA21E1-A900-19D9-D970-FBD8066F6766}" dt="2022-10-18T11:42:12.290" v="129"/>
          <pc:sldLayoutMkLst>
            <pc:docMk/>
            <pc:sldMasterMk cId="1515230636" sldId="2147483714"/>
            <pc:sldLayoutMk cId="2870936565" sldId="2147483715"/>
          </pc:sldLayoutMkLst>
        </pc:sldLayoutChg>
        <pc:sldLayoutChg chg="add del mod replId">
          <pc:chgData name="Ieuan Bessant (2203188)" userId="S::2203188@student.uwtsd.ac.uk::c66cc75c-6e96-471e-8f1d-2a9f21d7e7a6" providerId="AD" clId="Web-{BBEA21E1-A900-19D9-D970-FBD8066F6766}" dt="2022-10-18T11:42:12.290" v="129"/>
          <pc:sldLayoutMkLst>
            <pc:docMk/>
            <pc:sldMasterMk cId="1515230636" sldId="2147483714"/>
            <pc:sldLayoutMk cId="812475440" sldId="2147483716"/>
          </pc:sldLayoutMkLst>
        </pc:sldLayoutChg>
        <pc:sldLayoutChg chg="add del mod replId">
          <pc:chgData name="Ieuan Bessant (2203188)" userId="S::2203188@student.uwtsd.ac.uk::c66cc75c-6e96-471e-8f1d-2a9f21d7e7a6" providerId="AD" clId="Web-{BBEA21E1-A900-19D9-D970-FBD8066F6766}" dt="2022-10-18T11:42:12.290" v="129"/>
          <pc:sldLayoutMkLst>
            <pc:docMk/>
            <pc:sldMasterMk cId="1515230636" sldId="2147483714"/>
            <pc:sldLayoutMk cId="2585394717" sldId="2147483717"/>
          </pc:sldLayoutMkLst>
        </pc:sldLayoutChg>
        <pc:sldLayoutChg chg="add del mod replId">
          <pc:chgData name="Ieuan Bessant (2203188)" userId="S::2203188@student.uwtsd.ac.uk::c66cc75c-6e96-471e-8f1d-2a9f21d7e7a6" providerId="AD" clId="Web-{BBEA21E1-A900-19D9-D970-FBD8066F6766}" dt="2022-10-18T11:42:12.290" v="129"/>
          <pc:sldLayoutMkLst>
            <pc:docMk/>
            <pc:sldMasterMk cId="1515230636" sldId="2147483714"/>
            <pc:sldLayoutMk cId="3569399102" sldId="2147483718"/>
          </pc:sldLayoutMkLst>
        </pc:sldLayoutChg>
        <pc:sldLayoutChg chg="add del mod replId">
          <pc:chgData name="Ieuan Bessant (2203188)" userId="S::2203188@student.uwtsd.ac.uk::c66cc75c-6e96-471e-8f1d-2a9f21d7e7a6" providerId="AD" clId="Web-{BBEA21E1-A900-19D9-D970-FBD8066F6766}" dt="2022-10-18T11:42:12.290" v="129"/>
          <pc:sldLayoutMkLst>
            <pc:docMk/>
            <pc:sldMasterMk cId="1515230636" sldId="2147483714"/>
            <pc:sldLayoutMk cId="2665803379" sldId="2147483719"/>
          </pc:sldLayoutMkLst>
        </pc:sldLayoutChg>
        <pc:sldLayoutChg chg="add del mod replId">
          <pc:chgData name="Ieuan Bessant (2203188)" userId="S::2203188@student.uwtsd.ac.uk::c66cc75c-6e96-471e-8f1d-2a9f21d7e7a6" providerId="AD" clId="Web-{BBEA21E1-A900-19D9-D970-FBD8066F6766}" dt="2022-10-18T11:42:12.290" v="129"/>
          <pc:sldLayoutMkLst>
            <pc:docMk/>
            <pc:sldMasterMk cId="1515230636" sldId="2147483714"/>
            <pc:sldLayoutMk cId="603444538" sldId="2147483720"/>
          </pc:sldLayoutMkLst>
        </pc:sldLayoutChg>
        <pc:sldLayoutChg chg="add del mod replId">
          <pc:chgData name="Ieuan Bessant (2203188)" userId="S::2203188@student.uwtsd.ac.uk::c66cc75c-6e96-471e-8f1d-2a9f21d7e7a6" providerId="AD" clId="Web-{BBEA21E1-A900-19D9-D970-FBD8066F6766}" dt="2022-10-18T11:42:12.290" v="129"/>
          <pc:sldLayoutMkLst>
            <pc:docMk/>
            <pc:sldMasterMk cId="1515230636" sldId="2147483714"/>
            <pc:sldLayoutMk cId="2179133448" sldId="2147483721"/>
          </pc:sldLayoutMkLst>
        </pc:sldLayoutChg>
        <pc:sldLayoutChg chg="add del mod replId">
          <pc:chgData name="Ieuan Bessant (2203188)" userId="S::2203188@student.uwtsd.ac.uk::c66cc75c-6e96-471e-8f1d-2a9f21d7e7a6" providerId="AD" clId="Web-{BBEA21E1-A900-19D9-D970-FBD8066F6766}" dt="2022-10-18T11:42:12.290" v="129"/>
          <pc:sldLayoutMkLst>
            <pc:docMk/>
            <pc:sldMasterMk cId="1515230636" sldId="2147483714"/>
            <pc:sldLayoutMk cId="433762197" sldId="2147483722"/>
          </pc:sldLayoutMkLst>
        </pc:sldLayoutChg>
        <pc:sldLayoutChg chg="add del mod replId">
          <pc:chgData name="Ieuan Bessant (2203188)" userId="S::2203188@student.uwtsd.ac.uk::c66cc75c-6e96-471e-8f1d-2a9f21d7e7a6" providerId="AD" clId="Web-{BBEA21E1-A900-19D9-D970-FBD8066F6766}" dt="2022-10-18T11:42:12.290" v="129"/>
          <pc:sldLayoutMkLst>
            <pc:docMk/>
            <pc:sldMasterMk cId="1515230636" sldId="2147483714"/>
            <pc:sldLayoutMk cId="1560691770" sldId="2147483723"/>
          </pc:sldLayoutMkLst>
        </pc:sldLayoutChg>
        <pc:sldLayoutChg chg="add del mod replId">
          <pc:chgData name="Ieuan Bessant (2203188)" userId="S::2203188@student.uwtsd.ac.uk::c66cc75c-6e96-471e-8f1d-2a9f21d7e7a6" providerId="AD" clId="Web-{BBEA21E1-A900-19D9-D970-FBD8066F6766}" dt="2022-10-18T11:42:12.290" v="129"/>
          <pc:sldLayoutMkLst>
            <pc:docMk/>
            <pc:sldMasterMk cId="1515230636" sldId="2147483714"/>
            <pc:sldLayoutMk cId="349956162" sldId="2147483724"/>
          </pc:sldLayoutMkLst>
        </pc:sldLayoutChg>
        <pc:sldLayoutChg chg="add del mod replId">
          <pc:chgData name="Ieuan Bessant (2203188)" userId="S::2203188@student.uwtsd.ac.uk::c66cc75c-6e96-471e-8f1d-2a9f21d7e7a6" providerId="AD" clId="Web-{BBEA21E1-A900-19D9-D970-FBD8066F6766}" dt="2022-10-18T11:42:12.290" v="129"/>
          <pc:sldLayoutMkLst>
            <pc:docMk/>
            <pc:sldMasterMk cId="1515230636" sldId="2147483714"/>
            <pc:sldLayoutMk cId="1489812277" sldId="2147483725"/>
          </pc:sldLayoutMkLst>
        </pc:sldLayoutChg>
        <pc:sldLayoutChg chg="add del mod replId">
          <pc:chgData name="Ieuan Bessant (2203188)" userId="S::2203188@student.uwtsd.ac.uk::c66cc75c-6e96-471e-8f1d-2a9f21d7e7a6" providerId="AD" clId="Web-{BBEA21E1-A900-19D9-D970-FBD8066F6766}" dt="2022-10-18T11:42:12.290" v="129"/>
          <pc:sldLayoutMkLst>
            <pc:docMk/>
            <pc:sldMasterMk cId="1515230636" sldId="2147483714"/>
            <pc:sldLayoutMk cId="3613737819" sldId="2147483726"/>
          </pc:sldLayoutMkLst>
        </pc:sldLayoutChg>
        <pc:sldLayoutChg chg="add del mod replId">
          <pc:chgData name="Ieuan Bessant (2203188)" userId="S::2203188@student.uwtsd.ac.uk::c66cc75c-6e96-471e-8f1d-2a9f21d7e7a6" providerId="AD" clId="Web-{BBEA21E1-A900-19D9-D970-FBD8066F6766}" dt="2022-10-18T11:42:12.290" v="129"/>
          <pc:sldLayoutMkLst>
            <pc:docMk/>
            <pc:sldMasterMk cId="1515230636" sldId="2147483714"/>
            <pc:sldLayoutMk cId="308978172" sldId="2147483727"/>
          </pc:sldLayoutMkLst>
        </pc:sldLayoutChg>
        <pc:sldLayoutChg chg="add del mod replId">
          <pc:chgData name="Ieuan Bessant (2203188)" userId="S::2203188@student.uwtsd.ac.uk::c66cc75c-6e96-471e-8f1d-2a9f21d7e7a6" providerId="AD" clId="Web-{BBEA21E1-A900-19D9-D970-FBD8066F6766}" dt="2022-10-18T11:42:12.290" v="129"/>
          <pc:sldLayoutMkLst>
            <pc:docMk/>
            <pc:sldMasterMk cId="1515230636" sldId="2147483714"/>
            <pc:sldLayoutMk cId="286511508" sldId="2147483728"/>
          </pc:sldLayoutMkLst>
        </pc:sldLayoutChg>
        <pc:sldLayoutChg chg="add del mod replId">
          <pc:chgData name="Ieuan Bessant (2203188)" userId="S::2203188@student.uwtsd.ac.uk::c66cc75c-6e96-471e-8f1d-2a9f21d7e7a6" providerId="AD" clId="Web-{BBEA21E1-A900-19D9-D970-FBD8066F6766}" dt="2022-10-18T11:42:12.290" v="129"/>
          <pc:sldLayoutMkLst>
            <pc:docMk/>
            <pc:sldMasterMk cId="1515230636" sldId="2147483714"/>
            <pc:sldLayoutMk cId="2952032639" sldId="2147483729"/>
          </pc:sldLayoutMkLst>
        </pc:sldLayoutChg>
        <pc:sldLayoutChg chg="add del mod replId">
          <pc:chgData name="Ieuan Bessant (2203188)" userId="S::2203188@student.uwtsd.ac.uk::c66cc75c-6e96-471e-8f1d-2a9f21d7e7a6" providerId="AD" clId="Web-{BBEA21E1-A900-19D9-D970-FBD8066F6766}" dt="2022-10-18T11:42:12.290" v="129"/>
          <pc:sldLayoutMkLst>
            <pc:docMk/>
            <pc:sldMasterMk cId="1515230636" sldId="2147483714"/>
            <pc:sldLayoutMk cId="4085377838" sldId="2147483730"/>
          </pc:sldLayoutMkLst>
        </pc:sldLayoutChg>
        <pc:sldLayoutChg chg="add del mod replId">
          <pc:chgData name="Ieuan Bessant (2203188)" userId="S::2203188@student.uwtsd.ac.uk::c66cc75c-6e96-471e-8f1d-2a9f21d7e7a6" providerId="AD" clId="Web-{BBEA21E1-A900-19D9-D970-FBD8066F6766}" dt="2022-10-18T11:42:12.290" v="129"/>
          <pc:sldLayoutMkLst>
            <pc:docMk/>
            <pc:sldMasterMk cId="1515230636" sldId="2147483714"/>
            <pc:sldLayoutMk cId="3337598387" sldId="2147483731"/>
          </pc:sldLayoutMkLst>
        </pc:sldLayoutChg>
      </pc:sldMasterChg>
      <pc:sldMasterChg chg="add del addSldLayout delSldLayout modSldLayout">
        <pc:chgData name="Ieuan Bessant (2203188)" userId="S::2203188@student.uwtsd.ac.uk::c66cc75c-6e96-471e-8f1d-2a9f21d7e7a6" providerId="AD" clId="Web-{BBEA21E1-A900-19D9-D970-FBD8066F6766}" dt="2022-10-18T11:42:17.368" v="130"/>
        <pc:sldMasterMkLst>
          <pc:docMk/>
          <pc:sldMasterMk cId="2183538644" sldId="2147483732"/>
        </pc:sldMasterMkLst>
        <pc:sldLayoutChg chg="add del mod replId">
          <pc:chgData name="Ieuan Bessant (2203188)" userId="S::2203188@student.uwtsd.ac.uk::c66cc75c-6e96-471e-8f1d-2a9f21d7e7a6" providerId="AD" clId="Web-{BBEA21E1-A900-19D9-D970-FBD8066F6766}" dt="2022-10-18T11:42:17.368" v="130"/>
          <pc:sldLayoutMkLst>
            <pc:docMk/>
            <pc:sldMasterMk cId="2183538644" sldId="2147483732"/>
            <pc:sldLayoutMk cId="1979244469" sldId="2147483733"/>
          </pc:sldLayoutMkLst>
        </pc:sldLayoutChg>
        <pc:sldLayoutChg chg="add del mod replId">
          <pc:chgData name="Ieuan Bessant (2203188)" userId="S::2203188@student.uwtsd.ac.uk::c66cc75c-6e96-471e-8f1d-2a9f21d7e7a6" providerId="AD" clId="Web-{BBEA21E1-A900-19D9-D970-FBD8066F6766}" dt="2022-10-18T11:42:17.368" v="130"/>
          <pc:sldLayoutMkLst>
            <pc:docMk/>
            <pc:sldMasterMk cId="2183538644" sldId="2147483732"/>
            <pc:sldLayoutMk cId="2029114511" sldId="2147483734"/>
          </pc:sldLayoutMkLst>
        </pc:sldLayoutChg>
        <pc:sldLayoutChg chg="add del mod replId">
          <pc:chgData name="Ieuan Bessant (2203188)" userId="S::2203188@student.uwtsd.ac.uk::c66cc75c-6e96-471e-8f1d-2a9f21d7e7a6" providerId="AD" clId="Web-{BBEA21E1-A900-19D9-D970-FBD8066F6766}" dt="2022-10-18T11:42:17.368" v="130"/>
          <pc:sldLayoutMkLst>
            <pc:docMk/>
            <pc:sldMasterMk cId="2183538644" sldId="2147483732"/>
            <pc:sldLayoutMk cId="2783639157" sldId="2147483735"/>
          </pc:sldLayoutMkLst>
        </pc:sldLayoutChg>
        <pc:sldLayoutChg chg="add del mod replId">
          <pc:chgData name="Ieuan Bessant (2203188)" userId="S::2203188@student.uwtsd.ac.uk::c66cc75c-6e96-471e-8f1d-2a9f21d7e7a6" providerId="AD" clId="Web-{BBEA21E1-A900-19D9-D970-FBD8066F6766}" dt="2022-10-18T11:42:17.368" v="130"/>
          <pc:sldLayoutMkLst>
            <pc:docMk/>
            <pc:sldMasterMk cId="2183538644" sldId="2147483732"/>
            <pc:sldLayoutMk cId="2058362208" sldId="2147483736"/>
          </pc:sldLayoutMkLst>
        </pc:sldLayoutChg>
        <pc:sldLayoutChg chg="add del mod replId">
          <pc:chgData name="Ieuan Bessant (2203188)" userId="S::2203188@student.uwtsd.ac.uk::c66cc75c-6e96-471e-8f1d-2a9f21d7e7a6" providerId="AD" clId="Web-{BBEA21E1-A900-19D9-D970-FBD8066F6766}" dt="2022-10-18T11:42:17.368" v="130"/>
          <pc:sldLayoutMkLst>
            <pc:docMk/>
            <pc:sldMasterMk cId="2183538644" sldId="2147483732"/>
            <pc:sldLayoutMk cId="2668828351" sldId="2147483737"/>
          </pc:sldLayoutMkLst>
        </pc:sldLayoutChg>
        <pc:sldLayoutChg chg="add del mod replId">
          <pc:chgData name="Ieuan Bessant (2203188)" userId="S::2203188@student.uwtsd.ac.uk::c66cc75c-6e96-471e-8f1d-2a9f21d7e7a6" providerId="AD" clId="Web-{BBEA21E1-A900-19D9-D970-FBD8066F6766}" dt="2022-10-18T11:42:17.368" v="130"/>
          <pc:sldLayoutMkLst>
            <pc:docMk/>
            <pc:sldMasterMk cId="2183538644" sldId="2147483732"/>
            <pc:sldLayoutMk cId="3323283072" sldId="2147483738"/>
          </pc:sldLayoutMkLst>
        </pc:sldLayoutChg>
        <pc:sldLayoutChg chg="add del mod replId">
          <pc:chgData name="Ieuan Bessant (2203188)" userId="S::2203188@student.uwtsd.ac.uk::c66cc75c-6e96-471e-8f1d-2a9f21d7e7a6" providerId="AD" clId="Web-{BBEA21E1-A900-19D9-D970-FBD8066F6766}" dt="2022-10-18T11:42:17.368" v="130"/>
          <pc:sldLayoutMkLst>
            <pc:docMk/>
            <pc:sldMasterMk cId="2183538644" sldId="2147483732"/>
            <pc:sldLayoutMk cId="2215847185" sldId="2147483739"/>
          </pc:sldLayoutMkLst>
        </pc:sldLayoutChg>
        <pc:sldLayoutChg chg="add del mod replId">
          <pc:chgData name="Ieuan Bessant (2203188)" userId="S::2203188@student.uwtsd.ac.uk::c66cc75c-6e96-471e-8f1d-2a9f21d7e7a6" providerId="AD" clId="Web-{BBEA21E1-A900-19D9-D970-FBD8066F6766}" dt="2022-10-18T11:42:17.368" v="130"/>
          <pc:sldLayoutMkLst>
            <pc:docMk/>
            <pc:sldMasterMk cId="2183538644" sldId="2147483732"/>
            <pc:sldLayoutMk cId="3135068922" sldId="2147483740"/>
          </pc:sldLayoutMkLst>
        </pc:sldLayoutChg>
        <pc:sldLayoutChg chg="add del mod replId">
          <pc:chgData name="Ieuan Bessant (2203188)" userId="S::2203188@student.uwtsd.ac.uk::c66cc75c-6e96-471e-8f1d-2a9f21d7e7a6" providerId="AD" clId="Web-{BBEA21E1-A900-19D9-D970-FBD8066F6766}" dt="2022-10-18T11:42:17.368" v="130"/>
          <pc:sldLayoutMkLst>
            <pc:docMk/>
            <pc:sldMasterMk cId="2183538644" sldId="2147483732"/>
            <pc:sldLayoutMk cId="604475799" sldId="2147483741"/>
          </pc:sldLayoutMkLst>
        </pc:sldLayoutChg>
        <pc:sldLayoutChg chg="add del mod replId">
          <pc:chgData name="Ieuan Bessant (2203188)" userId="S::2203188@student.uwtsd.ac.uk::c66cc75c-6e96-471e-8f1d-2a9f21d7e7a6" providerId="AD" clId="Web-{BBEA21E1-A900-19D9-D970-FBD8066F6766}" dt="2022-10-18T11:42:17.368" v="130"/>
          <pc:sldLayoutMkLst>
            <pc:docMk/>
            <pc:sldMasterMk cId="2183538644" sldId="2147483732"/>
            <pc:sldLayoutMk cId="3466017246" sldId="2147483742"/>
          </pc:sldLayoutMkLst>
        </pc:sldLayoutChg>
        <pc:sldLayoutChg chg="add del mod replId">
          <pc:chgData name="Ieuan Bessant (2203188)" userId="S::2203188@student.uwtsd.ac.uk::c66cc75c-6e96-471e-8f1d-2a9f21d7e7a6" providerId="AD" clId="Web-{BBEA21E1-A900-19D9-D970-FBD8066F6766}" dt="2022-10-18T11:42:17.368" v="130"/>
          <pc:sldLayoutMkLst>
            <pc:docMk/>
            <pc:sldMasterMk cId="2183538644" sldId="2147483732"/>
            <pc:sldLayoutMk cId="148762412" sldId="2147483743"/>
          </pc:sldLayoutMkLst>
        </pc:sldLayoutChg>
        <pc:sldLayoutChg chg="add del mod replId">
          <pc:chgData name="Ieuan Bessant (2203188)" userId="S::2203188@student.uwtsd.ac.uk::c66cc75c-6e96-471e-8f1d-2a9f21d7e7a6" providerId="AD" clId="Web-{BBEA21E1-A900-19D9-D970-FBD8066F6766}" dt="2022-10-18T11:42:17.368" v="130"/>
          <pc:sldLayoutMkLst>
            <pc:docMk/>
            <pc:sldMasterMk cId="2183538644" sldId="2147483732"/>
            <pc:sldLayoutMk cId="2045950050" sldId="2147483744"/>
          </pc:sldLayoutMkLst>
        </pc:sldLayoutChg>
        <pc:sldLayoutChg chg="add del mod replId">
          <pc:chgData name="Ieuan Bessant (2203188)" userId="S::2203188@student.uwtsd.ac.uk::c66cc75c-6e96-471e-8f1d-2a9f21d7e7a6" providerId="AD" clId="Web-{BBEA21E1-A900-19D9-D970-FBD8066F6766}" dt="2022-10-18T11:42:17.368" v="130"/>
          <pc:sldLayoutMkLst>
            <pc:docMk/>
            <pc:sldMasterMk cId="2183538644" sldId="2147483732"/>
            <pc:sldLayoutMk cId="3165898981" sldId="2147483745"/>
          </pc:sldLayoutMkLst>
        </pc:sldLayoutChg>
        <pc:sldLayoutChg chg="add del mod replId">
          <pc:chgData name="Ieuan Bessant (2203188)" userId="S::2203188@student.uwtsd.ac.uk::c66cc75c-6e96-471e-8f1d-2a9f21d7e7a6" providerId="AD" clId="Web-{BBEA21E1-A900-19D9-D970-FBD8066F6766}" dt="2022-10-18T11:42:17.368" v="130"/>
          <pc:sldLayoutMkLst>
            <pc:docMk/>
            <pc:sldMasterMk cId="2183538644" sldId="2147483732"/>
            <pc:sldLayoutMk cId="1538220021" sldId="2147483746"/>
          </pc:sldLayoutMkLst>
        </pc:sldLayoutChg>
        <pc:sldLayoutChg chg="add del mod replId">
          <pc:chgData name="Ieuan Bessant (2203188)" userId="S::2203188@student.uwtsd.ac.uk::c66cc75c-6e96-471e-8f1d-2a9f21d7e7a6" providerId="AD" clId="Web-{BBEA21E1-A900-19D9-D970-FBD8066F6766}" dt="2022-10-18T11:42:17.368" v="130"/>
          <pc:sldLayoutMkLst>
            <pc:docMk/>
            <pc:sldMasterMk cId="2183538644" sldId="2147483732"/>
            <pc:sldLayoutMk cId="2004686946" sldId="2147483747"/>
          </pc:sldLayoutMkLst>
        </pc:sldLayoutChg>
        <pc:sldLayoutChg chg="add del mod replId">
          <pc:chgData name="Ieuan Bessant (2203188)" userId="S::2203188@student.uwtsd.ac.uk::c66cc75c-6e96-471e-8f1d-2a9f21d7e7a6" providerId="AD" clId="Web-{BBEA21E1-A900-19D9-D970-FBD8066F6766}" dt="2022-10-18T11:42:17.368" v="130"/>
          <pc:sldLayoutMkLst>
            <pc:docMk/>
            <pc:sldMasterMk cId="2183538644" sldId="2147483732"/>
            <pc:sldLayoutMk cId="3017503467" sldId="2147483748"/>
          </pc:sldLayoutMkLst>
        </pc:sldLayoutChg>
        <pc:sldLayoutChg chg="add del mod replId">
          <pc:chgData name="Ieuan Bessant (2203188)" userId="S::2203188@student.uwtsd.ac.uk::c66cc75c-6e96-471e-8f1d-2a9f21d7e7a6" providerId="AD" clId="Web-{BBEA21E1-A900-19D9-D970-FBD8066F6766}" dt="2022-10-18T11:42:17.368" v="130"/>
          <pc:sldLayoutMkLst>
            <pc:docMk/>
            <pc:sldMasterMk cId="2183538644" sldId="2147483732"/>
            <pc:sldLayoutMk cId="1543790021" sldId="2147483749"/>
          </pc:sldLayoutMkLst>
        </pc:sldLayoutChg>
      </pc:sldMasterChg>
      <pc:sldMasterChg chg="add del addSldLayout delSldLayout modSldLayout">
        <pc:chgData name="Ieuan Bessant (2203188)" userId="S::2203188@student.uwtsd.ac.uk::c66cc75c-6e96-471e-8f1d-2a9f21d7e7a6" providerId="AD" clId="Web-{BBEA21E1-A900-19D9-D970-FBD8066F6766}" dt="2022-10-18T11:42:28.931" v="131"/>
        <pc:sldMasterMkLst>
          <pc:docMk/>
          <pc:sldMasterMk cId="668871534" sldId="2147483750"/>
        </pc:sldMasterMkLst>
        <pc:sldLayoutChg chg="add del mod replId">
          <pc:chgData name="Ieuan Bessant (2203188)" userId="S::2203188@student.uwtsd.ac.uk::c66cc75c-6e96-471e-8f1d-2a9f21d7e7a6" providerId="AD" clId="Web-{BBEA21E1-A900-19D9-D970-FBD8066F6766}" dt="2022-10-18T11:42:28.931" v="131"/>
          <pc:sldLayoutMkLst>
            <pc:docMk/>
            <pc:sldMasterMk cId="668871534" sldId="2147483750"/>
            <pc:sldLayoutMk cId="377124842" sldId="2147483751"/>
          </pc:sldLayoutMkLst>
        </pc:sldLayoutChg>
        <pc:sldLayoutChg chg="add del mod replId">
          <pc:chgData name="Ieuan Bessant (2203188)" userId="S::2203188@student.uwtsd.ac.uk::c66cc75c-6e96-471e-8f1d-2a9f21d7e7a6" providerId="AD" clId="Web-{BBEA21E1-A900-19D9-D970-FBD8066F6766}" dt="2022-10-18T11:42:28.931" v="131"/>
          <pc:sldLayoutMkLst>
            <pc:docMk/>
            <pc:sldMasterMk cId="668871534" sldId="2147483750"/>
            <pc:sldLayoutMk cId="3816873578" sldId="2147483752"/>
          </pc:sldLayoutMkLst>
        </pc:sldLayoutChg>
        <pc:sldLayoutChg chg="add del mod replId">
          <pc:chgData name="Ieuan Bessant (2203188)" userId="S::2203188@student.uwtsd.ac.uk::c66cc75c-6e96-471e-8f1d-2a9f21d7e7a6" providerId="AD" clId="Web-{BBEA21E1-A900-19D9-D970-FBD8066F6766}" dt="2022-10-18T11:42:28.931" v="131"/>
          <pc:sldLayoutMkLst>
            <pc:docMk/>
            <pc:sldMasterMk cId="668871534" sldId="2147483750"/>
            <pc:sldLayoutMk cId="289436071" sldId="2147483753"/>
          </pc:sldLayoutMkLst>
        </pc:sldLayoutChg>
        <pc:sldLayoutChg chg="add del mod replId">
          <pc:chgData name="Ieuan Bessant (2203188)" userId="S::2203188@student.uwtsd.ac.uk::c66cc75c-6e96-471e-8f1d-2a9f21d7e7a6" providerId="AD" clId="Web-{BBEA21E1-A900-19D9-D970-FBD8066F6766}" dt="2022-10-18T11:42:28.931" v="131"/>
          <pc:sldLayoutMkLst>
            <pc:docMk/>
            <pc:sldMasterMk cId="668871534" sldId="2147483750"/>
            <pc:sldLayoutMk cId="3557954677" sldId="2147483754"/>
          </pc:sldLayoutMkLst>
        </pc:sldLayoutChg>
        <pc:sldLayoutChg chg="add del mod replId">
          <pc:chgData name="Ieuan Bessant (2203188)" userId="S::2203188@student.uwtsd.ac.uk::c66cc75c-6e96-471e-8f1d-2a9f21d7e7a6" providerId="AD" clId="Web-{BBEA21E1-A900-19D9-D970-FBD8066F6766}" dt="2022-10-18T11:42:28.931" v="131"/>
          <pc:sldLayoutMkLst>
            <pc:docMk/>
            <pc:sldMasterMk cId="668871534" sldId="2147483750"/>
            <pc:sldLayoutMk cId="2988739598" sldId="2147483755"/>
          </pc:sldLayoutMkLst>
        </pc:sldLayoutChg>
        <pc:sldLayoutChg chg="add del mod replId">
          <pc:chgData name="Ieuan Bessant (2203188)" userId="S::2203188@student.uwtsd.ac.uk::c66cc75c-6e96-471e-8f1d-2a9f21d7e7a6" providerId="AD" clId="Web-{BBEA21E1-A900-19D9-D970-FBD8066F6766}" dt="2022-10-18T11:42:28.931" v="131"/>
          <pc:sldLayoutMkLst>
            <pc:docMk/>
            <pc:sldMasterMk cId="668871534" sldId="2147483750"/>
            <pc:sldLayoutMk cId="3627569526" sldId="2147483756"/>
          </pc:sldLayoutMkLst>
        </pc:sldLayoutChg>
        <pc:sldLayoutChg chg="add del mod replId">
          <pc:chgData name="Ieuan Bessant (2203188)" userId="S::2203188@student.uwtsd.ac.uk::c66cc75c-6e96-471e-8f1d-2a9f21d7e7a6" providerId="AD" clId="Web-{BBEA21E1-A900-19D9-D970-FBD8066F6766}" dt="2022-10-18T11:42:28.931" v="131"/>
          <pc:sldLayoutMkLst>
            <pc:docMk/>
            <pc:sldMasterMk cId="668871534" sldId="2147483750"/>
            <pc:sldLayoutMk cId="3493920144" sldId="2147483757"/>
          </pc:sldLayoutMkLst>
        </pc:sldLayoutChg>
        <pc:sldLayoutChg chg="add del mod replId">
          <pc:chgData name="Ieuan Bessant (2203188)" userId="S::2203188@student.uwtsd.ac.uk::c66cc75c-6e96-471e-8f1d-2a9f21d7e7a6" providerId="AD" clId="Web-{BBEA21E1-A900-19D9-D970-FBD8066F6766}" dt="2022-10-18T11:42:28.931" v="131"/>
          <pc:sldLayoutMkLst>
            <pc:docMk/>
            <pc:sldMasterMk cId="668871534" sldId="2147483750"/>
            <pc:sldLayoutMk cId="4166037688" sldId="2147483758"/>
          </pc:sldLayoutMkLst>
        </pc:sldLayoutChg>
        <pc:sldLayoutChg chg="add del mod replId">
          <pc:chgData name="Ieuan Bessant (2203188)" userId="S::2203188@student.uwtsd.ac.uk::c66cc75c-6e96-471e-8f1d-2a9f21d7e7a6" providerId="AD" clId="Web-{BBEA21E1-A900-19D9-D970-FBD8066F6766}" dt="2022-10-18T11:42:28.931" v="131"/>
          <pc:sldLayoutMkLst>
            <pc:docMk/>
            <pc:sldMasterMk cId="668871534" sldId="2147483750"/>
            <pc:sldLayoutMk cId="3545337459" sldId="2147483759"/>
          </pc:sldLayoutMkLst>
        </pc:sldLayoutChg>
        <pc:sldLayoutChg chg="add del mod replId">
          <pc:chgData name="Ieuan Bessant (2203188)" userId="S::2203188@student.uwtsd.ac.uk::c66cc75c-6e96-471e-8f1d-2a9f21d7e7a6" providerId="AD" clId="Web-{BBEA21E1-A900-19D9-D970-FBD8066F6766}" dt="2022-10-18T11:42:28.931" v="131"/>
          <pc:sldLayoutMkLst>
            <pc:docMk/>
            <pc:sldMasterMk cId="668871534" sldId="2147483750"/>
            <pc:sldLayoutMk cId="389693921" sldId="2147483760"/>
          </pc:sldLayoutMkLst>
        </pc:sldLayoutChg>
        <pc:sldLayoutChg chg="add del mod replId">
          <pc:chgData name="Ieuan Bessant (2203188)" userId="S::2203188@student.uwtsd.ac.uk::c66cc75c-6e96-471e-8f1d-2a9f21d7e7a6" providerId="AD" clId="Web-{BBEA21E1-A900-19D9-D970-FBD8066F6766}" dt="2022-10-18T11:42:28.931" v="131"/>
          <pc:sldLayoutMkLst>
            <pc:docMk/>
            <pc:sldMasterMk cId="668871534" sldId="2147483750"/>
            <pc:sldLayoutMk cId="3907522464" sldId="2147483761"/>
          </pc:sldLayoutMkLst>
        </pc:sldLayoutChg>
        <pc:sldLayoutChg chg="add del mod replId">
          <pc:chgData name="Ieuan Bessant (2203188)" userId="S::2203188@student.uwtsd.ac.uk::c66cc75c-6e96-471e-8f1d-2a9f21d7e7a6" providerId="AD" clId="Web-{BBEA21E1-A900-19D9-D970-FBD8066F6766}" dt="2022-10-18T11:42:28.931" v="131"/>
          <pc:sldLayoutMkLst>
            <pc:docMk/>
            <pc:sldMasterMk cId="668871534" sldId="2147483750"/>
            <pc:sldLayoutMk cId="1729681045" sldId="2147483762"/>
          </pc:sldLayoutMkLst>
        </pc:sldLayoutChg>
        <pc:sldLayoutChg chg="add del mod replId">
          <pc:chgData name="Ieuan Bessant (2203188)" userId="S::2203188@student.uwtsd.ac.uk::c66cc75c-6e96-471e-8f1d-2a9f21d7e7a6" providerId="AD" clId="Web-{BBEA21E1-A900-19D9-D970-FBD8066F6766}" dt="2022-10-18T11:42:28.931" v="131"/>
          <pc:sldLayoutMkLst>
            <pc:docMk/>
            <pc:sldMasterMk cId="668871534" sldId="2147483750"/>
            <pc:sldLayoutMk cId="2619818311" sldId="2147483763"/>
          </pc:sldLayoutMkLst>
        </pc:sldLayoutChg>
        <pc:sldLayoutChg chg="add del mod replId">
          <pc:chgData name="Ieuan Bessant (2203188)" userId="S::2203188@student.uwtsd.ac.uk::c66cc75c-6e96-471e-8f1d-2a9f21d7e7a6" providerId="AD" clId="Web-{BBEA21E1-A900-19D9-D970-FBD8066F6766}" dt="2022-10-18T11:42:28.931" v="131"/>
          <pc:sldLayoutMkLst>
            <pc:docMk/>
            <pc:sldMasterMk cId="668871534" sldId="2147483750"/>
            <pc:sldLayoutMk cId="389817812" sldId="2147483764"/>
          </pc:sldLayoutMkLst>
        </pc:sldLayoutChg>
        <pc:sldLayoutChg chg="add del mod replId">
          <pc:chgData name="Ieuan Bessant (2203188)" userId="S::2203188@student.uwtsd.ac.uk::c66cc75c-6e96-471e-8f1d-2a9f21d7e7a6" providerId="AD" clId="Web-{BBEA21E1-A900-19D9-D970-FBD8066F6766}" dt="2022-10-18T11:42:28.931" v="131"/>
          <pc:sldLayoutMkLst>
            <pc:docMk/>
            <pc:sldMasterMk cId="668871534" sldId="2147483750"/>
            <pc:sldLayoutMk cId="2580079220" sldId="2147483765"/>
          </pc:sldLayoutMkLst>
        </pc:sldLayoutChg>
        <pc:sldLayoutChg chg="add del mod replId">
          <pc:chgData name="Ieuan Bessant (2203188)" userId="S::2203188@student.uwtsd.ac.uk::c66cc75c-6e96-471e-8f1d-2a9f21d7e7a6" providerId="AD" clId="Web-{BBEA21E1-A900-19D9-D970-FBD8066F6766}" dt="2022-10-18T11:42:28.931" v="131"/>
          <pc:sldLayoutMkLst>
            <pc:docMk/>
            <pc:sldMasterMk cId="668871534" sldId="2147483750"/>
            <pc:sldLayoutMk cId="4163005227" sldId="2147483766"/>
          </pc:sldLayoutMkLst>
        </pc:sldLayoutChg>
        <pc:sldLayoutChg chg="add del mod replId">
          <pc:chgData name="Ieuan Bessant (2203188)" userId="S::2203188@student.uwtsd.ac.uk::c66cc75c-6e96-471e-8f1d-2a9f21d7e7a6" providerId="AD" clId="Web-{BBEA21E1-A900-19D9-D970-FBD8066F6766}" dt="2022-10-18T11:42:28.931" v="131"/>
          <pc:sldLayoutMkLst>
            <pc:docMk/>
            <pc:sldMasterMk cId="668871534" sldId="2147483750"/>
            <pc:sldLayoutMk cId="890766550" sldId="2147483767"/>
          </pc:sldLayoutMkLst>
        </pc:sldLayoutChg>
      </pc:sldMasterChg>
      <pc:sldMasterChg chg="add addSldLayout modSldLayout">
        <pc:chgData name="Ieuan Bessant (2203188)" userId="S::2203188@student.uwtsd.ac.uk::c66cc75c-6e96-471e-8f1d-2a9f21d7e7a6" providerId="AD" clId="Web-{BBEA21E1-A900-19D9-D970-FBD8066F6766}" dt="2022-10-18T11:42:28.931" v="131"/>
        <pc:sldMasterMkLst>
          <pc:docMk/>
          <pc:sldMasterMk cId="1388112846" sldId="2147483768"/>
        </pc:sldMasterMkLst>
        <pc:sldLayoutChg chg="add mod replId">
          <pc:chgData name="Ieuan Bessant (2203188)" userId="S::2203188@student.uwtsd.ac.uk::c66cc75c-6e96-471e-8f1d-2a9f21d7e7a6" providerId="AD" clId="Web-{BBEA21E1-A900-19D9-D970-FBD8066F6766}" dt="2022-10-18T11:42:28.931" v="131"/>
          <pc:sldLayoutMkLst>
            <pc:docMk/>
            <pc:sldMasterMk cId="1388112846" sldId="2147483768"/>
            <pc:sldLayoutMk cId="2570036297" sldId="2147483769"/>
          </pc:sldLayoutMkLst>
        </pc:sldLayoutChg>
        <pc:sldLayoutChg chg="add mod replId">
          <pc:chgData name="Ieuan Bessant (2203188)" userId="S::2203188@student.uwtsd.ac.uk::c66cc75c-6e96-471e-8f1d-2a9f21d7e7a6" providerId="AD" clId="Web-{BBEA21E1-A900-19D9-D970-FBD8066F6766}" dt="2022-10-18T11:42:28.931" v="131"/>
          <pc:sldLayoutMkLst>
            <pc:docMk/>
            <pc:sldMasterMk cId="1388112846" sldId="2147483768"/>
            <pc:sldLayoutMk cId="3457261338" sldId="2147483770"/>
          </pc:sldLayoutMkLst>
        </pc:sldLayoutChg>
        <pc:sldLayoutChg chg="add mod replId">
          <pc:chgData name="Ieuan Bessant (2203188)" userId="S::2203188@student.uwtsd.ac.uk::c66cc75c-6e96-471e-8f1d-2a9f21d7e7a6" providerId="AD" clId="Web-{BBEA21E1-A900-19D9-D970-FBD8066F6766}" dt="2022-10-18T11:42:28.931" v="131"/>
          <pc:sldLayoutMkLst>
            <pc:docMk/>
            <pc:sldMasterMk cId="1388112846" sldId="2147483768"/>
            <pc:sldLayoutMk cId="1045329363" sldId="2147483771"/>
          </pc:sldLayoutMkLst>
        </pc:sldLayoutChg>
        <pc:sldLayoutChg chg="add mod replId">
          <pc:chgData name="Ieuan Bessant (2203188)" userId="S::2203188@student.uwtsd.ac.uk::c66cc75c-6e96-471e-8f1d-2a9f21d7e7a6" providerId="AD" clId="Web-{BBEA21E1-A900-19D9-D970-FBD8066F6766}" dt="2022-10-18T11:42:28.931" v="131"/>
          <pc:sldLayoutMkLst>
            <pc:docMk/>
            <pc:sldMasterMk cId="1388112846" sldId="2147483768"/>
            <pc:sldLayoutMk cId="517634643" sldId="2147483772"/>
          </pc:sldLayoutMkLst>
        </pc:sldLayoutChg>
        <pc:sldLayoutChg chg="add mod replId">
          <pc:chgData name="Ieuan Bessant (2203188)" userId="S::2203188@student.uwtsd.ac.uk::c66cc75c-6e96-471e-8f1d-2a9f21d7e7a6" providerId="AD" clId="Web-{BBEA21E1-A900-19D9-D970-FBD8066F6766}" dt="2022-10-18T11:42:28.931" v="131"/>
          <pc:sldLayoutMkLst>
            <pc:docMk/>
            <pc:sldMasterMk cId="1388112846" sldId="2147483768"/>
            <pc:sldLayoutMk cId="4126616566" sldId="2147483773"/>
          </pc:sldLayoutMkLst>
        </pc:sldLayoutChg>
        <pc:sldLayoutChg chg="add mod replId">
          <pc:chgData name="Ieuan Bessant (2203188)" userId="S::2203188@student.uwtsd.ac.uk::c66cc75c-6e96-471e-8f1d-2a9f21d7e7a6" providerId="AD" clId="Web-{BBEA21E1-A900-19D9-D970-FBD8066F6766}" dt="2022-10-18T11:42:28.931" v="131"/>
          <pc:sldLayoutMkLst>
            <pc:docMk/>
            <pc:sldMasterMk cId="1388112846" sldId="2147483768"/>
            <pc:sldLayoutMk cId="1776954465" sldId="2147483774"/>
          </pc:sldLayoutMkLst>
        </pc:sldLayoutChg>
        <pc:sldLayoutChg chg="add mod replId">
          <pc:chgData name="Ieuan Bessant (2203188)" userId="S::2203188@student.uwtsd.ac.uk::c66cc75c-6e96-471e-8f1d-2a9f21d7e7a6" providerId="AD" clId="Web-{BBEA21E1-A900-19D9-D970-FBD8066F6766}" dt="2022-10-18T11:42:28.931" v="131"/>
          <pc:sldLayoutMkLst>
            <pc:docMk/>
            <pc:sldMasterMk cId="1388112846" sldId="2147483768"/>
            <pc:sldLayoutMk cId="1379548934" sldId="2147483775"/>
          </pc:sldLayoutMkLst>
        </pc:sldLayoutChg>
        <pc:sldLayoutChg chg="add mod replId">
          <pc:chgData name="Ieuan Bessant (2203188)" userId="S::2203188@student.uwtsd.ac.uk::c66cc75c-6e96-471e-8f1d-2a9f21d7e7a6" providerId="AD" clId="Web-{BBEA21E1-A900-19D9-D970-FBD8066F6766}" dt="2022-10-18T11:42:28.931" v="131"/>
          <pc:sldLayoutMkLst>
            <pc:docMk/>
            <pc:sldMasterMk cId="1388112846" sldId="2147483768"/>
            <pc:sldLayoutMk cId="1813047933" sldId="2147483776"/>
          </pc:sldLayoutMkLst>
        </pc:sldLayoutChg>
        <pc:sldLayoutChg chg="add mod replId">
          <pc:chgData name="Ieuan Bessant (2203188)" userId="S::2203188@student.uwtsd.ac.uk::c66cc75c-6e96-471e-8f1d-2a9f21d7e7a6" providerId="AD" clId="Web-{BBEA21E1-A900-19D9-D970-FBD8066F6766}" dt="2022-10-18T11:42:28.931" v="131"/>
          <pc:sldLayoutMkLst>
            <pc:docMk/>
            <pc:sldMasterMk cId="1388112846" sldId="2147483768"/>
            <pc:sldLayoutMk cId="3396787136" sldId="2147483777"/>
          </pc:sldLayoutMkLst>
        </pc:sldLayoutChg>
        <pc:sldLayoutChg chg="add mod replId">
          <pc:chgData name="Ieuan Bessant (2203188)" userId="S::2203188@student.uwtsd.ac.uk::c66cc75c-6e96-471e-8f1d-2a9f21d7e7a6" providerId="AD" clId="Web-{BBEA21E1-A900-19D9-D970-FBD8066F6766}" dt="2022-10-18T11:42:28.931" v="131"/>
          <pc:sldLayoutMkLst>
            <pc:docMk/>
            <pc:sldMasterMk cId="1388112846" sldId="2147483768"/>
            <pc:sldLayoutMk cId="2484526674" sldId="2147483778"/>
          </pc:sldLayoutMkLst>
        </pc:sldLayoutChg>
        <pc:sldLayoutChg chg="add mod replId">
          <pc:chgData name="Ieuan Bessant (2203188)" userId="S::2203188@student.uwtsd.ac.uk::c66cc75c-6e96-471e-8f1d-2a9f21d7e7a6" providerId="AD" clId="Web-{BBEA21E1-A900-19D9-D970-FBD8066F6766}" dt="2022-10-18T11:42:28.931" v="131"/>
          <pc:sldLayoutMkLst>
            <pc:docMk/>
            <pc:sldMasterMk cId="1388112846" sldId="2147483768"/>
            <pc:sldLayoutMk cId="4079564716" sldId="2147483779"/>
          </pc:sldLayoutMkLst>
        </pc:sldLayoutChg>
        <pc:sldLayoutChg chg="add mod replId">
          <pc:chgData name="Ieuan Bessant (2203188)" userId="S::2203188@student.uwtsd.ac.uk::c66cc75c-6e96-471e-8f1d-2a9f21d7e7a6" providerId="AD" clId="Web-{BBEA21E1-A900-19D9-D970-FBD8066F6766}" dt="2022-10-18T11:42:28.931" v="131"/>
          <pc:sldLayoutMkLst>
            <pc:docMk/>
            <pc:sldMasterMk cId="1388112846" sldId="2147483768"/>
            <pc:sldLayoutMk cId="4025915479" sldId="2147483780"/>
          </pc:sldLayoutMkLst>
        </pc:sldLayoutChg>
        <pc:sldLayoutChg chg="add mod replId">
          <pc:chgData name="Ieuan Bessant (2203188)" userId="S::2203188@student.uwtsd.ac.uk::c66cc75c-6e96-471e-8f1d-2a9f21d7e7a6" providerId="AD" clId="Web-{BBEA21E1-A900-19D9-D970-FBD8066F6766}" dt="2022-10-18T11:42:28.931" v="131"/>
          <pc:sldLayoutMkLst>
            <pc:docMk/>
            <pc:sldMasterMk cId="1388112846" sldId="2147483768"/>
            <pc:sldLayoutMk cId="1033955773" sldId="2147483781"/>
          </pc:sldLayoutMkLst>
        </pc:sldLayoutChg>
        <pc:sldLayoutChg chg="add mod replId">
          <pc:chgData name="Ieuan Bessant (2203188)" userId="S::2203188@student.uwtsd.ac.uk::c66cc75c-6e96-471e-8f1d-2a9f21d7e7a6" providerId="AD" clId="Web-{BBEA21E1-A900-19D9-D970-FBD8066F6766}" dt="2022-10-18T11:42:28.931" v="131"/>
          <pc:sldLayoutMkLst>
            <pc:docMk/>
            <pc:sldMasterMk cId="1388112846" sldId="2147483768"/>
            <pc:sldLayoutMk cId="2108028663" sldId="2147483782"/>
          </pc:sldLayoutMkLst>
        </pc:sldLayoutChg>
        <pc:sldLayoutChg chg="add mod replId">
          <pc:chgData name="Ieuan Bessant (2203188)" userId="S::2203188@student.uwtsd.ac.uk::c66cc75c-6e96-471e-8f1d-2a9f21d7e7a6" providerId="AD" clId="Web-{BBEA21E1-A900-19D9-D970-FBD8066F6766}" dt="2022-10-18T11:42:28.931" v="131"/>
          <pc:sldLayoutMkLst>
            <pc:docMk/>
            <pc:sldMasterMk cId="1388112846" sldId="2147483768"/>
            <pc:sldLayoutMk cId="1050270700" sldId="2147483783"/>
          </pc:sldLayoutMkLst>
        </pc:sldLayoutChg>
        <pc:sldLayoutChg chg="add mod replId">
          <pc:chgData name="Ieuan Bessant (2203188)" userId="S::2203188@student.uwtsd.ac.uk::c66cc75c-6e96-471e-8f1d-2a9f21d7e7a6" providerId="AD" clId="Web-{BBEA21E1-A900-19D9-D970-FBD8066F6766}" dt="2022-10-18T11:42:28.931" v="131"/>
          <pc:sldLayoutMkLst>
            <pc:docMk/>
            <pc:sldMasterMk cId="1388112846" sldId="2147483768"/>
            <pc:sldLayoutMk cId="3597002153" sldId="2147483784"/>
          </pc:sldLayoutMkLst>
        </pc:sldLayoutChg>
        <pc:sldLayoutChg chg="add mod replId">
          <pc:chgData name="Ieuan Bessant (2203188)" userId="S::2203188@student.uwtsd.ac.uk::c66cc75c-6e96-471e-8f1d-2a9f21d7e7a6" providerId="AD" clId="Web-{BBEA21E1-A900-19D9-D970-FBD8066F6766}" dt="2022-10-18T11:42:28.931" v="131"/>
          <pc:sldLayoutMkLst>
            <pc:docMk/>
            <pc:sldMasterMk cId="1388112846" sldId="2147483768"/>
            <pc:sldLayoutMk cId="3884154138" sldId="2147483785"/>
          </pc:sldLayoutMkLst>
        </pc:sldLayoutChg>
      </pc:sldMasterChg>
    </pc:docChg>
  </pc:docChgLst>
  <pc:docChgLst>
    <pc:chgData name="Ieuan Bessant (2203188)" userId="S::2203188@student.uwtsd.ac.uk::c66cc75c-6e96-471e-8f1d-2a9f21d7e7a6" providerId="AD" clId="Web-{6BC460DA-6143-D992-D82E-282B5D54CBDD}"/>
    <pc:docChg chg="modSld">
      <pc:chgData name="Ieuan Bessant (2203188)" userId="S::2203188@student.uwtsd.ac.uk::c66cc75c-6e96-471e-8f1d-2a9f21d7e7a6" providerId="AD" clId="Web-{6BC460DA-6143-D992-D82E-282B5D54CBDD}" dt="2022-11-09T14:11:20.297" v="230"/>
      <pc:docMkLst>
        <pc:docMk/>
      </pc:docMkLst>
      <pc:sldChg chg="modSp">
        <pc:chgData name="Ieuan Bessant (2203188)" userId="S::2203188@student.uwtsd.ac.uk::c66cc75c-6e96-471e-8f1d-2a9f21d7e7a6" providerId="AD" clId="Web-{6BC460DA-6143-D992-D82E-282B5D54CBDD}" dt="2022-11-09T13:59:31.772" v="186" actId="20577"/>
        <pc:sldMkLst>
          <pc:docMk/>
          <pc:sldMk cId="1140814356" sldId="257"/>
        </pc:sldMkLst>
        <pc:spChg chg="mod">
          <ac:chgData name="Ieuan Bessant (2203188)" userId="S::2203188@student.uwtsd.ac.uk::c66cc75c-6e96-471e-8f1d-2a9f21d7e7a6" providerId="AD" clId="Web-{6BC460DA-6143-D992-D82E-282B5D54CBDD}" dt="2022-11-09T13:59:31.772" v="186" actId="20577"/>
          <ac:spMkLst>
            <pc:docMk/>
            <pc:sldMk cId="1140814356" sldId="257"/>
            <ac:spMk id="3" creationId="{17E52422-C5B5-C4F4-3501-CCADFFE51BB5}"/>
          </ac:spMkLst>
        </pc:spChg>
      </pc:sldChg>
      <pc:sldChg chg="addSp modSp">
        <pc:chgData name="Ieuan Bessant (2203188)" userId="S::2203188@student.uwtsd.ac.uk::c66cc75c-6e96-471e-8f1d-2a9f21d7e7a6" providerId="AD" clId="Web-{6BC460DA-6143-D992-D82E-282B5D54CBDD}" dt="2022-11-09T14:02:58.014" v="228" actId="1076"/>
        <pc:sldMkLst>
          <pc:docMk/>
          <pc:sldMk cId="420076534" sldId="260"/>
        </pc:sldMkLst>
        <pc:spChg chg="add mod">
          <ac:chgData name="Ieuan Bessant (2203188)" userId="S::2203188@student.uwtsd.ac.uk::c66cc75c-6e96-471e-8f1d-2a9f21d7e7a6" providerId="AD" clId="Web-{6BC460DA-6143-D992-D82E-282B5D54CBDD}" dt="2022-11-09T14:02:57.779" v="225" actId="1076"/>
          <ac:spMkLst>
            <pc:docMk/>
            <pc:sldMk cId="420076534" sldId="260"/>
            <ac:spMk id="3" creationId="{A9C474CD-18E8-5FC6-1CBA-987A9861E465}"/>
          </ac:spMkLst>
        </pc:spChg>
        <pc:spChg chg="mod">
          <ac:chgData name="Ieuan Bessant (2203188)" userId="S::2203188@student.uwtsd.ac.uk::c66cc75c-6e96-471e-8f1d-2a9f21d7e7a6" providerId="AD" clId="Web-{6BC460DA-6143-D992-D82E-282B5D54CBDD}" dt="2022-11-09T14:02:57.936" v="227" actId="1076"/>
          <ac:spMkLst>
            <pc:docMk/>
            <pc:sldMk cId="420076534" sldId="260"/>
            <ac:spMk id="4" creationId="{6988ACD7-C867-0FEC-8CE7-E96B360CED71}"/>
          </ac:spMkLst>
        </pc:spChg>
        <pc:spChg chg="mod">
          <ac:chgData name="Ieuan Bessant (2203188)" userId="S::2203188@student.uwtsd.ac.uk::c66cc75c-6e96-471e-8f1d-2a9f21d7e7a6" providerId="AD" clId="Web-{6BC460DA-6143-D992-D82E-282B5D54CBDD}" dt="2022-11-09T13:45:53.416" v="59" actId="1076"/>
          <ac:spMkLst>
            <pc:docMk/>
            <pc:sldMk cId="420076534" sldId="260"/>
            <ac:spMk id="7" creationId="{61E15500-3226-403C-BD70-69731A23325E}"/>
          </ac:spMkLst>
        </pc:spChg>
        <pc:spChg chg="add mod">
          <ac:chgData name="Ieuan Bessant (2203188)" userId="S::2203188@student.uwtsd.ac.uk::c66cc75c-6e96-471e-8f1d-2a9f21d7e7a6" providerId="AD" clId="Web-{6BC460DA-6143-D992-D82E-282B5D54CBDD}" dt="2022-11-09T14:02:57.795" v="226" actId="1076"/>
          <ac:spMkLst>
            <pc:docMk/>
            <pc:sldMk cId="420076534" sldId="260"/>
            <ac:spMk id="8" creationId="{5DD7C1E7-3381-2841-6DBF-C50429688C85}"/>
          </ac:spMkLst>
        </pc:spChg>
        <pc:grpChg chg="add mod">
          <ac:chgData name="Ieuan Bessant (2203188)" userId="S::2203188@student.uwtsd.ac.uk::c66cc75c-6e96-471e-8f1d-2a9f21d7e7a6" providerId="AD" clId="Web-{6BC460DA-6143-D992-D82E-282B5D54CBDD}" dt="2022-11-09T14:02:58.014" v="228" actId="1076"/>
          <ac:grpSpMkLst>
            <pc:docMk/>
            <pc:sldMk cId="420076534" sldId="260"/>
            <ac:grpSpMk id="5" creationId="{C0B8F022-28B2-A3C5-8243-449098FCE843}"/>
          </ac:grpSpMkLst>
        </pc:grpChg>
      </pc:sldChg>
      <pc:sldChg chg="delSp modSp">
        <pc:chgData name="Ieuan Bessant (2203188)" userId="S::2203188@student.uwtsd.ac.uk::c66cc75c-6e96-471e-8f1d-2a9f21d7e7a6" providerId="AD" clId="Web-{6BC460DA-6143-D992-D82E-282B5D54CBDD}" dt="2022-11-09T14:11:20.297" v="230"/>
        <pc:sldMkLst>
          <pc:docMk/>
          <pc:sldMk cId="3211706155" sldId="261"/>
        </pc:sldMkLst>
        <pc:spChg chg="del mod">
          <ac:chgData name="Ieuan Bessant (2203188)" userId="S::2203188@student.uwtsd.ac.uk::c66cc75c-6e96-471e-8f1d-2a9f21d7e7a6" providerId="AD" clId="Web-{6BC460DA-6143-D992-D82E-282B5D54CBDD}" dt="2022-11-09T14:11:20.297" v="230"/>
          <ac:spMkLst>
            <pc:docMk/>
            <pc:sldMk cId="3211706155" sldId="261"/>
            <ac:spMk id="3" creationId="{DFBAD067-9CE7-DD25-83C9-2FFCB3BD2392}"/>
          </ac:spMkLst>
        </pc:spChg>
      </pc:sldChg>
    </pc:docChg>
  </pc:docChgLst>
  <pc:docChgLst>
    <pc:chgData name="Ieuan Bessant (2203188)" userId="S::2203188@student.uwtsd.ac.uk::c66cc75c-6e96-471e-8f1d-2a9f21d7e7a6" providerId="AD" clId="Web-{972F2B85-1830-5263-0734-D6E1ED8B009D}"/>
    <pc:docChg chg="modSld">
      <pc:chgData name="Ieuan Bessant (2203188)" userId="S::2203188@student.uwtsd.ac.uk::c66cc75c-6e96-471e-8f1d-2a9f21d7e7a6" providerId="AD" clId="Web-{972F2B85-1830-5263-0734-D6E1ED8B009D}" dt="2022-11-04T19:21:37.306" v="1049"/>
      <pc:docMkLst>
        <pc:docMk/>
      </pc:docMkLst>
      <pc:sldChg chg="addSp delSp">
        <pc:chgData name="Ieuan Bessant (2203188)" userId="S::2203188@student.uwtsd.ac.uk::c66cc75c-6e96-471e-8f1d-2a9f21d7e7a6" providerId="AD" clId="Web-{972F2B85-1830-5263-0734-D6E1ED8B009D}" dt="2022-11-04T19:21:37.306" v="1049"/>
        <pc:sldMkLst>
          <pc:docMk/>
          <pc:sldMk cId="1140814356" sldId="257"/>
        </pc:sldMkLst>
        <pc:spChg chg="add del">
          <ac:chgData name="Ieuan Bessant (2203188)" userId="S::2203188@student.uwtsd.ac.uk::c66cc75c-6e96-471e-8f1d-2a9f21d7e7a6" providerId="AD" clId="Web-{972F2B85-1830-5263-0734-D6E1ED8B009D}" dt="2022-11-04T19:21:37.306" v="1049"/>
          <ac:spMkLst>
            <pc:docMk/>
            <pc:sldMk cId="1140814356" sldId="257"/>
            <ac:spMk id="4" creationId="{BBB45AB1-10B1-70BD-8BE7-1F56A02EB550}"/>
          </ac:spMkLst>
        </pc:spChg>
      </pc:sldChg>
      <pc:sldChg chg="addSp delSp modSp">
        <pc:chgData name="Ieuan Bessant (2203188)" userId="S::2203188@student.uwtsd.ac.uk::c66cc75c-6e96-471e-8f1d-2a9f21d7e7a6" providerId="AD" clId="Web-{972F2B85-1830-5263-0734-D6E1ED8B009D}" dt="2022-11-04T19:04:33.476" v="638" actId="1076"/>
        <pc:sldMkLst>
          <pc:docMk/>
          <pc:sldMk cId="420076534" sldId="260"/>
        </pc:sldMkLst>
        <pc:spChg chg="add mod">
          <ac:chgData name="Ieuan Bessant (2203188)" userId="S::2203188@student.uwtsd.ac.uk::c66cc75c-6e96-471e-8f1d-2a9f21d7e7a6" providerId="AD" clId="Web-{972F2B85-1830-5263-0734-D6E1ED8B009D}" dt="2022-11-04T18:28:53.903" v="37" actId="14100"/>
          <ac:spMkLst>
            <pc:docMk/>
            <pc:sldMk cId="420076534" sldId="260"/>
            <ac:spMk id="3" creationId="{7FF79EF4-84FC-E403-D0D4-24A40ED64763}"/>
          </ac:spMkLst>
        </pc:spChg>
        <pc:spChg chg="add del mod">
          <ac:chgData name="Ieuan Bessant (2203188)" userId="S::2203188@student.uwtsd.ac.uk::c66cc75c-6e96-471e-8f1d-2a9f21d7e7a6" providerId="AD" clId="Web-{972F2B85-1830-5263-0734-D6E1ED8B009D}" dt="2022-11-04T19:04:30.600" v="637"/>
          <ac:spMkLst>
            <pc:docMk/>
            <pc:sldMk cId="420076534" sldId="260"/>
            <ac:spMk id="4" creationId="{1A177858-2A8B-ED7F-7441-C669FAAA36CA}"/>
          </ac:spMkLst>
        </pc:spChg>
        <pc:spChg chg="add mod">
          <ac:chgData name="Ieuan Bessant (2203188)" userId="S::2203188@student.uwtsd.ac.uk::c66cc75c-6e96-471e-8f1d-2a9f21d7e7a6" providerId="AD" clId="Web-{972F2B85-1830-5263-0734-D6E1ED8B009D}" dt="2022-11-04T19:04:33.476" v="638" actId="1076"/>
          <ac:spMkLst>
            <pc:docMk/>
            <pc:sldMk cId="420076534" sldId="260"/>
            <ac:spMk id="5" creationId="{98445DE1-9EB4-FFA0-5AFA-D0CA800FF81A}"/>
          </ac:spMkLst>
        </pc:spChg>
      </pc:sldChg>
      <pc:sldChg chg="addSp delSp modSp">
        <pc:chgData name="Ieuan Bessant (2203188)" userId="S::2203188@student.uwtsd.ac.uk::c66cc75c-6e96-471e-8f1d-2a9f21d7e7a6" providerId="AD" clId="Web-{972F2B85-1830-5263-0734-D6E1ED8B009D}" dt="2022-11-04T19:21:03.601" v="1047"/>
        <pc:sldMkLst>
          <pc:docMk/>
          <pc:sldMk cId="2560424500" sldId="262"/>
        </pc:sldMkLst>
        <pc:spChg chg="del mod">
          <ac:chgData name="Ieuan Bessant (2203188)" userId="S::2203188@student.uwtsd.ac.uk::c66cc75c-6e96-471e-8f1d-2a9f21d7e7a6" providerId="AD" clId="Web-{972F2B85-1830-5263-0734-D6E1ED8B009D}" dt="2022-11-04T18:47:27.097" v="407"/>
          <ac:spMkLst>
            <pc:docMk/>
            <pc:sldMk cId="2560424500" sldId="262"/>
            <ac:spMk id="2" creationId="{3319FF8F-600D-AFB6-62A4-EC11601E851C}"/>
          </ac:spMkLst>
        </pc:spChg>
        <pc:spChg chg="add del mod">
          <ac:chgData name="Ieuan Bessant (2203188)" userId="S::2203188@student.uwtsd.ac.uk::c66cc75c-6e96-471e-8f1d-2a9f21d7e7a6" providerId="AD" clId="Web-{972F2B85-1830-5263-0734-D6E1ED8B009D}" dt="2022-11-04T19:20:56.132" v="1045" actId="20577"/>
          <ac:spMkLst>
            <pc:docMk/>
            <pc:sldMk cId="2560424500" sldId="262"/>
            <ac:spMk id="3" creationId="{42016B83-4DB5-B154-CB23-236473DF44DD}"/>
          </ac:spMkLst>
        </pc:spChg>
        <pc:spChg chg="mod">
          <ac:chgData name="Ieuan Bessant (2203188)" userId="S::2203188@student.uwtsd.ac.uk::c66cc75c-6e96-471e-8f1d-2a9f21d7e7a6" providerId="AD" clId="Web-{972F2B85-1830-5263-0734-D6E1ED8B009D}" dt="2022-11-04T18:47:19.597" v="405" actId="20577"/>
          <ac:spMkLst>
            <pc:docMk/>
            <pc:sldMk cId="2560424500" sldId="262"/>
            <ac:spMk id="4" creationId="{363FC250-03EF-6029-00DB-5259A4F4C152}"/>
          </ac:spMkLst>
        </pc:spChg>
        <pc:spChg chg="del mod">
          <ac:chgData name="Ieuan Bessant (2203188)" userId="S::2203188@student.uwtsd.ac.uk::c66cc75c-6e96-471e-8f1d-2a9f21d7e7a6" providerId="AD" clId="Web-{972F2B85-1830-5263-0734-D6E1ED8B009D}" dt="2022-11-04T19:21:03.601" v="1047"/>
          <ac:spMkLst>
            <pc:docMk/>
            <pc:sldMk cId="2560424500" sldId="262"/>
            <ac:spMk id="26" creationId="{6AF9C388-96B9-6DB8-E7B0-197F3EC6A592}"/>
          </ac:spMkLst>
        </pc:spChg>
        <pc:spChg chg="mod">
          <ac:chgData name="Ieuan Bessant (2203188)" userId="S::2203188@student.uwtsd.ac.uk::c66cc75c-6e96-471e-8f1d-2a9f21d7e7a6" providerId="AD" clId="Web-{972F2B85-1830-5263-0734-D6E1ED8B009D}" dt="2022-11-04T19:04:43.914" v="639" actId="14100"/>
          <ac:spMkLst>
            <pc:docMk/>
            <pc:sldMk cId="2560424500" sldId="262"/>
            <ac:spMk id="28" creationId="{C4B116F0-6813-163A-99B0-0EE10ED753D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70036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57261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45329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17634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26616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11/11/2022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76954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11/11/2022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79548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11/11/2022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13047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967871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84526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795647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259154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339557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11/11/2022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080286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11/11/2022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502707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970021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84154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11/11/2022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1388112846"/>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 id="214748378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uowtsd-my.sharepoint.com/:v:/r/personal/2203188_student_uwtsd_ac_uk/Documents/Documents/Recording-20221111_195154.webm?csf=1&amp;web=1&amp;e=Joaqg7"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www.kent.ac.uk/guides/how-to-be-an-independent-learner" TargetMode="External"/><Relationship Id="rId3" Type="http://schemas.openxmlformats.org/officeDocument/2006/relationships/image" Target="../media/image7.jpeg"/><Relationship Id="rId7" Type="http://schemas.openxmlformats.org/officeDocument/2006/relationships/hyperlink" Target="https://www.indeed.com/career-advice/career-development/organizational-skills#:~:text=Why%20are%20organizational%20skills%20important,company%20goals%20are%20consistently%20met"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eurekalert.org/news-releases/776885" TargetMode="External"/><Relationship Id="rId5" Type="http://schemas.openxmlformats.org/officeDocument/2006/relationships/hyperlink" Target="https://www.youtube.com/watch?v=txgu8io8zO4&amp;t=15s" TargetMode="External"/><Relationship Id="rId4" Type="http://schemas.openxmlformats.org/officeDocument/2006/relationships/hyperlink" Target="https://online.essex.ac.uk/blog/15-awesome-transferable-skills-you-learn-through-studying-part-time/" TargetMode="External"/><Relationship Id="rId9" Type="http://schemas.openxmlformats.org/officeDocument/2006/relationships/hyperlink" Target="https://www.uopeople.edu/blog/ultimate-student-guide-to-finding-credible-sour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7"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4477460-EAEE-7708-360B-D5DA3496506C}"/>
              </a:ext>
            </a:extLst>
          </p:cNvPr>
          <p:cNvSpPr>
            <a:spLocks noGrp="1"/>
          </p:cNvSpPr>
          <p:nvPr>
            <p:ph type="title"/>
          </p:nvPr>
        </p:nvSpPr>
        <p:spPr>
          <a:xfrm>
            <a:off x="653143" y="1645920"/>
            <a:ext cx="3522879" cy="4470821"/>
          </a:xfrm>
        </p:spPr>
        <p:txBody>
          <a:bodyPr>
            <a:normAutofit/>
          </a:bodyPr>
          <a:lstStyle/>
          <a:p>
            <a:pPr algn="r"/>
            <a:r>
              <a:rPr lang="en-US">
                <a:solidFill>
                  <a:srgbClr val="FFFFFF"/>
                </a:solidFill>
                <a:latin typeface="Georgia Pro"/>
              </a:rPr>
              <a:t>Preparing for higher education</a:t>
            </a:r>
          </a:p>
        </p:txBody>
      </p:sp>
      <p:sp>
        <p:nvSpPr>
          <p:cNvPr id="3" name="Content Placeholder 2">
            <a:extLst>
              <a:ext uri="{FF2B5EF4-FFF2-40B4-BE49-F238E27FC236}">
                <a16:creationId xmlns:a16="http://schemas.microsoft.com/office/drawing/2014/main" id="{17E52422-C5B5-C4F4-3501-CCADFFE51BB5}"/>
              </a:ext>
            </a:extLst>
          </p:cNvPr>
          <p:cNvSpPr>
            <a:spLocks noGrp="1"/>
          </p:cNvSpPr>
          <p:nvPr>
            <p:ph idx="1"/>
          </p:nvPr>
        </p:nvSpPr>
        <p:spPr>
          <a:xfrm>
            <a:off x="5204109" y="193807"/>
            <a:ext cx="5919503" cy="5922934"/>
          </a:xfrm>
        </p:spPr>
        <p:txBody>
          <a:bodyPr vert="horz" lIns="91440" tIns="45720" rIns="91440" bIns="45720" rtlCol="0" anchor="t">
            <a:normAutofit lnSpcReduction="10000"/>
          </a:bodyPr>
          <a:lstStyle/>
          <a:p>
            <a:pPr marL="0" indent="0">
              <a:buNone/>
            </a:pPr>
            <a:r>
              <a:rPr lang="en-US" sz="1400" dirty="0"/>
              <a:t>University is a different experience to college; academic writing is an important part of higher education as well as a whole range of new skills developed further from further education. The University of Essex (2015) listed a few of these skills such as "Time management", "Organization" and "research" skills. </a:t>
            </a:r>
          </a:p>
          <a:p>
            <a:pPr marL="0" indent="0">
              <a:buNone/>
            </a:pPr>
            <a:r>
              <a:rPr lang="en-US" sz="1400" dirty="0"/>
              <a:t>These skills are very important for preparing for higher education, time management is essential when it comes to deadlines and essays, The university of Leeds (2016) said one effective way to manage time is to for example if your given an essay to "break down each assignment into manageable tasks", such as breaking it down into an introduction, main body and conclusion and to tackle each separate bit individually at different times, allowing for effective management of an essay while avoiding burn out commonly found in university students. </a:t>
            </a:r>
          </a:p>
          <a:p>
            <a:pPr marL="0" indent="0">
              <a:buNone/>
            </a:pPr>
            <a:r>
              <a:rPr lang="en-US" sz="1400" dirty="0"/>
              <a:t>Technology is rapidly becoming an important part of higher education from online testing to online learning over things like Microsoft teams, however EurekAlert! (2020) Published an article on a study done by Swansea University shows that "students who use digital technology excessively are less motivated to engage with their studies". </a:t>
            </a:r>
          </a:p>
          <a:p>
            <a:pPr marL="0" indent="0">
              <a:buNone/>
            </a:pPr>
            <a:r>
              <a:rPr lang="en-US" sz="1400" dirty="0"/>
              <a:t>Finally, organization is a fantastic skill to have when preparing to become a higher learner, Indeed (2022) says that "people with strong organizational skills are essential to help a business function successfully" and list6 some types of organizational skills such as physical, and reasoning organizational skills. Indeed, tells us that organizational skills is great for </a:t>
            </a:r>
            <a:r>
              <a:rPr lang="en-US" sz="1400" dirty="0" err="1"/>
              <a:t>uni</a:t>
            </a:r>
            <a:r>
              <a:rPr lang="en-US" sz="1400" dirty="0"/>
              <a:t> as it can be helpfully applied to the real world as </a:t>
            </a:r>
            <a:r>
              <a:rPr lang="en-US" sz="1400" dirty="0" err="1"/>
              <a:t>ts</a:t>
            </a:r>
            <a:r>
              <a:rPr lang="en-US" sz="1400" dirty="0"/>
              <a:t> developed through higher education</a:t>
            </a:r>
          </a:p>
        </p:txBody>
      </p:sp>
    </p:spTree>
    <p:extLst>
      <p:ext uri="{BB962C8B-B14F-4D97-AF65-F5344CB8AC3E}">
        <p14:creationId xmlns:p14="http://schemas.microsoft.com/office/powerpoint/2010/main" val="1140814356"/>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5" name="Oval 4">
            <a:extLst>
              <a:ext uri="{FF2B5EF4-FFF2-40B4-BE49-F238E27FC236}">
                <a16:creationId xmlns:a16="http://schemas.microsoft.com/office/drawing/2014/main" id="{793ED035-A46E-26E2-6C13-8AA5301247F2}"/>
              </a:ext>
            </a:extLst>
          </p:cNvPr>
          <p:cNvSpPr/>
          <p:nvPr/>
        </p:nvSpPr>
        <p:spPr>
          <a:xfrm>
            <a:off x="4133385" y="2274849"/>
            <a:ext cx="3930803" cy="23045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cs typeface="Calibri"/>
              </a:rPr>
              <a:t>Becoming a digital learning</a:t>
            </a:r>
            <a:endParaRPr lang="en-US" dirty="0"/>
          </a:p>
        </p:txBody>
      </p:sp>
      <p:cxnSp>
        <p:nvCxnSpPr>
          <p:cNvPr id="7" name="Straight Arrow Connector 6">
            <a:extLst>
              <a:ext uri="{FF2B5EF4-FFF2-40B4-BE49-F238E27FC236}">
                <a16:creationId xmlns:a16="http://schemas.microsoft.com/office/drawing/2014/main" id="{13BD20C7-310C-C4BF-5B48-BC2F2CE1193B}"/>
              </a:ext>
            </a:extLst>
          </p:cNvPr>
          <p:cNvCxnSpPr/>
          <p:nvPr/>
        </p:nvCxnSpPr>
        <p:spPr>
          <a:xfrm flipH="1" flipV="1">
            <a:off x="4711826" y="1648396"/>
            <a:ext cx="614508" cy="768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BA6BCB80-6188-7861-7F7F-7261009BA734}"/>
              </a:ext>
            </a:extLst>
          </p:cNvPr>
          <p:cNvCxnSpPr>
            <a:cxnSpLocks/>
          </p:cNvCxnSpPr>
          <p:nvPr/>
        </p:nvCxnSpPr>
        <p:spPr>
          <a:xfrm>
            <a:off x="8024379" y="3603808"/>
            <a:ext cx="729604" cy="34944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D4F749BF-3685-0FC1-F80E-CC992610956B}"/>
              </a:ext>
            </a:extLst>
          </p:cNvPr>
          <p:cNvCxnSpPr>
            <a:cxnSpLocks/>
          </p:cNvCxnSpPr>
          <p:nvPr/>
        </p:nvCxnSpPr>
        <p:spPr>
          <a:xfrm flipH="1">
            <a:off x="3557468" y="3393456"/>
            <a:ext cx="625863" cy="16950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D77AF66B-FC2C-6C1C-0A75-6023F42274F5}"/>
              </a:ext>
            </a:extLst>
          </p:cNvPr>
          <p:cNvSpPr/>
          <p:nvPr/>
        </p:nvSpPr>
        <p:spPr>
          <a:xfrm>
            <a:off x="3883513" y="989984"/>
            <a:ext cx="1551876" cy="641194"/>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dirty="0">
                <a:solidFill>
                  <a:schemeClr val="bg1"/>
                </a:solidFill>
                <a:cs typeface="Calibri"/>
              </a:rPr>
              <a:t>Finding and Using information</a:t>
            </a:r>
            <a:endParaRPr lang="en-US" sz="1400" dirty="0">
              <a:solidFill>
                <a:schemeClr val="bg1"/>
              </a:solidFill>
            </a:endParaRPr>
          </a:p>
        </p:txBody>
      </p:sp>
      <p:sp>
        <p:nvSpPr>
          <p:cNvPr id="20" name="Rectangle 19">
            <a:extLst>
              <a:ext uri="{FF2B5EF4-FFF2-40B4-BE49-F238E27FC236}">
                <a16:creationId xmlns:a16="http://schemas.microsoft.com/office/drawing/2014/main" id="{5D660657-8E5A-FF51-7ECA-7A1F2ABF734B}"/>
              </a:ext>
            </a:extLst>
          </p:cNvPr>
          <p:cNvSpPr/>
          <p:nvPr/>
        </p:nvSpPr>
        <p:spPr>
          <a:xfrm>
            <a:off x="8773285" y="3743622"/>
            <a:ext cx="1514706" cy="51109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dirty="0">
                <a:solidFill>
                  <a:schemeClr val="bg1"/>
                </a:solidFill>
                <a:cs typeface="Calibri"/>
              </a:rPr>
              <a:t>Thinking and writing critically</a:t>
            </a:r>
            <a:endParaRPr lang="en-US" sz="1400" dirty="0" err="1">
              <a:solidFill>
                <a:schemeClr val="bg1"/>
              </a:solidFill>
            </a:endParaRPr>
          </a:p>
        </p:txBody>
      </p:sp>
      <p:sp>
        <p:nvSpPr>
          <p:cNvPr id="22" name="Rectangle 21">
            <a:extLst>
              <a:ext uri="{FF2B5EF4-FFF2-40B4-BE49-F238E27FC236}">
                <a16:creationId xmlns:a16="http://schemas.microsoft.com/office/drawing/2014/main" id="{39E42849-BBEE-31FD-263D-3CFB05F244B7}"/>
              </a:ext>
            </a:extLst>
          </p:cNvPr>
          <p:cNvSpPr/>
          <p:nvPr/>
        </p:nvSpPr>
        <p:spPr>
          <a:xfrm>
            <a:off x="2027853" y="3345304"/>
            <a:ext cx="1514706" cy="51109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dirty="0">
                <a:solidFill>
                  <a:schemeClr val="bg1"/>
                </a:solidFill>
                <a:cs typeface="Calibri"/>
              </a:rPr>
              <a:t>Technology for assessment</a:t>
            </a:r>
            <a:endParaRPr lang="en-US" sz="1400" dirty="0">
              <a:solidFill>
                <a:schemeClr val="bg1"/>
              </a:solidFill>
            </a:endParaRPr>
          </a:p>
        </p:txBody>
      </p:sp>
      <p:sp>
        <p:nvSpPr>
          <p:cNvPr id="28" name="TextBox 27">
            <a:extLst>
              <a:ext uri="{FF2B5EF4-FFF2-40B4-BE49-F238E27FC236}">
                <a16:creationId xmlns:a16="http://schemas.microsoft.com/office/drawing/2014/main" id="{C4B116F0-6813-163A-99B0-0EE10ED753D9}"/>
              </a:ext>
            </a:extLst>
          </p:cNvPr>
          <p:cNvSpPr txBox="1"/>
          <p:nvPr/>
        </p:nvSpPr>
        <p:spPr>
          <a:xfrm>
            <a:off x="505848" y="3938263"/>
            <a:ext cx="426985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Assessments are a very important and common part of education in university, however the way in which we learn for are assessed  has changed over recent years with the blowup of technology. For example, during the covid-19 pandemic many schools resorted to online teaching over Microsoft teams and even after the pandemic many course in university still rely on online learning and online assessments using Microsoft teams. </a:t>
            </a:r>
          </a:p>
        </p:txBody>
      </p:sp>
      <p:sp>
        <p:nvSpPr>
          <p:cNvPr id="4" name="TextBox 3">
            <a:extLst>
              <a:ext uri="{FF2B5EF4-FFF2-40B4-BE49-F238E27FC236}">
                <a16:creationId xmlns:a16="http://schemas.microsoft.com/office/drawing/2014/main" id="{363FC250-03EF-6029-00DB-5259A4F4C152}"/>
              </a:ext>
            </a:extLst>
          </p:cNvPr>
          <p:cNvSpPr txBox="1"/>
          <p:nvPr/>
        </p:nvSpPr>
        <p:spPr>
          <a:xfrm>
            <a:off x="5137411" y="4548233"/>
            <a:ext cx="6278797"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Critical thinking is one of the main academic skills used in Uni when writing essays is a very important part  in higher education as well as in daily life. Critical thinking is considered the ability to make clear, reasoned judgement which is based on interpreting and understanding evidence gathered from observation. It is important in terms of being a very useful skill in university as it allows us to understand and question sources of information and can be used to effectively gather information when writing and essay assignment in university. </a:t>
            </a:r>
          </a:p>
        </p:txBody>
      </p:sp>
      <p:sp>
        <p:nvSpPr>
          <p:cNvPr id="3" name="TextBox 2">
            <a:extLst>
              <a:ext uri="{FF2B5EF4-FFF2-40B4-BE49-F238E27FC236}">
                <a16:creationId xmlns:a16="http://schemas.microsoft.com/office/drawing/2014/main" id="{42016B83-4DB5-B154-CB23-236473DF44DD}"/>
              </a:ext>
            </a:extLst>
          </p:cNvPr>
          <p:cNvSpPr txBox="1"/>
          <p:nvPr/>
        </p:nvSpPr>
        <p:spPr>
          <a:xfrm>
            <a:off x="5537337" y="728109"/>
            <a:ext cx="5997617"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Throughout university, gathering and evaluating sources of information is a very important skill need to become and effective digital learner. Any source of information is not always going to be reliable; many questions must be asked such as the type of information sources such as a book, website article or newspaper article as well as the date the information source was published or made. Once sources of information have been verified, they can be used when writing essays. Finding and using information is an essential skill to becoming a digital learner</a:t>
            </a:r>
          </a:p>
        </p:txBody>
      </p:sp>
    </p:spTree>
    <p:extLst>
      <p:ext uri="{BB962C8B-B14F-4D97-AF65-F5344CB8AC3E}">
        <p14:creationId xmlns:p14="http://schemas.microsoft.com/office/powerpoint/2010/main" val="2560424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57934-2B8B-B967-09FD-E44D116A9971}"/>
              </a:ext>
            </a:extLst>
          </p:cNvPr>
          <p:cNvSpPr>
            <a:spLocks noGrp="1"/>
          </p:cNvSpPr>
          <p:nvPr>
            <p:ph type="title"/>
          </p:nvPr>
        </p:nvSpPr>
        <p:spPr>
          <a:xfrm>
            <a:off x="648930" y="629266"/>
            <a:ext cx="3322912" cy="1641987"/>
          </a:xfrm>
        </p:spPr>
        <p:txBody>
          <a:bodyPr vert="horz" lIns="91440" tIns="45720" rIns="91440" bIns="45720" rtlCol="0" anchor="t">
            <a:normAutofit/>
          </a:bodyPr>
          <a:lstStyle/>
          <a:p>
            <a:r>
              <a:rPr lang="en-US" sz="3900"/>
              <a:t>My personal Identity</a:t>
            </a:r>
          </a:p>
        </p:txBody>
      </p:sp>
      <p:pic>
        <p:nvPicPr>
          <p:cNvPr id="10" name="Picture 10" descr="A picture containing graphical user interface&#10;&#10;Description automatically generated">
            <a:extLst>
              <a:ext uri="{FF2B5EF4-FFF2-40B4-BE49-F238E27FC236}">
                <a16:creationId xmlns:a16="http://schemas.microsoft.com/office/drawing/2014/main" id="{4C721706-15DA-95E1-FC62-3CCDB7109893}"/>
              </a:ext>
            </a:extLst>
          </p:cNvPr>
          <p:cNvPicPr>
            <a:picLocks noChangeAspect="1"/>
          </p:cNvPicPr>
          <p:nvPr/>
        </p:nvPicPr>
        <p:blipFill rotWithShape="1">
          <a:blip r:embed="rId3"/>
          <a:srcRect l="2781" r="28140" b="-1"/>
          <a:stretch/>
        </p:blipFill>
        <p:spPr>
          <a:xfrm>
            <a:off x="4619544" y="609601"/>
            <a:ext cx="6924756" cy="5638797"/>
          </a:xfrm>
          <a:prstGeom prst="rect">
            <a:avLst/>
          </a:prstGeom>
          <a:effectLst>
            <a:outerShdw blurRad="50800" dist="38100" dir="5400000" algn="t" rotWithShape="0">
              <a:prstClr val="black">
                <a:alpha val="43000"/>
              </a:prstClr>
            </a:outerShdw>
          </a:effectLst>
        </p:spPr>
      </p:pic>
      <p:sp>
        <p:nvSpPr>
          <p:cNvPr id="29" name="Rectangle 28">
            <a:extLst>
              <a:ext uri="{FF2B5EF4-FFF2-40B4-BE49-F238E27FC236}">
                <a16:creationId xmlns:a16="http://schemas.microsoft.com/office/drawing/2014/main" id="{A93A089E-0A16-452C-B341-0F769780D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 name="TextBox 8">
            <a:extLst>
              <a:ext uri="{FF2B5EF4-FFF2-40B4-BE49-F238E27FC236}">
                <a16:creationId xmlns:a16="http://schemas.microsoft.com/office/drawing/2014/main" id="{02F0CC84-EFEF-CA13-505A-F34DE3D63C17}"/>
              </a:ext>
            </a:extLst>
          </p:cNvPr>
          <p:cNvSpPr txBox="1"/>
          <p:nvPr/>
        </p:nvSpPr>
        <p:spPr>
          <a:xfrm>
            <a:off x="647701" y="2438401"/>
            <a:ext cx="3324141" cy="380999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bg2">
                  <a:lumMod val="40000"/>
                  <a:lumOff val="60000"/>
                </a:schemeClr>
              </a:buClr>
              <a:buSzPct val="80000"/>
              <a:buFont typeface="Wingdings 3" charset="2"/>
              <a:buChar char=""/>
            </a:pPr>
            <a:r>
              <a:rPr lang="en-US">
                <a:latin typeface="+mj-lt"/>
                <a:ea typeface="+mj-ea"/>
                <a:cs typeface="+mj-cs"/>
                <a:hlinkClick r:id="rId4"/>
              </a:rPr>
              <a:t>Recording-20221111_195154.webm</a:t>
            </a:r>
            <a:endParaRPr lang="en-US">
              <a:latin typeface="+mj-lt"/>
              <a:ea typeface="+mj-ea"/>
              <a:cs typeface="+mj-cs"/>
            </a:endParaRPr>
          </a:p>
        </p:txBody>
      </p:sp>
    </p:spTree>
    <p:extLst>
      <p:ext uri="{BB962C8B-B14F-4D97-AF65-F5344CB8AC3E}">
        <p14:creationId xmlns:p14="http://schemas.microsoft.com/office/powerpoint/2010/main" val="3211706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6"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9"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2EFF752A-10A9-9F8F-4D4F-BC0621BEC1D2}"/>
              </a:ext>
            </a:extLst>
          </p:cNvPr>
          <p:cNvSpPr>
            <a:spLocks noGrp="1"/>
          </p:cNvSpPr>
          <p:nvPr>
            <p:ph type="title"/>
          </p:nvPr>
        </p:nvSpPr>
        <p:spPr>
          <a:xfrm>
            <a:off x="1103312" y="452718"/>
            <a:ext cx="8947522" cy="1400530"/>
          </a:xfrm>
        </p:spPr>
        <p:txBody>
          <a:bodyPr anchor="ctr">
            <a:normAutofit/>
          </a:bodyPr>
          <a:lstStyle/>
          <a:p>
            <a:r>
              <a:rPr lang="en-US">
                <a:solidFill>
                  <a:srgbClr val="FFFFFF"/>
                </a:solidFill>
                <a:latin typeface="Georgia Pro"/>
              </a:rPr>
              <a:t>Getting to grips with higher learning</a:t>
            </a:r>
          </a:p>
        </p:txBody>
      </p:sp>
      <p:sp>
        <p:nvSpPr>
          <p:cNvPr id="3" name="Content Placeholder 2">
            <a:extLst>
              <a:ext uri="{FF2B5EF4-FFF2-40B4-BE49-F238E27FC236}">
                <a16:creationId xmlns:a16="http://schemas.microsoft.com/office/drawing/2014/main" id="{354111C0-5777-571E-038E-F5DF6064F592}"/>
              </a:ext>
            </a:extLst>
          </p:cNvPr>
          <p:cNvSpPr>
            <a:spLocks noGrp="1"/>
          </p:cNvSpPr>
          <p:nvPr>
            <p:ph idx="1"/>
          </p:nvPr>
        </p:nvSpPr>
        <p:spPr>
          <a:xfrm>
            <a:off x="154408" y="2360954"/>
            <a:ext cx="11807633" cy="3887445"/>
          </a:xfrm>
        </p:spPr>
        <p:txBody>
          <a:bodyPr vert="horz" lIns="91440" tIns="45720" rIns="91440" bIns="45720" rtlCol="0" anchor="t">
            <a:normAutofit fontScale="92500" lnSpcReduction="10000"/>
          </a:bodyPr>
          <a:lstStyle/>
          <a:p>
            <a:pPr marL="0" indent="0">
              <a:buNone/>
            </a:pPr>
            <a:r>
              <a:rPr lang="en-US" sz="1600" dirty="0"/>
              <a:t>Overall, starting University has been easier than I thought it would be originally, however there have been some things I have found challenging to adjust to such as how much of a focus university has on independent learning which according to University of Kent (2022) "only 20% of a course is 'contact time'", and only "80% to develop your studies independently".</a:t>
            </a:r>
          </a:p>
          <a:p>
            <a:pPr marL="0" indent="0">
              <a:buNone/>
            </a:pPr>
            <a:r>
              <a:rPr lang="en-US" sz="1600" dirty="0"/>
              <a:t>For example, my first important set assignment was an essay based on the police code of conduct. In order to complete this essay, I had to research this topic myself online, and I needed to find credible sources online, something I struggled with, the University of the People (2022) said that "it's crucial that you use credible sources to make sure that the information you are stating is actually true"</a:t>
            </a:r>
          </a:p>
          <a:p>
            <a:pPr marL="0" indent="0">
              <a:buNone/>
            </a:pPr>
            <a:r>
              <a:rPr lang="en-US" sz="1600" dirty="0"/>
              <a:t>However eventually after time I read and collected a list of possible, verifiable and referenceable articles, books and other sources to use in my essay. There were certain things I needed to know to be able to understand if a source was credible, such as the date it was published or last edited, the creator of the source such as the Home office or the MET police and whether or not they are credible sources of Information and so on. However, many of the sources I found were all similar types, website articles. </a:t>
            </a:r>
          </a:p>
          <a:p>
            <a:pPr marL="0" indent="0">
              <a:buNone/>
            </a:pPr>
            <a:r>
              <a:rPr lang="en-US" sz="1600" dirty="0"/>
              <a:t>Next time when I'm given and important assignment, I can use the UWTSD library to find different types of sources instead of just website articles such as books, established peer reviewed studies etc. This will subsequently make my future essays more diverse and potentially more credible also. </a:t>
            </a:r>
          </a:p>
          <a:p>
            <a:pPr marL="0" indent="0">
              <a:buNone/>
            </a:pPr>
            <a:endParaRPr lang="en-US" sz="1600" dirty="0"/>
          </a:p>
          <a:p>
            <a:pPr marL="0" indent="0">
              <a:buNone/>
            </a:pPr>
            <a:endParaRPr lang="en-US" sz="1600" dirty="0"/>
          </a:p>
        </p:txBody>
      </p:sp>
    </p:spTree>
    <p:extLst>
      <p:ext uri="{BB962C8B-B14F-4D97-AF65-F5344CB8AC3E}">
        <p14:creationId xmlns:p14="http://schemas.microsoft.com/office/powerpoint/2010/main" val="83707622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29AC0-146E-D64B-C062-29E3CDF45BBC}"/>
              </a:ext>
            </a:extLst>
          </p:cNvPr>
          <p:cNvSpPr>
            <a:spLocks noGrp="1"/>
          </p:cNvSpPr>
          <p:nvPr>
            <p:ph type="title"/>
          </p:nvPr>
        </p:nvSpPr>
        <p:spPr>
          <a:xfrm>
            <a:off x="648930" y="546640"/>
            <a:ext cx="3456142" cy="943954"/>
          </a:xfrm>
        </p:spPr>
        <p:txBody>
          <a:bodyPr>
            <a:normAutofit/>
          </a:bodyPr>
          <a:lstStyle/>
          <a:p>
            <a:r>
              <a:rPr lang="en-US">
                <a:solidFill>
                  <a:srgbClr val="EBEBEB"/>
                </a:solidFill>
                <a:latin typeface="Georgia Pro"/>
              </a:rPr>
              <a:t>Reference list</a:t>
            </a:r>
          </a:p>
        </p:txBody>
      </p:sp>
      <p:pic>
        <p:nvPicPr>
          <p:cNvPr id="6" name="Picture 6">
            <a:extLst>
              <a:ext uri="{FF2B5EF4-FFF2-40B4-BE49-F238E27FC236}">
                <a16:creationId xmlns:a16="http://schemas.microsoft.com/office/drawing/2014/main" id="{63048E4A-07FD-5578-33A0-B287B8A417C9}"/>
              </a:ext>
            </a:extLst>
          </p:cNvPr>
          <p:cNvPicPr>
            <a:picLocks noChangeAspect="1"/>
          </p:cNvPicPr>
          <p:nvPr/>
        </p:nvPicPr>
        <p:blipFill rotWithShape="1">
          <a:blip r:embed="rId3"/>
          <a:srcRect l="37009" r="14682"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4" name="TextBox 3">
            <a:extLst>
              <a:ext uri="{FF2B5EF4-FFF2-40B4-BE49-F238E27FC236}">
                <a16:creationId xmlns:a16="http://schemas.microsoft.com/office/drawing/2014/main" id="{6988ACD7-C867-0FEC-8CE7-E96B360CED71}"/>
              </a:ext>
            </a:extLst>
          </p:cNvPr>
          <p:cNvSpPr txBox="1"/>
          <p:nvPr/>
        </p:nvSpPr>
        <p:spPr>
          <a:xfrm>
            <a:off x="16517" y="2668440"/>
            <a:ext cx="6912634" cy="6607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University of Essex (2015) </a:t>
            </a:r>
            <a:r>
              <a:rPr lang="en-US" sz="1200" i="1" dirty="0"/>
              <a:t>15 awesome transferable skills you learn through studying part-time. </a:t>
            </a:r>
            <a:r>
              <a:rPr lang="en-US" sz="1200" dirty="0"/>
              <a:t>Available at: </a:t>
            </a:r>
            <a:r>
              <a:rPr lang="en-US" sz="1200" dirty="0">
                <a:hlinkClick r:id="rId4"/>
              </a:rPr>
              <a:t>https://online.essex.ac.uk/blog/15-awesome-transferable-skills-you-learn-through-studying-part-time/</a:t>
            </a:r>
            <a:r>
              <a:rPr lang="en-US" sz="1200" dirty="0"/>
              <a:t> (Accessed 8th November 2022)</a:t>
            </a:r>
          </a:p>
        </p:txBody>
      </p:sp>
      <p:sp>
        <p:nvSpPr>
          <p:cNvPr id="7" name="TextBox 6">
            <a:extLst>
              <a:ext uri="{FF2B5EF4-FFF2-40B4-BE49-F238E27FC236}">
                <a16:creationId xmlns:a16="http://schemas.microsoft.com/office/drawing/2014/main" id="{61E15500-3226-403C-BD70-69731A23325E}"/>
              </a:ext>
            </a:extLst>
          </p:cNvPr>
          <p:cNvSpPr txBox="1"/>
          <p:nvPr/>
        </p:nvSpPr>
        <p:spPr>
          <a:xfrm>
            <a:off x="10032" y="3976411"/>
            <a:ext cx="601799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University of Leeds (2016) </a:t>
            </a:r>
            <a:r>
              <a:rPr lang="en-US" sz="1200" i="1" dirty="0">
                <a:latin typeface="Calibri"/>
                <a:cs typeface="Calibri"/>
              </a:rPr>
              <a:t>Flying Start. 3, How do you manage your time at university? Any tips for staying focused? [Video]. </a:t>
            </a:r>
            <a:r>
              <a:rPr lang="en-US" sz="1200" dirty="0">
                <a:latin typeface="Calibri"/>
                <a:cs typeface="Calibri"/>
              </a:rPr>
              <a:t>Available at: </a:t>
            </a:r>
            <a:r>
              <a:rPr lang="en-US" sz="1200" dirty="0">
                <a:ea typeface="+mn-lt"/>
                <a:cs typeface="+mn-lt"/>
                <a:hlinkClick r:id="rId5"/>
              </a:rPr>
              <a:t>https://www.youtube.com/watch?v=txgu8io8zO4&amp;t=15s</a:t>
            </a:r>
            <a:r>
              <a:rPr lang="en-US" sz="1200" dirty="0">
                <a:ea typeface="+mn-lt"/>
                <a:cs typeface="+mn-lt"/>
              </a:rPr>
              <a:t> (Accessed 8th November)</a:t>
            </a:r>
            <a:endParaRPr lang="en-US" sz="1200" i="1" dirty="0">
              <a:latin typeface="Calibri"/>
              <a:cs typeface="Calibri"/>
            </a:endParaRPr>
          </a:p>
        </p:txBody>
      </p:sp>
      <p:sp>
        <p:nvSpPr>
          <p:cNvPr id="3" name="TextBox 2">
            <a:extLst>
              <a:ext uri="{FF2B5EF4-FFF2-40B4-BE49-F238E27FC236}">
                <a16:creationId xmlns:a16="http://schemas.microsoft.com/office/drawing/2014/main" id="{A9C474CD-18E8-5FC6-1CBA-987A9861E465}"/>
              </a:ext>
            </a:extLst>
          </p:cNvPr>
          <p:cNvSpPr txBox="1"/>
          <p:nvPr/>
        </p:nvSpPr>
        <p:spPr>
          <a:xfrm>
            <a:off x="12847" y="1453642"/>
            <a:ext cx="701645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EurekAlert! (2020) </a:t>
            </a:r>
            <a:r>
              <a:rPr lang="en-US" sz="1200" i="1" dirty="0"/>
              <a:t>Internet use reduces study skills in university students</a:t>
            </a:r>
            <a:r>
              <a:rPr lang="en-US" sz="1200" dirty="0"/>
              <a:t>. Available at: </a:t>
            </a:r>
            <a:r>
              <a:rPr lang="en-US" sz="1200" dirty="0">
                <a:ea typeface="+mn-lt"/>
                <a:cs typeface="+mn-lt"/>
                <a:hlinkClick r:id="rId6"/>
              </a:rPr>
              <a:t>https://www.eurekalert.org/news-releases/776885</a:t>
            </a:r>
            <a:r>
              <a:rPr lang="en-US" sz="1200" dirty="0">
                <a:ea typeface="+mn-lt"/>
                <a:cs typeface="+mn-lt"/>
              </a:rPr>
              <a:t> (Accessed 8th November)</a:t>
            </a:r>
            <a:endParaRPr lang="en-US" dirty="0">
              <a:ea typeface="+mn-lt"/>
              <a:cs typeface="+mn-lt"/>
            </a:endParaRPr>
          </a:p>
        </p:txBody>
      </p:sp>
      <p:sp>
        <p:nvSpPr>
          <p:cNvPr id="8" name="TextBox 7">
            <a:extLst>
              <a:ext uri="{FF2B5EF4-FFF2-40B4-BE49-F238E27FC236}">
                <a16:creationId xmlns:a16="http://schemas.microsoft.com/office/drawing/2014/main" id="{5DD7C1E7-3381-2841-6DBF-C50429688C85}"/>
              </a:ext>
            </a:extLst>
          </p:cNvPr>
          <p:cNvSpPr txBox="1"/>
          <p:nvPr/>
        </p:nvSpPr>
        <p:spPr>
          <a:xfrm>
            <a:off x="16213" y="1826842"/>
            <a:ext cx="7012479" cy="8453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Indeed (2022) </a:t>
            </a:r>
            <a:r>
              <a:rPr lang="en-US" sz="1200" i="1" dirty="0"/>
              <a:t>Top Organizational skills: Examples and How to Develop Them. Available at: </a:t>
            </a:r>
            <a:r>
              <a:rPr lang="en-US" sz="1200" dirty="0">
                <a:ea typeface="+mn-lt"/>
                <a:cs typeface="+mn-lt"/>
                <a:hlinkClick r:id="rId7"/>
              </a:rPr>
              <a:t>https://www.indeed.com/career-advice/career-development/organizational-skills#:~:text=Why%20are%20organizational%20skills%20important,company%20goals%20are%20consistently%20met</a:t>
            </a:r>
            <a:r>
              <a:rPr lang="en-US" sz="1200" dirty="0">
                <a:ea typeface="+mn-lt"/>
                <a:cs typeface="+mn-lt"/>
              </a:rPr>
              <a:t>. (Accessed 9th November) </a:t>
            </a:r>
            <a:endParaRPr lang="en-US" dirty="0">
              <a:ea typeface="+mn-lt"/>
              <a:cs typeface="+mn-lt"/>
            </a:endParaRPr>
          </a:p>
        </p:txBody>
      </p:sp>
      <p:sp>
        <p:nvSpPr>
          <p:cNvPr id="9" name="TextBox 8">
            <a:extLst>
              <a:ext uri="{FF2B5EF4-FFF2-40B4-BE49-F238E27FC236}">
                <a16:creationId xmlns:a16="http://schemas.microsoft.com/office/drawing/2014/main" id="{37D1688E-5089-176E-9A20-864D44FFBA77}"/>
              </a:ext>
            </a:extLst>
          </p:cNvPr>
          <p:cNvSpPr txBox="1"/>
          <p:nvPr/>
        </p:nvSpPr>
        <p:spPr>
          <a:xfrm>
            <a:off x="4282" y="3333711"/>
            <a:ext cx="69066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University of Kent (2022) </a:t>
            </a:r>
            <a:r>
              <a:rPr lang="en-US" sz="1200" i="1" dirty="0"/>
              <a:t>How to be an Independent Learner. </a:t>
            </a:r>
            <a:r>
              <a:rPr lang="en-US" sz="1200" dirty="0"/>
              <a:t>Available at: </a:t>
            </a:r>
            <a:r>
              <a:rPr lang="en-US" sz="1200" dirty="0">
                <a:ea typeface="+mn-lt"/>
                <a:cs typeface="+mn-lt"/>
                <a:hlinkClick r:id="rId8"/>
              </a:rPr>
              <a:t>https://www.kent.ac.uk/guides/how-to-be-an-independent-learner</a:t>
            </a:r>
            <a:r>
              <a:rPr lang="en-US" sz="1200" dirty="0">
                <a:ea typeface="+mn-lt"/>
                <a:cs typeface="+mn-lt"/>
              </a:rPr>
              <a:t> (Accessed 9th November)</a:t>
            </a:r>
            <a:endParaRPr lang="en-US" sz="1200" dirty="0"/>
          </a:p>
        </p:txBody>
      </p:sp>
      <p:sp>
        <p:nvSpPr>
          <p:cNvPr id="10" name="TextBox 9">
            <a:extLst>
              <a:ext uri="{FF2B5EF4-FFF2-40B4-BE49-F238E27FC236}">
                <a16:creationId xmlns:a16="http://schemas.microsoft.com/office/drawing/2014/main" id="{EC732B56-3077-FD7E-71DB-3BB47070F332}"/>
              </a:ext>
            </a:extLst>
          </p:cNvPr>
          <p:cNvSpPr txBox="1"/>
          <p:nvPr/>
        </p:nvSpPr>
        <p:spPr>
          <a:xfrm>
            <a:off x="-4227" y="4802037"/>
            <a:ext cx="692452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University of the People (2022) </a:t>
            </a:r>
            <a:r>
              <a:rPr lang="en-US" sz="1200" i="1" dirty="0"/>
              <a:t>The ultimate Student Guide to Finding Credible Sources. </a:t>
            </a:r>
            <a:r>
              <a:rPr lang="en-US" sz="1200" dirty="0"/>
              <a:t>Available at </a:t>
            </a:r>
            <a:r>
              <a:rPr lang="en-US" sz="1200" dirty="0">
                <a:hlinkClick r:id="rId9"/>
              </a:rPr>
              <a:t>https</a:t>
            </a:r>
            <a:r>
              <a:rPr lang="en-US" sz="1200" dirty="0">
                <a:ea typeface="+mn-lt"/>
                <a:cs typeface="+mn-lt"/>
                <a:hlinkClick r:id="rId9"/>
              </a:rPr>
              <a:t>://www.uopeople.edu/blog/ultimate-student-guide-to-finding-credible-sources/</a:t>
            </a:r>
            <a:r>
              <a:rPr lang="en-US" sz="1200" dirty="0">
                <a:ea typeface="+mn-lt"/>
                <a:cs typeface="+mn-lt"/>
              </a:rPr>
              <a:t> (Accessed 9th November 2022)</a:t>
            </a:r>
            <a:endParaRPr lang="en-US" sz="1200" dirty="0"/>
          </a:p>
        </p:txBody>
      </p:sp>
    </p:spTree>
    <p:extLst>
      <p:ext uri="{BB962C8B-B14F-4D97-AF65-F5344CB8AC3E}">
        <p14:creationId xmlns:p14="http://schemas.microsoft.com/office/powerpoint/2010/main" val="4200765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Ion</vt:lpstr>
      <vt:lpstr>Preparing for higher education</vt:lpstr>
      <vt:lpstr>PowerPoint Presentation</vt:lpstr>
      <vt:lpstr>My personal Identity</vt:lpstr>
      <vt:lpstr>Getting to grips with higher learning</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854</cp:revision>
  <dcterms:created xsi:type="dcterms:W3CDTF">2022-10-17T14:37:39Z</dcterms:created>
  <dcterms:modified xsi:type="dcterms:W3CDTF">2022-11-11T20:03:36Z</dcterms:modified>
</cp:coreProperties>
</file>