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11"/>
  </p:notesMasterIdLst>
  <p:sldIdLst>
    <p:sldId id="256" r:id="rId2"/>
    <p:sldId id="257" r:id="rId3"/>
    <p:sldId id="265" r:id="rId4"/>
    <p:sldId id="258" r:id="rId5"/>
    <p:sldId id="261" r:id="rId6"/>
    <p:sldId id="263" r:id="rId7"/>
    <p:sldId id="264" r:id="rId8"/>
    <p:sldId id="266"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F00B31-0730-407A-8583-0C81F7059EB8}" v="77" dt="2022-01-16T12:42:06.4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4177" autoAdjust="0"/>
  </p:normalViewPr>
  <p:slideViewPr>
    <p:cSldViewPr snapToGrid="0">
      <p:cViewPr varScale="1">
        <p:scale>
          <a:sx n="86" d="100"/>
          <a:sy n="86" d="100"/>
        </p:scale>
        <p:origin x="231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ven Taylor" userId="608f086e0ae3c68f" providerId="LiveId" clId="{83F00B31-0730-407A-8583-0C81F7059EB8}"/>
    <pc:docChg chg="undo custSel addSld delSld modSld">
      <pc:chgData name="Steven Taylor" userId="608f086e0ae3c68f" providerId="LiveId" clId="{83F00B31-0730-407A-8583-0C81F7059EB8}" dt="2022-01-16T12:46:27.299" v="10290" actId="20577"/>
      <pc:docMkLst>
        <pc:docMk/>
      </pc:docMkLst>
      <pc:sldChg chg="addSp modSp mod modClrScheme chgLayout modNotesTx">
        <pc:chgData name="Steven Taylor" userId="608f086e0ae3c68f" providerId="LiveId" clId="{83F00B31-0730-407A-8583-0C81F7059EB8}" dt="2022-01-16T12:41:26.069" v="9809" actId="20577"/>
        <pc:sldMkLst>
          <pc:docMk/>
          <pc:sldMk cId="2593914361" sldId="256"/>
        </pc:sldMkLst>
        <pc:spChg chg="mod ord">
          <ac:chgData name="Steven Taylor" userId="608f086e0ae3c68f" providerId="LiveId" clId="{83F00B31-0730-407A-8583-0C81F7059EB8}" dt="2022-01-16T12:41:15.366" v="9799" actId="20577"/>
          <ac:spMkLst>
            <pc:docMk/>
            <pc:sldMk cId="2593914361" sldId="256"/>
            <ac:spMk id="2" creationId="{AE09AE7C-9AAD-4890-913C-90B81762F6C8}"/>
          </ac:spMkLst>
        </pc:spChg>
        <pc:spChg chg="mod ord">
          <ac:chgData name="Steven Taylor" userId="608f086e0ae3c68f" providerId="LiveId" clId="{83F00B31-0730-407A-8583-0C81F7059EB8}" dt="2022-01-15T21:08:34.903" v="6407" actId="1076"/>
          <ac:spMkLst>
            <pc:docMk/>
            <pc:sldMk cId="2593914361" sldId="256"/>
            <ac:spMk id="3" creationId="{7E8EDD90-234D-41D7-B868-ABABD6EAC831}"/>
          </ac:spMkLst>
        </pc:spChg>
        <pc:spChg chg="add mod">
          <ac:chgData name="Steven Taylor" userId="608f086e0ae3c68f" providerId="LiveId" clId="{83F00B31-0730-407A-8583-0C81F7059EB8}" dt="2022-01-15T21:08:15.706" v="6403" actId="14100"/>
          <ac:spMkLst>
            <pc:docMk/>
            <pc:sldMk cId="2593914361" sldId="256"/>
            <ac:spMk id="4" creationId="{5A806206-2A21-4A23-A7DD-9C8F523CEB2B}"/>
          </ac:spMkLst>
        </pc:spChg>
        <pc:spChg chg="add mod">
          <ac:chgData name="Steven Taylor" userId="608f086e0ae3c68f" providerId="LiveId" clId="{83F00B31-0730-407A-8583-0C81F7059EB8}" dt="2022-01-15T21:08:22.738" v="6404" actId="1076"/>
          <ac:spMkLst>
            <pc:docMk/>
            <pc:sldMk cId="2593914361" sldId="256"/>
            <ac:spMk id="8" creationId="{0EA5DB24-8FDE-4793-834D-13793A7C8D5E}"/>
          </ac:spMkLst>
        </pc:spChg>
        <pc:picChg chg="mod ord">
          <ac:chgData name="Steven Taylor" userId="608f086e0ae3c68f" providerId="LiveId" clId="{83F00B31-0730-407A-8583-0C81F7059EB8}" dt="2022-01-15T21:07:55.425" v="6400" actId="1076"/>
          <ac:picMkLst>
            <pc:docMk/>
            <pc:sldMk cId="2593914361" sldId="256"/>
            <ac:picMk id="5" creationId="{70174A68-FBDD-4A24-94E3-99D775DAEA3A}"/>
          </ac:picMkLst>
        </pc:picChg>
        <pc:picChg chg="mod">
          <ac:chgData name="Steven Taylor" userId="608f086e0ae3c68f" providerId="LiveId" clId="{83F00B31-0730-407A-8583-0C81F7059EB8}" dt="2022-01-11T17:03:14.770" v="233" actId="1076"/>
          <ac:picMkLst>
            <pc:docMk/>
            <pc:sldMk cId="2593914361" sldId="256"/>
            <ac:picMk id="7" creationId="{F5092048-1FC4-44A2-8B64-5EE40ED22E4F}"/>
          </ac:picMkLst>
        </pc:picChg>
      </pc:sldChg>
      <pc:sldChg chg="addSp delSp modSp new mod setBg modNotesTx">
        <pc:chgData name="Steven Taylor" userId="608f086e0ae3c68f" providerId="LiveId" clId="{83F00B31-0730-407A-8583-0C81F7059EB8}" dt="2022-01-16T12:46:27.299" v="10290" actId="20577"/>
        <pc:sldMkLst>
          <pc:docMk/>
          <pc:sldMk cId="2546898924" sldId="257"/>
        </pc:sldMkLst>
        <pc:spChg chg="mod">
          <ac:chgData name="Steven Taylor" userId="608f086e0ae3c68f" providerId="LiveId" clId="{83F00B31-0730-407A-8583-0C81F7059EB8}" dt="2022-01-16T12:43:18.176" v="9859" actId="26606"/>
          <ac:spMkLst>
            <pc:docMk/>
            <pc:sldMk cId="2546898924" sldId="257"/>
            <ac:spMk id="2" creationId="{840837D3-C0F6-4241-B67F-73971323EC74}"/>
          </ac:spMkLst>
        </pc:spChg>
        <pc:spChg chg="add del mod">
          <ac:chgData name="Steven Taylor" userId="608f086e0ae3c68f" providerId="LiveId" clId="{83F00B31-0730-407A-8583-0C81F7059EB8}" dt="2022-01-16T12:43:18.176" v="9859" actId="26606"/>
          <ac:spMkLst>
            <pc:docMk/>
            <pc:sldMk cId="2546898924" sldId="257"/>
            <ac:spMk id="3" creationId="{14C55468-A551-4771-93A2-3882539CECBD}"/>
          </ac:spMkLst>
        </pc:spChg>
        <pc:spChg chg="del mod">
          <ac:chgData name="Steven Taylor" userId="608f086e0ae3c68f" providerId="LiveId" clId="{83F00B31-0730-407A-8583-0C81F7059EB8}" dt="2022-01-15T21:08:50.003" v="6408" actId="478"/>
          <ac:spMkLst>
            <pc:docMk/>
            <pc:sldMk cId="2546898924" sldId="257"/>
            <ac:spMk id="3" creationId="{2495E806-0E26-444D-B694-C0CD3F51CCA7}"/>
          </ac:spMkLst>
        </pc:spChg>
        <pc:spChg chg="add del mod">
          <ac:chgData name="Steven Taylor" userId="608f086e0ae3c68f" providerId="LiveId" clId="{83F00B31-0730-407A-8583-0C81F7059EB8}" dt="2022-01-15T21:09:03.621" v="6409" actId="478"/>
          <ac:spMkLst>
            <pc:docMk/>
            <pc:sldMk cId="2546898924" sldId="257"/>
            <ac:spMk id="5" creationId="{8C65421D-055B-4613-9066-9B3B7D353323}"/>
          </ac:spMkLst>
        </pc:spChg>
        <pc:graphicFrameChg chg="add del">
          <ac:chgData name="Steven Taylor" userId="608f086e0ae3c68f" providerId="LiveId" clId="{83F00B31-0730-407A-8583-0C81F7059EB8}" dt="2022-01-16T12:43:13.973" v="9852" actId="26606"/>
          <ac:graphicFrameMkLst>
            <pc:docMk/>
            <pc:sldMk cId="2546898924" sldId="257"/>
            <ac:graphicFrameMk id="6" creationId="{5EA058F2-D7B4-469E-8E5E-A9FC0B06A08E}"/>
          </ac:graphicFrameMkLst>
        </pc:graphicFrameChg>
        <pc:graphicFrameChg chg="add del">
          <ac:chgData name="Steven Taylor" userId="608f086e0ae3c68f" providerId="LiveId" clId="{83F00B31-0730-407A-8583-0C81F7059EB8}" dt="2022-01-16T12:43:16.842" v="9854" actId="26606"/>
          <ac:graphicFrameMkLst>
            <pc:docMk/>
            <pc:sldMk cId="2546898924" sldId="257"/>
            <ac:graphicFrameMk id="12" creationId="{DDEA9106-6C8F-45A2-AB8C-5F63CF592A88}"/>
          </ac:graphicFrameMkLst>
        </pc:graphicFrameChg>
        <pc:graphicFrameChg chg="add del">
          <ac:chgData name="Steven Taylor" userId="608f086e0ae3c68f" providerId="LiveId" clId="{83F00B31-0730-407A-8583-0C81F7059EB8}" dt="2022-01-16T12:43:17.436" v="9856" actId="26606"/>
          <ac:graphicFrameMkLst>
            <pc:docMk/>
            <pc:sldMk cId="2546898924" sldId="257"/>
            <ac:graphicFrameMk id="15" creationId="{5EA058F2-D7B4-469E-8E5E-A9FC0B06A08E}"/>
          </ac:graphicFrameMkLst>
        </pc:graphicFrameChg>
        <pc:graphicFrameChg chg="add del">
          <ac:chgData name="Steven Taylor" userId="608f086e0ae3c68f" providerId="LiveId" clId="{83F00B31-0730-407A-8583-0C81F7059EB8}" dt="2022-01-16T12:43:18.123" v="9858" actId="26606"/>
          <ac:graphicFrameMkLst>
            <pc:docMk/>
            <pc:sldMk cId="2546898924" sldId="257"/>
            <ac:graphicFrameMk id="18" creationId="{DDEA9106-6C8F-45A2-AB8C-5F63CF592A88}"/>
          </ac:graphicFrameMkLst>
        </pc:graphicFrameChg>
        <pc:graphicFrameChg chg="add">
          <ac:chgData name="Steven Taylor" userId="608f086e0ae3c68f" providerId="LiveId" clId="{83F00B31-0730-407A-8583-0C81F7059EB8}" dt="2022-01-16T12:43:18.176" v="9859" actId="26606"/>
          <ac:graphicFrameMkLst>
            <pc:docMk/>
            <pc:sldMk cId="2546898924" sldId="257"/>
            <ac:graphicFrameMk id="21" creationId="{5EA058F2-D7B4-469E-8E5E-A9FC0B06A08E}"/>
          </ac:graphicFrameMkLst>
        </pc:graphicFrameChg>
        <pc:picChg chg="add del">
          <ac:chgData name="Steven Taylor" userId="608f086e0ae3c68f" providerId="LiveId" clId="{83F00B31-0730-407A-8583-0C81F7059EB8}" dt="2022-01-16T12:43:13.973" v="9852" actId="26606"/>
          <ac:picMkLst>
            <pc:docMk/>
            <pc:sldMk cId="2546898924" sldId="257"/>
            <ac:picMk id="9" creationId="{82AABC82-C2D1-4340-A6DF-6E73DF06FCAC}"/>
          </ac:picMkLst>
        </pc:picChg>
        <pc:picChg chg="add del">
          <ac:chgData name="Steven Taylor" userId="608f086e0ae3c68f" providerId="LiveId" clId="{83F00B31-0730-407A-8583-0C81F7059EB8}" dt="2022-01-16T12:43:16.842" v="9854" actId="26606"/>
          <ac:picMkLst>
            <pc:docMk/>
            <pc:sldMk cId="2546898924" sldId="257"/>
            <ac:picMk id="11" creationId="{82AABC82-C2D1-4340-A6DF-6E73DF06FCAC}"/>
          </ac:picMkLst>
        </pc:picChg>
        <pc:picChg chg="add del">
          <ac:chgData name="Steven Taylor" userId="608f086e0ae3c68f" providerId="LiveId" clId="{83F00B31-0730-407A-8583-0C81F7059EB8}" dt="2022-01-16T12:43:17.436" v="9856" actId="26606"/>
          <ac:picMkLst>
            <pc:docMk/>
            <pc:sldMk cId="2546898924" sldId="257"/>
            <ac:picMk id="14" creationId="{82AABC82-C2D1-4340-A6DF-6E73DF06FCAC}"/>
          </ac:picMkLst>
        </pc:picChg>
        <pc:picChg chg="add del">
          <ac:chgData name="Steven Taylor" userId="608f086e0ae3c68f" providerId="LiveId" clId="{83F00B31-0730-407A-8583-0C81F7059EB8}" dt="2022-01-16T12:43:18.123" v="9858" actId="26606"/>
          <ac:picMkLst>
            <pc:docMk/>
            <pc:sldMk cId="2546898924" sldId="257"/>
            <ac:picMk id="17" creationId="{82AABC82-C2D1-4340-A6DF-6E73DF06FCAC}"/>
          </ac:picMkLst>
        </pc:picChg>
        <pc:picChg chg="add">
          <ac:chgData name="Steven Taylor" userId="608f086e0ae3c68f" providerId="LiveId" clId="{83F00B31-0730-407A-8583-0C81F7059EB8}" dt="2022-01-16T12:43:18.176" v="9859" actId="26606"/>
          <ac:picMkLst>
            <pc:docMk/>
            <pc:sldMk cId="2546898924" sldId="257"/>
            <ac:picMk id="20" creationId="{82AABC82-C2D1-4340-A6DF-6E73DF06FCAC}"/>
          </ac:picMkLst>
        </pc:picChg>
      </pc:sldChg>
      <pc:sldChg chg="addSp delSp modSp new mod setBg modClrScheme modAnim chgLayout modNotesTx">
        <pc:chgData name="Steven Taylor" userId="608f086e0ae3c68f" providerId="LiveId" clId="{83F00B31-0730-407A-8583-0C81F7059EB8}" dt="2022-01-15T22:21:39.183" v="8625" actId="20577"/>
        <pc:sldMkLst>
          <pc:docMk/>
          <pc:sldMk cId="3179874192" sldId="258"/>
        </pc:sldMkLst>
        <pc:spChg chg="mod ord">
          <ac:chgData name="Steven Taylor" userId="608f086e0ae3c68f" providerId="LiveId" clId="{83F00B31-0730-407A-8583-0C81F7059EB8}" dt="2022-01-15T20:53:38.177" v="5732" actId="26606"/>
          <ac:spMkLst>
            <pc:docMk/>
            <pc:sldMk cId="3179874192" sldId="258"/>
            <ac:spMk id="2" creationId="{A4249BDB-32E0-4F49-A592-26ED288F9554}"/>
          </ac:spMkLst>
        </pc:spChg>
        <pc:spChg chg="del">
          <ac:chgData name="Steven Taylor" userId="608f086e0ae3c68f" providerId="LiveId" clId="{83F00B31-0730-407A-8583-0C81F7059EB8}" dt="2022-01-11T16:41:05.248" v="16" actId="931"/>
          <ac:spMkLst>
            <pc:docMk/>
            <pc:sldMk cId="3179874192" sldId="258"/>
            <ac:spMk id="3" creationId="{2BD4E056-8DDE-4C6D-AE0C-820D1714DD0E}"/>
          </ac:spMkLst>
        </pc:spChg>
        <pc:spChg chg="add del mod">
          <ac:chgData name="Steven Taylor" userId="608f086e0ae3c68f" providerId="LiveId" clId="{83F00B31-0730-407A-8583-0C81F7059EB8}" dt="2022-01-15T20:22:29.398" v="3533" actId="478"/>
          <ac:spMkLst>
            <pc:docMk/>
            <pc:sldMk cId="3179874192" sldId="258"/>
            <ac:spMk id="4" creationId="{7783E99A-9457-45AD-B716-47F5373CE020}"/>
          </ac:spMkLst>
        </pc:spChg>
        <pc:spChg chg="del mod">
          <ac:chgData name="Steven Taylor" userId="608f086e0ae3c68f" providerId="LiveId" clId="{83F00B31-0730-407A-8583-0C81F7059EB8}" dt="2022-01-11T21:27:18.612" v="743"/>
          <ac:spMkLst>
            <pc:docMk/>
            <pc:sldMk cId="3179874192" sldId="258"/>
            <ac:spMk id="4" creationId="{DEFD29D5-EA54-475A-80CD-60ED6B358F6F}"/>
          </ac:spMkLst>
        </pc:spChg>
        <pc:spChg chg="add del mod">
          <ac:chgData name="Steven Taylor" userId="608f086e0ae3c68f" providerId="LiveId" clId="{83F00B31-0730-407A-8583-0C81F7059EB8}" dt="2022-01-15T20:53:38.177" v="5732" actId="26606"/>
          <ac:spMkLst>
            <pc:docMk/>
            <pc:sldMk cId="3179874192" sldId="258"/>
            <ac:spMk id="5" creationId="{55DC2407-F114-48F1-8125-31080B1136A3}"/>
          </ac:spMkLst>
        </pc:spChg>
        <pc:spChg chg="add del mod">
          <ac:chgData name="Steven Taylor" userId="608f086e0ae3c68f" providerId="LiveId" clId="{83F00B31-0730-407A-8583-0C81F7059EB8}" dt="2022-01-15T20:29:16.954" v="3637" actId="478"/>
          <ac:spMkLst>
            <pc:docMk/>
            <pc:sldMk cId="3179874192" sldId="258"/>
            <ac:spMk id="7" creationId="{FD576380-EE12-4529-AFF9-FC810AF5DBB7}"/>
          </ac:spMkLst>
        </pc:spChg>
        <pc:spChg chg="add del mod">
          <ac:chgData name="Steven Taylor" userId="608f086e0ae3c68f" providerId="LiveId" clId="{83F00B31-0730-407A-8583-0C81F7059EB8}" dt="2022-01-11T16:42:59.522" v="27" actId="931"/>
          <ac:spMkLst>
            <pc:docMk/>
            <pc:sldMk cId="3179874192" sldId="258"/>
            <ac:spMk id="8" creationId="{0263AD85-BE79-4240-9B66-F295BEF37CE5}"/>
          </ac:spMkLst>
        </pc:spChg>
        <pc:spChg chg="add mod">
          <ac:chgData name="Steven Taylor" userId="608f086e0ae3c68f" providerId="LiveId" clId="{83F00B31-0730-407A-8583-0C81F7059EB8}" dt="2022-01-15T20:53:38.177" v="5732" actId="26606"/>
          <ac:spMkLst>
            <pc:docMk/>
            <pc:sldMk cId="3179874192" sldId="258"/>
            <ac:spMk id="8" creationId="{492960E1-5EE1-4139-993A-B4C571E3CDA7}"/>
          </ac:spMkLst>
        </pc:spChg>
        <pc:spChg chg="add del mod">
          <ac:chgData name="Steven Taylor" userId="608f086e0ae3c68f" providerId="LiveId" clId="{83F00B31-0730-407A-8583-0C81F7059EB8}" dt="2022-01-15T20:22:31.299" v="3534" actId="478"/>
          <ac:spMkLst>
            <pc:docMk/>
            <pc:sldMk cId="3179874192" sldId="258"/>
            <ac:spMk id="11" creationId="{E9F523E7-765D-49FE-A8DE-EACD4699A5B4}"/>
          </ac:spMkLst>
        </pc:spChg>
        <pc:spChg chg="add del mod">
          <ac:chgData name="Steven Taylor" userId="608f086e0ae3c68f" providerId="LiveId" clId="{83F00B31-0730-407A-8583-0C81F7059EB8}" dt="2022-01-11T17:10:58.044" v="239"/>
          <ac:spMkLst>
            <pc:docMk/>
            <pc:sldMk cId="3179874192" sldId="258"/>
            <ac:spMk id="12" creationId="{60E3C983-BBF8-4415-8FEA-C08AA5B7DC5B}"/>
          </ac:spMkLst>
        </pc:spChg>
        <pc:spChg chg="add del mod">
          <ac:chgData name="Steven Taylor" userId="608f086e0ae3c68f" providerId="LiveId" clId="{83F00B31-0730-407A-8583-0C81F7059EB8}" dt="2022-01-15T20:51:20.940" v="5713" actId="21"/>
          <ac:spMkLst>
            <pc:docMk/>
            <pc:sldMk cId="3179874192" sldId="258"/>
            <ac:spMk id="12" creationId="{9E004A58-5C1B-487B-A4FD-0922FCDBF0EB}"/>
          </ac:spMkLst>
        </pc:spChg>
        <pc:spChg chg="add del mod">
          <ac:chgData name="Steven Taylor" userId="608f086e0ae3c68f" providerId="LiveId" clId="{83F00B31-0730-407A-8583-0C81F7059EB8}" dt="2022-01-15T20:29:13.054" v="3636" actId="478"/>
          <ac:spMkLst>
            <pc:docMk/>
            <pc:sldMk cId="3179874192" sldId="258"/>
            <ac:spMk id="13" creationId="{7F5363E7-3705-406B-A0E8-1802C1F6C30C}"/>
          </ac:spMkLst>
        </pc:spChg>
        <pc:graphicFrameChg chg="add mod">
          <ac:chgData name="Steven Taylor" userId="608f086e0ae3c68f" providerId="LiveId" clId="{83F00B31-0730-407A-8583-0C81F7059EB8}" dt="2022-01-15T21:59:37.127" v="7971"/>
          <ac:graphicFrameMkLst>
            <pc:docMk/>
            <pc:sldMk cId="3179874192" sldId="258"/>
            <ac:graphicFrameMk id="14" creationId="{B96D1902-8436-420F-9898-86652C1D5A82}"/>
          </ac:graphicFrameMkLst>
        </pc:graphicFrameChg>
        <pc:picChg chg="add del mod">
          <ac:chgData name="Steven Taylor" userId="608f086e0ae3c68f" providerId="LiveId" clId="{83F00B31-0730-407A-8583-0C81F7059EB8}" dt="2022-01-11T16:42:08.168" v="26" actId="478"/>
          <ac:picMkLst>
            <pc:docMk/>
            <pc:sldMk cId="3179874192" sldId="258"/>
            <ac:picMk id="6" creationId="{8201A014-B8B2-4031-BA02-C18387E2320D}"/>
          </ac:picMkLst>
        </pc:picChg>
        <pc:picChg chg="add del mod">
          <ac:chgData name="Steven Taylor" userId="608f086e0ae3c68f" providerId="LiveId" clId="{83F00B31-0730-407A-8583-0C81F7059EB8}" dt="2022-01-15T20:50:28.765" v="5706" actId="21"/>
          <ac:picMkLst>
            <pc:docMk/>
            <pc:sldMk cId="3179874192" sldId="258"/>
            <ac:picMk id="9" creationId="{398B9D00-8CE7-4406-A923-02A6F15886EF}"/>
          </ac:picMkLst>
        </pc:picChg>
        <pc:picChg chg="add del mod">
          <ac:chgData name="Steven Taylor" userId="608f086e0ae3c68f" providerId="LiveId" clId="{83F00B31-0730-407A-8583-0C81F7059EB8}" dt="2022-01-15T19:59:44.605" v="2209" actId="21"/>
          <ac:picMkLst>
            <pc:docMk/>
            <pc:sldMk cId="3179874192" sldId="258"/>
            <ac:picMk id="10" creationId="{F31353BB-2B55-49B2-88AF-3F1264DCCBAA}"/>
          </ac:picMkLst>
        </pc:picChg>
      </pc:sldChg>
      <pc:sldChg chg="new del">
        <pc:chgData name="Steven Taylor" userId="608f086e0ae3c68f" providerId="LiveId" clId="{83F00B31-0730-407A-8583-0C81F7059EB8}" dt="2022-01-11T16:54:14.863" v="170" actId="47"/>
        <pc:sldMkLst>
          <pc:docMk/>
          <pc:sldMk cId="1487626983" sldId="259"/>
        </pc:sldMkLst>
      </pc:sldChg>
      <pc:sldChg chg="addSp modSp new mod">
        <pc:chgData name="Steven Taylor" userId="608f086e0ae3c68f" providerId="LiveId" clId="{83F00B31-0730-407A-8583-0C81F7059EB8}" dt="2022-01-16T12:38:57.829" v="9707" actId="255"/>
        <pc:sldMkLst>
          <pc:docMk/>
          <pc:sldMk cId="3802019801" sldId="260"/>
        </pc:sldMkLst>
        <pc:spChg chg="add mod">
          <ac:chgData name="Steven Taylor" userId="608f086e0ae3c68f" providerId="LiveId" clId="{83F00B31-0730-407A-8583-0C81F7059EB8}" dt="2022-01-16T12:38:21.927" v="9701" actId="1076"/>
          <ac:spMkLst>
            <pc:docMk/>
            <pc:sldMk cId="3802019801" sldId="260"/>
            <ac:spMk id="2" creationId="{B5FF6E35-E011-4D0D-BBD8-DA0D44EF9742}"/>
          </ac:spMkLst>
        </pc:spChg>
        <pc:spChg chg="add mod">
          <ac:chgData name="Steven Taylor" userId="608f086e0ae3c68f" providerId="LiveId" clId="{83F00B31-0730-407A-8583-0C81F7059EB8}" dt="2022-01-16T12:38:57.829" v="9707" actId="255"/>
          <ac:spMkLst>
            <pc:docMk/>
            <pc:sldMk cId="3802019801" sldId="260"/>
            <ac:spMk id="3" creationId="{24D7027E-D2AE-4505-A9E2-39B2EBF7BD11}"/>
          </ac:spMkLst>
        </pc:spChg>
      </pc:sldChg>
      <pc:sldChg chg="addSp delSp modSp new mod setBg modClrScheme chgLayout modNotesTx">
        <pc:chgData name="Steven Taylor" userId="608f086e0ae3c68f" providerId="LiveId" clId="{83F00B31-0730-407A-8583-0C81F7059EB8}" dt="2022-01-15T22:47:50.580" v="8993" actId="20577"/>
        <pc:sldMkLst>
          <pc:docMk/>
          <pc:sldMk cId="2465366424" sldId="261"/>
        </pc:sldMkLst>
        <pc:spChg chg="mod ord">
          <ac:chgData name="Steven Taylor" userId="608f086e0ae3c68f" providerId="LiveId" clId="{83F00B31-0730-407A-8583-0C81F7059EB8}" dt="2022-01-15T20:51:40.275" v="5720" actId="1076"/>
          <ac:spMkLst>
            <pc:docMk/>
            <pc:sldMk cId="2465366424" sldId="261"/>
            <ac:spMk id="2" creationId="{47DC6406-BD3A-4990-9D72-388EF4FFCF62}"/>
          </ac:spMkLst>
        </pc:spChg>
        <pc:spChg chg="del mod">
          <ac:chgData name="Steven Taylor" userId="608f086e0ae3c68f" providerId="LiveId" clId="{83F00B31-0730-407A-8583-0C81F7059EB8}" dt="2022-01-15T20:50:18.616" v="5702" actId="478"/>
          <ac:spMkLst>
            <pc:docMk/>
            <pc:sldMk cId="2465366424" sldId="261"/>
            <ac:spMk id="3" creationId="{35B35BD6-F1F9-4E25-9E3A-178C92BED8EE}"/>
          </ac:spMkLst>
        </pc:spChg>
        <pc:spChg chg="del mod">
          <ac:chgData name="Steven Taylor" userId="608f086e0ae3c68f" providerId="LiveId" clId="{83F00B31-0730-407A-8583-0C81F7059EB8}" dt="2022-01-15T20:50:20.062" v="5703" actId="478"/>
          <ac:spMkLst>
            <pc:docMk/>
            <pc:sldMk cId="2465366424" sldId="261"/>
            <ac:spMk id="4" creationId="{EF2C0F58-C974-4E3F-8B1F-20456FBFAD31}"/>
          </ac:spMkLst>
        </pc:spChg>
        <pc:spChg chg="del mod">
          <ac:chgData name="Steven Taylor" userId="608f086e0ae3c68f" providerId="LiveId" clId="{83F00B31-0730-407A-8583-0C81F7059EB8}" dt="2022-01-15T20:50:21.231" v="5704" actId="478"/>
          <ac:spMkLst>
            <pc:docMk/>
            <pc:sldMk cId="2465366424" sldId="261"/>
            <ac:spMk id="5" creationId="{FA1B7AAE-24CB-4CE6-B2DD-EF3274C1AC5C}"/>
          </ac:spMkLst>
        </pc:spChg>
        <pc:spChg chg="del mod">
          <ac:chgData name="Steven Taylor" userId="608f086e0ae3c68f" providerId="LiveId" clId="{83F00B31-0730-407A-8583-0C81F7059EB8}" dt="2022-01-15T20:50:22.705" v="5705" actId="478"/>
          <ac:spMkLst>
            <pc:docMk/>
            <pc:sldMk cId="2465366424" sldId="261"/>
            <ac:spMk id="6" creationId="{3C542852-B98C-4F2A-843B-78BA17E21B3D}"/>
          </ac:spMkLst>
        </pc:spChg>
        <pc:spChg chg="add mod">
          <ac:chgData name="Steven Taylor" userId="608f086e0ae3c68f" providerId="LiveId" clId="{83F00B31-0730-407A-8583-0C81F7059EB8}" dt="2022-01-15T20:51:44.325" v="5721" actId="1076"/>
          <ac:spMkLst>
            <pc:docMk/>
            <pc:sldMk cId="2465366424" sldId="261"/>
            <ac:spMk id="10" creationId="{34770497-978D-4E3E-BCF0-F8146749340A}"/>
          </ac:spMkLst>
        </pc:spChg>
        <pc:spChg chg="add del mod">
          <ac:chgData name="Steven Taylor" userId="608f086e0ae3c68f" providerId="LiveId" clId="{83F00B31-0730-407A-8583-0C81F7059EB8}" dt="2022-01-15T20:51:50.597" v="5723" actId="478"/>
          <ac:spMkLst>
            <pc:docMk/>
            <pc:sldMk cId="2465366424" sldId="261"/>
            <ac:spMk id="11" creationId="{46872379-6E24-48AE-AF2C-202CEEECF800}"/>
          </ac:spMkLst>
        </pc:spChg>
        <pc:picChg chg="add">
          <ac:chgData name="Steven Taylor" userId="608f086e0ae3c68f" providerId="LiveId" clId="{83F00B31-0730-407A-8583-0C81F7059EB8}" dt="2022-01-15T20:51:06.116" v="5710" actId="26606"/>
          <ac:picMkLst>
            <pc:docMk/>
            <pc:sldMk cId="2465366424" sldId="261"/>
            <ac:picMk id="7" creationId="{DA708170-13C3-41D4-BA5C-E66C096EB39E}"/>
          </ac:picMkLst>
        </pc:picChg>
        <pc:picChg chg="add">
          <ac:chgData name="Steven Taylor" userId="608f086e0ae3c68f" providerId="LiveId" clId="{83F00B31-0730-407A-8583-0C81F7059EB8}" dt="2022-01-15T20:51:06.116" v="5710" actId="26606"/>
          <ac:picMkLst>
            <pc:docMk/>
            <pc:sldMk cId="2465366424" sldId="261"/>
            <ac:picMk id="9" creationId="{76AAFF90-89E1-46D5-B8B5-3BFDBB92D867}"/>
          </ac:picMkLst>
        </pc:picChg>
        <pc:picChg chg="add del mod">
          <ac:chgData name="Steven Taylor" userId="608f086e0ae3c68f" providerId="LiveId" clId="{83F00B31-0730-407A-8583-0C81F7059EB8}" dt="2022-01-15T21:43:57.655" v="6698" actId="478"/>
          <ac:picMkLst>
            <pc:docMk/>
            <pc:sldMk cId="2465366424" sldId="261"/>
            <ac:picMk id="1026" creationId="{1BEF395E-CD25-4F98-87DF-9F3FED5B1E32}"/>
          </ac:picMkLst>
        </pc:picChg>
        <pc:picChg chg="add del mod">
          <ac:chgData name="Steven Taylor" userId="608f086e0ae3c68f" providerId="LiveId" clId="{83F00B31-0730-407A-8583-0C81F7059EB8}" dt="2022-01-15T21:44:10.209" v="6701" actId="478"/>
          <ac:picMkLst>
            <pc:docMk/>
            <pc:sldMk cId="2465366424" sldId="261"/>
            <ac:picMk id="1028" creationId="{AF1FB243-6ABD-4103-9D49-A90046A9AB4C}"/>
          </ac:picMkLst>
        </pc:picChg>
        <pc:picChg chg="add mod">
          <ac:chgData name="Steven Taylor" userId="608f086e0ae3c68f" providerId="LiveId" clId="{83F00B31-0730-407A-8583-0C81F7059EB8}" dt="2022-01-15T21:44:57.414" v="6703" actId="1076"/>
          <ac:picMkLst>
            <pc:docMk/>
            <pc:sldMk cId="2465366424" sldId="261"/>
            <ac:picMk id="1030" creationId="{1ABDB5C3-17B6-4A42-9247-15356F2DB616}"/>
          </ac:picMkLst>
        </pc:picChg>
      </pc:sldChg>
      <pc:sldChg chg="new del">
        <pc:chgData name="Steven Taylor" userId="608f086e0ae3c68f" providerId="LiveId" clId="{83F00B31-0730-407A-8583-0C81F7059EB8}" dt="2022-01-15T12:19:31.362" v="2131" actId="47"/>
        <pc:sldMkLst>
          <pc:docMk/>
          <pc:sldMk cId="1924577342" sldId="262"/>
        </pc:sldMkLst>
      </pc:sldChg>
      <pc:sldChg chg="addSp delSp modSp new mod setBg modClrScheme chgLayout modNotesTx">
        <pc:chgData name="Steven Taylor" userId="608f086e0ae3c68f" providerId="LiveId" clId="{83F00B31-0730-407A-8583-0C81F7059EB8}" dt="2022-01-15T22:48:57.080" v="8996" actId="20577"/>
        <pc:sldMkLst>
          <pc:docMk/>
          <pc:sldMk cId="3887694134" sldId="263"/>
        </pc:sldMkLst>
        <pc:spChg chg="mod ord">
          <ac:chgData name="Steven Taylor" userId="608f086e0ae3c68f" providerId="LiveId" clId="{83F00B31-0730-407A-8583-0C81F7059EB8}" dt="2022-01-15T21:38:42.440" v="6673" actId="26606"/>
          <ac:spMkLst>
            <pc:docMk/>
            <pc:sldMk cId="3887694134" sldId="263"/>
            <ac:spMk id="2" creationId="{E3E72B2E-CCD7-49D3-8C16-9BBC528A4B5F}"/>
          </ac:spMkLst>
        </pc:spChg>
        <pc:spChg chg="del mod">
          <ac:chgData name="Steven Taylor" userId="608f086e0ae3c68f" providerId="LiveId" clId="{83F00B31-0730-407A-8583-0C81F7059EB8}" dt="2022-01-15T21:02:35.872" v="6375" actId="700"/>
          <ac:spMkLst>
            <pc:docMk/>
            <pc:sldMk cId="3887694134" sldId="263"/>
            <ac:spMk id="3" creationId="{CE22F794-A342-420A-98AC-BC967B811FBF}"/>
          </ac:spMkLst>
        </pc:spChg>
        <pc:spChg chg="del mod">
          <ac:chgData name="Steven Taylor" userId="608f086e0ae3c68f" providerId="LiveId" clId="{83F00B31-0730-407A-8583-0C81F7059EB8}" dt="2022-01-15T21:02:35.872" v="6375" actId="700"/>
          <ac:spMkLst>
            <pc:docMk/>
            <pc:sldMk cId="3887694134" sldId="263"/>
            <ac:spMk id="4" creationId="{8CD432F9-A657-4E17-80FC-9BAF31F1549B}"/>
          </ac:spMkLst>
        </pc:spChg>
        <pc:spChg chg="del mod">
          <ac:chgData name="Steven Taylor" userId="608f086e0ae3c68f" providerId="LiveId" clId="{83F00B31-0730-407A-8583-0C81F7059EB8}" dt="2022-01-15T21:02:35.872" v="6375" actId="700"/>
          <ac:spMkLst>
            <pc:docMk/>
            <pc:sldMk cId="3887694134" sldId="263"/>
            <ac:spMk id="5" creationId="{96A947B4-D01C-4B46-BBB7-8BB6A7D72F3B}"/>
          </ac:spMkLst>
        </pc:spChg>
        <pc:spChg chg="del mod">
          <ac:chgData name="Steven Taylor" userId="608f086e0ae3c68f" providerId="LiveId" clId="{83F00B31-0730-407A-8583-0C81F7059EB8}" dt="2022-01-15T21:02:35.872" v="6375" actId="700"/>
          <ac:spMkLst>
            <pc:docMk/>
            <pc:sldMk cId="3887694134" sldId="263"/>
            <ac:spMk id="6" creationId="{1A270805-DE9C-48A5-B413-1D5F566425A4}"/>
          </ac:spMkLst>
        </pc:spChg>
        <pc:spChg chg="add mod">
          <ac:chgData name="Steven Taylor" userId="608f086e0ae3c68f" providerId="LiveId" clId="{83F00B31-0730-407A-8583-0C81F7059EB8}" dt="2022-01-15T22:48:57.080" v="8996" actId="20577"/>
          <ac:spMkLst>
            <pc:docMk/>
            <pc:sldMk cId="3887694134" sldId="263"/>
            <ac:spMk id="7" creationId="{B370DAFF-9080-4F6F-9DF4-036AFDD9407D}"/>
          </ac:spMkLst>
        </pc:spChg>
        <pc:spChg chg="add">
          <ac:chgData name="Steven Taylor" userId="608f086e0ae3c68f" providerId="LiveId" clId="{83F00B31-0730-407A-8583-0C81F7059EB8}" dt="2022-01-15T21:38:42.440" v="6673" actId="26606"/>
          <ac:spMkLst>
            <pc:docMk/>
            <pc:sldMk cId="3887694134" sldId="263"/>
            <ac:spMk id="137" creationId="{0A22D114-11B7-46ED-94A9-18DC1C977BF4}"/>
          </ac:spMkLst>
        </pc:spChg>
        <pc:picChg chg="add del">
          <ac:chgData name="Steven Taylor" userId="608f086e0ae3c68f" providerId="LiveId" clId="{83F00B31-0730-407A-8583-0C81F7059EB8}" dt="2022-01-15T21:38:42.440" v="6673" actId="26606"/>
          <ac:picMkLst>
            <pc:docMk/>
            <pc:sldMk cId="3887694134" sldId="263"/>
            <ac:picMk id="71" creationId="{08187575-5CB4-477B-AA47-020C6D2A786E}"/>
          </ac:picMkLst>
        </pc:picChg>
        <pc:picChg chg="add del">
          <ac:chgData name="Steven Taylor" userId="608f086e0ae3c68f" providerId="LiveId" clId="{83F00B31-0730-407A-8583-0C81F7059EB8}" dt="2022-01-15T21:38:42.440" v="6673" actId="26606"/>
          <ac:picMkLst>
            <pc:docMk/>
            <pc:sldMk cId="3887694134" sldId="263"/>
            <ac:picMk id="73" creationId="{EE585F70-7C5D-424E-A182-39507AF48A0C}"/>
          </ac:picMkLst>
        </pc:picChg>
        <pc:picChg chg="add del mod">
          <ac:chgData name="Steven Taylor" userId="608f086e0ae3c68f" providerId="LiveId" clId="{83F00B31-0730-407A-8583-0C81F7059EB8}" dt="2022-01-15T21:35:00.076" v="6662" actId="21"/>
          <ac:picMkLst>
            <pc:docMk/>
            <pc:sldMk cId="3887694134" sldId="263"/>
            <ac:picMk id="2050" creationId="{1CF0DCE2-5307-4C7B-B66D-088CED23D137}"/>
          </ac:picMkLst>
        </pc:picChg>
        <pc:picChg chg="add mod">
          <ac:chgData name="Steven Taylor" userId="608f086e0ae3c68f" providerId="LiveId" clId="{83F00B31-0730-407A-8583-0C81F7059EB8}" dt="2022-01-15T21:38:42.440" v="6673" actId="26606"/>
          <ac:picMkLst>
            <pc:docMk/>
            <pc:sldMk cId="3887694134" sldId="263"/>
            <ac:picMk id="2052" creationId="{471D806C-0D3E-438E-86FF-8086BE1384EA}"/>
          </ac:picMkLst>
        </pc:picChg>
      </pc:sldChg>
      <pc:sldChg chg="addSp delSp modSp new mod setBg modClrScheme addAnim delAnim chgLayout modNotesTx">
        <pc:chgData name="Steven Taylor" userId="608f086e0ae3c68f" providerId="LiveId" clId="{83F00B31-0730-407A-8583-0C81F7059EB8}" dt="2022-01-15T22:49:55.485" v="9020" actId="5793"/>
        <pc:sldMkLst>
          <pc:docMk/>
          <pc:sldMk cId="3000339486" sldId="264"/>
        </pc:sldMkLst>
        <pc:spChg chg="mod ord">
          <ac:chgData name="Steven Taylor" userId="608f086e0ae3c68f" providerId="LiveId" clId="{83F00B31-0730-407A-8583-0C81F7059EB8}" dt="2022-01-15T21:42:24.942" v="6697" actId="1076"/>
          <ac:spMkLst>
            <pc:docMk/>
            <pc:sldMk cId="3000339486" sldId="264"/>
            <ac:spMk id="2" creationId="{E8D8D338-0636-40E7-B950-D0D3F1ACE7DC}"/>
          </ac:spMkLst>
        </pc:spChg>
        <pc:spChg chg="del mod">
          <ac:chgData name="Steven Taylor" userId="608f086e0ae3c68f" providerId="LiveId" clId="{83F00B31-0730-407A-8583-0C81F7059EB8}" dt="2022-01-15T21:34:22.682" v="6661" actId="700"/>
          <ac:spMkLst>
            <pc:docMk/>
            <pc:sldMk cId="3000339486" sldId="264"/>
            <ac:spMk id="3" creationId="{4B90B92F-53BA-4F55-9940-9AD2509B45C6}"/>
          </ac:spMkLst>
        </pc:spChg>
        <pc:spChg chg="del mod">
          <ac:chgData name="Steven Taylor" userId="608f086e0ae3c68f" providerId="LiveId" clId="{83F00B31-0730-407A-8583-0C81F7059EB8}" dt="2022-01-15T21:34:22.682" v="6661" actId="700"/>
          <ac:spMkLst>
            <pc:docMk/>
            <pc:sldMk cId="3000339486" sldId="264"/>
            <ac:spMk id="4" creationId="{30B95B4C-1389-4F27-933E-D9C87D1DC973}"/>
          </ac:spMkLst>
        </pc:spChg>
        <pc:spChg chg="del mod">
          <ac:chgData name="Steven Taylor" userId="608f086e0ae3c68f" providerId="LiveId" clId="{83F00B31-0730-407A-8583-0C81F7059EB8}" dt="2022-01-15T21:34:22.682" v="6661" actId="700"/>
          <ac:spMkLst>
            <pc:docMk/>
            <pc:sldMk cId="3000339486" sldId="264"/>
            <ac:spMk id="5" creationId="{EC0E9C0E-F06C-4061-9679-2F8CCC8C6266}"/>
          </ac:spMkLst>
        </pc:spChg>
        <pc:spChg chg="del mod">
          <ac:chgData name="Steven Taylor" userId="608f086e0ae3c68f" providerId="LiveId" clId="{83F00B31-0730-407A-8583-0C81F7059EB8}" dt="2022-01-15T21:34:22.682" v="6661" actId="700"/>
          <ac:spMkLst>
            <pc:docMk/>
            <pc:sldMk cId="3000339486" sldId="264"/>
            <ac:spMk id="6" creationId="{D7404142-F8B6-4F01-843E-31F69C392FBD}"/>
          </ac:spMkLst>
        </pc:spChg>
        <pc:spChg chg="add mod">
          <ac:chgData name="Steven Taylor" userId="608f086e0ae3c68f" providerId="LiveId" clId="{83F00B31-0730-407A-8583-0C81F7059EB8}" dt="2022-01-15T21:49:03.099" v="6920" actId="1076"/>
          <ac:spMkLst>
            <pc:docMk/>
            <pc:sldMk cId="3000339486" sldId="264"/>
            <ac:spMk id="8" creationId="{543E3907-D957-45B9-9D4B-C7EE333FC42D}"/>
          </ac:spMkLst>
        </pc:spChg>
        <pc:spChg chg="add del">
          <ac:chgData name="Steven Taylor" userId="608f086e0ae3c68f" providerId="LiveId" clId="{83F00B31-0730-407A-8583-0C81F7059EB8}" dt="2022-01-15T21:41:42.263" v="6693" actId="26606"/>
          <ac:spMkLst>
            <pc:docMk/>
            <pc:sldMk cId="3000339486" sldId="264"/>
            <ac:spMk id="12" creationId="{FE469E50-3893-4ED6-92BA-2985C32B0CA6}"/>
          </ac:spMkLst>
        </pc:spChg>
        <pc:spChg chg="add del">
          <ac:chgData name="Steven Taylor" userId="608f086e0ae3c68f" providerId="LiveId" clId="{83F00B31-0730-407A-8583-0C81F7059EB8}" dt="2022-01-15T21:41:42.263" v="6693" actId="26606"/>
          <ac:spMkLst>
            <pc:docMk/>
            <pc:sldMk cId="3000339486" sldId="264"/>
            <ac:spMk id="14" creationId="{4B652971-064F-4B32-A213-B326E652EBFA}"/>
          </ac:spMkLst>
        </pc:spChg>
        <pc:spChg chg="add">
          <ac:chgData name="Steven Taylor" userId="608f086e0ae3c68f" providerId="LiveId" clId="{83F00B31-0730-407A-8583-0C81F7059EB8}" dt="2022-01-15T21:41:42.263" v="6693" actId="26606"/>
          <ac:spMkLst>
            <pc:docMk/>
            <pc:sldMk cId="3000339486" sldId="264"/>
            <ac:spMk id="23" creationId="{93A46EEB-10AB-4E52-AF22-A848AE9259F9}"/>
          </ac:spMkLst>
        </pc:spChg>
        <pc:picChg chg="add mod ord">
          <ac:chgData name="Steven Taylor" userId="608f086e0ae3c68f" providerId="LiveId" clId="{83F00B31-0730-407A-8583-0C81F7059EB8}" dt="2022-01-15T21:41:42.263" v="6693" actId="26606"/>
          <ac:picMkLst>
            <pc:docMk/>
            <pc:sldMk cId="3000339486" sldId="264"/>
            <ac:picMk id="7" creationId="{1640E1A0-9C3A-409E-95C8-89B5C1F7275E}"/>
          </ac:picMkLst>
        </pc:picChg>
        <pc:picChg chg="add del">
          <ac:chgData name="Steven Taylor" userId="608f086e0ae3c68f" providerId="LiveId" clId="{83F00B31-0730-407A-8583-0C81F7059EB8}" dt="2022-01-15T21:41:42.256" v="6692" actId="26606"/>
          <ac:picMkLst>
            <pc:docMk/>
            <pc:sldMk cId="3000339486" sldId="264"/>
            <ac:picMk id="19" creationId="{08187575-5CB4-477B-AA47-020C6D2A786E}"/>
          </ac:picMkLst>
        </pc:picChg>
        <pc:picChg chg="add del">
          <ac:chgData name="Steven Taylor" userId="608f086e0ae3c68f" providerId="LiveId" clId="{83F00B31-0730-407A-8583-0C81F7059EB8}" dt="2022-01-15T21:41:42.256" v="6692" actId="26606"/>
          <ac:picMkLst>
            <pc:docMk/>
            <pc:sldMk cId="3000339486" sldId="264"/>
            <ac:picMk id="21" creationId="{EE585F70-7C5D-424E-A182-39507AF48A0C}"/>
          </ac:picMkLst>
        </pc:picChg>
      </pc:sldChg>
      <pc:sldChg chg="new del">
        <pc:chgData name="Steven Taylor" userId="608f086e0ae3c68f" providerId="LiveId" clId="{83F00B31-0730-407A-8583-0C81F7059EB8}" dt="2022-01-11T21:19:42.662" v="359" actId="680"/>
        <pc:sldMkLst>
          <pc:docMk/>
          <pc:sldMk cId="240961578" sldId="265"/>
        </pc:sldMkLst>
      </pc:sldChg>
      <pc:sldChg chg="addSp delSp modSp new mod modTransition setBg delAnim modAnim modNotesTx">
        <pc:chgData name="Steven Taylor" userId="608f086e0ae3c68f" providerId="LiveId" clId="{83F00B31-0730-407A-8583-0C81F7059EB8}" dt="2022-01-15T22:44:36.070" v="8950"/>
        <pc:sldMkLst>
          <pc:docMk/>
          <pc:sldMk cId="2819324614" sldId="265"/>
        </pc:sldMkLst>
        <pc:spChg chg="mod">
          <ac:chgData name="Steven Taylor" userId="608f086e0ae3c68f" providerId="LiveId" clId="{83F00B31-0730-407A-8583-0C81F7059EB8}" dt="2022-01-15T21:40:34.284" v="6681" actId="26606"/>
          <ac:spMkLst>
            <pc:docMk/>
            <pc:sldMk cId="2819324614" sldId="265"/>
            <ac:spMk id="2" creationId="{D88B4AE3-192D-4552-8E04-9FCEF1A7183F}"/>
          </ac:spMkLst>
        </pc:spChg>
        <pc:spChg chg="del">
          <ac:chgData name="Steven Taylor" userId="608f086e0ae3c68f" providerId="LiveId" clId="{83F00B31-0730-407A-8583-0C81F7059EB8}" dt="2022-01-15T19:59:36.860" v="2208" actId="478"/>
          <ac:spMkLst>
            <pc:docMk/>
            <pc:sldMk cId="2819324614" sldId="265"/>
            <ac:spMk id="3" creationId="{8772A11D-C5C4-4DED-8C97-F9C1C1D948B3}"/>
          </ac:spMkLst>
        </pc:spChg>
        <pc:spChg chg="add mod">
          <ac:chgData name="Steven Taylor" userId="608f086e0ae3c68f" providerId="LiveId" clId="{83F00B31-0730-407A-8583-0C81F7059EB8}" dt="2022-01-15T21:40:46.126" v="6689" actId="27636"/>
          <ac:spMkLst>
            <pc:docMk/>
            <pc:sldMk cId="2819324614" sldId="265"/>
            <ac:spMk id="5" creationId="{62515D27-45CC-4D90-9F7D-CA8BDB4EEDA9}"/>
          </ac:spMkLst>
        </pc:spChg>
        <pc:spChg chg="add del mod">
          <ac:chgData name="Steven Taylor" userId="608f086e0ae3c68f" providerId="LiveId" clId="{83F00B31-0730-407A-8583-0C81F7059EB8}" dt="2022-01-15T21:40:17.390" v="6675" actId="478"/>
          <ac:spMkLst>
            <pc:docMk/>
            <pc:sldMk cId="2819324614" sldId="265"/>
            <ac:spMk id="7" creationId="{37EF496A-BD01-480A-A8FC-7E2B6E0ABE4A}"/>
          </ac:spMkLst>
        </pc:spChg>
        <pc:picChg chg="add del mod">
          <ac:chgData name="Steven Taylor" userId="608f086e0ae3c68f" providerId="LiveId" clId="{83F00B31-0730-407A-8583-0C81F7059EB8}" dt="2022-01-15T21:40:13.777" v="6674" actId="478"/>
          <ac:picMkLst>
            <pc:docMk/>
            <pc:sldMk cId="2819324614" sldId="265"/>
            <ac:picMk id="4" creationId="{30F93BE3-346F-4CEC-8769-EBDC09A4BFB0}"/>
          </ac:picMkLst>
        </pc:picChg>
        <pc:picChg chg="add del">
          <ac:chgData name="Steven Taylor" userId="608f086e0ae3c68f" providerId="LiveId" clId="{83F00B31-0730-407A-8583-0C81F7059EB8}" dt="2022-01-15T21:40:31.091" v="6678" actId="26606"/>
          <ac:picMkLst>
            <pc:docMk/>
            <pc:sldMk cId="2819324614" sldId="265"/>
            <ac:picMk id="71" creationId="{B536FA4E-0152-4E27-91DA-0FC22D1846BB}"/>
          </ac:picMkLst>
        </pc:picChg>
        <pc:picChg chg="add mod ord">
          <ac:chgData name="Steven Taylor" userId="608f086e0ae3c68f" providerId="LiveId" clId="{83F00B31-0730-407A-8583-0C81F7059EB8}" dt="2022-01-15T21:40:34.284" v="6681" actId="26606"/>
          <ac:picMkLst>
            <pc:docMk/>
            <pc:sldMk cId="2819324614" sldId="265"/>
            <ac:picMk id="4098" creationId="{455527D5-CC6E-4948-9B23-5F743A13732F}"/>
          </ac:picMkLst>
        </pc:picChg>
        <pc:picChg chg="add del">
          <ac:chgData name="Steven Taylor" userId="608f086e0ae3c68f" providerId="LiveId" clId="{83F00B31-0730-407A-8583-0C81F7059EB8}" dt="2022-01-15T21:40:34.231" v="6680" actId="26606"/>
          <ac:picMkLst>
            <pc:docMk/>
            <pc:sldMk cId="2819324614" sldId="265"/>
            <ac:picMk id="4100" creationId="{1CF706DA-13E8-4A4F-9260-551FB8127BDD}"/>
          </ac:picMkLst>
        </pc:picChg>
        <pc:picChg chg="add">
          <ac:chgData name="Steven Taylor" userId="608f086e0ae3c68f" providerId="LiveId" clId="{83F00B31-0730-407A-8583-0C81F7059EB8}" dt="2022-01-15T21:40:34.284" v="6681" actId="26606"/>
          <ac:picMkLst>
            <pc:docMk/>
            <pc:sldMk cId="2819324614" sldId="265"/>
            <ac:picMk id="4102" creationId="{B536FA4E-0152-4E27-91DA-0FC22D1846BB}"/>
          </ac:picMkLst>
        </pc:picChg>
      </pc:sldChg>
      <pc:sldChg chg="addSp delSp modSp new del mod setBg delDesignElem">
        <pc:chgData name="Steven Taylor" userId="608f086e0ae3c68f" providerId="LiveId" clId="{83F00B31-0730-407A-8583-0C81F7059EB8}" dt="2022-01-15T19:58:32.834" v="2185" actId="47"/>
        <pc:sldMkLst>
          <pc:docMk/>
          <pc:sldMk cId="3339897722" sldId="265"/>
        </pc:sldMkLst>
        <pc:spChg chg="mod">
          <ac:chgData name="Steven Taylor" userId="608f086e0ae3c68f" providerId="LiveId" clId="{83F00B31-0730-407A-8583-0C81F7059EB8}" dt="2022-01-15T19:57:18.771" v="2176" actId="26606"/>
          <ac:spMkLst>
            <pc:docMk/>
            <pc:sldMk cId="3339897722" sldId="265"/>
            <ac:spMk id="2" creationId="{BE3A3D54-9DC0-40CF-82DD-38105A2AD94C}"/>
          </ac:spMkLst>
        </pc:spChg>
        <pc:spChg chg="del">
          <ac:chgData name="Steven Taylor" userId="608f086e0ae3c68f" providerId="LiveId" clId="{83F00B31-0730-407A-8583-0C81F7059EB8}" dt="2022-01-15T19:54:01.596" v="2168" actId="478"/>
          <ac:spMkLst>
            <pc:docMk/>
            <pc:sldMk cId="3339897722" sldId="265"/>
            <ac:spMk id="3" creationId="{B623CD48-5BF6-4D97-A904-5C67B2B81BE5}"/>
          </ac:spMkLst>
        </pc:spChg>
        <pc:spChg chg="add del">
          <ac:chgData name="Steven Taylor" userId="608f086e0ae3c68f" providerId="LiveId" clId="{83F00B31-0730-407A-8583-0C81F7059EB8}" dt="2022-01-15T19:57:18.724" v="2175" actId="26606"/>
          <ac:spMkLst>
            <pc:docMk/>
            <pc:sldMk cId="3339897722" sldId="265"/>
            <ac:spMk id="15" creationId="{C8BABCA7-C1E0-41BA-A822-5F61251AA6A4}"/>
          </ac:spMkLst>
        </pc:spChg>
        <pc:spChg chg="add del">
          <ac:chgData name="Steven Taylor" userId="608f086e0ae3c68f" providerId="LiveId" clId="{83F00B31-0730-407A-8583-0C81F7059EB8}" dt="2022-01-15T19:58:14.483" v="2178"/>
          <ac:spMkLst>
            <pc:docMk/>
            <pc:sldMk cId="3339897722" sldId="265"/>
            <ac:spMk id="19" creationId="{567B4C5E-A726-4AC9-9254-E81F0698BD5F}"/>
          </ac:spMkLst>
        </pc:spChg>
        <pc:spChg chg="add del">
          <ac:chgData name="Steven Taylor" userId="608f086e0ae3c68f" providerId="LiveId" clId="{83F00B31-0730-407A-8583-0C81F7059EB8}" dt="2022-01-15T19:58:14.483" v="2178"/>
          <ac:spMkLst>
            <pc:docMk/>
            <pc:sldMk cId="3339897722" sldId="265"/>
            <ac:spMk id="27" creationId="{53EDA46E-AECC-43B8-B54F-FA6E4C0C6566}"/>
          </ac:spMkLst>
        </pc:spChg>
        <pc:spChg chg="add del">
          <ac:chgData name="Steven Taylor" userId="608f086e0ae3c68f" providerId="LiveId" clId="{83F00B31-0730-407A-8583-0C81F7059EB8}" dt="2022-01-15T19:58:14.483" v="2178"/>
          <ac:spMkLst>
            <pc:docMk/>
            <pc:sldMk cId="3339897722" sldId="265"/>
            <ac:spMk id="28" creationId="{9A789037-2F02-4B13-8573-CB800A9689B8}"/>
          </ac:spMkLst>
        </pc:spChg>
        <pc:grpChg chg="add del">
          <ac:chgData name="Steven Taylor" userId="608f086e0ae3c68f" providerId="LiveId" clId="{83F00B31-0730-407A-8583-0C81F7059EB8}" dt="2022-01-15T19:57:18.724" v="2175" actId="26606"/>
          <ac:grpSpMkLst>
            <pc:docMk/>
            <pc:sldMk cId="3339897722" sldId="265"/>
            <ac:grpSpMk id="7" creationId="{7575D7A7-3C36-4508-9BC6-70A93BD3C438}"/>
          </ac:grpSpMkLst>
        </pc:grpChg>
        <pc:grpChg chg="add del">
          <ac:chgData name="Steven Taylor" userId="608f086e0ae3c68f" providerId="LiveId" clId="{83F00B31-0730-407A-8583-0C81F7059EB8}" dt="2022-01-15T19:57:18.724" v="2175" actId="26606"/>
          <ac:grpSpMkLst>
            <pc:docMk/>
            <pc:sldMk cId="3339897722" sldId="265"/>
            <ac:grpSpMk id="17" creationId="{2E5D6EB5-6FDB-477A-98F5-7409CD53754D}"/>
          </ac:grpSpMkLst>
        </pc:grpChg>
        <pc:grpChg chg="add del">
          <ac:chgData name="Steven Taylor" userId="608f086e0ae3c68f" providerId="LiveId" clId="{83F00B31-0730-407A-8583-0C81F7059EB8}" dt="2022-01-15T19:58:14.483" v="2178"/>
          <ac:grpSpMkLst>
            <pc:docMk/>
            <pc:sldMk cId="3339897722" sldId="265"/>
            <ac:grpSpMk id="25" creationId="{7575D7A7-3C36-4508-9BC6-70A93BD3C438}"/>
          </ac:grpSpMkLst>
        </pc:grpChg>
        <pc:cxnChg chg="add del">
          <ac:chgData name="Steven Taylor" userId="608f086e0ae3c68f" providerId="LiveId" clId="{83F00B31-0730-407A-8583-0C81F7059EB8}" dt="2022-01-15T19:57:18.724" v="2175" actId="26606"/>
          <ac:cxnSpMkLst>
            <pc:docMk/>
            <pc:sldMk cId="3339897722" sldId="265"/>
            <ac:cxnSpMk id="13" creationId="{AE446D0E-6531-40B7-A182-FB8602439777}"/>
          </ac:cxnSpMkLst>
        </pc:cxnChg>
        <pc:cxnChg chg="add del">
          <ac:chgData name="Steven Taylor" userId="608f086e0ae3c68f" providerId="LiveId" clId="{83F00B31-0730-407A-8583-0C81F7059EB8}" dt="2022-01-15T19:58:14.483" v="2178"/>
          <ac:cxnSpMkLst>
            <pc:docMk/>
            <pc:sldMk cId="3339897722" sldId="265"/>
            <ac:cxnSpMk id="21" creationId="{47F9D90F-7118-49FD-9E75-223103DD93BD}"/>
          </ac:cxnSpMkLst>
        </pc:cxnChg>
        <pc:cxnChg chg="add del">
          <ac:chgData name="Steven Taylor" userId="608f086e0ae3c68f" providerId="LiveId" clId="{83F00B31-0730-407A-8583-0C81F7059EB8}" dt="2022-01-15T19:57:18.724" v="2175" actId="26606"/>
          <ac:cxnSpMkLst>
            <pc:docMk/>
            <pc:sldMk cId="3339897722" sldId="265"/>
            <ac:cxnSpMk id="23" creationId="{889FB2CC-C7A1-4A53-A088-636FB487FE67}"/>
          </ac:cxnSpMkLst>
        </pc:cxnChg>
        <pc:cxnChg chg="add del">
          <ac:chgData name="Steven Taylor" userId="608f086e0ae3c68f" providerId="LiveId" clId="{83F00B31-0730-407A-8583-0C81F7059EB8}" dt="2022-01-15T19:58:14.483" v="2178"/>
          <ac:cxnSpMkLst>
            <pc:docMk/>
            <pc:sldMk cId="3339897722" sldId="265"/>
            <ac:cxnSpMk id="26" creationId="{AE446D0E-6531-40B7-A182-FB8602439777}"/>
          </ac:cxnSpMkLst>
        </pc:cxnChg>
      </pc:sldChg>
      <pc:sldChg chg="addSp modSp new mod setBg modClrScheme addAnim chgLayout modNotesTx">
        <pc:chgData name="Steven Taylor" userId="608f086e0ae3c68f" providerId="LiveId" clId="{83F00B31-0730-407A-8583-0C81F7059EB8}" dt="2022-01-15T22:57:00.849" v="9687" actId="20577"/>
        <pc:sldMkLst>
          <pc:docMk/>
          <pc:sldMk cId="3520050643" sldId="266"/>
        </pc:sldMkLst>
        <pc:spChg chg="add mod">
          <ac:chgData name="Steven Taylor" userId="608f086e0ae3c68f" providerId="LiveId" clId="{83F00B31-0730-407A-8583-0C81F7059EB8}" dt="2022-01-15T22:50:59.317" v="9037" actId="404"/>
          <ac:spMkLst>
            <pc:docMk/>
            <pc:sldMk cId="3520050643" sldId="266"/>
            <ac:spMk id="2" creationId="{C20965BA-750E-48F6-90EF-3620CA8E7453}"/>
          </ac:spMkLst>
        </pc:spChg>
        <pc:picChg chg="add">
          <ac:chgData name="Steven Taylor" userId="608f086e0ae3c68f" providerId="LiveId" clId="{83F00B31-0730-407A-8583-0C81F7059EB8}" dt="2022-01-15T22:50:50.001" v="9030" actId="26606"/>
          <ac:picMkLst>
            <pc:docMk/>
            <pc:sldMk cId="3520050643" sldId="266"/>
            <ac:picMk id="4" creationId="{5C398311-7DE2-48BA-9DA6-E1E961A6C304}"/>
          </ac:picMkLst>
        </pc:picChg>
        <pc:picChg chg="add">
          <ac:chgData name="Steven Taylor" userId="608f086e0ae3c68f" providerId="LiveId" clId="{83F00B31-0730-407A-8583-0C81F7059EB8}" dt="2022-01-15T22:50:50.001" v="9030" actId="26606"/>
          <ac:picMkLst>
            <pc:docMk/>
            <pc:sldMk cId="3520050643" sldId="266"/>
            <ac:picMk id="8" creationId="{08187575-5CB4-477B-AA47-020C6D2A786E}"/>
          </ac:picMkLst>
        </pc:picChg>
        <pc:picChg chg="add">
          <ac:chgData name="Steven Taylor" userId="608f086e0ae3c68f" providerId="LiveId" clId="{83F00B31-0730-407A-8583-0C81F7059EB8}" dt="2022-01-15T22:50:50.001" v="9030" actId="26606"/>
          <ac:picMkLst>
            <pc:docMk/>
            <pc:sldMk cId="3520050643" sldId="266"/>
            <ac:picMk id="10" creationId="{EE585F70-7C5D-424E-A182-39507AF48A0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B2F87A-009E-498F-AD3F-4C2018C2079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6376A0F-1DF6-4FD6-8B00-20E59F70F185}">
      <dgm:prSet/>
      <dgm:spPr/>
      <dgm:t>
        <a:bodyPr/>
        <a:lstStyle/>
        <a:p>
          <a:r>
            <a:rPr lang="en-GB"/>
            <a:t>How can learning theories support effective teaching and learning?</a:t>
          </a:r>
          <a:endParaRPr lang="en-US"/>
        </a:p>
      </dgm:t>
    </dgm:pt>
    <dgm:pt modelId="{656D8740-2318-42C7-9EC2-524071385A1B}" type="parTrans" cxnId="{650FA06D-215E-4766-B11E-9A81500DD20B}">
      <dgm:prSet/>
      <dgm:spPr/>
      <dgm:t>
        <a:bodyPr/>
        <a:lstStyle/>
        <a:p>
          <a:endParaRPr lang="en-US"/>
        </a:p>
      </dgm:t>
    </dgm:pt>
    <dgm:pt modelId="{FCA0AECA-E61B-402E-8BC3-3D9288C5B9DD}" type="sibTrans" cxnId="{650FA06D-215E-4766-B11E-9A81500DD20B}">
      <dgm:prSet/>
      <dgm:spPr/>
      <dgm:t>
        <a:bodyPr/>
        <a:lstStyle/>
        <a:p>
          <a:endParaRPr lang="en-US"/>
        </a:p>
      </dgm:t>
    </dgm:pt>
    <dgm:pt modelId="{16732F6D-36EB-453A-8A3A-CA3D0125E102}">
      <dgm:prSet/>
      <dgm:spPr/>
      <dgm:t>
        <a:bodyPr/>
        <a:lstStyle/>
        <a:p>
          <a:r>
            <a:rPr lang="en-GB"/>
            <a:t>John Dewey </a:t>
          </a:r>
          <a:endParaRPr lang="en-US"/>
        </a:p>
      </dgm:t>
    </dgm:pt>
    <dgm:pt modelId="{AD064E50-AFA2-4679-82F6-B84B6A6758B7}" type="parTrans" cxnId="{C7B3DE85-8885-4877-A0FD-7BF94508A00A}">
      <dgm:prSet/>
      <dgm:spPr/>
      <dgm:t>
        <a:bodyPr/>
        <a:lstStyle/>
        <a:p>
          <a:endParaRPr lang="en-US"/>
        </a:p>
      </dgm:t>
    </dgm:pt>
    <dgm:pt modelId="{87486288-B186-4168-852C-6DE90F8B5A5A}" type="sibTrans" cxnId="{C7B3DE85-8885-4877-A0FD-7BF94508A00A}">
      <dgm:prSet/>
      <dgm:spPr/>
      <dgm:t>
        <a:bodyPr/>
        <a:lstStyle/>
        <a:p>
          <a:endParaRPr lang="en-US"/>
        </a:p>
      </dgm:t>
    </dgm:pt>
    <dgm:pt modelId="{82B8B6CE-95CF-446C-BF17-221D4CA72F2A}">
      <dgm:prSet/>
      <dgm:spPr/>
      <dgm:t>
        <a:bodyPr/>
        <a:lstStyle/>
        <a:p>
          <a:r>
            <a:rPr lang="en-GB"/>
            <a:t>Progressive Education</a:t>
          </a:r>
          <a:endParaRPr lang="en-US"/>
        </a:p>
      </dgm:t>
    </dgm:pt>
    <dgm:pt modelId="{323AEFB1-B6E9-4BCC-A479-7F4BE1A97613}" type="parTrans" cxnId="{5F3C029E-70DE-46A6-A686-80E9608DFA27}">
      <dgm:prSet/>
      <dgm:spPr/>
      <dgm:t>
        <a:bodyPr/>
        <a:lstStyle/>
        <a:p>
          <a:endParaRPr lang="en-US"/>
        </a:p>
      </dgm:t>
    </dgm:pt>
    <dgm:pt modelId="{A3196ACE-CE1A-49FF-A7A5-13ACC03D6FAF}" type="sibTrans" cxnId="{5F3C029E-70DE-46A6-A686-80E9608DFA27}">
      <dgm:prSet/>
      <dgm:spPr/>
      <dgm:t>
        <a:bodyPr/>
        <a:lstStyle/>
        <a:p>
          <a:endParaRPr lang="en-US"/>
        </a:p>
      </dgm:t>
    </dgm:pt>
    <dgm:pt modelId="{4B0B7C37-1970-4CC2-B8A4-36A22D41A7D0}" type="pres">
      <dgm:prSet presAssocID="{4FB2F87A-009E-498F-AD3F-4C2018C20796}" presName="vert0" presStyleCnt="0">
        <dgm:presLayoutVars>
          <dgm:dir/>
          <dgm:animOne val="branch"/>
          <dgm:animLvl val="lvl"/>
        </dgm:presLayoutVars>
      </dgm:prSet>
      <dgm:spPr/>
    </dgm:pt>
    <dgm:pt modelId="{E0377D89-CEF5-4EBD-96F3-E8A471BCAEFC}" type="pres">
      <dgm:prSet presAssocID="{D6376A0F-1DF6-4FD6-8B00-20E59F70F185}" presName="thickLine" presStyleLbl="alignNode1" presStyleIdx="0" presStyleCnt="3"/>
      <dgm:spPr/>
    </dgm:pt>
    <dgm:pt modelId="{B5A03332-BFB6-4E5E-ADED-F94AC6F83FD9}" type="pres">
      <dgm:prSet presAssocID="{D6376A0F-1DF6-4FD6-8B00-20E59F70F185}" presName="horz1" presStyleCnt="0"/>
      <dgm:spPr/>
    </dgm:pt>
    <dgm:pt modelId="{37AC8AFA-6DDA-4F7B-9C24-14E5ECE431B8}" type="pres">
      <dgm:prSet presAssocID="{D6376A0F-1DF6-4FD6-8B00-20E59F70F185}" presName="tx1" presStyleLbl="revTx" presStyleIdx="0" presStyleCnt="3"/>
      <dgm:spPr/>
    </dgm:pt>
    <dgm:pt modelId="{D1334251-C2C3-44D0-B246-BB8B148DA11B}" type="pres">
      <dgm:prSet presAssocID="{D6376A0F-1DF6-4FD6-8B00-20E59F70F185}" presName="vert1" presStyleCnt="0"/>
      <dgm:spPr/>
    </dgm:pt>
    <dgm:pt modelId="{F5A1230A-664A-4294-94D1-CB07CED8993C}" type="pres">
      <dgm:prSet presAssocID="{16732F6D-36EB-453A-8A3A-CA3D0125E102}" presName="thickLine" presStyleLbl="alignNode1" presStyleIdx="1" presStyleCnt="3"/>
      <dgm:spPr/>
    </dgm:pt>
    <dgm:pt modelId="{956E4494-AE99-47C8-A477-E8F79644359F}" type="pres">
      <dgm:prSet presAssocID="{16732F6D-36EB-453A-8A3A-CA3D0125E102}" presName="horz1" presStyleCnt="0"/>
      <dgm:spPr/>
    </dgm:pt>
    <dgm:pt modelId="{7CC398AF-7095-4860-83AB-69AE6FEDEA2F}" type="pres">
      <dgm:prSet presAssocID="{16732F6D-36EB-453A-8A3A-CA3D0125E102}" presName="tx1" presStyleLbl="revTx" presStyleIdx="1" presStyleCnt="3"/>
      <dgm:spPr/>
    </dgm:pt>
    <dgm:pt modelId="{F0FEBCC9-08D7-40E6-A87F-2FA0813D9CAA}" type="pres">
      <dgm:prSet presAssocID="{16732F6D-36EB-453A-8A3A-CA3D0125E102}" presName="vert1" presStyleCnt="0"/>
      <dgm:spPr/>
    </dgm:pt>
    <dgm:pt modelId="{8080FB91-4E5D-4EF5-843A-FD45490F3397}" type="pres">
      <dgm:prSet presAssocID="{82B8B6CE-95CF-446C-BF17-221D4CA72F2A}" presName="thickLine" presStyleLbl="alignNode1" presStyleIdx="2" presStyleCnt="3"/>
      <dgm:spPr/>
    </dgm:pt>
    <dgm:pt modelId="{1A064004-CCB9-4005-9E26-6C761BB140CF}" type="pres">
      <dgm:prSet presAssocID="{82B8B6CE-95CF-446C-BF17-221D4CA72F2A}" presName="horz1" presStyleCnt="0"/>
      <dgm:spPr/>
    </dgm:pt>
    <dgm:pt modelId="{AA3E333D-4D40-4F7D-BB89-C232732672A4}" type="pres">
      <dgm:prSet presAssocID="{82B8B6CE-95CF-446C-BF17-221D4CA72F2A}" presName="tx1" presStyleLbl="revTx" presStyleIdx="2" presStyleCnt="3"/>
      <dgm:spPr/>
    </dgm:pt>
    <dgm:pt modelId="{E8BEDEEE-FFBB-49EE-93E7-63D392A46FFE}" type="pres">
      <dgm:prSet presAssocID="{82B8B6CE-95CF-446C-BF17-221D4CA72F2A}" presName="vert1" presStyleCnt="0"/>
      <dgm:spPr/>
    </dgm:pt>
  </dgm:ptLst>
  <dgm:cxnLst>
    <dgm:cxn modelId="{F5EE080B-3465-4FE3-9340-5E9AAE50B93D}" type="presOf" srcId="{16732F6D-36EB-453A-8A3A-CA3D0125E102}" destId="{7CC398AF-7095-4860-83AB-69AE6FEDEA2F}" srcOrd="0" destOrd="0" presId="urn:microsoft.com/office/officeart/2008/layout/LinedList"/>
    <dgm:cxn modelId="{650FA06D-215E-4766-B11E-9A81500DD20B}" srcId="{4FB2F87A-009E-498F-AD3F-4C2018C20796}" destId="{D6376A0F-1DF6-4FD6-8B00-20E59F70F185}" srcOrd="0" destOrd="0" parTransId="{656D8740-2318-42C7-9EC2-524071385A1B}" sibTransId="{FCA0AECA-E61B-402E-8BC3-3D9288C5B9DD}"/>
    <dgm:cxn modelId="{C7B3DE85-8885-4877-A0FD-7BF94508A00A}" srcId="{4FB2F87A-009E-498F-AD3F-4C2018C20796}" destId="{16732F6D-36EB-453A-8A3A-CA3D0125E102}" srcOrd="1" destOrd="0" parTransId="{AD064E50-AFA2-4679-82F6-B84B6A6758B7}" sibTransId="{87486288-B186-4168-852C-6DE90F8B5A5A}"/>
    <dgm:cxn modelId="{5F3C029E-70DE-46A6-A686-80E9608DFA27}" srcId="{4FB2F87A-009E-498F-AD3F-4C2018C20796}" destId="{82B8B6CE-95CF-446C-BF17-221D4CA72F2A}" srcOrd="2" destOrd="0" parTransId="{323AEFB1-B6E9-4BCC-A479-7F4BE1A97613}" sibTransId="{A3196ACE-CE1A-49FF-A7A5-13ACC03D6FAF}"/>
    <dgm:cxn modelId="{4827E5A7-9D25-410E-8F62-62298FB8F681}" type="presOf" srcId="{4FB2F87A-009E-498F-AD3F-4C2018C20796}" destId="{4B0B7C37-1970-4CC2-B8A4-36A22D41A7D0}" srcOrd="0" destOrd="0" presId="urn:microsoft.com/office/officeart/2008/layout/LinedList"/>
    <dgm:cxn modelId="{0EC4A9A9-C0C7-440C-8BC6-FF77770073D6}" type="presOf" srcId="{D6376A0F-1DF6-4FD6-8B00-20E59F70F185}" destId="{37AC8AFA-6DDA-4F7B-9C24-14E5ECE431B8}" srcOrd="0" destOrd="0" presId="urn:microsoft.com/office/officeart/2008/layout/LinedList"/>
    <dgm:cxn modelId="{563257B7-32C0-44D8-B806-827E44B07420}" type="presOf" srcId="{82B8B6CE-95CF-446C-BF17-221D4CA72F2A}" destId="{AA3E333D-4D40-4F7D-BB89-C232732672A4}" srcOrd="0" destOrd="0" presId="urn:microsoft.com/office/officeart/2008/layout/LinedList"/>
    <dgm:cxn modelId="{26EA89F7-0987-438D-8F0E-909AC2C9391D}" type="presParOf" srcId="{4B0B7C37-1970-4CC2-B8A4-36A22D41A7D0}" destId="{E0377D89-CEF5-4EBD-96F3-E8A471BCAEFC}" srcOrd="0" destOrd="0" presId="urn:microsoft.com/office/officeart/2008/layout/LinedList"/>
    <dgm:cxn modelId="{94B8F8D5-473C-4339-BC44-11796E208AF0}" type="presParOf" srcId="{4B0B7C37-1970-4CC2-B8A4-36A22D41A7D0}" destId="{B5A03332-BFB6-4E5E-ADED-F94AC6F83FD9}" srcOrd="1" destOrd="0" presId="urn:microsoft.com/office/officeart/2008/layout/LinedList"/>
    <dgm:cxn modelId="{18CA9D7E-718F-49E5-A0A8-0810B26C3F1B}" type="presParOf" srcId="{B5A03332-BFB6-4E5E-ADED-F94AC6F83FD9}" destId="{37AC8AFA-6DDA-4F7B-9C24-14E5ECE431B8}" srcOrd="0" destOrd="0" presId="urn:microsoft.com/office/officeart/2008/layout/LinedList"/>
    <dgm:cxn modelId="{9DE3E371-6AAB-42BB-AA09-041D036118FA}" type="presParOf" srcId="{B5A03332-BFB6-4E5E-ADED-F94AC6F83FD9}" destId="{D1334251-C2C3-44D0-B246-BB8B148DA11B}" srcOrd="1" destOrd="0" presId="urn:microsoft.com/office/officeart/2008/layout/LinedList"/>
    <dgm:cxn modelId="{B4B85196-8F22-4C00-A4E8-FF77A3279B81}" type="presParOf" srcId="{4B0B7C37-1970-4CC2-B8A4-36A22D41A7D0}" destId="{F5A1230A-664A-4294-94D1-CB07CED8993C}" srcOrd="2" destOrd="0" presId="urn:microsoft.com/office/officeart/2008/layout/LinedList"/>
    <dgm:cxn modelId="{FBDC6723-BD08-446C-BC4F-8663DB04E78E}" type="presParOf" srcId="{4B0B7C37-1970-4CC2-B8A4-36A22D41A7D0}" destId="{956E4494-AE99-47C8-A477-E8F79644359F}" srcOrd="3" destOrd="0" presId="urn:microsoft.com/office/officeart/2008/layout/LinedList"/>
    <dgm:cxn modelId="{21439C02-06C8-4CD6-8C23-334425A1D982}" type="presParOf" srcId="{956E4494-AE99-47C8-A477-E8F79644359F}" destId="{7CC398AF-7095-4860-83AB-69AE6FEDEA2F}" srcOrd="0" destOrd="0" presId="urn:microsoft.com/office/officeart/2008/layout/LinedList"/>
    <dgm:cxn modelId="{8145F98F-CE40-4565-8B30-FF0030FD8AF9}" type="presParOf" srcId="{956E4494-AE99-47C8-A477-E8F79644359F}" destId="{F0FEBCC9-08D7-40E6-A87F-2FA0813D9CAA}" srcOrd="1" destOrd="0" presId="urn:microsoft.com/office/officeart/2008/layout/LinedList"/>
    <dgm:cxn modelId="{9C017113-D280-4B34-B921-739FE6CB76AA}" type="presParOf" srcId="{4B0B7C37-1970-4CC2-B8A4-36A22D41A7D0}" destId="{8080FB91-4E5D-4EF5-843A-FD45490F3397}" srcOrd="4" destOrd="0" presId="urn:microsoft.com/office/officeart/2008/layout/LinedList"/>
    <dgm:cxn modelId="{CFEB701C-8B0C-4028-8BF4-392392D9FFB0}" type="presParOf" srcId="{4B0B7C37-1970-4CC2-B8A4-36A22D41A7D0}" destId="{1A064004-CCB9-4005-9E26-6C761BB140CF}" srcOrd="5" destOrd="0" presId="urn:microsoft.com/office/officeart/2008/layout/LinedList"/>
    <dgm:cxn modelId="{10224A1E-BF52-4208-A735-514995CADFFD}" type="presParOf" srcId="{1A064004-CCB9-4005-9E26-6C761BB140CF}" destId="{AA3E333D-4D40-4F7D-BB89-C232732672A4}" srcOrd="0" destOrd="0" presId="urn:microsoft.com/office/officeart/2008/layout/LinedList"/>
    <dgm:cxn modelId="{B7439EFB-5BC9-4906-8116-EE3762847712}" type="presParOf" srcId="{1A064004-CCB9-4005-9E26-6C761BB140CF}" destId="{E8BEDEEE-FFBB-49EE-93E7-63D392A46FF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EA4889-EFA3-4378-8E06-6D6157642F2A}" type="doc">
      <dgm:prSet loTypeId="urn:microsoft.com/office/officeart/2005/8/layout/default" loCatId="list" qsTypeId="urn:microsoft.com/office/officeart/2005/8/quickstyle/simple4" qsCatId="simple" csTypeId="urn:microsoft.com/office/officeart/2005/8/colors/colorful5" csCatId="colorful"/>
      <dgm:spPr/>
      <dgm:t>
        <a:bodyPr/>
        <a:lstStyle/>
        <a:p>
          <a:endParaRPr lang="en-US"/>
        </a:p>
      </dgm:t>
    </dgm:pt>
    <dgm:pt modelId="{6E12D77C-3F4E-4B45-BE4B-6D79060DECAC}">
      <dgm:prSet/>
      <dgm:spPr/>
      <dgm:t>
        <a:bodyPr/>
        <a:lstStyle/>
        <a:p>
          <a:r>
            <a:rPr lang="en-GB" dirty="0"/>
            <a:t>Identify</a:t>
          </a:r>
          <a:endParaRPr lang="en-US" dirty="0"/>
        </a:p>
      </dgm:t>
    </dgm:pt>
    <dgm:pt modelId="{9411CDEC-27F2-41B1-A78B-EC677EDE82F8}" type="parTrans" cxnId="{EA9BD8BD-193D-4133-872C-AA56E68906A8}">
      <dgm:prSet/>
      <dgm:spPr/>
      <dgm:t>
        <a:bodyPr/>
        <a:lstStyle/>
        <a:p>
          <a:endParaRPr lang="en-US"/>
        </a:p>
      </dgm:t>
    </dgm:pt>
    <dgm:pt modelId="{E206D172-6A89-4B5F-8582-72323DF3BDA7}" type="sibTrans" cxnId="{EA9BD8BD-193D-4133-872C-AA56E68906A8}">
      <dgm:prSet/>
      <dgm:spPr/>
      <dgm:t>
        <a:bodyPr/>
        <a:lstStyle/>
        <a:p>
          <a:endParaRPr lang="en-US"/>
        </a:p>
      </dgm:t>
    </dgm:pt>
    <dgm:pt modelId="{5F5D8C62-1E24-496F-9F6D-CF1C9EDB8082}">
      <dgm:prSet/>
      <dgm:spPr/>
      <dgm:t>
        <a:bodyPr/>
        <a:lstStyle/>
        <a:p>
          <a:r>
            <a:rPr lang="en-GB" dirty="0"/>
            <a:t>Define</a:t>
          </a:r>
          <a:endParaRPr lang="en-US" dirty="0"/>
        </a:p>
      </dgm:t>
    </dgm:pt>
    <dgm:pt modelId="{57C63DCC-3D3F-41FD-844F-99DA1D7AFA9F}" type="parTrans" cxnId="{03A86A8E-9C47-439D-B035-3F7C9B179DCC}">
      <dgm:prSet/>
      <dgm:spPr/>
      <dgm:t>
        <a:bodyPr/>
        <a:lstStyle/>
        <a:p>
          <a:endParaRPr lang="en-US"/>
        </a:p>
      </dgm:t>
    </dgm:pt>
    <dgm:pt modelId="{0F919506-8EE4-44E9-938E-4C05D49E129B}" type="sibTrans" cxnId="{03A86A8E-9C47-439D-B035-3F7C9B179DCC}">
      <dgm:prSet/>
      <dgm:spPr/>
      <dgm:t>
        <a:bodyPr/>
        <a:lstStyle/>
        <a:p>
          <a:endParaRPr lang="en-US"/>
        </a:p>
      </dgm:t>
    </dgm:pt>
    <dgm:pt modelId="{78509EF8-175A-4918-89BA-1DB2CD161FC0}">
      <dgm:prSet/>
      <dgm:spPr/>
      <dgm:t>
        <a:bodyPr/>
        <a:lstStyle/>
        <a:p>
          <a:r>
            <a:rPr lang="en-GB"/>
            <a:t>Hypothesise</a:t>
          </a:r>
          <a:endParaRPr lang="en-US"/>
        </a:p>
      </dgm:t>
    </dgm:pt>
    <dgm:pt modelId="{F2BA8E57-DD7A-49C9-AF42-7E84BC24F4D0}" type="parTrans" cxnId="{59B1C8B8-EDF8-4A61-A595-AD2BE1EEED16}">
      <dgm:prSet/>
      <dgm:spPr/>
      <dgm:t>
        <a:bodyPr/>
        <a:lstStyle/>
        <a:p>
          <a:endParaRPr lang="en-US"/>
        </a:p>
      </dgm:t>
    </dgm:pt>
    <dgm:pt modelId="{FA2DE0B6-0F0C-44A9-B274-F4CA392EC35D}" type="sibTrans" cxnId="{59B1C8B8-EDF8-4A61-A595-AD2BE1EEED16}">
      <dgm:prSet/>
      <dgm:spPr/>
      <dgm:t>
        <a:bodyPr/>
        <a:lstStyle/>
        <a:p>
          <a:endParaRPr lang="en-US"/>
        </a:p>
      </dgm:t>
    </dgm:pt>
    <dgm:pt modelId="{14A827C4-65CB-4DD8-A795-10DA4F1421F5}">
      <dgm:prSet/>
      <dgm:spPr/>
      <dgm:t>
        <a:bodyPr/>
        <a:lstStyle/>
        <a:p>
          <a:r>
            <a:rPr lang="en-GB"/>
            <a:t>Evaluate</a:t>
          </a:r>
          <a:endParaRPr lang="en-US"/>
        </a:p>
      </dgm:t>
    </dgm:pt>
    <dgm:pt modelId="{D472C03F-4DAC-41CB-8CF3-CC677A914002}" type="parTrans" cxnId="{CD9B29C0-070A-4114-8C12-42883E0657AC}">
      <dgm:prSet/>
      <dgm:spPr/>
      <dgm:t>
        <a:bodyPr/>
        <a:lstStyle/>
        <a:p>
          <a:endParaRPr lang="en-US"/>
        </a:p>
      </dgm:t>
    </dgm:pt>
    <dgm:pt modelId="{12A2871F-197E-473A-8D3C-D2B200E5ED8F}" type="sibTrans" cxnId="{CD9B29C0-070A-4114-8C12-42883E0657AC}">
      <dgm:prSet/>
      <dgm:spPr/>
      <dgm:t>
        <a:bodyPr/>
        <a:lstStyle/>
        <a:p>
          <a:endParaRPr lang="en-US"/>
        </a:p>
      </dgm:t>
    </dgm:pt>
    <dgm:pt modelId="{8981632D-8C07-4837-BF99-390F425ED075}">
      <dgm:prSet/>
      <dgm:spPr/>
      <dgm:t>
        <a:bodyPr/>
        <a:lstStyle/>
        <a:p>
          <a:r>
            <a:rPr lang="en-GB"/>
            <a:t>Test</a:t>
          </a:r>
          <a:endParaRPr lang="en-US"/>
        </a:p>
      </dgm:t>
    </dgm:pt>
    <dgm:pt modelId="{FAC10F67-8A67-4188-A0C5-B0217F1273C2}" type="parTrans" cxnId="{F29E9C3F-F098-4717-9E08-485609DAC712}">
      <dgm:prSet/>
      <dgm:spPr/>
      <dgm:t>
        <a:bodyPr/>
        <a:lstStyle/>
        <a:p>
          <a:endParaRPr lang="en-US"/>
        </a:p>
      </dgm:t>
    </dgm:pt>
    <dgm:pt modelId="{C79E0606-9362-4D4A-B9BB-D5C453F58A60}" type="sibTrans" cxnId="{F29E9C3F-F098-4717-9E08-485609DAC712}">
      <dgm:prSet/>
      <dgm:spPr/>
      <dgm:t>
        <a:bodyPr/>
        <a:lstStyle/>
        <a:p>
          <a:endParaRPr lang="en-US"/>
        </a:p>
      </dgm:t>
    </dgm:pt>
    <dgm:pt modelId="{D7E45167-735D-4493-A43E-487E618CC2F1}" type="pres">
      <dgm:prSet presAssocID="{1CEA4889-EFA3-4378-8E06-6D6157642F2A}" presName="diagram" presStyleCnt="0">
        <dgm:presLayoutVars>
          <dgm:dir/>
          <dgm:resizeHandles val="exact"/>
        </dgm:presLayoutVars>
      </dgm:prSet>
      <dgm:spPr/>
    </dgm:pt>
    <dgm:pt modelId="{54B0EC5F-6D8F-45F4-B8AA-1399A2060A79}" type="pres">
      <dgm:prSet presAssocID="{6E12D77C-3F4E-4B45-BE4B-6D79060DECAC}" presName="node" presStyleLbl="node1" presStyleIdx="0" presStyleCnt="5">
        <dgm:presLayoutVars>
          <dgm:bulletEnabled val="1"/>
        </dgm:presLayoutVars>
      </dgm:prSet>
      <dgm:spPr/>
    </dgm:pt>
    <dgm:pt modelId="{F27EBE3A-0F28-44F3-BE06-08A5AF4FB36E}" type="pres">
      <dgm:prSet presAssocID="{E206D172-6A89-4B5F-8582-72323DF3BDA7}" presName="sibTrans" presStyleCnt="0"/>
      <dgm:spPr/>
    </dgm:pt>
    <dgm:pt modelId="{4C58F4EF-03C9-43B0-AD89-9469459FD9E1}" type="pres">
      <dgm:prSet presAssocID="{5F5D8C62-1E24-496F-9F6D-CF1C9EDB8082}" presName="node" presStyleLbl="node1" presStyleIdx="1" presStyleCnt="5" custLinFactNeighborX="-18" custLinFactNeighborY="314">
        <dgm:presLayoutVars>
          <dgm:bulletEnabled val="1"/>
        </dgm:presLayoutVars>
      </dgm:prSet>
      <dgm:spPr/>
    </dgm:pt>
    <dgm:pt modelId="{B7EB451E-029C-44BF-BEFF-F24411EC92D4}" type="pres">
      <dgm:prSet presAssocID="{0F919506-8EE4-44E9-938E-4C05D49E129B}" presName="sibTrans" presStyleCnt="0"/>
      <dgm:spPr/>
    </dgm:pt>
    <dgm:pt modelId="{CB47F677-691A-48B1-B4BD-B418F39BBF48}" type="pres">
      <dgm:prSet presAssocID="{78509EF8-175A-4918-89BA-1DB2CD161FC0}" presName="node" presStyleLbl="node1" presStyleIdx="2" presStyleCnt="5">
        <dgm:presLayoutVars>
          <dgm:bulletEnabled val="1"/>
        </dgm:presLayoutVars>
      </dgm:prSet>
      <dgm:spPr/>
    </dgm:pt>
    <dgm:pt modelId="{39BB8D7E-890D-4E9D-A5BD-44E31CD4240C}" type="pres">
      <dgm:prSet presAssocID="{FA2DE0B6-0F0C-44A9-B274-F4CA392EC35D}" presName="sibTrans" presStyleCnt="0"/>
      <dgm:spPr/>
    </dgm:pt>
    <dgm:pt modelId="{F7D17D0D-8389-4AB5-AF53-D93509C55B3C}" type="pres">
      <dgm:prSet presAssocID="{14A827C4-65CB-4DD8-A795-10DA4F1421F5}" presName="node" presStyleLbl="node1" presStyleIdx="3" presStyleCnt="5">
        <dgm:presLayoutVars>
          <dgm:bulletEnabled val="1"/>
        </dgm:presLayoutVars>
      </dgm:prSet>
      <dgm:spPr/>
    </dgm:pt>
    <dgm:pt modelId="{E044CC1E-E292-4699-8C4B-2F5DA4A752DB}" type="pres">
      <dgm:prSet presAssocID="{12A2871F-197E-473A-8D3C-D2B200E5ED8F}" presName="sibTrans" presStyleCnt="0"/>
      <dgm:spPr/>
    </dgm:pt>
    <dgm:pt modelId="{A534B292-D9F7-4069-BD68-AF7E8D863B72}" type="pres">
      <dgm:prSet presAssocID="{8981632D-8C07-4837-BF99-390F425ED075}" presName="node" presStyleLbl="node1" presStyleIdx="4" presStyleCnt="5">
        <dgm:presLayoutVars>
          <dgm:bulletEnabled val="1"/>
        </dgm:presLayoutVars>
      </dgm:prSet>
      <dgm:spPr/>
    </dgm:pt>
  </dgm:ptLst>
  <dgm:cxnLst>
    <dgm:cxn modelId="{16A5892C-C9A4-4CF5-83B3-BB4131DF93BC}" type="presOf" srcId="{6E12D77C-3F4E-4B45-BE4B-6D79060DECAC}" destId="{54B0EC5F-6D8F-45F4-B8AA-1399A2060A79}" srcOrd="0" destOrd="0" presId="urn:microsoft.com/office/officeart/2005/8/layout/default"/>
    <dgm:cxn modelId="{F29E9C3F-F098-4717-9E08-485609DAC712}" srcId="{1CEA4889-EFA3-4378-8E06-6D6157642F2A}" destId="{8981632D-8C07-4837-BF99-390F425ED075}" srcOrd="4" destOrd="0" parTransId="{FAC10F67-8A67-4188-A0C5-B0217F1273C2}" sibTransId="{C79E0606-9362-4D4A-B9BB-D5C453F58A60}"/>
    <dgm:cxn modelId="{73BB8175-4E02-4F28-B558-D0D9F1AB3A43}" type="presOf" srcId="{1CEA4889-EFA3-4378-8E06-6D6157642F2A}" destId="{D7E45167-735D-4493-A43E-487E618CC2F1}" srcOrd="0" destOrd="0" presId="urn:microsoft.com/office/officeart/2005/8/layout/default"/>
    <dgm:cxn modelId="{2E9D2F7E-A2AF-49BF-82CF-FFDAB4B88017}" type="presOf" srcId="{5F5D8C62-1E24-496F-9F6D-CF1C9EDB8082}" destId="{4C58F4EF-03C9-43B0-AD89-9469459FD9E1}" srcOrd="0" destOrd="0" presId="urn:microsoft.com/office/officeart/2005/8/layout/default"/>
    <dgm:cxn modelId="{624A5B89-0CA7-469C-B070-CA14573E21CA}" type="presOf" srcId="{8981632D-8C07-4837-BF99-390F425ED075}" destId="{A534B292-D9F7-4069-BD68-AF7E8D863B72}" srcOrd="0" destOrd="0" presId="urn:microsoft.com/office/officeart/2005/8/layout/default"/>
    <dgm:cxn modelId="{03A86A8E-9C47-439D-B035-3F7C9B179DCC}" srcId="{1CEA4889-EFA3-4378-8E06-6D6157642F2A}" destId="{5F5D8C62-1E24-496F-9F6D-CF1C9EDB8082}" srcOrd="1" destOrd="0" parTransId="{57C63DCC-3D3F-41FD-844F-99DA1D7AFA9F}" sibTransId="{0F919506-8EE4-44E9-938E-4C05D49E129B}"/>
    <dgm:cxn modelId="{09F6A791-2BDB-449E-AAC1-D8D31A002E0A}" type="presOf" srcId="{14A827C4-65CB-4DD8-A795-10DA4F1421F5}" destId="{F7D17D0D-8389-4AB5-AF53-D93509C55B3C}" srcOrd="0" destOrd="0" presId="urn:microsoft.com/office/officeart/2005/8/layout/default"/>
    <dgm:cxn modelId="{59B1C8B8-EDF8-4A61-A595-AD2BE1EEED16}" srcId="{1CEA4889-EFA3-4378-8E06-6D6157642F2A}" destId="{78509EF8-175A-4918-89BA-1DB2CD161FC0}" srcOrd="2" destOrd="0" parTransId="{F2BA8E57-DD7A-49C9-AF42-7E84BC24F4D0}" sibTransId="{FA2DE0B6-0F0C-44A9-B274-F4CA392EC35D}"/>
    <dgm:cxn modelId="{EA9BD8BD-193D-4133-872C-AA56E68906A8}" srcId="{1CEA4889-EFA3-4378-8E06-6D6157642F2A}" destId="{6E12D77C-3F4E-4B45-BE4B-6D79060DECAC}" srcOrd="0" destOrd="0" parTransId="{9411CDEC-27F2-41B1-A78B-EC677EDE82F8}" sibTransId="{E206D172-6A89-4B5F-8582-72323DF3BDA7}"/>
    <dgm:cxn modelId="{CD9B29C0-070A-4114-8C12-42883E0657AC}" srcId="{1CEA4889-EFA3-4378-8E06-6D6157642F2A}" destId="{14A827C4-65CB-4DD8-A795-10DA4F1421F5}" srcOrd="3" destOrd="0" parTransId="{D472C03F-4DAC-41CB-8CF3-CC677A914002}" sibTransId="{12A2871F-197E-473A-8D3C-D2B200E5ED8F}"/>
    <dgm:cxn modelId="{762DE2E0-4594-4D64-B336-1E44ABDB001B}" type="presOf" srcId="{78509EF8-175A-4918-89BA-1DB2CD161FC0}" destId="{CB47F677-691A-48B1-B4BD-B418F39BBF48}" srcOrd="0" destOrd="0" presId="urn:microsoft.com/office/officeart/2005/8/layout/default"/>
    <dgm:cxn modelId="{49975B9A-5EF7-43E4-AC9D-7D4D50496B1E}" type="presParOf" srcId="{D7E45167-735D-4493-A43E-487E618CC2F1}" destId="{54B0EC5F-6D8F-45F4-B8AA-1399A2060A79}" srcOrd="0" destOrd="0" presId="urn:microsoft.com/office/officeart/2005/8/layout/default"/>
    <dgm:cxn modelId="{5B22E849-64DE-4B56-998B-218A1F3B0FCB}" type="presParOf" srcId="{D7E45167-735D-4493-A43E-487E618CC2F1}" destId="{F27EBE3A-0F28-44F3-BE06-08A5AF4FB36E}" srcOrd="1" destOrd="0" presId="urn:microsoft.com/office/officeart/2005/8/layout/default"/>
    <dgm:cxn modelId="{318F7D4C-4EA6-48E3-B10F-6D787E668F51}" type="presParOf" srcId="{D7E45167-735D-4493-A43E-487E618CC2F1}" destId="{4C58F4EF-03C9-43B0-AD89-9469459FD9E1}" srcOrd="2" destOrd="0" presId="urn:microsoft.com/office/officeart/2005/8/layout/default"/>
    <dgm:cxn modelId="{9437B3DC-2251-4FE6-9437-6E2A63C2D650}" type="presParOf" srcId="{D7E45167-735D-4493-A43E-487E618CC2F1}" destId="{B7EB451E-029C-44BF-BEFF-F24411EC92D4}" srcOrd="3" destOrd="0" presId="urn:microsoft.com/office/officeart/2005/8/layout/default"/>
    <dgm:cxn modelId="{83649E12-809F-4CBF-8A34-372709E86A84}" type="presParOf" srcId="{D7E45167-735D-4493-A43E-487E618CC2F1}" destId="{CB47F677-691A-48B1-B4BD-B418F39BBF48}" srcOrd="4" destOrd="0" presId="urn:microsoft.com/office/officeart/2005/8/layout/default"/>
    <dgm:cxn modelId="{73AFAF4D-03C3-437A-B59D-292AD56DDD03}" type="presParOf" srcId="{D7E45167-735D-4493-A43E-487E618CC2F1}" destId="{39BB8D7E-890D-4E9D-A5BD-44E31CD4240C}" srcOrd="5" destOrd="0" presId="urn:microsoft.com/office/officeart/2005/8/layout/default"/>
    <dgm:cxn modelId="{294583FE-29B3-46E4-8987-8B6263DBE38E}" type="presParOf" srcId="{D7E45167-735D-4493-A43E-487E618CC2F1}" destId="{F7D17D0D-8389-4AB5-AF53-D93509C55B3C}" srcOrd="6" destOrd="0" presId="urn:microsoft.com/office/officeart/2005/8/layout/default"/>
    <dgm:cxn modelId="{E94FFBC6-A78B-4496-B63B-59BF00905705}" type="presParOf" srcId="{D7E45167-735D-4493-A43E-487E618CC2F1}" destId="{E044CC1E-E292-4699-8C4B-2F5DA4A752DB}" srcOrd="7" destOrd="0" presId="urn:microsoft.com/office/officeart/2005/8/layout/default"/>
    <dgm:cxn modelId="{3FB6F852-50CD-4425-B876-D43606D93170}" type="presParOf" srcId="{D7E45167-735D-4493-A43E-487E618CC2F1}" destId="{A534B292-D9F7-4069-BD68-AF7E8D863B72}"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77D89-CEF5-4EBD-96F3-E8A471BCAEFC}">
      <dsp:nvSpPr>
        <dsp:cNvPr id="0" name=""/>
        <dsp:cNvSpPr/>
      </dsp:nvSpPr>
      <dsp:spPr>
        <a:xfrm>
          <a:off x="0" y="2392"/>
          <a:ext cx="6266011"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0000"/>
                <a:lumMod val="90000"/>
              </a:schemeClr>
            </a:gs>
          </a:gsLst>
          <a:lin ang="5400000" scaled="0"/>
        </a:gradFill>
        <a:ln w="9525" cap="rnd" cmpd="sng" algn="ctr">
          <a:solidFill>
            <a:schemeClr val="accent2">
              <a:hueOff val="0"/>
              <a:satOff val="0"/>
              <a:lumOff val="0"/>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37AC8AFA-6DDA-4F7B-9C24-14E5ECE431B8}">
      <dsp:nvSpPr>
        <dsp:cNvPr id="0" name=""/>
        <dsp:cNvSpPr/>
      </dsp:nvSpPr>
      <dsp:spPr>
        <a:xfrm>
          <a:off x="0" y="2392"/>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How can learning theories support effective teaching and learning?</a:t>
          </a:r>
          <a:endParaRPr lang="en-US" sz="3400" kern="1200"/>
        </a:p>
      </dsp:txBody>
      <dsp:txXfrm>
        <a:off x="0" y="2392"/>
        <a:ext cx="6266011" cy="1631587"/>
      </dsp:txXfrm>
    </dsp:sp>
    <dsp:sp modelId="{F5A1230A-664A-4294-94D1-CB07CED8993C}">
      <dsp:nvSpPr>
        <dsp:cNvPr id="0" name=""/>
        <dsp:cNvSpPr/>
      </dsp:nvSpPr>
      <dsp:spPr>
        <a:xfrm>
          <a:off x="0" y="1633979"/>
          <a:ext cx="6266011" cy="0"/>
        </a:xfrm>
        <a:prstGeom prst="line">
          <a:avLst/>
        </a:prstGeom>
        <a:gradFill rotWithShape="0">
          <a:gsLst>
            <a:gs pos="0">
              <a:schemeClr val="accent2">
                <a:hueOff val="-355029"/>
                <a:satOff val="-2934"/>
                <a:lumOff val="-6274"/>
                <a:alphaOff val="0"/>
                <a:tint val="96000"/>
                <a:lumMod val="104000"/>
              </a:schemeClr>
            </a:gs>
            <a:gs pos="100000">
              <a:schemeClr val="accent2">
                <a:hueOff val="-355029"/>
                <a:satOff val="-2934"/>
                <a:lumOff val="-6274"/>
                <a:alphaOff val="0"/>
                <a:shade val="90000"/>
                <a:lumMod val="90000"/>
              </a:schemeClr>
            </a:gs>
          </a:gsLst>
          <a:lin ang="5400000" scaled="0"/>
        </a:gradFill>
        <a:ln w="9525" cap="rnd" cmpd="sng" algn="ctr">
          <a:solidFill>
            <a:schemeClr val="accent2">
              <a:hueOff val="-355029"/>
              <a:satOff val="-2934"/>
              <a:lumOff val="-6274"/>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7CC398AF-7095-4860-83AB-69AE6FEDEA2F}">
      <dsp:nvSpPr>
        <dsp:cNvPr id="0" name=""/>
        <dsp:cNvSpPr/>
      </dsp:nvSpPr>
      <dsp:spPr>
        <a:xfrm>
          <a:off x="0" y="1633979"/>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John Dewey </a:t>
          </a:r>
          <a:endParaRPr lang="en-US" sz="3400" kern="1200"/>
        </a:p>
      </dsp:txBody>
      <dsp:txXfrm>
        <a:off x="0" y="1633979"/>
        <a:ext cx="6266011" cy="1631587"/>
      </dsp:txXfrm>
    </dsp:sp>
    <dsp:sp modelId="{8080FB91-4E5D-4EF5-843A-FD45490F3397}">
      <dsp:nvSpPr>
        <dsp:cNvPr id="0" name=""/>
        <dsp:cNvSpPr/>
      </dsp:nvSpPr>
      <dsp:spPr>
        <a:xfrm>
          <a:off x="0" y="3265567"/>
          <a:ext cx="6266011" cy="0"/>
        </a:xfrm>
        <a:prstGeom prst="line">
          <a:avLst/>
        </a:prstGeom>
        <a:gradFill rotWithShape="0">
          <a:gsLst>
            <a:gs pos="0">
              <a:schemeClr val="accent2">
                <a:hueOff val="-710059"/>
                <a:satOff val="-5868"/>
                <a:lumOff val="-12549"/>
                <a:alphaOff val="0"/>
                <a:tint val="96000"/>
                <a:lumMod val="104000"/>
              </a:schemeClr>
            </a:gs>
            <a:gs pos="100000">
              <a:schemeClr val="accent2">
                <a:hueOff val="-710059"/>
                <a:satOff val="-5868"/>
                <a:lumOff val="-12549"/>
                <a:alphaOff val="0"/>
                <a:shade val="90000"/>
                <a:lumMod val="90000"/>
              </a:schemeClr>
            </a:gs>
          </a:gsLst>
          <a:lin ang="5400000" scaled="0"/>
        </a:gradFill>
        <a:ln w="9525" cap="rnd" cmpd="sng" algn="ctr">
          <a:solidFill>
            <a:schemeClr val="accent2">
              <a:hueOff val="-710059"/>
              <a:satOff val="-5868"/>
              <a:lumOff val="-12549"/>
              <a:alphaOff val="0"/>
            </a:schemeClr>
          </a:solidFill>
          <a:prstDash val="solid"/>
        </a:ln>
        <a:effectLst>
          <a:outerShdw blurRad="63500" dist="25400" dir="5400000" rotWithShape="0">
            <a:srgbClr val="000000">
              <a:alpha val="60000"/>
            </a:srgbClr>
          </a:outerShdw>
        </a:effectLst>
      </dsp:spPr>
      <dsp:style>
        <a:lnRef idx="1">
          <a:scrgbClr r="0" g="0" b="0"/>
        </a:lnRef>
        <a:fillRef idx="3">
          <a:scrgbClr r="0" g="0" b="0"/>
        </a:fillRef>
        <a:effectRef idx="2">
          <a:scrgbClr r="0" g="0" b="0"/>
        </a:effectRef>
        <a:fontRef idx="minor">
          <a:schemeClr val="lt1"/>
        </a:fontRef>
      </dsp:style>
    </dsp:sp>
    <dsp:sp modelId="{AA3E333D-4D40-4F7D-BB89-C232732672A4}">
      <dsp:nvSpPr>
        <dsp:cNvPr id="0" name=""/>
        <dsp:cNvSpPr/>
      </dsp:nvSpPr>
      <dsp:spPr>
        <a:xfrm>
          <a:off x="0" y="3265567"/>
          <a:ext cx="6266011" cy="16315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Progressive Education</a:t>
          </a:r>
          <a:endParaRPr lang="en-US" sz="3400" kern="1200"/>
        </a:p>
      </dsp:txBody>
      <dsp:txXfrm>
        <a:off x="0" y="3265567"/>
        <a:ext cx="6266011" cy="16315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0EC5F-6D8F-45F4-B8AA-1399A2060A79}">
      <dsp:nvSpPr>
        <dsp:cNvPr id="0" name=""/>
        <dsp:cNvSpPr/>
      </dsp:nvSpPr>
      <dsp:spPr>
        <a:xfrm>
          <a:off x="186042" y="2108"/>
          <a:ext cx="3119246" cy="1871548"/>
        </a:xfrm>
        <a:prstGeom prst="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Identify</a:t>
          </a:r>
          <a:endParaRPr lang="en-US" sz="4200" kern="1200" dirty="0"/>
        </a:p>
      </dsp:txBody>
      <dsp:txXfrm>
        <a:off x="186042" y="2108"/>
        <a:ext cx="3119246" cy="1871548"/>
      </dsp:txXfrm>
    </dsp:sp>
    <dsp:sp modelId="{4C58F4EF-03C9-43B0-AD89-9469459FD9E1}">
      <dsp:nvSpPr>
        <dsp:cNvPr id="0" name=""/>
        <dsp:cNvSpPr/>
      </dsp:nvSpPr>
      <dsp:spPr>
        <a:xfrm>
          <a:off x="3616652" y="7984"/>
          <a:ext cx="3119246" cy="1871548"/>
        </a:xfrm>
        <a:prstGeom prst="rect">
          <a:avLst/>
        </a:prstGeom>
        <a:gradFill rotWithShape="0">
          <a:gsLst>
            <a:gs pos="0">
              <a:schemeClr val="accent5">
                <a:hueOff val="400762"/>
                <a:satOff val="-4719"/>
                <a:lumOff val="3137"/>
                <a:alphaOff val="0"/>
                <a:tint val="96000"/>
                <a:lumMod val="104000"/>
              </a:schemeClr>
            </a:gs>
            <a:gs pos="100000">
              <a:schemeClr val="accent5">
                <a:hueOff val="400762"/>
                <a:satOff val="-4719"/>
                <a:lumOff val="3137"/>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dirty="0"/>
            <a:t>Define</a:t>
          </a:r>
          <a:endParaRPr lang="en-US" sz="4200" kern="1200" dirty="0"/>
        </a:p>
      </dsp:txBody>
      <dsp:txXfrm>
        <a:off x="3616652" y="7984"/>
        <a:ext cx="3119246" cy="1871548"/>
      </dsp:txXfrm>
    </dsp:sp>
    <dsp:sp modelId="{CB47F677-691A-48B1-B4BD-B418F39BBF48}">
      <dsp:nvSpPr>
        <dsp:cNvPr id="0" name=""/>
        <dsp:cNvSpPr/>
      </dsp:nvSpPr>
      <dsp:spPr>
        <a:xfrm>
          <a:off x="7048385" y="2108"/>
          <a:ext cx="3119246" cy="1871548"/>
        </a:xfrm>
        <a:prstGeom prst="rect">
          <a:avLst/>
        </a:prstGeom>
        <a:gradFill rotWithShape="0">
          <a:gsLst>
            <a:gs pos="0">
              <a:schemeClr val="accent5">
                <a:hueOff val="801524"/>
                <a:satOff val="-9438"/>
                <a:lumOff val="6274"/>
                <a:alphaOff val="0"/>
                <a:tint val="96000"/>
                <a:lumMod val="104000"/>
              </a:schemeClr>
            </a:gs>
            <a:gs pos="100000">
              <a:schemeClr val="accent5">
                <a:hueOff val="801524"/>
                <a:satOff val="-9438"/>
                <a:lumOff val="6274"/>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Hypothesise</a:t>
          </a:r>
          <a:endParaRPr lang="en-US" sz="4200" kern="1200"/>
        </a:p>
      </dsp:txBody>
      <dsp:txXfrm>
        <a:off x="7048385" y="2108"/>
        <a:ext cx="3119246" cy="1871548"/>
      </dsp:txXfrm>
    </dsp:sp>
    <dsp:sp modelId="{F7D17D0D-8389-4AB5-AF53-D93509C55B3C}">
      <dsp:nvSpPr>
        <dsp:cNvPr id="0" name=""/>
        <dsp:cNvSpPr/>
      </dsp:nvSpPr>
      <dsp:spPr>
        <a:xfrm>
          <a:off x="1901628" y="2185580"/>
          <a:ext cx="3119246" cy="1871548"/>
        </a:xfrm>
        <a:prstGeom prst="rect">
          <a:avLst/>
        </a:prstGeom>
        <a:gradFill rotWithShape="0">
          <a:gsLst>
            <a:gs pos="0">
              <a:schemeClr val="accent5">
                <a:hueOff val="1202285"/>
                <a:satOff val="-14157"/>
                <a:lumOff val="9412"/>
                <a:alphaOff val="0"/>
                <a:tint val="96000"/>
                <a:lumMod val="104000"/>
              </a:schemeClr>
            </a:gs>
            <a:gs pos="100000">
              <a:schemeClr val="accent5">
                <a:hueOff val="1202285"/>
                <a:satOff val="-14157"/>
                <a:lumOff val="9412"/>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Evaluate</a:t>
          </a:r>
          <a:endParaRPr lang="en-US" sz="4200" kern="1200"/>
        </a:p>
      </dsp:txBody>
      <dsp:txXfrm>
        <a:off x="1901628" y="2185580"/>
        <a:ext cx="3119246" cy="1871548"/>
      </dsp:txXfrm>
    </dsp:sp>
    <dsp:sp modelId="{A534B292-D9F7-4069-BD68-AF7E8D863B72}">
      <dsp:nvSpPr>
        <dsp:cNvPr id="0" name=""/>
        <dsp:cNvSpPr/>
      </dsp:nvSpPr>
      <dsp:spPr>
        <a:xfrm>
          <a:off x="5332799" y="2185580"/>
          <a:ext cx="3119246" cy="1871548"/>
        </a:xfrm>
        <a:prstGeom prst="rect">
          <a:avLst/>
        </a:prstGeom>
        <a:gradFill rotWithShape="0">
          <a:gsLst>
            <a:gs pos="0">
              <a:schemeClr val="accent5">
                <a:hueOff val="1603047"/>
                <a:satOff val="-18876"/>
                <a:lumOff val="12549"/>
                <a:alphaOff val="0"/>
                <a:tint val="96000"/>
                <a:lumMod val="104000"/>
              </a:schemeClr>
            </a:gs>
            <a:gs pos="100000">
              <a:schemeClr val="accent5">
                <a:hueOff val="1603047"/>
                <a:satOff val="-18876"/>
                <a:lumOff val="12549"/>
                <a:alphaOff val="0"/>
                <a:shade val="90000"/>
                <a:lumMod val="90000"/>
              </a:schemeClr>
            </a:gs>
          </a:gsLst>
          <a:lin ang="5400000" scaled="0"/>
        </a:gradFill>
        <a:ln>
          <a:noFill/>
        </a:ln>
        <a:effectLst>
          <a:outerShdw blurRad="63500" dist="25400" dir="5400000"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Test</a:t>
          </a:r>
          <a:endParaRPr lang="en-US" sz="4200" kern="1200"/>
        </a:p>
      </dsp:txBody>
      <dsp:txXfrm>
        <a:off x="5332799" y="2185580"/>
        <a:ext cx="3119246" cy="187154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928CA4-16D7-4A14-ACE5-EF0AA51E5996}" type="datetimeFigureOut">
              <a:rPr lang="en-GB" smtClean="0"/>
              <a:t>16/01/2022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509868-4BC9-4304-AFEF-3495FB29F618}" type="slidenum">
              <a:rPr lang="en-GB" smtClean="0"/>
              <a:t>‹#›</a:t>
            </a:fld>
            <a:endParaRPr lang="en-GB"/>
          </a:p>
        </p:txBody>
      </p:sp>
    </p:spTree>
    <p:extLst>
      <p:ext uri="{BB962C8B-B14F-4D97-AF65-F5344CB8AC3E}">
        <p14:creationId xmlns:p14="http://schemas.microsoft.com/office/powerpoint/2010/main" val="220934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Hello and welcome to my presentation on how can learning theories support effective teaching and learning?</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1</a:t>
            </a:fld>
            <a:endParaRPr lang="en-GB"/>
          </a:p>
        </p:txBody>
      </p:sp>
    </p:spTree>
    <p:extLst>
      <p:ext uri="{BB962C8B-B14F-4D97-AF65-F5344CB8AC3E}">
        <p14:creationId xmlns:p14="http://schemas.microsoft.com/office/powerpoint/2010/main" val="2833885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Today I will be attempting to answer the question, How can learning theories support effective teaching and learning?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 will be doing this by focusing on the educational reformer John Dewey and his concept of progressive education.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Progressive education came to the forefront of educational reforms in the 19</a:t>
            </a:r>
            <a:r>
              <a:rPr lang="en-GB" baseline="30000" dirty="0"/>
              <a:t>th</a:t>
            </a:r>
            <a:r>
              <a:rPr lang="en-GB" dirty="0"/>
              <a:t> century and paved the way for modern education. </a:t>
            </a:r>
          </a:p>
          <a:p>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2</a:t>
            </a:fld>
            <a:endParaRPr lang="en-GB"/>
          </a:p>
        </p:txBody>
      </p:sp>
    </p:spTree>
    <p:extLst>
      <p:ext uri="{BB962C8B-B14F-4D97-AF65-F5344CB8AC3E}">
        <p14:creationId xmlns:p14="http://schemas.microsoft.com/office/powerpoint/2010/main" val="2458384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John Dewey was born in 1859 and died in 1952</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his early carer he was an American psychologist and mathematician who later became an educational reformer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He was a prominent scholar publishing over 1000 pieces of research in his lifetime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1894 he started an experimental primary school known as the University Elementary school. This was so he was able to test his educational theories. (biography.com, 2020)</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In 1919 John Dewey founded the New York school for Social Research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Most importantly he developed the Dewey’s model of learning with an aim of improving the educational system of the time.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Along with this John Dewey is also considered the founding father of progressive education. A system that puts pupils first and teaches by the act of ‘doing’.  </a:t>
            </a:r>
          </a:p>
        </p:txBody>
      </p:sp>
      <p:sp>
        <p:nvSpPr>
          <p:cNvPr id="4" name="Slide Number Placeholder 3"/>
          <p:cNvSpPr>
            <a:spLocks noGrp="1"/>
          </p:cNvSpPr>
          <p:nvPr>
            <p:ph type="sldNum" sz="quarter" idx="5"/>
          </p:nvPr>
        </p:nvSpPr>
        <p:spPr/>
        <p:txBody>
          <a:bodyPr/>
          <a:lstStyle/>
          <a:p>
            <a:fld id="{DF509868-4BC9-4304-AFEF-3495FB29F618}" type="slidenum">
              <a:rPr lang="en-GB" smtClean="0"/>
              <a:t>3</a:t>
            </a:fld>
            <a:endParaRPr lang="en-GB"/>
          </a:p>
        </p:txBody>
      </p:sp>
    </p:spTree>
    <p:extLst>
      <p:ext uri="{BB962C8B-B14F-4D97-AF65-F5344CB8AC3E}">
        <p14:creationId xmlns:p14="http://schemas.microsoft.com/office/powerpoint/2010/main" val="2122909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rgbClr val="7030A0"/>
                </a:solidFill>
              </a:rPr>
              <a:t>Dewey’s model of learning can be applied to day to day situations.</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An example his model in an educational classroom setting, would be a disruptive child.</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Using the above example with Dewey’s model we must first Identify the problem. This being a child that is disruptive within the class when told to look at the board situated at the front of the class.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The next step is to define the problem. This would be talking to the child about their behaviour and why it is centred towards the board. When doing this it is established the child cannot read the board and finds it blurry.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After defining the problem, solutions need to be hypothesised. In this case there are 3 possible solutions, these are: Moving the child’s seating position closer to the board, giving the child a print out of what will be written on the board, or talk to the child’s parents about taking them to the opticians.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Once solutions have been hypothesised we can then move on to evaluate them.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From the three possible solutions, talking to the child’s parents is likely to have the best outcome as the other two solutions could leave the child feeling singled out and isolated. </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Lastly, in Dewey’s model is to test the solution.</a:t>
            </a:r>
          </a:p>
          <a:p>
            <a:pPr marL="171450" indent="-171450">
              <a:buFont typeface="Arial" panose="020B0604020202020204" pitchFamily="34" charset="0"/>
              <a:buChar char="•"/>
            </a:pPr>
            <a:endParaRPr lang="en-GB" dirty="0">
              <a:solidFill>
                <a:srgbClr val="7030A0"/>
              </a:solidFill>
            </a:endParaRPr>
          </a:p>
          <a:p>
            <a:pPr marL="171450" indent="-171450">
              <a:buFont typeface="Arial" panose="020B0604020202020204" pitchFamily="34" charset="0"/>
              <a:buChar char="•"/>
            </a:pPr>
            <a:r>
              <a:rPr lang="en-GB" dirty="0">
                <a:solidFill>
                  <a:srgbClr val="7030A0"/>
                </a:solidFill>
              </a:rPr>
              <a:t> In this example that would be for the parents to take the child to the opticians and await the outcome.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Through this model a task has been successfully managed in a precise manner. </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4</a:t>
            </a:fld>
            <a:endParaRPr lang="en-GB"/>
          </a:p>
        </p:txBody>
      </p:sp>
    </p:spTree>
    <p:extLst>
      <p:ext uri="{BB962C8B-B14F-4D97-AF65-F5344CB8AC3E}">
        <p14:creationId xmlns:p14="http://schemas.microsoft.com/office/powerpoint/2010/main" val="2306361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Following Dewey’s method, pupils would develop skills and knowledge by “doing”. This means each pupil has an even playing field and can try the exercise first before seeking help</a:t>
            </a:r>
          </a:p>
          <a:p>
            <a:pPr marL="171450" indent="-171450">
              <a:buFont typeface="Arial" panose="020B0604020202020204" pitchFamily="34" charset="0"/>
              <a:buChar char="•"/>
            </a:pPr>
            <a:endParaRPr lang="en-GB" dirty="0"/>
          </a:p>
          <a:p>
            <a:pPr marL="285750" lvl="0" indent="-28575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Progressive education activities and teaching exercises would be centred around the real lives of the target pupils. Meaning their demographics will be looked at, to ensure every pupil is given an even playing field.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Theuri</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Waitherero</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nyabul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t>
            </a: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Progressive method, ensures equality for all pupils,  coming away from the traditional 19</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century curriculum, that was aimed at getting the higher social-economic classes into university (Flinders &amp; Thornton, 2013)</a:t>
            </a:r>
          </a:p>
          <a:p>
            <a:pPr marL="342900" lvl="0" indent="-342900">
              <a:lnSpc>
                <a:spcPct val="107000"/>
              </a:lnSpc>
              <a:spcAft>
                <a:spcPts val="800"/>
              </a:spcAft>
              <a:buFont typeface="Arial" panose="020B0604020202020204" pitchFamily="34" charset="0"/>
              <a:buChar char="•"/>
              <a:tabLst>
                <a:tab pos="457200" algn="l"/>
              </a:tabLs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Caroline Pratt published a book in 1948 titled I Learn from Children: An adventure in Progressive Education. In this work she outlines the benefits of teaching in a progressive system, where it doesn’t matter what background the children have. As long as they are all given an equal chance to try a task before teacher intervention. </a:t>
            </a:r>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5</a:t>
            </a:fld>
            <a:endParaRPr lang="en-GB"/>
          </a:p>
        </p:txBody>
      </p:sp>
    </p:spTree>
    <p:extLst>
      <p:ext uri="{BB962C8B-B14F-4D97-AF65-F5344CB8AC3E}">
        <p14:creationId xmlns:p14="http://schemas.microsoft.com/office/powerpoint/2010/main" val="3557554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buFont typeface="Symbol" panose="05050102010706020507" pitchFamily="18" charset="2"/>
              <a:buChar char=""/>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Due to progressive education being flexible it means that the framework can be adapted on an individual basis. This makes progressive education a good resource to use in classrooms where pupils may have learning difficulties and or autism. (Autism education trust, 2022). </a:t>
            </a:r>
          </a:p>
          <a:p>
            <a:pPr marL="228600" indent="-228600">
              <a:lnSpc>
                <a:spcPct val="107000"/>
              </a:lnSpc>
              <a:tabLst>
                <a:tab pos="228600" algn="l"/>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As outlined by Singh, 2022 a progressive lesson plan should include: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who the plan is for,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why is the plan being created,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 much time does the plan need to cover,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development do you want the target audience to make, </a:t>
            </a:r>
          </a:p>
          <a:p>
            <a:pPr marL="0" lvl="0" indent="0">
              <a:lnSpc>
                <a:spcPct val="107000"/>
              </a:lnSpc>
              <a:spcAft>
                <a:spcPts val="800"/>
              </a:spcAft>
              <a:buFont typeface="Symbol" panose="05050102010706020507" pitchFamily="18" charset="2"/>
              <a:buNone/>
              <a:tabLst>
                <a:tab pos="2286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what real life experiences can be incorporated to give the target audience the correct skills and knowledge to fulfil the developmental criteria. </a:t>
            </a:r>
          </a:p>
          <a:p>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6</a:t>
            </a:fld>
            <a:endParaRPr lang="en-GB"/>
          </a:p>
        </p:txBody>
      </p:sp>
    </p:spTree>
    <p:extLst>
      <p:ext uri="{BB962C8B-B14F-4D97-AF65-F5344CB8AC3E}">
        <p14:creationId xmlns:p14="http://schemas.microsoft.com/office/powerpoint/2010/main" val="2412174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Dewey’s Model allows children to gain knowledge and understanding of real life commitments within the safety of their classroom </a:t>
            </a:r>
          </a:p>
          <a:p>
            <a:endParaRPr lang="en-GB" dirty="0"/>
          </a:p>
          <a:p>
            <a:r>
              <a:rPr lang="en-GB" dirty="0"/>
              <a:t>For Example lets look at year 4 students. </a:t>
            </a:r>
          </a:p>
          <a:p>
            <a:endParaRPr lang="en-GB" dirty="0"/>
          </a:p>
          <a:p>
            <a:r>
              <a:rPr lang="en-GB" dirty="0"/>
              <a:t>These are children generally aged 8 or 9 years old and belong within the key stage 2 learning group (West </a:t>
            </a:r>
            <a:r>
              <a:rPr lang="en-GB" dirty="0" err="1"/>
              <a:t>sussex</a:t>
            </a:r>
            <a:r>
              <a:rPr lang="en-GB" dirty="0"/>
              <a:t> county council, 2022)</a:t>
            </a:r>
          </a:p>
          <a:p>
            <a:endParaRPr lang="en-GB" dirty="0"/>
          </a:p>
          <a:p>
            <a:r>
              <a:rPr lang="en-GB" dirty="0"/>
              <a:t>Milestones for this age group focus around social and cognitive development, as well as refining their fine motor skills. (Morin, 2020)</a:t>
            </a:r>
          </a:p>
          <a:p>
            <a:endParaRPr lang="en-GB" dirty="0"/>
          </a:p>
          <a:p>
            <a:r>
              <a:rPr lang="en-GB" dirty="0"/>
              <a:t>Under Dewey’s methods, allowing children to undertake classroom tasks such as: running a fictional shop or family home would give them a greater understanding of social topics, this includes: money management, bill management, and social dynamics. </a:t>
            </a:r>
          </a:p>
          <a:p>
            <a:endParaRPr lang="en-GB" dirty="0"/>
          </a:p>
          <a:p>
            <a:r>
              <a:rPr lang="en-GB" dirty="0"/>
              <a:t>This improves all the key developmental milestones of the children while allowing them to have real life experience ‘doing’ tasks. </a:t>
            </a:r>
          </a:p>
        </p:txBody>
      </p:sp>
      <p:sp>
        <p:nvSpPr>
          <p:cNvPr id="4" name="Slide Number Placeholder 3"/>
          <p:cNvSpPr>
            <a:spLocks noGrp="1"/>
          </p:cNvSpPr>
          <p:nvPr>
            <p:ph type="sldNum" sz="quarter" idx="5"/>
          </p:nvPr>
        </p:nvSpPr>
        <p:spPr/>
        <p:txBody>
          <a:bodyPr/>
          <a:lstStyle/>
          <a:p>
            <a:fld id="{DF509868-4BC9-4304-AFEF-3495FB29F618}" type="slidenum">
              <a:rPr lang="en-GB" smtClean="0"/>
              <a:t>7</a:t>
            </a:fld>
            <a:endParaRPr lang="en-GB"/>
          </a:p>
        </p:txBody>
      </p:sp>
    </p:spTree>
    <p:extLst>
      <p:ext uri="{BB962C8B-B14F-4D97-AF65-F5344CB8AC3E}">
        <p14:creationId xmlns:p14="http://schemas.microsoft.com/office/powerpoint/2010/main" val="26520190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looking back at the question How learning theories can support effective teaching and learning? </a:t>
            </a:r>
          </a:p>
          <a:p>
            <a:endParaRPr lang="en-GB" dirty="0"/>
          </a:p>
          <a:p>
            <a:r>
              <a:rPr lang="en-GB" dirty="0"/>
              <a:t>It is obvious that Dewey's methods greatly improved education and helped bring it to the masses. </a:t>
            </a:r>
          </a:p>
          <a:p>
            <a:endParaRPr lang="en-GB" dirty="0"/>
          </a:p>
          <a:p>
            <a:r>
              <a:rPr lang="en-GB" dirty="0"/>
              <a:t>The models can help both teachers and children over come issues, as shown in the examples with in this presentation, as well as developing children's minds. </a:t>
            </a:r>
          </a:p>
          <a:p>
            <a:endParaRPr lang="en-GB" dirty="0"/>
          </a:p>
          <a:p>
            <a:r>
              <a:rPr lang="en-GB" dirty="0"/>
              <a:t>While researching I </a:t>
            </a:r>
            <a:r>
              <a:rPr lang="en-GB"/>
              <a:t>found that Dewey’s </a:t>
            </a:r>
            <a:r>
              <a:rPr lang="en-GB" dirty="0"/>
              <a:t>traditional progressive education policies are hard to find as they have been taken over by more modern educational systems that have encompassed and evolved Dewey's methods. </a:t>
            </a:r>
          </a:p>
        </p:txBody>
      </p:sp>
      <p:sp>
        <p:nvSpPr>
          <p:cNvPr id="4" name="Slide Number Placeholder 3"/>
          <p:cNvSpPr>
            <a:spLocks noGrp="1"/>
          </p:cNvSpPr>
          <p:nvPr>
            <p:ph type="sldNum" sz="quarter" idx="5"/>
          </p:nvPr>
        </p:nvSpPr>
        <p:spPr/>
        <p:txBody>
          <a:bodyPr/>
          <a:lstStyle/>
          <a:p>
            <a:fld id="{DF509868-4BC9-4304-AFEF-3495FB29F618}" type="slidenum">
              <a:rPr lang="en-GB" smtClean="0"/>
              <a:t>8</a:t>
            </a:fld>
            <a:endParaRPr lang="en-GB"/>
          </a:p>
        </p:txBody>
      </p:sp>
    </p:spTree>
    <p:extLst>
      <p:ext uri="{BB962C8B-B14F-4D97-AF65-F5344CB8AC3E}">
        <p14:creationId xmlns:p14="http://schemas.microsoft.com/office/powerpoint/2010/main" val="4242241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509868-4BC9-4304-AFEF-3495FB29F618}" type="slidenum">
              <a:rPr lang="en-GB" smtClean="0"/>
              <a:t>9</a:t>
            </a:fld>
            <a:endParaRPr lang="en-GB"/>
          </a:p>
        </p:txBody>
      </p:sp>
    </p:spTree>
    <p:extLst>
      <p:ext uri="{BB962C8B-B14F-4D97-AF65-F5344CB8AC3E}">
        <p14:creationId xmlns:p14="http://schemas.microsoft.com/office/powerpoint/2010/main" val="596238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77479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28979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84574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98235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960237-0EFE-49C2-8FD0-201562069BB9}" type="datetimeFigureOut">
              <a:rPr lang="en-GB" smtClean="0"/>
              <a:t>16/01/2022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63338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584764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960237-0EFE-49C2-8FD0-201562069BB9}" type="datetimeFigureOut">
              <a:rPr lang="en-GB" smtClean="0"/>
              <a:t>16/01/2022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910152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5285157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825607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284888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488898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902432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F960237-0EFE-49C2-8FD0-201562069BB9}"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75762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358372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F960237-0EFE-49C2-8FD0-201562069BB9}"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11240847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394280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960237-0EFE-49C2-8FD0-201562069BB9}"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BF7DEC-1767-416E-93ED-51B2F3ACE361}" type="slidenum">
              <a:rPr lang="en-GB" smtClean="0"/>
              <a:t>‹#›</a:t>
            </a:fld>
            <a:endParaRPr lang="en-GB"/>
          </a:p>
        </p:txBody>
      </p:sp>
    </p:spTree>
    <p:extLst>
      <p:ext uri="{BB962C8B-B14F-4D97-AF65-F5344CB8AC3E}">
        <p14:creationId xmlns:p14="http://schemas.microsoft.com/office/powerpoint/2010/main" val="232362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F960237-0EFE-49C2-8FD0-201562069BB9}" type="datetimeFigureOut">
              <a:rPr lang="en-GB" smtClean="0"/>
              <a:t>16/01/2022</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7BF7DEC-1767-416E-93ED-51B2F3ACE361}" type="slidenum">
              <a:rPr lang="en-GB" smtClean="0"/>
              <a:t>‹#›</a:t>
            </a:fld>
            <a:endParaRPr lang="en-GB"/>
          </a:p>
        </p:txBody>
      </p:sp>
    </p:spTree>
    <p:extLst>
      <p:ext uri="{BB962C8B-B14F-4D97-AF65-F5344CB8AC3E}">
        <p14:creationId xmlns:p14="http://schemas.microsoft.com/office/powerpoint/2010/main" val="526394003"/>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3.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9AE7C-9AAD-4890-913C-90B81762F6C8}"/>
              </a:ext>
            </a:extLst>
          </p:cNvPr>
          <p:cNvSpPr>
            <a:spLocks noGrp="1"/>
          </p:cNvSpPr>
          <p:nvPr>
            <p:ph type="ctrTitle" idx="4294967295"/>
          </p:nvPr>
        </p:nvSpPr>
        <p:spPr>
          <a:xfrm>
            <a:off x="1969293" y="961714"/>
            <a:ext cx="8253413" cy="3024187"/>
          </a:xfrm>
        </p:spPr>
        <p:txBody>
          <a:bodyPr>
            <a:normAutofit/>
          </a:bodyPr>
          <a:lstStyle/>
          <a:p>
            <a:pPr algn="ctr"/>
            <a:r>
              <a:rPr lang="en-GB" dirty="0"/>
              <a:t> How can learning theories support effective teaching and learning?</a:t>
            </a:r>
          </a:p>
        </p:txBody>
      </p:sp>
      <p:sp>
        <p:nvSpPr>
          <p:cNvPr id="3" name="Subtitle 2">
            <a:extLst>
              <a:ext uri="{FF2B5EF4-FFF2-40B4-BE49-F238E27FC236}">
                <a16:creationId xmlns:a16="http://schemas.microsoft.com/office/drawing/2014/main" id="{7E8EDD90-234D-41D7-B868-ABABD6EAC831}"/>
              </a:ext>
            </a:extLst>
          </p:cNvPr>
          <p:cNvSpPr>
            <a:spLocks noGrp="1"/>
          </p:cNvSpPr>
          <p:nvPr>
            <p:ph type="subTitle" idx="4294967295"/>
          </p:nvPr>
        </p:nvSpPr>
        <p:spPr>
          <a:xfrm>
            <a:off x="3871328" y="4089090"/>
            <a:ext cx="4449337" cy="1239838"/>
          </a:xfrm>
        </p:spPr>
        <p:txBody>
          <a:bodyPr>
            <a:normAutofit fontScale="85000" lnSpcReduction="10000"/>
          </a:bodyPr>
          <a:lstStyle/>
          <a:p>
            <a:pPr algn="ctr"/>
            <a:r>
              <a:rPr lang="en-GB" sz="2000" b="1" dirty="0">
                <a:latin typeface="+mj-lt"/>
              </a:rPr>
              <a:t>Steven Taylor – 2104374 - Dewey</a:t>
            </a:r>
          </a:p>
          <a:p>
            <a:pPr algn="ctr"/>
            <a:r>
              <a:rPr lang="en-GB" sz="2000" b="1" dirty="0">
                <a:latin typeface="+mj-lt"/>
              </a:rPr>
              <a:t>Kodi </a:t>
            </a:r>
            <a:r>
              <a:rPr lang="en-GB" sz="2000" b="1" dirty="0" err="1">
                <a:latin typeface="+mj-lt"/>
              </a:rPr>
              <a:t>Duxberry</a:t>
            </a:r>
            <a:r>
              <a:rPr lang="en-GB" sz="2000" b="1" dirty="0">
                <a:latin typeface="+mj-lt"/>
              </a:rPr>
              <a:t> – 2114558 - Montessori</a:t>
            </a:r>
          </a:p>
          <a:p>
            <a:pPr algn="ctr"/>
            <a:r>
              <a:rPr lang="en-GB" sz="2000" b="1" dirty="0">
                <a:latin typeface="+mj-lt"/>
              </a:rPr>
              <a:t>Skye Stevens – 2000785 - Skinner  </a:t>
            </a:r>
            <a:r>
              <a:rPr lang="en-GB" sz="2000" b="1" dirty="0"/>
              <a:t>                                                   </a:t>
            </a:r>
          </a:p>
        </p:txBody>
      </p:sp>
      <p:pic>
        <p:nvPicPr>
          <p:cNvPr id="7" name="Picture 6" descr="A computer with a cartoon of a person on the screen&#10;&#10;Description automatically generated with low confidence">
            <a:extLst>
              <a:ext uri="{FF2B5EF4-FFF2-40B4-BE49-F238E27FC236}">
                <a16:creationId xmlns:a16="http://schemas.microsoft.com/office/drawing/2014/main" id="{F5092048-1FC4-44A2-8B64-5EE40ED22E4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1521" y="3737759"/>
            <a:ext cx="3042285" cy="2682473"/>
          </a:xfrm>
          <a:prstGeom prst="rect">
            <a:avLst/>
          </a:prstGeom>
        </p:spPr>
      </p:pic>
      <p:sp>
        <p:nvSpPr>
          <p:cNvPr id="8" name="TextBox 7">
            <a:extLst>
              <a:ext uri="{FF2B5EF4-FFF2-40B4-BE49-F238E27FC236}">
                <a16:creationId xmlns:a16="http://schemas.microsoft.com/office/drawing/2014/main" id="{0EA5DB24-8FDE-4793-834D-13793A7C8D5E}"/>
              </a:ext>
            </a:extLst>
          </p:cNvPr>
          <p:cNvSpPr txBox="1"/>
          <p:nvPr/>
        </p:nvSpPr>
        <p:spPr>
          <a:xfrm>
            <a:off x="3024099" y="3429000"/>
            <a:ext cx="6143797" cy="369332"/>
          </a:xfrm>
          <a:prstGeom prst="rect">
            <a:avLst/>
          </a:prstGeom>
          <a:noFill/>
        </p:spPr>
        <p:txBody>
          <a:bodyPr wrap="square" rtlCol="0">
            <a:spAutoFit/>
          </a:bodyPr>
          <a:lstStyle/>
          <a:p>
            <a:pPr algn="ctr"/>
            <a:r>
              <a:rPr lang="en-GB" b="1" dirty="0"/>
              <a:t>ECES4010  Learning Theory and Practice</a:t>
            </a:r>
          </a:p>
        </p:txBody>
      </p:sp>
      <p:sp>
        <p:nvSpPr>
          <p:cNvPr id="4" name="TextBox 3">
            <a:extLst>
              <a:ext uri="{FF2B5EF4-FFF2-40B4-BE49-F238E27FC236}">
                <a16:creationId xmlns:a16="http://schemas.microsoft.com/office/drawing/2014/main" id="{5A806206-2A21-4A23-A7DD-9C8F523CEB2B}"/>
              </a:ext>
            </a:extLst>
          </p:cNvPr>
          <p:cNvSpPr txBox="1"/>
          <p:nvPr/>
        </p:nvSpPr>
        <p:spPr>
          <a:xfrm>
            <a:off x="3501484" y="156017"/>
            <a:ext cx="5250038" cy="1248937"/>
          </a:xfrm>
          <a:prstGeom prst="rect">
            <a:avLst/>
          </a:prstGeom>
          <a:solidFill>
            <a:schemeClr val="tx1"/>
          </a:solidFill>
        </p:spPr>
        <p:txBody>
          <a:bodyPr wrap="square" rtlCol="0">
            <a:spAutoFit/>
          </a:bodyPr>
          <a:lstStyle/>
          <a:p>
            <a:endParaRPr lang="en-GB" dirty="0"/>
          </a:p>
        </p:txBody>
      </p:sp>
      <p:pic>
        <p:nvPicPr>
          <p:cNvPr id="5" name="Picture 4" descr="Text&#10;&#10;Description automatically generated with low confidence">
            <a:extLst>
              <a:ext uri="{FF2B5EF4-FFF2-40B4-BE49-F238E27FC236}">
                <a16:creationId xmlns:a16="http://schemas.microsoft.com/office/drawing/2014/main" id="{70174A68-FBDD-4A24-94E3-99D775DAEA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77703" y="353942"/>
            <a:ext cx="4836590" cy="870531"/>
          </a:xfrm>
          <a:prstGeom prst="rect">
            <a:avLst/>
          </a:prstGeom>
        </p:spPr>
      </p:pic>
    </p:spTree>
    <p:extLst>
      <p:ext uri="{BB962C8B-B14F-4D97-AF65-F5344CB8AC3E}">
        <p14:creationId xmlns:p14="http://schemas.microsoft.com/office/powerpoint/2010/main" val="2593914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837D3-C0F6-4241-B67F-73971323EC74}"/>
              </a:ext>
            </a:extLst>
          </p:cNvPr>
          <p:cNvSpPr>
            <a:spLocks noGrp="1"/>
          </p:cNvSpPr>
          <p:nvPr>
            <p:ph type="title"/>
          </p:nvPr>
        </p:nvSpPr>
        <p:spPr>
          <a:xfrm>
            <a:off x="633743" y="609599"/>
            <a:ext cx="3413156" cy="5273675"/>
          </a:xfrm>
        </p:spPr>
        <p:txBody>
          <a:bodyPr vert="horz" lIns="91440" tIns="45720" rIns="91440" bIns="45720" rtlCol="0" anchor="ctr">
            <a:normAutofit/>
          </a:bodyPr>
          <a:lstStyle/>
          <a:p>
            <a:r>
              <a:rPr lang="en-US"/>
              <a:t>Introduction</a:t>
            </a:r>
          </a:p>
        </p:txBody>
      </p:sp>
      <p:pic>
        <p:nvPicPr>
          <p:cNvPr id="20" name="Picture 8">
            <a:extLst>
              <a:ext uri="{FF2B5EF4-FFF2-40B4-BE49-F238E27FC236}">
                <a16:creationId xmlns:a16="http://schemas.microsoft.com/office/drawing/2014/main" id="{82AABC82-C2D1-4340-A6DF-6E73DF06FC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639056" y="2"/>
            <a:ext cx="7552944" cy="6857998"/>
          </a:xfrm>
          <a:prstGeom prst="rect">
            <a:avLst/>
          </a:prstGeom>
        </p:spPr>
      </p:pic>
      <p:graphicFrame>
        <p:nvGraphicFramePr>
          <p:cNvPr id="21" name="TextBox 2">
            <a:extLst>
              <a:ext uri="{FF2B5EF4-FFF2-40B4-BE49-F238E27FC236}">
                <a16:creationId xmlns:a16="http://schemas.microsoft.com/office/drawing/2014/main" id="{5EA058F2-D7B4-469E-8E5E-A9FC0B06A08E}"/>
              </a:ext>
            </a:extLst>
          </p:cNvPr>
          <p:cNvGraphicFramePr/>
          <p:nvPr>
            <p:extLst>
              <p:ext uri="{D42A27DB-BD31-4B8C-83A1-F6EECF244321}">
                <p14:modId xmlns:p14="http://schemas.microsoft.com/office/powerpoint/2010/main" val="3633691808"/>
              </p:ext>
            </p:extLst>
          </p:nvPr>
        </p:nvGraphicFramePr>
        <p:xfrm>
          <a:off x="5282521" y="709683"/>
          <a:ext cx="6266011" cy="48995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46898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455527D5-CC6E-4948-9B23-5F743A13732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6907"/>
          <a:stretch/>
        </p:blipFill>
        <p:spPr bwMode="auto">
          <a:xfrm>
            <a:off x="-8622" y="10"/>
            <a:ext cx="6096000" cy="685799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70">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D88B4AE3-192D-4552-8E04-9FCEF1A7183F}"/>
              </a:ext>
            </a:extLst>
          </p:cNvPr>
          <p:cNvSpPr>
            <a:spLocks noGrp="1"/>
          </p:cNvSpPr>
          <p:nvPr>
            <p:ph type="title"/>
          </p:nvPr>
        </p:nvSpPr>
        <p:spPr>
          <a:xfrm>
            <a:off x="6900493" y="609600"/>
            <a:ext cx="4538124" cy="970450"/>
          </a:xfrm>
        </p:spPr>
        <p:txBody>
          <a:bodyPr vert="horz" lIns="91440" tIns="45720" rIns="91440" bIns="45720" rtlCol="0" anchor="b">
            <a:normAutofit/>
          </a:bodyPr>
          <a:lstStyle/>
          <a:p>
            <a:pPr algn="l"/>
            <a:r>
              <a:rPr lang="en-US" sz="3200"/>
              <a:t>Who was John Dewey</a:t>
            </a:r>
          </a:p>
        </p:txBody>
      </p:sp>
      <p:sp>
        <p:nvSpPr>
          <p:cNvPr id="5" name="TextBox 4">
            <a:extLst>
              <a:ext uri="{FF2B5EF4-FFF2-40B4-BE49-F238E27FC236}">
                <a16:creationId xmlns:a16="http://schemas.microsoft.com/office/drawing/2014/main" id="{62515D27-45CC-4D90-9F7D-CA8BDB4EEDA9}"/>
              </a:ext>
            </a:extLst>
          </p:cNvPr>
          <p:cNvSpPr txBox="1"/>
          <p:nvPr/>
        </p:nvSpPr>
        <p:spPr>
          <a:xfrm>
            <a:off x="6900493" y="1732449"/>
            <a:ext cx="4403596" cy="4058751"/>
          </a:xfrm>
          <a:prstGeom prst="rect">
            <a:avLst/>
          </a:prstGeom>
        </p:spPr>
        <p:txBody>
          <a:bodyPr vert="horz" lIns="91440" tIns="45720" rIns="91440" bIns="45720" rtlCol="0" anchor="t">
            <a:normAutofit fontScale="85000" lnSpcReduction="20000"/>
          </a:bodyPr>
          <a:lstStyle/>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1859 - 1952</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An American educational reformer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Prominent scholar</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Experimental primary school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New York school for Social Research</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Dewey’s model of learning </a:t>
            </a:r>
          </a:p>
          <a:p>
            <a:pPr marL="285750" indent="-285750">
              <a:lnSpc>
                <a:spcPct val="90000"/>
              </a:lnSpc>
              <a:spcBef>
                <a:spcPct val="20000"/>
              </a:spcBef>
              <a:spcAft>
                <a:spcPts val="600"/>
              </a:spcAft>
              <a:buClr>
                <a:schemeClr val="tx2"/>
              </a:buClr>
              <a:buSzPct val="70000"/>
              <a:buFont typeface="Wingdings 2" charset="2"/>
              <a:buChar char="•"/>
            </a:pPr>
            <a:endPar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lnSpc>
                <a:spcPct val="90000"/>
              </a:lnSpc>
              <a:spcBef>
                <a:spcPct val="20000"/>
              </a:spcBef>
              <a:spcAft>
                <a:spcPts val="600"/>
              </a:spcAft>
              <a:buClr>
                <a:schemeClr val="tx2"/>
              </a:buClr>
              <a:buSzPct val="70000"/>
              <a:buFont typeface="Wingdings 2" charset="2"/>
              <a:buChar char="•"/>
            </a:pPr>
            <a:r>
              <a:rPr lang="en-US" sz="19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Progressive Education  </a:t>
            </a:r>
          </a:p>
          <a:p>
            <a:pPr marL="285750" indent="-285750">
              <a:lnSpc>
                <a:spcPct val="90000"/>
              </a:lnSpc>
              <a:spcBef>
                <a:spcPct val="20000"/>
              </a:spcBef>
              <a:spcAft>
                <a:spcPts val="600"/>
              </a:spcAft>
              <a:buClr>
                <a:schemeClr val="tx2"/>
              </a:buClr>
              <a:buSzPct val="70000"/>
              <a:buFont typeface="Wingdings 2" charset="2"/>
              <a:buChar char="•"/>
            </a:pPr>
            <a:endParaRPr lang="en-US" sz="13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Tree>
    <p:extLst>
      <p:ext uri="{BB962C8B-B14F-4D97-AF65-F5344CB8AC3E}">
        <p14:creationId xmlns:p14="http://schemas.microsoft.com/office/powerpoint/2010/main" val="28193246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49BDB-32E0-4F49-A592-26ED288F9554}"/>
              </a:ext>
            </a:extLst>
          </p:cNvPr>
          <p:cNvSpPr>
            <a:spLocks noGrp="1"/>
          </p:cNvSpPr>
          <p:nvPr>
            <p:ph type="title" idx="4294967295"/>
          </p:nvPr>
        </p:nvSpPr>
        <p:spPr>
          <a:xfrm>
            <a:off x="913795" y="609600"/>
            <a:ext cx="10353762" cy="970450"/>
          </a:xfrm>
        </p:spPr>
        <p:txBody>
          <a:bodyPr vert="horz" lIns="91440" tIns="45720" rIns="91440" bIns="45720" rtlCol="0" anchor="ctr">
            <a:normAutofit/>
          </a:bodyPr>
          <a:lstStyle/>
          <a:p>
            <a:r>
              <a:rPr lang="en-US"/>
              <a:t>Dewey’s model of learning</a:t>
            </a:r>
          </a:p>
        </p:txBody>
      </p:sp>
      <p:sp>
        <p:nvSpPr>
          <p:cNvPr id="8" name="TextBox 7">
            <a:extLst>
              <a:ext uri="{FF2B5EF4-FFF2-40B4-BE49-F238E27FC236}">
                <a16:creationId xmlns:a16="http://schemas.microsoft.com/office/drawing/2014/main" id="{492960E1-5EE1-4139-993A-B4C571E3CDA7}"/>
              </a:ext>
            </a:extLst>
          </p:cNvPr>
          <p:cNvSpPr txBox="1"/>
          <p:nvPr/>
        </p:nvSpPr>
        <p:spPr>
          <a:xfrm>
            <a:off x="1076093" y="2303282"/>
            <a:ext cx="2865863" cy="461665"/>
          </a:xfrm>
          <a:prstGeom prst="rect">
            <a:avLst/>
          </a:prstGeom>
          <a:noFill/>
        </p:spPr>
        <p:txBody>
          <a:bodyPr wrap="square" rtlCol="0">
            <a:spAutoFit/>
          </a:bodyPr>
          <a:lstStyle/>
          <a:p>
            <a:pPr>
              <a:spcAft>
                <a:spcPts val="600"/>
              </a:spcAft>
            </a:pPr>
            <a:r>
              <a:rPr lang="en-GB" sz="2400" b="1" dirty="0"/>
              <a:t>Model of Learning</a:t>
            </a:r>
            <a:endParaRPr lang="en-GB" sz="2400" b="1"/>
          </a:p>
        </p:txBody>
      </p:sp>
      <p:graphicFrame>
        <p:nvGraphicFramePr>
          <p:cNvPr id="14" name="TextBox 4">
            <a:extLst>
              <a:ext uri="{FF2B5EF4-FFF2-40B4-BE49-F238E27FC236}">
                <a16:creationId xmlns:a16="http://schemas.microsoft.com/office/drawing/2014/main" id="{B96D1902-8436-420F-9898-86652C1D5A82}"/>
              </a:ext>
            </a:extLst>
          </p:cNvPr>
          <p:cNvGraphicFramePr/>
          <p:nvPr>
            <p:extLst>
              <p:ext uri="{D42A27DB-BD31-4B8C-83A1-F6EECF244321}">
                <p14:modId xmlns:p14="http://schemas.microsoft.com/office/powerpoint/2010/main" val="835835391"/>
              </p:ext>
            </p:extLst>
          </p:nvPr>
        </p:nvGraphicFramePr>
        <p:xfrm>
          <a:off x="914400" y="1731963"/>
          <a:ext cx="10353675" cy="40592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798741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C6406-BD3A-4990-9D72-388EF4FFCF62}"/>
              </a:ext>
            </a:extLst>
          </p:cNvPr>
          <p:cNvSpPr>
            <a:spLocks noGrp="1"/>
          </p:cNvSpPr>
          <p:nvPr>
            <p:ph type="title" idx="4294967295"/>
          </p:nvPr>
        </p:nvSpPr>
        <p:spPr>
          <a:xfrm>
            <a:off x="5380177" y="301386"/>
            <a:ext cx="6127467" cy="1282843"/>
          </a:xfrm>
        </p:spPr>
        <p:txBody>
          <a:bodyPr vert="horz" lIns="91440" tIns="45720" rIns="91440" bIns="45720" rtlCol="0" anchor="b">
            <a:normAutofit fontScale="90000"/>
          </a:bodyPr>
          <a:lstStyle/>
          <a:p>
            <a:pPr>
              <a:lnSpc>
                <a:spcPct val="90000"/>
              </a:lnSpc>
            </a:pPr>
            <a:r>
              <a:rPr lang="en-US" sz="4800" dirty="0"/>
              <a:t>Development of skills and knowledge </a:t>
            </a:r>
          </a:p>
        </p:txBody>
      </p:sp>
      <p:pic>
        <p:nvPicPr>
          <p:cNvPr id="9" name="Picture 8">
            <a:extLst>
              <a:ext uri="{FF2B5EF4-FFF2-40B4-BE49-F238E27FC236}">
                <a16:creationId xmlns:a16="http://schemas.microsoft.com/office/drawing/2014/main" id="{76AAFF90-89E1-46D5-B8B5-3BFDBB92D8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7" name="Graphic 5" descr="Head with Gears">
            <a:extLst>
              <a:ext uri="{FF2B5EF4-FFF2-40B4-BE49-F238E27FC236}">
                <a16:creationId xmlns:a16="http://schemas.microsoft.com/office/drawing/2014/main" id="{DA708170-13C3-41D4-BA5C-E66C096EB39E}"/>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3339" y="1427660"/>
            <a:ext cx="3551912" cy="3551912"/>
          </a:xfrm>
          <a:prstGeom prst="rect">
            <a:avLst/>
          </a:prstGeom>
        </p:spPr>
      </p:pic>
      <p:sp>
        <p:nvSpPr>
          <p:cNvPr id="10" name="TextBox 9">
            <a:extLst>
              <a:ext uri="{FF2B5EF4-FFF2-40B4-BE49-F238E27FC236}">
                <a16:creationId xmlns:a16="http://schemas.microsoft.com/office/drawing/2014/main" id="{34770497-978D-4E3E-BCF0-F8146749340A}"/>
              </a:ext>
            </a:extLst>
          </p:cNvPr>
          <p:cNvSpPr txBox="1"/>
          <p:nvPr/>
        </p:nvSpPr>
        <p:spPr>
          <a:xfrm>
            <a:off x="6810256" y="1885666"/>
            <a:ext cx="3267307" cy="461665"/>
          </a:xfrm>
          <a:prstGeom prst="rect">
            <a:avLst/>
          </a:prstGeom>
          <a:noFill/>
        </p:spPr>
        <p:txBody>
          <a:bodyPr wrap="square" rtlCol="0">
            <a:spAutoFit/>
          </a:bodyPr>
          <a:lstStyle/>
          <a:p>
            <a:r>
              <a:rPr lang="en-GB" sz="2400" b="1" dirty="0"/>
              <a:t>Progressive Education</a:t>
            </a:r>
          </a:p>
        </p:txBody>
      </p:sp>
      <p:pic>
        <p:nvPicPr>
          <p:cNvPr id="1030" name="Picture 6">
            <a:extLst>
              <a:ext uri="{FF2B5EF4-FFF2-40B4-BE49-F238E27FC236}">
                <a16:creationId xmlns:a16="http://schemas.microsoft.com/office/drawing/2014/main" id="{1ABDB5C3-17B6-4A42-9247-15356F2DB61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53171" y="2524707"/>
            <a:ext cx="4181475" cy="3971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366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2B2E-CCD7-49D3-8C16-9BBC528A4B5F}"/>
              </a:ext>
            </a:extLst>
          </p:cNvPr>
          <p:cNvSpPr>
            <a:spLocks noGrp="1"/>
          </p:cNvSpPr>
          <p:nvPr>
            <p:ph type="title" idx="4294967295"/>
          </p:nvPr>
        </p:nvSpPr>
        <p:spPr>
          <a:xfrm>
            <a:off x="913795" y="609600"/>
            <a:ext cx="3078749" cy="970450"/>
          </a:xfrm>
        </p:spPr>
        <p:txBody>
          <a:bodyPr vert="horz" lIns="91440" tIns="45720" rIns="91440" bIns="45720" rtlCol="0" anchor="b">
            <a:normAutofit/>
          </a:bodyPr>
          <a:lstStyle/>
          <a:p>
            <a:pPr algn="l"/>
            <a:r>
              <a:rPr lang="en-US" sz="2800"/>
              <a:t>Planned learning</a:t>
            </a:r>
          </a:p>
        </p:txBody>
      </p:sp>
      <p:sp>
        <p:nvSpPr>
          <p:cNvPr id="7" name="TextBox 6">
            <a:extLst>
              <a:ext uri="{FF2B5EF4-FFF2-40B4-BE49-F238E27FC236}">
                <a16:creationId xmlns:a16="http://schemas.microsoft.com/office/drawing/2014/main" id="{B370DAFF-9080-4F6F-9DF4-036AFDD9407D}"/>
              </a:ext>
            </a:extLst>
          </p:cNvPr>
          <p:cNvSpPr txBox="1"/>
          <p:nvPr/>
        </p:nvSpPr>
        <p:spPr>
          <a:xfrm>
            <a:off x="913795" y="1732449"/>
            <a:ext cx="3078749" cy="4058751"/>
          </a:xfrm>
          <a:prstGeom prst="rect">
            <a:avLst/>
          </a:prstGeom>
        </p:spPr>
        <p:txBody>
          <a:bodyPr vert="horz" lIns="91440" tIns="45720" rIns="91440" bIns="45720" rtlCol="0" anchor="t">
            <a:normAutofit/>
          </a:bodyPr>
          <a:lstStyle/>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Dewey’s models creates flexible learning</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Progressive learning – an assets for children with learning difficulties </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marL="285750" indent="-285750">
              <a:spcBef>
                <a:spcPct val="20000"/>
              </a:spcBef>
              <a:spcAft>
                <a:spcPts val="600"/>
              </a:spcAft>
              <a:buClr>
                <a:schemeClr val="tx2"/>
              </a:buClr>
              <a:buSzPct val="70000"/>
              <a:buFont typeface="Wingdings 2" charset="2"/>
              <a:buChar char="•"/>
            </a:pPr>
            <a:r>
              <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Easy to create interactive lesson plans following Dewey's methods  </a:t>
            </a:r>
          </a:p>
          <a:p>
            <a:pPr marL="285750" indent="-285750">
              <a:spcBef>
                <a:spcPct val="20000"/>
              </a:spcBef>
              <a:spcAft>
                <a:spcPts val="600"/>
              </a:spcAft>
              <a:buClr>
                <a:schemeClr val="tx2"/>
              </a:buClr>
              <a:buSzPct val="70000"/>
              <a:buFont typeface="Wingdings 2" charset="2"/>
              <a:buChar char="•"/>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spcBef>
                <a:spcPct val="20000"/>
              </a:spcBef>
              <a:spcAft>
                <a:spcPts val="600"/>
              </a:spcAft>
              <a:buClr>
                <a:schemeClr val="tx2"/>
              </a:buClr>
              <a:buSzPct val="70000"/>
              <a:buFont typeface="Wingdings 2" charset="2"/>
            </a:pPr>
            <a:endParaRPr lang="en-US" sz="16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137" name="Rectangle 136">
            <a:extLst>
              <a:ext uri="{FF2B5EF4-FFF2-40B4-BE49-F238E27FC236}">
                <a16:creationId xmlns:a16="http://schemas.microsoft.com/office/drawing/2014/main" id="{0A22D114-11B7-46ED-94A9-18DC1C977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965196"/>
            <a:ext cx="6581364"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a:extLst>
              <a:ext uri="{FF2B5EF4-FFF2-40B4-BE49-F238E27FC236}">
                <a16:creationId xmlns:a16="http://schemas.microsoft.com/office/drawing/2014/main" id="{471D806C-0D3E-438E-86FF-8086BE1384E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207" b="-3"/>
          <a:stretch/>
        </p:blipFill>
        <p:spPr bwMode="auto">
          <a:xfrm>
            <a:off x="5120640" y="1438360"/>
            <a:ext cx="5676236" cy="3835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6941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8D338-0636-40E7-B950-D0D3F1ACE7DC}"/>
              </a:ext>
            </a:extLst>
          </p:cNvPr>
          <p:cNvSpPr>
            <a:spLocks noGrp="1"/>
          </p:cNvSpPr>
          <p:nvPr>
            <p:ph type="title" idx="4294967295"/>
          </p:nvPr>
        </p:nvSpPr>
        <p:spPr>
          <a:xfrm>
            <a:off x="7427153" y="365782"/>
            <a:ext cx="4553415" cy="1490762"/>
          </a:xfrm>
        </p:spPr>
        <p:txBody>
          <a:bodyPr vert="horz" lIns="91440" tIns="45720" rIns="91440" bIns="45720" rtlCol="0" anchor="b">
            <a:normAutofit/>
          </a:bodyPr>
          <a:lstStyle/>
          <a:p>
            <a:pPr>
              <a:lnSpc>
                <a:spcPct val="90000"/>
              </a:lnSpc>
            </a:pPr>
            <a:r>
              <a:rPr lang="en-US" sz="3400" dirty="0"/>
              <a:t>Dewey’s theories within a primary school classroom </a:t>
            </a:r>
          </a:p>
        </p:txBody>
      </p:sp>
      <p:sp>
        <p:nvSpPr>
          <p:cNvPr id="23" name="Rectangle 18">
            <a:extLst>
              <a:ext uri="{FF2B5EF4-FFF2-40B4-BE49-F238E27FC236}">
                <a16:creationId xmlns:a16="http://schemas.microsoft.com/office/drawing/2014/main" id="{93A46EEB-10AB-4E52-AF22-A848AE925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614" y="965196"/>
            <a:ext cx="6476539" cy="4781641"/>
          </a:xfrm>
          <a:prstGeom prst="rect">
            <a:avLst/>
          </a:prstGeom>
          <a:solidFill>
            <a:schemeClr val="tx1"/>
          </a:solidFill>
          <a:ln w="190500">
            <a:solidFill>
              <a:schemeClr val="tx1">
                <a:alpha val="7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a:extLst>
              <a:ext uri="{FF2B5EF4-FFF2-40B4-BE49-F238E27FC236}">
                <a16:creationId xmlns:a16="http://schemas.microsoft.com/office/drawing/2014/main" id="{1640E1A0-9C3A-409E-95C8-89B5C1F7275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99" r="1596" b="-3"/>
          <a:stretch/>
        </p:blipFill>
        <p:spPr bwMode="auto">
          <a:xfrm>
            <a:off x="1380489" y="1438360"/>
            <a:ext cx="5562032" cy="383531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43E3907-D957-45B9-9D4B-C7EE333FC42D}"/>
              </a:ext>
            </a:extLst>
          </p:cNvPr>
          <p:cNvSpPr txBox="1"/>
          <p:nvPr/>
        </p:nvSpPr>
        <p:spPr>
          <a:xfrm>
            <a:off x="8142211" y="2453268"/>
            <a:ext cx="3123298" cy="1477328"/>
          </a:xfrm>
          <a:prstGeom prst="rect">
            <a:avLst/>
          </a:prstGeom>
          <a:noFill/>
        </p:spPr>
        <p:txBody>
          <a:bodyPr wrap="square" rtlCol="0">
            <a:spAutoFit/>
          </a:bodyPr>
          <a:lstStyle/>
          <a:p>
            <a:r>
              <a:rPr lang="en-GB" dirty="0"/>
              <a:t>Dewey’s Model allows children to gain knowledge and understanding of real life commitments within the safety of their classroom </a:t>
            </a:r>
          </a:p>
        </p:txBody>
      </p:sp>
    </p:spTree>
    <p:extLst>
      <p:ext uri="{BB962C8B-B14F-4D97-AF65-F5344CB8AC3E}">
        <p14:creationId xmlns:p14="http://schemas.microsoft.com/office/powerpoint/2010/main" val="3000339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80000"/>
                <a:lumMod val="80000"/>
              </a:schemeClr>
              <a:schemeClr val="bg2">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965BA-750E-48F6-90EF-3620CA8E7453}"/>
              </a:ext>
            </a:extLst>
          </p:cNvPr>
          <p:cNvSpPr>
            <a:spLocks noGrp="1"/>
          </p:cNvSpPr>
          <p:nvPr>
            <p:ph type="title"/>
          </p:nvPr>
        </p:nvSpPr>
        <p:spPr>
          <a:xfrm>
            <a:off x="861791" y="835383"/>
            <a:ext cx="3382832" cy="3499549"/>
          </a:xfrm>
        </p:spPr>
        <p:txBody>
          <a:bodyPr vert="horz" lIns="91440" tIns="45720" rIns="91440" bIns="45720" rtlCol="0" anchor="b">
            <a:normAutofit/>
          </a:bodyPr>
          <a:lstStyle/>
          <a:p>
            <a:pPr algn="l"/>
            <a:r>
              <a:rPr lang="en-US" sz="6000" dirty="0"/>
              <a:t>Summary</a:t>
            </a:r>
          </a:p>
        </p:txBody>
      </p:sp>
      <p:pic>
        <p:nvPicPr>
          <p:cNvPr id="8" name="Picture 7">
            <a:extLst>
              <a:ext uri="{FF2B5EF4-FFF2-40B4-BE49-F238E27FC236}">
                <a16:creationId xmlns:a16="http://schemas.microsoft.com/office/drawing/2014/main" id="{08187575-5CB4-477B-AA47-020C6D2A786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4552950" y="1"/>
            <a:ext cx="7639050" cy="6858000"/>
          </a:xfrm>
          <a:prstGeom prst="rect">
            <a:avLst/>
          </a:prstGeom>
        </p:spPr>
      </p:pic>
      <p:pic>
        <p:nvPicPr>
          <p:cNvPr id="10" name="Picture 9">
            <a:extLst>
              <a:ext uri="{FF2B5EF4-FFF2-40B4-BE49-F238E27FC236}">
                <a16:creationId xmlns:a16="http://schemas.microsoft.com/office/drawing/2014/main" id="{EE585F70-7C5D-424E-A182-39507AF48A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pic>
        <p:nvPicPr>
          <p:cNvPr id="4" name="Picture 3" descr="Writing an appointment on a paper agenda">
            <a:extLst>
              <a:ext uri="{FF2B5EF4-FFF2-40B4-BE49-F238E27FC236}">
                <a16:creationId xmlns:a16="http://schemas.microsoft.com/office/drawing/2014/main" id="{5C398311-7DE2-48BA-9DA6-E1E961A6C304}"/>
              </a:ext>
            </a:extLst>
          </p:cNvPr>
          <p:cNvPicPr>
            <a:picLocks noChangeAspect="1"/>
          </p:cNvPicPr>
          <p:nvPr/>
        </p:nvPicPr>
        <p:blipFill rotWithShape="1">
          <a:blip r:embed="rId5"/>
          <a:srcRect r="26633" b="-1"/>
          <a:stretch/>
        </p:blipFill>
        <p:spPr>
          <a:xfrm>
            <a:off x="4654297" y="10"/>
            <a:ext cx="7537704" cy="6857990"/>
          </a:xfrm>
          <a:prstGeom prst="rect">
            <a:avLst/>
          </a:prstGeom>
        </p:spPr>
      </p:pic>
    </p:spTree>
    <p:extLst>
      <p:ext uri="{BB962C8B-B14F-4D97-AF65-F5344CB8AC3E}">
        <p14:creationId xmlns:p14="http://schemas.microsoft.com/office/powerpoint/2010/main" val="35200506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5FF6E35-E011-4D0D-BBD8-DA0D44EF9742}"/>
              </a:ext>
            </a:extLst>
          </p:cNvPr>
          <p:cNvSpPr txBox="1"/>
          <p:nvPr/>
        </p:nvSpPr>
        <p:spPr>
          <a:xfrm>
            <a:off x="2040383" y="193083"/>
            <a:ext cx="7873340" cy="369332"/>
          </a:xfrm>
          <a:prstGeom prst="rect">
            <a:avLst/>
          </a:prstGeom>
          <a:noFill/>
        </p:spPr>
        <p:txBody>
          <a:bodyPr wrap="square" rtlCol="0">
            <a:spAutoFit/>
          </a:bodyPr>
          <a:lstStyle/>
          <a:p>
            <a:pPr algn="ctr"/>
            <a:r>
              <a:rPr lang="en-GB" dirty="0"/>
              <a:t>REFERENCES</a:t>
            </a:r>
          </a:p>
        </p:txBody>
      </p:sp>
      <p:sp>
        <p:nvSpPr>
          <p:cNvPr id="3" name="TextBox 2">
            <a:extLst>
              <a:ext uri="{FF2B5EF4-FFF2-40B4-BE49-F238E27FC236}">
                <a16:creationId xmlns:a16="http://schemas.microsoft.com/office/drawing/2014/main" id="{24D7027E-D2AE-4505-A9E2-39B2EBF7BD11}"/>
              </a:ext>
            </a:extLst>
          </p:cNvPr>
          <p:cNvSpPr txBox="1"/>
          <p:nvPr/>
        </p:nvSpPr>
        <p:spPr>
          <a:xfrm>
            <a:off x="721112" y="562415"/>
            <a:ext cx="10749775" cy="5893921"/>
          </a:xfrm>
          <a:prstGeom prst="rect">
            <a:avLst/>
          </a:prstGeom>
          <a:noFill/>
        </p:spPr>
        <p:txBody>
          <a:bodyPr wrap="square" rtlCol="0">
            <a:spAutoFit/>
          </a:bodyPr>
          <a:lstStyle/>
          <a:p>
            <a:pPr algn="l"/>
            <a:r>
              <a:rPr lang="en-GB" sz="1450" b="0" i="0" dirty="0">
                <a:effectLst/>
                <a:latin typeface="Times New Roman" panose="02020603050405020304" pitchFamily="18" charset="0"/>
              </a:rPr>
              <a:t>Autism Education Trust (2022). </a:t>
            </a:r>
            <a:r>
              <a:rPr lang="en-GB" sz="1450" b="0" i="1" dirty="0">
                <a:effectLst/>
                <a:latin typeface="Times New Roman" panose="02020603050405020304" pitchFamily="18" charset="0"/>
              </a:rPr>
              <a:t>Progression Framework Resource</a:t>
            </a:r>
            <a:r>
              <a:rPr lang="en-GB" sz="1450" b="0" i="0" dirty="0">
                <a:effectLst/>
                <a:latin typeface="Times New Roman" panose="02020603050405020304" pitchFamily="18" charset="0"/>
              </a:rPr>
              <a:t>. [online] www.autismeducationtrust.org.uk. Available at: https://www.autismeducationtrust.org.uk/resources/progression-framework [Accessed 13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Biography.com (2014). </a:t>
            </a:r>
            <a:r>
              <a:rPr lang="en-GB" sz="1450" b="0" i="1" dirty="0">
                <a:effectLst/>
                <a:latin typeface="Times New Roman" panose="02020603050405020304" pitchFamily="18" charset="0"/>
              </a:rPr>
              <a:t>John Dewey</a:t>
            </a:r>
            <a:r>
              <a:rPr lang="en-GB" sz="1450" b="0" i="0" dirty="0">
                <a:effectLst/>
                <a:latin typeface="Times New Roman" panose="02020603050405020304" pitchFamily="18" charset="0"/>
              </a:rPr>
              <a:t>. [online] Biography. Available at: https://www.biography.com/scholar/john-dewey [Accessed 14 Jan. 2022].</a:t>
            </a:r>
          </a:p>
          <a:p>
            <a:pPr algn="l"/>
            <a:r>
              <a:rPr lang="en-GB" sz="1450" b="0" i="0" dirty="0">
                <a:effectLst/>
                <a:latin typeface="Times New Roman" panose="02020603050405020304" pitchFamily="18" charset="0"/>
              </a:rPr>
              <a:t>Flinders, D.J. and Thornton, S.J. (2013). </a:t>
            </a:r>
            <a:r>
              <a:rPr lang="en-GB" sz="1450" b="0" i="1" dirty="0">
                <a:effectLst/>
                <a:latin typeface="Times New Roman" panose="02020603050405020304" pitchFamily="18" charset="0"/>
              </a:rPr>
              <a:t>Curriculum Studies Reader E2</a:t>
            </a:r>
            <a:r>
              <a:rPr lang="en-GB" sz="1450" b="0" i="0" dirty="0">
                <a:effectLst/>
                <a:latin typeface="Times New Roman" panose="02020603050405020304" pitchFamily="18" charset="0"/>
              </a:rPr>
              <a:t>. 2nd ed. New York: Routledge, p.372.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Morin, A. (2020). 8-Year-Old Child Developmental Milestones. </a:t>
            </a:r>
            <a:r>
              <a:rPr lang="en-GB" sz="1450" b="0" i="1" dirty="0" err="1">
                <a:effectLst/>
                <a:latin typeface="Times New Roman" panose="02020603050405020304" pitchFamily="18" charset="0"/>
              </a:rPr>
              <a:t>Verywell</a:t>
            </a:r>
            <a:r>
              <a:rPr lang="en-GB" sz="1450" b="0" i="1" dirty="0">
                <a:effectLst/>
                <a:latin typeface="Times New Roman" panose="02020603050405020304" pitchFamily="18" charset="0"/>
              </a:rPr>
              <a:t> Family</a:t>
            </a:r>
            <a:r>
              <a:rPr lang="en-GB" sz="1450" b="0" i="0" dirty="0">
                <a:effectLst/>
                <a:latin typeface="Times New Roman" panose="02020603050405020304" pitchFamily="18" charset="0"/>
              </a:rPr>
              <a:t>. [online] 27 Jul. Available at: https://www.verywellfamily.com/8-year-old-developmental-milestones-620729#:~:text=8-Year-Old%20Child%20Developmental%20Milestones%201%20Physical%20Development.%20For,Milestones.%20...%206%20When%20to%20Be%20Concerned.%20 [Accessed 13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Pratt, C., Frazier, I., Turley, K. and </a:t>
            </a:r>
            <a:r>
              <a:rPr lang="en-GB" sz="1450" b="0" i="0" dirty="0" err="1">
                <a:effectLst/>
                <a:latin typeface="Times New Roman" panose="02020603050405020304" pitchFamily="18" charset="0"/>
              </a:rPr>
              <a:t>Semel</a:t>
            </a:r>
            <a:r>
              <a:rPr lang="en-GB" sz="1450" b="0" i="0" dirty="0">
                <a:effectLst/>
                <a:latin typeface="Times New Roman" panose="02020603050405020304" pitchFamily="18" charset="0"/>
              </a:rPr>
              <a:t>, S.F. (2014). </a:t>
            </a:r>
            <a:r>
              <a:rPr lang="en-GB" sz="1450" b="0" i="1" dirty="0">
                <a:effectLst/>
                <a:latin typeface="Times New Roman" panose="02020603050405020304" pitchFamily="18" charset="0"/>
              </a:rPr>
              <a:t>I learn from children : an adventure in progressive education</a:t>
            </a:r>
            <a:r>
              <a:rPr lang="en-GB" sz="1450" b="0" i="0" dirty="0">
                <a:effectLst/>
                <a:latin typeface="Times New Roman" panose="02020603050405020304" pitchFamily="18" charset="0"/>
              </a:rPr>
              <a:t>. New York: Grove Press.</a:t>
            </a:r>
          </a:p>
          <a:p>
            <a:pPr algn="l"/>
            <a:r>
              <a:rPr lang="en-GB" sz="1450" b="0" i="0" dirty="0">
                <a:effectLst/>
                <a:latin typeface="Times New Roman" panose="02020603050405020304" pitchFamily="18" charset="0"/>
              </a:rPr>
              <a:t>Singh, K. (2022). Effective Lesson Planning. </a:t>
            </a:r>
            <a:r>
              <a:rPr lang="en-GB" sz="1450" b="0" i="1" dirty="0">
                <a:effectLst/>
                <a:latin typeface="Times New Roman" panose="02020603050405020304" pitchFamily="18" charset="0"/>
              </a:rPr>
              <a:t>The Progressive Teacher</a:t>
            </a:r>
            <a:r>
              <a:rPr lang="en-GB" sz="1450" b="0" i="0" dirty="0">
                <a:effectLst/>
                <a:latin typeface="Times New Roman" panose="02020603050405020304" pitchFamily="18" charset="0"/>
              </a:rPr>
              <a:t>. [online] Available at: http://www.progressiveteacher.in/effective-lesson-planning/ [Accessed 13 Jan. 2022].</a:t>
            </a:r>
          </a:p>
          <a:p>
            <a:pPr algn="l"/>
            <a:endParaRPr lang="en-GB" sz="1450" b="0" i="0" dirty="0">
              <a:effectLst/>
              <a:latin typeface="Times New Roman" panose="02020603050405020304" pitchFamily="18" charset="0"/>
            </a:endParaRPr>
          </a:p>
          <a:p>
            <a:pPr algn="l"/>
            <a:r>
              <a:rPr lang="en-GB" sz="1450" b="0" i="0" dirty="0" err="1">
                <a:effectLst/>
                <a:latin typeface="Times New Roman" panose="02020603050405020304" pitchFamily="18" charset="0"/>
              </a:rPr>
              <a:t>Theuri</a:t>
            </a:r>
            <a:r>
              <a:rPr lang="en-GB" sz="1450" b="0" i="0" dirty="0">
                <a:effectLst/>
                <a:latin typeface="Times New Roman" panose="02020603050405020304" pitchFamily="18" charset="0"/>
              </a:rPr>
              <a:t>, john M. and </a:t>
            </a:r>
            <a:r>
              <a:rPr lang="en-GB" sz="1450" b="0" i="0" dirty="0" err="1">
                <a:effectLst/>
                <a:latin typeface="Times New Roman" panose="02020603050405020304" pitchFamily="18" charset="0"/>
              </a:rPr>
              <a:t>Waitherero</a:t>
            </a:r>
            <a:r>
              <a:rPr lang="en-GB" sz="1450" b="0" i="0" dirty="0">
                <a:effectLst/>
                <a:latin typeface="Times New Roman" panose="02020603050405020304" pitchFamily="18" charset="0"/>
              </a:rPr>
              <a:t>, N. (2020). John Dewey’s Theory of Progressive Education. </a:t>
            </a:r>
            <a:r>
              <a:rPr lang="en-GB" sz="1450" b="0" i="1" dirty="0">
                <a:effectLst/>
                <a:latin typeface="Times New Roman" panose="02020603050405020304" pitchFamily="18" charset="0"/>
              </a:rPr>
              <a:t>African Research Journal of Education and Social Sciences</a:t>
            </a:r>
            <a:r>
              <a:rPr lang="en-GB" sz="1450" b="0" i="0" dirty="0">
                <a:effectLst/>
                <a:latin typeface="Times New Roman" panose="02020603050405020304" pitchFamily="18" charset="0"/>
              </a:rPr>
              <a:t>, [online] 7(2), pp.47–63. Available at: http://www.arjess.org/education-research/john-deweys-theory-of-progressive-education.pdf [Accessed 14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West Sussex County Council (2022). </a:t>
            </a:r>
            <a:r>
              <a:rPr lang="en-GB" sz="1450" b="0" i="1" dirty="0">
                <a:effectLst/>
                <a:latin typeface="Times New Roman" panose="02020603050405020304" pitchFamily="18" charset="0"/>
              </a:rPr>
              <a:t>School age ranges and year groups</a:t>
            </a:r>
            <a:r>
              <a:rPr lang="en-GB" sz="1450" b="0" i="0" dirty="0">
                <a:effectLst/>
                <a:latin typeface="Times New Roman" panose="02020603050405020304" pitchFamily="18" charset="0"/>
              </a:rPr>
              <a:t>. [online] westsussex.gov.uk. Available at: https://www.westsussex.gov.uk/education-children-and-families/schools-and-colleges/school-places/guidance/school-age-ranges-and-year-groups [Accessed 16 Jan. 2022].</a:t>
            </a:r>
          </a:p>
          <a:p>
            <a:pPr algn="l"/>
            <a:endParaRPr lang="en-GB" sz="1450" b="0" i="0" dirty="0">
              <a:effectLst/>
              <a:latin typeface="Times New Roman" panose="02020603050405020304" pitchFamily="18" charset="0"/>
            </a:endParaRPr>
          </a:p>
          <a:p>
            <a:pPr algn="l"/>
            <a:r>
              <a:rPr lang="en-GB" sz="1450" b="0" i="0" dirty="0">
                <a:effectLst/>
                <a:latin typeface="Times New Roman" panose="02020603050405020304" pitchFamily="18" charset="0"/>
              </a:rPr>
              <a:t>Williams, M.K. (2017). John Dewey in the 21st Century. </a:t>
            </a:r>
            <a:r>
              <a:rPr lang="en-GB" sz="1450" b="0" i="1" dirty="0">
                <a:effectLst/>
                <a:latin typeface="Times New Roman" panose="02020603050405020304" pitchFamily="18" charset="0"/>
              </a:rPr>
              <a:t>Journal of Inquiry and Action in Education</a:t>
            </a:r>
            <a:r>
              <a:rPr lang="en-GB" sz="1450" b="0" i="0" dirty="0">
                <a:effectLst/>
                <a:latin typeface="Times New Roman" panose="02020603050405020304" pitchFamily="18" charset="0"/>
              </a:rPr>
              <a:t>, [online] 9(1), p.7. Available at: https://digitalcommons.buffalostate.edu/jiae/vol9/iss1/7/ [Accessed 14 Jan. 2022].</a:t>
            </a:r>
          </a:p>
        </p:txBody>
      </p:sp>
    </p:spTree>
    <p:extLst>
      <p:ext uri="{BB962C8B-B14F-4D97-AF65-F5344CB8AC3E}">
        <p14:creationId xmlns:p14="http://schemas.microsoft.com/office/powerpoint/2010/main" val="38020198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TM04033929[[fn=Slate]]</Template>
  <TotalTime>1625</TotalTime>
  <Words>1609</Words>
  <Application>Microsoft Office PowerPoint</Application>
  <PresentationFormat>Widescreen</PresentationFormat>
  <Paragraphs>137</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Calisto MT</vt:lpstr>
      <vt:lpstr>Symbol</vt:lpstr>
      <vt:lpstr>Times New Roman</vt:lpstr>
      <vt:lpstr>Wingdings 2</vt:lpstr>
      <vt:lpstr>Slate</vt:lpstr>
      <vt:lpstr> How can learning theories support effective teaching and learning?</vt:lpstr>
      <vt:lpstr>Introduction</vt:lpstr>
      <vt:lpstr>Who was John Dewey</vt:lpstr>
      <vt:lpstr>Dewey’s model of learning</vt:lpstr>
      <vt:lpstr>Development of skills and knowledge </vt:lpstr>
      <vt:lpstr>Planned learning</vt:lpstr>
      <vt:lpstr>Dewey’s theories within a primary school classroom </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learning theories can support effective teaching and learning.</dc:title>
  <dc:creator>Steven Taylor</dc:creator>
  <cp:lastModifiedBy>Steven Taylor</cp:lastModifiedBy>
  <cp:revision>1</cp:revision>
  <dcterms:created xsi:type="dcterms:W3CDTF">2022-01-11T16:04:49Z</dcterms:created>
  <dcterms:modified xsi:type="dcterms:W3CDTF">2022-01-16T12:46:41Z</dcterms:modified>
</cp:coreProperties>
</file>