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54DF9-92CB-C3B2-5342-E971513922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E8A13E-6208-32F6-D4D3-5C2EF0F0DA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6700D-71E3-84C0-4E00-856F394A3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F0091-95C3-7B28-43C0-9277D570E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F6FAA-2C5D-F085-A9A3-0020EDBB2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682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32E55-2865-8744-42B1-8181992D4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4B09C-A9C1-ED59-123B-67B49B9918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3EEDE-7DD9-AB9A-5BAC-7D2F049A3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59576-7B1C-847C-D7A6-70A88A13A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5605B-184F-6745-2C4D-2CC85B7CD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23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DBBCA-CEFF-9D1F-E6CA-BE7072759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687907-164A-E89A-5A1C-5CBA5BF06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8AB12C-4297-E628-BFBB-7FBDF4E51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F534C-23E0-24A9-DFC9-7A2E19D39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2AC8E-216C-BB2C-AFB8-058A34745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106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12B83-8D93-31E3-BAC1-6672A4C83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9733E-8AA4-5596-F53C-BA9F1FFDBF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F724CA-2D2B-E8AA-09FC-48110FE22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991A45-D042-6C34-55A8-621EB6B6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664675-1E58-90AA-281F-797A33AF6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10EAE2-6496-C90F-0494-BFC827D6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655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76764-548D-7293-4A9F-59B58A2E1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6E9A8C-911A-0397-8ECD-6BB5F9F2ED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6F0AD-EC5C-438E-D744-AD8815F045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2771D6-D0EB-6160-7447-041C4AD3D4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6011F0-FD6C-BBA2-729E-E9C325789E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9992B5-C7AA-15A8-7767-2BF2A0CD4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7ECD1F-C36C-DE35-7DDB-FD944BF64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53F431-D4FE-FC92-D4B9-DCF742D0D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921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4F5A3-1321-5260-D9BB-B84CD9C47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15CB05-02BC-8C6C-CEDD-38CDA74B6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FEB713-C605-11FE-5326-8FC868FF0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1401D-7232-1E74-E87B-8646C5BD7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62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429C81-C954-CDC9-25D1-167958242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132A16-404F-5010-227D-11DDA6DD2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B7538E-7BA7-F8FF-39FF-C9A4A87CB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074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83028-3B73-EC8E-3165-7AA7FC6A2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E01FA-7691-879C-46A4-55227966D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340B55-4E1F-3BFB-5940-A5169D1C6F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4CAC76-B908-E88F-3B5E-C9F40A7A5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5B8E05-F9DB-E8DD-2368-48730A046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24D640-6FFE-7DC5-87DD-DE53402A8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645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C6156-E2A9-9B7E-B171-AADA96018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20ADE0-59CD-277B-EAF8-0ADE456C4B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F2882E-AFD6-AC63-252A-0E62998199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ACF195-2FE7-C605-8397-FB5A76089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55368E-0B9C-17D5-7F01-15A9C24AA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08E8F1-C3B8-2E0A-862C-67DD4CAF7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685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46992-C6F7-1ACF-1410-F33756BEE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59A864-1E0E-59EE-D1F6-6ACE3C19D0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279A8D-3253-8A92-C325-C84D471E2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6ADD8-B752-DD65-301C-EF42F589A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FB4369-74FC-A441-FAC4-E7F770C34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983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B9295D-9D89-08E1-1424-1E18D21258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5727F8-69B2-447A-C5A1-CCAE32C232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DC4402-5F47-63F6-B7EE-816424D7F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5FE009-8683-99EB-3432-3E1E9D89E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7960B-28E9-3FA5-57F8-9703327AA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DFCBFF-860D-4559-AC15-A020A5E2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B3AEEF-262F-F2C6-37EF-9B7B658DAA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A989A-4294-560B-79D4-B88C58A466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59727B-3F8E-43C3-9C20-C477D7AF2FD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96C59-1DD0-E502-F9FE-3ED95988C7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02D65-3113-EAE4-535D-B084897F75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F2DA1-2183-461B-9DCB-48CA39107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17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hyperlink" Target="mailto:2110788.student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00EAB-EAA6-D7A2-2D9C-AFF9AC84FE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6432"/>
            <a:ext cx="9144000" cy="6671568"/>
          </a:xfrm>
        </p:spPr>
        <p:txBody>
          <a:bodyPr>
            <a:normAutofit/>
          </a:bodyPr>
          <a:lstStyle/>
          <a:p>
            <a:r>
              <a:rPr lang="en-GB" sz="2800" dirty="0"/>
              <a:t>                              </a:t>
            </a:r>
            <a:r>
              <a:rPr lang="en-GB" sz="2800" i="1" dirty="0"/>
              <a:t>Teacher `s Name: Rodrigo Aguilera</a:t>
            </a:r>
            <a:br>
              <a:rPr lang="en-GB" sz="2800" i="1" dirty="0"/>
            </a:br>
            <a:r>
              <a:rPr lang="en-GB" sz="2800" i="1" dirty="0"/>
              <a:t>                 Modul unit: 5003(Spanish)</a:t>
            </a:r>
            <a:br>
              <a:rPr lang="en-GB" sz="2800" i="1" dirty="0"/>
            </a:br>
            <a:r>
              <a:rPr lang="en-GB" sz="2800" i="1" dirty="0"/>
              <a:t>                         Assignment Title: Caution Signs</a:t>
            </a:r>
            <a:br>
              <a:rPr lang="en-GB" sz="2800" i="1" dirty="0"/>
            </a:br>
            <a:r>
              <a:rPr lang="en-GB" sz="2800" i="1" dirty="0"/>
              <a:t>                  Student Name: Nahid Islam</a:t>
            </a:r>
            <a:br>
              <a:rPr lang="en-GB" sz="2800" i="1" dirty="0"/>
            </a:br>
            <a:r>
              <a:rPr lang="en-GB" sz="2800" i="1" dirty="0"/>
              <a:t>      Student ID: 2110788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Student Email: </a:t>
            </a:r>
            <a:r>
              <a:rPr lang="en-GB" sz="2800" dirty="0">
                <a:hlinkClick r:id="rId2"/>
              </a:rPr>
              <a:t>2110788.student@uwtsd.ac.uk</a:t>
            </a:r>
            <a:br>
              <a:rPr lang="en-GB" sz="2800" dirty="0"/>
            </a:br>
            <a:r>
              <a:rPr lang="en-GB" sz="2800" dirty="0"/>
              <a:t>Teacher Email: </a:t>
            </a:r>
            <a:r>
              <a:rPr lang="en-GB" sz="2800" dirty="0">
                <a:hlinkClick r:id="rId3"/>
              </a:rPr>
              <a:t>Rodrigo.faguilera@uwtsd.ac.uk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Submission Date:22.11.022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590CD-BF68-FED5-F78B-8881463167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1524000" y="5979109"/>
            <a:ext cx="9144000" cy="45719"/>
          </a:xfrm>
        </p:spPr>
        <p:txBody>
          <a:bodyPr>
            <a:normAutofit fontScale="25000" lnSpcReduction="20000"/>
          </a:bodyPr>
          <a:lstStyle/>
          <a:p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D87EFD-6794-8219-008D-EF7050F44598}"/>
              </a:ext>
            </a:extLst>
          </p:cNvPr>
          <p:cNvSpPr txBox="1"/>
          <p:nvPr/>
        </p:nvSpPr>
        <p:spPr>
          <a:xfrm>
            <a:off x="2539014" y="878889"/>
            <a:ext cx="74572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i="1" dirty="0">
                <a:highlight>
                  <a:srgbClr val="FFFF00"/>
                </a:highlight>
              </a:rPr>
              <a:t>Foreign Languages And Cultural Awareness</a:t>
            </a:r>
          </a:p>
          <a:p>
            <a:r>
              <a:rPr lang="en-US" sz="3200" i="1" dirty="0">
                <a:highlight>
                  <a:srgbClr val="FFFF00"/>
                </a:highlight>
              </a:rPr>
              <a:t>                              (BMIH5003</a:t>
            </a:r>
            <a:r>
              <a:rPr lang="en-US" sz="3200" dirty="0">
                <a:highlight>
                  <a:srgbClr val="FFFF00"/>
                </a:highlight>
              </a:rPr>
              <a:t>)</a:t>
            </a:r>
          </a:p>
          <a:p>
            <a:r>
              <a:rPr lang="en-GB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114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12F07-8931-D0E3-7CE8-93C2BE5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256" y="1686758"/>
            <a:ext cx="3018408" cy="3018408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</a:t>
            </a:r>
            <a:r>
              <a:rPr lang="en-US" sz="33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Signos</a:t>
            </a: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de </a:t>
            </a:r>
            <a:r>
              <a:rPr lang="en-US" sz="33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Precauciones</a:t>
            </a: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– Caution Signs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767F69C-0C6A-1842-B447-E9EA28D8DE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53025" y="578371"/>
            <a:ext cx="318886" cy="4425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CA1FD8A-5574-B173-0778-7A03877C59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021" y="2520748"/>
            <a:ext cx="5335481" cy="33337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0FEDC0-69BC-4DFA-56AD-799D77FB8A63}"/>
              </a:ext>
            </a:extLst>
          </p:cNvPr>
          <p:cNvSpPr txBox="1"/>
          <p:nvPr/>
        </p:nvSpPr>
        <p:spPr>
          <a:xfrm>
            <a:off x="3515557" y="1171852"/>
            <a:ext cx="77146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         </a:t>
            </a:r>
            <a:r>
              <a:rPr lang="en-US" sz="4400" dirty="0" err="1"/>
              <a:t>A</a:t>
            </a:r>
            <a:r>
              <a:rPr lang="en-US" sz="4400" dirty="0" err="1">
                <a:highlight>
                  <a:srgbClr val="FFFF00"/>
                </a:highlight>
              </a:rPr>
              <a:t>dvertencia</a:t>
            </a:r>
            <a:r>
              <a:rPr lang="en-US" sz="4400" dirty="0">
                <a:highlight>
                  <a:srgbClr val="FFFF00"/>
                </a:highlight>
              </a:rPr>
              <a:t> de </a:t>
            </a:r>
            <a:r>
              <a:rPr lang="en-US" sz="4400" dirty="0" err="1">
                <a:highlight>
                  <a:srgbClr val="FFFF00"/>
                </a:highlight>
              </a:rPr>
              <a:t>Productios</a:t>
            </a:r>
            <a:r>
              <a:rPr lang="en-US" dirty="0">
                <a:highlight>
                  <a:srgbClr val="FFFF00"/>
                </a:highlight>
              </a:rPr>
              <a:t>           </a:t>
            </a:r>
          </a:p>
          <a:p>
            <a:r>
              <a:rPr lang="en-US" sz="4400" dirty="0">
                <a:highlight>
                  <a:srgbClr val="FFFF00"/>
                </a:highlight>
              </a:rPr>
              <a:t>                 </a:t>
            </a:r>
            <a:r>
              <a:rPr lang="en-US" sz="4400" dirty="0" err="1">
                <a:highlight>
                  <a:srgbClr val="FFFF00"/>
                </a:highlight>
              </a:rPr>
              <a:t>Quimicos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sz="4400" dirty="0" err="1">
                <a:highlight>
                  <a:srgbClr val="FFFF00"/>
                </a:highlight>
              </a:rPr>
              <a:t>Peligrosos</a:t>
            </a:r>
            <a:r>
              <a:rPr lang="en-US" sz="4400" dirty="0">
                <a:highlight>
                  <a:srgbClr val="FFFF00"/>
                </a:highlight>
              </a:rPr>
              <a:t> </a:t>
            </a:r>
            <a:endParaRPr lang="en-GB" sz="4400" dirty="0">
              <a:highlight>
                <a:srgbClr val="FFFF0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F4E0D3-86A6-12E1-8FD3-6ABB09996CA7}"/>
              </a:ext>
            </a:extLst>
          </p:cNvPr>
          <p:cNvSpPr txBox="1"/>
          <p:nvPr/>
        </p:nvSpPr>
        <p:spPr>
          <a:xfrm>
            <a:off x="10085033" y="2683252"/>
            <a:ext cx="198435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rgbClr val="FF0000"/>
                </a:solidFill>
              </a:rPr>
              <a:t> </a:t>
            </a:r>
            <a:r>
              <a:rPr lang="en-US" sz="2400" i="1" dirty="0" err="1">
                <a:solidFill>
                  <a:srgbClr val="FF0000"/>
                </a:solidFill>
              </a:rPr>
              <a:t>Advertencia</a:t>
            </a:r>
            <a:endParaRPr lang="en-US" sz="2400" dirty="0"/>
          </a:p>
          <a:p>
            <a:r>
              <a:rPr lang="en-US" sz="2000" dirty="0"/>
              <a:t>Area </a:t>
            </a:r>
            <a:r>
              <a:rPr lang="en-US" sz="2000" dirty="0" err="1"/>
              <a:t>Peligrosa</a:t>
            </a:r>
            <a:r>
              <a:rPr lang="en-US" sz="2000" dirty="0"/>
              <a:t> </a:t>
            </a:r>
            <a:r>
              <a:rPr lang="en-US" sz="2000" dirty="0" err="1"/>
              <a:t>Autorizado</a:t>
            </a:r>
            <a:r>
              <a:rPr lang="en-US" sz="2000" dirty="0"/>
              <a:t> solo Personal.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400" i="1" dirty="0">
                <a:solidFill>
                  <a:srgbClr val="FF0000"/>
                </a:solidFill>
              </a:rPr>
              <a:t> Warning</a:t>
            </a:r>
          </a:p>
          <a:p>
            <a:r>
              <a:rPr lang="en-US" sz="2000" dirty="0"/>
              <a:t>Hazardous Area Authorized Personnel Only.</a:t>
            </a:r>
            <a:endParaRPr lang="en-GB" sz="20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89D3539-F9F8-C12D-FD47-DDB937E14C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99939" y="2121763"/>
            <a:ext cx="630314" cy="64289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721DAC1-B7C5-E9BE-6DD1-762A3074AF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04997" y="4125898"/>
            <a:ext cx="763112" cy="57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398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114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                           Teacher `s Name: Rodrigo Aguilera                  Modul unit: 5003(Spanish)                          Assignment Title: Caution Signs                   Student Name: Nahid Islam       Student ID: 2110788  Student Email: 2110788.student@uwtsd.ac.uk Teacher Email: Rodrigo.faguilera@uwtsd.ac.uk  Submission Date:22.11.022   </vt:lpstr>
      <vt:lpstr>  Signos de Precauciones – Caution Signs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Nahid Islam (2110788)</dc:creator>
  <cp:lastModifiedBy>Nahid Islam (2110788)</cp:lastModifiedBy>
  <cp:revision>2</cp:revision>
  <dcterms:created xsi:type="dcterms:W3CDTF">2022-11-18T15:05:13Z</dcterms:created>
  <dcterms:modified xsi:type="dcterms:W3CDTF">2022-11-20T14:01:19Z</dcterms:modified>
</cp:coreProperties>
</file>