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59" r:id="rId5"/>
    <p:sldId id="260" r:id="rId6"/>
    <p:sldId id="272" r:id="rId7"/>
    <p:sldId id="261" r:id="rId8"/>
    <p:sldId id="262" r:id="rId9"/>
    <p:sldId id="263" r:id="rId10"/>
    <p:sldId id="273" r:id="rId11"/>
    <p:sldId id="265" r:id="rId12"/>
    <p:sldId id="271" r:id="rId13"/>
    <p:sldId id="267" r:id="rId14"/>
    <p:sldId id="268" r:id="rId15"/>
    <p:sldId id="269" r:id="rId16"/>
    <p:sldId id="270" r:id="rId17"/>
    <p:sldId id="274" r:id="rId18"/>
    <p:sldId id="27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E5E40A-C834-4E97-B756-11E67C382595}" v="117" dt="2019-04-25T21:57:41.3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2" autoAdjust="0"/>
    <p:restoredTop sz="93217" autoAdjust="0"/>
  </p:normalViewPr>
  <p:slideViewPr>
    <p:cSldViewPr snapToGrid="0">
      <p:cViewPr varScale="1">
        <p:scale>
          <a:sx n="57" d="100"/>
          <a:sy n="57" d="100"/>
        </p:scale>
        <p:origin x="3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1CD43EB-8280-4674-93A4-0063993F48FA}" type="datetimeFigureOut">
              <a:rPr lang="en-GB" smtClean="0"/>
              <a:t>25/04/2019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20D430B-0D50-4F12-BEFF-FB1664E5EDB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2282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43EB-8280-4674-93A4-0063993F48FA}" type="datetimeFigureOut">
              <a:rPr lang="en-GB" smtClean="0"/>
              <a:t>25/04/2019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D430B-0D50-4F12-BEFF-FB1664E5E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841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1CD43EB-8280-4674-93A4-0063993F48FA}" type="datetimeFigureOut">
              <a:rPr lang="en-GB" smtClean="0"/>
              <a:t>25/04/2019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20D430B-0D50-4F12-BEFF-FB1664E5EDB3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2601022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43EB-8280-4674-93A4-0063993F48FA}" type="datetimeFigureOut">
              <a:rPr lang="en-GB" smtClean="0"/>
              <a:t>25/04/2019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D430B-0D50-4F12-BEFF-FB1664E5E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2111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43EB-8280-4674-93A4-0063993F48FA}" type="datetimeFigureOut">
              <a:rPr lang="en-GB" smtClean="0"/>
              <a:t>25/04/2019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D430B-0D50-4F12-BEFF-FB1664E5E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30201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43EB-8280-4674-93A4-0063993F48FA}" type="datetimeFigureOut">
              <a:rPr lang="en-GB" smtClean="0"/>
              <a:t>25/04/2019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D430B-0D50-4F12-BEFF-FB1664E5E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562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43EB-8280-4674-93A4-0063993F48FA}" type="datetimeFigureOut">
              <a:rPr lang="en-GB" smtClean="0"/>
              <a:t>25/04/2019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D430B-0D50-4F12-BEFF-FB1664E5E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834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51CD43EB-8280-4674-93A4-0063993F48FA}" type="datetimeFigureOut">
              <a:rPr lang="en-GB" smtClean="0"/>
              <a:t>25/04/2019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520D430B-0D50-4F12-BEFF-FB1664E5EDB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2558877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51CD43EB-8280-4674-93A4-0063993F48FA}" type="datetimeFigureOut">
              <a:rPr lang="en-GB" smtClean="0"/>
              <a:t>25/04/2019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520D430B-0D50-4F12-BEFF-FB1664E5E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285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43EB-8280-4674-93A4-0063993F48FA}" type="datetimeFigureOut">
              <a:rPr lang="en-GB" smtClean="0"/>
              <a:t>25/04/2019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D430B-0D50-4F12-BEFF-FB1664E5E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215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D43EB-8280-4674-93A4-0063993F48FA}" type="datetimeFigureOut">
              <a:rPr lang="en-GB" smtClean="0"/>
              <a:t>25/04/2019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D430B-0D50-4F12-BEFF-FB1664E5E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885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1CD43EB-8280-4674-93A4-0063993F48FA}" type="datetimeFigureOut">
              <a:rPr lang="en-GB" smtClean="0"/>
              <a:t>25/04/2019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20D430B-0D50-4F12-BEFF-FB1664E5EDB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87619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DFEFC0-99B4-4D27-9168-1B2F659A3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2C20081-2005-4B05-BEA4-EB8D4C90A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070708"/>
            <a:ext cx="12192000" cy="1787292"/>
          </a:xfrm>
          <a:custGeom>
            <a:avLst/>
            <a:gdLst>
              <a:gd name="connsiteX0" fmla="*/ 619389 w 12192000"/>
              <a:gd name="connsiteY0" fmla="*/ 0 h 1787292"/>
              <a:gd name="connsiteX1" fmla="*/ 687652 w 12192000"/>
              <a:gd name="connsiteY1" fmla="*/ 3175 h 1787292"/>
              <a:gd name="connsiteX2" fmla="*/ 747977 w 12192000"/>
              <a:gd name="connsiteY2" fmla="*/ 9525 h 1787292"/>
              <a:gd name="connsiteX3" fmla="*/ 800364 w 12192000"/>
              <a:gd name="connsiteY3" fmla="*/ 20637 h 1787292"/>
              <a:gd name="connsiteX4" fmla="*/ 846402 w 12192000"/>
              <a:gd name="connsiteY4" fmla="*/ 36512 h 1787292"/>
              <a:gd name="connsiteX5" fmla="*/ 887677 w 12192000"/>
              <a:gd name="connsiteY5" fmla="*/ 52387 h 1787292"/>
              <a:gd name="connsiteX6" fmla="*/ 924189 w 12192000"/>
              <a:gd name="connsiteY6" fmla="*/ 68262 h 1787292"/>
              <a:gd name="connsiteX7" fmla="*/ 962289 w 12192000"/>
              <a:gd name="connsiteY7" fmla="*/ 87312 h 1787292"/>
              <a:gd name="connsiteX8" fmla="*/ 1000389 w 12192000"/>
              <a:gd name="connsiteY8" fmla="*/ 106362 h 1787292"/>
              <a:gd name="connsiteX9" fmla="*/ 1036902 w 12192000"/>
              <a:gd name="connsiteY9" fmla="*/ 125412 h 1787292"/>
              <a:gd name="connsiteX10" fmla="*/ 1078177 w 12192000"/>
              <a:gd name="connsiteY10" fmla="*/ 141287 h 1787292"/>
              <a:gd name="connsiteX11" fmla="*/ 1124214 w 12192000"/>
              <a:gd name="connsiteY11" fmla="*/ 155575 h 1787292"/>
              <a:gd name="connsiteX12" fmla="*/ 1176602 w 12192000"/>
              <a:gd name="connsiteY12" fmla="*/ 166687 h 1787292"/>
              <a:gd name="connsiteX13" fmla="*/ 1236927 w 12192000"/>
              <a:gd name="connsiteY13" fmla="*/ 174625 h 1787292"/>
              <a:gd name="connsiteX14" fmla="*/ 1305189 w 12192000"/>
              <a:gd name="connsiteY14" fmla="*/ 176212 h 1787292"/>
              <a:gd name="connsiteX15" fmla="*/ 1373452 w 12192000"/>
              <a:gd name="connsiteY15" fmla="*/ 174625 h 1787292"/>
              <a:gd name="connsiteX16" fmla="*/ 1433777 w 12192000"/>
              <a:gd name="connsiteY16" fmla="*/ 166687 h 1787292"/>
              <a:gd name="connsiteX17" fmla="*/ 1486164 w 12192000"/>
              <a:gd name="connsiteY17" fmla="*/ 155575 h 1787292"/>
              <a:gd name="connsiteX18" fmla="*/ 1532202 w 12192000"/>
              <a:gd name="connsiteY18" fmla="*/ 141287 h 1787292"/>
              <a:gd name="connsiteX19" fmla="*/ 1573477 w 12192000"/>
              <a:gd name="connsiteY19" fmla="*/ 125412 h 1787292"/>
              <a:gd name="connsiteX20" fmla="*/ 1609989 w 12192000"/>
              <a:gd name="connsiteY20" fmla="*/ 106362 h 1787292"/>
              <a:gd name="connsiteX21" fmla="*/ 1648089 w 12192000"/>
              <a:gd name="connsiteY21" fmla="*/ 87312 h 1787292"/>
              <a:gd name="connsiteX22" fmla="*/ 1686189 w 12192000"/>
              <a:gd name="connsiteY22" fmla="*/ 68262 h 1787292"/>
              <a:gd name="connsiteX23" fmla="*/ 1722702 w 12192000"/>
              <a:gd name="connsiteY23" fmla="*/ 52387 h 1787292"/>
              <a:gd name="connsiteX24" fmla="*/ 1763977 w 12192000"/>
              <a:gd name="connsiteY24" fmla="*/ 36512 h 1787292"/>
              <a:gd name="connsiteX25" fmla="*/ 1810014 w 12192000"/>
              <a:gd name="connsiteY25" fmla="*/ 20637 h 1787292"/>
              <a:gd name="connsiteX26" fmla="*/ 1862402 w 12192000"/>
              <a:gd name="connsiteY26" fmla="*/ 9525 h 1787292"/>
              <a:gd name="connsiteX27" fmla="*/ 1922727 w 12192000"/>
              <a:gd name="connsiteY27" fmla="*/ 3175 h 1787292"/>
              <a:gd name="connsiteX28" fmla="*/ 1990989 w 12192000"/>
              <a:gd name="connsiteY28" fmla="*/ 0 h 1787292"/>
              <a:gd name="connsiteX29" fmla="*/ 2059252 w 12192000"/>
              <a:gd name="connsiteY29" fmla="*/ 3175 h 1787292"/>
              <a:gd name="connsiteX30" fmla="*/ 2119577 w 12192000"/>
              <a:gd name="connsiteY30" fmla="*/ 9525 h 1787292"/>
              <a:gd name="connsiteX31" fmla="*/ 2171964 w 12192000"/>
              <a:gd name="connsiteY31" fmla="*/ 20637 h 1787292"/>
              <a:gd name="connsiteX32" fmla="*/ 2218002 w 12192000"/>
              <a:gd name="connsiteY32" fmla="*/ 36512 h 1787292"/>
              <a:gd name="connsiteX33" fmla="*/ 2259277 w 12192000"/>
              <a:gd name="connsiteY33" fmla="*/ 52387 h 1787292"/>
              <a:gd name="connsiteX34" fmla="*/ 2295789 w 12192000"/>
              <a:gd name="connsiteY34" fmla="*/ 68262 h 1787292"/>
              <a:gd name="connsiteX35" fmla="*/ 2333889 w 12192000"/>
              <a:gd name="connsiteY35" fmla="*/ 87312 h 1787292"/>
              <a:gd name="connsiteX36" fmla="*/ 2371989 w 12192000"/>
              <a:gd name="connsiteY36" fmla="*/ 106362 h 1787292"/>
              <a:gd name="connsiteX37" fmla="*/ 2408502 w 12192000"/>
              <a:gd name="connsiteY37" fmla="*/ 125412 h 1787292"/>
              <a:gd name="connsiteX38" fmla="*/ 2449777 w 12192000"/>
              <a:gd name="connsiteY38" fmla="*/ 141287 h 1787292"/>
              <a:gd name="connsiteX39" fmla="*/ 2495814 w 12192000"/>
              <a:gd name="connsiteY39" fmla="*/ 155575 h 1787292"/>
              <a:gd name="connsiteX40" fmla="*/ 2548202 w 12192000"/>
              <a:gd name="connsiteY40" fmla="*/ 166687 h 1787292"/>
              <a:gd name="connsiteX41" fmla="*/ 2608527 w 12192000"/>
              <a:gd name="connsiteY41" fmla="*/ 174625 h 1787292"/>
              <a:gd name="connsiteX42" fmla="*/ 2676789 w 12192000"/>
              <a:gd name="connsiteY42" fmla="*/ 176212 h 1787292"/>
              <a:gd name="connsiteX43" fmla="*/ 2745052 w 12192000"/>
              <a:gd name="connsiteY43" fmla="*/ 174625 h 1787292"/>
              <a:gd name="connsiteX44" fmla="*/ 2805377 w 12192000"/>
              <a:gd name="connsiteY44" fmla="*/ 166687 h 1787292"/>
              <a:gd name="connsiteX45" fmla="*/ 2857764 w 12192000"/>
              <a:gd name="connsiteY45" fmla="*/ 155575 h 1787292"/>
              <a:gd name="connsiteX46" fmla="*/ 2903802 w 12192000"/>
              <a:gd name="connsiteY46" fmla="*/ 141287 h 1787292"/>
              <a:gd name="connsiteX47" fmla="*/ 2945077 w 12192000"/>
              <a:gd name="connsiteY47" fmla="*/ 125412 h 1787292"/>
              <a:gd name="connsiteX48" fmla="*/ 2981589 w 12192000"/>
              <a:gd name="connsiteY48" fmla="*/ 106362 h 1787292"/>
              <a:gd name="connsiteX49" fmla="*/ 3019689 w 12192000"/>
              <a:gd name="connsiteY49" fmla="*/ 87312 h 1787292"/>
              <a:gd name="connsiteX50" fmla="*/ 3057789 w 12192000"/>
              <a:gd name="connsiteY50" fmla="*/ 68262 h 1787292"/>
              <a:gd name="connsiteX51" fmla="*/ 3094302 w 12192000"/>
              <a:gd name="connsiteY51" fmla="*/ 52387 h 1787292"/>
              <a:gd name="connsiteX52" fmla="*/ 3135577 w 12192000"/>
              <a:gd name="connsiteY52" fmla="*/ 36512 h 1787292"/>
              <a:gd name="connsiteX53" fmla="*/ 3181614 w 12192000"/>
              <a:gd name="connsiteY53" fmla="*/ 20637 h 1787292"/>
              <a:gd name="connsiteX54" fmla="*/ 3234002 w 12192000"/>
              <a:gd name="connsiteY54" fmla="*/ 9525 h 1787292"/>
              <a:gd name="connsiteX55" fmla="*/ 3294327 w 12192000"/>
              <a:gd name="connsiteY55" fmla="*/ 3175 h 1787292"/>
              <a:gd name="connsiteX56" fmla="*/ 3361002 w 12192000"/>
              <a:gd name="connsiteY56" fmla="*/ 0 h 1787292"/>
              <a:gd name="connsiteX57" fmla="*/ 3430852 w 12192000"/>
              <a:gd name="connsiteY57" fmla="*/ 3175 h 1787292"/>
              <a:gd name="connsiteX58" fmla="*/ 3491177 w 12192000"/>
              <a:gd name="connsiteY58" fmla="*/ 9525 h 1787292"/>
              <a:gd name="connsiteX59" fmla="*/ 3543564 w 12192000"/>
              <a:gd name="connsiteY59" fmla="*/ 20637 h 1787292"/>
              <a:gd name="connsiteX60" fmla="*/ 3589602 w 12192000"/>
              <a:gd name="connsiteY60" fmla="*/ 36512 h 1787292"/>
              <a:gd name="connsiteX61" fmla="*/ 3630877 w 12192000"/>
              <a:gd name="connsiteY61" fmla="*/ 52387 h 1787292"/>
              <a:gd name="connsiteX62" fmla="*/ 3667389 w 12192000"/>
              <a:gd name="connsiteY62" fmla="*/ 68262 h 1787292"/>
              <a:gd name="connsiteX63" fmla="*/ 3705489 w 12192000"/>
              <a:gd name="connsiteY63" fmla="*/ 87312 h 1787292"/>
              <a:gd name="connsiteX64" fmla="*/ 3743589 w 12192000"/>
              <a:gd name="connsiteY64" fmla="*/ 106362 h 1787292"/>
              <a:gd name="connsiteX65" fmla="*/ 3780102 w 12192000"/>
              <a:gd name="connsiteY65" fmla="*/ 125412 h 1787292"/>
              <a:gd name="connsiteX66" fmla="*/ 3821377 w 12192000"/>
              <a:gd name="connsiteY66" fmla="*/ 141287 h 1787292"/>
              <a:gd name="connsiteX67" fmla="*/ 3867414 w 12192000"/>
              <a:gd name="connsiteY67" fmla="*/ 155575 h 1787292"/>
              <a:gd name="connsiteX68" fmla="*/ 3919802 w 12192000"/>
              <a:gd name="connsiteY68" fmla="*/ 166687 h 1787292"/>
              <a:gd name="connsiteX69" fmla="*/ 3980127 w 12192000"/>
              <a:gd name="connsiteY69" fmla="*/ 174625 h 1787292"/>
              <a:gd name="connsiteX70" fmla="*/ 4048389 w 12192000"/>
              <a:gd name="connsiteY70" fmla="*/ 176212 h 1787292"/>
              <a:gd name="connsiteX71" fmla="*/ 4116652 w 12192000"/>
              <a:gd name="connsiteY71" fmla="*/ 174625 h 1787292"/>
              <a:gd name="connsiteX72" fmla="*/ 4176977 w 12192000"/>
              <a:gd name="connsiteY72" fmla="*/ 166687 h 1787292"/>
              <a:gd name="connsiteX73" fmla="*/ 4229364 w 12192000"/>
              <a:gd name="connsiteY73" fmla="*/ 155575 h 1787292"/>
              <a:gd name="connsiteX74" fmla="*/ 4275402 w 12192000"/>
              <a:gd name="connsiteY74" fmla="*/ 141287 h 1787292"/>
              <a:gd name="connsiteX75" fmla="*/ 4316677 w 12192000"/>
              <a:gd name="connsiteY75" fmla="*/ 125412 h 1787292"/>
              <a:gd name="connsiteX76" fmla="*/ 4353189 w 12192000"/>
              <a:gd name="connsiteY76" fmla="*/ 106362 h 1787292"/>
              <a:gd name="connsiteX77" fmla="*/ 4429389 w 12192000"/>
              <a:gd name="connsiteY77" fmla="*/ 68262 h 1787292"/>
              <a:gd name="connsiteX78" fmla="*/ 4465902 w 12192000"/>
              <a:gd name="connsiteY78" fmla="*/ 52387 h 1787292"/>
              <a:gd name="connsiteX79" fmla="*/ 4507177 w 12192000"/>
              <a:gd name="connsiteY79" fmla="*/ 36512 h 1787292"/>
              <a:gd name="connsiteX80" fmla="*/ 4553214 w 12192000"/>
              <a:gd name="connsiteY80" fmla="*/ 20637 h 1787292"/>
              <a:gd name="connsiteX81" fmla="*/ 4605602 w 12192000"/>
              <a:gd name="connsiteY81" fmla="*/ 9525 h 1787292"/>
              <a:gd name="connsiteX82" fmla="*/ 4665928 w 12192000"/>
              <a:gd name="connsiteY82" fmla="*/ 3175 h 1787292"/>
              <a:gd name="connsiteX83" fmla="*/ 4734189 w 12192000"/>
              <a:gd name="connsiteY83" fmla="*/ 0 h 1787292"/>
              <a:gd name="connsiteX84" fmla="*/ 4802453 w 12192000"/>
              <a:gd name="connsiteY84" fmla="*/ 3175 h 1787292"/>
              <a:gd name="connsiteX85" fmla="*/ 4862777 w 12192000"/>
              <a:gd name="connsiteY85" fmla="*/ 9525 h 1787292"/>
              <a:gd name="connsiteX86" fmla="*/ 4915165 w 12192000"/>
              <a:gd name="connsiteY86" fmla="*/ 20637 h 1787292"/>
              <a:gd name="connsiteX87" fmla="*/ 4961201 w 12192000"/>
              <a:gd name="connsiteY87" fmla="*/ 36512 h 1787292"/>
              <a:gd name="connsiteX88" fmla="*/ 5002476 w 12192000"/>
              <a:gd name="connsiteY88" fmla="*/ 52387 h 1787292"/>
              <a:gd name="connsiteX89" fmla="*/ 5038989 w 12192000"/>
              <a:gd name="connsiteY89" fmla="*/ 68262 h 1787292"/>
              <a:gd name="connsiteX90" fmla="*/ 5077089 w 12192000"/>
              <a:gd name="connsiteY90" fmla="*/ 87312 h 1787292"/>
              <a:gd name="connsiteX91" fmla="*/ 5115189 w 12192000"/>
              <a:gd name="connsiteY91" fmla="*/ 106362 h 1787292"/>
              <a:gd name="connsiteX92" fmla="*/ 5151701 w 12192000"/>
              <a:gd name="connsiteY92" fmla="*/ 125412 h 1787292"/>
              <a:gd name="connsiteX93" fmla="*/ 5192976 w 12192000"/>
              <a:gd name="connsiteY93" fmla="*/ 141287 h 1787292"/>
              <a:gd name="connsiteX94" fmla="*/ 5239014 w 12192000"/>
              <a:gd name="connsiteY94" fmla="*/ 155575 h 1787292"/>
              <a:gd name="connsiteX95" fmla="*/ 5291401 w 12192000"/>
              <a:gd name="connsiteY95" fmla="*/ 166687 h 1787292"/>
              <a:gd name="connsiteX96" fmla="*/ 5351727 w 12192000"/>
              <a:gd name="connsiteY96" fmla="*/ 174625 h 1787292"/>
              <a:gd name="connsiteX97" fmla="*/ 5410199 w 12192000"/>
              <a:gd name="connsiteY97" fmla="*/ 175985 h 1787292"/>
              <a:gd name="connsiteX98" fmla="*/ 5468671 w 12192000"/>
              <a:gd name="connsiteY98" fmla="*/ 174625 h 1787292"/>
              <a:gd name="connsiteX99" fmla="*/ 5528996 w 12192000"/>
              <a:gd name="connsiteY99" fmla="*/ 166687 h 1787292"/>
              <a:gd name="connsiteX100" fmla="*/ 5581383 w 12192000"/>
              <a:gd name="connsiteY100" fmla="*/ 155575 h 1787292"/>
              <a:gd name="connsiteX101" fmla="*/ 5627421 w 12192000"/>
              <a:gd name="connsiteY101" fmla="*/ 141287 h 1787292"/>
              <a:gd name="connsiteX102" fmla="*/ 5668696 w 12192000"/>
              <a:gd name="connsiteY102" fmla="*/ 125412 h 1787292"/>
              <a:gd name="connsiteX103" fmla="*/ 5705209 w 12192000"/>
              <a:gd name="connsiteY103" fmla="*/ 106362 h 1787292"/>
              <a:gd name="connsiteX104" fmla="*/ 5743308 w 12192000"/>
              <a:gd name="connsiteY104" fmla="*/ 87312 h 1787292"/>
              <a:gd name="connsiteX105" fmla="*/ 5781408 w 12192000"/>
              <a:gd name="connsiteY105" fmla="*/ 68262 h 1787292"/>
              <a:gd name="connsiteX106" fmla="*/ 5817921 w 12192000"/>
              <a:gd name="connsiteY106" fmla="*/ 52387 h 1787292"/>
              <a:gd name="connsiteX107" fmla="*/ 5859196 w 12192000"/>
              <a:gd name="connsiteY107" fmla="*/ 36512 h 1787292"/>
              <a:gd name="connsiteX108" fmla="*/ 5905234 w 12192000"/>
              <a:gd name="connsiteY108" fmla="*/ 20637 h 1787292"/>
              <a:gd name="connsiteX109" fmla="*/ 5957621 w 12192000"/>
              <a:gd name="connsiteY109" fmla="*/ 9525 h 1787292"/>
              <a:gd name="connsiteX110" fmla="*/ 6017947 w 12192000"/>
              <a:gd name="connsiteY110" fmla="*/ 3175 h 1787292"/>
              <a:gd name="connsiteX111" fmla="*/ 6086208 w 12192000"/>
              <a:gd name="connsiteY111" fmla="*/ 0 h 1787292"/>
              <a:gd name="connsiteX112" fmla="*/ 6095999 w 12192000"/>
              <a:gd name="connsiteY112" fmla="*/ 455 h 1787292"/>
              <a:gd name="connsiteX113" fmla="*/ 6105789 w 12192000"/>
              <a:gd name="connsiteY113" fmla="*/ 0 h 1787292"/>
              <a:gd name="connsiteX114" fmla="*/ 6174052 w 12192000"/>
              <a:gd name="connsiteY114" fmla="*/ 3175 h 1787292"/>
              <a:gd name="connsiteX115" fmla="*/ 6234377 w 12192000"/>
              <a:gd name="connsiteY115" fmla="*/ 9525 h 1787292"/>
              <a:gd name="connsiteX116" fmla="*/ 6286764 w 12192000"/>
              <a:gd name="connsiteY116" fmla="*/ 20637 h 1787292"/>
              <a:gd name="connsiteX117" fmla="*/ 6332802 w 12192000"/>
              <a:gd name="connsiteY117" fmla="*/ 36512 h 1787292"/>
              <a:gd name="connsiteX118" fmla="*/ 6374077 w 12192000"/>
              <a:gd name="connsiteY118" fmla="*/ 52387 h 1787292"/>
              <a:gd name="connsiteX119" fmla="*/ 6410589 w 12192000"/>
              <a:gd name="connsiteY119" fmla="*/ 68262 h 1787292"/>
              <a:gd name="connsiteX120" fmla="*/ 6448689 w 12192000"/>
              <a:gd name="connsiteY120" fmla="*/ 87312 h 1787292"/>
              <a:gd name="connsiteX121" fmla="*/ 6486789 w 12192000"/>
              <a:gd name="connsiteY121" fmla="*/ 106362 h 1787292"/>
              <a:gd name="connsiteX122" fmla="*/ 6523302 w 12192000"/>
              <a:gd name="connsiteY122" fmla="*/ 125412 h 1787292"/>
              <a:gd name="connsiteX123" fmla="*/ 6564577 w 12192000"/>
              <a:gd name="connsiteY123" fmla="*/ 141287 h 1787292"/>
              <a:gd name="connsiteX124" fmla="*/ 6610614 w 12192000"/>
              <a:gd name="connsiteY124" fmla="*/ 155575 h 1787292"/>
              <a:gd name="connsiteX125" fmla="*/ 6663002 w 12192000"/>
              <a:gd name="connsiteY125" fmla="*/ 166687 h 1787292"/>
              <a:gd name="connsiteX126" fmla="*/ 6723327 w 12192000"/>
              <a:gd name="connsiteY126" fmla="*/ 174625 h 1787292"/>
              <a:gd name="connsiteX127" fmla="*/ 6781799 w 12192000"/>
              <a:gd name="connsiteY127" fmla="*/ 175985 h 1787292"/>
              <a:gd name="connsiteX128" fmla="*/ 6840271 w 12192000"/>
              <a:gd name="connsiteY128" fmla="*/ 174625 h 1787292"/>
              <a:gd name="connsiteX129" fmla="*/ 6900596 w 12192000"/>
              <a:gd name="connsiteY129" fmla="*/ 166687 h 1787292"/>
              <a:gd name="connsiteX130" fmla="*/ 6952983 w 12192000"/>
              <a:gd name="connsiteY130" fmla="*/ 155575 h 1787292"/>
              <a:gd name="connsiteX131" fmla="*/ 6999021 w 12192000"/>
              <a:gd name="connsiteY131" fmla="*/ 141287 h 1787292"/>
              <a:gd name="connsiteX132" fmla="*/ 7040296 w 12192000"/>
              <a:gd name="connsiteY132" fmla="*/ 125412 h 1787292"/>
              <a:gd name="connsiteX133" fmla="*/ 7076808 w 12192000"/>
              <a:gd name="connsiteY133" fmla="*/ 106362 h 1787292"/>
              <a:gd name="connsiteX134" fmla="*/ 7114908 w 12192000"/>
              <a:gd name="connsiteY134" fmla="*/ 87312 h 1787292"/>
              <a:gd name="connsiteX135" fmla="*/ 7153008 w 12192000"/>
              <a:gd name="connsiteY135" fmla="*/ 68262 h 1787292"/>
              <a:gd name="connsiteX136" fmla="*/ 7189521 w 12192000"/>
              <a:gd name="connsiteY136" fmla="*/ 52387 h 1787292"/>
              <a:gd name="connsiteX137" fmla="*/ 7230796 w 12192000"/>
              <a:gd name="connsiteY137" fmla="*/ 36512 h 1787292"/>
              <a:gd name="connsiteX138" fmla="*/ 7276833 w 12192000"/>
              <a:gd name="connsiteY138" fmla="*/ 20637 h 1787292"/>
              <a:gd name="connsiteX139" fmla="*/ 7329221 w 12192000"/>
              <a:gd name="connsiteY139" fmla="*/ 9525 h 1787292"/>
              <a:gd name="connsiteX140" fmla="*/ 7389546 w 12192000"/>
              <a:gd name="connsiteY140" fmla="*/ 3175 h 1787292"/>
              <a:gd name="connsiteX141" fmla="*/ 7457808 w 12192000"/>
              <a:gd name="connsiteY141" fmla="*/ 0 h 1787292"/>
              <a:gd name="connsiteX142" fmla="*/ 7526071 w 12192000"/>
              <a:gd name="connsiteY142" fmla="*/ 3175 h 1787292"/>
              <a:gd name="connsiteX143" fmla="*/ 7586396 w 12192000"/>
              <a:gd name="connsiteY143" fmla="*/ 9525 h 1787292"/>
              <a:gd name="connsiteX144" fmla="*/ 7638783 w 12192000"/>
              <a:gd name="connsiteY144" fmla="*/ 20637 h 1787292"/>
              <a:gd name="connsiteX145" fmla="*/ 7684821 w 12192000"/>
              <a:gd name="connsiteY145" fmla="*/ 36512 h 1787292"/>
              <a:gd name="connsiteX146" fmla="*/ 7726096 w 12192000"/>
              <a:gd name="connsiteY146" fmla="*/ 52387 h 1787292"/>
              <a:gd name="connsiteX147" fmla="*/ 7762608 w 12192000"/>
              <a:gd name="connsiteY147" fmla="*/ 68262 h 1787292"/>
              <a:gd name="connsiteX148" fmla="*/ 7800708 w 12192000"/>
              <a:gd name="connsiteY148" fmla="*/ 87312 h 1787292"/>
              <a:gd name="connsiteX149" fmla="*/ 7838808 w 12192000"/>
              <a:gd name="connsiteY149" fmla="*/ 106362 h 1787292"/>
              <a:gd name="connsiteX150" fmla="*/ 7875321 w 12192000"/>
              <a:gd name="connsiteY150" fmla="*/ 125412 h 1787292"/>
              <a:gd name="connsiteX151" fmla="*/ 7916596 w 12192000"/>
              <a:gd name="connsiteY151" fmla="*/ 141287 h 1787292"/>
              <a:gd name="connsiteX152" fmla="*/ 7962633 w 12192000"/>
              <a:gd name="connsiteY152" fmla="*/ 155575 h 1787292"/>
              <a:gd name="connsiteX153" fmla="*/ 8015021 w 12192000"/>
              <a:gd name="connsiteY153" fmla="*/ 166687 h 1787292"/>
              <a:gd name="connsiteX154" fmla="*/ 8075346 w 12192000"/>
              <a:gd name="connsiteY154" fmla="*/ 174625 h 1787292"/>
              <a:gd name="connsiteX155" fmla="*/ 8143608 w 12192000"/>
              <a:gd name="connsiteY155" fmla="*/ 176212 h 1787292"/>
              <a:gd name="connsiteX156" fmla="*/ 8211871 w 12192000"/>
              <a:gd name="connsiteY156" fmla="*/ 174625 h 1787292"/>
              <a:gd name="connsiteX157" fmla="*/ 8272196 w 12192000"/>
              <a:gd name="connsiteY157" fmla="*/ 166687 h 1787292"/>
              <a:gd name="connsiteX158" fmla="*/ 8324583 w 12192000"/>
              <a:gd name="connsiteY158" fmla="*/ 155575 h 1787292"/>
              <a:gd name="connsiteX159" fmla="*/ 8370621 w 12192000"/>
              <a:gd name="connsiteY159" fmla="*/ 141287 h 1787292"/>
              <a:gd name="connsiteX160" fmla="*/ 8411896 w 12192000"/>
              <a:gd name="connsiteY160" fmla="*/ 125412 h 1787292"/>
              <a:gd name="connsiteX161" fmla="*/ 8448408 w 12192000"/>
              <a:gd name="connsiteY161" fmla="*/ 106362 h 1787292"/>
              <a:gd name="connsiteX162" fmla="*/ 8486508 w 12192000"/>
              <a:gd name="connsiteY162" fmla="*/ 87312 h 1787292"/>
              <a:gd name="connsiteX163" fmla="*/ 8524608 w 12192000"/>
              <a:gd name="connsiteY163" fmla="*/ 68262 h 1787292"/>
              <a:gd name="connsiteX164" fmla="*/ 8561120 w 12192000"/>
              <a:gd name="connsiteY164" fmla="*/ 52387 h 1787292"/>
              <a:gd name="connsiteX165" fmla="*/ 8602396 w 12192000"/>
              <a:gd name="connsiteY165" fmla="*/ 36512 h 1787292"/>
              <a:gd name="connsiteX166" fmla="*/ 8648432 w 12192000"/>
              <a:gd name="connsiteY166" fmla="*/ 20637 h 1787292"/>
              <a:gd name="connsiteX167" fmla="*/ 8700820 w 12192000"/>
              <a:gd name="connsiteY167" fmla="*/ 9525 h 1787292"/>
              <a:gd name="connsiteX168" fmla="*/ 8761146 w 12192000"/>
              <a:gd name="connsiteY168" fmla="*/ 3175 h 1787292"/>
              <a:gd name="connsiteX169" fmla="*/ 8827820 w 12192000"/>
              <a:gd name="connsiteY169" fmla="*/ 0 h 1787292"/>
              <a:gd name="connsiteX170" fmla="*/ 8897670 w 12192000"/>
              <a:gd name="connsiteY170" fmla="*/ 3175 h 1787292"/>
              <a:gd name="connsiteX171" fmla="*/ 8957996 w 12192000"/>
              <a:gd name="connsiteY171" fmla="*/ 9525 h 1787292"/>
              <a:gd name="connsiteX172" fmla="*/ 9010382 w 12192000"/>
              <a:gd name="connsiteY172" fmla="*/ 20637 h 1787292"/>
              <a:gd name="connsiteX173" fmla="*/ 9056420 w 12192000"/>
              <a:gd name="connsiteY173" fmla="*/ 36512 h 1787292"/>
              <a:gd name="connsiteX174" fmla="*/ 9097696 w 12192000"/>
              <a:gd name="connsiteY174" fmla="*/ 52387 h 1787292"/>
              <a:gd name="connsiteX175" fmla="*/ 9134208 w 12192000"/>
              <a:gd name="connsiteY175" fmla="*/ 68262 h 1787292"/>
              <a:gd name="connsiteX176" fmla="*/ 9172308 w 12192000"/>
              <a:gd name="connsiteY176" fmla="*/ 87312 h 1787292"/>
              <a:gd name="connsiteX177" fmla="*/ 9210408 w 12192000"/>
              <a:gd name="connsiteY177" fmla="*/ 106362 h 1787292"/>
              <a:gd name="connsiteX178" fmla="*/ 9246920 w 12192000"/>
              <a:gd name="connsiteY178" fmla="*/ 125412 h 1787292"/>
              <a:gd name="connsiteX179" fmla="*/ 9288196 w 12192000"/>
              <a:gd name="connsiteY179" fmla="*/ 141287 h 1787292"/>
              <a:gd name="connsiteX180" fmla="*/ 9334232 w 12192000"/>
              <a:gd name="connsiteY180" fmla="*/ 155575 h 1787292"/>
              <a:gd name="connsiteX181" fmla="*/ 9386620 w 12192000"/>
              <a:gd name="connsiteY181" fmla="*/ 166687 h 1787292"/>
              <a:gd name="connsiteX182" fmla="*/ 9446946 w 12192000"/>
              <a:gd name="connsiteY182" fmla="*/ 174625 h 1787292"/>
              <a:gd name="connsiteX183" fmla="*/ 9515208 w 12192000"/>
              <a:gd name="connsiteY183" fmla="*/ 176212 h 1787292"/>
              <a:gd name="connsiteX184" fmla="*/ 9583470 w 12192000"/>
              <a:gd name="connsiteY184" fmla="*/ 174625 h 1787292"/>
              <a:gd name="connsiteX185" fmla="*/ 9643796 w 12192000"/>
              <a:gd name="connsiteY185" fmla="*/ 166687 h 1787292"/>
              <a:gd name="connsiteX186" fmla="*/ 9696182 w 12192000"/>
              <a:gd name="connsiteY186" fmla="*/ 155575 h 1787292"/>
              <a:gd name="connsiteX187" fmla="*/ 9742220 w 12192000"/>
              <a:gd name="connsiteY187" fmla="*/ 141287 h 1787292"/>
              <a:gd name="connsiteX188" fmla="*/ 9783496 w 12192000"/>
              <a:gd name="connsiteY188" fmla="*/ 125412 h 1787292"/>
              <a:gd name="connsiteX189" fmla="*/ 9820008 w 12192000"/>
              <a:gd name="connsiteY189" fmla="*/ 106362 h 1787292"/>
              <a:gd name="connsiteX190" fmla="*/ 9896208 w 12192000"/>
              <a:gd name="connsiteY190" fmla="*/ 68262 h 1787292"/>
              <a:gd name="connsiteX191" fmla="*/ 9932720 w 12192000"/>
              <a:gd name="connsiteY191" fmla="*/ 52387 h 1787292"/>
              <a:gd name="connsiteX192" fmla="*/ 9973996 w 12192000"/>
              <a:gd name="connsiteY192" fmla="*/ 36512 h 1787292"/>
              <a:gd name="connsiteX193" fmla="*/ 10020032 w 12192000"/>
              <a:gd name="connsiteY193" fmla="*/ 20637 h 1787292"/>
              <a:gd name="connsiteX194" fmla="*/ 10072420 w 12192000"/>
              <a:gd name="connsiteY194" fmla="*/ 9525 h 1787292"/>
              <a:gd name="connsiteX195" fmla="*/ 10132746 w 12192000"/>
              <a:gd name="connsiteY195" fmla="*/ 3175 h 1787292"/>
              <a:gd name="connsiteX196" fmla="*/ 10201008 w 12192000"/>
              <a:gd name="connsiteY196" fmla="*/ 0 h 1787292"/>
              <a:gd name="connsiteX197" fmla="*/ 10269270 w 12192000"/>
              <a:gd name="connsiteY197" fmla="*/ 3175 h 1787292"/>
              <a:gd name="connsiteX198" fmla="*/ 10329596 w 12192000"/>
              <a:gd name="connsiteY198" fmla="*/ 9525 h 1787292"/>
              <a:gd name="connsiteX199" fmla="*/ 10381982 w 12192000"/>
              <a:gd name="connsiteY199" fmla="*/ 20637 h 1787292"/>
              <a:gd name="connsiteX200" fmla="*/ 10428020 w 12192000"/>
              <a:gd name="connsiteY200" fmla="*/ 36512 h 1787292"/>
              <a:gd name="connsiteX201" fmla="*/ 10469296 w 12192000"/>
              <a:gd name="connsiteY201" fmla="*/ 52387 h 1787292"/>
              <a:gd name="connsiteX202" fmla="*/ 10505808 w 12192000"/>
              <a:gd name="connsiteY202" fmla="*/ 68262 h 1787292"/>
              <a:gd name="connsiteX203" fmla="*/ 10543908 w 12192000"/>
              <a:gd name="connsiteY203" fmla="*/ 87312 h 1787292"/>
              <a:gd name="connsiteX204" fmla="*/ 10582008 w 12192000"/>
              <a:gd name="connsiteY204" fmla="*/ 106362 h 1787292"/>
              <a:gd name="connsiteX205" fmla="*/ 10618520 w 12192000"/>
              <a:gd name="connsiteY205" fmla="*/ 125412 h 1787292"/>
              <a:gd name="connsiteX206" fmla="*/ 10659796 w 12192000"/>
              <a:gd name="connsiteY206" fmla="*/ 141287 h 1787292"/>
              <a:gd name="connsiteX207" fmla="*/ 10705832 w 12192000"/>
              <a:gd name="connsiteY207" fmla="*/ 155575 h 1787292"/>
              <a:gd name="connsiteX208" fmla="*/ 10758220 w 12192000"/>
              <a:gd name="connsiteY208" fmla="*/ 166687 h 1787292"/>
              <a:gd name="connsiteX209" fmla="*/ 10818546 w 12192000"/>
              <a:gd name="connsiteY209" fmla="*/ 174625 h 1787292"/>
              <a:gd name="connsiteX210" fmla="*/ 10886808 w 12192000"/>
              <a:gd name="connsiteY210" fmla="*/ 176212 h 1787292"/>
              <a:gd name="connsiteX211" fmla="*/ 10955070 w 12192000"/>
              <a:gd name="connsiteY211" fmla="*/ 174625 h 1787292"/>
              <a:gd name="connsiteX212" fmla="*/ 11015396 w 12192000"/>
              <a:gd name="connsiteY212" fmla="*/ 166687 h 1787292"/>
              <a:gd name="connsiteX213" fmla="*/ 11067782 w 12192000"/>
              <a:gd name="connsiteY213" fmla="*/ 155575 h 1787292"/>
              <a:gd name="connsiteX214" fmla="*/ 11113820 w 12192000"/>
              <a:gd name="connsiteY214" fmla="*/ 141287 h 1787292"/>
              <a:gd name="connsiteX215" fmla="*/ 11155096 w 12192000"/>
              <a:gd name="connsiteY215" fmla="*/ 125412 h 1787292"/>
              <a:gd name="connsiteX216" fmla="*/ 11191608 w 12192000"/>
              <a:gd name="connsiteY216" fmla="*/ 106362 h 1787292"/>
              <a:gd name="connsiteX217" fmla="*/ 11229708 w 12192000"/>
              <a:gd name="connsiteY217" fmla="*/ 87312 h 1787292"/>
              <a:gd name="connsiteX218" fmla="*/ 11267808 w 12192000"/>
              <a:gd name="connsiteY218" fmla="*/ 68262 h 1787292"/>
              <a:gd name="connsiteX219" fmla="*/ 11304320 w 12192000"/>
              <a:gd name="connsiteY219" fmla="*/ 52387 h 1787292"/>
              <a:gd name="connsiteX220" fmla="*/ 11345596 w 12192000"/>
              <a:gd name="connsiteY220" fmla="*/ 36512 h 1787292"/>
              <a:gd name="connsiteX221" fmla="*/ 11391632 w 12192000"/>
              <a:gd name="connsiteY221" fmla="*/ 20637 h 1787292"/>
              <a:gd name="connsiteX222" fmla="*/ 11444020 w 12192000"/>
              <a:gd name="connsiteY222" fmla="*/ 9525 h 1787292"/>
              <a:gd name="connsiteX223" fmla="*/ 11504346 w 12192000"/>
              <a:gd name="connsiteY223" fmla="*/ 3175 h 1787292"/>
              <a:gd name="connsiteX224" fmla="*/ 11572608 w 12192000"/>
              <a:gd name="connsiteY224" fmla="*/ 0 h 1787292"/>
              <a:gd name="connsiteX225" fmla="*/ 11640870 w 12192000"/>
              <a:gd name="connsiteY225" fmla="*/ 3175 h 1787292"/>
              <a:gd name="connsiteX226" fmla="*/ 11701196 w 12192000"/>
              <a:gd name="connsiteY226" fmla="*/ 9525 h 1787292"/>
              <a:gd name="connsiteX227" fmla="*/ 11753582 w 12192000"/>
              <a:gd name="connsiteY227" fmla="*/ 20637 h 1787292"/>
              <a:gd name="connsiteX228" fmla="*/ 11799620 w 12192000"/>
              <a:gd name="connsiteY228" fmla="*/ 36512 h 1787292"/>
              <a:gd name="connsiteX229" fmla="*/ 11840896 w 12192000"/>
              <a:gd name="connsiteY229" fmla="*/ 52387 h 1787292"/>
              <a:gd name="connsiteX230" fmla="*/ 11877408 w 12192000"/>
              <a:gd name="connsiteY230" fmla="*/ 68262 h 1787292"/>
              <a:gd name="connsiteX231" fmla="*/ 11915508 w 12192000"/>
              <a:gd name="connsiteY231" fmla="*/ 87312 h 1787292"/>
              <a:gd name="connsiteX232" fmla="*/ 11953608 w 12192000"/>
              <a:gd name="connsiteY232" fmla="*/ 106362 h 1787292"/>
              <a:gd name="connsiteX233" fmla="*/ 11990120 w 12192000"/>
              <a:gd name="connsiteY233" fmla="*/ 125412 h 1787292"/>
              <a:gd name="connsiteX234" fmla="*/ 12031396 w 12192000"/>
              <a:gd name="connsiteY234" fmla="*/ 141287 h 1787292"/>
              <a:gd name="connsiteX235" fmla="*/ 12077432 w 12192000"/>
              <a:gd name="connsiteY235" fmla="*/ 155575 h 1787292"/>
              <a:gd name="connsiteX236" fmla="*/ 12129820 w 12192000"/>
              <a:gd name="connsiteY236" fmla="*/ 166688 h 1787292"/>
              <a:gd name="connsiteX237" fmla="*/ 12190146 w 12192000"/>
              <a:gd name="connsiteY237" fmla="*/ 174625 h 1787292"/>
              <a:gd name="connsiteX238" fmla="*/ 12192000 w 12192000"/>
              <a:gd name="connsiteY238" fmla="*/ 174668 h 1787292"/>
              <a:gd name="connsiteX239" fmla="*/ 12192000 w 12192000"/>
              <a:gd name="connsiteY239" fmla="*/ 885826 h 1787292"/>
              <a:gd name="connsiteX240" fmla="*/ 12192000 w 12192000"/>
              <a:gd name="connsiteY240" fmla="*/ 1787292 h 1787292"/>
              <a:gd name="connsiteX241" fmla="*/ 0 w 12192000"/>
              <a:gd name="connsiteY241" fmla="*/ 1787292 h 1787292"/>
              <a:gd name="connsiteX242" fmla="*/ 0 w 12192000"/>
              <a:gd name="connsiteY242" fmla="*/ 885826 h 1787292"/>
              <a:gd name="connsiteX243" fmla="*/ 0 w 12192000"/>
              <a:gd name="connsiteY243" fmla="*/ 174668 h 1787292"/>
              <a:gd name="connsiteX244" fmla="*/ 1852 w 12192000"/>
              <a:gd name="connsiteY244" fmla="*/ 174625 h 1787292"/>
              <a:gd name="connsiteX245" fmla="*/ 62177 w 12192000"/>
              <a:gd name="connsiteY245" fmla="*/ 166687 h 1787292"/>
              <a:gd name="connsiteX246" fmla="*/ 114564 w 12192000"/>
              <a:gd name="connsiteY246" fmla="*/ 155575 h 1787292"/>
              <a:gd name="connsiteX247" fmla="*/ 160602 w 12192000"/>
              <a:gd name="connsiteY247" fmla="*/ 141287 h 1787292"/>
              <a:gd name="connsiteX248" fmla="*/ 201877 w 12192000"/>
              <a:gd name="connsiteY248" fmla="*/ 125412 h 1787292"/>
              <a:gd name="connsiteX249" fmla="*/ 238389 w 12192000"/>
              <a:gd name="connsiteY249" fmla="*/ 106362 h 1787292"/>
              <a:gd name="connsiteX250" fmla="*/ 276489 w 12192000"/>
              <a:gd name="connsiteY250" fmla="*/ 87312 h 1787292"/>
              <a:gd name="connsiteX251" fmla="*/ 314589 w 12192000"/>
              <a:gd name="connsiteY251" fmla="*/ 68262 h 1787292"/>
              <a:gd name="connsiteX252" fmla="*/ 351102 w 12192000"/>
              <a:gd name="connsiteY252" fmla="*/ 52387 h 1787292"/>
              <a:gd name="connsiteX253" fmla="*/ 392377 w 12192000"/>
              <a:gd name="connsiteY253" fmla="*/ 36512 h 1787292"/>
              <a:gd name="connsiteX254" fmla="*/ 438414 w 12192000"/>
              <a:gd name="connsiteY254" fmla="*/ 20637 h 1787292"/>
              <a:gd name="connsiteX255" fmla="*/ 490802 w 12192000"/>
              <a:gd name="connsiteY255" fmla="*/ 9525 h 1787292"/>
              <a:gd name="connsiteX256" fmla="*/ 551127 w 12192000"/>
              <a:gd name="connsiteY256" fmla="*/ 3175 h 1787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</a:cxnLst>
            <a:rect l="l" t="t" r="r" b="b"/>
            <a:pathLst>
              <a:path w="12192000" h="1787292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4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1" y="36512"/>
                </a:lnTo>
                <a:lnTo>
                  <a:pt x="5002476" y="52387"/>
                </a:lnTo>
                <a:lnTo>
                  <a:pt x="5038989" y="68262"/>
                </a:lnTo>
                <a:lnTo>
                  <a:pt x="5077089" y="87312"/>
                </a:lnTo>
                <a:lnTo>
                  <a:pt x="5115189" y="106362"/>
                </a:lnTo>
                <a:lnTo>
                  <a:pt x="5151701" y="125412"/>
                </a:lnTo>
                <a:lnTo>
                  <a:pt x="5192976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09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7" y="3175"/>
                </a:lnTo>
                <a:lnTo>
                  <a:pt x="6086208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2000" y="174668"/>
                </a:lnTo>
                <a:lnTo>
                  <a:pt x="12192000" y="885826"/>
                </a:lnTo>
                <a:lnTo>
                  <a:pt x="12192000" y="1787292"/>
                </a:lnTo>
                <a:lnTo>
                  <a:pt x="0" y="1787292"/>
                </a:lnTo>
                <a:lnTo>
                  <a:pt x="0" y="885826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2C6D2F-88E7-46C1-A202-B8E34C4973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6791" y="5818050"/>
            <a:ext cx="10318416" cy="396483"/>
          </a:xfrm>
        </p:spPr>
        <p:txBody>
          <a:bodyPr>
            <a:normAutofit/>
          </a:bodyPr>
          <a:lstStyle/>
          <a:p>
            <a:r>
              <a:rPr lang="en-GB" sz="1200" dirty="0">
                <a:solidFill>
                  <a:srgbClr val="FFFFFF"/>
                </a:solidFill>
              </a:rPr>
              <a:t>By Daisy Hay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FEBA35-3E3F-422B-A1E6-1AB2F5A1D5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5144" y="643467"/>
            <a:ext cx="8221711" cy="39258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D5B80D5-65B1-4E14-971C-5774977F5C2D}"/>
              </a:ext>
            </a:extLst>
          </p:cNvPr>
          <p:cNvSpPr txBox="1"/>
          <p:nvPr/>
        </p:nvSpPr>
        <p:spPr>
          <a:xfrm>
            <a:off x="0" y="6530671"/>
            <a:ext cx="22966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(Greatdays, 2018)</a:t>
            </a:r>
          </a:p>
        </p:txBody>
      </p:sp>
    </p:spTree>
    <p:extLst>
      <p:ext uri="{BB962C8B-B14F-4D97-AF65-F5344CB8AC3E}">
        <p14:creationId xmlns:p14="http://schemas.microsoft.com/office/powerpoint/2010/main" val="3170099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506FC-F59C-4941-A93B-37C2AAF15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5107"/>
            <a:ext cx="3384329" cy="1640894"/>
          </a:xfrm>
        </p:spPr>
        <p:txBody>
          <a:bodyPr anchor="t">
            <a:normAutofit/>
          </a:bodyPr>
          <a:lstStyle/>
          <a:p>
            <a:r>
              <a:rPr lang="en-GB" sz="4000"/>
              <a:t>Contents page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FD217-1B55-4BB4-B0EB-54FD128DD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2286001"/>
            <a:ext cx="3384330" cy="394084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Key company facts </a:t>
            </a:r>
          </a:p>
          <a:p>
            <a:pPr>
              <a:lnSpc>
                <a:spcPct val="100000"/>
              </a:lnSpc>
            </a:pPr>
            <a:r>
              <a:rPr lang="en-GB" dirty="0"/>
              <a:t>PESTLE </a:t>
            </a:r>
          </a:p>
          <a:p>
            <a:pPr>
              <a:lnSpc>
                <a:spcPct val="100000"/>
              </a:lnSpc>
            </a:pPr>
            <a:r>
              <a:rPr lang="en-GB" dirty="0"/>
              <a:t>SWOT</a:t>
            </a:r>
          </a:p>
          <a:p>
            <a:pPr>
              <a:lnSpc>
                <a:spcPct val="100000"/>
              </a:lnSpc>
            </a:pPr>
            <a:r>
              <a:rPr lang="en-GB" dirty="0"/>
              <a:t>Recruitment and selection process</a:t>
            </a:r>
          </a:p>
          <a:p>
            <a:pPr>
              <a:lnSpc>
                <a:spcPct val="100000"/>
              </a:lnSpc>
            </a:pPr>
            <a:r>
              <a:rPr lang="en-GB" dirty="0"/>
              <a:t>Management performance</a:t>
            </a:r>
          </a:p>
          <a:p>
            <a:pPr>
              <a:lnSpc>
                <a:spcPct val="100000"/>
              </a:lnSpc>
            </a:pPr>
            <a:r>
              <a:rPr lang="en-GB" dirty="0"/>
              <a:t> Equality and Diversity </a:t>
            </a:r>
          </a:p>
          <a:p>
            <a:pPr>
              <a:lnSpc>
                <a:spcPct val="100000"/>
              </a:lnSpc>
            </a:pPr>
            <a:r>
              <a:rPr lang="en-GB" dirty="0"/>
              <a:t>Financial audit </a:t>
            </a:r>
          </a:p>
          <a:p>
            <a:pPr>
              <a:lnSpc>
                <a:spcPct val="100000"/>
              </a:lnSpc>
            </a:pPr>
            <a:r>
              <a:rPr lang="en-GB" dirty="0"/>
              <a:t>Recommendations </a:t>
            </a:r>
          </a:p>
          <a:p>
            <a:pPr>
              <a:lnSpc>
                <a:spcPct val="100000"/>
              </a:lnSpc>
            </a:pPr>
            <a:r>
              <a:rPr lang="en-GB" dirty="0"/>
              <a:t>Closing slide</a:t>
            </a:r>
          </a:p>
          <a:p>
            <a:pPr>
              <a:lnSpc>
                <a:spcPct val="100000"/>
              </a:lnSpc>
            </a:pPr>
            <a:r>
              <a:rPr lang="en-GB" dirty="0"/>
              <a:t>Reference and bibliography 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BB1479-22D5-4BF4-AED7-190D12A4B8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9472" y="1643491"/>
            <a:ext cx="5995465" cy="35972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8561A6-4ACE-4735-B40A-20FC2314DD07}"/>
              </a:ext>
            </a:extLst>
          </p:cNvPr>
          <p:cNvSpPr txBox="1"/>
          <p:nvPr/>
        </p:nvSpPr>
        <p:spPr>
          <a:xfrm>
            <a:off x="7756635" y="5240770"/>
            <a:ext cx="40202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(Best, C. 2017)</a:t>
            </a:r>
          </a:p>
        </p:txBody>
      </p:sp>
    </p:spTree>
    <p:extLst>
      <p:ext uri="{BB962C8B-B14F-4D97-AF65-F5344CB8AC3E}">
        <p14:creationId xmlns:p14="http://schemas.microsoft.com/office/powerpoint/2010/main" val="3423778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13">
            <a:extLst>
              <a:ext uri="{FF2B5EF4-FFF2-40B4-BE49-F238E27FC236}">
                <a16:creationId xmlns:a16="http://schemas.microsoft.com/office/drawing/2014/main" id="{7C615D28-8D37-47CB-9D5B-9ACFDA308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CDD153-93F2-4B22-98F7-23AE70961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799" y="804335"/>
            <a:ext cx="6340851" cy="1681709"/>
          </a:xfrm>
        </p:spPr>
        <p:txBody>
          <a:bodyPr>
            <a:normAutofit/>
          </a:bodyPr>
          <a:lstStyle/>
          <a:p>
            <a:r>
              <a:rPr lang="en-GB" dirty="0"/>
              <a:t>Company facts </a:t>
            </a:r>
          </a:p>
        </p:txBody>
      </p:sp>
      <p:sp>
        <p:nvSpPr>
          <p:cNvPr id="35" name="Freeform: Shape 15">
            <a:extLst>
              <a:ext uri="{FF2B5EF4-FFF2-40B4-BE49-F238E27FC236}">
                <a16:creationId xmlns:a16="http://schemas.microsoft.com/office/drawing/2014/main" id="{41FDC264-1201-436C-919B-101837D607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672465" cy="6858000"/>
          </a:xfrm>
          <a:custGeom>
            <a:avLst/>
            <a:gdLst>
              <a:gd name="connsiteX0" fmla="*/ 0 w 672465"/>
              <a:gd name="connsiteY0" fmla="*/ 0 h 6858000"/>
              <a:gd name="connsiteX1" fmla="*/ 496253 w 672465"/>
              <a:gd name="connsiteY1" fmla="*/ 0 h 6858000"/>
              <a:gd name="connsiteX2" fmla="*/ 497840 w 672465"/>
              <a:gd name="connsiteY2" fmla="*/ 68263 h 6858000"/>
              <a:gd name="connsiteX3" fmla="*/ 505778 w 672465"/>
              <a:gd name="connsiteY3" fmla="*/ 128588 h 6858000"/>
              <a:gd name="connsiteX4" fmla="*/ 516890 w 672465"/>
              <a:gd name="connsiteY4" fmla="*/ 180975 h 6858000"/>
              <a:gd name="connsiteX5" fmla="*/ 531178 w 672465"/>
              <a:gd name="connsiteY5" fmla="*/ 227013 h 6858000"/>
              <a:gd name="connsiteX6" fmla="*/ 547053 w 672465"/>
              <a:gd name="connsiteY6" fmla="*/ 268288 h 6858000"/>
              <a:gd name="connsiteX7" fmla="*/ 566103 w 672465"/>
              <a:gd name="connsiteY7" fmla="*/ 304800 h 6858000"/>
              <a:gd name="connsiteX8" fmla="*/ 585153 w 672465"/>
              <a:gd name="connsiteY8" fmla="*/ 342900 h 6858000"/>
              <a:gd name="connsiteX9" fmla="*/ 604203 w 672465"/>
              <a:gd name="connsiteY9" fmla="*/ 381000 h 6858000"/>
              <a:gd name="connsiteX10" fmla="*/ 620078 w 672465"/>
              <a:gd name="connsiteY10" fmla="*/ 417513 h 6858000"/>
              <a:gd name="connsiteX11" fmla="*/ 635953 w 672465"/>
              <a:gd name="connsiteY11" fmla="*/ 458788 h 6858000"/>
              <a:gd name="connsiteX12" fmla="*/ 651828 w 672465"/>
              <a:gd name="connsiteY12" fmla="*/ 504825 h 6858000"/>
              <a:gd name="connsiteX13" fmla="*/ 662940 w 672465"/>
              <a:gd name="connsiteY13" fmla="*/ 557213 h 6858000"/>
              <a:gd name="connsiteX14" fmla="*/ 669290 w 672465"/>
              <a:gd name="connsiteY14" fmla="*/ 617538 h 6858000"/>
              <a:gd name="connsiteX15" fmla="*/ 672465 w 672465"/>
              <a:gd name="connsiteY15" fmla="*/ 685800 h 6858000"/>
              <a:gd name="connsiteX16" fmla="*/ 669290 w 672465"/>
              <a:gd name="connsiteY16" fmla="*/ 754063 h 6858000"/>
              <a:gd name="connsiteX17" fmla="*/ 662940 w 672465"/>
              <a:gd name="connsiteY17" fmla="*/ 814388 h 6858000"/>
              <a:gd name="connsiteX18" fmla="*/ 651828 w 672465"/>
              <a:gd name="connsiteY18" fmla="*/ 866775 h 6858000"/>
              <a:gd name="connsiteX19" fmla="*/ 635953 w 672465"/>
              <a:gd name="connsiteY19" fmla="*/ 912813 h 6858000"/>
              <a:gd name="connsiteX20" fmla="*/ 620078 w 672465"/>
              <a:gd name="connsiteY20" fmla="*/ 954088 h 6858000"/>
              <a:gd name="connsiteX21" fmla="*/ 604203 w 672465"/>
              <a:gd name="connsiteY21" fmla="*/ 990600 h 6858000"/>
              <a:gd name="connsiteX22" fmla="*/ 585153 w 672465"/>
              <a:gd name="connsiteY22" fmla="*/ 1028700 h 6858000"/>
              <a:gd name="connsiteX23" fmla="*/ 566103 w 672465"/>
              <a:gd name="connsiteY23" fmla="*/ 1066800 h 6858000"/>
              <a:gd name="connsiteX24" fmla="*/ 547053 w 672465"/>
              <a:gd name="connsiteY24" fmla="*/ 1103313 h 6858000"/>
              <a:gd name="connsiteX25" fmla="*/ 531178 w 672465"/>
              <a:gd name="connsiteY25" fmla="*/ 1144588 h 6858000"/>
              <a:gd name="connsiteX26" fmla="*/ 516890 w 672465"/>
              <a:gd name="connsiteY26" fmla="*/ 1190625 h 6858000"/>
              <a:gd name="connsiteX27" fmla="*/ 505778 w 672465"/>
              <a:gd name="connsiteY27" fmla="*/ 1243013 h 6858000"/>
              <a:gd name="connsiteX28" fmla="*/ 497840 w 672465"/>
              <a:gd name="connsiteY28" fmla="*/ 1303338 h 6858000"/>
              <a:gd name="connsiteX29" fmla="*/ 496253 w 672465"/>
              <a:gd name="connsiteY29" fmla="*/ 1371600 h 6858000"/>
              <a:gd name="connsiteX30" fmla="*/ 497840 w 672465"/>
              <a:gd name="connsiteY30" fmla="*/ 1439863 h 6858000"/>
              <a:gd name="connsiteX31" fmla="*/ 505778 w 672465"/>
              <a:gd name="connsiteY31" fmla="*/ 1500188 h 6858000"/>
              <a:gd name="connsiteX32" fmla="*/ 516890 w 672465"/>
              <a:gd name="connsiteY32" fmla="*/ 1552575 h 6858000"/>
              <a:gd name="connsiteX33" fmla="*/ 531178 w 672465"/>
              <a:gd name="connsiteY33" fmla="*/ 1598613 h 6858000"/>
              <a:gd name="connsiteX34" fmla="*/ 547053 w 672465"/>
              <a:gd name="connsiteY34" fmla="*/ 1639888 h 6858000"/>
              <a:gd name="connsiteX35" fmla="*/ 566103 w 672465"/>
              <a:gd name="connsiteY35" fmla="*/ 1676400 h 6858000"/>
              <a:gd name="connsiteX36" fmla="*/ 585153 w 672465"/>
              <a:gd name="connsiteY36" fmla="*/ 1714500 h 6858000"/>
              <a:gd name="connsiteX37" fmla="*/ 604203 w 672465"/>
              <a:gd name="connsiteY37" fmla="*/ 1752600 h 6858000"/>
              <a:gd name="connsiteX38" fmla="*/ 620078 w 672465"/>
              <a:gd name="connsiteY38" fmla="*/ 1789113 h 6858000"/>
              <a:gd name="connsiteX39" fmla="*/ 635953 w 672465"/>
              <a:gd name="connsiteY39" fmla="*/ 1830388 h 6858000"/>
              <a:gd name="connsiteX40" fmla="*/ 651828 w 672465"/>
              <a:gd name="connsiteY40" fmla="*/ 1876425 h 6858000"/>
              <a:gd name="connsiteX41" fmla="*/ 662940 w 672465"/>
              <a:gd name="connsiteY41" fmla="*/ 1928813 h 6858000"/>
              <a:gd name="connsiteX42" fmla="*/ 669290 w 672465"/>
              <a:gd name="connsiteY42" fmla="*/ 1989138 h 6858000"/>
              <a:gd name="connsiteX43" fmla="*/ 672465 w 672465"/>
              <a:gd name="connsiteY43" fmla="*/ 2057400 h 6858000"/>
              <a:gd name="connsiteX44" fmla="*/ 669290 w 672465"/>
              <a:gd name="connsiteY44" fmla="*/ 2125663 h 6858000"/>
              <a:gd name="connsiteX45" fmla="*/ 662940 w 672465"/>
              <a:gd name="connsiteY45" fmla="*/ 2185988 h 6858000"/>
              <a:gd name="connsiteX46" fmla="*/ 651828 w 672465"/>
              <a:gd name="connsiteY46" fmla="*/ 2238375 h 6858000"/>
              <a:gd name="connsiteX47" fmla="*/ 635953 w 672465"/>
              <a:gd name="connsiteY47" fmla="*/ 2284413 h 6858000"/>
              <a:gd name="connsiteX48" fmla="*/ 620078 w 672465"/>
              <a:gd name="connsiteY48" fmla="*/ 2325688 h 6858000"/>
              <a:gd name="connsiteX49" fmla="*/ 604203 w 672465"/>
              <a:gd name="connsiteY49" fmla="*/ 2362200 h 6858000"/>
              <a:gd name="connsiteX50" fmla="*/ 585153 w 672465"/>
              <a:gd name="connsiteY50" fmla="*/ 2400300 h 6858000"/>
              <a:gd name="connsiteX51" fmla="*/ 566103 w 672465"/>
              <a:gd name="connsiteY51" fmla="*/ 2438400 h 6858000"/>
              <a:gd name="connsiteX52" fmla="*/ 547053 w 672465"/>
              <a:gd name="connsiteY52" fmla="*/ 2474913 h 6858000"/>
              <a:gd name="connsiteX53" fmla="*/ 531178 w 672465"/>
              <a:gd name="connsiteY53" fmla="*/ 2516188 h 6858000"/>
              <a:gd name="connsiteX54" fmla="*/ 516890 w 672465"/>
              <a:gd name="connsiteY54" fmla="*/ 2562225 h 6858000"/>
              <a:gd name="connsiteX55" fmla="*/ 505778 w 672465"/>
              <a:gd name="connsiteY55" fmla="*/ 2614613 h 6858000"/>
              <a:gd name="connsiteX56" fmla="*/ 497840 w 672465"/>
              <a:gd name="connsiteY56" fmla="*/ 2674938 h 6858000"/>
              <a:gd name="connsiteX57" fmla="*/ 496253 w 672465"/>
              <a:gd name="connsiteY57" fmla="*/ 2743200 h 6858000"/>
              <a:gd name="connsiteX58" fmla="*/ 497840 w 672465"/>
              <a:gd name="connsiteY58" fmla="*/ 2811463 h 6858000"/>
              <a:gd name="connsiteX59" fmla="*/ 505778 w 672465"/>
              <a:gd name="connsiteY59" fmla="*/ 2871788 h 6858000"/>
              <a:gd name="connsiteX60" fmla="*/ 516890 w 672465"/>
              <a:gd name="connsiteY60" fmla="*/ 2924175 h 6858000"/>
              <a:gd name="connsiteX61" fmla="*/ 531178 w 672465"/>
              <a:gd name="connsiteY61" fmla="*/ 2970213 h 6858000"/>
              <a:gd name="connsiteX62" fmla="*/ 547053 w 672465"/>
              <a:gd name="connsiteY62" fmla="*/ 3011488 h 6858000"/>
              <a:gd name="connsiteX63" fmla="*/ 566103 w 672465"/>
              <a:gd name="connsiteY63" fmla="*/ 3048000 h 6858000"/>
              <a:gd name="connsiteX64" fmla="*/ 585153 w 672465"/>
              <a:gd name="connsiteY64" fmla="*/ 3086100 h 6858000"/>
              <a:gd name="connsiteX65" fmla="*/ 604203 w 672465"/>
              <a:gd name="connsiteY65" fmla="*/ 3124200 h 6858000"/>
              <a:gd name="connsiteX66" fmla="*/ 620078 w 672465"/>
              <a:gd name="connsiteY66" fmla="*/ 3160713 h 6858000"/>
              <a:gd name="connsiteX67" fmla="*/ 635953 w 672465"/>
              <a:gd name="connsiteY67" fmla="*/ 3201988 h 6858000"/>
              <a:gd name="connsiteX68" fmla="*/ 651828 w 672465"/>
              <a:gd name="connsiteY68" fmla="*/ 3248025 h 6858000"/>
              <a:gd name="connsiteX69" fmla="*/ 662940 w 672465"/>
              <a:gd name="connsiteY69" fmla="*/ 3300413 h 6858000"/>
              <a:gd name="connsiteX70" fmla="*/ 669290 w 672465"/>
              <a:gd name="connsiteY70" fmla="*/ 3360738 h 6858000"/>
              <a:gd name="connsiteX71" fmla="*/ 672465 w 672465"/>
              <a:gd name="connsiteY71" fmla="*/ 3427413 h 6858000"/>
              <a:gd name="connsiteX72" fmla="*/ 669290 w 672465"/>
              <a:gd name="connsiteY72" fmla="*/ 3497263 h 6858000"/>
              <a:gd name="connsiteX73" fmla="*/ 662940 w 672465"/>
              <a:gd name="connsiteY73" fmla="*/ 3557588 h 6858000"/>
              <a:gd name="connsiteX74" fmla="*/ 651828 w 672465"/>
              <a:gd name="connsiteY74" fmla="*/ 3609975 h 6858000"/>
              <a:gd name="connsiteX75" fmla="*/ 635953 w 672465"/>
              <a:gd name="connsiteY75" fmla="*/ 3656013 h 6858000"/>
              <a:gd name="connsiteX76" fmla="*/ 620078 w 672465"/>
              <a:gd name="connsiteY76" fmla="*/ 3697288 h 6858000"/>
              <a:gd name="connsiteX77" fmla="*/ 604203 w 672465"/>
              <a:gd name="connsiteY77" fmla="*/ 3733800 h 6858000"/>
              <a:gd name="connsiteX78" fmla="*/ 585153 w 672465"/>
              <a:gd name="connsiteY78" fmla="*/ 3771900 h 6858000"/>
              <a:gd name="connsiteX79" fmla="*/ 566103 w 672465"/>
              <a:gd name="connsiteY79" fmla="*/ 3810000 h 6858000"/>
              <a:gd name="connsiteX80" fmla="*/ 547053 w 672465"/>
              <a:gd name="connsiteY80" fmla="*/ 3846513 h 6858000"/>
              <a:gd name="connsiteX81" fmla="*/ 531178 w 672465"/>
              <a:gd name="connsiteY81" fmla="*/ 3887788 h 6858000"/>
              <a:gd name="connsiteX82" fmla="*/ 516890 w 672465"/>
              <a:gd name="connsiteY82" fmla="*/ 3933825 h 6858000"/>
              <a:gd name="connsiteX83" fmla="*/ 505778 w 672465"/>
              <a:gd name="connsiteY83" fmla="*/ 3986213 h 6858000"/>
              <a:gd name="connsiteX84" fmla="*/ 497840 w 672465"/>
              <a:gd name="connsiteY84" fmla="*/ 4046538 h 6858000"/>
              <a:gd name="connsiteX85" fmla="*/ 496253 w 672465"/>
              <a:gd name="connsiteY85" fmla="*/ 4114800 h 6858000"/>
              <a:gd name="connsiteX86" fmla="*/ 497840 w 672465"/>
              <a:gd name="connsiteY86" fmla="*/ 4183063 h 6858000"/>
              <a:gd name="connsiteX87" fmla="*/ 505778 w 672465"/>
              <a:gd name="connsiteY87" fmla="*/ 4243388 h 6858000"/>
              <a:gd name="connsiteX88" fmla="*/ 516890 w 672465"/>
              <a:gd name="connsiteY88" fmla="*/ 4295775 h 6858000"/>
              <a:gd name="connsiteX89" fmla="*/ 531178 w 672465"/>
              <a:gd name="connsiteY89" fmla="*/ 4341813 h 6858000"/>
              <a:gd name="connsiteX90" fmla="*/ 547053 w 672465"/>
              <a:gd name="connsiteY90" fmla="*/ 4383088 h 6858000"/>
              <a:gd name="connsiteX91" fmla="*/ 566103 w 672465"/>
              <a:gd name="connsiteY91" fmla="*/ 4419600 h 6858000"/>
              <a:gd name="connsiteX92" fmla="*/ 604203 w 672465"/>
              <a:gd name="connsiteY92" fmla="*/ 4495800 h 6858000"/>
              <a:gd name="connsiteX93" fmla="*/ 620078 w 672465"/>
              <a:gd name="connsiteY93" fmla="*/ 4532313 h 6858000"/>
              <a:gd name="connsiteX94" fmla="*/ 635953 w 672465"/>
              <a:gd name="connsiteY94" fmla="*/ 4573588 h 6858000"/>
              <a:gd name="connsiteX95" fmla="*/ 651828 w 672465"/>
              <a:gd name="connsiteY95" fmla="*/ 4619625 h 6858000"/>
              <a:gd name="connsiteX96" fmla="*/ 662940 w 672465"/>
              <a:gd name="connsiteY96" fmla="*/ 4672013 h 6858000"/>
              <a:gd name="connsiteX97" fmla="*/ 669290 w 672465"/>
              <a:gd name="connsiteY97" fmla="*/ 4732338 h 6858000"/>
              <a:gd name="connsiteX98" fmla="*/ 672465 w 672465"/>
              <a:gd name="connsiteY98" fmla="*/ 4800600 h 6858000"/>
              <a:gd name="connsiteX99" fmla="*/ 669290 w 672465"/>
              <a:gd name="connsiteY99" fmla="*/ 4868863 h 6858000"/>
              <a:gd name="connsiteX100" fmla="*/ 662940 w 672465"/>
              <a:gd name="connsiteY100" fmla="*/ 4929188 h 6858000"/>
              <a:gd name="connsiteX101" fmla="*/ 651828 w 672465"/>
              <a:gd name="connsiteY101" fmla="*/ 4981575 h 6858000"/>
              <a:gd name="connsiteX102" fmla="*/ 635953 w 672465"/>
              <a:gd name="connsiteY102" fmla="*/ 5027613 h 6858000"/>
              <a:gd name="connsiteX103" fmla="*/ 620078 w 672465"/>
              <a:gd name="connsiteY103" fmla="*/ 5068888 h 6858000"/>
              <a:gd name="connsiteX104" fmla="*/ 604203 w 672465"/>
              <a:gd name="connsiteY104" fmla="*/ 5105400 h 6858000"/>
              <a:gd name="connsiteX105" fmla="*/ 585153 w 672465"/>
              <a:gd name="connsiteY105" fmla="*/ 5143500 h 6858000"/>
              <a:gd name="connsiteX106" fmla="*/ 566103 w 672465"/>
              <a:gd name="connsiteY106" fmla="*/ 5181600 h 6858000"/>
              <a:gd name="connsiteX107" fmla="*/ 547053 w 672465"/>
              <a:gd name="connsiteY107" fmla="*/ 5218113 h 6858000"/>
              <a:gd name="connsiteX108" fmla="*/ 531178 w 672465"/>
              <a:gd name="connsiteY108" fmla="*/ 5259388 h 6858000"/>
              <a:gd name="connsiteX109" fmla="*/ 516890 w 672465"/>
              <a:gd name="connsiteY109" fmla="*/ 5305425 h 6858000"/>
              <a:gd name="connsiteX110" fmla="*/ 505778 w 672465"/>
              <a:gd name="connsiteY110" fmla="*/ 5357813 h 6858000"/>
              <a:gd name="connsiteX111" fmla="*/ 497840 w 672465"/>
              <a:gd name="connsiteY111" fmla="*/ 5418138 h 6858000"/>
              <a:gd name="connsiteX112" fmla="*/ 496253 w 672465"/>
              <a:gd name="connsiteY112" fmla="*/ 5486400 h 6858000"/>
              <a:gd name="connsiteX113" fmla="*/ 497840 w 672465"/>
              <a:gd name="connsiteY113" fmla="*/ 5554663 h 6858000"/>
              <a:gd name="connsiteX114" fmla="*/ 505778 w 672465"/>
              <a:gd name="connsiteY114" fmla="*/ 5614988 h 6858000"/>
              <a:gd name="connsiteX115" fmla="*/ 516890 w 672465"/>
              <a:gd name="connsiteY115" fmla="*/ 5667375 h 6858000"/>
              <a:gd name="connsiteX116" fmla="*/ 531178 w 672465"/>
              <a:gd name="connsiteY116" fmla="*/ 5713413 h 6858000"/>
              <a:gd name="connsiteX117" fmla="*/ 547053 w 672465"/>
              <a:gd name="connsiteY117" fmla="*/ 5754688 h 6858000"/>
              <a:gd name="connsiteX118" fmla="*/ 566103 w 672465"/>
              <a:gd name="connsiteY118" fmla="*/ 5791200 h 6858000"/>
              <a:gd name="connsiteX119" fmla="*/ 585153 w 672465"/>
              <a:gd name="connsiteY119" fmla="*/ 5829300 h 6858000"/>
              <a:gd name="connsiteX120" fmla="*/ 604203 w 672465"/>
              <a:gd name="connsiteY120" fmla="*/ 5867400 h 6858000"/>
              <a:gd name="connsiteX121" fmla="*/ 620078 w 672465"/>
              <a:gd name="connsiteY121" fmla="*/ 5903913 h 6858000"/>
              <a:gd name="connsiteX122" fmla="*/ 635953 w 672465"/>
              <a:gd name="connsiteY122" fmla="*/ 5945188 h 6858000"/>
              <a:gd name="connsiteX123" fmla="*/ 651828 w 672465"/>
              <a:gd name="connsiteY123" fmla="*/ 5991225 h 6858000"/>
              <a:gd name="connsiteX124" fmla="*/ 662940 w 672465"/>
              <a:gd name="connsiteY124" fmla="*/ 6043613 h 6858000"/>
              <a:gd name="connsiteX125" fmla="*/ 669290 w 672465"/>
              <a:gd name="connsiteY125" fmla="*/ 6103938 h 6858000"/>
              <a:gd name="connsiteX126" fmla="*/ 672465 w 672465"/>
              <a:gd name="connsiteY126" fmla="*/ 6172200 h 6858000"/>
              <a:gd name="connsiteX127" fmla="*/ 669290 w 672465"/>
              <a:gd name="connsiteY127" fmla="*/ 6240463 h 6858000"/>
              <a:gd name="connsiteX128" fmla="*/ 662940 w 672465"/>
              <a:gd name="connsiteY128" fmla="*/ 6300788 h 6858000"/>
              <a:gd name="connsiteX129" fmla="*/ 651828 w 672465"/>
              <a:gd name="connsiteY129" fmla="*/ 6353175 h 6858000"/>
              <a:gd name="connsiteX130" fmla="*/ 635953 w 672465"/>
              <a:gd name="connsiteY130" fmla="*/ 6399213 h 6858000"/>
              <a:gd name="connsiteX131" fmla="*/ 620078 w 672465"/>
              <a:gd name="connsiteY131" fmla="*/ 6440488 h 6858000"/>
              <a:gd name="connsiteX132" fmla="*/ 604203 w 672465"/>
              <a:gd name="connsiteY132" fmla="*/ 6477000 h 6858000"/>
              <a:gd name="connsiteX133" fmla="*/ 585153 w 672465"/>
              <a:gd name="connsiteY133" fmla="*/ 6515100 h 6858000"/>
              <a:gd name="connsiteX134" fmla="*/ 566103 w 672465"/>
              <a:gd name="connsiteY134" fmla="*/ 6553200 h 6858000"/>
              <a:gd name="connsiteX135" fmla="*/ 547053 w 672465"/>
              <a:gd name="connsiteY135" fmla="*/ 6589713 h 6858000"/>
              <a:gd name="connsiteX136" fmla="*/ 531178 w 672465"/>
              <a:gd name="connsiteY136" fmla="*/ 6630988 h 6858000"/>
              <a:gd name="connsiteX137" fmla="*/ 516890 w 672465"/>
              <a:gd name="connsiteY137" fmla="*/ 6677025 h 6858000"/>
              <a:gd name="connsiteX138" fmla="*/ 505778 w 672465"/>
              <a:gd name="connsiteY138" fmla="*/ 6729413 h 6858000"/>
              <a:gd name="connsiteX139" fmla="*/ 497840 w 672465"/>
              <a:gd name="connsiteY139" fmla="*/ 6789738 h 6858000"/>
              <a:gd name="connsiteX140" fmla="*/ 496253 w 672465"/>
              <a:gd name="connsiteY140" fmla="*/ 6858000 h 6858000"/>
              <a:gd name="connsiteX141" fmla="*/ 0 w 672465"/>
              <a:gd name="connsiteY14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672465" h="6858000">
                <a:moveTo>
                  <a:pt x="0" y="0"/>
                </a:moveTo>
                <a:lnTo>
                  <a:pt x="496253" y="0"/>
                </a:lnTo>
                <a:lnTo>
                  <a:pt x="497840" y="68263"/>
                </a:lnTo>
                <a:lnTo>
                  <a:pt x="505778" y="128588"/>
                </a:lnTo>
                <a:lnTo>
                  <a:pt x="516890" y="180975"/>
                </a:lnTo>
                <a:lnTo>
                  <a:pt x="531178" y="227013"/>
                </a:lnTo>
                <a:lnTo>
                  <a:pt x="547053" y="268288"/>
                </a:lnTo>
                <a:lnTo>
                  <a:pt x="566103" y="304800"/>
                </a:lnTo>
                <a:lnTo>
                  <a:pt x="585153" y="342900"/>
                </a:lnTo>
                <a:lnTo>
                  <a:pt x="604203" y="381000"/>
                </a:lnTo>
                <a:lnTo>
                  <a:pt x="620078" y="417513"/>
                </a:lnTo>
                <a:lnTo>
                  <a:pt x="635953" y="458788"/>
                </a:lnTo>
                <a:lnTo>
                  <a:pt x="651828" y="504825"/>
                </a:lnTo>
                <a:lnTo>
                  <a:pt x="662940" y="557213"/>
                </a:lnTo>
                <a:lnTo>
                  <a:pt x="669290" y="617538"/>
                </a:lnTo>
                <a:lnTo>
                  <a:pt x="672465" y="685800"/>
                </a:lnTo>
                <a:lnTo>
                  <a:pt x="669290" y="754063"/>
                </a:lnTo>
                <a:lnTo>
                  <a:pt x="662940" y="814388"/>
                </a:lnTo>
                <a:lnTo>
                  <a:pt x="651828" y="866775"/>
                </a:lnTo>
                <a:lnTo>
                  <a:pt x="635953" y="912813"/>
                </a:lnTo>
                <a:lnTo>
                  <a:pt x="620078" y="954088"/>
                </a:lnTo>
                <a:lnTo>
                  <a:pt x="604203" y="990600"/>
                </a:lnTo>
                <a:lnTo>
                  <a:pt x="585153" y="1028700"/>
                </a:lnTo>
                <a:lnTo>
                  <a:pt x="566103" y="1066800"/>
                </a:lnTo>
                <a:lnTo>
                  <a:pt x="547053" y="1103313"/>
                </a:lnTo>
                <a:lnTo>
                  <a:pt x="531178" y="1144588"/>
                </a:lnTo>
                <a:lnTo>
                  <a:pt x="516890" y="1190625"/>
                </a:lnTo>
                <a:lnTo>
                  <a:pt x="505778" y="1243013"/>
                </a:lnTo>
                <a:lnTo>
                  <a:pt x="497840" y="1303338"/>
                </a:lnTo>
                <a:lnTo>
                  <a:pt x="496253" y="1371600"/>
                </a:lnTo>
                <a:lnTo>
                  <a:pt x="497840" y="1439863"/>
                </a:lnTo>
                <a:lnTo>
                  <a:pt x="505778" y="1500188"/>
                </a:lnTo>
                <a:lnTo>
                  <a:pt x="516890" y="1552575"/>
                </a:lnTo>
                <a:lnTo>
                  <a:pt x="531178" y="1598613"/>
                </a:lnTo>
                <a:lnTo>
                  <a:pt x="547053" y="1639888"/>
                </a:lnTo>
                <a:lnTo>
                  <a:pt x="566103" y="1676400"/>
                </a:lnTo>
                <a:lnTo>
                  <a:pt x="585153" y="1714500"/>
                </a:lnTo>
                <a:lnTo>
                  <a:pt x="604203" y="1752600"/>
                </a:lnTo>
                <a:lnTo>
                  <a:pt x="620078" y="1789113"/>
                </a:lnTo>
                <a:lnTo>
                  <a:pt x="635953" y="1830388"/>
                </a:lnTo>
                <a:lnTo>
                  <a:pt x="651828" y="1876425"/>
                </a:lnTo>
                <a:lnTo>
                  <a:pt x="662940" y="1928813"/>
                </a:lnTo>
                <a:lnTo>
                  <a:pt x="669290" y="1989138"/>
                </a:lnTo>
                <a:lnTo>
                  <a:pt x="672465" y="2057400"/>
                </a:lnTo>
                <a:lnTo>
                  <a:pt x="669290" y="2125663"/>
                </a:lnTo>
                <a:lnTo>
                  <a:pt x="662940" y="2185988"/>
                </a:lnTo>
                <a:lnTo>
                  <a:pt x="651828" y="2238375"/>
                </a:lnTo>
                <a:lnTo>
                  <a:pt x="635953" y="2284413"/>
                </a:lnTo>
                <a:lnTo>
                  <a:pt x="620078" y="2325688"/>
                </a:lnTo>
                <a:lnTo>
                  <a:pt x="604203" y="2362200"/>
                </a:lnTo>
                <a:lnTo>
                  <a:pt x="585153" y="2400300"/>
                </a:lnTo>
                <a:lnTo>
                  <a:pt x="566103" y="2438400"/>
                </a:lnTo>
                <a:lnTo>
                  <a:pt x="547053" y="2474913"/>
                </a:lnTo>
                <a:lnTo>
                  <a:pt x="531178" y="2516188"/>
                </a:lnTo>
                <a:lnTo>
                  <a:pt x="516890" y="2562225"/>
                </a:lnTo>
                <a:lnTo>
                  <a:pt x="505778" y="2614613"/>
                </a:lnTo>
                <a:lnTo>
                  <a:pt x="497840" y="2674938"/>
                </a:lnTo>
                <a:lnTo>
                  <a:pt x="496253" y="2743200"/>
                </a:lnTo>
                <a:lnTo>
                  <a:pt x="497840" y="2811463"/>
                </a:lnTo>
                <a:lnTo>
                  <a:pt x="505778" y="2871788"/>
                </a:lnTo>
                <a:lnTo>
                  <a:pt x="516890" y="2924175"/>
                </a:lnTo>
                <a:lnTo>
                  <a:pt x="531178" y="2970213"/>
                </a:lnTo>
                <a:lnTo>
                  <a:pt x="547053" y="3011488"/>
                </a:lnTo>
                <a:lnTo>
                  <a:pt x="566103" y="3048000"/>
                </a:lnTo>
                <a:lnTo>
                  <a:pt x="585153" y="3086100"/>
                </a:lnTo>
                <a:lnTo>
                  <a:pt x="604203" y="3124200"/>
                </a:lnTo>
                <a:lnTo>
                  <a:pt x="620078" y="3160713"/>
                </a:lnTo>
                <a:lnTo>
                  <a:pt x="635953" y="3201988"/>
                </a:lnTo>
                <a:lnTo>
                  <a:pt x="651828" y="3248025"/>
                </a:lnTo>
                <a:lnTo>
                  <a:pt x="662940" y="3300413"/>
                </a:lnTo>
                <a:lnTo>
                  <a:pt x="669290" y="3360738"/>
                </a:lnTo>
                <a:lnTo>
                  <a:pt x="672465" y="3427413"/>
                </a:lnTo>
                <a:lnTo>
                  <a:pt x="669290" y="3497263"/>
                </a:lnTo>
                <a:lnTo>
                  <a:pt x="662940" y="3557588"/>
                </a:lnTo>
                <a:lnTo>
                  <a:pt x="651828" y="3609975"/>
                </a:lnTo>
                <a:lnTo>
                  <a:pt x="635953" y="3656013"/>
                </a:lnTo>
                <a:lnTo>
                  <a:pt x="620078" y="3697288"/>
                </a:lnTo>
                <a:lnTo>
                  <a:pt x="604203" y="3733800"/>
                </a:lnTo>
                <a:lnTo>
                  <a:pt x="585153" y="3771900"/>
                </a:lnTo>
                <a:lnTo>
                  <a:pt x="566103" y="3810000"/>
                </a:lnTo>
                <a:lnTo>
                  <a:pt x="547053" y="3846513"/>
                </a:lnTo>
                <a:lnTo>
                  <a:pt x="531178" y="3887788"/>
                </a:lnTo>
                <a:lnTo>
                  <a:pt x="516890" y="3933825"/>
                </a:lnTo>
                <a:lnTo>
                  <a:pt x="505778" y="3986213"/>
                </a:lnTo>
                <a:lnTo>
                  <a:pt x="497840" y="4046538"/>
                </a:lnTo>
                <a:lnTo>
                  <a:pt x="496253" y="4114800"/>
                </a:lnTo>
                <a:lnTo>
                  <a:pt x="497840" y="4183063"/>
                </a:lnTo>
                <a:lnTo>
                  <a:pt x="505778" y="4243388"/>
                </a:lnTo>
                <a:lnTo>
                  <a:pt x="516890" y="4295775"/>
                </a:lnTo>
                <a:lnTo>
                  <a:pt x="531178" y="4341813"/>
                </a:lnTo>
                <a:lnTo>
                  <a:pt x="547053" y="4383088"/>
                </a:lnTo>
                <a:lnTo>
                  <a:pt x="566103" y="4419600"/>
                </a:lnTo>
                <a:lnTo>
                  <a:pt x="604203" y="4495800"/>
                </a:lnTo>
                <a:lnTo>
                  <a:pt x="620078" y="4532313"/>
                </a:lnTo>
                <a:lnTo>
                  <a:pt x="635953" y="4573588"/>
                </a:lnTo>
                <a:lnTo>
                  <a:pt x="651828" y="4619625"/>
                </a:lnTo>
                <a:lnTo>
                  <a:pt x="662940" y="4672013"/>
                </a:lnTo>
                <a:lnTo>
                  <a:pt x="669290" y="4732338"/>
                </a:lnTo>
                <a:lnTo>
                  <a:pt x="672465" y="4800600"/>
                </a:lnTo>
                <a:lnTo>
                  <a:pt x="669290" y="4868863"/>
                </a:lnTo>
                <a:lnTo>
                  <a:pt x="662940" y="4929188"/>
                </a:lnTo>
                <a:lnTo>
                  <a:pt x="651828" y="4981575"/>
                </a:lnTo>
                <a:lnTo>
                  <a:pt x="635953" y="5027613"/>
                </a:lnTo>
                <a:lnTo>
                  <a:pt x="620078" y="5068888"/>
                </a:lnTo>
                <a:lnTo>
                  <a:pt x="604203" y="5105400"/>
                </a:lnTo>
                <a:lnTo>
                  <a:pt x="585153" y="5143500"/>
                </a:lnTo>
                <a:lnTo>
                  <a:pt x="566103" y="5181600"/>
                </a:lnTo>
                <a:lnTo>
                  <a:pt x="547053" y="5218113"/>
                </a:lnTo>
                <a:lnTo>
                  <a:pt x="531178" y="5259388"/>
                </a:lnTo>
                <a:lnTo>
                  <a:pt x="516890" y="5305425"/>
                </a:lnTo>
                <a:lnTo>
                  <a:pt x="505778" y="5357813"/>
                </a:lnTo>
                <a:lnTo>
                  <a:pt x="497840" y="5418138"/>
                </a:lnTo>
                <a:lnTo>
                  <a:pt x="496253" y="5486400"/>
                </a:lnTo>
                <a:lnTo>
                  <a:pt x="497840" y="5554663"/>
                </a:lnTo>
                <a:lnTo>
                  <a:pt x="505778" y="5614988"/>
                </a:lnTo>
                <a:lnTo>
                  <a:pt x="516890" y="5667375"/>
                </a:lnTo>
                <a:lnTo>
                  <a:pt x="531178" y="5713413"/>
                </a:lnTo>
                <a:lnTo>
                  <a:pt x="547053" y="5754688"/>
                </a:lnTo>
                <a:lnTo>
                  <a:pt x="566103" y="5791200"/>
                </a:lnTo>
                <a:lnTo>
                  <a:pt x="585153" y="5829300"/>
                </a:lnTo>
                <a:lnTo>
                  <a:pt x="604203" y="5867400"/>
                </a:lnTo>
                <a:lnTo>
                  <a:pt x="620078" y="5903913"/>
                </a:lnTo>
                <a:lnTo>
                  <a:pt x="635953" y="5945188"/>
                </a:lnTo>
                <a:lnTo>
                  <a:pt x="651828" y="5991225"/>
                </a:lnTo>
                <a:lnTo>
                  <a:pt x="662940" y="6043613"/>
                </a:lnTo>
                <a:lnTo>
                  <a:pt x="669290" y="6103938"/>
                </a:lnTo>
                <a:lnTo>
                  <a:pt x="672465" y="6172200"/>
                </a:lnTo>
                <a:lnTo>
                  <a:pt x="669290" y="6240463"/>
                </a:lnTo>
                <a:lnTo>
                  <a:pt x="662940" y="6300788"/>
                </a:lnTo>
                <a:lnTo>
                  <a:pt x="651828" y="6353175"/>
                </a:lnTo>
                <a:lnTo>
                  <a:pt x="635953" y="6399213"/>
                </a:lnTo>
                <a:lnTo>
                  <a:pt x="620078" y="6440488"/>
                </a:lnTo>
                <a:lnTo>
                  <a:pt x="604203" y="6477000"/>
                </a:lnTo>
                <a:lnTo>
                  <a:pt x="585153" y="6515100"/>
                </a:lnTo>
                <a:lnTo>
                  <a:pt x="566103" y="6553200"/>
                </a:lnTo>
                <a:lnTo>
                  <a:pt x="547053" y="6589713"/>
                </a:lnTo>
                <a:lnTo>
                  <a:pt x="531178" y="6630988"/>
                </a:lnTo>
                <a:lnTo>
                  <a:pt x="516890" y="6677025"/>
                </a:lnTo>
                <a:lnTo>
                  <a:pt x="505778" y="6729413"/>
                </a:lnTo>
                <a:lnTo>
                  <a:pt x="497840" y="6789738"/>
                </a:lnTo>
                <a:lnTo>
                  <a:pt x="49625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14FB3-6700-4654-AA03-66BF7F580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3799" y="2871982"/>
            <a:ext cx="6340855" cy="3181684"/>
          </a:xfrm>
        </p:spPr>
        <p:txBody>
          <a:bodyPr anchor="t"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</a:rPr>
              <a:t>One of the UK’s most popular tourist attraction </a:t>
            </a:r>
          </a:p>
          <a:p>
            <a:r>
              <a:rPr lang="en-GB" sz="1800" dirty="0">
                <a:solidFill>
                  <a:schemeClr val="tx1"/>
                </a:solidFill>
              </a:rPr>
              <a:t>Legoland is owned and operated by Merlin Entertainment</a:t>
            </a:r>
          </a:p>
          <a:p>
            <a:r>
              <a:rPr lang="en-GB" sz="1800" dirty="0">
                <a:solidFill>
                  <a:schemeClr val="tx1"/>
                </a:solidFill>
              </a:rPr>
              <a:t>Merlin Entertainment operates 100 attractions which are based in 22 countries around the world  </a:t>
            </a:r>
          </a:p>
          <a:p>
            <a:r>
              <a:rPr lang="en-GB" sz="1800" dirty="0">
                <a:solidFill>
                  <a:schemeClr val="tx1"/>
                </a:solidFill>
              </a:rPr>
              <a:t>Legoland Windsor includes a water park,  theme park and hotel</a:t>
            </a:r>
          </a:p>
        </p:txBody>
      </p:sp>
      <p:sp>
        <p:nvSpPr>
          <p:cNvPr id="36" name="Freeform: Shape 17">
            <a:extLst>
              <a:ext uri="{FF2B5EF4-FFF2-40B4-BE49-F238E27FC236}">
                <a16:creationId xmlns:a16="http://schemas.microsoft.com/office/drawing/2014/main" id="{D6B215F4-747D-4CC6-A400-179A94AB8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9668" y="0"/>
            <a:ext cx="4232332" cy="3701000"/>
          </a:xfrm>
          <a:custGeom>
            <a:avLst/>
            <a:gdLst>
              <a:gd name="connsiteX0" fmla="*/ 319701 w 4232332"/>
              <a:gd name="connsiteY0" fmla="*/ 0 h 3701000"/>
              <a:gd name="connsiteX1" fmla="*/ 4232332 w 4232332"/>
              <a:gd name="connsiteY1" fmla="*/ 0 h 3701000"/>
              <a:gd name="connsiteX2" fmla="*/ 4232332 w 4232332"/>
              <a:gd name="connsiteY2" fmla="*/ 3034486 h 3701000"/>
              <a:gd name="connsiteX3" fmla="*/ 4230268 w 4232332"/>
              <a:gd name="connsiteY3" fmla="*/ 3035198 h 3701000"/>
              <a:gd name="connsiteX4" fmla="*/ 4185051 w 4232332"/>
              <a:gd name="connsiteY4" fmla="*/ 3049231 h 3701000"/>
              <a:gd name="connsiteX5" fmla="*/ 4136714 w 4232332"/>
              <a:gd name="connsiteY5" fmla="*/ 3061706 h 3701000"/>
              <a:gd name="connsiteX6" fmla="*/ 4089935 w 4232332"/>
              <a:gd name="connsiteY6" fmla="*/ 3074180 h 3701000"/>
              <a:gd name="connsiteX7" fmla="*/ 4043158 w 4232332"/>
              <a:gd name="connsiteY7" fmla="*/ 3088214 h 3701000"/>
              <a:gd name="connsiteX8" fmla="*/ 3997940 w 4232332"/>
              <a:gd name="connsiteY8" fmla="*/ 3103806 h 3701000"/>
              <a:gd name="connsiteX9" fmla="*/ 3955840 w 4232332"/>
              <a:gd name="connsiteY9" fmla="*/ 3122518 h 3701000"/>
              <a:gd name="connsiteX10" fmla="*/ 3916860 w 4232332"/>
              <a:gd name="connsiteY10" fmla="*/ 3144346 h 3701000"/>
              <a:gd name="connsiteX11" fmla="*/ 3882555 w 4232332"/>
              <a:gd name="connsiteY11" fmla="*/ 3172413 h 3701000"/>
              <a:gd name="connsiteX12" fmla="*/ 3846692 w 4232332"/>
              <a:gd name="connsiteY12" fmla="*/ 3203599 h 3701000"/>
              <a:gd name="connsiteX13" fmla="*/ 3815506 w 4232332"/>
              <a:gd name="connsiteY13" fmla="*/ 3239461 h 3701000"/>
              <a:gd name="connsiteX14" fmla="*/ 3785881 w 4232332"/>
              <a:gd name="connsiteY14" fmla="*/ 3276884 h 3701000"/>
              <a:gd name="connsiteX15" fmla="*/ 3756254 w 4232332"/>
              <a:gd name="connsiteY15" fmla="*/ 3315864 h 3701000"/>
              <a:gd name="connsiteX16" fmla="*/ 3726629 w 4232332"/>
              <a:gd name="connsiteY16" fmla="*/ 3354846 h 3701000"/>
              <a:gd name="connsiteX17" fmla="*/ 3697003 w 4232332"/>
              <a:gd name="connsiteY17" fmla="*/ 3392268 h 3701000"/>
              <a:gd name="connsiteX18" fmla="*/ 3664258 w 4232332"/>
              <a:gd name="connsiteY18" fmla="*/ 3428131 h 3701000"/>
              <a:gd name="connsiteX19" fmla="*/ 3631513 w 4232332"/>
              <a:gd name="connsiteY19" fmla="*/ 3459315 h 3701000"/>
              <a:gd name="connsiteX20" fmla="*/ 3594093 w 4232332"/>
              <a:gd name="connsiteY20" fmla="*/ 3485823 h 3701000"/>
              <a:gd name="connsiteX21" fmla="*/ 3555111 w 4232332"/>
              <a:gd name="connsiteY21" fmla="*/ 3506094 h 3701000"/>
              <a:gd name="connsiteX22" fmla="*/ 3508332 w 4232332"/>
              <a:gd name="connsiteY22" fmla="*/ 3520128 h 3701000"/>
              <a:gd name="connsiteX23" fmla="*/ 3459994 w 4232332"/>
              <a:gd name="connsiteY23" fmla="*/ 3526365 h 3701000"/>
              <a:gd name="connsiteX24" fmla="*/ 3410100 w 4232332"/>
              <a:gd name="connsiteY24" fmla="*/ 3527923 h 3701000"/>
              <a:gd name="connsiteX25" fmla="*/ 3357084 w 4232332"/>
              <a:gd name="connsiteY25" fmla="*/ 3523245 h 3701000"/>
              <a:gd name="connsiteX26" fmla="*/ 3304070 w 4232332"/>
              <a:gd name="connsiteY26" fmla="*/ 3517009 h 3701000"/>
              <a:gd name="connsiteX27" fmla="*/ 3251054 w 4232332"/>
              <a:gd name="connsiteY27" fmla="*/ 3509211 h 3701000"/>
              <a:gd name="connsiteX28" fmla="*/ 3198040 w 4232332"/>
              <a:gd name="connsiteY28" fmla="*/ 3502976 h 3701000"/>
              <a:gd name="connsiteX29" fmla="*/ 3145024 w 4232332"/>
              <a:gd name="connsiteY29" fmla="*/ 3499857 h 3701000"/>
              <a:gd name="connsiteX30" fmla="*/ 3093569 w 4232332"/>
              <a:gd name="connsiteY30" fmla="*/ 3499857 h 3701000"/>
              <a:gd name="connsiteX31" fmla="*/ 3045233 w 4232332"/>
              <a:gd name="connsiteY31" fmla="*/ 3506094 h 3701000"/>
              <a:gd name="connsiteX32" fmla="*/ 2995337 w 4232332"/>
              <a:gd name="connsiteY32" fmla="*/ 3518569 h 3701000"/>
              <a:gd name="connsiteX33" fmla="*/ 2950118 w 4232332"/>
              <a:gd name="connsiteY33" fmla="*/ 3537278 h 3701000"/>
              <a:gd name="connsiteX34" fmla="*/ 2903340 w 4232332"/>
              <a:gd name="connsiteY34" fmla="*/ 3562227 h 3701000"/>
              <a:gd name="connsiteX35" fmla="*/ 2856564 w 4232332"/>
              <a:gd name="connsiteY35" fmla="*/ 3587176 h 3701000"/>
              <a:gd name="connsiteX36" fmla="*/ 2809785 w 4232332"/>
              <a:gd name="connsiteY36" fmla="*/ 3615241 h 3701000"/>
              <a:gd name="connsiteX37" fmla="*/ 2764565 w 4232332"/>
              <a:gd name="connsiteY37" fmla="*/ 3641749 h 3701000"/>
              <a:gd name="connsiteX38" fmla="*/ 2716230 w 4232332"/>
              <a:gd name="connsiteY38" fmla="*/ 3665138 h 3701000"/>
              <a:gd name="connsiteX39" fmla="*/ 2669451 w 4232332"/>
              <a:gd name="connsiteY39" fmla="*/ 3683850 h 3701000"/>
              <a:gd name="connsiteX40" fmla="*/ 2621114 w 4232332"/>
              <a:gd name="connsiteY40" fmla="*/ 3696324 h 3701000"/>
              <a:gd name="connsiteX41" fmla="*/ 2571219 w 4232332"/>
              <a:gd name="connsiteY41" fmla="*/ 3701000 h 3701000"/>
              <a:gd name="connsiteX42" fmla="*/ 2521322 w 4232332"/>
              <a:gd name="connsiteY42" fmla="*/ 3696324 h 3701000"/>
              <a:gd name="connsiteX43" fmla="*/ 2472985 w 4232332"/>
              <a:gd name="connsiteY43" fmla="*/ 3683850 h 3701000"/>
              <a:gd name="connsiteX44" fmla="*/ 2426209 w 4232332"/>
              <a:gd name="connsiteY44" fmla="*/ 3665138 h 3701000"/>
              <a:gd name="connsiteX45" fmla="*/ 2377871 w 4232332"/>
              <a:gd name="connsiteY45" fmla="*/ 3641749 h 3701000"/>
              <a:gd name="connsiteX46" fmla="*/ 2332651 w 4232332"/>
              <a:gd name="connsiteY46" fmla="*/ 3615241 h 3701000"/>
              <a:gd name="connsiteX47" fmla="*/ 2285874 w 4232332"/>
              <a:gd name="connsiteY47" fmla="*/ 3587176 h 3701000"/>
              <a:gd name="connsiteX48" fmla="*/ 2239096 w 4232332"/>
              <a:gd name="connsiteY48" fmla="*/ 3562227 h 3701000"/>
              <a:gd name="connsiteX49" fmla="*/ 2192319 w 4232332"/>
              <a:gd name="connsiteY49" fmla="*/ 3537278 h 3701000"/>
              <a:gd name="connsiteX50" fmla="*/ 2145542 w 4232332"/>
              <a:gd name="connsiteY50" fmla="*/ 3518569 h 3701000"/>
              <a:gd name="connsiteX51" fmla="*/ 2097204 w 4232332"/>
              <a:gd name="connsiteY51" fmla="*/ 3506094 h 3701000"/>
              <a:gd name="connsiteX52" fmla="*/ 2048867 w 4232332"/>
              <a:gd name="connsiteY52" fmla="*/ 3499857 h 3701000"/>
              <a:gd name="connsiteX53" fmla="*/ 1997410 w 4232332"/>
              <a:gd name="connsiteY53" fmla="*/ 3499857 h 3701000"/>
              <a:gd name="connsiteX54" fmla="*/ 1944396 w 4232332"/>
              <a:gd name="connsiteY54" fmla="*/ 3502976 h 3701000"/>
              <a:gd name="connsiteX55" fmla="*/ 1891382 w 4232332"/>
              <a:gd name="connsiteY55" fmla="*/ 3509211 h 3701000"/>
              <a:gd name="connsiteX56" fmla="*/ 1838366 w 4232332"/>
              <a:gd name="connsiteY56" fmla="*/ 3517009 h 3701000"/>
              <a:gd name="connsiteX57" fmla="*/ 1785350 w 4232332"/>
              <a:gd name="connsiteY57" fmla="*/ 3523245 h 3701000"/>
              <a:gd name="connsiteX58" fmla="*/ 1732336 w 4232332"/>
              <a:gd name="connsiteY58" fmla="*/ 3527923 h 3701000"/>
              <a:gd name="connsiteX59" fmla="*/ 1682442 w 4232332"/>
              <a:gd name="connsiteY59" fmla="*/ 3526365 h 3701000"/>
              <a:gd name="connsiteX60" fmla="*/ 1634105 w 4232332"/>
              <a:gd name="connsiteY60" fmla="*/ 3520128 h 3701000"/>
              <a:gd name="connsiteX61" fmla="*/ 1587326 w 4232332"/>
              <a:gd name="connsiteY61" fmla="*/ 3506094 h 3701000"/>
              <a:gd name="connsiteX62" fmla="*/ 1548345 w 4232332"/>
              <a:gd name="connsiteY62" fmla="*/ 3485823 h 3701000"/>
              <a:gd name="connsiteX63" fmla="*/ 1510922 w 4232332"/>
              <a:gd name="connsiteY63" fmla="*/ 3459315 h 3701000"/>
              <a:gd name="connsiteX64" fmla="*/ 1478179 w 4232332"/>
              <a:gd name="connsiteY64" fmla="*/ 3428131 h 3701000"/>
              <a:gd name="connsiteX65" fmla="*/ 1445433 w 4232332"/>
              <a:gd name="connsiteY65" fmla="*/ 3392268 h 3701000"/>
              <a:gd name="connsiteX66" fmla="*/ 1415807 w 4232332"/>
              <a:gd name="connsiteY66" fmla="*/ 3354846 h 3701000"/>
              <a:gd name="connsiteX67" fmla="*/ 1386182 w 4232332"/>
              <a:gd name="connsiteY67" fmla="*/ 3315864 h 3701000"/>
              <a:gd name="connsiteX68" fmla="*/ 1356556 w 4232332"/>
              <a:gd name="connsiteY68" fmla="*/ 3276884 h 3701000"/>
              <a:gd name="connsiteX69" fmla="*/ 1326930 w 4232332"/>
              <a:gd name="connsiteY69" fmla="*/ 3239461 h 3701000"/>
              <a:gd name="connsiteX70" fmla="*/ 1295744 w 4232332"/>
              <a:gd name="connsiteY70" fmla="*/ 3203599 h 3701000"/>
              <a:gd name="connsiteX71" fmla="*/ 1259881 w 4232332"/>
              <a:gd name="connsiteY71" fmla="*/ 3172413 h 3701000"/>
              <a:gd name="connsiteX72" fmla="*/ 1225577 w 4232332"/>
              <a:gd name="connsiteY72" fmla="*/ 3144346 h 3701000"/>
              <a:gd name="connsiteX73" fmla="*/ 1186596 w 4232332"/>
              <a:gd name="connsiteY73" fmla="*/ 3122518 h 3701000"/>
              <a:gd name="connsiteX74" fmla="*/ 1144496 w 4232332"/>
              <a:gd name="connsiteY74" fmla="*/ 3103806 h 3701000"/>
              <a:gd name="connsiteX75" fmla="*/ 1099278 w 4232332"/>
              <a:gd name="connsiteY75" fmla="*/ 3088214 h 3701000"/>
              <a:gd name="connsiteX76" fmla="*/ 1052499 w 4232332"/>
              <a:gd name="connsiteY76" fmla="*/ 3074180 h 3701000"/>
              <a:gd name="connsiteX77" fmla="*/ 1005723 w 4232332"/>
              <a:gd name="connsiteY77" fmla="*/ 3061706 h 3701000"/>
              <a:gd name="connsiteX78" fmla="*/ 957386 w 4232332"/>
              <a:gd name="connsiteY78" fmla="*/ 3049231 h 3701000"/>
              <a:gd name="connsiteX79" fmla="*/ 912167 w 4232332"/>
              <a:gd name="connsiteY79" fmla="*/ 3035198 h 3701000"/>
              <a:gd name="connsiteX80" fmla="*/ 866948 w 4232332"/>
              <a:gd name="connsiteY80" fmla="*/ 3019606 h 3701000"/>
              <a:gd name="connsiteX81" fmla="*/ 824850 w 4232332"/>
              <a:gd name="connsiteY81" fmla="*/ 3000894 h 3701000"/>
              <a:gd name="connsiteX82" fmla="*/ 787426 w 4232332"/>
              <a:gd name="connsiteY82" fmla="*/ 2977505 h 3701000"/>
              <a:gd name="connsiteX83" fmla="*/ 753122 w 4232332"/>
              <a:gd name="connsiteY83" fmla="*/ 2949439 h 3701000"/>
              <a:gd name="connsiteX84" fmla="*/ 725057 w 4232332"/>
              <a:gd name="connsiteY84" fmla="*/ 2915136 h 3701000"/>
              <a:gd name="connsiteX85" fmla="*/ 701668 w 4232332"/>
              <a:gd name="connsiteY85" fmla="*/ 2877713 h 3701000"/>
              <a:gd name="connsiteX86" fmla="*/ 682956 w 4232332"/>
              <a:gd name="connsiteY86" fmla="*/ 2835613 h 3701000"/>
              <a:gd name="connsiteX87" fmla="*/ 667364 w 4232332"/>
              <a:gd name="connsiteY87" fmla="*/ 2790396 h 3701000"/>
              <a:gd name="connsiteX88" fmla="*/ 653331 w 4232332"/>
              <a:gd name="connsiteY88" fmla="*/ 2745177 h 3701000"/>
              <a:gd name="connsiteX89" fmla="*/ 640857 w 4232332"/>
              <a:gd name="connsiteY89" fmla="*/ 2696840 h 3701000"/>
              <a:gd name="connsiteX90" fmla="*/ 628382 w 4232332"/>
              <a:gd name="connsiteY90" fmla="*/ 2650063 h 3701000"/>
              <a:gd name="connsiteX91" fmla="*/ 614349 w 4232332"/>
              <a:gd name="connsiteY91" fmla="*/ 2603285 h 3701000"/>
              <a:gd name="connsiteX92" fmla="*/ 598756 w 4232332"/>
              <a:gd name="connsiteY92" fmla="*/ 2558065 h 3701000"/>
              <a:gd name="connsiteX93" fmla="*/ 580044 w 4232332"/>
              <a:gd name="connsiteY93" fmla="*/ 2515965 h 3701000"/>
              <a:gd name="connsiteX94" fmla="*/ 558214 w 4232332"/>
              <a:gd name="connsiteY94" fmla="*/ 2476984 h 3701000"/>
              <a:gd name="connsiteX95" fmla="*/ 530150 w 4232332"/>
              <a:gd name="connsiteY95" fmla="*/ 2442681 h 3701000"/>
              <a:gd name="connsiteX96" fmla="*/ 498963 w 4232332"/>
              <a:gd name="connsiteY96" fmla="*/ 2406817 h 3701000"/>
              <a:gd name="connsiteX97" fmla="*/ 463101 w 4232332"/>
              <a:gd name="connsiteY97" fmla="*/ 2375633 h 3701000"/>
              <a:gd name="connsiteX98" fmla="*/ 424118 w 4232332"/>
              <a:gd name="connsiteY98" fmla="*/ 2346007 h 3701000"/>
              <a:gd name="connsiteX99" fmla="*/ 385138 w 4232332"/>
              <a:gd name="connsiteY99" fmla="*/ 2316382 h 3701000"/>
              <a:gd name="connsiteX100" fmla="*/ 346157 w 4232332"/>
              <a:gd name="connsiteY100" fmla="*/ 2286756 h 3701000"/>
              <a:gd name="connsiteX101" fmla="*/ 308733 w 4232332"/>
              <a:gd name="connsiteY101" fmla="*/ 2257129 h 3701000"/>
              <a:gd name="connsiteX102" fmla="*/ 272871 w 4232332"/>
              <a:gd name="connsiteY102" fmla="*/ 2224386 h 3701000"/>
              <a:gd name="connsiteX103" fmla="*/ 241686 w 4232332"/>
              <a:gd name="connsiteY103" fmla="*/ 2191641 h 3701000"/>
              <a:gd name="connsiteX104" fmla="*/ 215179 w 4232332"/>
              <a:gd name="connsiteY104" fmla="*/ 2154219 h 3701000"/>
              <a:gd name="connsiteX105" fmla="*/ 194909 w 4232332"/>
              <a:gd name="connsiteY105" fmla="*/ 2115238 h 3701000"/>
              <a:gd name="connsiteX106" fmla="*/ 180876 w 4232332"/>
              <a:gd name="connsiteY106" fmla="*/ 2068461 h 3701000"/>
              <a:gd name="connsiteX107" fmla="*/ 174638 w 4232332"/>
              <a:gd name="connsiteY107" fmla="*/ 2020123 h 3701000"/>
              <a:gd name="connsiteX108" fmla="*/ 173078 w 4232332"/>
              <a:gd name="connsiteY108" fmla="*/ 1970225 h 3701000"/>
              <a:gd name="connsiteX109" fmla="*/ 177756 w 4232332"/>
              <a:gd name="connsiteY109" fmla="*/ 1917211 h 3701000"/>
              <a:gd name="connsiteX110" fmla="*/ 183993 w 4232332"/>
              <a:gd name="connsiteY110" fmla="*/ 1864197 h 3701000"/>
              <a:gd name="connsiteX111" fmla="*/ 191789 w 4232332"/>
              <a:gd name="connsiteY111" fmla="*/ 1811182 h 3701000"/>
              <a:gd name="connsiteX112" fmla="*/ 198027 w 4232332"/>
              <a:gd name="connsiteY112" fmla="*/ 1758167 h 3701000"/>
              <a:gd name="connsiteX113" fmla="*/ 201146 w 4232332"/>
              <a:gd name="connsiteY113" fmla="*/ 1705153 h 3701000"/>
              <a:gd name="connsiteX114" fmla="*/ 201146 w 4232332"/>
              <a:gd name="connsiteY114" fmla="*/ 1653697 h 3701000"/>
              <a:gd name="connsiteX115" fmla="*/ 194909 w 4232332"/>
              <a:gd name="connsiteY115" fmla="*/ 1605362 h 3701000"/>
              <a:gd name="connsiteX116" fmla="*/ 182434 w 4232332"/>
              <a:gd name="connsiteY116" fmla="*/ 1557024 h 3701000"/>
              <a:gd name="connsiteX117" fmla="*/ 163723 w 4232332"/>
              <a:gd name="connsiteY117" fmla="*/ 1511804 h 3701000"/>
              <a:gd name="connsiteX118" fmla="*/ 140335 w 4232332"/>
              <a:gd name="connsiteY118" fmla="*/ 1465027 h 3701000"/>
              <a:gd name="connsiteX119" fmla="*/ 113826 w 4232332"/>
              <a:gd name="connsiteY119" fmla="*/ 1418251 h 3701000"/>
              <a:gd name="connsiteX120" fmla="*/ 85761 w 4232332"/>
              <a:gd name="connsiteY120" fmla="*/ 1371472 h 3701000"/>
              <a:gd name="connsiteX121" fmla="*/ 59253 w 4232332"/>
              <a:gd name="connsiteY121" fmla="*/ 1326252 h 3701000"/>
              <a:gd name="connsiteX122" fmla="*/ 35863 w 4232332"/>
              <a:gd name="connsiteY122" fmla="*/ 1277917 h 3701000"/>
              <a:gd name="connsiteX123" fmla="*/ 17153 w 4232332"/>
              <a:gd name="connsiteY123" fmla="*/ 1231139 h 3701000"/>
              <a:gd name="connsiteX124" fmla="*/ 4679 w 4232332"/>
              <a:gd name="connsiteY124" fmla="*/ 1182801 h 3701000"/>
              <a:gd name="connsiteX125" fmla="*/ 0 w 4232332"/>
              <a:gd name="connsiteY125" fmla="*/ 1132905 h 3701000"/>
              <a:gd name="connsiteX126" fmla="*/ 4679 w 4232332"/>
              <a:gd name="connsiteY126" fmla="*/ 1083010 h 3701000"/>
              <a:gd name="connsiteX127" fmla="*/ 17153 w 4232332"/>
              <a:gd name="connsiteY127" fmla="*/ 1034673 h 3701000"/>
              <a:gd name="connsiteX128" fmla="*/ 35863 w 4232332"/>
              <a:gd name="connsiteY128" fmla="*/ 987895 h 3701000"/>
              <a:gd name="connsiteX129" fmla="*/ 59253 w 4232332"/>
              <a:gd name="connsiteY129" fmla="*/ 939559 h 3701000"/>
              <a:gd name="connsiteX130" fmla="*/ 85761 w 4232332"/>
              <a:gd name="connsiteY130" fmla="*/ 894339 h 3701000"/>
              <a:gd name="connsiteX131" fmla="*/ 113826 w 4232332"/>
              <a:gd name="connsiteY131" fmla="*/ 847563 h 3701000"/>
              <a:gd name="connsiteX132" fmla="*/ 140335 w 4232332"/>
              <a:gd name="connsiteY132" fmla="*/ 800784 h 3701000"/>
              <a:gd name="connsiteX133" fmla="*/ 163723 w 4232332"/>
              <a:gd name="connsiteY133" fmla="*/ 754007 h 3701000"/>
              <a:gd name="connsiteX134" fmla="*/ 182434 w 4232332"/>
              <a:gd name="connsiteY134" fmla="*/ 708787 h 3701000"/>
              <a:gd name="connsiteX135" fmla="*/ 194909 w 4232332"/>
              <a:gd name="connsiteY135" fmla="*/ 660451 h 3701000"/>
              <a:gd name="connsiteX136" fmla="*/ 201146 w 4232332"/>
              <a:gd name="connsiteY136" fmla="*/ 612115 h 3701000"/>
              <a:gd name="connsiteX137" fmla="*/ 201146 w 4232332"/>
              <a:gd name="connsiteY137" fmla="*/ 560659 h 3701000"/>
              <a:gd name="connsiteX138" fmla="*/ 198027 w 4232332"/>
              <a:gd name="connsiteY138" fmla="*/ 507644 h 3701000"/>
              <a:gd name="connsiteX139" fmla="*/ 191789 w 4232332"/>
              <a:gd name="connsiteY139" fmla="*/ 454630 h 3701000"/>
              <a:gd name="connsiteX140" fmla="*/ 183993 w 4232332"/>
              <a:gd name="connsiteY140" fmla="*/ 401614 h 3701000"/>
              <a:gd name="connsiteX141" fmla="*/ 177756 w 4232332"/>
              <a:gd name="connsiteY141" fmla="*/ 348600 h 3701000"/>
              <a:gd name="connsiteX142" fmla="*/ 173078 w 4232332"/>
              <a:gd name="connsiteY142" fmla="*/ 295586 h 3701000"/>
              <a:gd name="connsiteX143" fmla="*/ 174638 w 4232332"/>
              <a:gd name="connsiteY143" fmla="*/ 245689 h 3701000"/>
              <a:gd name="connsiteX144" fmla="*/ 180876 w 4232332"/>
              <a:gd name="connsiteY144" fmla="*/ 197353 h 3701000"/>
              <a:gd name="connsiteX145" fmla="*/ 194909 w 4232332"/>
              <a:gd name="connsiteY145" fmla="*/ 150574 h 3701000"/>
              <a:gd name="connsiteX146" fmla="*/ 215179 w 4232332"/>
              <a:gd name="connsiteY146" fmla="*/ 111594 h 3701000"/>
              <a:gd name="connsiteX147" fmla="*/ 241686 w 4232332"/>
              <a:gd name="connsiteY147" fmla="*/ 74171 h 3701000"/>
              <a:gd name="connsiteX148" fmla="*/ 272871 w 4232332"/>
              <a:gd name="connsiteY148" fmla="*/ 41427 h 3701000"/>
              <a:gd name="connsiteX149" fmla="*/ 308733 w 4232332"/>
              <a:gd name="connsiteY149" fmla="*/ 8683 h 370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</a:cxnLst>
            <a:rect l="l" t="t" r="r" b="b"/>
            <a:pathLst>
              <a:path w="4232332" h="3701000">
                <a:moveTo>
                  <a:pt x="319701" y="0"/>
                </a:moveTo>
                <a:lnTo>
                  <a:pt x="4232332" y="0"/>
                </a:lnTo>
                <a:lnTo>
                  <a:pt x="4232332" y="3034486"/>
                </a:lnTo>
                <a:lnTo>
                  <a:pt x="4230268" y="3035198"/>
                </a:lnTo>
                <a:lnTo>
                  <a:pt x="4185051" y="3049231"/>
                </a:lnTo>
                <a:lnTo>
                  <a:pt x="4136714" y="3061706"/>
                </a:lnTo>
                <a:lnTo>
                  <a:pt x="4089935" y="3074180"/>
                </a:lnTo>
                <a:lnTo>
                  <a:pt x="4043158" y="3088214"/>
                </a:lnTo>
                <a:lnTo>
                  <a:pt x="3997940" y="3103806"/>
                </a:lnTo>
                <a:lnTo>
                  <a:pt x="3955840" y="3122518"/>
                </a:lnTo>
                <a:lnTo>
                  <a:pt x="3916860" y="3144346"/>
                </a:lnTo>
                <a:lnTo>
                  <a:pt x="3882555" y="3172413"/>
                </a:lnTo>
                <a:lnTo>
                  <a:pt x="3846692" y="3203599"/>
                </a:lnTo>
                <a:lnTo>
                  <a:pt x="3815506" y="3239461"/>
                </a:lnTo>
                <a:lnTo>
                  <a:pt x="3785881" y="3276884"/>
                </a:lnTo>
                <a:lnTo>
                  <a:pt x="3756254" y="3315864"/>
                </a:lnTo>
                <a:lnTo>
                  <a:pt x="3726629" y="3354846"/>
                </a:lnTo>
                <a:lnTo>
                  <a:pt x="3697003" y="3392268"/>
                </a:lnTo>
                <a:lnTo>
                  <a:pt x="3664258" y="3428131"/>
                </a:lnTo>
                <a:lnTo>
                  <a:pt x="3631513" y="3459315"/>
                </a:lnTo>
                <a:lnTo>
                  <a:pt x="3594093" y="3485823"/>
                </a:lnTo>
                <a:lnTo>
                  <a:pt x="3555111" y="3506094"/>
                </a:lnTo>
                <a:lnTo>
                  <a:pt x="3508332" y="3520128"/>
                </a:lnTo>
                <a:lnTo>
                  <a:pt x="3459994" y="3526365"/>
                </a:lnTo>
                <a:lnTo>
                  <a:pt x="3410100" y="3527923"/>
                </a:lnTo>
                <a:lnTo>
                  <a:pt x="3357084" y="3523245"/>
                </a:lnTo>
                <a:lnTo>
                  <a:pt x="3304070" y="3517009"/>
                </a:lnTo>
                <a:lnTo>
                  <a:pt x="3251054" y="3509211"/>
                </a:lnTo>
                <a:lnTo>
                  <a:pt x="3198040" y="3502976"/>
                </a:lnTo>
                <a:lnTo>
                  <a:pt x="3145024" y="3499857"/>
                </a:lnTo>
                <a:lnTo>
                  <a:pt x="3093569" y="3499857"/>
                </a:lnTo>
                <a:lnTo>
                  <a:pt x="3045233" y="3506094"/>
                </a:lnTo>
                <a:lnTo>
                  <a:pt x="2995337" y="3518569"/>
                </a:lnTo>
                <a:lnTo>
                  <a:pt x="2950118" y="3537278"/>
                </a:lnTo>
                <a:lnTo>
                  <a:pt x="2903340" y="3562227"/>
                </a:lnTo>
                <a:lnTo>
                  <a:pt x="2856564" y="3587176"/>
                </a:lnTo>
                <a:lnTo>
                  <a:pt x="2809785" y="3615241"/>
                </a:lnTo>
                <a:lnTo>
                  <a:pt x="2764565" y="3641749"/>
                </a:lnTo>
                <a:lnTo>
                  <a:pt x="2716230" y="3665138"/>
                </a:lnTo>
                <a:lnTo>
                  <a:pt x="2669451" y="3683850"/>
                </a:lnTo>
                <a:lnTo>
                  <a:pt x="2621114" y="3696324"/>
                </a:lnTo>
                <a:lnTo>
                  <a:pt x="2571219" y="3701000"/>
                </a:lnTo>
                <a:lnTo>
                  <a:pt x="2521322" y="3696324"/>
                </a:lnTo>
                <a:lnTo>
                  <a:pt x="2472985" y="3683850"/>
                </a:lnTo>
                <a:lnTo>
                  <a:pt x="2426209" y="3665138"/>
                </a:lnTo>
                <a:lnTo>
                  <a:pt x="2377871" y="3641749"/>
                </a:lnTo>
                <a:lnTo>
                  <a:pt x="2332651" y="3615241"/>
                </a:lnTo>
                <a:lnTo>
                  <a:pt x="2285874" y="3587176"/>
                </a:lnTo>
                <a:lnTo>
                  <a:pt x="2239096" y="3562227"/>
                </a:lnTo>
                <a:lnTo>
                  <a:pt x="2192319" y="3537278"/>
                </a:lnTo>
                <a:lnTo>
                  <a:pt x="2145542" y="3518569"/>
                </a:lnTo>
                <a:lnTo>
                  <a:pt x="2097204" y="3506094"/>
                </a:lnTo>
                <a:lnTo>
                  <a:pt x="2048867" y="3499857"/>
                </a:lnTo>
                <a:lnTo>
                  <a:pt x="1997410" y="3499857"/>
                </a:lnTo>
                <a:lnTo>
                  <a:pt x="1944396" y="3502976"/>
                </a:lnTo>
                <a:lnTo>
                  <a:pt x="1891382" y="3509211"/>
                </a:lnTo>
                <a:lnTo>
                  <a:pt x="1838366" y="3517009"/>
                </a:lnTo>
                <a:lnTo>
                  <a:pt x="1785350" y="3523245"/>
                </a:lnTo>
                <a:lnTo>
                  <a:pt x="1732336" y="3527923"/>
                </a:lnTo>
                <a:lnTo>
                  <a:pt x="1682442" y="3526365"/>
                </a:lnTo>
                <a:lnTo>
                  <a:pt x="1634105" y="3520128"/>
                </a:lnTo>
                <a:lnTo>
                  <a:pt x="1587326" y="3506094"/>
                </a:lnTo>
                <a:lnTo>
                  <a:pt x="1548345" y="3485823"/>
                </a:lnTo>
                <a:lnTo>
                  <a:pt x="1510922" y="3459315"/>
                </a:lnTo>
                <a:lnTo>
                  <a:pt x="1478179" y="3428131"/>
                </a:lnTo>
                <a:lnTo>
                  <a:pt x="1445433" y="3392268"/>
                </a:lnTo>
                <a:lnTo>
                  <a:pt x="1415807" y="3354846"/>
                </a:lnTo>
                <a:lnTo>
                  <a:pt x="1386182" y="3315864"/>
                </a:lnTo>
                <a:lnTo>
                  <a:pt x="1356556" y="3276884"/>
                </a:lnTo>
                <a:lnTo>
                  <a:pt x="1326930" y="3239461"/>
                </a:lnTo>
                <a:lnTo>
                  <a:pt x="1295744" y="3203599"/>
                </a:lnTo>
                <a:lnTo>
                  <a:pt x="1259881" y="3172413"/>
                </a:lnTo>
                <a:lnTo>
                  <a:pt x="1225577" y="3144346"/>
                </a:lnTo>
                <a:lnTo>
                  <a:pt x="1186596" y="3122518"/>
                </a:lnTo>
                <a:lnTo>
                  <a:pt x="1144496" y="3103806"/>
                </a:lnTo>
                <a:lnTo>
                  <a:pt x="1099278" y="3088214"/>
                </a:lnTo>
                <a:lnTo>
                  <a:pt x="1052499" y="3074180"/>
                </a:lnTo>
                <a:lnTo>
                  <a:pt x="1005723" y="3061706"/>
                </a:lnTo>
                <a:lnTo>
                  <a:pt x="957386" y="3049231"/>
                </a:lnTo>
                <a:lnTo>
                  <a:pt x="912167" y="3035198"/>
                </a:lnTo>
                <a:lnTo>
                  <a:pt x="866948" y="3019606"/>
                </a:lnTo>
                <a:lnTo>
                  <a:pt x="824850" y="3000894"/>
                </a:lnTo>
                <a:lnTo>
                  <a:pt x="787426" y="2977505"/>
                </a:lnTo>
                <a:lnTo>
                  <a:pt x="753122" y="2949439"/>
                </a:lnTo>
                <a:lnTo>
                  <a:pt x="725057" y="2915136"/>
                </a:lnTo>
                <a:lnTo>
                  <a:pt x="701668" y="2877713"/>
                </a:lnTo>
                <a:lnTo>
                  <a:pt x="682956" y="2835613"/>
                </a:lnTo>
                <a:lnTo>
                  <a:pt x="667364" y="2790396"/>
                </a:lnTo>
                <a:lnTo>
                  <a:pt x="653331" y="2745177"/>
                </a:lnTo>
                <a:lnTo>
                  <a:pt x="640857" y="2696840"/>
                </a:lnTo>
                <a:lnTo>
                  <a:pt x="628382" y="2650063"/>
                </a:lnTo>
                <a:lnTo>
                  <a:pt x="614349" y="2603285"/>
                </a:lnTo>
                <a:lnTo>
                  <a:pt x="598756" y="2558065"/>
                </a:lnTo>
                <a:lnTo>
                  <a:pt x="580044" y="2515965"/>
                </a:lnTo>
                <a:lnTo>
                  <a:pt x="558214" y="2476984"/>
                </a:lnTo>
                <a:lnTo>
                  <a:pt x="530150" y="2442681"/>
                </a:lnTo>
                <a:lnTo>
                  <a:pt x="498963" y="2406817"/>
                </a:lnTo>
                <a:lnTo>
                  <a:pt x="463101" y="2375633"/>
                </a:lnTo>
                <a:lnTo>
                  <a:pt x="424118" y="2346007"/>
                </a:lnTo>
                <a:lnTo>
                  <a:pt x="385138" y="2316382"/>
                </a:lnTo>
                <a:lnTo>
                  <a:pt x="346157" y="2286756"/>
                </a:lnTo>
                <a:lnTo>
                  <a:pt x="308733" y="2257129"/>
                </a:lnTo>
                <a:lnTo>
                  <a:pt x="272871" y="2224386"/>
                </a:lnTo>
                <a:lnTo>
                  <a:pt x="241686" y="2191641"/>
                </a:lnTo>
                <a:lnTo>
                  <a:pt x="215179" y="2154219"/>
                </a:lnTo>
                <a:lnTo>
                  <a:pt x="194909" y="2115238"/>
                </a:lnTo>
                <a:lnTo>
                  <a:pt x="180876" y="2068461"/>
                </a:lnTo>
                <a:lnTo>
                  <a:pt x="174638" y="2020123"/>
                </a:lnTo>
                <a:lnTo>
                  <a:pt x="173078" y="1970225"/>
                </a:lnTo>
                <a:lnTo>
                  <a:pt x="177756" y="1917211"/>
                </a:lnTo>
                <a:lnTo>
                  <a:pt x="183993" y="1864197"/>
                </a:lnTo>
                <a:lnTo>
                  <a:pt x="191789" y="1811182"/>
                </a:lnTo>
                <a:lnTo>
                  <a:pt x="198027" y="1758167"/>
                </a:lnTo>
                <a:lnTo>
                  <a:pt x="201146" y="1705153"/>
                </a:lnTo>
                <a:lnTo>
                  <a:pt x="201146" y="1653697"/>
                </a:lnTo>
                <a:lnTo>
                  <a:pt x="194909" y="1605362"/>
                </a:lnTo>
                <a:lnTo>
                  <a:pt x="182434" y="1557024"/>
                </a:lnTo>
                <a:lnTo>
                  <a:pt x="163723" y="1511804"/>
                </a:lnTo>
                <a:lnTo>
                  <a:pt x="140335" y="1465027"/>
                </a:lnTo>
                <a:lnTo>
                  <a:pt x="113826" y="1418251"/>
                </a:lnTo>
                <a:lnTo>
                  <a:pt x="85761" y="1371472"/>
                </a:lnTo>
                <a:lnTo>
                  <a:pt x="59253" y="1326252"/>
                </a:lnTo>
                <a:lnTo>
                  <a:pt x="35863" y="1277917"/>
                </a:lnTo>
                <a:lnTo>
                  <a:pt x="17153" y="1231139"/>
                </a:lnTo>
                <a:lnTo>
                  <a:pt x="4679" y="1182801"/>
                </a:lnTo>
                <a:lnTo>
                  <a:pt x="0" y="1132905"/>
                </a:lnTo>
                <a:lnTo>
                  <a:pt x="4679" y="1083010"/>
                </a:lnTo>
                <a:lnTo>
                  <a:pt x="17153" y="1034673"/>
                </a:lnTo>
                <a:lnTo>
                  <a:pt x="35863" y="987895"/>
                </a:lnTo>
                <a:lnTo>
                  <a:pt x="59253" y="939559"/>
                </a:lnTo>
                <a:lnTo>
                  <a:pt x="85761" y="894339"/>
                </a:lnTo>
                <a:lnTo>
                  <a:pt x="113826" y="847563"/>
                </a:lnTo>
                <a:lnTo>
                  <a:pt x="140335" y="800784"/>
                </a:lnTo>
                <a:lnTo>
                  <a:pt x="163723" y="754007"/>
                </a:lnTo>
                <a:lnTo>
                  <a:pt x="182434" y="708787"/>
                </a:lnTo>
                <a:lnTo>
                  <a:pt x="194909" y="660451"/>
                </a:lnTo>
                <a:lnTo>
                  <a:pt x="201146" y="612115"/>
                </a:lnTo>
                <a:lnTo>
                  <a:pt x="201146" y="560659"/>
                </a:lnTo>
                <a:lnTo>
                  <a:pt x="198027" y="507644"/>
                </a:lnTo>
                <a:lnTo>
                  <a:pt x="191789" y="454630"/>
                </a:lnTo>
                <a:lnTo>
                  <a:pt x="183993" y="401614"/>
                </a:lnTo>
                <a:lnTo>
                  <a:pt x="177756" y="348600"/>
                </a:lnTo>
                <a:lnTo>
                  <a:pt x="173078" y="295586"/>
                </a:lnTo>
                <a:lnTo>
                  <a:pt x="174638" y="245689"/>
                </a:lnTo>
                <a:lnTo>
                  <a:pt x="180876" y="197353"/>
                </a:lnTo>
                <a:lnTo>
                  <a:pt x="194909" y="150574"/>
                </a:lnTo>
                <a:lnTo>
                  <a:pt x="215179" y="111594"/>
                </a:lnTo>
                <a:lnTo>
                  <a:pt x="241686" y="74171"/>
                </a:lnTo>
                <a:lnTo>
                  <a:pt x="272871" y="41427"/>
                </a:lnTo>
                <a:lnTo>
                  <a:pt x="308733" y="868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Freeform: Shape 19">
            <a:extLst>
              <a:ext uri="{FF2B5EF4-FFF2-40B4-BE49-F238E27FC236}">
                <a16:creationId xmlns:a16="http://schemas.microsoft.com/office/drawing/2014/main" id="{C336FE1A-0BAD-4B17-A0E2-47F328026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5116" y="0"/>
            <a:ext cx="4116885" cy="3585722"/>
          </a:xfrm>
          <a:custGeom>
            <a:avLst/>
            <a:gdLst>
              <a:gd name="connsiteX0" fmla="*/ 371204 w 4116885"/>
              <a:gd name="connsiteY0" fmla="*/ 0 h 3585722"/>
              <a:gd name="connsiteX1" fmla="*/ 4116885 w 4116885"/>
              <a:gd name="connsiteY1" fmla="*/ 0 h 3585722"/>
              <a:gd name="connsiteX2" fmla="*/ 4116885 w 4116885"/>
              <a:gd name="connsiteY2" fmla="*/ 2920084 h 3585722"/>
              <a:gd name="connsiteX3" fmla="*/ 4083518 w 4116885"/>
              <a:gd name="connsiteY3" fmla="*/ 2934914 h 3585722"/>
              <a:gd name="connsiteX4" fmla="*/ 4040331 w 4116885"/>
              <a:gd name="connsiteY4" fmla="*/ 2949806 h 3585722"/>
              <a:gd name="connsiteX5" fmla="*/ 3997143 w 4116885"/>
              <a:gd name="connsiteY5" fmla="*/ 2963209 h 3585722"/>
              <a:gd name="connsiteX6" fmla="*/ 3950976 w 4116885"/>
              <a:gd name="connsiteY6" fmla="*/ 2975125 h 3585722"/>
              <a:gd name="connsiteX7" fmla="*/ 3906298 w 4116885"/>
              <a:gd name="connsiteY7" fmla="*/ 2987039 h 3585722"/>
              <a:gd name="connsiteX8" fmla="*/ 3861622 w 4116885"/>
              <a:gd name="connsiteY8" fmla="*/ 3000442 h 3585722"/>
              <a:gd name="connsiteX9" fmla="*/ 3818433 w 4116885"/>
              <a:gd name="connsiteY9" fmla="*/ 3015336 h 3585722"/>
              <a:gd name="connsiteX10" fmla="*/ 3778225 w 4116885"/>
              <a:gd name="connsiteY10" fmla="*/ 3033207 h 3585722"/>
              <a:gd name="connsiteX11" fmla="*/ 3740994 w 4116885"/>
              <a:gd name="connsiteY11" fmla="*/ 3054056 h 3585722"/>
              <a:gd name="connsiteX12" fmla="*/ 3708230 w 4116885"/>
              <a:gd name="connsiteY12" fmla="*/ 3080861 h 3585722"/>
              <a:gd name="connsiteX13" fmla="*/ 3673977 w 4116885"/>
              <a:gd name="connsiteY13" fmla="*/ 3110649 h 3585722"/>
              <a:gd name="connsiteX14" fmla="*/ 3644190 w 4116885"/>
              <a:gd name="connsiteY14" fmla="*/ 3144902 h 3585722"/>
              <a:gd name="connsiteX15" fmla="*/ 3615895 w 4116885"/>
              <a:gd name="connsiteY15" fmla="*/ 3180643 h 3585722"/>
              <a:gd name="connsiteX16" fmla="*/ 3587600 w 4116885"/>
              <a:gd name="connsiteY16" fmla="*/ 3217874 h 3585722"/>
              <a:gd name="connsiteX17" fmla="*/ 3559305 w 4116885"/>
              <a:gd name="connsiteY17" fmla="*/ 3255107 h 3585722"/>
              <a:gd name="connsiteX18" fmla="*/ 3531009 w 4116885"/>
              <a:gd name="connsiteY18" fmla="*/ 3290849 h 3585722"/>
              <a:gd name="connsiteX19" fmla="*/ 3499734 w 4116885"/>
              <a:gd name="connsiteY19" fmla="*/ 3325101 h 3585722"/>
              <a:gd name="connsiteX20" fmla="*/ 3468459 w 4116885"/>
              <a:gd name="connsiteY20" fmla="*/ 3354887 h 3585722"/>
              <a:gd name="connsiteX21" fmla="*/ 3432719 w 4116885"/>
              <a:gd name="connsiteY21" fmla="*/ 3380204 h 3585722"/>
              <a:gd name="connsiteX22" fmla="*/ 3395487 w 4116885"/>
              <a:gd name="connsiteY22" fmla="*/ 3399565 h 3585722"/>
              <a:gd name="connsiteX23" fmla="*/ 3350809 w 4116885"/>
              <a:gd name="connsiteY23" fmla="*/ 3412968 h 3585722"/>
              <a:gd name="connsiteX24" fmla="*/ 3304642 w 4116885"/>
              <a:gd name="connsiteY24" fmla="*/ 3418925 h 3585722"/>
              <a:gd name="connsiteX25" fmla="*/ 3256988 w 4116885"/>
              <a:gd name="connsiteY25" fmla="*/ 3420415 h 3585722"/>
              <a:gd name="connsiteX26" fmla="*/ 3206353 w 4116885"/>
              <a:gd name="connsiteY26" fmla="*/ 3415946 h 3585722"/>
              <a:gd name="connsiteX27" fmla="*/ 3155719 w 4116885"/>
              <a:gd name="connsiteY27" fmla="*/ 3409991 h 3585722"/>
              <a:gd name="connsiteX28" fmla="*/ 3105083 w 4116885"/>
              <a:gd name="connsiteY28" fmla="*/ 3402543 h 3585722"/>
              <a:gd name="connsiteX29" fmla="*/ 3054450 w 4116885"/>
              <a:gd name="connsiteY29" fmla="*/ 3396587 h 3585722"/>
              <a:gd name="connsiteX30" fmla="*/ 3003814 w 4116885"/>
              <a:gd name="connsiteY30" fmla="*/ 3393607 h 3585722"/>
              <a:gd name="connsiteX31" fmla="*/ 2954669 w 4116885"/>
              <a:gd name="connsiteY31" fmla="*/ 3393607 h 3585722"/>
              <a:gd name="connsiteX32" fmla="*/ 2908503 w 4116885"/>
              <a:gd name="connsiteY32" fmla="*/ 3399565 h 3585722"/>
              <a:gd name="connsiteX33" fmla="*/ 2860847 w 4116885"/>
              <a:gd name="connsiteY33" fmla="*/ 3411479 h 3585722"/>
              <a:gd name="connsiteX34" fmla="*/ 2817659 w 4116885"/>
              <a:gd name="connsiteY34" fmla="*/ 3429350 h 3585722"/>
              <a:gd name="connsiteX35" fmla="*/ 2772981 w 4116885"/>
              <a:gd name="connsiteY35" fmla="*/ 3453178 h 3585722"/>
              <a:gd name="connsiteX36" fmla="*/ 2728305 w 4116885"/>
              <a:gd name="connsiteY36" fmla="*/ 3477008 h 3585722"/>
              <a:gd name="connsiteX37" fmla="*/ 2683627 w 4116885"/>
              <a:gd name="connsiteY37" fmla="*/ 3503814 h 3585722"/>
              <a:gd name="connsiteX38" fmla="*/ 2640437 w 4116885"/>
              <a:gd name="connsiteY38" fmla="*/ 3529131 h 3585722"/>
              <a:gd name="connsiteX39" fmla="*/ 2594272 w 4116885"/>
              <a:gd name="connsiteY39" fmla="*/ 3551469 h 3585722"/>
              <a:gd name="connsiteX40" fmla="*/ 2549594 w 4116885"/>
              <a:gd name="connsiteY40" fmla="*/ 3569341 h 3585722"/>
              <a:gd name="connsiteX41" fmla="*/ 2503426 w 4116885"/>
              <a:gd name="connsiteY41" fmla="*/ 3581255 h 3585722"/>
              <a:gd name="connsiteX42" fmla="*/ 2455772 w 4116885"/>
              <a:gd name="connsiteY42" fmla="*/ 3585722 h 3585722"/>
              <a:gd name="connsiteX43" fmla="*/ 2408116 w 4116885"/>
              <a:gd name="connsiteY43" fmla="*/ 3581255 h 3585722"/>
              <a:gd name="connsiteX44" fmla="*/ 2361949 w 4116885"/>
              <a:gd name="connsiteY44" fmla="*/ 3569341 h 3585722"/>
              <a:gd name="connsiteX45" fmla="*/ 2317272 w 4116885"/>
              <a:gd name="connsiteY45" fmla="*/ 3551469 h 3585722"/>
              <a:gd name="connsiteX46" fmla="*/ 2271105 w 4116885"/>
              <a:gd name="connsiteY46" fmla="*/ 3529131 h 3585722"/>
              <a:gd name="connsiteX47" fmla="*/ 2227917 w 4116885"/>
              <a:gd name="connsiteY47" fmla="*/ 3503814 h 3585722"/>
              <a:gd name="connsiteX48" fmla="*/ 2183239 w 4116885"/>
              <a:gd name="connsiteY48" fmla="*/ 3477008 h 3585722"/>
              <a:gd name="connsiteX49" fmla="*/ 2138561 w 4116885"/>
              <a:gd name="connsiteY49" fmla="*/ 3453178 h 3585722"/>
              <a:gd name="connsiteX50" fmla="*/ 2093885 w 4116885"/>
              <a:gd name="connsiteY50" fmla="*/ 3429350 h 3585722"/>
              <a:gd name="connsiteX51" fmla="*/ 2049208 w 4116885"/>
              <a:gd name="connsiteY51" fmla="*/ 3411479 h 3585722"/>
              <a:gd name="connsiteX52" fmla="*/ 2003041 w 4116885"/>
              <a:gd name="connsiteY52" fmla="*/ 3399565 h 3585722"/>
              <a:gd name="connsiteX53" fmla="*/ 1956874 w 4116885"/>
              <a:gd name="connsiteY53" fmla="*/ 3393607 h 3585722"/>
              <a:gd name="connsiteX54" fmla="*/ 1907728 w 4116885"/>
              <a:gd name="connsiteY54" fmla="*/ 3393607 h 3585722"/>
              <a:gd name="connsiteX55" fmla="*/ 1857094 w 4116885"/>
              <a:gd name="connsiteY55" fmla="*/ 3396587 h 3585722"/>
              <a:gd name="connsiteX56" fmla="*/ 1806460 w 4116885"/>
              <a:gd name="connsiteY56" fmla="*/ 3402543 h 3585722"/>
              <a:gd name="connsiteX57" fmla="*/ 1755825 w 4116885"/>
              <a:gd name="connsiteY57" fmla="*/ 3409991 h 3585722"/>
              <a:gd name="connsiteX58" fmla="*/ 1705189 w 4116885"/>
              <a:gd name="connsiteY58" fmla="*/ 3415946 h 3585722"/>
              <a:gd name="connsiteX59" fmla="*/ 1654555 w 4116885"/>
              <a:gd name="connsiteY59" fmla="*/ 3420415 h 3585722"/>
              <a:gd name="connsiteX60" fmla="*/ 1606901 w 4116885"/>
              <a:gd name="connsiteY60" fmla="*/ 3418925 h 3585722"/>
              <a:gd name="connsiteX61" fmla="*/ 1560733 w 4116885"/>
              <a:gd name="connsiteY61" fmla="*/ 3412968 h 3585722"/>
              <a:gd name="connsiteX62" fmla="*/ 1516055 w 4116885"/>
              <a:gd name="connsiteY62" fmla="*/ 3399565 h 3585722"/>
              <a:gd name="connsiteX63" fmla="*/ 1478825 w 4116885"/>
              <a:gd name="connsiteY63" fmla="*/ 3380204 h 3585722"/>
              <a:gd name="connsiteX64" fmla="*/ 1443081 w 4116885"/>
              <a:gd name="connsiteY64" fmla="*/ 3354887 h 3585722"/>
              <a:gd name="connsiteX65" fmla="*/ 1411808 w 4116885"/>
              <a:gd name="connsiteY65" fmla="*/ 3325101 h 3585722"/>
              <a:gd name="connsiteX66" fmla="*/ 1380533 w 4116885"/>
              <a:gd name="connsiteY66" fmla="*/ 3290849 h 3585722"/>
              <a:gd name="connsiteX67" fmla="*/ 1352239 w 4116885"/>
              <a:gd name="connsiteY67" fmla="*/ 3255107 h 3585722"/>
              <a:gd name="connsiteX68" fmla="*/ 1323942 w 4116885"/>
              <a:gd name="connsiteY68" fmla="*/ 3217874 h 3585722"/>
              <a:gd name="connsiteX69" fmla="*/ 1295647 w 4116885"/>
              <a:gd name="connsiteY69" fmla="*/ 3180643 h 3585722"/>
              <a:gd name="connsiteX70" fmla="*/ 1267352 w 4116885"/>
              <a:gd name="connsiteY70" fmla="*/ 3144902 h 3585722"/>
              <a:gd name="connsiteX71" fmla="*/ 1237566 w 4116885"/>
              <a:gd name="connsiteY71" fmla="*/ 3110649 h 3585722"/>
              <a:gd name="connsiteX72" fmla="*/ 1203314 w 4116885"/>
              <a:gd name="connsiteY72" fmla="*/ 3080861 h 3585722"/>
              <a:gd name="connsiteX73" fmla="*/ 1170550 w 4116885"/>
              <a:gd name="connsiteY73" fmla="*/ 3054056 h 3585722"/>
              <a:gd name="connsiteX74" fmla="*/ 1133319 w 4116885"/>
              <a:gd name="connsiteY74" fmla="*/ 3033207 h 3585722"/>
              <a:gd name="connsiteX75" fmla="*/ 1093109 w 4116885"/>
              <a:gd name="connsiteY75" fmla="*/ 3015336 h 3585722"/>
              <a:gd name="connsiteX76" fmla="*/ 1049921 w 4116885"/>
              <a:gd name="connsiteY76" fmla="*/ 3000442 h 3585722"/>
              <a:gd name="connsiteX77" fmla="*/ 1005242 w 4116885"/>
              <a:gd name="connsiteY77" fmla="*/ 2987039 h 3585722"/>
              <a:gd name="connsiteX78" fmla="*/ 960566 w 4116885"/>
              <a:gd name="connsiteY78" fmla="*/ 2975125 h 3585722"/>
              <a:gd name="connsiteX79" fmla="*/ 914400 w 4116885"/>
              <a:gd name="connsiteY79" fmla="*/ 2963209 h 3585722"/>
              <a:gd name="connsiteX80" fmla="*/ 871211 w 4116885"/>
              <a:gd name="connsiteY80" fmla="*/ 2949806 h 3585722"/>
              <a:gd name="connsiteX81" fmla="*/ 828022 w 4116885"/>
              <a:gd name="connsiteY81" fmla="*/ 2934914 h 3585722"/>
              <a:gd name="connsiteX82" fmla="*/ 787813 w 4116885"/>
              <a:gd name="connsiteY82" fmla="*/ 2917043 h 3585722"/>
              <a:gd name="connsiteX83" fmla="*/ 752072 w 4116885"/>
              <a:gd name="connsiteY83" fmla="*/ 2894704 h 3585722"/>
              <a:gd name="connsiteX84" fmla="*/ 719306 w 4116885"/>
              <a:gd name="connsiteY84" fmla="*/ 2867898 h 3585722"/>
              <a:gd name="connsiteX85" fmla="*/ 692502 w 4116885"/>
              <a:gd name="connsiteY85" fmla="*/ 2835134 h 3585722"/>
              <a:gd name="connsiteX86" fmla="*/ 670163 w 4116885"/>
              <a:gd name="connsiteY86" fmla="*/ 2799391 h 3585722"/>
              <a:gd name="connsiteX87" fmla="*/ 652291 w 4116885"/>
              <a:gd name="connsiteY87" fmla="*/ 2759180 h 3585722"/>
              <a:gd name="connsiteX88" fmla="*/ 637399 w 4116885"/>
              <a:gd name="connsiteY88" fmla="*/ 2715993 h 3585722"/>
              <a:gd name="connsiteX89" fmla="*/ 623997 w 4116885"/>
              <a:gd name="connsiteY89" fmla="*/ 2672804 h 3585722"/>
              <a:gd name="connsiteX90" fmla="*/ 612083 w 4116885"/>
              <a:gd name="connsiteY90" fmla="*/ 2626638 h 3585722"/>
              <a:gd name="connsiteX91" fmla="*/ 600169 w 4116885"/>
              <a:gd name="connsiteY91" fmla="*/ 2581960 h 3585722"/>
              <a:gd name="connsiteX92" fmla="*/ 586764 w 4116885"/>
              <a:gd name="connsiteY92" fmla="*/ 2537281 h 3585722"/>
              <a:gd name="connsiteX93" fmla="*/ 571872 w 4116885"/>
              <a:gd name="connsiteY93" fmla="*/ 2494092 h 3585722"/>
              <a:gd name="connsiteX94" fmla="*/ 554000 w 4116885"/>
              <a:gd name="connsiteY94" fmla="*/ 2453882 h 3585722"/>
              <a:gd name="connsiteX95" fmla="*/ 533152 w 4116885"/>
              <a:gd name="connsiteY95" fmla="*/ 2416651 h 3585722"/>
              <a:gd name="connsiteX96" fmla="*/ 506346 w 4116885"/>
              <a:gd name="connsiteY96" fmla="*/ 2383887 h 3585722"/>
              <a:gd name="connsiteX97" fmla="*/ 476561 w 4116885"/>
              <a:gd name="connsiteY97" fmla="*/ 2349633 h 3585722"/>
              <a:gd name="connsiteX98" fmla="*/ 442308 w 4116885"/>
              <a:gd name="connsiteY98" fmla="*/ 2319849 h 3585722"/>
              <a:gd name="connsiteX99" fmla="*/ 405075 w 4116885"/>
              <a:gd name="connsiteY99" fmla="*/ 2291554 h 3585722"/>
              <a:gd name="connsiteX100" fmla="*/ 367844 w 4116885"/>
              <a:gd name="connsiteY100" fmla="*/ 2263257 h 3585722"/>
              <a:gd name="connsiteX101" fmla="*/ 330615 w 4116885"/>
              <a:gd name="connsiteY101" fmla="*/ 2234962 h 3585722"/>
              <a:gd name="connsiteX102" fmla="*/ 294872 w 4116885"/>
              <a:gd name="connsiteY102" fmla="*/ 2206664 h 3585722"/>
              <a:gd name="connsiteX103" fmla="*/ 260619 w 4116885"/>
              <a:gd name="connsiteY103" fmla="*/ 2175390 h 3585722"/>
              <a:gd name="connsiteX104" fmla="*/ 230835 w 4116885"/>
              <a:gd name="connsiteY104" fmla="*/ 2144116 h 3585722"/>
              <a:gd name="connsiteX105" fmla="*/ 205519 w 4116885"/>
              <a:gd name="connsiteY105" fmla="*/ 2108372 h 3585722"/>
              <a:gd name="connsiteX106" fmla="*/ 186158 w 4116885"/>
              <a:gd name="connsiteY106" fmla="*/ 2071141 h 3585722"/>
              <a:gd name="connsiteX107" fmla="*/ 172755 w 4116885"/>
              <a:gd name="connsiteY107" fmla="*/ 2026465 h 3585722"/>
              <a:gd name="connsiteX108" fmla="*/ 166797 w 4116885"/>
              <a:gd name="connsiteY108" fmla="*/ 1980297 h 3585722"/>
              <a:gd name="connsiteX109" fmla="*/ 165306 w 4116885"/>
              <a:gd name="connsiteY109" fmla="*/ 1932640 h 3585722"/>
              <a:gd name="connsiteX110" fmla="*/ 169775 w 4116885"/>
              <a:gd name="connsiteY110" fmla="*/ 1882006 h 3585722"/>
              <a:gd name="connsiteX111" fmla="*/ 175733 w 4116885"/>
              <a:gd name="connsiteY111" fmla="*/ 1831370 h 3585722"/>
              <a:gd name="connsiteX112" fmla="*/ 183178 w 4116885"/>
              <a:gd name="connsiteY112" fmla="*/ 1780735 h 3585722"/>
              <a:gd name="connsiteX113" fmla="*/ 189136 w 4116885"/>
              <a:gd name="connsiteY113" fmla="*/ 1730101 h 3585722"/>
              <a:gd name="connsiteX114" fmla="*/ 192116 w 4116885"/>
              <a:gd name="connsiteY114" fmla="*/ 1679466 h 3585722"/>
              <a:gd name="connsiteX115" fmla="*/ 192116 w 4116885"/>
              <a:gd name="connsiteY115" fmla="*/ 1630319 h 3585722"/>
              <a:gd name="connsiteX116" fmla="*/ 186158 w 4116885"/>
              <a:gd name="connsiteY116" fmla="*/ 1584152 h 3585722"/>
              <a:gd name="connsiteX117" fmla="*/ 174244 w 4116885"/>
              <a:gd name="connsiteY117" fmla="*/ 1537986 h 3585722"/>
              <a:gd name="connsiteX118" fmla="*/ 156372 w 4116885"/>
              <a:gd name="connsiteY118" fmla="*/ 1494795 h 3585722"/>
              <a:gd name="connsiteX119" fmla="*/ 134033 w 4116885"/>
              <a:gd name="connsiteY119" fmla="*/ 1450119 h 3585722"/>
              <a:gd name="connsiteX120" fmla="*/ 108716 w 4116885"/>
              <a:gd name="connsiteY120" fmla="*/ 1405442 h 3585722"/>
              <a:gd name="connsiteX121" fmla="*/ 81910 w 4116885"/>
              <a:gd name="connsiteY121" fmla="*/ 1360762 h 3585722"/>
              <a:gd name="connsiteX122" fmla="*/ 56594 w 4116885"/>
              <a:gd name="connsiteY122" fmla="*/ 1317574 h 3585722"/>
              <a:gd name="connsiteX123" fmla="*/ 34253 w 4116885"/>
              <a:gd name="connsiteY123" fmla="*/ 1271407 h 3585722"/>
              <a:gd name="connsiteX124" fmla="*/ 16383 w 4116885"/>
              <a:gd name="connsiteY124" fmla="*/ 1226729 h 3585722"/>
              <a:gd name="connsiteX125" fmla="*/ 4469 w 4116885"/>
              <a:gd name="connsiteY125" fmla="*/ 1180561 h 3585722"/>
              <a:gd name="connsiteX126" fmla="*/ 0 w 4116885"/>
              <a:gd name="connsiteY126" fmla="*/ 1132905 h 3585722"/>
              <a:gd name="connsiteX127" fmla="*/ 4469 w 4116885"/>
              <a:gd name="connsiteY127" fmla="*/ 1085249 h 3585722"/>
              <a:gd name="connsiteX128" fmla="*/ 16383 w 4116885"/>
              <a:gd name="connsiteY128" fmla="*/ 1039083 h 3585722"/>
              <a:gd name="connsiteX129" fmla="*/ 34253 w 4116885"/>
              <a:gd name="connsiteY129" fmla="*/ 994403 h 3585722"/>
              <a:gd name="connsiteX130" fmla="*/ 56594 w 4116885"/>
              <a:gd name="connsiteY130" fmla="*/ 948238 h 3585722"/>
              <a:gd name="connsiteX131" fmla="*/ 81910 w 4116885"/>
              <a:gd name="connsiteY131" fmla="*/ 905048 h 3585722"/>
              <a:gd name="connsiteX132" fmla="*/ 108716 w 4116885"/>
              <a:gd name="connsiteY132" fmla="*/ 860370 h 3585722"/>
              <a:gd name="connsiteX133" fmla="*/ 134033 w 4116885"/>
              <a:gd name="connsiteY133" fmla="*/ 815693 h 3585722"/>
              <a:gd name="connsiteX134" fmla="*/ 156372 w 4116885"/>
              <a:gd name="connsiteY134" fmla="*/ 771015 h 3585722"/>
              <a:gd name="connsiteX135" fmla="*/ 174244 w 4116885"/>
              <a:gd name="connsiteY135" fmla="*/ 727825 h 3585722"/>
              <a:gd name="connsiteX136" fmla="*/ 186158 w 4116885"/>
              <a:gd name="connsiteY136" fmla="*/ 681658 h 3585722"/>
              <a:gd name="connsiteX137" fmla="*/ 192116 w 4116885"/>
              <a:gd name="connsiteY137" fmla="*/ 635491 h 3585722"/>
              <a:gd name="connsiteX138" fmla="*/ 192116 w 4116885"/>
              <a:gd name="connsiteY138" fmla="*/ 586346 h 3585722"/>
              <a:gd name="connsiteX139" fmla="*/ 189136 w 4116885"/>
              <a:gd name="connsiteY139" fmla="*/ 535711 h 3585722"/>
              <a:gd name="connsiteX140" fmla="*/ 183178 w 4116885"/>
              <a:gd name="connsiteY140" fmla="*/ 485075 h 3585722"/>
              <a:gd name="connsiteX141" fmla="*/ 175733 w 4116885"/>
              <a:gd name="connsiteY141" fmla="*/ 434440 h 3585722"/>
              <a:gd name="connsiteX142" fmla="*/ 169775 w 4116885"/>
              <a:gd name="connsiteY142" fmla="*/ 383806 h 3585722"/>
              <a:gd name="connsiteX143" fmla="*/ 165306 w 4116885"/>
              <a:gd name="connsiteY143" fmla="*/ 333172 h 3585722"/>
              <a:gd name="connsiteX144" fmla="*/ 166797 w 4116885"/>
              <a:gd name="connsiteY144" fmla="*/ 285515 h 3585722"/>
              <a:gd name="connsiteX145" fmla="*/ 172755 w 4116885"/>
              <a:gd name="connsiteY145" fmla="*/ 239348 h 3585722"/>
              <a:gd name="connsiteX146" fmla="*/ 186158 w 4116885"/>
              <a:gd name="connsiteY146" fmla="*/ 194669 h 3585722"/>
              <a:gd name="connsiteX147" fmla="*/ 205519 w 4116885"/>
              <a:gd name="connsiteY147" fmla="*/ 157438 h 3585722"/>
              <a:gd name="connsiteX148" fmla="*/ 230835 w 4116885"/>
              <a:gd name="connsiteY148" fmla="*/ 121696 h 3585722"/>
              <a:gd name="connsiteX149" fmla="*/ 260619 w 4116885"/>
              <a:gd name="connsiteY149" fmla="*/ 90421 h 3585722"/>
              <a:gd name="connsiteX150" fmla="*/ 294872 w 4116885"/>
              <a:gd name="connsiteY150" fmla="*/ 59147 h 3585722"/>
              <a:gd name="connsiteX151" fmla="*/ 330615 w 4116885"/>
              <a:gd name="connsiteY151" fmla="*/ 30850 h 3585722"/>
              <a:gd name="connsiteX152" fmla="*/ 367844 w 4116885"/>
              <a:gd name="connsiteY152" fmla="*/ 2553 h 3585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4116885" h="3585722">
                <a:moveTo>
                  <a:pt x="371204" y="0"/>
                </a:moveTo>
                <a:lnTo>
                  <a:pt x="4116885" y="0"/>
                </a:lnTo>
                <a:lnTo>
                  <a:pt x="4116885" y="2920084"/>
                </a:lnTo>
                <a:lnTo>
                  <a:pt x="4083518" y="2934914"/>
                </a:lnTo>
                <a:lnTo>
                  <a:pt x="4040331" y="2949806"/>
                </a:lnTo>
                <a:lnTo>
                  <a:pt x="3997143" y="2963209"/>
                </a:lnTo>
                <a:lnTo>
                  <a:pt x="3950976" y="2975125"/>
                </a:lnTo>
                <a:lnTo>
                  <a:pt x="3906298" y="2987039"/>
                </a:lnTo>
                <a:lnTo>
                  <a:pt x="3861622" y="3000442"/>
                </a:lnTo>
                <a:lnTo>
                  <a:pt x="3818433" y="3015336"/>
                </a:lnTo>
                <a:lnTo>
                  <a:pt x="3778225" y="3033207"/>
                </a:lnTo>
                <a:lnTo>
                  <a:pt x="3740994" y="3054056"/>
                </a:lnTo>
                <a:lnTo>
                  <a:pt x="3708230" y="3080861"/>
                </a:lnTo>
                <a:lnTo>
                  <a:pt x="3673977" y="3110649"/>
                </a:lnTo>
                <a:lnTo>
                  <a:pt x="3644190" y="3144902"/>
                </a:lnTo>
                <a:lnTo>
                  <a:pt x="3615895" y="3180643"/>
                </a:lnTo>
                <a:lnTo>
                  <a:pt x="3587600" y="3217874"/>
                </a:lnTo>
                <a:lnTo>
                  <a:pt x="3559305" y="3255107"/>
                </a:lnTo>
                <a:lnTo>
                  <a:pt x="3531009" y="3290849"/>
                </a:lnTo>
                <a:lnTo>
                  <a:pt x="3499734" y="3325101"/>
                </a:lnTo>
                <a:lnTo>
                  <a:pt x="3468459" y="3354887"/>
                </a:lnTo>
                <a:lnTo>
                  <a:pt x="3432719" y="3380204"/>
                </a:lnTo>
                <a:lnTo>
                  <a:pt x="3395487" y="3399565"/>
                </a:lnTo>
                <a:lnTo>
                  <a:pt x="3350809" y="3412968"/>
                </a:lnTo>
                <a:lnTo>
                  <a:pt x="3304642" y="3418925"/>
                </a:lnTo>
                <a:lnTo>
                  <a:pt x="3256988" y="3420415"/>
                </a:lnTo>
                <a:lnTo>
                  <a:pt x="3206353" y="3415946"/>
                </a:lnTo>
                <a:lnTo>
                  <a:pt x="3155719" y="3409991"/>
                </a:lnTo>
                <a:lnTo>
                  <a:pt x="3105083" y="3402543"/>
                </a:lnTo>
                <a:lnTo>
                  <a:pt x="3054450" y="3396587"/>
                </a:lnTo>
                <a:lnTo>
                  <a:pt x="3003814" y="3393607"/>
                </a:lnTo>
                <a:lnTo>
                  <a:pt x="2954669" y="3393607"/>
                </a:lnTo>
                <a:lnTo>
                  <a:pt x="2908503" y="3399565"/>
                </a:lnTo>
                <a:lnTo>
                  <a:pt x="2860847" y="3411479"/>
                </a:lnTo>
                <a:lnTo>
                  <a:pt x="2817659" y="3429350"/>
                </a:lnTo>
                <a:lnTo>
                  <a:pt x="2772981" y="3453178"/>
                </a:lnTo>
                <a:lnTo>
                  <a:pt x="2728305" y="3477008"/>
                </a:lnTo>
                <a:lnTo>
                  <a:pt x="2683627" y="3503814"/>
                </a:lnTo>
                <a:lnTo>
                  <a:pt x="2640437" y="3529131"/>
                </a:lnTo>
                <a:lnTo>
                  <a:pt x="2594272" y="3551469"/>
                </a:lnTo>
                <a:lnTo>
                  <a:pt x="2549594" y="3569341"/>
                </a:lnTo>
                <a:lnTo>
                  <a:pt x="2503426" y="3581255"/>
                </a:lnTo>
                <a:lnTo>
                  <a:pt x="2455772" y="3585722"/>
                </a:lnTo>
                <a:lnTo>
                  <a:pt x="2408116" y="3581255"/>
                </a:lnTo>
                <a:lnTo>
                  <a:pt x="2361949" y="3569341"/>
                </a:lnTo>
                <a:lnTo>
                  <a:pt x="2317272" y="3551469"/>
                </a:lnTo>
                <a:lnTo>
                  <a:pt x="2271105" y="3529131"/>
                </a:lnTo>
                <a:lnTo>
                  <a:pt x="2227917" y="3503814"/>
                </a:lnTo>
                <a:lnTo>
                  <a:pt x="2183239" y="3477008"/>
                </a:lnTo>
                <a:lnTo>
                  <a:pt x="2138561" y="3453178"/>
                </a:lnTo>
                <a:lnTo>
                  <a:pt x="2093885" y="3429350"/>
                </a:lnTo>
                <a:lnTo>
                  <a:pt x="2049208" y="3411479"/>
                </a:lnTo>
                <a:lnTo>
                  <a:pt x="2003041" y="3399565"/>
                </a:lnTo>
                <a:lnTo>
                  <a:pt x="1956874" y="3393607"/>
                </a:lnTo>
                <a:lnTo>
                  <a:pt x="1907728" y="3393607"/>
                </a:lnTo>
                <a:lnTo>
                  <a:pt x="1857094" y="3396587"/>
                </a:lnTo>
                <a:lnTo>
                  <a:pt x="1806460" y="3402543"/>
                </a:lnTo>
                <a:lnTo>
                  <a:pt x="1755825" y="3409991"/>
                </a:lnTo>
                <a:lnTo>
                  <a:pt x="1705189" y="3415946"/>
                </a:lnTo>
                <a:lnTo>
                  <a:pt x="1654555" y="3420415"/>
                </a:lnTo>
                <a:lnTo>
                  <a:pt x="1606901" y="3418925"/>
                </a:lnTo>
                <a:lnTo>
                  <a:pt x="1560733" y="3412968"/>
                </a:lnTo>
                <a:lnTo>
                  <a:pt x="1516055" y="3399565"/>
                </a:lnTo>
                <a:lnTo>
                  <a:pt x="1478825" y="3380204"/>
                </a:lnTo>
                <a:lnTo>
                  <a:pt x="1443081" y="3354887"/>
                </a:lnTo>
                <a:lnTo>
                  <a:pt x="1411808" y="3325101"/>
                </a:lnTo>
                <a:lnTo>
                  <a:pt x="1380533" y="3290849"/>
                </a:lnTo>
                <a:lnTo>
                  <a:pt x="1352239" y="3255107"/>
                </a:lnTo>
                <a:lnTo>
                  <a:pt x="1323942" y="3217874"/>
                </a:lnTo>
                <a:lnTo>
                  <a:pt x="1295647" y="3180643"/>
                </a:lnTo>
                <a:lnTo>
                  <a:pt x="1267352" y="3144902"/>
                </a:lnTo>
                <a:lnTo>
                  <a:pt x="1237566" y="3110649"/>
                </a:lnTo>
                <a:lnTo>
                  <a:pt x="1203314" y="3080861"/>
                </a:lnTo>
                <a:lnTo>
                  <a:pt x="1170550" y="3054056"/>
                </a:lnTo>
                <a:lnTo>
                  <a:pt x="1133319" y="3033207"/>
                </a:lnTo>
                <a:lnTo>
                  <a:pt x="1093109" y="3015336"/>
                </a:lnTo>
                <a:lnTo>
                  <a:pt x="1049921" y="3000442"/>
                </a:lnTo>
                <a:lnTo>
                  <a:pt x="1005242" y="2987039"/>
                </a:lnTo>
                <a:lnTo>
                  <a:pt x="960566" y="2975125"/>
                </a:lnTo>
                <a:lnTo>
                  <a:pt x="914400" y="2963209"/>
                </a:lnTo>
                <a:lnTo>
                  <a:pt x="871211" y="2949806"/>
                </a:lnTo>
                <a:lnTo>
                  <a:pt x="828022" y="2934914"/>
                </a:lnTo>
                <a:lnTo>
                  <a:pt x="787813" y="2917043"/>
                </a:lnTo>
                <a:lnTo>
                  <a:pt x="752072" y="2894704"/>
                </a:lnTo>
                <a:lnTo>
                  <a:pt x="719306" y="2867898"/>
                </a:lnTo>
                <a:lnTo>
                  <a:pt x="692502" y="2835134"/>
                </a:lnTo>
                <a:lnTo>
                  <a:pt x="670163" y="2799391"/>
                </a:lnTo>
                <a:lnTo>
                  <a:pt x="652291" y="2759180"/>
                </a:lnTo>
                <a:lnTo>
                  <a:pt x="637399" y="2715993"/>
                </a:lnTo>
                <a:lnTo>
                  <a:pt x="623997" y="2672804"/>
                </a:lnTo>
                <a:lnTo>
                  <a:pt x="612083" y="2626638"/>
                </a:lnTo>
                <a:lnTo>
                  <a:pt x="600169" y="2581960"/>
                </a:lnTo>
                <a:lnTo>
                  <a:pt x="586764" y="2537281"/>
                </a:lnTo>
                <a:lnTo>
                  <a:pt x="571872" y="2494092"/>
                </a:lnTo>
                <a:lnTo>
                  <a:pt x="554000" y="2453882"/>
                </a:lnTo>
                <a:lnTo>
                  <a:pt x="533152" y="2416651"/>
                </a:lnTo>
                <a:lnTo>
                  <a:pt x="506346" y="2383887"/>
                </a:lnTo>
                <a:lnTo>
                  <a:pt x="476561" y="2349633"/>
                </a:lnTo>
                <a:lnTo>
                  <a:pt x="442308" y="2319849"/>
                </a:lnTo>
                <a:lnTo>
                  <a:pt x="405075" y="2291554"/>
                </a:lnTo>
                <a:lnTo>
                  <a:pt x="367844" y="2263257"/>
                </a:lnTo>
                <a:lnTo>
                  <a:pt x="330615" y="2234962"/>
                </a:lnTo>
                <a:lnTo>
                  <a:pt x="294872" y="2206664"/>
                </a:lnTo>
                <a:lnTo>
                  <a:pt x="260619" y="2175390"/>
                </a:lnTo>
                <a:lnTo>
                  <a:pt x="230835" y="2144116"/>
                </a:lnTo>
                <a:lnTo>
                  <a:pt x="205519" y="2108372"/>
                </a:lnTo>
                <a:lnTo>
                  <a:pt x="186158" y="2071141"/>
                </a:lnTo>
                <a:lnTo>
                  <a:pt x="172755" y="2026465"/>
                </a:lnTo>
                <a:lnTo>
                  <a:pt x="166797" y="1980297"/>
                </a:lnTo>
                <a:lnTo>
                  <a:pt x="165306" y="1932640"/>
                </a:lnTo>
                <a:lnTo>
                  <a:pt x="169775" y="1882006"/>
                </a:lnTo>
                <a:lnTo>
                  <a:pt x="175733" y="1831370"/>
                </a:lnTo>
                <a:lnTo>
                  <a:pt x="183178" y="1780735"/>
                </a:lnTo>
                <a:lnTo>
                  <a:pt x="189136" y="1730101"/>
                </a:lnTo>
                <a:lnTo>
                  <a:pt x="192116" y="1679466"/>
                </a:lnTo>
                <a:lnTo>
                  <a:pt x="192116" y="1630319"/>
                </a:lnTo>
                <a:lnTo>
                  <a:pt x="186158" y="1584152"/>
                </a:lnTo>
                <a:lnTo>
                  <a:pt x="174244" y="1537986"/>
                </a:lnTo>
                <a:lnTo>
                  <a:pt x="156372" y="1494795"/>
                </a:lnTo>
                <a:lnTo>
                  <a:pt x="134033" y="1450119"/>
                </a:lnTo>
                <a:lnTo>
                  <a:pt x="108716" y="1405442"/>
                </a:lnTo>
                <a:lnTo>
                  <a:pt x="81910" y="1360762"/>
                </a:lnTo>
                <a:lnTo>
                  <a:pt x="56594" y="1317574"/>
                </a:lnTo>
                <a:lnTo>
                  <a:pt x="34253" y="1271407"/>
                </a:lnTo>
                <a:lnTo>
                  <a:pt x="16383" y="1226729"/>
                </a:lnTo>
                <a:lnTo>
                  <a:pt x="4469" y="1180561"/>
                </a:lnTo>
                <a:lnTo>
                  <a:pt x="0" y="1132905"/>
                </a:lnTo>
                <a:lnTo>
                  <a:pt x="4469" y="1085249"/>
                </a:lnTo>
                <a:lnTo>
                  <a:pt x="16383" y="1039083"/>
                </a:lnTo>
                <a:lnTo>
                  <a:pt x="34253" y="994403"/>
                </a:lnTo>
                <a:lnTo>
                  <a:pt x="56594" y="948238"/>
                </a:lnTo>
                <a:lnTo>
                  <a:pt x="81910" y="905048"/>
                </a:lnTo>
                <a:lnTo>
                  <a:pt x="108716" y="860370"/>
                </a:lnTo>
                <a:lnTo>
                  <a:pt x="134033" y="815693"/>
                </a:lnTo>
                <a:lnTo>
                  <a:pt x="156372" y="771015"/>
                </a:lnTo>
                <a:lnTo>
                  <a:pt x="174244" y="727825"/>
                </a:lnTo>
                <a:lnTo>
                  <a:pt x="186158" y="681658"/>
                </a:lnTo>
                <a:lnTo>
                  <a:pt x="192116" y="635491"/>
                </a:lnTo>
                <a:lnTo>
                  <a:pt x="192116" y="586346"/>
                </a:lnTo>
                <a:lnTo>
                  <a:pt x="189136" y="535711"/>
                </a:lnTo>
                <a:lnTo>
                  <a:pt x="183178" y="485075"/>
                </a:lnTo>
                <a:lnTo>
                  <a:pt x="175733" y="434440"/>
                </a:lnTo>
                <a:lnTo>
                  <a:pt x="169775" y="383806"/>
                </a:lnTo>
                <a:lnTo>
                  <a:pt x="165306" y="333172"/>
                </a:lnTo>
                <a:lnTo>
                  <a:pt x="166797" y="285515"/>
                </a:lnTo>
                <a:lnTo>
                  <a:pt x="172755" y="239348"/>
                </a:lnTo>
                <a:lnTo>
                  <a:pt x="186158" y="194669"/>
                </a:lnTo>
                <a:lnTo>
                  <a:pt x="205519" y="157438"/>
                </a:lnTo>
                <a:lnTo>
                  <a:pt x="230835" y="121696"/>
                </a:lnTo>
                <a:lnTo>
                  <a:pt x="260619" y="90421"/>
                </a:lnTo>
                <a:lnTo>
                  <a:pt x="294872" y="59147"/>
                </a:lnTo>
                <a:lnTo>
                  <a:pt x="330615" y="30850"/>
                </a:lnTo>
                <a:lnTo>
                  <a:pt x="367844" y="255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0A26FA-6E4E-4B3C-91CC-379A46AE9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8777" y="692122"/>
            <a:ext cx="2897623" cy="1448811"/>
          </a:xfrm>
          <a:prstGeom prst="rect">
            <a:avLst/>
          </a:prstGeom>
        </p:spPr>
      </p:pic>
      <p:sp>
        <p:nvSpPr>
          <p:cNvPr id="38" name="Freeform: Shape 21">
            <a:extLst>
              <a:ext uri="{FF2B5EF4-FFF2-40B4-BE49-F238E27FC236}">
                <a16:creationId xmlns:a16="http://schemas.microsoft.com/office/drawing/2014/main" id="{5D3DD866-9865-42E4-989A-17A2755F2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78598" y="3909952"/>
            <a:ext cx="3313402" cy="2948047"/>
          </a:xfrm>
          <a:custGeom>
            <a:avLst/>
            <a:gdLst>
              <a:gd name="connsiteX0" fmla="*/ 1934947 w 3313402"/>
              <a:gd name="connsiteY0" fmla="*/ 0 h 2948047"/>
              <a:gd name="connsiteX1" fmla="*/ 1972495 w 3313402"/>
              <a:gd name="connsiteY1" fmla="*/ 3519 h 2948047"/>
              <a:gd name="connsiteX2" fmla="*/ 2008871 w 3313402"/>
              <a:gd name="connsiteY2" fmla="*/ 12907 h 2948047"/>
              <a:gd name="connsiteX3" fmla="*/ 2044074 w 3313402"/>
              <a:gd name="connsiteY3" fmla="*/ 26988 h 2948047"/>
              <a:gd name="connsiteX4" fmla="*/ 2080448 w 3313402"/>
              <a:gd name="connsiteY4" fmla="*/ 44589 h 2948047"/>
              <a:gd name="connsiteX5" fmla="*/ 2114478 w 3313402"/>
              <a:gd name="connsiteY5" fmla="*/ 64537 h 2948047"/>
              <a:gd name="connsiteX6" fmla="*/ 2149681 w 3313402"/>
              <a:gd name="connsiteY6" fmla="*/ 85659 h 2948047"/>
              <a:gd name="connsiteX7" fmla="*/ 2184882 w 3313402"/>
              <a:gd name="connsiteY7" fmla="*/ 104433 h 2948047"/>
              <a:gd name="connsiteX8" fmla="*/ 2220084 w 3313402"/>
              <a:gd name="connsiteY8" fmla="*/ 123208 h 2948047"/>
              <a:gd name="connsiteX9" fmla="*/ 2254113 w 3313402"/>
              <a:gd name="connsiteY9" fmla="*/ 137288 h 2948047"/>
              <a:gd name="connsiteX10" fmla="*/ 2291662 w 3313402"/>
              <a:gd name="connsiteY10" fmla="*/ 146675 h 2948047"/>
              <a:gd name="connsiteX11" fmla="*/ 2328037 w 3313402"/>
              <a:gd name="connsiteY11" fmla="*/ 151369 h 2948047"/>
              <a:gd name="connsiteX12" fmla="*/ 2366759 w 3313402"/>
              <a:gd name="connsiteY12" fmla="*/ 151369 h 2948047"/>
              <a:gd name="connsiteX13" fmla="*/ 2406656 w 3313402"/>
              <a:gd name="connsiteY13" fmla="*/ 149023 h 2948047"/>
              <a:gd name="connsiteX14" fmla="*/ 2446551 w 3313402"/>
              <a:gd name="connsiteY14" fmla="*/ 144329 h 2948047"/>
              <a:gd name="connsiteX15" fmla="*/ 2486448 w 3313402"/>
              <a:gd name="connsiteY15" fmla="*/ 138462 h 2948047"/>
              <a:gd name="connsiteX16" fmla="*/ 2526343 w 3313402"/>
              <a:gd name="connsiteY16" fmla="*/ 133769 h 2948047"/>
              <a:gd name="connsiteX17" fmla="*/ 2566239 w 3313402"/>
              <a:gd name="connsiteY17" fmla="*/ 130247 h 2948047"/>
              <a:gd name="connsiteX18" fmla="*/ 2603787 w 3313402"/>
              <a:gd name="connsiteY18" fmla="*/ 131421 h 2948047"/>
              <a:gd name="connsiteX19" fmla="*/ 2640163 w 3313402"/>
              <a:gd name="connsiteY19" fmla="*/ 136115 h 2948047"/>
              <a:gd name="connsiteX20" fmla="*/ 2675366 w 3313402"/>
              <a:gd name="connsiteY20" fmla="*/ 146675 h 2948047"/>
              <a:gd name="connsiteX21" fmla="*/ 2704702 w 3313402"/>
              <a:gd name="connsiteY21" fmla="*/ 161930 h 2948047"/>
              <a:gd name="connsiteX22" fmla="*/ 2732862 w 3313402"/>
              <a:gd name="connsiteY22" fmla="*/ 181878 h 2948047"/>
              <a:gd name="connsiteX23" fmla="*/ 2757504 w 3313402"/>
              <a:gd name="connsiteY23" fmla="*/ 205346 h 2948047"/>
              <a:gd name="connsiteX24" fmla="*/ 2782146 w 3313402"/>
              <a:gd name="connsiteY24" fmla="*/ 232334 h 2948047"/>
              <a:gd name="connsiteX25" fmla="*/ 2804440 w 3313402"/>
              <a:gd name="connsiteY25" fmla="*/ 260495 h 2948047"/>
              <a:gd name="connsiteX26" fmla="*/ 2826735 w 3313402"/>
              <a:gd name="connsiteY26" fmla="*/ 289831 h 2948047"/>
              <a:gd name="connsiteX27" fmla="*/ 2849030 w 3313402"/>
              <a:gd name="connsiteY27" fmla="*/ 319166 h 2948047"/>
              <a:gd name="connsiteX28" fmla="*/ 2871324 w 3313402"/>
              <a:gd name="connsiteY28" fmla="*/ 347327 h 2948047"/>
              <a:gd name="connsiteX29" fmla="*/ 2894793 w 3313402"/>
              <a:gd name="connsiteY29" fmla="*/ 374315 h 2948047"/>
              <a:gd name="connsiteX30" fmla="*/ 2921781 w 3313402"/>
              <a:gd name="connsiteY30" fmla="*/ 397785 h 2948047"/>
              <a:gd name="connsiteX31" fmla="*/ 2947597 w 3313402"/>
              <a:gd name="connsiteY31" fmla="*/ 418906 h 2948047"/>
              <a:gd name="connsiteX32" fmla="*/ 2976931 w 3313402"/>
              <a:gd name="connsiteY32" fmla="*/ 435332 h 2948047"/>
              <a:gd name="connsiteX33" fmla="*/ 3008614 w 3313402"/>
              <a:gd name="connsiteY33" fmla="*/ 449413 h 2948047"/>
              <a:gd name="connsiteX34" fmla="*/ 3042641 w 3313402"/>
              <a:gd name="connsiteY34" fmla="*/ 461147 h 2948047"/>
              <a:gd name="connsiteX35" fmla="*/ 3077843 w 3313402"/>
              <a:gd name="connsiteY35" fmla="*/ 471708 h 2948047"/>
              <a:gd name="connsiteX36" fmla="*/ 3113046 w 3313402"/>
              <a:gd name="connsiteY36" fmla="*/ 481096 h 2948047"/>
              <a:gd name="connsiteX37" fmla="*/ 3149422 w 3313402"/>
              <a:gd name="connsiteY37" fmla="*/ 490483 h 2948047"/>
              <a:gd name="connsiteX38" fmla="*/ 3183450 w 3313402"/>
              <a:gd name="connsiteY38" fmla="*/ 501044 h 2948047"/>
              <a:gd name="connsiteX39" fmla="*/ 3217478 w 3313402"/>
              <a:gd name="connsiteY39" fmla="*/ 512777 h 2948047"/>
              <a:gd name="connsiteX40" fmla="*/ 3249161 w 3313402"/>
              <a:gd name="connsiteY40" fmla="*/ 526859 h 2948047"/>
              <a:gd name="connsiteX41" fmla="*/ 3277323 w 3313402"/>
              <a:gd name="connsiteY41" fmla="*/ 544460 h 2948047"/>
              <a:gd name="connsiteX42" fmla="*/ 3303139 w 3313402"/>
              <a:gd name="connsiteY42" fmla="*/ 565581 h 2948047"/>
              <a:gd name="connsiteX43" fmla="*/ 3313402 w 3313402"/>
              <a:gd name="connsiteY43" fmla="*/ 578126 h 2948047"/>
              <a:gd name="connsiteX44" fmla="*/ 3313402 w 3313402"/>
              <a:gd name="connsiteY44" fmla="*/ 2948047 h 2948047"/>
              <a:gd name="connsiteX45" fmla="*/ 422306 w 3313402"/>
              <a:gd name="connsiteY45" fmla="*/ 2948047 h 2948047"/>
              <a:gd name="connsiteX46" fmla="*/ 420079 w 3313402"/>
              <a:gd name="connsiteY46" fmla="*/ 2944070 h 2948047"/>
              <a:gd name="connsiteX47" fmla="*/ 398960 w 3313402"/>
              <a:gd name="connsiteY47" fmla="*/ 2918255 h 2948047"/>
              <a:gd name="connsiteX48" fmla="*/ 375490 w 3313402"/>
              <a:gd name="connsiteY48" fmla="*/ 2891267 h 2948047"/>
              <a:gd name="connsiteX49" fmla="*/ 348502 w 3313402"/>
              <a:gd name="connsiteY49" fmla="*/ 2867799 h 2948047"/>
              <a:gd name="connsiteX50" fmla="*/ 319166 w 3313402"/>
              <a:gd name="connsiteY50" fmla="*/ 2845505 h 2948047"/>
              <a:gd name="connsiteX51" fmla="*/ 289832 w 3313402"/>
              <a:gd name="connsiteY51" fmla="*/ 2823210 h 2948047"/>
              <a:gd name="connsiteX52" fmla="*/ 260497 w 3313402"/>
              <a:gd name="connsiteY52" fmla="*/ 2800916 h 2948047"/>
              <a:gd name="connsiteX53" fmla="*/ 232334 w 3313402"/>
              <a:gd name="connsiteY53" fmla="*/ 2778620 h 2948047"/>
              <a:gd name="connsiteX54" fmla="*/ 205346 w 3313402"/>
              <a:gd name="connsiteY54" fmla="*/ 2753979 h 2948047"/>
              <a:gd name="connsiteX55" fmla="*/ 181878 w 3313402"/>
              <a:gd name="connsiteY55" fmla="*/ 2729338 h 2948047"/>
              <a:gd name="connsiteX56" fmla="*/ 161931 w 3313402"/>
              <a:gd name="connsiteY56" fmla="*/ 2701176 h 2948047"/>
              <a:gd name="connsiteX57" fmla="*/ 146677 w 3313402"/>
              <a:gd name="connsiteY57" fmla="*/ 2671841 h 2948047"/>
              <a:gd name="connsiteX58" fmla="*/ 136116 w 3313402"/>
              <a:gd name="connsiteY58" fmla="*/ 2636640 h 2948047"/>
              <a:gd name="connsiteX59" fmla="*/ 131422 w 3313402"/>
              <a:gd name="connsiteY59" fmla="*/ 2600264 h 2948047"/>
              <a:gd name="connsiteX60" fmla="*/ 130248 w 3313402"/>
              <a:gd name="connsiteY60" fmla="*/ 2562713 h 2948047"/>
              <a:gd name="connsiteX61" fmla="*/ 133769 w 3313402"/>
              <a:gd name="connsiteY61" fmla="*/ 2522818 h 2948047"/>
              <a:gd name="connsiteX62" fmla="*/ 138462 w 3313402"/>
              <a:gd name="connsiteY62" fmla="*/ 2482923 h 2948047"/>
              <a:gd name="connsiteX63" fmla="*/ 144329 w 3313402"/>
              <a:gd name="connsiteY63" fmla="*/ 2443026 h 2948047"/>
              <a:gd name="connsiteX64" fmla="*/ 149023 w 3313402"/>
              <a:gd name="connsiteY64" fmla="*/ 2403131 h 2948047"/>
              <a:gd name="connsiteX65" fmla="*/ 151371 w 3313402"/>
              <a:gd name="connsiteY65" fmla="*/ 2363236 h 2948047"/>
              <a:gd name="connsiteX66" fmla="*/ 151371 w 3313402"/>
              <a:gd name="connsiteY66" fmla="*/ 2324513 h 2948047"/>
              <a:gd name="connsiteX67" fmla="*/ 146677 w 3313402"/>
              <a:gd name="connsiteY67" fmla="*/ 2288138 h 2948047"/>
              <a:gd name="connsiteX68" fmla="*/ 137289 w 3313402"/>
              <a:gd name="connsiteY68" fmla="*/ 2251763 h 2948047"/>
              <a:gd name="connsiteX69" fmla="*/ 123208 w 3313402"/>
              <a:gd name="connsiteY69" fmla="*/ 2217733 h 2948047"/>
              <a:gd name="connsiteX70" fmla="*/ 105607 w 3313402"/>
              <a:gd name="connsiteY70" fmla="*/ 2182531 h 2948047"/>
              <a:gd name="connsiteX71" fmla="*/ 85659 w 3313402"/>
              <a:gd name="connsiteY71" fmla="*/ 2147330 h 2948047"/>
              <a:gd name="connsiteX72" fmla="*/ 64538 w 3313402"/>
              <a:gd name="connsiteY72" fmla="*/ 2112127 h 2948047"/>
              <a:gd name="connsiteX73" fmla="*/ 44590 w 3313402"/>
              <a:gd name="connsiteY73" fmla="*/ 2078098 h 2948047"/>
              <a:gd name="connsiteX74" fmla="*/ 26988 w 3313402"/>
              <a:gd name="connsiteY74" fmla="*/ 2041723 h 2948047"/>
              <a:gd name="connsiteX75" fmla="*/ 12908 w 3313402"/>
              <a:gd name="connsiteY75" fmla="*/ 2006521 h 2948047"/>
              <a:gd name="connsiteX76" fmla="*/ 3521 w 3313402"/>
              <a:gd name="connsiteY76" fmla="*/ 1970145 h 2948047"/>
              <a:gd name="connsiteX77" fmla="*/ 0 w 3313402"/>
              <a:gd name="connsiteY77" fmla="*/ 1932596 h 2948047"/>
              <a:gd name="connsiteX78" fmla="*/ 3521 w 3313402"/>
              <a:gd name="connsiteY78" fmla="*/ 1895048 h 2948047"/>
              <a:gd name="connsiteX79" fmla="*/ 12908 w 3313402"/>
              <a:gd name="connsiteY79" fmla="*/ 1858672 h 2948047"/>
              <a:gd name="connsiteX80" fmla="*/ 26988 w 3313402"/>
              <a:gd name="connsiteY80" fmla="*/ 1823470 h 2948047"/>
              <a:gd name="connsiteX81" fmla="*/ 44590 w 3313402"/>
              <a:gd name="connsiteY81" fmla="*/ 1787095 h 2948047"/>
              <a:gd name="connsiteX82" fmla="*/ 64538 w 3313402"/>
              <a:gd name="connsiteY82" fmla="*/ 1753065 h 2948047"/>
              <a:gd name="connsiteX83" fmla="*/ 85659 w 3313402"/>
              <a:gd name="connsiteY83" fmla="*/ 1717864 h 2948047"/>
              <a:gd name="connsiteX84" fmla="*/ 105607 w 3313402"/>
              <a:gd name="connsiteY84" fmla="*/ 1682661 h 2948047"/>
              <a:gd name="connsiteX85" fmla="*/ 123208 w 3313402"/>
              <a:gd name="connsiteY85" fmla="*/ 1647460 h 2948047"/>
              <a:gd name="connsiteX86" fmla="*/ 137289 w 3313402"/>
              <a:gd name="connsiteY86" fmla="*/ 1613430 h 2948047"/>
              <a:gd name="connsiteX87" fmla="*/ 146677 w 3313402"/>
              <a:gd name="connsiteY87" fmla="*/ 1577054 h 2948047"/>
              <a:gd name="connsiteX88" fmla="*/ 151371 w 3313402"/>
              <a:gd name="connsiteY88" fmla="*/ 1540680 h 2948047"/>
              <a:gd name="connsiteX89" fmla="*/ 151371 w 3313402"/>
              <a:gd name="connsiteY89" fmla="*/ 1501958 h 2948047"/>
              <a:gd name="connsiteX90" fmla="*/ 149023 w 3313402"/>
              <a:gd name="connsiteY90" fmla="*/ 1462061 h 2948047"/>
              <a:gd name="connsiteX91" fmla="*/ 144329 w 3313402"/>
              <a:gd name="connsiteY91" fmla="*/ 1422166 h 2948047"/>
              <a:gd name="connsiteX92" fmla="*/ 138462 w 3313402"/>
              <a:gd name="connsiteY92" fmla="*/ 1382269 h 2948047"/>
              <a:gd name="connsiteX93" fmla="*/ 133769 w 3313402"/>
              <a:gd name="connsiteY93" fmla="*/ 1342374 h 2948047"/>
              <a:gd name="connsiteX94" fmla="*/ 130248 w 3313402"/>
              <a:gd name="connsiteY94" fmla="*/ 1302479 h 2948047"/>
              <a:gd name="connsiteX95" fmla="*/ 131422 w 3313402"/>
              <a:gd name="connsiteY95" fmla="*/ 1264930 h 2948047"/>
              <a:gd name="connsiteX96" fmla="*/ 136116 w 3313402"/>
              <a:gd name="connsiteY96" fmla="*/ 1228554 h 2948047"/>
              <a:gd name="connsiteX97" fmla="*/ 146677 w 3313402"/>
              <a:gd name="connsiteY97" fmla="*/ 1193352 h 2948047"/>
              <a:gd name="connsiteX98" fmla="*/ 161931 w 3313402"/>
              <a:gd name="connsiteY98" fmla="*/ 1164017 h 2948047"/>
              <a:gd name="connsiteX99" fmla="*/ 181878 w 3313402"/>
              <a:gd name="connsiteY99" fmla="*/ 1135856 h 2948047"/>
              <a:gd name="connsiteX100" fmla="*/ 205346 w 3313402"/>
              <a:gd name="connsiteY100" fmla="*/ 1111214 h 2948047"/>
              <a:gd name="connsiteX101" fmla="*/ 232334 w 3313402"/>
              <a:gd name="connsiteY101" fmla="*/ 1086573 h 2948047"/>
              <a:gd name="connsiteX102" fmla="*/ 260497 w 3313402"/>
              <a:gd name="connsiteY102" fmla="*/ 1064277 h 2948047"/>
              <a:gd name="connsiteX103" fmla="*/ 289832 w 3313402"/>
              <a:gd name="connsiteY103" fmla="*/ 1041982 h 2948047"/>
              <a:gd name="connsiteX104" fmla="*/ 319166 w 3313402"/>
              <a:gd name="connsiteY104" fmla="*/ 1019688 h 2948047"/>
              <a:gd name="connsiteX105" fmla="*/ 348502 w 3313402"/>
              <a:gd name="connsiteY105" fmla="*/ 997393 h 2948047"/>
              <a:gd name="connsiteX106" fmla="*/ 375490 w 3313402"/>
              <a:gd name="connsiteY106" fmla="*/ 973926 h 2948047"/>
              <a:gd name="connsiteX107" fmla="*/ 398960 w 3313402"/>
              <a:gd name="connsiteY107" fmla="*/ 946938 h 2948047"/>
              <a:gd name="connsiteX108" fmla="*/ 420079 w 3313402"/>
              <a:gd name="connsiteY108" fmla="*/ 921122 h 2948047"/>
              <a:gd name="connsiteX109" fmla="*/ 436507 w 3313402"/>
              <a:gd name="connsiteY109" fmla="*/ 891788 h 2948047"/>
              <a:gd name="connsiteX110" fmla="*/ 450588 w 3313402"/>
              <a:gd name="connsiteY110" fmla="*/ 860106 h 2948047"/>
              <a:gd name="connsiteX111" fmla="*/ 462322 w 3313402"/>
              <a:gd name="connsiteY111" fmla="*/ 826076 h 2948047"/>
              <a:gd name="connsiteX112" fmla="*/ 472883 w 3313402"/>
              <a:gd name="connsiteY112" fmla="*/ 790874 h 2948047"/>
              <a:gd name="connsiteX113" fmla="*/ 482271 w 3313402"/>
              <a:gd name="connsiteY113" fmla="*/ 755672 h 2948047"/>
              <a:gd name="connsiteX114" fmla="*/ 491658 w 3313402"/>
              <a:gd name="connsiteY114" fmla="*/ 719297 h 2948047"/>
              <a:gd name="connsiteX115" fmla="*/ 502219 w 3313402"/>
              <a:gd name="connsiteY115" fmla="*/ 685268 h 2948047"/>
              <a:gd name="connsiteX116" fmla="*/ 513952 w 3313402"/>
              <a:gd name="connsiteY116" fmla="*/ 651238 h 2948047"/>
              <a:gd name="connsiteX117" fmla="*/ 528034 w 3313402"/>
              <a:gd name="connsiteY117" fmla="*/ 619558 h 2948047"/>
              <a:gd name="connsiteX118" fmla="*/ 545635 w 3313402"/>
              <a:gd name="connsiteY118" fmla="*/ 591396 h 2948047"/>
              <a:gd name="connsiteX119" fmla="*/ 566755 w 3313402"/>
              <a:gd name="connsiteY119" fmla="*/ 565581 h 2948047"/>
              <a:gd name="connsiteX120" fmla="*/ 592570 w 3313402"/>
              <a:gd name="connsiteY120" fmla="*/ 544460 h 2948047"/>
              <a:gd name="connsiteX121" fmla="*/ 620733 w 3313402"/>
              <a:gd name="connsiteY121" fmla="*/ 526859 h 2948047"/>
              <a:gd name="connsiteX122" fmla="*/ 652413 w 3313402"/>
              <a:gd name="connsiteY122" fmla="*/ 512777 h 2948047"/>
              <a:gd name="connsiteX123" fmla="*/ 686443 w 3313402"/>
              <a:gd name="connsiteY123" fmla="*/ 501044 h 2948047"/>
              <a:gd name="connsiteX124" fmla="*/ 720472 w 3313402"/>
              <a:gd name="connsiteY124" fmla="*/ 490483 h 2948047"/>
              <a:gd name="connsiteX125" fmla="*/ 756848 w 3313402"/>
              <a:gd name="connsiteY125" fmla="*/ 481096 h 2948047"/>
              <a:gd name="connsiteX126" fmla="*/ 792049 w 3313402"/>
              <a:gd name="connsiteY126" fmla="*/ 471708 h 2948047"/>
              <a:gd name="connsiteX127" fmla="*/ 827252 w 3313402"/>
              <a:gd name="connsiteY127" fmla="*/ 461147 h 2948047"/>
              <a:gd name="connsiteX128" fmla="*/ 861280 w 3313402"/>
              <a:gd name="connsiteY128" fmla="*/ 449413 h 2948047"/>
              <a:gd name="connsiteX129" fmla="*/ 892962 w 3313402"/>
              <a:gd name="connsiteY129" fmla="*/ 435332 h 2948047"/>
              <a:gd name="connsiteX130" fmla="*/ 922297 w 3313402"/>
              <a:gd name="connsiteY130" fmla="*/ 418906 h 2948047"/>
              <a:gd name="connsiteX131" fmla="*/ 948112 w 3313402"/>
              <a:gd name="connsiteY131" fmla="*/ 397785 h 2948047"/>
              <a:gd name="connsiteX132" fmla="*/ 975101 w 3313402"/>
              <a:gd name="connsiteY132" fmla="*/ 374315 h 2948047"/>
              <a:gd name="connsiteX133" fmla="*/ 998569 w 3313402"/>
              <a:gd name="connsiteY133" fmla="*/ 347327 h 2948047"/>
              <a:gd name="connsiteX134" fmla="*/ 1020864 w 3313402"/>
              <a:gd name="connsiteY134" fmla="*/ 319166 h 2948047"/>
              <a:gd name="connsiteX135" fmla="*/ 1043158 w 3313402"/>
              <a:gd name="connsiteY135" fmla="*/ 289831 h 2948047"/>
              <a:gd name="connsiteX136" fmla="*/ 1065453 w 3313402"/>
              <a:gd name="connsiteY136" fmla="*/ 260495 h 2948047"/>
              <a:gd name="connsiteX137" fmla="*/ 1087747 w 3313402"/>
              <a:gd name="connsiteY137" fmla="*/ 232334 h 2948047"/>
              <a:gd name="connsiteX138" fmla="*/ 1112390 w 3313402"/>
              <a:gd name="connsiteY138" fmla="*/ 205346 h 2948047"/>
              <a:gd name="connsiteX139" fmla="*/ 1137030 w 3313402"/>
              <a:gd name="connsiteY139" fmla="*/ 181878 h 2948047"/>
              <a:gd name="connsiteX140" fmla="*/ 1165193 w 3313402"/>
              <a:gd name="connsiteY140" fmla="*/ 161930 h 2948047"/>
              <a:gd name="connsiteX141" fmla="*/ 1194528 w 3313402"/>
              <a:gd name="connsiteY141" fmla="*/ 146675 h 2948047"/>
              <a:gd name="connsiteX142" fmla="*/ 1229731 w 3313402"/>
              <a:gd name="connsiteY142" fmla="*/ 136115 h 2948047"/>
              <a:gd name="connsiteX143" fmla="*/ 1266106 w 3313402"/>
              <a:gd name="connsiteY143" fmla="*/ 131421 h 2948047"/>
              <a:gd name="connsiteX144" fmla="*/ 1303654 w 3313402"/>
              <a:gd name="connsiteY144" fmla="*/ 130247 h 2948047"/>
              <a:gd name="connsiteX145" fmla="*/ 1343549 w 3313402"/>
              <a:gd name="connsiteY145" fmla="*/ 133769 h 2948047"/>
              <a:gd name="connsiteX146" fmla="*/ 1383446 w 3313402"/>
              <a:gd name="connsiteY146" fmla="*/ 138462 h 2948047"/>
              <a:gd name="connsiteX147" fmla="*/ 1423342 w 3313402"/>
              <a:gd name="connsiteY147" fmla="*/ 144329 h 2948047"/>
              <a:gd name="connsiteX148" fmla="*/ 1463237 w 3313402"/>
              <a:gd name="connsiteY148" fmla="*/ 149023 h 2948047"/>
              <a:gd name="connsiteX149" fmla="*/ 1503133 w 3313402"/>
              <a:gd name="connsiteY149" fmla="*/ 151369 h 2948047"/>
              <a:gd name="connsiteX150" fmla="*/ 1541856 w 3313402"/>
              <a:gd name="connsiteY150" fmla="*/ 151369 h 2948047"/>
              <a:gd name="connsiteX151" fmla="*/ 1578232 w 3313402"/>
              <a:gd name="connsiteY151" fmla="*/ 146675 h 2948047"/>
              <a:gd name="connsiteX152" fmla="*/ 1614608 w 3313402"/>
              <a:gd name="connsiteY152" fmla="*/ 137288 h 2948047"/>
              <a:gd name="connsiteX153" fmla="*/ 1649810 w 3313402"/>
              <a:gd name="connsiteY153" fmla="*/ 123208 h 2948047"/>
              <a:gd name="connsiteX154" fmla="*/ 1685011 w 3313402"/>
              <a:gd name="connsiteY154" fmla="*/ 104433 h 2948047"/>
              <a:gd name="connsiteX155" fmla="*/ 1720214 w 3313402"/>
              <a:gd name="connsiteY155" fmla="*/ 85659 h 2948047"/>
              <a:gd name="connsiteX156" fmla="*/ 1755415 w 3313402"/>
              <a:gd name="connsiteY156" fmla="*/ 64537 h 2948047"/>
              <a:gd name="connsiteX157" fmla="*/ 1789445 w 3313402"/>
              <a:gd name="connsiteY157" fmla="*/ 44589 h 2948047"/>
              <a:gd name="connsiteX158" fmla="*/ 1825821 w 3313402"/>
              <a:gd name="connsiteY158" fmla="*/ 26988 h 2948047"/>
              <a:gd name="connsiteX159" fmla="*/ 1861022 w 3313402"/>
              <a:gd name="connsiteY159" fmla="*/ 12907 h 2948047"/>
              <a:gd name="connsiteX160" fmla="*/ 1897398 w 3313402"/>
              <a:gd name="connsiteY160" fmla="*/ 3519 h 2948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</a:cxnLst>
            <a:rect l="l" t="t" r="r" b="b"/>
            <a:pathLst>
              <a:path w="3313402" h="2948047">
                <a:moveTo>
                  <a:pt x="1934947" y="0"/>
                </a:moveTo>
                <a:lnTo>
                  <a:pt x="1972495" y="3519"/>
                </a:lnTo>
                <a:lnTo>
                  <a:pt x="2008871" y="12907"/>
                </a:lnTo>
                <a:lnTo>
                  <a:pt x="2044074" y="26988"/>
                </a:lnTo>
                <a:lnTo>
                  <a:pt x="2080448" y="44589"/>
                </a:lnTo>
                <a:lnTo>
                  <a:pt x="2114478" y="64537"/>
                </a:lnTo>
                <a:lnTo>
                  <a:pt x="2149681" y="85659"/>
                </a:lnTo>
                <a:lnTo>
                  <a:pt x="2184882" y="104433"/>
                </a:lnTo>
                <a:lnTo>
                  <a:pt x="2220084" y="123208"/>
                </a:lnTo>
                <a:lnTo>
                  <a:pt x="2254113" y="137288"/>
                </a:lnTo>
                <a:lnTo>
                  <a:pt x="2291662" y="146675"/>
                </a:lnTo>
                <a:lnTo>
                  <a:pt x="2328037" y="151369"/>
                </a:lnTo>
                <a:lnTo>
                  <a:pt x="2366759" y="151369"/>
                </a:lnTo>
                <a:lnTo>
                  <a:pt x="2406656" y="149023"/>
                </a:lnTo>
                <a:lnTo>
                  <a:pt x="2446551" y="144329"/>
                </a:lnTo>
                <a:lnTo>
                  <a:pt x="2486448" y="138462"/>
                </a:lnTo>
                <a:lnTo>
                  <a:pt x="2526343" y="133769"/>
                </a:lnTo>
                <a:lnTo>
                  <a:pt x="2566239" y="130247"/>
                </a:lnTo>
                <a:lnTo>
                  <a:pt x="2603787" y="131421"/>
                </a:lnTo>
                <a:lnTo>
                  <a:pt x="2640163" y="136115"/>
                </a:lnTo>
                <a:lnTo>
                  <a:pt x="2675366" y="146675"/>
                </a:lnTo>
                <a:lnTo>
                  <a:pt x="2704702" y="161930"/>
                </a:lnTo>
                <a:lnTo>
                  <a:pt x="2732862" y="181878"/>
                </a:lnTo>
                <a:lnTo>
                  <a:pt x="2757504" y="205346"/>
                </a:lnTo>
                <a:lnTo>
                  <a:pt x="2782146" y="232334"/>
                </a:lnTo>
                <a:lnTo>
                  <a:pt x="2804440" y="260495"/>
                </a:lnTo>
                <a:lnTo>
                  <a:pt x="2826735" y="289831"/>
                </a:lnTo>
                <a:lnTo>
                  <a:pt x="2849030" y="319166"/>
                </a:lnTo>
                <a:lnTo>
                  <a:pt x="2871324" y="347327"/>
                </a:lnTo>
                <a:lnTo>
                  <a:pt x="2894793" y="374315"/>
                </a:lnTo>
                <a:lnTo>
                  <a:pt x="2921781" y="397785"/>
                </a:lnTo>
                <a:lnTo>
                  <a:pt x="2947597" y="418906"/>
                </a:lnTo>
                <a:lnTo>
                  <a:pt x="2976931" y="435332"/>
                </a:lnTo>
                <a:lnTo>
                  <a:pt x="3008614" y="449413"/>
                </a:lnTo>
                <a:lnTo>
                  <a:pt x="3042641" y="461147"/>
                </a:lnTo>
                <a:lnTo>
                  <a:pt x="3077843" y="471708"/>
                </a:lnTo>
                <a:lnTo>
                  <a:pt x="3113046" y="481096"/>
                </a:lnTo>
                <a:lnTo>
                  <a:pt x="3149422" y="490483"/>
                </a:lnTo>
                <a:lnTo>
                  <a:pt x="3183450" y="501044"/>
                </a:lnTo>
                <a:lnTo>
                  <a:pt x="3217478" y="512777"/>
                </a:lnTo>
                <a:lnTo>
                  <a:pt x="3249161" y="526859"/>
                </a:lnTo>
                <a:lnTo>
                  <a:pt x="3277323" y="544460"/>
                </a:lnTo>
                <a:lnTo>
                  <a:pt x="3303139" y="565581"/>
                </a:lnTo>
                <a:lnTo>
                  <a:pt x="3313402" y="578126"/>
                </a:lnTo>
                <a:lnTo>
                  <a:pt x="3313402" y="2948047"/>
                </a:lnTo>
                <a:lnTo>
                  <a:pt x="422306" y="2948047"/>
                </a:lnTo>
                <a:lnTo>
                  <a:pt x="420079" y="2944070"/>
                </a:lnTo>
                <a:lnTo>
                  <a:pt x="398960" y="2918255"/>
                </a:lnTo>
                <a:lnTo>
                  <a:pt x="375490" y="2891267"/>
                </a:lnTo>
                <a:lnTo>
                  <a:pt x="348502" y="2867799"/>
                </a:lnTo>
                <a:lnTo>
                  <a:pt x="319166" y="2845505"/>
                </a:lnTo>
                <a:lnTo>
                  <a:pt x="289832" y="2823210"/>
                </a:lnTo>
                <a:lnTo>
                  <a:pt x="260497" y="2800916"/>
                </a:lnTo>
                <a:lnTo>
                  <a:pt x="232334" y="2778620"/>
                </a:lnTo>
                <a:lnTo>
                  <a:pt x="205346" y="2753979"/>
                </a:lnTo>
                <a:lnTo>
                  <a:pt x="181878" y="2729338"/>
                </a:lnTo>
                <a:lnTo>
                  <a:pt x="161931" y="2701176"/>
                </a:lnTo>
                <a:lnTo>
                  <a:pt x="146677" y="2671841"/>
                </a:lnTo>
                <a:lnTo>
                  <a:pt x="136116" y="2636640"/>
                </a:lnTo>
                <a:lnTo>
                  <a:pt x="131422" y="2600264"/>
                </a:lnTo>
                <a:lnTo>
                  <a:pt x="130248" y="2562713"/>
                </a:lnTo>
                <a:lnTo>
                  <a:pt x="133769" y="2522818"/>
                </a:lnTo>
                <a:lnTo>
                  <a:pt x="138462" y="2482923"/>
                </a:lnTo>
                <a:lnTo>
                  <a:pt x="144329" y="2443026"/>
                </a:lnTo>
                <a:lnTo>
                  <a:pt x="149023" y="2403131"/>
                </a:lnTo>
                <a:lnTo>
                  <a:pt x="151371" y="2363236"/>
                </a:lnTo>
                <a:lnTo>
                  <a:pt x="151371" y="2324513"/>
                </a:lnTo>
                <a:lnTo>
                  <a:pt x="146677" y="2288138"/>
                </a:lnTo>
                <a:lnTo>
                  <a:pt x="137289" y="2251763"/>
                </a:lnTo>
                <a:lnTo>
                  <a:pt x="123208" y="2217733"/>
                </a:lnTo>
                <a:lnTo>
                  <a:pt x="105607" y="2182531"/>
                </a:lnTo>
                <a:lnTo>
                  <a:pt x="85659" y="2147330"/>
                </a:lnTo>
                <a:lnTo>
                  <a:pt x="64538" y="2112127"/>
                </a:lnTo>
                <a:lnTo>
                  <a:pt x="44590" y="2078098"/>
                </a:lnTo>
                <a:lnTo>
                  <a:pt x="26988" y="2041723"/>
                </a:lnTo>
                <a:lnTo>
                  <a:pt x="12908" y="2006521"/>
                </a:lnTo>
                <a:lnTo>
                  <a:pt x="3521" y="1970145"/>
                </a:lnTo>
                <a:lnTo>
                  <a:pt x="0" y="1932596"/>
                </a:lnTo>
                <a:lnTo>
                  <a:pt x="3521" y="1895048"/>
                </a:lnTo>
                <a:lnTo>
                  <a:pt x="12908" y="1858672"/>
                </a:lnTo>
                <a:lnTo>
                  <a:pt x="26988" y="1823470"/>
                </a:lnTo>
                <a:lnTo>
                  <a:pt x="44590" y="1787095"/>
                </a:lnTo>
                <a:lnTo>
                  <a:pt x="64538" y="1753065"/>
                </a:lnTo>
                <a:lnTo>
                  <a:pt x="85659" y="1717864"/>
                </a:lnTo>
                <a:lnTo>
                  <a:pt x="105607" y="1682661"/>
                </a:lnTo>
                <a:lnTo>
                  <a:pt x="123208" y="1647460"/>
                </a:lnTo>
                <a:lnTo>
                  <a:pt x="137289" y="1613430"/>
                </a:lnTo>
                <a:lnTo>
                  <a:pt x="146677" y="1577054"/>
                </a:lnTo>
                <a:lnTo>
                  <a:pt x="151371" y="1540680"/>
                </a:lnTo>
                <a:lnTo>
                  <a:pt x="151371" y="1501958"/>
                </a:lnTo>
                <a:lnTo>
                  <a:pt x="149023" y="1462061"/>
                </a:lnTo>
                <a:lnTo>
                  <a:pt x="144329" y="1422166"/>
                </a:lnTo>
                <a:lnTo>
                  <a:pt x="138462" y="1382269"/>
                </a:lnTo>
                <a:lnTo>
                  <a:pt x="133769" y="1342374"/>
                </a:lnTo>
                <a:lnTo>
                  <a:pt x="130248" y="1302479"/>
                </a:lnTo>
                <a:lnTo>
                  <a:pt x="131422" y="1264930"/>
                </a:lnTo>
                <a:lnTo>
                  <a:pt x="136116" y="1228554"/>
                </a:lnTo>
                <a:lnTo>
                  <a:pt x="146677" y="1193352"/>
                </a:lnTo>
                <a:lnTo>
                  <a:pt x="161931" y="1164017"/>
                </a:lnTo>
                <a:lnTo>
                  <a:pt x="181878" y="1135856"/>
                </a:lnTo>
                <a:lnTo>
                  <a:pt x="205346" y="1111214"/>
                </a:lnTo>
                <a:lnTo>
                  <a:pt x="232334" y="1086573"/>
                </a:lnTo>
                <a:lnTo>
                  <a:pt x="260497" y="1064277"/>
                </a:lnTo>
                <a:lnTo>
                  <a:pt x="289832" y="1041982"/>
                </a:lnTo>
                <a:lnTo>
                  <a:pt x="319166" y="1019688"/>
                </a:lnTo>
                <a:lnTo>
                  <a:pt x="348502" y="997393"/>
                </a:lnTo>
                <a:lnTo>
                  <a:pt x="375490" y="973926"/>
                </a:lnTo>
                <a:lnTo>
                  <a:pt x="398960" y="946938"/>
                </a:lnTo>
                <a:lnTo>
                  <a:pt x="420079" y="921122"/>
                </a:lnTo>
                <a:lnTo>
                  <a:pt x="436507" y="891788"/>
                </a:lnTo>
                <a:lnTo>
                  <a:pt x="450588" y="860106"/>
                </a:lnTo>
                <a:lnTo>
                  <a:pt x="462322" y="826076"/>
                </a:lnTo>
                <a:lnTo>
                  <a:pt x="472883" y="790874"/>
                </a:lnTo>
                <a:lnTo>
                  <a:pt x="482271" y="755672"/>
                </a:lnTo>
                <a:lnTo>
                  <a:pt x="491658" y="719297"/>
                </a:lnTo>
                <a:lnTo>
                  <a:pt x="502219" y="685268"/>
                </a:lnTo>
                <a:lnTo>
                  <a:pt x="513952" y="651238"/>
                </a:lnTo>
                <a:lnTo>
                  <a:pt x="528034" y="619558"/>
                </a:lnTo>
                <a:lnTo>
                  <a:pt x="545635" y="591396"/>
                </a:lnTo>
                <a:lnTo>
                  <a:pt x="566755" y="565581"/>
                </a:lnTo>
                <a:lnTo>
                  <a:pt x="592570" y="544460"/>
                </a:lnTo>
                <a:lnTo>
                  <a:pt x="620733" y="526859"/>
                </a:lnTo>
                <a:lnTo>
                  <a:pt x="652413" y="512777"/>
                </a:lnTo>
                <a:lnTo>
                  <a:pt x="686443" y="501044"/>
                </a:lnTo>
                <a:lnTo>
                  <a:pt x="720472" y="490483"/>
                </a:lnTo>
                <a:lnTo>
                  <a:pt x="756848" y="481096"/>
                </a:lnTo>
                <a:lnTo>
                  <a:pt x="792049" y="471708"/>
                </a:lnTo>
                <a:lnTo>
                  <a:pt x="827252" y="461147"/>
                </a:lnTo>
                <a:lnTo>
                  <a:pt x="861280" y="449413"/>
                </a:lnTo>
                <a:lnTo>
                  <a:pt x="892962" y="435332"/>
                </a:lnTo>
                <a:lnTo>
                  <a:pt x="922297" y="418906"/>
                </a:lnTo>
                <a:lnTo>
                  <a:pt x="948112" y="397785"/>
                </a:lnTo>
                <a:lnTo>
                  <a:pt x="975101" y="374315"/>
                </a:lnTo>
                <a:lnTo>
                  <a:pt x="998569" y="347327"/>
                </a:lnTo>
                <a:lnTo>
                  <a:pt x="1020864" y="319166"/>
                </a:lnTo>
                <a:lnTo>
                  <a:pt x="1043158" y="289831"/>
                </a:lnTo>
                <a:lnTo>
                  <a:pt x="1065453" y="260495"/>
                </a:lnTo>
                <a:lnTo>
                  <a:pt x="1087747" y="232334"/>
                </a:lnTo>
                <a:lnTo>
                  <a:pt x="1112390" y="205346"/>
                </a:lnTo>
                <a:lnTo>
                  <a:pt x="1137030" y="181878"/>
                </a:lnTo>
                <a:lnTo>
                  <a:pt x="1165193" y="161930"/>
                </a:lnTo>
                <a:lnTo>
                  <a:pt x="1194528" y="146675"/>
                </a:lnTo>
                <a:lnTo>
                  <a:pt x="1229731" y="136115"/>
                </a:lnTo>
                <a:lnTo>
                  <a:pt x="1266106" y="131421"/>
                </a:lnTo>
                <a:lnTo>
                  <a:pt x="1303654" y="130247"/>
                </a:lnTo>
                <a:lnTo>
                  <a:pt x="1343549" y="133769"/>
                </a:lnTo>
                <a:lnTo>
                  <a:pt x="1383446" y="138462"/>
                </a:lnTo>
                <a:lnTo>
                  <a:pt x="1423342" y="144329"/>
                </a:lnTo>
                <a:lnTo>
                  <a:pt x="1463237" y="149023"/>
                </a:lnTo>
                <a:lnTo>
                  <a:pt x="1503133" y="151369"/>
                </a:lnTo>
                <a:lnTo>
                  <a:pt x="1541856" y="151369"/>
                </a:lnTo>
                <a:lnTo>
                  <a:pt x="1578232" y="146675"/>
                </a:lnTo>
                <a:lnTo>
                  <a:pt x="1614608" y="137288"/>
                </a:lnTo>
                <a:lnTo>
                  <a:pt x="1649810" y="123208"/>
                </a:lnTo>
                <a:lnTo>
                  <a:pt x="1685011" y="104433"/>
                </a:lnTo>
                <a:lnTo>
                  <a:pt x="1720214" y="85659"/>
                </a:lnTo>
                <a:lnTo>
                  <a:pt x="1755415" y="64537"/>
                </a:lnTo>
                <a:lnTo>
                  <a:pt x="1789445" y="44589"/>
                </a:lnTo>
                <a:lnTo>
                  <a:pt x="1825821" y="26988"/>
                </a:lnTo>
                <a:lnTo>
                  <a:pt x="1861022" y="12907"/>
                </a:lnTo>
                <a:lnTo>
                  <a:pt x="1897398" y="3519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Freeform: Shape 23">
            <a:extLst>
              <a:ext uri="{FF2B5EF4-FFF2-40B4-BE49-F238E27FC236}">
                <a16:creationId xmlns:a16="http://schemas.microsoft.com/office/drawing/2014/main" id="{9E2E6A6E-803E-4838-AD5C-113793CC2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77890" y="4009102"/>
            <a:ext cx="3214111" cy="2848897"/>
          </a:xfrm>
          <a:custGeom>
            <a:avLst/>
            <a:gdLst>
              <a:gd name="connsiteX0" fmla="*/ 1835656 w 3214111"/>
              <a:gd name="connsiteY0" fmla="*/ 0 h 2848897"/>
              <a:gd name="connsiteX1" fmla="*/ 1871276 w 3214111"/>
              <a:gd name="connsiteY1" fmla="*/ 3339 h 2848897"/>
              <a:gd name="connsiteX2" fmla="*/ 1905787 w 3214111"/>
              <a:gd name="connsiteY2" fmla="*/ 12245 h 2848897"/>
              <a:gd name="connsiteX3" fmla="*/ 1939183 w 3214111"/>
              <a:gd name="connsiteY3" fmla="*/ 25604 h 2848897"/>
              <a:gd name="connsiteX4" fmla="*/ 1973690 w 3214111"/>
              <a:gd name="connsiteY4" fmla="*/ 42302 h 2848897"/>
              <a:gd name="connsiteX5" fmla="*/ 2005974 w 3214111"/>
              <a:gd name="connsiteY5" fmla="*/ 61227 h 2848897"/>
              <a:gd name="connsiteX6" fmla="*/ 2039370 w 3214111"/>
              <a:gd name="connsiteY6" fmla="*/ 81264 h 2848897"/>
              <a:gd name="connsiteX7" fmla="*/ 2072765 w 3214111"/>
              <a:gd name="connsiteY7" fmla="*/ 99075 h 2848897"/>
              <a:gd name="connsiteX8" fmla="*/ 2106161 w 3214111"/>
              <a:gd name="connsiteY8" fmla="*/ 116887 h 2848897"/>
              <a:gd name="connsiteX9" fmla="*/ 2138444 w 3214111"/>
              <a:gd name="connsiteY9" fmla="*/ 130245 h 2848897"/>
              <a:gd name="connsiteX10" fmla="*/ 2174066 w 3214111"/>
              <a:gd name="connsiteY10" fmla="*/ 139150 h 2848897"/>
              <a:gd name="connsiteX11" fmla="*/ 2208575 w 3214111"/>
              <a:gd name="connsiteY11" fmla="*/ 143604 h 2848897"/>
              <a:gd name="connsiteX12" fmla="*/ 2245310 w 3214111"/>
              <a:gd name="connsiteY12" fmla="*/ 143604 h 2848897"/>
              <a:gd name="connsiteX13" fmla="*/ 2283159 w 3214111"/>
              <a:gd name="connsiteY13" fmla="*/ 141378 h 2848897"/>
              <a:gd name="connsiteX14" fmla="*/ 2321007 w 3214111"/>
              <a:gd name="connsiteY14" fmla="*/ 136924 h 2848897"/>
              <a:gd name="connsiteX15" fmla="*/ 2358857 w 3214111"/>
              <a:gd name="connsiteY15" fmla="*/ 131359 h 2848897"/>
              <a:gd name="connsiteX16" fmla="*/ 2396705 w 3214111"/>
              <a:gd name="connsiteY16" fmla="*/ 126906 h 2848897"/>
              <a:gd name="connsiteX17" fmla="*/ 2434554 w 3214111"/>
              <a:gd name="connsiteY17" fmla="*/ 123565 h 2848897"/>
              <a:gd name="connsiteX18" fmla="*/ 2470175 w 3214111"/>
              <a:gd name="connsiteY18" fmla="*/ 124678 h 2848897"/>
              <a:gd name="connsiteX19" fmla="*/ 2504683 w 3214111"/>
              <a:gd name="connsiteY19" fmla="*/ 129132 h 2848897"/>
              <a:gd name="connsiteX20" fmla="*/ 2538079 w 3214111"/>
              <a:gd name="connsiteY20" fmla="*/ 139150 h 2848897"/>
              <a:gd name="connsiteX21" fmla="*/ 2565910 w 3214111"/>
              <a:gd name="connsiteY21" fmla="*/ 153622 h 2848897"/>
              <a:gd name="connsiteX22" fmla="*/ 2592625 w 3214111"/>
              <a:gd name="connsiteY22" fmla="*/ 172547 h 2848897"/>
              <a:gd name="connsiteX23" fmla="*/ 2616003 w 3214111"/>
              <a:gd name="connsiteY23" fmla="*/ 194811 h 2848897"/>
              <a:gd name="connsiteX24" fmla="*/ 2639380 w 3214111"/>
              <a:gd name="connsiteY24" fmla="*/ 220414 h 2848897"/>
              <a:gd name="connsiteX25" fmla="*/ 2660531 w 3214111"/>
              <a:gd name="connsiteY25" fmla="*/ 247131 h 2848897"/>
              <a:gd name="connsiteX26" fmla="*/ 2681682 w 3214111"/>
              <a:gd name="connsiteY26" fmla="*/ 274961 h 2848897"/>
              <a:gd name="connsiteX27" fmla="*/ 2702832 w 3214111"/>
              <a:gd name="connsiteY27" fmla="*/ 302791 h 2848897"/>
              <a:gd name="connsiteX28" fmla="*/ 2723982 w 3214111"/>
              <a:gd name="connsiteY28" fmla="*/ 329509 h 2848897"/>
              <a:gd name="connsiteX29" fmla="*/ 2746247 w 3214111"/>
              <a:gd name="connsiteY29" fmla="*/ 355112 h 2848897"/>
              <a:gd name="connsiteX30" fmla="*/ 2771851 w 3214111"/>
              <a:gd name="connsiteY30" fmla="*/ 377377 h 2848897"/>
              <a:gd name="connsiteX31" fmla="*/ 2796341 w 3214111"/>
              <a:gd name="connsiteY31" fmla="*/ 397415 h 2848897"/>
              <a:gd name="connsiteX32" fmla="*/ 2824171 w 3214111"/>
              <a:gd name="connsiteY32" fmla="*/ 412999 h 2848897"/>
              <a:gd name="connsiteX33" fmla="*/ 2854227 w 3214111"/>
              <a:gd name="connsiteY33" fmla="*/ 426357 h 2848897"/>
              <a:gd name="connsiteX34" fmla="*/ 2886509 w 3214111"/>
              <a:gd name="connsiteY34" fmla="*/ 437489 h 2848897"/>
              <a:gd name="connsiteX35" fmla="*/ 2919904 w 3214111"/>
              <a:gd name="connsiteY35" fmla="*/ 447507 h 2848897"/>
              <a:gd name="connsiteX36" fmla="*/ 2953300 w 3214111"/>
              <a:gd name="connsiteY36" fmla="*/ 456413 h 2848897"/>
              <a:gd name="connsiteX37" fmla="*/ 2987809 w 3214111"/>
              <a:gd name="connsiteY37" fmla="*/ 465320 h 2848897"/>
              <a:gd name="connsiteX38" fmla="*/ 3020092 w 3214111"/>
              <a:gd name="connsiteY38" fmla="*/ 475338 h 2848897"/>
              <a:gd name="connsiteX39" fmla="*/ 3052373 w 3214111"/>
              <a:gd name="connsiteY39" fmla="*/ 486470 h 2848897"/>
              <a:gd name="connsiteX40" fmla="*/ 3082430 w 3214111"/>
              <a:gd name="connsiteY40" fmla="*/ 499829 h 2848897"/>
              <a:gd name="connsiteX41" fmla="*/ 3109148 w 3214111"/>
              <a:gd name="connsiteY41" fmla="*/ 516527 h 2848897"/>
              <a:gd name="connsiteX42" fmla="*/ 3133639 w 3214111"/>
              <a:gd name="connsiteY42" fmla="*/ 536565 h 2848897"/>
              <a:gd name="connsiteX43" fmla="*/ 3153674 w 3214111"/>
              <a:gd name="connsiteY43" fmla="*/ 561055 h 2848897"/>
              <a:gd name="connsiteX44" fmla="*/ 3170373 w 3214111"/>
              <a:gd name="connsiteY44" fmla="*/ 587772 h 2848897"/>
              <a:gd name="connsiteX45" fmla="*/ 3183731 w 3214111"/>
              <a:gd name="connsiteY45" fmla="*/ 617827 h 2848897"/>
              <a:gd name="connsiteX46" fmla="*/ 3194863 w 3214111"/>
              <a:gd name="connsiteY46" fmla="*/ 650112 h 2848897"/>
              <a:gd name="connsiteX47" fmla="*/ 3204881 w 3214111"/>
              <a:gd name="connsiteY47" fmla="*/ 682393 h 2848897"/>
              <a:gd name="connsiteX48" fmla="*/ 3213788 w 3214111"/>
              <a:gd name="connsiteY48" fmla="*/ 716904 h 2848897"/>
              <a:gd name="connsiteX49" fmla="*/ 3214111 w 3214111"/>
              <a:gd name="connsiteY49" fmla="*/ 718115 h 2848897"/>
              <a:gd name="connsiteX50" fmla="*/ 3214111 w 3214111"/>
              <a:gd name="connsiteY50" fmla="*/ 2848897 h 2848897"/>
              <a:gd name="connsiteX51" fmla="*/ 426570 w 3214111"/>
              <a:gd name="connsiteY51" fmla="*/ 2848897 h 2848897"/>
              <a:gd name="connsiteX52" fmla="*/ 414108 w 3214111"/>
              <a:gd name="connsiteY52" fmla="*/ 2820857 h 2848897"/>
              <a:gd name="connsiteX53" fmla="*/ 398524 w 3214111"/>
              <a:gd name="connsiteY53" fmla="*/ 2793028 h 2848897"/>
              <a:gd name="connsiteX54" fmla="*/ 378487 w 3214111"/>
              <a:gd name="connsiteY54" fmla="*/ 2768537 h 2848897"/>
              <a:gd name="connsiteX55" fmla="*/ 356222 w 3214111"/>
              <a:gd name="connsiteY55" fmla="*/ 2742933 h 2848897"/>
              <a:gd name="connsiteX56" fmla="*/ 330619 w 3214111"/>
              <a:gd name="connsiteY56" fmla="*/ 2720669 h 2848897"/>
              <a:gd name="connsiteX57" fmla="*/ 302788 w 3214111"/>
              <a:gd name="connsiteY57" fmla="*/ 2699519 h 2848897"/>
              <a:gd name="connsiteX58" fmla="*/ 274959 w 3214111"/>
              <a:gd name="connsiteY58" fmla="*/ 2678368 h 2848897"/>
              <a:gd name="connsiteX59" fmla="*/ 247130 w 3214111"/>
              <a:gd name="connsiteY59" fmla="*/ 2657218 h 2848897"/>
              <a:gd name="connsiteX60" fmla="*/ 220413 w 3214111"/>
              <a:gd name="connsiteY60" fmla="*/ 2636065 h 2848897"/>
              <a:gd name="connsiteX61" fmla="*/ 194809 w 3214111"/>
              <a:gd name="connsiteY61" fmla="*/ 2612689 h 2848897"/>
              <a:gd name="connsiteX62" fmla="*/ 172546 w 3214111"/>
              <a:gd name="connsiteY62" fmla="*/ 2589312 h 2848897"/>
              <a:gd name="connsiteX63" fmla="*/ 153622 w 3214111"/>
              <a:gd name="connsiteY63" fmla="*/ 2562594 h 2848897"/>
              <a:gd name="connsiteX64" fmla="*/ 139150 w 3214111"/>
              <a:gd name="connsiteY64" fmla="*/ 2534764 h 2848897"/>
              <a:gd name="connsiteX65" fmla="*/ 129132 w 3214111"/>
              <a:gd name="connsiteY65" fmla="*/ 2501370 h 2848897"/>
              <a:gd name="connsiteX66" fmla="*/ 124678 w 3214111"/>
              <a:gd name="connsiteY66" fmla="*/ 2466860 h 2848897"/>
              <a:gd name="connsiteX67" fmla="*/ 123564 w 3214111"/>
              <a:gd name="connsiteY67" fmla="*/ 2431236 h 2848897"/>
              <a:gd name="connsiteX68" fmla="*/ 126904 w 3214111"/>
              <a:gd name="connsiteY68" fmla="*/ 2393388 h 2848897"/>
              <a:gd name="connsiteX69" fmla="*/ 131358 w 3214111"/>
              <a:gd name="connsiteY69" fmla="*/ 2355539 h 2848897"/>
              <a:gd name="connsiteX70" fmla="*/ 136923 w 3214111"/>
              <a:gd name="connsiteY70" fmla="*/ 2317690 h 2848897"/>
              <a:gd name="connsiteX71" fmla="*/ 141376 w 3214111"/>
              <a:gd name="connsiteY71" fmla="*/ 2279842 h 2848897"/>
              <a:gd name="connsiteX72" fmla="*/ 143604 w 3214111"/>
              <a:gd name="connsiteY72" fmla="*/ 2241992 h 2848897"/>
              <a:gd name="connsiteX73" fmla="*/ 143604 w 3214111"/>
              <a:gd name="connsiteY73" fmla="*/ 2205256 h 2848897"/>
              <a:gd name="connsiteX74" fmla="*/ 139150 w 3214111"/>
              <a:gd name="connsiteY74" fmla="*/ 2170747 h 2848897"/>
              <a:gd name="connsiteX75" fmla="*/ 130245 w 3214111"/>
              <a:gd name="connsiteY75" fmla="*/ 2136238 h 2848897"/>
              <a:gd name="connsiteX76" fmla="*/ 116886 w 3214111"/>
              <a:gd name="connsiteY76" fmla="*/ 2103954 h 2848897"/>
              <a:gd name="connsiteX77" fmla="*/ 100188 w 3214111"/>
              <a:gd name="connsiteY77" fmla="*/ 2070559 h 2848897"/>
              <a:gd name="connsiteX78" fmla="*/ 81264 w 3214111"/>
              <a:gd name="connsiteY78" fmla="*/ 2037163 h 2848897"/>
              <a:gd name="connsiteX79" fmla="*/ 61227 w 3214111"/>
              <a:gd name="connsiteY79" fmla="*/ 2003766 h 2848897"/>
              <a:gd name="connsiteX80" fmla="*/ 42303 w 3214111"/>
              <a:gd name="connsiteY80" fmla="*/ 1971483 h 2848897"/>
              <a:gd name="connsiteX81" fmla="*/ 25603 w 3214111"/>
              <a:gd name="connsiteY81" fmla="*/ 1936974 h 2848897"/>
              <a:gd name="connsiteX82" fmla="*/ 12246 w 3214111"/>
              <a:gd name="connsiteY82" fmla="*/ 1903578 h 2848897"/>
              <a:gd name="connsiteX83" fmla="*/ 3340 w 3214111"/>
              <a:gd name="connsiteY83" fmla="*/ 1869068 h 2848897"/>
              <a:gd name="connsiteX84" fmla="*/ 0 w 3214111"/>
              <a:gd name="connsiteY84" fmla="*/ 1833446 h 2848897"/>
              <a:gd name="connsiteX85" fmla="*/ 3340 w 3214111"/>
              <a:gd name="connsiteY85" fmla="*/ 1797824 h 2848897"/>
              <a:gd name="connsiteX86" fmla="*/ 12246 w 3214111"/>
              <a:gd name="connsiteY86" fmla="*/ 1763315 h 2848897"/>
              <a:gd name="connsiteX87" fmla="*/ 25603 w 3214111"/>
              <a:gd name="connsiteY87" fmla="*/ 1729918 h 2848897"/>
              <a:gd name="connsiteX88" fmla="*/ 42303 w 3214111"/>
              <a:gd name="connsiteY88" fmla="*/ 1695410 h 2848897"/>
              <a:gd name="connsiteX89" fmla="*/ 61227 w 3214111"/>
              <a:gd name="connsiteY89" fmla="*/ 1663126 h 2848897"/>
              <a:gd name="connsiteX90" fmla="*/ 81264 w 3214111"/>
              <a:gd name="connsiteY90" fmla="*/ 1629730 h 2848897"/>
              <a:gd name="connsiteX91" fmla="*/ 100188 w 3214111"/>
              <a:gd name="connsiteY91" fmla="*/ 1596334 h 2848897"/>
              <a:gd name="connsiteX92" fmla="*/ 116886 w 3214111"/>
              <a:gd name="connsiteY92" fmla="*/ 1562938 h 2848897"/>
              <a:gd name="connsiteX93" fmla="*/ 130245 w 3214111"/>
              <a:gd name="connsiteY93" fmla="*/ 1530654 h 2848897"/>
              <a:gd name="connsiteX94" fmla="*/ 139150 w 3214111"/>
              <a:gd name="connsiteY94" fmla="*/ 1496145 h 2848897"/>
              <a:gd name="connsiteX95" fmla="*/ 143604 w 3214111"/>
              <a:gd name="connsiteY95" fmla="*/ 1461636 h 2848897"/>
              <a:gd name="connsiteX96" fmla="*/ 143604 w 3214111"/>
              <a:gd name="connsiteY96" fmla="*/ 1424901 h 2848897"/>
              <a:gd name="connsiteX97" fmla="*/ 141376 w 3214111"/>
              <a:gd name="connsiteY97" fmla="*/ 1387052 h 2848897"/>
              <a:gd name="connsiteX98" fmla="*/ 136923 w 3214111"/>
              <a:gd name="connsiteY98" fmla="*/ 1349203 h 2848897"/>
              <a:gd name="connsiteX99" fmla="*/ 131358 w 3214111"/>
              <a:gd name="connsiteY99" fmla="*/ 1311353 h 2848897"/>
              <a:gd name="connsiteX100" fmla="*/ 126904 w 3214111"/>
              <a:gd name="connsiteY100" fmla="*/ 1273505 h 2848897"/>
              <a:gd name="connsiteX101" fmla="*/ 123564 w 3214111"/>
              <a:gd name="connsiteY101" fmla="*/ 1235657 h 2848897"/>
              <a:gd name="connsiteX102" fmla="*/ 124678 w 3214111"/>
              <a:gd name="connsiteY102" fmla="*/ 1200034 h 2848897"/>
              <a:gd name="connsiteX103" fmla="*/ 129132 w 3214111"/>
              <a:gd name="connsiteY103" fmla="*/ 1165525 h 2848897"/>
              <a:gd name="connsiteX104" fmla="*/ 139150 w 3214111"/>
              <a:gd name="connsiteY104" fmla="*/ 1132128 h 2848897"/>
              <a:gd name="connsiteX105" fmla="*/ 153622 w 3214111"/>
              <a:gd name="connsiteY105" fmla="*/ 1104298 h 2848897"/>
              <a:gd name="connsiteX106" fmla="*/ 172546 w 3214111"/>
              <a:gd name="connsiteY106" fmla="*/ 1077582 h 2848897"/>
              <a:gd name="connsiteX107" fmla="*/ 194809 w 3214111"/>
              <a:gd name="connsiteY107" fmla="*/ 1054204 h 2848897"/>
              <a:gd name="connsiteX108" fmla="*/ 220413 w 3214111"/>
              <a:gd name="connsiteY108" fmla="*/ 1030827 h 2848897"/>
              <a:gd name="connsiteX109" fmla="*/ 247130 w 3214111"/>
              <a:gd name="connsiteY109" fmla="*/ 1009676 h 2848897"/>
              <a:gd name="connsiteX110" fmla="*/ 274959 w 3214111"/>
              <a:gd name="connsiteY110" fmla="*/ 988524 h 2848897"/>
              <a:gd name="connsiteX111" fmla="*/ 302788 w 3214111"/>
              <a:gd name="connsiteY111" fmla="*/ 967374 h 2848897"/>
              <a:gd name="connsiteX112" fmla="*/ 330619 w 3214111"/>
              <a:gd name="connsiteY112" fmla="*/ 946223 h 2848897"/>
              <a:gd name="connsiteX113" fmla="*/ 356222 w 3214111"/>
              <a:gd name="connsiteY113" fmla="*/ 923960 h 2848897"/>
              <a:gd name="connsiteX114" fmla="*/ 378487 w 3214111"/>
              <a:gd name="connsiteY114" fmla="*/ 898356 h 2848897"/>
              <a:gd name="connsiteX115" fmla="*/ 398524 w 3214111"/>
              <a:gd name="connsiteY115" fmla="*/ 873865 h 2848897"/>
              <a:gd name="connsiteX116" fmla="*/ 414108 w 3214111"/>
              <a:gd name="connsiteY116" fmla="*/ 846035 h 2848897"/>
              <a:gd name="connsiteX117" fmla="*/ 427466 w 3214111"/>
              <a:gd name="connsiteY117" fmla="*/ 815980 h 2848897"/>
              <a:gd name="connsiteX118" fmla="*/ 438598 w 3214111"/>
              <a:gd name="connsiteY118" fmla="*/ 783695 h 2848897"/>
              <a:gd name="connsiteX119" fmla="*/ 448618 w 3214111"/>
              <a:gd name="connsiteY119" fmla="*/ 750298 h 2848897"/>
              <a:gd name="connsiteX120" fmla="*/ 457523 w 3214111"/>
              <a:gd name="connsiteY120" fmla="*/ 716904 h 2848897"/>
              <a:gd name="connsiteX121" fmla="*/ 466429 w 3214111"/>
              <a:gd name="connsiteY121" fmla="*/ 682393 h 2848897"/>
              <a:gd name="connsiteX122" fmla="*/ 476447 w 3214111"/>
              <a:gd name="connsiteY122" fmla="*/ 650112 h 2848897"/>
              <a:gd name="connsiteX123" fmla="*/ 487579 w 3214111"/>
              <a:gd name="connsiteY123" fmla="*/ 617827 h 2848897"/>
              <a:gd name="connsiteX124" fmla="*/ 500938 w 3214111"/>
              <a:gd name="connsiteY124" fmla="*/ 587772 h 2848897"/>
              <a:gd name="connsiteX125" fmla="*/ 517636 w 3214111"/>
              <a:gd name="connsiteY125" fmla="*/ 561055 h 2848897"/>
              <a:gd name="connsiteX126" fmla="*/ 537671 w 3214111"/>
              <a:gd name="connsiteY126" fmla="*/ 536565 h 2848897"/>
              <a:gd name="connsiteX127" fmla="*/ 562163 w 3214111"/>
              <a:gd name="connsiteY127" fmla="*/ 516527 h 2848897"/>
              <a:gd name="connsiteX128" fmla="*/ 588880 w 3214111"/>
              <a:gd name="connsiteY128" fmla="*/ 499829 h 2848897"/>
              <a:gd name="connsiteX129" fmla="*/ 618935 w 3214111"/>
              <a:gd name="connsiteY129" fmla="*/ 486470 h 2848897"/>
              <a:gd name="connsiteX130" fmla="*/ 651218 w 3214111"/>
              <a:gd name="connsiteY130" fmla="*/ 475338 h 2848897"/>
              <a:gd name="connsiteX131" fmla="*/ 683501 w 3214111"/>
              <a:gd name="connsiteY131" fmla="*/ 465320 h 2848897"/>
              <a:gd name="connsiteX132" fmla="*/ 718010 w 3214111"/>
              <a:gd name="connsiteY132" fmla="*/ 456413 h 2848897"/>
              <a:gd name="connsiteX133" fmla="*/ 751405 w 3214111"/>
              <a:gd name="connsiteY133" fmla="*/ 447507 h 2848897"/>
              <a:gd name="connsiteX134" fmla="*/ 784802 w 3214111"/>
              <a:gd name="connsiteY134" fmla="*/ 437489 h 2848897"/>
              <a:gd name="connsiteX135" fmla="*/ 817083 w 3214111"/>
              <a:gd name="connsiteY135" fmla="*/ 426357 h 2848897"/>
              <a:gd name="connsiteX136" fmla="*/ 847140 w 3214111"/>
              <a:gd name="connsiteY136" fmla="*/ 412999 h 2848897"/>
              <a:gd name="connsiteX137" fmla="*/ 874970 w 3214111"/>
              <a:gd name="connsiteY137" fmla="*/ 397415 h 2848897"/>
              <a:gd name="connsiteX138" fmla="*/ 899460 w 3214111"/>
              <a:gd name="connsiteY138" fmla="*/ 377377 h 2848897"/>
              <a:gd name="connsiteX139" fmla="*/ 925064 w 3214111"/>
              <a:gd name="connsiteY139" fmla="*/ 355112 h 2848897"/>
              <a:gd name="connsiteX140" fmla="*/ 947328 w 3214111"/>
              <a:gd name="connsiteY140" fmla="*/ 329509 h 2848897"/>
              <a:gd name="connsiteX141" fmla="*/ 968478 w 3214111"/>
              <a:gd name="connsiteY141" fmla="*/ 302791 h 2848897"/>
              <a:gd name="connsiteX142" fmla="*/ 989628 w 3214111"/>
              <a:gd name="connsiteY142" fmla="*/ 274961 h 2848897"/>
              <a:gd name="connsiteX143" fmla="*/ 1010780 w 3214111"/>
              <a:gd name="connsiteY143" fmla="*/ 247131 h 2848897"/>
              <a:gd name="connsiteX144" fmla="*/ 1031930 w 3214111"/>
              <a:gd name="connsiteY144" fmla="*/ 220414 h 2848897"/>
              <a:gd name="connsiteX145" fmla="*/ 1055307 w 3214111"/>
              <a:gd name="connsiteY145" fmla="*/ 194811 h 2848897"/>
              <a:gd name="connsiteX146" fmla="*/ 1078683 w 3214111"/>
              <a:gd name="connsiteY146" fmla="*/ 172547 h 2848897"/>
              <a:gd name="connsiteX147" fmla="*/ 1105401 w 3214111"/>
              <a:gd name="connsiteY147" fmla="*/ 153622 h 2848897"/>
              <a:gd name="connsiteX148" fmla="*/ 1133231 w 3214111"/>
              <a:gd name="connsiteY148" fmla="*/ 139150 h 2848897"/>
              <a:gd name="connsiteX149" fmla="*/ 1166627 w 3214111"/>
              <a:gd name="connsiteY149" fmla="*/ 129132 h 2848897"/>
              <a:gd name="connsiteX150" fmla="*/ 1201137 w 3214111"/>
              <a:gd name="connsiteY150" fmla="*/ 124678 h 2848897"/>
              <a:gd name="connsiteX151" fmla="*/ 1236757 w 3214111"/>
              <a:gd name="connsiteY151" fmla="*/ 123565 h 2848897"/>
              <a:gd name="connsiteX152" fmla="*/ 1274605 w 3214111"/>
              <a:gd name="connsiteY152" fmla="*/ 126906 h 2848897"/>
              <a:gd name="connsiteX153" fmla="*/ 1312455 w 3214111"/>
              <a:gd name="connsiteY153" fmla="*/ 131359 h 2848897"/>
              <a:gd name="connsiteX154" fmla="*/ 1350304 w 3214111"/>
              <a:gd name="connsiteY154" fmla="*/ 136924 h 2848897"/>
              <a:gd name="connsiteX155" fmla="*/ 1388152 w 3214111"/>
              <a:gd name="connsiteY155" fmla="*/ 141378 h 2848897"/>
              <a:gd name="connsiteX156" fmla="*/ 1426000 w 3214111"/>
              <a:gd name="connsiteY156" fmla="*/ 143604 h 2848897"/>
              <a:gd name="connsiteX157" fmla="*/ 1462737 w 3214111"/>
              <a:gd name="connsiteY157" fmla="*/ 143604 h 2848897"/>
              <a:gd name="connsiteX158" fmla="*/ 1497245 w 3214111"/>
              <a:gd name="connsiteY158" fmla="*/ 139150 h 2848897"/>
              <a:gd name="connsiteX159" fmla="*/ 1531755 w 3214111"/>
              <a:gd name="connsiteY159" fmla="*/ 130245 h 2848897"/>
              <a:gd name="connsiteX160" fmla="*/ 1565150 w 3214111"/>
              <a:gd name="connsiteY160" fmla="*/ 116887 h 2848897"/>
              <a:gd name="connsiteX161" fmla="*/ 1598545 w 3214111"/>
              <a:gd name="connsiteY161" fmla="*/ 99075 h 2848897"/>
              <a:gd name="connsiteX162" fmla="*/ 1631941 w 3214111"/>
              <a:gd name="connsiteY162" fmla="*/ 81264 h 2848897"/>
              <a:gd name="connsiteX163" fmla="*/ 1665337 w 3214111"/>
              <a:gd name="connsiteY163" fmla="*/ 61227 h 2848897"/>
              <a:gd name="connsiteX164" fmla="*/ 1697620 w 3214111"/>
              <a:gd name="connsiteY164" fmla="*/ 42302 h 2848897"/>
              <a:gd name="connsiteX165" fmla="*/ 1732129 w 3214111"/>
              <a:gd name="connsiteY165" fmla="*/ 25604 h 2848897"/>
              <a:gd name="connsiteX166" fmla="*/ 1765525 w 3214111"/>
              <a:gd name="connsiteY166" fmla="*/ 12245 h 2848897"/>
              <a:gd name="connsiteX167" fmla="*/ 1800034 w 3214111"/>
              <a:gd name="connsiteY167" fmla="*/ 3339 h 2848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3214111" h="2848897">
                <a:moveTo>
                  <a:pt x="1835656" y="0"/>
                </a:moveTo>
                <a:lnTo>
                  <a:pt x="1871276" y="3339"/>
                </a:lnTo>
                <a:lnTo>
                  <a:pt x="1905787" y="12245"/>
                </a:lnTo>
                <a:lnTo>
                  <a:pt x="1939183" y="25604"/>
                </a:lnTo>
                <a:lnTo>
                  <a:pt x="1973690" y="42302"/>
                </a:lnTo>
                <a:lnTo>
                  <a:pt x="2005974" y="61227"/>
                </a:lnTo>
                <a:lnTo>
                  <a:pt x="2039370" y="81264"/>
                </a:lnTo>
                <a:lnTo>
                  <a:pt x="2072765" y="99075"/>
                </a:lnTo>
                <a:lnTo>
                  <a:pt x="2106161" y="116887"/>
                </a:lnTo>
                <a:lnTo>
                  <a:pt x="2138444" y="130245"/>
                </a:lnTo>
                <a:lnTo>
                  <a:pt x="2174066" y="139150"/>
                </a:lnTo>
                <a:lnTo>
                  <a:pt x="2208575" y="143604"/>
                </a:lnTo>
                <a:lnTo>
                  <a:pt x="2245310" y="143604"/>
                </a:lnTo>
                <a:lnTo>
                  <a:pt x="2283159" y="141378"/>
                </a:lnTo>
                <a:lnTo>
                  <a:pt x="2321007" y="136924"/>
                </a:lnTo>
                <a:lnTo>
                  <a:pt x="2358857" y="131359"/>
                </a:lnTo>
                <a:lnTo>
                  <a:pt x="2396705" y="126906"/>
                </a:lnTo>
                <a:lnTo>
                  <a:pt x="2434554" y="123565"/>
                </a:lnTo>
                <a:lnTo>
                  <a:pt x="2470175" y="124678"/>
                </a:lnTo>
                <a:lnTo>
                  <a:pt x="2504683" y="129132"/>
                </a:lnTo>
                <a:lnTo>
                  <a:pt x="2538079" y="139150"/>
                </a:lnTo>
                <a:lnTo>
                  <a:pt x="2565910" y="153622"/>
                </a:lnTo>
                <a:lnTo>
                  <a:pt x="2592625" y="172547"/>
                </a:lnTo>
                <a:lnTo>
                  <a:pt x="2616003" y="194811"/>
                </a:lnTo>
                <a:lnTo>
                  <a:pt x="2639380" y="220414"/>
                </a:lnTo>
                <a:lnTo>
                  <a:pt x="2660531" y="247131"/>
                </a:lnTo>
                <a:lnTo>
                  <a:pt x="2681682" y="274961"/>
                </a:lnTo>
                <a:lnTo>
                  <a:pt x="2702832" y="302791"/>
                </a:lnTo>
                <a:lnTo>
                  <a:pt x="2723982" y="329509"/>
                </a:lnTo>
                <a:lnTo>
                  <a:pt x="2746247" y="355112"/>
                </a:lnTo>
                <a:lnTo>
                  <a:pt x="2771851" y="377377"/>
                </a:lnTo>
                <a:lnTo>
                  <a:pt x="2796341" y="397415"/>
                </a:lnTo>
                <a:lnTo>
                  <a:pt x="2824171" y="412999"/>
                </a:lnTo>
                <a:lnTo>
                  <a:pt x="2854227" y="426357"/>
                </a:lnTo>
                <a:lnTo>
                  <a:pt x="2886509" y="437489"/>
                </a:lnTo>
                <a:lnTo>
                  <a:pt x="2919904" y="447507"/>
                </a:lnTo>
                <a:lnTo>
                  <a:pt x="2953300" y="456413"/>
                </a:lnTo>
                <a:lnTo>
                  <a:pt x="2987809" y="465320"/>
                </a:lnTo>
                <a:lnTo>
                  <a:pt x="3020092" y="475338"/>
                </a:lnTo>
                <a:lnTo>
                  <a:pt x="3052373" y="486470"/>
                </a:lnTo>
                <a:lnTo>
                  <a:pt x="3082430" y="499829"/>
                </a:lnTo>
                <a:lnTo>
                  <a:pt x="3109148" y="516527"/>
                </a:lnTo>
                <a:lnTo>
                  <a:pt x="3133639" y="536565"/>
                </a:lnTo>
                <a:lnTo>
                  <a:pt x="3153674" y="561055"/>
                </a:lnTo>
                <a:lnTo>
                  <a:pt x="3170373" y="587772"/>
                </a:lnTo>
                <a:lnTo>
                  <a:pt x="3183731" y="617827"/>
                </a:lnTo>
                <a:lnTo>
                  <a:pt x="3194863" y="650112"/>
                </a:lnTo>
                <a:lnTo>
                  <a:pt x="3204881" y="682393"/>
                </a:lnTo>
                <a:lnTo>
                  <a:pt x="3213788" y="716904"/>
                </a:lnTo>
                <a:lnTo>
                  <a:pt x="3214111" y="718115"/>
                </a:lnTo>
                <a:lnTo>
                  <a:pt x="3214111" y="2848897"/>
                </a:lnTo>
                <a:lnTo>
                  <a:pt x="426570" y="2848897"/>
                </a:lnTo>
                <a:lnTo>
                  <a:pt x="414108" y="2820857"/>
                </a:lnTo>
                <a:lnTo>
                  <a:pt x="398524" y="2793028"/>
                </a:lnTo>
                <a:lnTo>
                  <a:pt x="378487" y="2768537"/>
                </a:lnTo>
                <a:lnTo>
                  <a:pt x="356222" y="2742933"/>
                </a:lnTo>
                <a:lnTo>
                  <a:pt x="330619" y="2720669"/>
                </a:lnTo>
                <a:lnTo>
                  <a:pt x="302788" y="2699519"/>
                </a:lnTo>
                <a:lnTo>
                  <a:pt x="274959" y="2678368"/>
                </a:lnTo>
                <a:lnTo>
                  <a:pt x="247130" y="2657218"/>
                </a:lnTo>
                <a:lnTo>
                  <a:pt x="220413" y="2636065"/>
                </a:lnTo>
                <a:lnTo>
                  <a:pt x="194809" y="2612689"/>
                </a:lnTo>
                <a:lnTo>
                  <a:pt x="172546" y="2589312"/>
                </a:lnTo>
                <a:lnTo>
                  <a:pt x="153622" y="2562594"/>
                </a:lnTo>
                <a:lnTo>
                  <a:pt x="139150" y="2534764"/>
                </a:lnTo>
                <a:lnTo>
                  <a:pt x="129132" y="2501370"/>
                </a:lnTo>
                <a:lnTo>
                  <a:pt x="124678" y="2466860"/>
                </a:lnTo>
                <a:lnTo>
                  <a:pt x="123564" y="2431236"/>
                </a:lnTo>
                <a:lnTo>
                  <a:pt x="126904" y="2393388"/>
                </a:lnTo>
                <a:lnTo>
                  <a:pt x="131358" y="2355539"/>
                </a:lnTo>
                <a:lnTo>
                  <a:pt x="136923" y="2317690"/>
                </a:lnTo>
                <a:lnTo>
                  <a:pt x="141376" y="2279842"/>
                </a:lnTo>
                <a:lnTo>
                  <a:pt x="143604" y="2241992"/>
                </a:lnTo>
                <a:lnTo>
                  <a:pt x="143604" y="2205256"/>
                </a:lnTo>
                <a:lnTo>
                  <a:pt x="139150" y="2170747"/>
                </a:lnTo>
                <a:lnTo>
                  <a:pt x="130245" y="2136238"/>
                </a:lnTo>
                <a:lnTo>
                  <a:pt x="116886" y="2103954"/>
                </a:lnTo>
                <a:lnTo>
                  <a:pt x="100188" y="2070559"/>
                </a:lnTo>
                <a:lnTo>
                  <a:pt x="81264" y="2037163"/>
                </a:lnTo>
                <a:lnTo>
                  <a:pt x="61227" y="2003766"/>
                </a:lnTo>
                <a:lnTo>
                  <a:pt x="42303" y="1971483"/>
                </a:lnTo>
                <a:lnTo>
                  <a:pt x="25603" y="1936974"/>
                </a:lnTo>
                <a:lnTo>
                  <a:pt x="12246" y="1903578"/>
                </a:lnTo>
                <a:lnTo>
                  <a:pt x="3340" y="1869068"/>
                </a:lnTo>
                <a:lnTo>
                  <a:pt x="0" y="1833446"/>
                </a:lnTo>
                <a:lnTo>
                  <a:pt x="3340" y="1797824"/>
                </a:lnTo>
                <a:lnTo>
                  <a:pt x="12246" y="1763315"/>
                </a:lnTo>
                <a:lnTo>
                  <a:pt x="25603" y="1729918"/>
                </a:lnTo>
                <a:lnTo>
                  <a:pt x="42303" y="1695410"/>
                </a:lnTo>
                <a:lnTo>
                  <a:pt x="61227" y="1663126"/>
                </a:lnTo>
                <a:lnTo>
                  <a:pt x="81264" y="1629730"/>
                </a:lnTo>
                <a:lnTo>
                  <a:pt x="100188" y="1596334"/>
                </a:lnTo>
                <a:lnTo>
                  <a:pt x="116886" y="1562938"/>
                </a:lnTo>
                <a:lnTo>
                  <a:pt x="130245" y="1530654"/>
                </a:lnTo>
                <a:lnTo>
                  <a:pt x="139150" y="1496145"/>
                </a:lnTo>
                <a:lnTo>
                  <a:pt x="143604" y="1461636"/>
                </a:lnTo>
                <a:lnTo>
                  <a:pt x="143604" y="1424901"/>
                </a:lnTo>
                <a:lnTo>
                  <a:pt x="141376" y="1387052"/>
                </a:lnTo>
                <a:lnTo>
                  <a:pt x="136923" y="1349203"/>
                </a:lnTo>
                <a:lnTo>
                  <a:pt x="131358" y="1311353"/>
                </a:lnTo>
                <a:lnTo>
                  <a:pt x="126904" y="1273505"/>
                </a:lnTo>
                <a:lnTo>
                  <a:pt x="123564" y="1235657"/>
                </a:lnTo>
                <a:lnTo>
                  <a:pt x="124678" y="1200034"/>
                </a:lnTo>
                <a:lnTo>
                  <a:pt x="129132" y="1165525"/>
                </a:lnTo>
                <a:lnTo>
                  <a:pt x="139150" y="1132128"/>
                </a:lnTo>
                <a:lnTo>
                  <a:pt x="153622" y="1104298"/>
                </a:lnTo>
                <a:lnTo>
                  <a:pt x="172546" y="1077582"/>
                </a:lnTo>
                <a:lnTo>
                  <a:pt x="194809" y="1054204"/>
                </a:lnTo>
                <a:lnTo>
                  <a:pt x="220413" y="1030827"/>
                </a:lnTo>
                <a:lnTo>
                  <a:pt x="247130" y="1009676"/>
                </a:lnTo>
                <a:lnTo>
                  <a:pt x="274959" y="988524"/>
                </a:lnTo>
                <a:lnTo>
                  <a:pt x="302788" y="967374"/>
                </a:lnTo>
                <a:lnTo>
                  <a:pt x="330619" y="946223"/>
                </a:lnTo>
                <a:lnTo>
                  <a:pt x="356222" y="923960"/>
                </a:lnTo>
                <a:lnTo>
                  <a:pt x="378487" y="898356"/>
                </a:lnTo>
                <a:lnTo>
                  <a:pt x="398524" y="873865"/>
                </a:lnTo>
                <a:lnTo>
                  <a:pt x="414108" y="846035"/>
                </a:lnTo>
                <a:lnTo>
                  <a:pt x="427466" y="815980"/>
                </a:lnTo>
                <a:lnTo>
                  <a:pt x="438598" y="783695"/>
                </a:lnTo>
                <a:lnTo>
                  <a:pt x="448618" y="750298"/>
                </a:lnTo>
                <a:lnTo>
                  <a:pt x="457523" y="716904"/>
                </a:lnTo>
                <a:lnTo>
                  <a:pt x="466429" y="682393"/>
                </a:lnTo>
                <a:lnTo>
                  <a:pt x="476447" y="650112"/>
                </a:lnTo>
                <a:lnTo>
                  <a:pt x="487579" y="617827"/>
                </a:lnTo>
                <a:lnTo>
                  <a:pt x="500938" y="587772"/>
                </a:lnTo>
                <a:lnTo>
                  <a:pt x="517636" y="561055"/>
                </a:lnTo>
                <a:lnTo>
                  <a:pt x="537671" y="536565"/>
                </a:lnTo>
                <a:lnTo>
                  <a:pt x="562163" y="516527"/>
                </a:lnTo>
                <a:lnTo>
                  <a:pt x="588880" y="499829"/>
                </a:lnTo>
                <a:lnTo>
                  <a:pt x="618935" y="486470"/>
                </a:lnTo>
                <a:lnTo>
                  <a:pt x="651218" y="475338"/>
                </a:lnTo>
                <a:lnTo>
                  <a:pt x="683501" y="465320"/>
                </a:lnTo>
                <a:lnTo>
                  <a:pt x="718010" y="456413"/>
                </a:lnTo>
                <a:lnTo>
                  <a:pt x="751405" y="447507"/>
                </a:lnTo>
                <a:lnTo>
                  <a:pt x="784802" y="437489"/>
                </a:lnTo>
                <a:lnTo>
                  <a:pt x="817083" y="426357"/>
                </a:lnTo>
                <a:lnTo>
                  <a:pt x="847140" y="412999"/>
                </a:lnTo>
                <a:lnTo>
                  <a:pt x="874970" y="397415"/>
                </a:lnTo>
                <a:lnTo>
                  <a:pt x="899460" y="377377"/>
                </a:lnTo>
                <a:lnTo>
                  <a:pt x="925064" y="355112"/>
                </a:lnTo>
                <a:lnTo>
                  <a:pt x="947328" y="329509"/>
                </a:lnTo>
                <a:lnTo>
                  <a:pt x="968478" y="302791"/>
                </a:lnTo>
                <a:lnTo>
                  <a:pt x="989628" y="274961"/>
                </a:lnTo>
                <a:lnTo>
                  <a:pt x="1010780" y="247131"/>
                </a:lnTo>
                <a:lnTo>
                  <a:pt x="1031930" y="220414"/>
                </a:lnTo>
                <a:lnTo>
                  <a:pt x="1055307" y="194811"/>
                </a:lnTo>
                <a:lnTo>
                  <a:pt x="1078683" y="172547"/>
                </a:lnTo>
                <a:lnTo>
                  <a:pt x="1105401" y="153622"/>
                </a:lnTo>
                <a:lnTo>
                  <a:pt x="1133231" y="139150"/>
                </a:lnTo>
                <a:lnTo>
                  <a:pt x="1166627" y="129132"/>
                </a:lnTo>
                <a:lnTo>
                  <a:pt x="1201137" y="124678"/>
                </a:lnTo>
                <a:lnTo>
                  <a:pt x="1236757" y="123565"/>
                </a:lnTo>
                <a:lnTo>
                  <a:pt x="1274605" y="126906"/>
                </a:lnTo>
                <a:lnTo>
                  <a:pt x="1312455" y="131359"/>
                </a:lnTo>
                <a:lnTo>
                  <a:pt x="1350304" y="136924"/>
                </a:lnTo>
                <a:lnTo>
                  <a:pt x="1388152" y="141378"/>
                </a:lnTo>
                <a:lnTo>
                  <a:pt x="1426000" y="143604"/>
                </a:lnTo>
                <a:lnTo>
                  <a:pt x="1462737" y="143604"/>
                </a:lnTo>
                <a:lnTo>
                  <a:pt x="1497245" y="139150"/>
                </a:lnTo>
                <a:lnTo>
                  <a:pt x="1531755" y="130245"/>
                </a:lnTo>
                <a:lnTo>
                  <a:pt x="1565150" y="116887"/>
                </a:lnTo>
                <a:lnTo>
                  <a:pt x="1598545" y="99075"/>
                </a:lnTo>
                <a:lnTo>
                  <a:pt x="1631941" y="81264"/>
                </a:lnTo>
                <a:lnTo>
                  <a:pt x="1665337" y="61227"/>
                </a:lnTo>
                <a:lnTo>
                  <a:pt x="1697620" y="42302"/>
                </a:lnTo>
                <a:lnTo>
                  <a:pt x="1732129" y="25604"/>
                </a:lnTo>
                <a:lnTo>
                  <a:pt x="1765525" y="12245"/>
                </a:lnTo>
                <a:lnTo>
                  <a:pt x="1800034" y="33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7029EE-E3BD-48DD-83B6-6971EBEB7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90690" y="5059953"/>
            <a:ext cx="2045710" cy="136039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6AE2B95-BB0D-41EC-88E7-6A4DF5B08FED}"/>
              </a:ext>
            </a:extLst>
          </p:cNvPr>
          <p:cNvSpPr txBox="1"/>
          <p:nvPr/>
        </p:nvSpPr>
        <p:spPr>
          <a:xfrm>
            <a:off x="771757" y="6304001"/>
            <a:ext cx="20457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Todayfm</a:t>
            </a:r>
            <a:r>
              <a:rPr lang="en-GB" sz="12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2581888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0A7D14-7B67-4022-A8BE-1CCD4A0F1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F34987-1F16-486B-BDD8-5A442CFA1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7895" y="172604"/>
            <a:ext cx="3367619" cy="689670"/>
          </a:xfrm>
        </p:spPr>
        <p:txBody>
          <a:bodyPr anchor="ctr">
            <a:normAutofit fontScale="90000"/>
          </a:bodyPr>
          <a:lstStyle/>
          <a:p>
            <a:r>
              <a:rPr lang="en-GB" dirty="0"/>
              <a:t>PESTLE</a:t>
            </a:r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AB09A9E8-BF27-4613-A775-071F08208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3AFE299-6F79-44AF-9A77-2DC2DC1F8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82B2FE8-A686-40AB-80D2-D59FD65BAE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0960666"/>
              </p:ext>
            </p:extLst>
          </p:nvPr>
        </p:nvGraphicFramePr>
        <p:xfrm>
          <a:off x="1214500" y="1034878"/>
          <a:ext cx="10179053" cy="2285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5520">
                  <a:extLst>
                    <a:ext uri="{9D8B030D-6E8A-4147-A177-3AD203B41FA5}">
                      <a16:colId xmlns:a16="http://schemas.microsoft.com/office/drawing/2014/main" val="3754150737"/>
                    </a:ext>
                  </a:extLst>
                </a:gridCol>
                <a:gridCol w="1712518">
                  <a:extLst>
                    <a:ext uri="{9D8B030D-6E8A-4147-A177-3AD203B41FA5}">
                      <a16:colId xmlns:a16="http://schemas.microsoft.com/office/drawing/2014/main" val="978226294"/>
                    </a:ext>
                  </a:extLst>
                </a:gridCol>
                <a:gridCol w="1369466">
                  <a:extLst>
                    <a:ext uri="{9D8B030D-6E8A-4147-A177-3AD203B41FA5}">
                      <a16:colId xmlns:a16="http://schemas.microsoft.com/office/drawing/2014/main" val="4216747044"/>
                    </a:ext>
                  </a:extLst>
                </a:gridCol>
                <a:gridCol w="1932071">
                  <a:extLst>
                    <a:ext uri="{9D8B030D-6E8A-4147-A177-3AD203B41FA5}">
                      <a16:colId xmlns:a16="http://schemas.microsoft.com/office/drawing/2014/main" val="3896833229"/>
                    </a:ext>
                  </a:extLst>
                </a:gridCol>
                <a:gridCol w="1712518">
                  <a:extLst>
                    <a:ext uri="{9D8B030D-6E8A-4147-A177-3AD203B41FA5}">
                      <a16:colId xmlns:a16="http://schemas.microsoft.com/office/drawing/2014/main" val="2224718645"/>
                    </a:ext>
                  </a:extLst>
                </a:gridCol>
                <a:gridCol w="1986960">
                  <a:extLst>
                    <a:ext uri="{9D8B030D-6E8A-4147-A177-3AD203B41FA5}">
                      <a16:colId xmlns:a16="http://schemas.microsoft.com/office/drawing/2014/main" val="2888183935"/>
                    </a:ext>
                  </a:extLst>
                </a:gridCol>
              </a:tblGrid>
              <a:tr h="353808">
                <a:tc>
                  <a:txBody>
                    <a:bodyPr/>
                    <a:lstStyle/>
                    <a:p>
                      <a:r>
                        <a:rPr lang="en-GB" sz="1900"/>
                        <a:t>Political </a:t>
                      </a:r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Economical </a:t>
                      </a:r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Social </a:t>
                      </a:r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Technological </a:t>
                      </a:r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Legal</a:t>
                      </a:r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Environmental </a:t>
                      </a:r>
                    </a:p>
                  </a:txBody>
                  <a:tcPr marL="98799" marR="98799" marT="49400" marB="49400"/>
                </a:tc>
                <a:extLst>
                  <a:ext uri="{0D108BD9-81ED-4DB2-BD59-A6C34878D82A}">
                    <a16:rowId xmlns:a16="http://schemas.microsoft.com/office/drawing/2014/main" val="1755655156"/>
                  </a:ext>
                </a:extLst>
              </a:tr>
              <a:tr h="731114">
                <a:tc>
                  <a:txBody>
                    <a:bodyPr/>
                    <a:lstStyle/>
                    <a:p>
                      <a:r>
                        <a:rPr lang="en-GB" sz="1900"/>
                        <a:t>Brexit </a:t>
                      </a:r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Disposable income </a:t>
                      </a:r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Domestic tourism </a:t>
                      </a:r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Technology </a:t>
                      </a:r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Employment laws </a:t>
                      </a:r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Sustainability </a:t>
                      </a:r>
                    </a:p>
                  </a:txBody>
                  <a:tcPr marL="98799" marR="98799" marT="49400" marB="49400"/>
                </a:tc>
                <a:extLst>
                  <a:ext uri="{0D108BD9-81ED-4DB2-BD59-A6C34878D82A}">
                    <a16:rowId xmlns:a16="http://schemas.microsoft.com/office/drawing/2014/main" val="1934378019"/>
                  </a:ext>
                </a:extLst>
              </a:tr>
              <a:tr h="731114">
                <a:tc>
                  <a:txBody>
                    <a:bodyPr/>
                    <a:lstStyle/>
                    <a:p>
                      <a:r>
                        <a:rPr lang="en-GB" sz="1900"/>
                        <a:t>Terrorism </a:t>
                      </a:r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Employment rate </a:t>
                      </a:r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Climate change </a:t>
                      </a:r>
                    </a:p>
                  </a:txBody>
                  <a:tcPr marL="98799" marR="98799" marT="49400" marB="49400"/>
                </a:tc>
                <a:extLst>
                  <a:ext uri="{0D108BD9-81ED-4DB2-BD59-A6C34878D82A}">
                    <a16:rowId xmlns:a16="http://schemas.microsoft.com/office/drawing/2014/main" val="694440923"/>
                  </a:ext>
                </a:extLst>
              </a:tr>
              <a:tr h="434716"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Inflation rate</a:t>
                      </a:r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endParaRPr lang="en-GB" sz="1900" dirty="0"/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endParaRPr lang="en-GB" sz="1900"/>
                    </a:p>
                  </a:txBody>
                  <a:tcPr marL="98799" marR="98799" marT="49400" marB="49400"/>
                </a:tc>
                <a:tc>
                  <a:txBody>
                    <a:bodyPr/>
                    <a:lstStyle/>
                    <a:p>
                      <a:endParaRPr lang="en-GB" sz="1900" dirty="0"/>
                    </a:p>
                  </a:txBody>
                  <a:tcPr marL="98799" marR="98799" marT="49400" marB="49400"/>
                </a:tc>
                <a:extLst>
                  <a:ext uri="{0D108BD9-81ED-4DB2-BD59-A6C34878D82A}">
                    <a16:rowId xmlns:a16="http://schemas.microsoft.com/office/drawing/2014/main" val="139304362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366E276-0302-47C4-99AC-0E61CFD2E5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980" y="3649739"/>
            <a:ext cx="4504045" cy="28787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93218D-30C2-4624-8453-BC0BC91667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0808" y="3649740"/>
            <a:ext cx="4361214" cy="28787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C857A8-6A08-467A-A10D-4A5D9857DF1B}"/>
              </a:ext>
            </a:extLst>
          </p:cNvPr>
          <p:cNvSpPr txBox="1"/>
          <p:nvPr/>
        </p:nvSpPr>
        <p:spPr>
          <a:xfrm>
            <a:off x="2838948" y="6528440"/>
            <a:ext cx="26165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(Meyer, A. 2013)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893CDE-6F31-4C7B-8CAA-2E3D38B91C8E}"/>
              </a:ext>
            </a:extLst>
          </p:cNvPr>
          <p:cNvSpPr txBox="1"/>
          <p:nvPr/>
        </p:nvSpPr>
        <p:spPr>
          <a:xfrm>
            <a:off x="7496499" y="6449268"/>
            <a:ext cx="2616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(Canadianmysteries, 2012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032312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CAE65-F3F6-42C4-A714-5DBCC9C57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3348" y="385792"/>
            <a:ext cx="4608027" cy="923355"/>
          </a:xfrm>
        </p:spPr>
        <p:txBody>
          <a:bodyPr>
            <a:normAutofit/>
          </a:bodyPr>
          <a:lstStyle/>
          <a:p>
            <a:r>
              <a:rPr lang="en-GB" sz="4400" dirty="0"/>
              <a:t>SWOT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BA70B53-7C7F-4A09-835E-10107BD8AF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3795894"/>
              </p:ext>
            </p:extLst>
          </p:nvPr>
        </p:nvGraphicFramePr>
        <p:xfrm>
          <a:off x="1250950" y="1504206"/>
          <a:ext cx="10179052" cy="2565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4763">
                  <a:extLst>
                    <a:ext uri="{9D8B030D-6E8A-4147-A177-3AD203B41FA5}">
                      <a16:colId xmlns:a16="http://schemas.microsoft.com/office/drawing/2014/main" val="3848230882"/>
                    </a:ext>
                  </a:extLst>
                </a:gridCol>
                <a:gridCol w="2544763">
                  <a:extLst>
                    <a:ext uri="{9D8B030D-6E8A-4147-A177-3AD203B41FA5}">
                      <a16:colId xmlns:a16="http://schemas.microsoft.com/office/drawing/2014/main" val="1599908321"/>
                    </a:ext>
                  </a:extLst>
                </a:gridCol>
                <a:gridCol w="2544763">
                  <a:extLst>
                    <a:ext uri="{9D8B030D-6E8A-4147-A177-3AD203B41FA5}">
                      <a16:colId xmlns:a16="http://schemas.microsoft.com/office/drawing/2014/main" val="1217329050"/>
                    </a:ext>
                  </a:extLst>
                </a:gridCol>
                <a:gridCol w="2544763">
                  <a:extLst>
                    <a:ext uri="{9D8B030D-6E8A-4147-A177-3AD203B41FA5}">
                      <a16:colId xmlns:a16="http://schemas.microsoft.com/office/drawing/2014/main" val="17373974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Strengths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Opportunities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7675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Recognised brand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levels of seasonality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Development of technology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Competitors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11533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Easy access website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Located close to competitors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Seasonal events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Weather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35246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Water park, Lego park and hotel all in one location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Does not target a wide demographic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New attractions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Terrorism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3420921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F69A8619-7CED-43DD-A73D-12B0C63AEA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950" y="4800423"/>
            <a:ext cx="2406650" cy="15927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5B66D2-F132-418E-A119-8667DC5D5AFC}"/>
              </a:ext>
            </a:extLst>
          </p:cNvPr>
          <p:cNvSpPr txBox="1"/>
          <p:nvPr/>
        </p:nvSpPr>
        <p:spPr>
          <a:xfrm>
            <a:off x="1651071" y="6516713"/>
            <a:ext cx="18235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(Levine, A. 2019)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89FDA7-6579-4717-BB8B-859AB3056E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8939" y="4726342"/>
            <a:ext cx="2857500" cy="16668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BBA0E70-0D85-4415-9570-FDB86735676F}"/>
              </a:ext>
            </a:extLst>
          </p:cNvPr>
          <p:cNvSpPr txBox="1"/>
          <p:nvPr/>
        </p:nvSpPr>
        <p:spPr>
          <a:xfrm>
            <a:off x="9144002" y="6516712"/>
            <a:ext cx="228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(Higgs, L. 2013)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39E21B-5CC1-4BBF-A9EC-152AF1C177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0064" y="4726342"/>
            <a:ext cx="2857499" cy="16668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B49D8F8-EE92-4F51-8E96-D75DDC444FB5}"/>
              </a:ext>
            </a:extLst>
          </p:cNvPr>
          <p:cNvSpPr txBox="1"/>
          <p:nvPr/>
        </p:nvSpPr>
        <p:spPr>
          <a:xfrm>
            <a:off x="5161563" y="6455157"/>
            <a:ext cx="228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(Themeparks-uk, 2019</a:t>
            </a:r>
            <a:r>
              <a:rPr lang="en-GB" sz="1400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12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FE5CF-64AE-45A9-B583-848B7E53C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5107"/>
            <a:ext cx="3384329" cy="1640894"/>
          </a:xfrm>
        </p:spPr>
        <p:txBody>
          <a:bodyPr anchor="t">
            <a:normAutofit/>
          </a:bodyPr>
          <a:lstStyle/>
          <a:p>
            <a:r>
              <a:rPr lang="en-GB" sz="2800"/>
              <a:t>Recommendations business environment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D0059-051A-43A9-9AB3-67077BB0AF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2286001"/>
            <a:ext cx="3384330" cy="3940844"/>
          </a:xfrm>
        </p:spPr>
        <p:txBody>
          <a:bodyPr>
            <a:normAutofit/>
          </a:bodyPr>
          <a:lstStyle/>
          <a:p>
            <a:r>
              <a:rPr lang="en-GB" dirty="0"/>
              <a:t>Be aware of the fast pace development of technology in order to keep up with competitors </a:t>
            </a:r>
          </a:p>
          <a:p>
            <a:r>
              <a:rPr lang="en-GB" dirty="0"/>
              <a:t>Continue with their efforts of being sustainable </a:t>
            </a:r>
          </a:p>
          <a:p>
            <a:r>
              <a:rPr lang="en-GB" dirty="0"/>
              <a:t>Obtain a high level of security at the park all year round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5BD177-188A-4B55-BB0A-C77151F904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090" r="3657"/>
          <a:stretch/>
        </p:blipFill>
        <p:spPr>
          <a:xfrm>
            <a:off x="5279472" y="645107"/>
            <a:ext cx="5995465" cy="55940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60A928-5CDF-4630-9EF5-93B8AEEE31BC}"/>
              </a:ext>
            </a:extLst>
          </p:cNvPr>
          <p:cNvSpPr txBox="1"/>
          <p:nvPr/>
        </p:nvSpPr>
        <p:spPr>
          <a:xfrm>
            <a:off x="7740501" y="6239154"/>
            <a:ext cx="39340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Funinthed</a:t>
            </a:r>
            <a:r>
              <a:rPr lang="en-GB" sz="1200" dirty="0"/>
              <a:t>, 2016)</a:t>
            </a:r>
          </a:p>
        </p:txBody>
      </p:sp>
    </p:spTree>
    <p:extLst>
      <p:ext uri="{BB962C8B-B14F-4D97-AF65-F5344CB8AC3E}">
        <p14:creationId xmlns:p14="http://schemas.microsoft.com/office/powerpoint/2010/main" val="1597306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2DF05BBC-2F60-44D5-BD48-3297DBF27F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48" r="38737"/>
          <a:stretch/>
        </p:blipFill>
        <p:spPr>
          <a:xfrm>
            <a:off x="7569200" y="10"/>
            <a:ext cx="4622800" cy="6857990"/>
          </a:xfrm>
          <a:prstGeom prst="rect">
            <a:avLst/>
          </a:prstGeom>
        </p:spPr>
      </p:pic>
      <p:sp>
        <p:nvSpPr>
          <p:cNvPr id="13" name="Freeform 10">
            <a:extLst>
              <a:ext uri="{FF2B5EF4-FFF2-40B4-BE49-F238E27FC236}">
                <a16:creationId xmlns:a16="http://schemas.microsoft.com/office/drawing/2014/main" id="{E1CE536E-134A-4A35-900B-30F927D5B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7569200" cy="6858000"/>
          </a:xfrm>
          <a:custGeom>
            <a:avLst/>
            <a:gdLst>
              <a:gd name="connsiteX0" fmla="*/ 0 w 7569200"/>
              <a:gd name="connsiteY0" fmla="*/ 0 h 6858000"/>
              <a:gd name="connsiteX1" fmla="*/ 7389812 w 7569200"/>
              <a:gd name="connsiteY1" fmla="*/ 0 h 6858000"/>
              <a:gd name="connsiteX2" fmla="*/ 7394575 w 7569200"/>
              <a:gd name="connsiteY2" fmla="*/ 66675 h 6858000"/>
              <a:gd name="connsiteX3" fmla="*/ 7402512 w 7569200"/>
              <a:gd name="connsiteY3" fmla="*/ 122237 h 6858000"/>
              <a:gd name="connsiteX4" fmla="*/ 7412037 w 7569200"/>
              <a:gd name="connsiteY4" fmla="*/ 174625 h 6858000"/>
              <a:gd name="connsiteX5" fmla="*/ 7427912 w 7569200"/>
              <a:gd name="connsiteY5" fmla="*/ 217487 h 6858000"/>
              <a:gd name="connsiteX6" fmla="*/ 7443787 w 7569200"/>
              <a:gd name="connsiteY6" fmla="*/ 260350 h 6858000"/>
              <a:gd name="connsiteX7" fmla="*/ 7462837 w 7569200"/>
              <a:gd name="connsiteY7" fmla="*/ 296862 h 6858000"/>
              <a:gd name="connsiteX8" fmla="*/ 7481887 w 7569200"/>
              <a:gd name="connsiteY8" fmla="*/ 334962 h 6858000"/>
              <a:gd name="connsiteX9" fmla="*/ 7499350 w 7569200"/>
              <a:gd name="connsiteY9" fmla="*/ 369887 h 6858000"/>
              <a:gd name="connsiteX10" fmla="*/ 7516812 w 7569200"/>
              <a:gd name="connsiteY10" fmla="*/ 409575 h 6858000"/>
              <a:gd name="connsiteX11" fmla="*/ 7532687 w 7569200"/>
              <a:gd name="connsiteY11" fmla="*/ 450850 h 6858000"/>
              <a:gd name="connsiteX12" fmla="*/ 7546975 w 7569200"/>
              <a:gd name="connsiteY12" fmla="*/ 496887 h 6858000"/>
              <a:gd name="connsiteX13" fmla="*/ 7558087 w 7569200"/>
              <a:gd name="connsiteY13" fmla="*/ 546100 h 6858000"/>
              <a:gd name="connsiteX14" fmla="*/ 7566025 w 7569200"/>
              <a:gd name="connsiteY14" fmla="*/ 606425 h 6858000"/>
              <a:gd name="connsiteX15" fmla="*/ 7569200 w 7569200"/>
              <a:gd name="connsiteY15" fmla="*/ 673100 h 6858000"/>
              <a:gd name="connsiteX16" fmla="*/ 7566025 w 7569200"/>
              <a:gd name="connsiteY16" fmla="*/ 744537 h 6858000"/>
              <a:gd name="connsiteX17" fmla="*/ 7558087 w 7569200"/>
              <a:gd name="connsiteY17" fmla="*/ 801687 h 6858000"/>
              <a:gd name="connsiteX18" fmla="*/ 7546975 w 7569200"/>
              <a:gd name="connsiteY18" fmla="*/ 854075 h 6858000"/>
              <a:gd name="connsiteX19" fmla="*/ 7532687 w 7569200"/>
              <a:gd name="connsiteY19" fmla="*/ 901700 h 6858000"/>
              <a:gd name="connsiteX20" fmla="*/ 7516812 w 7569200"/>
              <a:gd name="connsiteY20" fmla="*/ 942975 h 6858000"/>
              <a:gd name="connsiteX21" fmla="*/ 7497762 w 7569200"/>
              <a:gd name="connsiteY21" fmla="*/ 981075 h 6858000"/>
              <a:gd name="connsiteX22" fmla="*/ 7478712 w 7569200"/>
              <a:gd name="connsiteY22" fmla="*/ 1017587 h 6858000"/>
              <a:gd name="connsiteX23" fmla="*/ 7459662 w 7569200"/>
              <a:gd name="connsiteY23" fmla="*/ 1055687 h 6858000"/>
              <a:gd name="connsiteX24" fmla="*/ 7442200 w 7569200"/>
              <a:gd name="connsiteY24" fmla="*/ 1095375 h 6858000"/>
              <a:gd name="connsiteX25" fmla="*/ 7424737 w 7569200"/>
              <a:gd name="connsiteY25" fmla="*/ 1136650 h 6858000"/>
              <a:gd name="connsiteX26" fmla="*/ 7410450 w 7569200"/>
              <a:gd name="connsiteY26" fmla="*/ 1182687 h 6858000"/>
              <a:gd name="connsiteX27" fmla="*/ 7400925 w 7569200"/>
              <a:gd name="connsiteY27" fmla="*/ 1235075 h 6858000"/>
              <a:gd name="connsiteX28" fmla="*/ 7391400 w 7569200"/>
              <a:gd name="connsiteY28" fmla="*/ 1295400 h 6858000"/>
              <a:gd name="connsiteX29" fmla="*/ 7389812 w 7569200"/>
              <a:gd name="connsiteY29" fmla="*/ 1363662 h 6858000"/>
              <a:gd name="connsiteX30" fmla="*/ 7391400 w 7569200"/>
              <a:gd name="connsiteY30" fmla="*/ 1431925 h 6858000"/>
              <a:gd name="connsiteX31" fmla="*/ 7400925 w 7569200"/>
              <a:gd name="connsiteY31" fmla="*/ 1492250 h 6858000"/>
              <a:gd name="connsiteX32" fmla="*/ 7410450 w 7569200"/>
              <a:gd name="connsiteY32" fmla="*/ 1544637 h 6858000"/>
              <a:gd name="connsiteX33" fmla="*/ 7424737 w 7569200"/>
              <a:gd name="connsiteY33" fmla="*/ 1589087 h 6858000"/>
              <a:gd name="connsiteX34" fmla="*/ 7442200 w 7569200"/>
              <a:gd name="connsiteY34" fmla="*/ 1631950 h 6858000"/>
              <a:gd name="connsiteX35" fmla="*/ 7459662 w 7569200"/>
              <a:gd name="connsiteY35" fmla="*/ 1671637 h 6858000"/>
              <a:gd name="connsiteX36" fmla="*/ 7478712 w 7569200"/>
              <a:gd name="connsiteY36" fmla="*/ 1708150 h 6858000"/>
              <a:gd name="connsiteX37" fmla="*/ 7497762 w 7569200"/>
              <a:gd name="connsiteY37" fmla="*/ 1743075 h 6858000"/>
              <a:gd name="connsiteX38" fmla="*/ 7516812 w 7569200"/>
              <a:gd name="connsiteY38" fmla="*/ 1782762 h 6858000"/>
              <a:gd name="connsiteX39" fmla="*/ 7532687 w 7569200"/>
              <a:gd name="connsiteY39" fmla="*/ 1824037 h 6858000"/>
              <a:gd name="connsiteX40" fmla="*/ 7546975 w 7569200"/>
              <a:gd name="connsiteY40" fmla="*/ 1870075 h 6858000"/>
              <a:gd name="connsiteX41" fmla="*/ 7558087 w 7569200"/>
              <a:gd name="connsiteY41" fmla="*/ 1922462 h 6858000"/>
              <a:gd name="connsiteX42" fmla="*/ 7566025 w 7569200"/>
              <a:gd name="connsiteY42" fmla="*/ 1982787 h 6858000"/>
              <a:gd name="connsiteX43" fmla="*/ 7569200 w 7569200"/>
              <a:gd name="connsiteY43" fmla="*/ 2051050 h 6858000"/>
              <a:gd name="connsiteX44" fmla="*/ 7566025 w 7569200"/>
              <a:gd name="connsiteY44" fmla="*/ 2119312 h 6858000"/>
              <a:gd name="connsiteX45" fmla="*/ 7558087 w 7569200"/>
              <a:gd name="connsiteY45" fmla="*/ 2179637 h 6858000"/>
              <a:gd name="connsiteX46" fmla="*/ 7546975 w 7569200"/>
              <a:gd name="connsiteY46" fmla="*/ 2232025 h 6858000"/>
              <a:gd name="connsiteX47" fmla="*/ 7532687 w 7569200"/>
              <a:gd name="connsiteY47" fmla="*/ 2278062 h 6858000"/>
              <a:gd name="connsiteX48" fmla="*/ 7516812 w 7569200"/>
              <a:gd name="connsiteY48" fmla="*/ 2319337 h 6858000"/>
              <a:gd name="connsiteX49" fmla="*/ 7497762 w 7569200"/>
              <a:gd name="connsiteY49" fmla="*/ 2359025 h 6858000"/>
              <a:gd name="connsiteX50" fmla="*/ 7478712 w 7569200"/>
              <a:gd name="connsiteY50" fmla="*/ 2395537 h 6858000"/>
              <a:gd name="connsiteX51" fmla="*/ 7459662 w 7569200"/>
              <a:gd name="connsiteY51" fmla="*/ 2433637 h 6858000"/>
              <a:gd name="connsiteX52" fmla="*/ 7442200 w 7569200"/>
              <a:gd name="connsiteY52" fmla="*/ 2471737 h 6858000"/>
              <a:gd name="connsiteX53" fmla="*/ 7424737 w 7569200"/>
              <a:gd name="connsiteY53" fmla="*/ 2513012 h 6858000"/>
              <a:gd name="connsiteX54" fmla="*/ 7410450 w 7569200"/>
              <a:gd name="connsiteY54" fmla="*/ 2560637 h 6858000"/>
              <a:gd name="connsiteX55" fmla="*/ 7400925 w 7569200"/>
              <a:gd name="connsiteY55" fmla="*/ 2613025 h 6858000"/>
              <a:gd name="connsiteX56" fmla="*/ 7391400 w 7569200"/>
              <a:gd name="connsiteY56" fmla="*/ 2671762 h 6858000"/>
              <a:gd name="connsiteX57" fmla="*/ 7389812 w 7569200"/>
              <a:gd name="connsiteY57" fmla="*/ 2741612 h 6858000"/>
              <a:gd name="connsiteX58" fmla="*/ 7391400 w 7569200"/>
              <a:gd name="connsiteY58" fmla="*/ 2809875 h 6858000"/>
              <a:gd name="connsiteX59" fmla="*/ 7400925 w 7569200"/>
              <a:gd name="connsiteY59" fmla="*/ 2868612 h 6858000"/>
              <a:gd name="connsiteX60" fmla="*/ 7410450 w 7569200"/>
              <a:gd name="connsiteY60" fmla="*/ 2922587 h 6858000"/>
              <a:gd name="connsiteX61" fmla="*/ 7424737 w 7569200"/>
              <a:gd name="connsiteY61" fmla="*/ 2967037 h 6858000"/>
              <a:gd name="connsiteX62" fmla="*/ 7442200 w 7569200"/>
              <a:gd name="connsiteY62" fmla="*/ 3009900 h 6858000"/>
              <a:gd name="connsiteX63" fmla="*/ 7459662 w 7569200"/>
              <a:gd name="connsiteY63" fmla="*/ 3046412 h 6858000"/>
              <a:gd name="connsiteX64" fmla="*/ 7478712 w 7569200"/>
              <a:gd name="connsiteY64" fmla="*/ 3084512 h 6858000"/>
              <a:gd name="connsiteX65" fmla="*/ 7497762 w 7569200"/>
              <a:gd name="connsiteY65" fmla="*/ 3121025 h 6858000"/>
              <a:gd name="connsiteX66" fmla="*/ 7516812 w 7569200"/>
              <a:gd name="connsiteY66" fmla="*/ 3160712 h 6858000"/>
              <a:gd name="connsiteX67" fmla="*/ 7532687 w 7569200"/>
              <a:gd name="connsiteY67" fmla="*/ 3201987 h 6858000"/>
              <a:gd name="connsiteX68" fmla="*/ 7546975 w 7569200"/>
              <a:gd name="connsiteY68" fmla="*/ 3248025 h 6858000"/>
              <a:gd name="connsiteX69" fmla="*/ 7558087 w 7569200"/>
              <a:gd name="connsiteY69" fmla="*/ 3300412 h 6858000"/>
              <a:gd name="connsiteX70" fmla="*/ 7566025 w 7569200"/>
              <a:gd name="connsiteY70" fmla="*/ 3360737 h 6858000"/>
              <a:gd name="connsiteX71" fmla="*/ 7569200 w 7569200"/>
              <a:gd name="connsiteY71" fmla="*/ 3427412 h 6858000"/>
              <a:gd name="connsiteX72" fmla="*/ 7566025 w 7569200"/>
              <a:gd name="connsiteY72" fmla="*/ 3497262 h 6858000"/>
              <a:gd name="connsiteX73" fmla="*/ 7558087 w 7569200"/>
              <a:gd name="connsiteY73" fmla="*/ 3557587 h 6858000"/>
              <a:gd name="connsiteX74" fmla="*/ 7546975 w 7569200"/>
              <a:gd name="connsiteY74" fmla="*/ 3609975 h 6858000"/>
              <a:gd name="connsiteX75" fmla="*/ 7532687 w 7569200"/>
              <a:gd name="connsiteY75" fmla="*/ 3656012 h 6858000"/>
              <a:gd name="connsiteX76" fmla="*/ 7516812 w 7569200"/>
              <a:gd name="connsiteY76" fmla="*/ 3697287 h 6858000"/>
              <a:gd name="connsiteX77" fmla="*/ 7497762 w 7569200"/>
              <a:gd name="connsiteY77" fmla="*/ 3736975 h 6858000"/>
              <a:gd name="connsiteX78" fmla="*/ 7459662 w 7569200"/>
              <a:gd name="connsiteY78" fmla="*/ 3811587 h 6858000"/>
              <a:gd name="connsiteX79" fmla="*/ 7442200 w 7569200"/>
              <a:gd name="connsiteY79" fmla="*/ 3848100 h 6858000"/>
              <a:gd name="connsiteX80" fmla="*/ 7424737 w 7569200"/>
              <a:gd name="connsiteY80" fmla="*/ 3890962 h 6858000"/>
              <a:gd name="connsiteX81" fmla="*/ 7410450 w 7569200"/>
              <a:gd name="connsiteY81" fmla="*/ 3935412 h 6858000"/>
              <a:gd name="connsiteX82" fmla="*/ 7400925 w 7569200"/>
              <a:gd name="connsiteY82" fmla="*/ 3987800 h 6858000"/>
              <a:gd name="connsiteX83" fmla="*/ 7391400 w 7569200"/>
              <a:gd name="connsiteY83" fmla="*/ 4048125 h 6858000"/>
              <a:gd name="connsiteX84" fmla="*/ 7389812 w 7569200"/>
              <a:gd name="connsiteY84" fmla="*/ 4116387 h 6858000"/>
              <a:gd name="connsiteX85" fmla="*/ 7391400 w 7569200"/>
              <a:gd name="connsiteY85" fmla="*/ 4186237 h 6858000"/>
              <a:gd name="connsiteX86" fmla="*/ 7400925 w 7569200"/>
              <a:gd name="connsiteY86" fmla="*/ 4244975 h 6858000"/>
              <a:gd name="connsiteX87" fmla="*/ 7410450 w 7569200"/>
              <a:gd name="connsiteY87" fmla="*/ 4297362 h 6858000"/>
              <a:gd name="connsiteX88" fmla="*/ 7424737 w 7569200"/>
              <a:gd name="connsiteY88" fmla="*/ 4343400 h 6858000"/>
              <a:gd name="connsiteX89" fmla="*/ 7442200 w 7569200"/>
              <a:gd name="connsiteY89" fmla="*/ 4386262 h 6858000"/>
              <a:gd name="connsiteX90" fmla="*/ 7459662 w 7569200"/>
              <a:gd name="connsiteY90" fmla="*/ 4424362 h 6858000"/>
              <a:gd name="connsiteX91" fmla="*/ 7497762 w 7569200"/>
              <a:gd name="connsiteY91" fmla="*/ 4498975 h 6858000"/>
              <a:gd name="connsiteX92" fmla="*/ 7516812 w 7569200"/>
              <a:gd name="connsiteY92" fmla="*/ 4537075 h 6858000"/>
              <a:gd name="connsiteX93" fmla="*/ 7532687 w 7569200"/>
              <a:gd name="connsiteY93" fmla="*/ 4579937 h 6858000"/>
              <a:gd name="connsiteX94" fmla="*/ 7546975 w 7569200"/>
              <a:gd name="connsiteY94" fmla="*/ 4625975 h 6858000"/>
              <a:gd name="connsiteX95" fmla="*/ 7558087 w 7569200"/>
              <a:gd name="connsiteY95" fmla="*/ 4678362 h 6858000"/>
              <a:gd name="connsiteX96" fmla="*/ 7566025 w 7569200"/>
              <a:gd name="connsiteY96" fmla="*/ 4738687 h 6858000"/>
              <a:gd name="connsiteX97" fmla="*/ 7569200 w 7569200"/>
              <a:gd name="connsiteY97" fmla="*/ 4806950 h 6858000"/>
              <a:gd name="connsiteX98" fmla="*/ 7566025 w 7569200"/>
              <a:gd name="connsiteY98" fmla="*/ 4875212 h 6858000"/>
              <a:gd name="connsiteX99" fmla="*/ 7558087 w 7569200"/>
              <a:gd name="connsiteY99" fmla="*/ 4935537 h 6858000"/>
              <a:gd name="connsiteX100" fmla="*/ 7546975 w 7569200"/>
              <a:gd name="connsiteY100" fmla="*/ 4987925 h 6858000"/>
              <a:gd name="connsiteX101" fmla="*/ 7532687 w 7569200"/>
              <a:gd name="connsiteY101" fmla="*/ 5033962 h 6858000"/>
              <a:gd name="connsiteX102" fmla="*/ 7516812 w 7569200"/>
              <a:gd name="connsiteY102" fmla="*/ 5075237 h 6858000"/>
              <a:gd name="connsiteX103" fmla="*/ 7497762 w 7569200"/>
              <a:gd name="connsiteY103" fmla="*/ 5114925 h 6858000"/>
              <a:gd name="connsiteX104" fmla="*/ 7478712 w 7569200"/>
              <a:gd name="connsiteY104" fmla="*/ 5149850 h 6858000"/>
              <a:gd name="connsiteX105" fmla="*/ 7459662 w 7569200"/>
              <a:gd name="connsiteY105" fmla="*/ 5186362 h 6858000"/>
              <a:gd name="connsiteX106" fmla="*/ 7442200 w 7569200"/>
              <a:gd name="connsiteY106" fmla="*/ 5226050 h 6858000"/>
              <a:gd name="connsiteX107" fmla="*/ 7424737 w 7569200"/>
              <a:gd name="connsiteY107" fmla="*/ 5268912 h 6858000"/>
              <a:gd name="connsiteX108" fmla="*/ 7410450 w 7569200"/>
              <a:gd name="connsiteY108" fmla="*/ 5313362 h 6858000"/>
              <a:gd name="connsiteX109" fmla="*/ 7400925 w 7569200"/>
              <a:gd name="connsiteY109" fmla="*/ 5365750 h 6858000"/>
              <a:gd name="connsiteX110" fmla="*/ 7391400 w 7569200"/>
              <a:gd name="connsiteY110" fmla="*/ 5426075 h 6858000"/>
              <a:gd name="connsiteX111" fmla="*/ 7389812 w 7569200"/>
              <a:gd name="connsiteY111" fmla="*/ 5494337 h 6858000"/>
              <a:gd name="connsiteX112" fmla="*/ 7391400 w 7569200"/>
              <a:gd name="connsiteY112" fmla="*/ 5562600 h 6858000"/>
              <a:gd name="connsiteX113" fmla="*/ 7400925 w 7569200"/>
              <a:gd name="connsiteY113" fmla="*/ 5622925 h 6858000"/>
              <a:gd name="connsiteX114" fmla="*/ 7410450 w 7569200"/>
              <a:gd name="connsiteY114" fmla="*/ 5675312 h 6858000"/>
              <a:gd name="connsiteX115" fmla="*/ 7424737 w 7569200"/>
              <a:gd name="connsiteY115" fmla="*/ 5721350 h 6858000"/>
              <a:gd name="connsiteX116" fmla="*/ 7442200 w 7569200"/>
              <a:gd name="connsiteY116" fmla="*/ 5762625 h 6858000"/>
              <a:gd name="connsiteX117" fmla="*/ 7459662 w 7569200"/>
              <a:gd name="connsiteY117" fmla="*/ 5802312 h 6858000"/>
              <a:gd name="connsiteX118" fmla="*/ 7478712 w 7569200"/>
              <a:gd name="connsiteY118" fmla="*/ 5840412 h 6858000"/>
              <a:gd name="connsiteX119" fmla="*/ 7497762 w 7569200"/>
              <a:gd name="connsiteY119" fmla="*/ 5876925 h 6858000"/>
              <a:gd name="connsiteX120" fmla="*/ 7516812 w 7569200"/>
              <a:gd name="connsiteY120" fmla="*/ 5915025 h 6858000"/>
              <a:gd name="connsiteX121" fmla="*/ 7532687 w 7569200"/>
              <a:gd name="connsiteY121" fmla="*/ 5956300 h 6858000"/>
              <a:gd name="connsiteX122" fmla="*/ 7546975 w 7569200"/>
              <a:gd name="connsiteY122" fmla="*/ 6003925 h 6858000"/>
              <a:gd name="connsiteX123" fmla="*/ 7558087 w 7569200"/>
              <a:gd name="connsiteY123" fmla="*/ 6056312 h 6858000"/>
              <a:gd name="connsiteX124" fmla="*/ 7566025 w 7569200"/>
              <a:gd name="connsiteY124" fmla="*/ 6113462 h 6858000"/>
              <a:gd name="connsiteX125" fmla="*/ 7569200 w 7569200"/>
              <a:gd name="connsiteY125" fmla="*/ 6183312 h 6858000"/>
              <a:gd name="connsiteX126" fmla="*/ 7566025 w 7569200"/>
              <a:gd name="connsiteY126" fmla="*/ 6251575 h 6858000"/>
              <a:gd name="connsiteX127" fmla="*/ 7558087 w 7569200"/>
              <a:gd name="connsiteY127" fmla="*/ 6311900 h 6858000"/>
              <a:gd name="connsiteX128" fmla="*/ 7546975 w 7569200"/>
              <a:gd name="connsiteY128" fmla="*/ 6361112 h 6858000"/>
              <a:gd name="connsiteX129" fmla="*/ 7532687 w 7569200"/>
              <a:gd name="connsiteY129" fmla="*/ 6407150 h 6858000"/>
              <a:gd name="connsiteX130" fmla="*/ 7516812 w 7569200"/>
              <a:gd name="connsiteY130" fmla="*/ 6448425 h 6858000"/>
              <a:gd name="connsiteX131" fmla="*/ 7499350 w 7569200"/>
              <a:gd name="connsiteY131" fmla="*/ 6488112 h 6858000"/>
              <a:gd name="connsiteX132" fmla="*/ 7481887 w 7569200"/>
              <a:gd name="connsiteY132" fmla="*/ 6523037 h 6858000"/>
              <a:gd name="connsiteX133" fmla="*/ 7462837 w 7569200"/>
              <a:gd name="connsiteY133" fmla="*/ 6561137 h 6858000"/>
              <a:gd name="connsiteX134" fmla="*/ 7443787 w 7569200"/>
              <a:gd name="connsiteY134" fmla="*/ 6597650 h 6858000"/>
              <a:gd name="connsiteX135" fmla="*/ 7427912 w 7569200"/>
              <a:gd name="connsiteY135" fmla="*/ 6640512 h 6858000"/>
              <a:gd name="connsiteX136" fmla="*/ 7412037 w 7569200"/>
              <a:gd name="connsiteY136" fmla="*/ 6683375 h 6858000"/>
              <a:gd name="connsiteX137" fmla="*/ 7402512 w 7569200"/>
              <a:gd name="connsiteY137" fmla="*/ 6735762 h 6858000"/>
              <a:gd name="connsiteX138" fmla="*/ 7394575 w 7569200"/>
              <a:gd name="connsiteY138" fmla="*/ 6791325 h 6858000"/>
              <a:gd name="connsiteX139" fmla="*/ 7389812 w 7569200"/>
              <a:gd name="connsiteY139" fmla="*/ 6858000 h 6858000"/>
              <a:gd name="connsiteX140" fmla="*/ 0 w 7569200"/>
              <a:gd name="connsiteY140" fmla="*/ 6858000 h 6858000"/>
              <a:gd name="connsiteX141" fmla="*/ 0 w 7569200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569200" h="6858000">
                <a:moveTo>
                  <a:pt x="0" y="0"/>
                </a:moveTo>
                <a:lnTo>
                  <a:pt x="7389812" y="0"/>
                </a:lnTo>
                <a:lnTo>
                  <a:pt x="7394575" y="66675"/>
                </a:lnTo>
                <a:lnTo>
                  <a:pt x="7402512" y="122237"/>
                </a:lnTo>
                <a:lnTo>
                  <a:pt x="7412037" y="174625"/>
                </a:lnTo>
                <a:lnTo>
                  <a:pt x="7427912" y="217487"/>
                </a:lnTo>
                <a:lnTo>
                  <a:pt x="7443787" y="260350"/>
                </a:lnTo>
                <a:lnTo>
                  <a:pt x="7462837" y="296862"/>
                </a:lnTo>
                <a:lnTo>
                  <a:pt x="7481887" y="334962"/>
                </a:lnTo>
                <a:lnTo>
                  <a:pt x="7499350" y="369887"/>
                </a:lnTo>
                <a:lnTo>
                  <a:pt x="7516812" y="409575"/>
                </a:lnTo>
                <a:lnTo>
                  <a:pt x="7532687" y="450850"/>
                </a:lnTo>
                <a:lnTo>
                  <a:pt x="7546975" y="496887"/>
                </a:lnTo>
                <a:lnTo>
                  <a:pt x="7558087" y="546100"/>
                </a:lnTo>
                <a:lnTo>
                  <a:pt x="7566025" y="606425"/>
                </a:lnTo>
                <a:lnTo>
                  <a:pt x="7569200" y="673100"/>
                </a:lnTo>
                <a:lnTo>
                  <a:pt x="7566025" y="744537"/>
                </a:lnTo>
                <a:lnTo>
                  <a:pt x="7558087" y="801687"/>
                </a:lnTo>
                <a:lnTo>
                  <a:pt x="7546975" y="854075"/>
                </a:lnTo>
                <a:lnTo>
                  <a:pt x="7532687" y="901700"/>
                </a:lnTo>
                <a:lnTo>
                  <a:pt x="7516812" y="942975"/>
                </a:lnTo>
                <a:lnTo>
                  <a:pt x="7497762" y="981075"/>
                </a:lnTo>
                <a:lnTo>
                  <a:pt x="7478712" y="1017587"/>
                </a:lnTo>
                <a:lnTo>
                  <a:pt x="7459662" y="1055687"/>
                </a:lnTo>
                <a:lnTo>
                  <a:pt x="7442200" y="1095375"/>
                </a:lnTo>
                <a:lnTo>
                  <a:pt x="7424737" y="1136650"/>
                </a:lnTo>
                <a:lnTo>
                  <a:pt x="7410450" y="1182687"/>
                </a:lnTo>
                <a:lnTo>
                  <a:pt x="7400925" y="1235075"/>
                </a:lnTo>
                <a:lnTo>
                  <a:pt x="7391400" y="1295400"/>
                </a:lnTo>
                <a:lnTo>
                  <a:pt x="7389812" y="1363662"/>
                </a:lnTo>
                <a:lnTo>
                  <a:pt x="7391400" y="1431925"/>
                </a:lnTo>
                <a:lnTo>
                  <a:pt x="7400925" y="1492250"/>
                </a:lnTo>
                <a:lnTo>
                  <a:pt x="7410450" y="1544637"/>
                </a:lnTo>
                <a:lnTo>
                  <a:pt x="7424737" y="1589087"/>
                </a:lnTo>
                <a:lnTo>
                  <a:pt x="7442200" y="1631950"/>
                </a:lnTo>
                <a:lnTo>
                  <a:pt x="7459662" y="1671637"/>
                </a:lnTo>
                <a:lnTo>
                  <a:pt x="7478712" y="1708150"/>
                </a:lnTo>
                <a:lnTo>
                  <a:pt x="7497762" y="1743075"/>
                </a:lnTo>
                <a:lnTo>
                  <a:pt x="7516812" y="1782762"/>
                </a:lnTo>
                <a:lnTo>
                  <a:pt x="7532687" y="1824037"/>
                </a:lnTo>
                <a:lnTo>
                  <a:pt x="7546975" y="1870075"/>
                </a:lnTo>
                <a:lnTo>
                  <a:pt x="7558087" y="1922462"/>
                </a:lnTo>
                <a:lnTo>
                  <a:pt x="7566025" y="1982787"/>
                </a:lnTo>
                <a:lnTo>
                  <a:pt x="7569200" y="2051050"/>
                </a:lnTo>
                <a:lnTo>
                  <a:pt x="7566025" y="2119312"/>
                </a:lnTo>
                <a:lnTo>
                  <a:pt x="7558087" y="2179637"/>
                </a:lnTo>
                <a:lnTo>
                  <a:pt x="7546975" y="2232025"/>
                </a:lnTo>
                <a:lnTo>
                  <a:pt x="7532687" y="2278062"/>
                </a:lnTo>
                <a:lnTo>
                  <a:pt x="7516812" y="2319337"/>
                </a:lnTo>
                <a:lnTo>
                  <a:pt x="7497762" y="2359025"/>
                </a:lnTo>
                <a:lnTo>
                  <a:pt x="7478712" y="2395537"/>
                </a:lnTo>
                <a:lnTo>
                  <a:pt x="7459662" y="2433637"/>
                </a:lnTo>
                <a:lnTo>
                  <a:pt x="7442200" y="2471737"/>
                </a:lnTo>
                <a:lnTo>
                  <a:pt x="7424737" y="2513012"/>
                </a:lnTo>
                <a:lnTo>
                  <a:pt x="7410450" y="2560637"/>
                </a:lnTo>
                <a:lnTo>
                  <a:pt x="7400925" y="2613025"/>
                </a:lnTo>
                <a:lnTo>
                  <a:pt x="7391400" y="2671762"/>
                </a:lnTo>
                <a:lnTo>
                  <a:pt x="7389812" y="2741612"/>
                </a:lnTo>
                <a:lnTo>
                  <a:pt x="7391400" y="2809875"/>
                </a:lnTo>
                <a:lnTo>
                  <a:pt x="7400925" y="2868612"/>
                </a:lnTo>
                <a:lnTo>
                  <a:pt x="7410450" y="2922587"/>
                </a:lnTo>
                <a:lnTo>
                  <a:pt x="7424737" y="2967037"/>
                </a:lnTo>
                <a:lnTo>
                  <a:pt x="7442200" y="3009900"/>
                </a:lnTo>
                <a:lnTo>
                  <a:pt x="7459662" y="3046412"/>
                </a:lnTo>
                <a:lnTo>
                  <a:pt x="7478712" y="3084512"/>
                </a:lnTo>
                <a:lnTo>
                  <a:pt x="7497762" y="3121025"/>
                </a:lnTo>
                <a:lnTo>
                  <a:pt x="7516812" y="3160712"/>
                </a:lnTo>
                <a:lnTo>
                  <a:pt x="7532687" y="3201987"/>
                </a:lnTo>
                <a:lnTo>
                  <a:pt x="7546975" y="3248025"/>
                </a:lnTo>
                <a:lnTo>
                  <a:pt x="7558087" y="3300412"/>
                </a:lnTo>
                <a:lnTo>
                  <a:pt x="7566025" y="3360737"/>
                </a:lnTo>
                <a:lnTo>
                  <a:pt x="7569200" y="3427412"/>
                </a:lnTo>
                <a:lnTo>
                  <a:pt x="7566025" y="3497262"/>
                </a:lnTo>
                <a:lnTo>
                  <a:pt x="7558087" y="3557587"/>
                </a:lnTo>
                <a:lnTo>
                  <a:pt x="7546975" y="3609975"/>
                </a:lnTo>
                <a:lnTo>
                  <a:pt x="7532687" y="3656012"/>
                </a:lnTo>
                <a:lnTo>
                  <a:pt x="7516812" y="3697287"/>
                </a:lnTo>
                <a:lnTo>
                  <a:pt x="7497762" y="3736975"/>
                </a:lnTo>
                <a:lnTo>
                  <a:pt x="7459662" y="3811587"/>
                </a:lnTo>
                <a:lnTo>
                  <a:pt x="7442200" y="3848100"/>
                </a:lnTo>
                <a:lnTo>
                  <a:pt x="7424737" y="3890962"/>
                </a:lnTo>
                <a:lnTo>
                  <a:pt x="7410450" y="3935412"/>
                </a:lnTo>
                <a:lnTo>
                  <a:pt x="7400925" y="3987800"/>
                </a:lnTo>
                <a:lnTo>
                  <a:pt x="7391400" y="4048125"/>
                </a:lnTo>
                <a:lnTo>
                  <a:pt x="7389812" y="4116387"/>
                </a:lnTo>
                <a:lnTo>
                  <a:pt x="7391400" y="4186237"/>
                </a:lnTo>
                <a:lnTo>
                  <a:pt x="7400925" y="4244975"/>
                </a:lnTo>
                <a:lnTo>
                  <a:pt x="7410450" y="4297362"/>
                </a:lnTo>
                <a:lnTo>
                  <a:pt x="7424737" y="4343400"/>
                </a:lnTo>
                <a:lnTo>
                  <a:pt x="7442200" y="4386262"/>
                </a:lnTo>
                <a:lnTo>
                  <a:pt x="7459662" y="4424362"/>
                </a:lnTo>
                <a:lnTo>
                  <a:pt x="7497762" y="4498975"/>
                </a:lnTo>
                <a:lnTo>
                  <a:pt x="7516812" y="4537075"/>
                </a:lnTo>
                <a:lnTo>
                  <a:pt x="7532687" y="4579937"/>
                </a:lnTo>
                <a:lnTo>
                  <a:pt x="7546975" y="4625975"/>
                </a:lnTo>
                <a:lnTo>
                  <a:pt x="7558087" y="4678362"/>
                </a:lnTo>
                <a:lnTo>
                  <a:pt x="7566025" y="4738687"/>
                </a:lnTo>
                <a:lnTo>
                  <a:pt x="7569200" y="4806950"/>
                </a:lnTo>
                <a:lnTo>
                  <a:pt x="7566025" y="4875212"/>
                </a:lnTo>
                <a:lnTo>
                  <a:pt x="7558087" y="4935537"/>
                </a:lnTo>
                <a:lnTo>
                  <a:pt x="7546975" y="4987925"/>
                </a:lnTo>
                <a:lnTo>
                  <a:pt x="7532687" y="5033962"/>
                </a:lnTo>
                <a:lnTo>
                  <a:pt x="7516812" y="5075237"/>
                </a:lnTo>
                <a:lnTo>
                  <a:pt x="7497762" y="5114925"/>
                </a:lnTo>
                <a:lnTo>
                  <a:pt x="7478712" y="5149850"/>
                </a:lnTo>
                <a:lnTo>
                  <a:pt x="7459662" y="5186362"/>
                </a:lnTo>
                <a:lnTo>
                  <a:pt x="7442200" y="5226050"/>
                </a:lnTo>
                <a:lnTo>
                  <a:pt x="7424737" y="5268912"/>
                </a:lnTo>
                <a:lnTo>
                  <a:pt x="7410450" y="5313362"/>
                </a:lnTo>
                <a:lnTo>
                  <a:pt x="7400925" y="5365750"/>
                </a:lnTo>
                <a:lnTo>
                  <a:pt x="7391400" y="5426075"/>
                </a:lnTo>
                <a:lnTo>
                  <a:pt x="7389812" y="5494337"/>
                </a:lnTo>
                <a:lnTo>
                  <a:pt x="7391400" y="5562600"/>
                </a:lnTo>
                <a:lnTo>
                  <a:pt x="7400925" y="5622925"/>
                </a:lnTo>
                <a:lnTo>
                  <a:pt x="7410450" y="5675312"/>
                </a:lnTo>
                <a:lnTo>
                  <a:pt x="7424737" y="5721350"/>
                </a:lnTo>
                <a:lnTo>
                  <a:pt x="7442200" y="5762625"/>
                </a:lnTo>
                <a:lnTo>
                  <a:pt x="7459662" y="5802312"/>
                </a:lnTo>
                <a:lnTo>
                  <a:pt x="7478712" y="5840412"/>
                </a:lnTo>
                <a:lnTo>
                  <a:pt x="7497762" y="5876925"/>
                </a:lnTo>
                <a:lnTo>
                  <a:pt x="7516812" y="5915025"/>
                </a:lnTo>
                <a:lnTo>
                  <a:pt x="7532687" y="5956300"/>
                </a:lnTo>
                <a:lnTo>
                  <a:pt x="7546975" y="6003925"/>
                </a:lnTo>
                <a:lnTo>
                  <a:pt x="7558087" y="6056312"/>
                </a:lnTo>
                <a:lnTo>
                  <a:pt x="7566025" y="6113462"/>
                </a:lnTo>
                <a:lnTo>
                  <a:pt x="7569200" y="6183312"/>
                </a:lnTo>
                <a:lnTo>
                  <a:pt x="7566025" y="6251575"/>
                </a:lnTo>
                <a:lnTo>
                  <a:pt x="7558087" y="6311900"/>
                </a:lnTo>
                <a:lnTo>
                  <a:pt x="7546975" y="6361112"/>
                </a:lnTo>
                <a:lnTo>
                  <a:pt x="7532687" y="6407150"/>
                </a:lnTo>
                <a:lnTo>
                  <a:pt x="7516812" y="6448425"/>
                </a:lnTo>
                <a:lnTo>
                  <a:pt x="7499350" y="6488112"/>
                </a:lnTo>
                <a:lnTo>
                  <a:pt x="7481887" y="6523037"/>
                </a:lnTo>
                <a:lnTo>
                  <a:pt x="7462837" y="6561137"/>
                </a:lnTo>
                <a:lnTo>
                  <a:pt x="7443787" y="6597650"/>
                </a:lnTo>
                <a:lnTo>
                  <a:pt x="7427912" y="6640512"/>
                </a:lnTo>
                <a:lnTo>
                  <a:pt x="7412037" y="6683375"/>
                </a:lnTo>
                <a:lnTo>
                  <a:pt x="7402512" y="6735762"/>
                </a:lnTo>
                <a:lnTo>
                  <a:pt x="7394575" y="6791325"/>
                </a:lnTo>
                <a:lnTo>
                  <a:pt x="7389812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E1EC32-0150-4217-8966-19C195065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382385"/>
            <a:ext cx="6015897" cy="1492132"/>
          </a:xfrm>
        </p:spPr>
        <p:txBody>
          <a:bodyPr>
            <a:normAutofit/>
          </a:bodyPr>
          <a:lstStyle/>
          <a:p>
            <a:r>
              <a:rPr lang="en-GB" dirty="0"/>
              <a:t>Recruitment and selection process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A0382D1-1594-4E3D-842E-04E1E5E75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3F0A21B-3C91-44C1-857F-FE1DAF6CF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529" y="2286001"/>
            <a:ext cx="6662057" cy="42949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The recruitment and selection process are crucial elements for an organisation.  It is vital to select a candidate that will have the desired skills and abilities needed to fill the job position.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Legoland recruitment and selection process consists of:</a:t>
            </a:r>
          </a:p>
          <a:p>
            <a:r>
              <a:rPr lang="en-US" dirty="0"/>
              <a:t>Advertising a job </a:t>
            </a:r>
          </a:p>
          <a:p>
            <a:r>
              <a:rPr lang="en-US" dirty="0"/>
              <a:t>Applying online </a:t>
            </a:r>
          </a:p>
          <a:p>
            <a:r>
              <a:rPr lang="en-US" dirty="0"/>
              <a:t>Inviting candidates to an interview</a:t>
            </a:r>
          </a:p>
          <a:p>
            <a:r>
              <a:rPr lang="en-US" dirty="0"/>
              <a:t>Group interview </a:t>
            </a:r>
          </a:p>
          <a:p>
            <a:r>
              <a:rPr lang="en-US" dirty="0"/>
              <a:t>Individual interview</a:t>
            </a:r>
          </a:p>
          <a:p>
            <a:r>
              <a:rPr lang="en-US" dirty="0"/>
              <a:t>Offering job position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3DD399-8FC8-4DB8-9CDA-7263A80012FF}"/>
              </a:ext>
            </a:extLst>
          </p:cNvPr>
          <p:cNvSpPr txBox="1"/>
          <p:nvPr/>
        </p:nvSpPr>
        <p:spPr>
          <a:xfrm>
            <a:off x="10909005" y="6580991"/>
            <a:ext cx="312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(Mathur, A. 2018)</a:t>
            </a:r>
          </a:p>
        </p:txBody>
      </p:sp>
    </p:spTree>
    <p:extLst>
      <p:ext uri="{BB962C8B-B14F-4D97-AF65-F5344CB8AC3E}">
        <p14:creationId xmlns:p14="http://schemas.microsoft.com/office/powerpoint/2010/main" val="2107175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932D2-EEC4-4027-AEAE-1518B2D13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5107"/>
            <a:ext cx="3384329" cy="1640894"/>
          </a:xfrm>
        </p:spPr>
        <p:txBody>
          <a:bodyPr anchor="t">
            <a:normAutofit/>
          </a:bodyPr>
          <a:lstStyle/>
          <a:p>
            <a:r>
              <a:rPr lang="en-GB" sz="4000" dirty="0"/>
              <a:t>Management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FBC9B-CE4E-45E7-9B3E-B081DBF32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2286001"/>
            <a:ext cx="3692854" cy="41881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Performance management includes enhancing and improving the performance of an employee</a:t>
            </a:r>
          </a:p>
          <a:p>
            <a:r>
              <a:rPr lang="en-GB" dirty="0"/>
              <a:t>Improving communication </a:t>
            </a:r>
          </a:p>
          <a:p>
            <a:r>
              <a:rPr lang="en-GB" dirty="0"/>
              <a:t>Meeting job responsibilities and expectations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Merlin entertainments focuses on providing their staff with rewards and benefits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8AAF07-8702-41C9-93D8-2A0D2BC724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54" r="13459" b="-2"/>
          <a:stretch/>
        </p:blipFill>
        <p:spPr>
          <a:xfrm>
            <a:off x="5279472" y="645107"/>
            <a:ext cx="5995465" cy="55940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B1C3EE-2A1F-4503-B4FB-7A80AA8F16F0}"/>
              </a:ext>
            </a:extLst>
          </p:cNvPr>
          <p:cNvSpPr txBox="1"/>
          <p:nvPr/>
        </p:nvSpPr>
        <p:spPr>
          <a:xfrm>
            <a:off x="7362496" y="6197128"/>
            <a:ext cx="31846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(Hr-management-slides, 2019)</a:t>
            </a:r>
          </a:p>
        </p:txBody>
      </p:sp>
    </p:spTree>
    <p:extLst>
      <p:ext uri="{BB962C8B-B14F-4D97-AF65-F5344CB8AC3E}">
        <p14:creationId xmlns:p14="http://schemas.microsoft.com/office/powerpoint/2010/main" val="29883725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25E16-6C20-41C3-B594-305A4C42A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5107"/>
            <a:ext cx="3384329" cy="1640894"/>
          </a:xfrm>
        </p:spPr>
        <p:txBody>
          <a:bodyPr anchor="t">
            <a:normAutofit/>
          </a:bodyPr>
          <a:lstStyle/>
          <a:p>
            <a:r>
              <a:rPr lang="en-GB" sz="4000"/>
              <a:t>Equality and Diversity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4DF59-8224-46D7-8D2F-1506B8524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86000"/>
            <a:ext cx="4844321" cy="4402667"/>
          </a:xfrm>
        </p:spPr>
        <p:txBody>
          <a:bodyPr>
            <a:normAutofit/>
          </a:bodyPr>
          <a:lstStyle/>
          <a:p>
            <a:r>
              <a:rPr lang="en-GB" dirty="0"/>
              <a:t>Equality – individuals having access to the same opportunities</a:t>
            </a:r>
          </a:p>
          <a:p>
            <a:r>
              <a:rPr lang="en-GB" dirty="0"/>
              <a:t>Diversity - understanding and respecting our individual differences </a:t>
            </a:r>
          </a:p>
          <a:p>
            <a:pPr marL="0" indent="0">
              <a:buNone/>
            </a:pPr>
            <a:r>
              <a:rPr lang="en-GB" dirty="0"/>
              <a:t>Legoland equality and diversity: </a:t>
            </a:r>
          </a:p>
          <a:p>
            <a:r>
              <a:rPr lang="en-GB" dirty="0"/>
              <a:t>Legoland Windsor holds the Level 2 disability confident employer standard (</a:t>
            </a:r>
            <a:r>
              <a:rPr lang="en-GB" dirty="0" err="1"/>
              <a:t>legoland</a:t>
            </a:r>
            <a:r>
              <a:rPr lang="en-GB" dirty="0"/>
              <a:t>, 2019). </a:t>
            </a:r>
          </a:p>
          <a:p>
            <a:r>
              <a:rPr lang="en-GB" dirty="0"/>
              <a:t>Equal opportunity employer</a:t>
            </a:r>
          </a:p>
          <a:p>
            <a:r>
              <a:rPr lang="en-GB" dirty="0"/>
              <a:t> Disability discrimination case against Legoland during 2003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61A511-632C-435B-A60D-02A46C3F4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2576" y="1173616"/>
            <a:ext cx="5432937" cy="42163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334316-933D-4D75-83AA-B9F2A14E88F2}"/>
              </a:ext>
            </a:extLst>
          </p:cNvPr>
          <p:cNvSpPr txBox="1"/>
          <p:nvPr/>
        </p:nvSpPr>
        <p:spPr>
          <a:xfrm>
            <a:off x="8032294" y="5407385"/>
            <a:ext cx="38625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Discovery.alphaacademiestrust</a:t>
            </a:r>
            <a:r>
              <a:rPr lang="en-GB" sz="12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3012201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373BD-E693-41D8-B927-59A73D876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5107"/>
            <a:ext cx="3384329" cy="1640894"/>
          </a:xfrm>
        </p:spPr>
        <p:txBody>
          <a:bodyPr anchor="t">
            <a:normAutofit/>
          </a:bodyPr>
          <a:lstStyle/>
          <a:p>
            <a:r>
              <a:rPr lang="en-GB" sz="2800" dirty="0"/>
              <a:t>Recommendations human resource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F7E6E-5260-40A5-AE08-EB3A62CBA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2286001"/>
            <a:ext cx="3384330" cy="3940844"/>
          </a:xfrm>
        </p:spPr>
        <p:txBody>
          <a:bodyPr>
            <a:normAutofit/>
          </a:bodyPr>
          <a:lstStyle/>
          <a:p>
            <a:r>
              <a:rPr lang="en-GB" dirty="0"/>
              <a:t>Recruitment and selection process Legoland – introduce phone call online interviews </a:t>
            </a:r>
          </a:p>
          <a:p>
            <a:r>
              <a:rPr lang="en-GB" dirty="0"/>
              <a:t> Performance management – introduce new strategies such as feedback sessions with their employees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3B910D-F773-4C01-9CAF-C9998B468A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67" r="20846" b="-2"/>
          <a:stretch/>
        </p:blipFill>
        <p:spPr>
          <a:xfrm>
            <a:off x="5279472" y="645107"/>
            <a:ext cx="5995465" cy="55940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4CA445-A15E-4A47-B9BF-079B88AB486B}"/>
              </a:ext>
            </a:extLst>
          </p:cNvPr>
          <p:cNvSpPr txBox="1"/>
          <p:nvPr/>
        </p:nvSpPr>
        <p:spPr>
          <a:xfrm>
            <a:off x="7308111" y="6324214"/>
            <a:ext cx="37072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</a:t>
            </a:r>
            <a:r>
              <a:rPr lang="en-GB" sz="1600" dirty="0" err="1"/>
              <a:t>Dmarciniak</a:t>
            </a:r>
            <a:r>
              <a:rPr lang="en-GB" sz="16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2196056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FD749-1B8C-4C6F-A7A0-061DAA8CC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1571" y="29060"/>
            <a:ext cx="4844322" cy="757749"/>
          </a:xfrm>
        </p:spPr>
        <p:txBody>
          <a:bodyPr>
            <a:normAutofit/>
          </a:bodyPr>
          <a:lstStyle/>
          <a:p>
            <a:r>
              <a:rPr lang="en-GB" sz="3600" dirty="0"/>
              <a:t>Financial audit 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769A0798-D8BA-4257-90E8-28D433CDC6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71807" y="590344"/>
            <a:ext cx="7950113" cy="6267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926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5A799-969F-4BE6-8246-5EB41E997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645105"/>
            <a:ext cx="4357499" cy="1320855"/>
          </a:xfrm>
        </p:spPr>
        <p:txBody>
          <a:bodyPr>
            <a:normAutofit/>
          </a:bodyPr>
          <a:lstStyle/>
          <a:p>
            <a:r>
              <a:rPr lang="en-GB" sz="4400"/>
              <a:t>SMART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7A192-9B66-4084-9A88-BECE5CB48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86001"/>
            <a:ext cx="4617494" cy="3593591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GB" dirty="0"/>
              <a:t>To increase visitor numbers by at least 5% by the end of the financial year</a:t>
            </a:r>
          </a:p>
          <a:p>
            <a:pPr marL="457200" indent="-457200">
              <a:buAutoNum type="arabicPeriod"/>
            </a:pPr>
            <a:r>
              <a:rPr lang="en-GB" dirty="0"/>
              <a:t> To boost number of sales by 5% by the end of the financial year </a:t>
            </a:r>
          </a:p>
          <a:p>
            <a:pPr marL="457200" indent="-457200">
              <a:buAutoNum type="arabicPeriod"/>
            </a:pPr>
            <a:r>
              <a:rPr lang="en-GB" dirty="0"/>
              <a:t> To establish low cost suppliers by the end of the financial year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53D6AC-DD85-4A64-AB0C-0D554EEF2A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63" r="20667" b="-1"/>
          <a:stretch/>
        </p:blipFill>
        <p:spPr>
          <a:xfrm>
            <a:off x="6096000" y="580713"/>
            <a:ext cx="5414304" cy="5407737"/>
          </a:xfrm>
          <a:custGeom>
            <a:avLst/>
            <a:gdLst>
              <a:gd name="connsiteX0" fmla="*/ 1930086 w 3860171"/>
              <a:gd name="connsiteY0" fmla="*/ 0 h 3855489"/>
              <a:gd name="connsiteX1" fmla="*/ 1967540 w 3860171"/>
              <a:gd name="connsiteY1" fmla="*/ 3511 h 3855489"/>
              <a:gd name="connsiteX2" fmla="*/ 2003824 w 3860171"/>
              <a:gd name="connsiteY2" fmla="*/ 12875 h 3855489"/>
              <a:gd name="connsiteX3" fmla="*/ 2038938 w 3860171"/>
              <a:gd name="connsiteY3" fmla="*/ 26920 h 3855489"/>
              <a:gd name="connsiteX4" fmla="*/ 2075222 w 3860171"/>
              <a:gd name="connsiteY4" fmla="*/ 44477 h 3855489"/>
              <a:gd name="connsiteX5" fmla="*/ 2109166 w 3860171"/>
              <a:gd name="connsiteY5" fmla="*/ 64375 h 3855489"/>
              <a:gd name="connsiteX6" fmla="*/ 2144279 w 3860171"/>
              <a:gd name="connsiteY6" fmla="*/ 85443 h 3855489"/>
              <a:gd name="connsiteX7" fmla="*/ 2179393 w 3860171"/>
              <a:gd name="connsiteY7" fmla="*/ 104171 h 3855489"/>
              <a:gd name="connsiteX8" fmla="*/ 2214507 w 3860171"/>
              <a:gd name="connsiteY8" fmla="*/ 122898 h 3855489"/>
              <a:gd name="connsiteX9" fmla="*/ 2248450 w 3860171"/>
              <a:gd name="connsiteY9" fmla="*/ 136943 h 3855489"/>
              <a:gd name="connsiteX10" fmla="*/ 2285905 w 3860171"/>
              <a:gd name="connsiteY10" fmla="*/ 146307 h 3855489"/>
              <a:gd name="connsiteX11" fmla="*/ 2322189 w 3860171"/>
              <a:gd name="connsiteY11" fmla="*/ 150989 h 3855489"/>
              <a:gd name="connsiteX12" fmla="*/ 2360814 w 3860171"/>
              <a:gd name="connsiteY12" fmla="*/ 150989 h 3855489"/>
              <a:gd name="connsiteX13" fmla="*/ 2400610 w 3860171"/>
              <a:gd name="connsiteY13" fmla="*/ 148648 h 3855489"/>
              <a:gd name="connsiteX14" fmla="*/ 2440405 w 3860171"/>
              <a:gd name="connsiteY14" fmla="*/ 143966 h 3855489"/>
              <a:gd name="connsiteX15" fmla="*/ 2480201 w 3860171"/>
              <a:gd name="connsiteY15" fmla="*/ 138114 h 3855489"/>
              <a:gd name="connsiteX16" fmla="*/ 2519996 w 3860171"/>
              <a:gd name="connsiteY16" fmla="*/ 133432 h 3855489"/>
              <a:gd name="connsiteX17" fmla="*/ 2559792 w 3860171"/>
              <a:gd name="connsiteY17" fmla="*/ 129921 h 3855489"/>
              <a:gd name="connsiteX18" fmla="*/ 2597247 w 3860171"/>
              <a:gd name="connsiteY18" fmla="*/ 131091 h 3855489"/>
              <a:gd name="connsiteX19" fmla="*/ 2633531 w 3860171"/>
              <a:gd name="connsiteY19" fmla="*/ 135773 h 3855489"/>
              <a:gd name="connsiteX20" fmla="*/ 2668644 w 3860171"/>
              <a:gd name="connsiteY20" fmla="*/ 146307 h 3855489"/>
              <a:gd name="connsiteX21" fmla="*/ 2697906 w 3860171"/>
              <a:gd name="connsiteY21" fmla="*/ 161523 h 3855489"/>
              <a:gd name="connsiteX22" fmla="*/ 2725997 w 3860171"/>
              <a:gd name="connsiteY22" fmla="*/ 181421 h 3855489"/>
              <a:gd name="connsiteX23" fmla="*/ 2750577 w 3860171"/>
              <a:gd name="connsiteY23" fmla="*/ 204830 h 3855489"/>
              <a:gd name="connsiteX24" fmla="*/ 2775156 w 3860171"/>
              <a:gd name="connsiteY24" fmla="*/ 231750 h 3855489"/>
              <a:gd name="connsiteX25" fmla="*/ 2797395 w 3860171"/>
              <a:gd name="connsiteY25" fmla="*/ 259841 h 3855489"/>
              <a:gd name="connsiteX26" fmla="*/ 2819634 w 3860171"/>
              <a:gd name="connsiteY26" fmla="*/ 289103 h 3855489"/>
              <a:gd name="connsiteX27" fmla="*/ 2841872 w 3860171"/>
              <a:gd name="connsiteY27" fmla="*/ 318364 h 3855489"/>
              <a:gd name="connsiteX28" fmla="*/ 2864111 w 3860171"/>
              <a:gd name="connsiteY28" fmla="*/ 346455 h 3855489"/>
              <a:gd name="connsiteX29" fmla="*/ 2887520 w 3860171"/>
              <a:gd name="connsiteY29" fmla="*/ 373376 h 3855489"/>
              <a:gd name="connsiteX30" fmla="*/ 2914441 w 3860171"/>
              <a:gd name="connsiteY30" fmla="*/ 396785 h 3855489"/>
              <a:gd name="connsiteX31" fmla="*/ 2940191 w 3860171"/>
              <a:gd name="connsiteY31" fmla="*/ 417853 h 3855489"/>
              <a:gd name="connsiteX32" fmla="*/ 2969452 w 3860171"/>
              <a:gd name="connsiteY32" fmla="*/ 434240 h 3855489"/>
              <a:gd name="connsiteX33" fmla="*/ 3001055 w 3860171"/>
              <a:gd name="connsiteY33" fmla="*/ 448285 h 3855489"/>
              <a:gd name="connsiteX34" fmla="*/ 3034998 w 3860171"/>
              <a:gd name="connsiteY34" fmla="*/ 459990 h 3855489"/>
              <a:gd name="connsiteX35" fmla="*/ 3070112 w 3860171"/>
              <a:gd name="connsiteY35" fmla="*/ 470524 h 3855489"/>
              <a:gd name="connsiteX36" fmla="*/ 3105226 w 3860171"/>
              <a:gd name="connsiteY36" fmla="*/ 479888 h 3855489"/>
              <a:gd name="connsiteX37" fmla="*/ 3141510 w 3860171"/>
              <a:gd name="connsiteY37" fmla="*/ 489251 h 3855489"/>
              <a:gd name="connsiteX38" fmla="*/ 3175453 w 3860171"/>
              <a:gd name="connsiteY38" fmla="*/ 499785 h 3855489"/>
              <a:gd name="connsiteX39" fmla="*/ 3209396 w 3860171"/>
              <a:gd name="connsiteY39" fmla="*/ 511490 h 3855489"/>
              <a:gd name="connsiteX40" fmla="*/ 3240999 w 3860171"/>
              <a:gd name="connsiteY40" fmla="*/ 525535 h 3855489"/>
              <a:gd name="connsiteX41" fmla="*/ 3269090 w 3860171"/>
              <a:gd name="connsiteY41" fmla="*/ 543092 h 3855489"/>
              <a:gd name="connsiteX42" fmla="*/ 3294840 w 3860171"/>
              <a:gd name="connsiteY42" fmla="*/ 564161 h 3855489"/>
              <a:gd name="connsiteX43" fmla="*/ 3315908 w 3860171"/>
              <a:gd name="connsiteY43" fmla="*/ 589911 h 3855489"/>
              <a:gd name="connsiteX44" fmla="*/ 3333465 w 3860171"/>
              <a:gd name="connsiteY44" fmla="*/ 618002 h 3855489"/>
              <a:gd name="connsiteX45" fmla="*/ 3347510 w 3860171"/>
              <a:gd name="connsiteY45" fmla="*/ 649604 h 3855489"/>
              <a:gd name="connsiteX46" fmla="*/ 3359215 w 3860171"/>
              <a:gd name="connsiteY46" fmla="*/ 683547 h 3855489"/>
              <a:gd name="connsiteX47" fmla="*/ 3369749 w 3860171"/>
              <a:gd name="connsiteY47" fmla="*/ 717491 h 3855489"/>
              <a:gd name="connsiteX48" fmla="*/ 3379113 w 3860171"/>
              <a:gd name="connsiteY48" fmla="*/ 753775 h 3855489"/>
              <a:gd name="connsiteX49" fmla="*/ 3388476 w 3860171"/>
              <a:gd name="connsiteY49" fmla="*/ 788889 h 3855489"/>
              <a:gd name="connsiteX50" fmla="*/ 3399010 w 3860171"/>
              <a:gd name="connsiteY50" fmla="*/ 824002 h 3855489"/>
              <a:gd name="connsiteX51" fmla="*/ 3410715 w 3860171"/>
              <a:gd name="connsiteY51" fmla="*/ 857946 h 3855489"/>
              <a:gd name="connsiteX52" fmla="*/ 3424760 w 3860171"/>
              <a:gd name="connsiteY52" fmla="*/ 889548 h 3855489"/>
              <a:gd name="connsiteX53" fmla="*/ 3441147 w 3860171"/>
              <a:gd name="connsiteY53" fmla="*/ 918809 h 3855489"/>
              <a:gd name="connsiteX54" fmla="*/ 3462215 w 3860171"/>
              <a:gd name="connsiteY54" fmla="*/ 944560 h 3855489"/>
              <a:gd name="connsiteX55" fmla="*/ 3485624 w 3860171"/>
              <a:gd name="connsiteY55" fmla="*/ 971480 h 3855489"/>
              <a:gd name="connsiteX56" fmla="*/ 3512545 w 3860171"/>
              <a:gd name="connsiteY56" fmla="*/ 994889 h 3855489"/>
              <a:gd name="connsiteX57" fmla="*/ 3540636 w 3860171"/>
              <a:gd name="connsiteY57" fmla="*/ 1017128 h 3855489"/>
              <a:gd name="connsiteX58" fmla="*/ 3571068 w 3860171"/>
              <a:gd name="connsiteY58" fmla="*/ 1039367 h 3855489"/>
              <a:gd name="connsiteX59" fmla="*/ 3600329 w 3860171"/>
              <a:gd name="connsiteY59" fmla="*/ 1061605 h 3855489"/>
              <a:gd name="connsiteX60" fmla="*/ 3628420 w 3860171"/>
              <a:gd name="connsiteY60" fmla="*/ 1083844 h 3855489"/>
              <a:gd name="connsiteX61" fmla="*/ 3655341 w 3860171"/>
              <a:gd name="connsiteY61" fmla="*/ 1108424 h 3855489"/>
              <a:gd name="connsiteX62" fmla="*/ 3678750 w 3860171"/>
              <a:gd name="connsiteY62" fmla="*/ 1133003 h 3855489"/>
              <a:gd name="connsiteX63" fmla="*/ 3698648 w 3860171"/>
              <a:gd name="connsiteY63" fmla="*/ 1161094 h 3855489"/>
              <a:gd name="connsiteX64" fmla="*/ 3713864 w 3860171"/>
              <a:gd name="connsiteY64" fmla="*/ 1190356 h 3855489"/>
              <a:gd name="connsiteX65" fmla="*/ 3724398 w 3860171"/>
              <a:gd name="connsiteY65" fmla="*/ 1225469 h 3855489"/>
              <a:gd name="connsiteX66" fmla="*/ 3729080 w 3860171"/>
              <a:gd name="connsiteY66" fmla="*/ 1261754 h 3855489"/>
              <a:gd name="connsiteX67" fmla="*/ 3730250 w 3860171"/>
              <a:gd name="connsiteY67" fmla="*/ 1299208 h 3855489"/>
              <a:gd name="connsiteX68" fmla="*/ 3726739 w 3860171"/>
              <a:gd name="connsiteY68" fmla="*/ 1339004 h 3855489"/>
              <a:gd name="connsiteX69" fmla="*/ 3722057 w 3860171"/>
              <a:gd name="connsiteY69" fmla="*/ 1378799 h 3855489"/>
              <a:gd name="connsiteX70" fmla="*/ 3716205 w 3860171"/>
              <a:gd name="connsiteY70" fmla="*/ 1418595 h 3855489"/>
              <a:gd name="connsiteX71" fmla="*/ 3711523 w 3860171"/>
              <a:gd name="connsiteY71" fmla="*/ 1458391 h 3855489"/>
              <a:gd name="connsiteX72" fmla="*/ 3709182 w 3860171"/>
              <a:gd name="connsiteY72" fmla="*/ 1498186 h 3855489"/>
              <a:gd name="connsiteX73" fmla="*/ 3709182 w 3860171"/>
              <a:gd name="connsiteY73" fmla="*/ 1536811 h 3855489"/>
              <a:gd name="connsiteX74" fmla="*/ 3713864 w 3860171"/>
              <a:gd name="connsiteY74" fmla="*/ 1573096 h 3855489"/>
              <a:gd name="connsiteX75" fmla="*/ 3723228 w 3860171"/>
              <a:gd name="connsiteY75" fmla="*/ 1609380 h 3855489"/>
              <a:gd name="connsiteX76" fmla="*/ 3737273 w 3860171"/>
              <a:gd name="connsiteY76" fmla="*/ 1643323 h 3855489"/>
              <a:gd name="connsiteX77" fmla="*/ 3756000 w 3860171"/>
              <a:gd name="connsiteY77" fmla="*/ 1678437 h 3855489"/>
              <a:gd name="connsiteX78" fmla="*/ 3774728 w 3860171"/>
              <a:gd name="connsiteY78" fmla="*/ 1713550 h 3855489"/>
              <a:gd name="connsiteX79" fmla="*/ 3795796 w 3860171"/>
              <a:gd name="connsiteY79" fmla="*/ 1748664 h 3855489"/>
              <a:gd name="connsiteX80" fmla="*/ 3815694 w 3860171"/>
              <a:gd name="connsiteY80" fmla="*/ 1782608 h 3855489"/>
              <a:gd name="connsiteX81" fmla="*/ 3833250 w 3860171"/>
              <a:gd name="connsiteY81" fmla="*/ 1818892 h 3855489"/>
              <a:gd name="connsiteX82" fmla="*/ 3847296 w 3860171"/>
              <a:gd name="connsiteY82" fmla="*/ 1854005 h 3855489"/>
              <a:gd name="connsiteX83" fmla="*/ 3856660 w 3860171"/>
              <a:gd name="connsiteY83" fmla="*/ 1890290 h 3855489"/>
              <a:gd name="connsiteX84" fmla="*/ 3860171 w 3860171"/>
              <a:gd name="connsiteY84" fmla="*/ 1927744 h 3855489"/>
              <a:gd name="connsiteX85" fmla="*/ 3856660 w 3860171"/>
              <a:gd name="connsiteY85" fmla="*/ 1965199 h 3855489"/>
              <a:gd name="connsiteX86" fmla="*/ 3847296 w 3860171"/>
              <a:gd name="connsiteY86" fmla="*/ 2001483 h 3855489"/>
              <a:gd name="connsiteX87" fmla="*/ 3833250 w 3860171"/>
              <a:gd name="connsiteY87" fmla="*/ 2036597 h 3855489"/>
              <a:gd name="connsiteX88" fmla="*/ 3815694 w 3860171"/>
              <a:gd name="connsiteY88" fmla="*/ 2072881 h 3855489"/>
              <a:gd name="connsiteX89" fmla="*/ 3795796 w 3860171"/>
              <a:gd name="connsiteY89" fmla="*/ 2106824 h 3855489"/>
              <a:gd name="connsiteX90" fmla="*/ 3774728 w 3860171"/>
              <a:gd name="connsiteY90" fmla="*/ 2141938 h 3855489"/>
              <a:gd name="connsiteX91" fmla="*/ 3756000 w 3860171"/>
              <a:gd name="connsiteY91" fmla="*/ 2177052 h 3855489"/>
              <a:gd name="connsiteX92" fmla="*/ 3737273 w 3860171"/>
              <a:gd name="connsiteY92" fmla="*/ 2212166 h 3855489"/>
              <a:gd name="connsiteX93" fmla="*/ 3723228 w 3860171"/>
              <a:gd name="connsiteY93" fmla="*/ 2246109 h 3855489"/>
              <a:gd name="connsiteX94" fmla="*/ 3713864 w 3860171"/>
              <a:gd name="connsiteY94" fmla="*/ 2282393 h 3855489"/>
              <a:gd name="connsiteX95" fmla="*/ 3709182 w 3860171"/>
              <a:gd name="connsiteY95" fmla="*/ 2318677 h 3855489"/>
              <a:gd name="connsiteX96" fmla="*/ 3709182 w 3860171"/>
              <a:gd name="connsiteY96" fmla="*/ 2357302 h 3855489"/>
              <a:gd name="connsiteX97" fmla="*/ 3711523 w 3860171"/>
              <a:gd name="connsiteY97" fmla="*/ 2397098 h 3855489"/>
              <a:gd name="connsiteX98" fmla="*/ 3716205 w 3860171"/>
              <a:gd name="connsiteY98" fmla="*/ 2436894 h 3855489"/>
              <a:gd name="connsiteX99" fmla="*/ 3722057 w 3860171"/>
              <a:gd name="connsiteY99" fmla="*/ 2476689 h 3855489"/>
              <a:gd name="connsiteX100" fmla="*/ 3726739 w 3860171"/>
              <a:gd name="connsiteY100" fmla="*/ 2516485 h 3855489"/>
              <a:gd name="connsiteX101" fmla="*/ 3730250 w 3860171"/>
              <a:gd name="connsiteY101" fmla="*/ 2556280 h 3855489"/>
              <a:gd name="connsiteX102" fmla="*/ 3729080 w 3860171"/>
              <a:gd name="connsiteY102" fmla="*/ 2593735 h 3855489"/>
              <a:gd name="connsiteX103" fmla="*/ 3724398 w 3860171"/>
              <a:gd name="connsiteY103" fmla="*/ 2630019 h 3855489"/>
              <a:gd name="connsiteX104" fmla="*/ 3713864 w 3860171"/>
              <a:gd name="connsiteY104" fmla="*/ 2665133 h 3855489"/>
              <a:gd name="connsiteX105" fmla="*/ 3698648 w 3860171"/>
              <a:gd name="connsiteY105" fmla="*/ 2694394 h 3855489"/>
              <a:gd name="connsiteX106" fmla="*/ 3678750 w 3860171"/>
              <a:gd name="connsiteY106" fmla="*/ 2722485 h 3855489"/>
              <a:gd name="connsiteX107" fmla="*/ 3655341 w 3860171"/>
              <a:gd name="connsiteY107" fmla="*/ 2747065 h 3855489"/>
              <a:gd name="connsiteX108" fmla="*/ 3628420 w 3860171"/>
              <a:gd name="connsiteY108" fmla="*/ 2771645 h 3855489"/>
              <a:gd name="connsiteX109" fmla="*/ 3600329 w 3860171"/>
              <a:gd name="connsiteY109" fmla="*/ 2793883 h 3855489"/>
              <a:gd name="connsiteX110" fmla="*/ 3571068 w 3860171"/>
              <a:gd name="connsiteY110" fmla="*/ 2816122 h 3855489"/>
              <a:gd name="connsiteX111" fmla="*/ 3540636 w 3860171"/>
              <a:gd name="connsiteY111" fmla="*/ 2838361 h 3855489"/>
              <a:gd name="connsiteX112" fmla="*/ 3512545 w 3860171"/>
              <a:gd name="connsiteY112" fmla="*/ 2860599 h 3855489"/>
              <a:gd name="connsiteX113" fmla="*/ 3485624 w 3860171"/>
              <a:gd name="connsiteY113" fmla="*/ 2884009 h 3855489"/>
              <a:gd name="connsiteX114" fmla="*/ 3462215 w 3860171"/>
              <a:gd name="connsiteY114" fmla="*/ 2910929 h 3855489"/>
              <a:gd name="connsiteX115" fmla="*/ 3441147 w 3860171"/>
              <a:gd name="connsiteY115" fmla="*/ 2936679 h 3855489"/>
              <a:gd name="connsiteX116" fmla="*/ 3424760 w 3860171"/>
              <a:gd name="connsiteY116" fmla="*/ 2965941 h 3855489"/>
              <a:gd name="connsiteX117" fmla="*/ 3410715 w 3860171"/>
              <a:gd name="connsiteY117" fmla="*/ 2997543 h 3855489"/>
              <a:gd name="connsiteX118" fmla="*/ 3399010 w 3860171"/>
              <a:gd name="connsiteY118" fmla="*/ 3031486 h 3855489"/>
              <a:gd name="connsiteX119" fmla="*/ 3388476 w 3860171"/>
              <a:gd name="connsiteY119" fmla="*/ 3066600 h 3855489"/>
              <a:gd name="connsiteX120" fmla="*/ 3379113 w 3860171"/>
              <a:gd name="connsiteY120" fmla="*/ 3101714 h 3855489"/>
              <a:gd name="connsiteX121" fmla="*/ 3369749 w 3860171"/>
              <a:gd name="connsiteY121" fmla="*/ 3137998 h 3855489"/>
              <a:gd name="connsiteX122" fmla="*/ 3359215 w 3860171"/>
              <a:gd name="connsiteY122" fmla="*/ 3171941 h 3855489"/>
              <a:gd name="connsiteX123" fmla="*/ 3347510 w 3860171"/>
              <a:gd name="connsiteY123" fmla="*/ 3205885 h 3855489"/>
              <a:gd name="connsiteX124" fmla="*/ 3333465 w 3860171"/>
              <a:gd name="connsiteY124" fmla="*/ 3237487 h 3855489"/>
              <a:gd name="connsiteX125" fmla="*/ 3315908 w 3860171"/>
              <a:gd name="connsiteY125" fmla="*/ 3265578 h 3855489"/>
              <a:gd name="connsiteX126" fmla="*/ 3294840 w 3860171"/>
              <a:gd name="connsiteY126" fmla="*/ 3291328 h 3855489"/>
              <a:gd name="connsiteX127" fmla="*/ 3269090 w 3860171"/>
              <a:gd name="connsiteY127" fmla="*/ 3312396 h 3855489"/>
              <a:gd name="connsiteX128" fmla="*/ 3240999 w 3860171"/>
              <a:gd name="connsiteY128" fmla="*/ 3329953 h 3855489"/>
              <a:gd name="connsiteX129" fmla="*/ 3209396 w 3860171"/>
              <a:gd name="connsiteY129" fmla="*/ 3343999 h 3855489"/>
              <a:gd name="connsiteX130" fmla="*/ 3175453 w 3860171"/>
              <a:gd name="connsiteY130" fmla="*/ 3355703 h 3855489"/>
              <a:gd name="connsiteX131" fmla="*/ 3141510 w 3860171"/>
              <a:gd name="connsiteY131" fmla="*/ 3366237 h 3855489"/>
              <a:gd name="connsiteX132" fmla="*/ 3105226 w 3860171"/>
              <a:gd name="connsiteY132" fmla="*/ 3375601 h 3855489"/>
              <a:gd name="connsiteX133" fmla="*/ 3070112 w 3860171"/>
              <a:gd name="connsiteY133" fmla="*/ 3384965 h 3855489"/>
              <a:gd name="connsiteX134" fmla="*/ 3034998 w 3860171"/>
              <a:gd name="connsiteY134" fmla="*/ 3395499 h 3855489"/>
              <a:gd name="connsiteX135" fmla="*/ 3001055 w 3860171"/>
              <a:gd name="connsiteY135" fmla="*/ 3407203 h 3855489"/>
              <a:gd name="connsiteX136" fmla="*/ 2969452 w 3860171"/>
              <a:gd name="connsiteY136" fmla="*/ 3421249 h 3855489"/>
              <a:gd name="connsiteX137" fmla="*/ 2940191 w 3860171"/>
              <a:gd name="connsiteY137" fmla="*/ 3437635 h 3855489"/>
              <a:gd name="connsiteX138" fmla="*/ 2914441 w 3860171"/>
              <a:gd name="connsiteY138" fmla="*/ 3458704 h 3855489"/>
              <a:gd name="connsiteX139" fmla="*/ 2887520 w 3860171"/>
              <a:gd name="connsiteY139" fmla="*/ 3482113 h 3855489"/>
              <a:gd name="connsiteX140" fmla="*/ 2864111 w 3860171"/>
              <a:gd name="connsiteY140" fmla="*/ 3509033 h 3855489"/>
              <a:gd name="connsiteX141" fmla="*/ 2841872 w 3860171"/>
              <a:gd name="connsiteY141" fmla="*/ 3537124 h 3855489"/>
              <a:gd name="connsiteX142" fmla="*/ 2819634 w 3860171"/>
              <a:gd name="connsiteY142" fmla="*/ 3566386 h 3855489"/>
              <a:gd name="connsiteX143" fmla="*/ 2797395 w 3860171"/>
              <a:gd name="connsiteY143" fmla="*/ 3595647 h 3855489"/>
              <a:gd name="connsiteX144" fmla="*/ 2775156 w 3860171"/>
              <a:gd name="connsiteY144" fmla="*/ 3623738 h 3855489"/>
              <a:gd name="connsiteX145" fmla="*/ 2750577 w 3860171"/>
              <a:gd name="connsiteY145" fmla="*/ 3650659 h 3855489"/>
              <a:gd name="connsiteX146" fmla="*/ 2725997 w 3860171"/>
              <a:gd name="connsiteY146" fmla="*/ 3674068 h 3855489"/>
              <a:gd name="connsiteX147" fmla="*/ 2697906 w 3860171"/>
              <a:gd name="connsiteY147" fmla="*/ 3693966 h 3855489"/>
              <a:gd name="connsiteX148" fmla="*/ 2668644 w 3860171"/>
              <a:gd name="connsiteY148" fmla="*/ 3709182 h 3855489"/>
              <a:gd name="connsiteX149" fmla="*/ 2633531 w 3860171"/>
              <a:gd name="connsiteY149" fmla="*/ 3719716 h 3855489"/>
              <a:gd name="connsiteX150" fmla="*/ 2597247 w 3860171"/>
              <a:gd name="connsiteY150" fmla="*/ 3724398 h 3855489"/>
              <a:gd name="connsiteX151" fmla="*/ 2559792 w 3860171"/>
              <a:gd name="connsiteY151" fmla="*/ 3725568 h 3855489"/>
              <a:gd name="connsiteX152" fmla="*/ 2519996 w 3860171"/>
              <a:gd name="connsiteY152" fmla="*/ 3722057 h 3855489"/>
              <a:gd name="connsiteX153" fmla="*/ 2480201 w 3860171"/>
              <a:gd name="connsiteY153" fmla="*/ 3717375 h 3855489"/>
              <a:gd name="connsiteX154" fmla="*/ 2440405 w 3860171"/>
              <a:gd name="connsiteY154" fmla="*/ 3711523 h 3855489"/>
              <a:gd name="connsiteX155" fmla="*/ 2400610 w 3860171"/>
              <a:gd name="connsiteY155" fmla="*/ 3706841 h 3855489"/>
              <a:gd name="connsiteX156" fmla="*/ 2360814 w 3860171"/>
              <a:gd name="connsiteY156" fmla="*/ 3704500 h 3855489"/>
              <a:gd name="connsiteX157" fmla="*/ 2322189 w 3860171"/>
              <a:gd name="connsiteY157" fmla="*/ 3704500 h 3855489"/>
              <a:gd name="connsiteX158" fmla="*/ 2285905 w 3860171"/>
              <a:gd name="connsiteY158" fmla="*/ 3709182 h 3855489"/>
              <a:gd name="connsiteX159" fmla="*/ 2248450 w 3860171"/>
              <a:gd name="connsiteY159" fmla="*/ 3718545 h 3855489"/>
              <a:gd name="connsiteX160" fmla="*/ 2214507 w 3860171"/>
              <a:gd name="connsiteY160" fmla="*/ 3732591 h 3855489"/>
              <a:gd name="connsiteX161" fmla="*/ 2179393 w 3860171"/>
              <a:gd name="connsiteY161" fmla="*/ 3751318 h 3855489"/>
              <a:gd name="connsiteX162" fmla="*/ 2144279 w 3860171"/>
              <a:gd name="connsiteY162" fmla="*/ 3770045 h 3855489"/>
              <a:gd name="connsiteX163" fmla="*/ 2109166 w 3860171"/>
              <a:gd name="connsiteY163" fmla="*/ 3791114 h 3855489"/>
              <a:gd name="connsiteX164" fmla="*/ 2075222 w 3860171"/>
              <a:gd name="connsiteY164" fmla="*/ 3811011 h 3855489"/>
              <a:gd name="connsiteX165" fmla="*/ 2038938 w 3860171"/>
              <a:gd name="connsiteY165" fmla="*/ 3828568 h 3855489"/>
              <a:gd name="connsiteX166" fmla="*/ 2003824 w 3860171"/>
              <a:gd name="connsiteY166" fmla="*/ 3842614 h 3855489"/>
              <a:gd name="connsiteX167" fmla="*/ 1967540 w 3860171"/>
              <a:gd name="connsiteY167" fmla="*/ 3851978 h 3855489"/>
              <a:gd name="connsiteX168" fmla="*/ 1930086 w 3860171"/>
              <a:gd name="connsiteY168" fmla="*/ 3855489 h 3855489"/>
              <a:gd name="connsiteX169" fmla="*/ 1892631 w 3860171"/>
              <a:gd name="connsiteY169" fmla="*/ 3851978 h 3855489"/>
              <a:gd name="connsiteX170" fmla="*/ 1856347 w 3860171"/>
              <a:gd name="connsiteY170" fmla="*/ 3842614 h 3855489"/>
              <a:gd name="connsiteX171" fmla="*/ 1821233 w 3860171"/>
              <a:gd name="connsiteY171" fmla="*/ 3828568 h 3855489"/>
              <a:gd name="connsiteX172" fmla="*/ 1784949 w 3860171"/>
              <a:gd name="connsiteY172" fmla="*/ 3811011 h 3855489"/>
              <a:gd name="connsiteX173" fmla="*/ 1751005 w 3860171"/>
              <a:gd name="connsiteY173" fmla="*/ 3791114 h 3855489"/>
              <a:gd name="connsiteX174" fmla="*/ 1715892 w 3860171"/>
              <a:gd name="connsiteY174" fmla="*/ 3770045 h 3855489"/>
              <a:gd name="connsiteX175" fmla="*/ 1680778 w 3860171"/>
              <a:gd name="connsiteY175" fmla="*/ 3751318 h 3855489"/>
              <a:gd name="connsiteX176" fmla="*/ 1645664 w 3860171"/>
              <a:gd name="connsiteY176" fmla="*/ 3732591 h 3855489"/>
              <a:gd name="connsiteX177" fmla="*/ 1610550 w 3860171"/>
              <a:gd name="connsiteY177" fmla="*/ 3718545 h 3855489"/>
              <a:gd name="connsiteX178" fmla="*/ 1574266 w 3860171"/>
              <a:gd name="connsiteY178" fmla="*/ 3709182 h 3855489"/>
              <a:gd name="connsiteX179" fmla="*/ 1537982 w 3860171"/>
              <a:gd name="connsiteY179" fmla="*/ 3704500 h 3855489"/>
              <a:gd name="connsiteX180" fmla="*/ 1499357 w 3860171"/>
              <a:gd name="connsiteY180" fmla="*/ 3704500 h 3855489"/>
              <a:gd name="connsiteX181" fmla="*/ 1459561 w 3860171"/>
              <a:gd name="connsiteY181" fmla="*/ 3706841 h 3855489"/>
              <a:gd name="connsiteX182" fmla="*/ 1419766 w 3860171"/>
              <a:gd name="connsiteY182" fmla="*/ 3711523 h 3855489"/>
              <a:gd name="connsiteX183" fmla="*/ 1379970 w 3860171"/>
              <a:gd name="connsiteY183" fmla="*/ 3717375 h 3855489"/>
              <a:gd name="connsiteX184" fmla="*/ 1340175 w 3860171"/>
              <a:gd name="connsiteY184" fmla="*/ 3722057 h 3855489"/>
              <a:gd name="connsiteX185" fmla="*/ 1300379 w 3860171"/>
              <a:gd name="connsiteY185" fmla="*/ 3725568 h 3855489"/>
              <a:gd name="connsiteX186" fmla="*/ 1262924 w 3860171"/>
              <a:gd name="connsiteY186" fmla="*/ 3724398 h 3855489"/>
              <a:gd name="connsiteX187" fmla="*/ 1226640 w 3860171"/>
              <a:gd name="connsiteY187" fmla="*/ 3719716 h 3855489"/>
              <a:gd name="connsiteX188" fmla="*/ 1191526 w 3860171"/>
              <a:gd name="connsiteY188" fmla="*/ 3709182 h 3855489"/>
              <a:gd name="connsiteX189" fmla="*/ 1162265 w 3860171"/>
              <a:gd name="connsiteY189" fmla="*/ 3693966 h 3855489"/>
              <a:gd name="connsiteX190" fmla="*/ 1134174 w 3860171"/>
              <a:gd name="connsiteY190" fmla="*/ 3674068 h 3855489"/>
              <a:gd name="connsiteX191" fmla="*/ 1109594 w 3860171"/>
              <a:gd name="connsiteY191" fmla="*/ 3650659 h 3855489"/>
              <a:gd name="connsiteX192" fmla="*/ 1085015 w 3860171"/>
              <a:gd name="connsiteY192" fmla="*/ 3623738 h 3855489"/>
              <a:gd name="connsiteX193" fmla="*/ 1062776 w 3860171"/>
              <a:gd name="connsiteY193" fmla="*/ 3595647 h 3855489"/>
              <a:gd name="connsiteX194" fmla="*/ 1040537 w 3860171"/>
              <a:gd name="connsiteY194" fmla="*/ 3566386 h 3855489"/>
              <a:gd name="connsiteX195" fmla="*/ 1018299 w 3860171"/>
              <a:gd name="connsiteY195" fmla="*/ 3537124 h 3855489"/>
              <a:gd name="connsiteX196" fmla="*/ 996060 w 3860171"/>
              <a:gd name="connsiteY196" fmla="*/ 3509033 h 3855489"/>
              <a:gd name="connsiteX197" fmla="*/ 972651 w 3860171"/>
              <a:gd name="connsiteY197" fmla="*/ 3482113 h 3855489"/>
              <a:gd name="connsiteX198" fmla="*/ 945730 w 3860171"/>
              <a:gd name="connsiteY198" fmla="*/ 3458704 h 3855489"/>
              <a:gd name="connsiteX199" fmla="*/ 919980 w 3860171"/>
              <a:gd name="connsiteY199" fmla="*/ 3437635 h 3855489"/>
              <a:gd name="connsiteX200" fmla="*/ 890719 w 3860171"/>
              <a:gd name="connsiteY200" fmla="*/ 3421249 h 3855489"/>
              <a:gd name="connsiteX201" fmla="*/ 859116 w 3860171"/>
              <a:gd name="connsiteY201" fmla="*/ 3407203 h 3855489"/>
              <a:gd name="connsiteX202" fmla="*/ 825173 w 3860171"/>
              <a:gd name="connsiteY202" fmla="*/ 3395499 h 3855489"/>
              <a:gd name="connsiteX203" fmla="*/ 790059 w 3860171"/>
              <a:gd name="connsiteY203" fmla="*/ 3384965 h 3855489"/>
              <a:gd name="connsiteX204" fmla="*/ 754946 w 3860171"/>
              <a:gd name="connsiteY204" fmla="*/ 3375601 h 3855489"/>
              <a:gd name="connsiteX205" fmla="*/ 718662 w 3860171"/>
              <a:gd name="connsiteY205" fmla="*/ 3366237 h 3855489"/>
              <a:gd name="connsiteX206" fmla="*/ 684718 w 3860171"/>
              <a:gd name="connsiteY206" fmla="*/ 3355703 h 3855489"/>
              <a:gd name="connsiteX207" fmla="*/ 650775 w 3860171"/>
              <a:gd name="connsiteY207" fmla="*/ 3343999 h 3855489"/>
              <a:gd name="connsiteX208" fmla="*/ 619173 w 3860171"/>
              <a:gd name="connsiteY208" fmla="*/ 3329953 h 3855489"/>
              <a:gd name="connsiteX209" fmla="*/ 591082 w 3860171"/>
              <a:gd name="connsiteY209" fmla="*/ 3312396 h 3855489"/>
              <a:gd name="connsiteX210" fmla="*/ 565332 w 3860171"/>
              <a:gd name="connsiteY210" fmla="*/ 3291328 h 3855489"/>
              <a:gd name="connsiteX211" fmla="*/ 544263 w 3860171"/>
              <a:gd name="connsiteY211" fmla="*/ 3265578 h 3855489"/>
              <a:gd name="connsiteX212" fmla="*/ 526706 w 3860171"/>
              <a:gd name="connsiteY212" fmla="*/ 3237487 h 3855489"/>
              <a:gd name="connsiteX213" fmla="*/ 512661 w 3860171"/>
              <a:gd name="connsiteY213" fmla="*/ 3205885 h 3855489"/>
              <a:gd name="connsiteX214" fmla="*/ 500956 w 3860171"/>
              <a:gd name="connsiteY214" fmla="*/ 3171941 h 3855489"/>
              <a:gd name="connsiteX215" fmla="*/ 490422 w 3860171"/>
              <a:gd name="connsiteY215" fmla="*/ 3137998 h 3855489"/>
              <a:gd name="connsiteX216" fmla="*/ 481059 w 3860171"/>
              <a:gd name="connsiteY216" fmla="*/ 3101714 h 3855489"/>
              <a:gd name="connsiteX217" fmla="*/ 471695 w 3860171"/>
              <a:gd name="connsiteY217" fmla="*/ 3066600 h 3855489"/>
              <a:gd name="connsiteX218" fmla="*/ 461161 w 3860171"/>
              <a:gd name="connsiteY218" fmla="*/ 3031486 h 3855489"/>
              <a:gd name="connsiteX219" fmla="*/ 449456 w 3860171"/>
              <a:gd name="connsiteY219" fmla="*/ 2997543 h 3855489"/>
              <a:gd name="connsiteX220" fmla="*/ 435411 w 3860171"/>
              <a:gd name="connsiteY220" fmla="*/ 2965941 h 3855489"/>
              <a:gd name="connsiteX221" fmla="*/ 419024 w 3860171"/>
              <a:gd name="connsiteY221" fmla="*/ 2936679 h 3855489"/>
              <a:gd name="connsiteX222" fmla="*/ 397956 w 3860171"/>
              <a:gd name="connsiteY222" fmla="*/ 2910929 h 3855489"/>
              <a:gd name="connsiteX223" fmla="*/ 374547 w 3860171"/>
              <a:gd name="connsiteY223" fmla="*/ 2884009 h 3855489"/>
              <a:gd name="connsiteX224" fmla="*/ 347626 w 3860171"/>
              <a:gd name="connsiteY224" fmla="*/ 2860599 h 3855489"/>
              <a:gd name="connsiteX225" fmla="*/ 318365 w 3860171"/>
              <a:gd name="connsiteY225" fmla="*/ 2838361 h 3855489"/>
              <a:gd name="connsiteX226" fmla="*/ 289103 w 3860171"/>
              <a:gd name="connsiteY226" fmla="*/ 2816122 h 3855489"/>
              <a:gd name="connsiteX227" fmla="*/ 259842 w 3860171"/>
              <a:gd name="connsiteY227" fmla="*/ 2793883 h 3855489"/>
              <a:gd name="connsiteX228" fmla="*/ 231751 w 3860171"/>
              <a:gd name="connsiteY228" fmla="*/ 2771645 h 3855489"/>
              <a:gd name="connsiteX229" fmla="*/ 204830 w 3860171"/>
              <a:gd name="connsiteY229" fmla="*/ 2747065 h 3855489"/>
              <a:gd name="connsiteX230" fmla="*/ 181421 w 3860171"/>
              <a:gd name="connsiteY230" fmla="*/ 2722485 h 3855489"/>
              <a:gd name="connsiteX231" fmla="*/ 161523 w 3860171"/>
              <a:gd name="connsiteY231" fmla="*/ 2694394 h 3855489"/>
              <a:gd name="connsiteX232" fmla="*/ 146308 w 3860171"/>
              <a:gd name="connsiteY232" fmla="*/ 2665133 h 3855489"/>
              <a:gd name="connsiteX233" fmla="*/ 135773 w 3860171"/>
              <a:gd name="connsiteY233" fmla="*/ 2630019 h 3855489"/>
              <a:gd name="connsiteX234" fmla="*/ 131092 w 3860171"/>
              <a:gd name="connsiteY234" fmla="*/ 2593735 h 3855489"/>
              <a:gd name="connsiteX235" fmla="*/ 129921 w 3860171"/>
              <a:gd name="connsiteY235" fmla="*/ 2556280 h 3855489"/>
              <a:gd name="connsiteX236" fmla="*/ 133432 w 3860171"/>
              <a:gd name="connsiteY236" fmla="*/ 2516485 h 3855489"/>
              <a:gd name="connsiteX237" fmla="*/ 138114 w 3860171"/>
              <a:gd name="connsiteY237" fmla="*/ 2476689 h 3855489"/>
              <a:gd name="connsiteX238" fmla="*/ 143967 w 3860171"/>
              <a:gd name="connsiteY238" fmla="*/ 2436894 h 3855489"/>
              <a:gd name="connsiteX239" fmla="*/ 148648 w 3860171"/>
              <a:gd name="connsiteY239" fmla="*/ 2397098 h 3855489"/>
              <a:gd name="connsiteX240" fmla="*/ 150989 w 3860171"/>
              <a:gd name="connsiteY240" fmla="*/ 2357302 h 3855489"/>
              <a:gd name="connsiteX241" fmla="*/ 150989 w 3860171"/>
              <a:gd name="connsiteY241" fmla="*/ 2318677 h 3855489"/>
              <a:gd name="connsiteX242" fmla="*/ 146308 w 3860171"/>
              <a:gd name="connsiteY242" fmla="*/ 2282393 h 3855489"/>
              <a:gd name="connsiteX243" fmla="*/ 136944 w 3860171"/>
              <a:gd name="connsiteY243" fmla="*/ 2246109 h 3855489"/>
              <a:gd name="connsiteX244" fmla="*/ 122898 w 3860171"/>
              <a:gd name="connsiteY244" fmla="*/ 2212166 h 3855489"/>
              <a:gd name="connsiteX245" fmla="*/ 105341 w 3860171"/>
              <a:gd name="connsiteY245" fmla="*/ 2177052 h 3855489"/>
              <a:gd name="connsiteX246" fmla="*/ 85444 w 3860171"/>
              <a:gd name="connsiteY246" fmla="*/ 2141938 h 3855489"/>
              <a:gd name="connsiteX247" fmla="*/ 64375 w 3860171"/>
              <a:gd name="connsiteY247" fmla="*/ 2106824 h 3855489"/>
              <a:gd name="connsiteX248" fmla="*/ 44478 w 3860171"/>
              <a:gd name="connsiteY248" fmla="*/ 2072881 h 3855489"/>
              <a:gd name="connsiteX249" fmla="*/ 26921 w 3860171"/>
              <a:gd name="connsiteY249" fmla="*/ 2036597 h 3855489"/>
              <a:gd name="connsiteX250" fmla="*/ 12875 w 3860171"/>
              <a:gd name="connsiteY250" fmla="*/ 2001483 h 3855489"/>
              <a:gd name="connsiteX251" fmla="*/ 3512 w 3860171"/>
              <a:gd name="connsiteY251" fmla="*/ 1965199 h 3855489"/>
              <a:gd name="connsiteX252" fmla="*/ 0 w 3860171"/>
              <a:gd name="connsiteY252" fmla="*/ 1927744 h 3855489"/>
              <a:gd name="connsiteX253" fmla="*/ 3512 w 3860171"/>
              <a:gd name="connsiteY253" fmla="*/ 1890290 h 3855489"/>
              <a:gd name="connsiteX254" fmla="*/ 12875 w 3860171"/>
              <a:gd name="connsiteY254" fmla="*/ 1854005 h 3855489"/>
              <a:gd name="connsiteX255" fmla="*/ 26921 w 3860171"/>
              <a:gd name="connsiteY255" fmla="*/ 1818892 h 3855489"/>
              <a:gd name="connsiteX256" fmla="*/ 44478 w 3860171"/>
              <a:gd name="connsiteY256" fmla="*/ 1782608 h 3855489"/>
              <a:gd name="connsiteX257" fmla="*/ 64375 w 3860171"/>
              <a:gd name="connsiteY257" fmla="*/ 1748664 h 3855489"/>
              <a:gd name="connsiteX258" fmla="*/ 85444 w 3860171"/>
              <a:gd name="connsiteY258" fmla="*/ 1713550 h 3855489"/>
              <a:gd name="connsiteX259" fmla="*/ 105341 w 3860171"/>
              <a:gd name="connsiteY259" fmla="*/ 1678437 h 3855489"/>
              <a:gd name="connsiteX260" fmla="*/ 122898 w 3860171"/>
              <a:gd name="connsiteY260" fmla="*/ 1643323 h 3855489"/>
              <a:gd name="connsiteX261" fmla="*/ 136944 w 3860171"/>
              <a:gd name="connsiteY261" fmla="*/ 1609380 h 3855489"/>
              <a:gd name="connsiteX262" fmla="*/ 146308 w 3860171"/>
              <a:gd name="connsiteY262" fmla="*/ 1573096 h 3855489"/>
              <a:gd name="connsiteX263" fmla="*/ 150989 w 3860171"/>
              <a:gd name="connsiteY263" fmla="*/ 1536811 h 3855489"/>
              <a:gd name="connsiteX264" fmla="*/ 150989 w 3860171"/>
              <a:gd name="connsiteY264" fmla="*/ 1498186 h 3855489"/>
              <a:gd name="connsiteX265" fmla="*/ 148648 w 3860171"/>
              <a:gd name="connsiteY265" fmla="*/ 1458391 h 3855489"/>
              <a:gd name="connsiteX266" fmla="*/ 143967 w 3860171"/>
              <a:gd name="connsiteY266" fmla="*/ 1418595 h 3855489"/>
              <a:gd name="connsiteX267" fmla="*/ 138114 w 3860171"/>
              <a:gd name="connsiteY267" fmla="*/ 1378799 h 3855489"/>
              <a:gd name="connsiteX268" fmla="*/ 133432 w 3860171"/>
              <a:gd name="connsiteY268" fmla="*/ 1339004 h 3855489"/>
              <a:gd name="connsiteX269" fmla="*/ 129921 w 3860171"/>
              <a:gd name="connsiteY269" fmla="*/ 1299208 h 3855489"/>
              <a:gd name="connsiteX270" fmla="*/ 131092 w 3860171"/>
              <a:gd name="connsiteY270" fmla="*/ 1261754 h 3855489"/>
              <a:gd name="connsiteX271" fmla="*/ 135773 w 3860171"/>
              <a:gd name="connsiteY271" fmla="*/ 1225469 h 3855489"/>
              <a:gd name="connsiteX272" fmla="*/ 146308 w 3860171"/>
              <a:gd name="connsiteY272" fmla="*/ 1190356 h 3855489"/>
              <a:gd name="connsiteX273" fmla="*/ 161523 w 3860171"/>
              <a:gd name="connsiteY273" fmla="*/ 1161094 h 3855489"/>
              <a:gd name="connsiteX274" fmla="*/ 181421 w 3860171"/>
              <a:gd name="connsiteY274" fmla="*/ 1133003 h 3855489"/>
              <a:gd name="connsiteX275" fmla="*/ 204830 w 3860171"/>
              <a:gd name="connsiteY275" fmla="*/ 1108424 h 3855489"/>
              <a:gd name="connsiteX276" fmla="*/ 231751 w 3860171"/>
              <a:gd name="connsiteY276" fmla="*/ 1083844 h 3855489"/>
              <a:gd name="connsiteX277" fmla="*/ 259842 w 3860171"/>
              <a:gd name="connsiteY277" fmla="*/ 1061605 h 3855489"/>
              <a:gd name="connsiteX278" fmla="*/ 289103 w 3860171"/>
              <a:gd name="connsiteY278" fmla="*/ 1039367 h 3855489"/>
              <a:gd name="connsiteX279" fmla="*/ 318365 w 3860171"/>
              <a:gd name="connsiteY279" fmla="*/ 1017128 h 3855489"/>
              <a:gd name="connsiteX280" fmla="*/ 347626 w 3860171"/>
              <a:gd name="connsiteY280" fmla="*/ 994889 h 3855489"/>
              <a:gd name="connsiteX281" fmla="*/ 374547 w 3860171"/>
              <a:gd name="connsiteY281" fmla="*/ 971480 h 3855489"/>
              <a:gd name="connsiteX282" fmla="*/ 397956 w 3860171"/>
              <a:gd name="connsiteY282" fmla="*/ 944560 h 3855489"/>
              <a:gd name="connsiteX283" fmla="*/ 419024 w 3860171"/>
              <a:gd name="connsiteY283" fmla="*/ 918809 h 3855489"/>
              <a:gd name="connsiteX284" fmla="*/ 435411 w 3860171"/>
              <a:gd name="connsiteY284" fmla="*/ 889548 h 3855489"/>
              <a:gd name="connsiteX285" fmla="*/ 449456 w 3860171"/>
              <a:gd name="connsiteY285" fmla="*/ 857946 h 3855489"/>
              <a:gd name="connsiteX286" fmla="*/ 461161 w 3860171"/>
              <a:gd name="connsiteY286" fmla="*/ 824002 h 3855489"/>
              <a:gd name="connsiteX287" fmla="*/ 471695 w 3860171"/>
              <a:gd name="connsiteY287" fmla="*/ 788889 h 3855489"/>
              <a:gd name="connsiteX288" fmla="*/ 481059 w 3860171"/>
              <a:gd name="connsiteY288" fmla="*/ 753775 h 3855489"/>
              <a:gd name="connsiteX289" fmla="*/ 490422 w 3860171"/>
              <a:gd name="connsiteY289" fmla="*/ 717491 h 3855489"/>
              <a:gd name="connsiteX290" fmla="*/ 500956 w 3860171"/>
              <a:gd name="connsiteY290" fmla="*/ 683547 h 3855489"/>
              <a:gd name="connsiteX291" fmla="*/ 512661 w 3860171"/>
              <a:gd name="connsiteY291" fmla="*/ 649604 h 3855489"/>
              <a:gd name="connsiteX292" fmla="*/ 526706 w 3860171"/>
              <a:gd name="connsiteY292" fmla="*/ 618002 h 3855489"/>
              <a:gd name="connsiteX293" fmla="*/ 544263 w 3860171"/>
              <a:gd name="connsiteY293" fmla="*/ 589911 h 3855489"/>
              <a:gd name="connsiteX294" fmla="*/ 565332 w 3860171"/>
              <a:gd name="connsiteY294" fmla="*/ 564161 h 3855489"/>
              <a:gd name="connsiteX295" fmla="*/ 591082 w 3860171"/>
              <a:gd name="connsiteY295" fmla="*/ 543092 h 3855489"/>
              <a:gd name="connsiteX296" fmla="*/ 619173 w 3860171"/>
              <a:gd name="connsiteY296" fmla="*/ 525535 h 3855489"/>
              <a:gd name="connsiteX297" fmla="*/ 650775 w 3860171"/>
              <a:gd name="connsiteY297" fmla="*/ 511490 h 3855489"/>
              <a:gd name="connsiteX298" fmla="*/ 684718 w 3860171"/>
              <a:gd name="connsiteY298" fmla="*/ 499785 h 3855489"/>
              <a:gd name="connsiteX299" fmla="*/ 718662 w 3860171"/>
              <a:gd name="connsiteY299" fmla="*/ 489251 h 3855489"/>
              <a:gd name="connsiteX300" fmla="*/ 754946 w 3860171"/>
              <a:gd name="connsiteY300" fmla="*/ 479888 h 3855489"/>
              <a:gd name="connsiteX301" fmla="*/ 790059 w 3860171"/>
              <a:gd name="connsiteY301" fmla="*/ 470524 h 3855489"/>
              <a:gd name="connsiteX302" fmla="*/ 825173 w 3860171"/>
              <a:gd name="connsiteY302" fmla="*/ 459990 h 3855489"/>
              <a:gd name="connsiteX303" fmla="*/ 859116 w 3860171"/>
              <a:gd name="connsiteY303" fmla="*/ 448285 h 3855489"/>
              <a:gd name="connsiteX304" fmla="*/ 890719 w 3860171"/>
              <a:gd name="connsiteY304" fmla="*/ 434240 h 3855489"/>
              <a:gd name="connsiteX305" fmla="*/ 919980 w 3860171"/>
              <a:gd name="connsiteY305" fmla="*/ 417853 h 3855489"/>
              <a:gd name="connsiteX306" fmla="*/ 945730 w 3860171"/>
              <a:gd name="connsiteY306" fmla="*/ 396785 h 3855489"/>
              <a:gd name="connsiteX307" fmla="*/ 972651 w 3860171"/>
              <a:gd name="connsiteY307" fmla="*/ 373376 h 3855489"/>
              <a:gd name="connsiteX308" fmla="*/ 996060 w 3860171"/>
              <a:gd name="connsiteY308" fmla="*/ 346455 h 3855489"/>
              <a:gd name="connsiteX309" fmla="*/ 1018299 w 3860171"/>
              <a:gd name="connsiteY309" fmla="*/ 318364 h 3855489"/>
              <a:gd name="connsiteX310" fmla="*/ 1040537 w 3860171"/>
              <a:gd name="connsiteY310" fmla="*/ 289103 h 3855489"/>
              <a:gd name="connsiteX311" fmla="*/ 1062776 w 3860171"/>
              <a:gd name="connsiteY311" fmla="*/ 259841 h 3855489"/>
              <a:gd name="connsiteX312" fmla="*/ 1085015 w 3860171"/>
              <a:gd name="connsiteY312" fmla="*/ 231750 h 3855489"/>
              <a:gd name="connsiteX313" fmla="*/ 1109594 w 3860171"/>
              <a:gd name="connsiteY313" fmla="*/ 204830 h 3855489"/>
              <a:gd name="connsiteX314" fmla="*/ 1134174 w 3860171"/>
              <a:gd name="connsiteY314" fmla="*/ 181421 h 3855489"/>
              <a:gd name="connsiteX315" fmla="*/ 1162265 w 3860171"/>
              <a:gd name="connsiteY315" fmla="*/ 161523 h 3855489"/>
              <a:gd name="connsiteX316" fmla="*/ 1191526 w 3860171"/>
              <a:gd name="connsiteY316" fmla="*/ 146307 h 3855489"/>
              <a:gd name="connsiteX317" fmla="*/ 1226640 w 3860171"/>
              <a:gd name="connsiteY317" fmla="*/ 135773 h 3855489"/>
              <a:gd name="connsiteX318" fmla="*/ 1262924 w 3860171"/>
              <a:gd name="connsiteY318" fmla="*/ 131091 h 3855489"/>
              <a:gd name="connsiteX319" fmla="*/ 1300379 w 3860171"/>
              <a:gd name="connsiteY319" fmla="*/ 129921 h 3855489"/>
              <a:gd name="connsiteX320" fmla="*/ 1340175 w 3860171"/>
              <a:gd name="connsiteY320" fmla="*/ 133432 h 3855489"/>
              <a:gd name="connsiteX321" fmla="*/ 1379970 w 3860171"/>
              <a:gd name="connsiteY321" fmla="*/ 138114 h 3855489"/>
              <a:gd name="connsiteX322" fmla="*/ 1419766 w 3860171"/>
              <a:gd name="connsiteY322" fmla="*/ 143966 h 3855489"/>
              <a:gd name="connsiteX323" fmla="*/ 1459561 w 3860171"/>
              <a:gd name="connsiteY323" fmla="*/ 148648 h 3855489"/>
              <a:gd name="connsiteX324" fmla="*/ 1499357 w 3860171"/>
              <a:gd name="connsiteY324" fmla="*/ 150989 h 3855489"/>
              <a:gd name="connsiteX325" fmla="*/ 1537982 w 3860171"/>
              <a:gd name="connsiteY325" fmla="*/ 150989 h 3855489"/>
              <a:gd name="connsiteX326" fmla="*/ 1574266 w 3860171"/>
              <a:gd name="connsiteY326" fmla="*/ 146307 h 3855489"/>
              <a:gd name="connsiteX327" fmla="*/ 1610550 w 3860171"/>
              <a:gd name="connsiteY327" fmla="*/ 136943 h 3855489"/>
              <a:gd name="connsiteX328" fmla="*/ 1645664 w 3860171"/>
              <a:gd name="connsiteY328" fmla="*/ 122898 h 3855489"/>
              <a:gd name="connsiteX329" fmla="*/ 1680778 w 3860171"/>
              <a:gd name="connsiteY329" fmla="*/ 104171 h 3855489"/>
              <a:gd name="connsiteX330" fmla="*/ 1715892 w 3860171"/>
              <a:gd name="connsiteY330" fmla="*/ 85443 h 3855489"/>
              <a:gd name="connsiteX331" fmla="*/ 1751005 w 3860171"/>
              <a:gd name="connsiteY331" fmla="*/ 64375 h 3855489"/>
              <a:gd name="connsiteX332" fmla="*/ 1784949 w 3860171"/>
              <a:gd name="connsiteY332" fmla="*/ 44477 h 3855489"/>
              <a:gd name="connsiteX333" fmla="*/ 1821233 w 3860171"/>
              <a:gd name="connsiteY333" fmla="*/ 26920 h 3855489"/>
              <a:gd name="connsiteX334" fmla="*/ 1856347 w 3860171"/>
              <a:gd name="connsiteY334" fmla="*/ 12875 h 3855489"/>
              <a:gd name="connsiteX335" fmla="*/ 1892631 w 3860171"/>
              <a:gd name="connsiteY335" fmla="*/ 3511 h 3855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</a:cxnLst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2B7A0F-8546-4384-8804-B73D6E6FA24E}"/>
              </a:ext>
            </a:extLst>
          </p:cNvPr>
          <p:cNvSpPr txBox="1"/>
          <p:nvPr/>
        </p:nvSpPr>
        <p:spPr>
          <a:xfrm>
            <a:off x="10462437" y="6563814"/>
            <a:ext cx="42955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Tripadvisor</a:t>
            </a:r>
            <a:r>
              <a:rPr lang="en-GB" sz="12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3068242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 6">
            <a:extLst>
              <a:ext uri="{FF2B5EF4-FFF2-40B4-BE49-F238E27FC236}">
                <a16:creationId xmlns:a16="http://schemas.microsoft.com/office/drawing/2014/main" id="{BB8C1D0E-0B06-46C9-A8BD-A8E13FF99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5" name="Rectangle 21">
            <a:extLst>
              <a:ext uri="{FF2B5EF4-FFF2-40B4-BE49-F238E27FC236}">
                <a16:creationId xmlns:a16="http://schemas.microsoft.com/office/drawing/2014/main" id="{7D1ADC4A-8537-4084-99C7-F8D378A64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6" name="Rectangle 23">
            <a:extLst>
              <a:ext uri="{FF2B5EF4-FFF2-40B4-BE49-F238E27FC236}">
                <a16:creationId xmlns:a16="http://schemas.microsoft.com/office/drawing/2014/main" id="{415DEDD7-7B31-4EF1-B7C7-5AEE3208C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219199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D2F7BA-4AEB-49B8-9F8C-6BCD549BC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49" y="954923"/>
            <a:ext cx="5875694" cy="45046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8900" spc="800" dirty="0">
                <a:solidFill>
                  <a:schemeClr val="bg1"/>
                </a:solidFill>
              </a:rPr>
              <a:t>Thank you for listening </a:t>
            </a: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03CAB4DA-D0EC-4D61-989F-A54936C116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64" r="36208"/>
          <a:stretch/>
        </p:blipFill>
        <p:spPr>
          <a:xfrm>
            <a:off x="6909478" y="10"/>
            <a:ext cx="5282519" cy="6857990"/>
          </a:xfrm>
          <a:custGeom>
            <a:avLst/>
            <a:gdLst>
              <a:gd name="connsiteX0" fmla="*/ 189795 w 5282519"/>
              <a:gd name="connsiteY0" fmla="*/ 0 h 6858000"/>
              <a:gd name="connsiteX1" fmla="*/ 5282519 w 5282519"/>
              <a:gd name="connsiteY1" fmla="*/ 0 h 6858000"/>
              <a:gd name="connsiteX2" fmla="*/ 5282519 w 5282519"/>
              <a:gd name="connsiteY2" fmla="*/ 6858000 h 6858000"/>
              <a:gd name="connsiteX3" fmla="*/ 189795 w 5282519"/>
              <a:gd name="connsiteY3" fmla="*/ 6858000 h 6858000"/>
              <a:gd name="connsiteX4" fmla="*/ 184756 w 5282519"/>
              <a:gd name="connsiteY4" fmla="*/ 6791325 h 6858000"/>
              <a:gd name="connsiteX5" fmla="*/ 176358 w 5282519"/>
              <a:gd name="connsiteY5" fmla="*/ 6735762 h 6858000"/>
              <a:gd name="connsiteX6" fmla="*/ 166281 w 5282519"/>
              <a:gd name="connsiteY6" fmla="*/ 6683375 h 6858000"/>
              <a:gd name="connsiteX7" fmla="*/ 149485 w 5282519"/>
              <a:gd name="connsiteY7" fmla="*/ 6640512 h 6858000"/>
              <a:gd name="connsiteX8" fmla="*/ 132689 w 5282519"/>
              <a:gd name="connsiteY8" fmla="*/ 6597650 h 6858000"/>
              <a:gd name="connsiteX9" fmla="*/ 112534 w 5282519"/>
              <a:gd name="connsiteY9" fmla="*/ 6561137 h 6858000"/>
              <a:gd name="connsiteX10" fmla="*/ 92379 w 5282519"/>
              <a:gd name="connsiteY10" fmla="*/ 6523037 h 6858000"/>
              <a:gd name="connsiteX11" fmla="*/ 73903 w 5282519"/>
              <a:gd name="connsiteY11" fmla="*/ 6488112 h 6858000"/>
              <a:gd name="connsiteX12" fmla="*/ 55427 w 5282519"/>
              <a:gd name="connsiteY12" fmla="*/ 6448425 h 6858000"/>
              <a:gd name="connsiteX13" fmla="*/ 38632 w 5282519"/>
              <a:gd name="connsiteY13" fmla="*/ 6407150 h 6858000"/>
              <a:gd name="connsiteX14" fmla="*/ 23515 w 5282519"/>
              <a:gd name="connsiteY14" fmla="*/ 6361112 h 6858000"/>
              <a:gd name="connsiteX15" fmla="*/ 11758 w 5282519"/>
              <a:gd name="connsiteY15" fmla="*/ 6311900 h 6858000"/>
              <a:gd name="connsiteX16" fmla="*/ 3359 w 5282519"/>
              <a:gd name="connsiteY16" fmla="*/ 6251575 h 6858000"/>
              <a:gd name="connsiteX17" fmla="*/ 0 w 5282519"/>
              <a:gd name="connsiteY17" fmla="*/ 6183312 h 6858000"/>
              <a:gd name="connsiteX18" fmla="*/ 3359 w 5282519"/>
              <a:gd name="connsiteY18" fmla="*/ 6113462 h 6858000"/>
              <a:gd name="connsiteX19" fmla="*/ 11758 w 5282519"/>
              <a:gd name="connsiteY19" fmla="*/ 6056312 h 6858000"/>
              <a:gd name="connsiteX20" fmla="*/ 23515 w 5282519"/>
              <a:gd name="connsiteY20" fmla="*/ 6003925 h 6858000"/>
              <a:gd name="connsiteX21" fmla="*/ 38632 w 5282519"/>
              <a:gd name="connsiteY21" fmla="*/ 5956300 h 6858000"/>
              <a:gd name="connsiteX22" fmla="*/ 55427 w 5282519"/>
              <a:gd name="connsiteY22" fmla="*/ 5915025 h 6858000"/>
              <a:gd name="connsiteX23" fmla="*/ 75583 w 5282519"/>
              <a:gd name="connsiteY23" fmla="*/ 5876925 h 6858000"/>
              <a:gd name="connsiteX24" fmla="*/ 95738 w 5282519"/>
              <a:gd name="connsiteY24" fmla="*/ 5840412 h 6858000"/>
              <a:gd name="connsiteX25" fmla="*/ 115893 w 5282519"/>
              <a:gd name="connsiteY25" fmla="*/ 5802312 h 6858000"/>
              <a:gd name="connsiteX26" fmla="*/ 134368 w 5282519"/>
              <a:gd name="connsiteY26" fmla="*/ 5762625 h 6858000"/>
              <a:gd name="connsiteX27" fmla="*/ 152844 w 5282519"/>
              <a:gd name="connsiteY27" fmla="*/ 5721350 h 6858000"/>
              <a:gd name="connsiteX28" fmla="*/ 167960 w 5282519"/>
              <a:gd name="connsiteY28" fmla="*/ 5675312 h 6858000"/>
              <a:gd name="connsiteX29" fmla="*/ 178038 w 5282519"/>
              <a:gd name="connsiteY29" fmla="*/ 5622925 h 6858000"/>
              <a:gd name="connsiteX30" fmla="*/ 188115 w 5282519"/>
              <a:gd name="connsiteY30" fmla="*/ 5562600 h 6858000"/>
              <a:gd name="connsiteX31" fmla="*/ 189795 w 5282519"/>
              <a:gd name="connsiteY31" fmla="*/ 5494337 h 6858000"/>
              <a:gd name="connsiteX32" fmla="*/ 188115 w 5282519"/>
              <a:gd name="connsiteY32" fmla="*/ 5426075 h 6858000"/>
              <a:gd name="connsiteX33" fmla="*/ 178038 w 5282519"/>
              <a:gd name="connsiteY33" fmla="*/ 5365750 h 6858000"/>
              <a:gd name="connsiteX34" fmla="*/ 167960 w 5282519"/>
              <a:gd name="connsiteY34" fmla="*/ 5313362 h 6858000"/>
              <a:gd name="connsiteX35" fmla="*/ 152844 w 5282519"/>
              <a:gd name="connsiteY35" fmla="*/ 5268912 h 6858000"/>
              <a:gd name="connsiteX36" fmla="*/ 134368 w 5282519"/>
              <a:gd name="connsiteY36" fmla="*/ 5226050 h 6858000"/>
              <a:gd name="connsiteX37" fmla="*/ 115893 w 5282519"/>
              <a:gd name="connsiteY37" fmla="*/ 5186362 h 6858000"/>
              <a:gd name="connsiteX38" fmla="*/ 95738 w 5282519"/>
              <a:gd name="connsiteY38" fmla="*/ 5149850 h 6858000"/>
              <a:gd name="connsiteX39" fmla="*/ 75583 w 5282519"/>
              <a:gd name="connsiteY39" fmla="*/ 5114925 h 6858000"/>
              <a:gd name="connsiteX40" fmla="*/ 55427 w 5282519"/>
              <a:gd name="connsiteY40" fmla="*/ 5075237 h 6858000"/>
              <a:gd name="connsiteX41" fmla="*/ 38632 w 5282519"/>
              <a:gd name="connsiteY41" fmla="*/ 5033962 h 6858000"/>
              <a:gd name="connsiteX42" fmla="*/ 23515 w 5282519"/>
              <a:gd name="connsiteY42" fmla="*/ 4987925 h 6858000"/>
              <a:gd name="connsiteX43" fmla="*/ 11758 w 5282519"/>
              <a:gd name="connsiteY43" fmla="*/ 4935537 h 6858000"/>
              <a:gd name="connsiteX44" fmla="*/ 3359 w 5282519"/>
              <a:gd name="connsiteY44" fmla="*/ 4875212 h 6858000"/>
              <a:gd name="connsiteX45" fmla="*/ 0 w 5282519"/>
              <a:gd name="connsiteY45" fmla="*/ 4806950 h 6858000"/>
              <a:gd name="connsiteX46" fmla="*/ 3359 w 5282519"/>
              <a:gd name="connsiteY46" fmla="*/ 4738687 h 6858000"/>
              <a:gd name="connsiteX47" fmla="*/ 11758 w 5282519"/>
              <a:gd name="connsiteY47" fmla="*/ 4678362 h 6858000"/>
              <a:gd name="connsiteX48" fmla="*/ 23515 w 5282519"/>
              <a:gd name="connsiteY48" fmla="*/ 4625975 h 6858000"/>
              <a:gd name="connsiteX49" fmla="*/ 38632 w 5282519"/>
              <a:gd name="connsiteY49" fmla="*/ 4579937 h 6858000"/>
              <a:gd name="connsiteX50" fmla="*/ 55427 w 5282519"/>
              <a:gd name="connsiteY50" fmla="*/ 4537075 h 6858000"/>
              <a:gd name="connsiteX51" fmla="*/ 75583 w 5282519"/>
              <a:gd name="connsiteY51" fmla="*/ 4498975 h 6858000"/>
              <a:gd name="connsiteX52" fmla="*/ 115893 w 5282519"/>
              <a:gd name="connsiteY52" fmla="*/ 4424362 h 6858000"/>
              <a:gd name="connsiteX53" fmla="*/ 134368 w 5282519"/>
              <a:gd name="connsiteY53" fmla="*/ 4386262 h 6858000"/>
              <a:gd name="connsiteX54" fmla="*/ 152844 w 5282519"/>
              <a:gd name="connsiteY54" fmla="*/ 4343400 h 6858000"/>
              <a:gd name="connsiteX55" fmla="*/ 167960 w 5282519"/>
              <a:gd name="connsiteY55" fmla="*/ 4297362 h 6858000"/>
              <a:gd name="connsiteX56" fmla="*/ 178038 w 5282519"/>
              <a:gd name="connsiteY56" fmla="*/ 4244975 h 6858000"/>
              <a:gd name="connsiteX57" fmla="*/ 188115 w 5282519"/>
              <a:gd name="connsiteY57" fmla="*/ 4186237 h 6858000"/>
              <a:gd name="connsiteX58" fmla="*/ 189795 w 5282519"/>
              <a:gd name="connsiteY58" fmla="*/ 4116387 h 6858000"/>
              <a:gd name="connsiteX59" fmla="*/ 188115 w 5282519"/>
              <a:gd name="connsiteY59" fmla="*/ 4048125 h 6858000"/>
              <a:gd name="connsiteX60" fmla="*/ 178038 w 5282519"/>
              <a:gd name="connsiteY60" fmla="*/ 3987800 h 6858000"/>
              <a:gd name="connsiteX61" fmla="*/ 167960 w 5282519"/>
              <a:gd name="connsiteY61" fmla="*/ 3935412 h 6858000"/>
              <a:gd name="connsiteX62" fmla="*/ 152844 w 5282519"/>
              <a:gd name="connsiteY62" fmla="*/ 3890962 h 6858000"/>
              <a:gd name="connsiteX63" fmla="*/ 134368 w 5282519"/>
              <a:gd name="connsiteY63" fmla="*/ 3848100 h 6858000"/>
              <a:gd name="connsiteX64" fmla="*/ 115893 w 5282519"/>
              <a:gd name="connsiteY64" fmla="*/ 3811587 h 6858000"/>
              <a:gd name="connsiteX65" fmla="*/ 75583 w 5282519"/>
              <a:gd name="connsiteY65" fmla="*/ 3736975 h 6858000"/>
              <a:gd name="connsiteX66" fmla="*/ 55427 w 5282519"/>
              <a:gd name="connsiteY66" fmla="*/ 3697287 h 6858000"/>
              <a:gd name="connsiteX67" fmla="*/ 38632 w 5282519"/>
              <a:gd name="connsiteY67" fmla="*/ 3656012 h 6858000"/>
              <a:gd name="connsiteX68" fmla="*/ 23515 w 5282519"/>
              <a:gd name="connsiteY68" fmla="*/ 3609975 h 6858000"/>
              <a:gd name="connsiteX69" fmla="*/ 11758 w 5282519"/>
              <a:gd name="connsiteY69" fmla="*/ 3557587 h 6858000"/>
              <a:gd name="connsiteX70" fmla="*/ 3359 w 5282519"/>
              <a:gd name="connsiteY70" fmla="*/ 3497262 h 6858000"/>
              <a:gd name="connsiteX71" fmla="*/ 0 w 5282519"/>
              <a:gd name="connsiteY71" fmla="*/ 3427412 h 6858000"/>
              <a:gd name="connsiteX72" fmla="*/ 3359 w 5282519"/>
              <a:gd name="connsiteY72" fmla="*/ 3360737 h 6858000"/>
              <a:gd name="connsiteX73" fmla="*/ 11758 w 5282519"/>
              <a:gd name="connsiteY73" fmla="*/ 3300412 h 6858000"/>
              <a:gd name="connsiteX74" fmla="*/ 23515 w 5282519"/>
              <a:gd name="connsiteY74" fmla="*/ 3248025 h 6858000"/>
              <a:gd name="connsiteX75" fmla="*/ 38632 w 5282519"/>
              <a:gd name="connsiteY75" fmla="*/ 3201987 h 6858000"/>
              <a:gd name="connsiteX76" fmla="*/ 55427 w 5282519"/>
              <a:gd name="connsiteY76" fmla="*/ 3160712 h 6858000"/>
              <a:gd name="connsiteX77" fmla="*/ 75583 w 5282519"/>
              <a:gd name="connsiteY77" fmla="*/ 3121025 h 6858000"/>
              <a:gd name="connsiteX78" fmla="*/ 95738 w 5282519"/>
              <a:gd name="connsiteY78" fmla="*/ 3084512 h 6858000"/>
              <a:gd name="connsiteX79" fmla="*/ 115893 w 5282519"/>
              <a:gd name="connsiteY79" fmla="*/ 3046412 h 6858000"/>
              <a:gd name="connsiteX80" fmla="*/ 134368 w 5282519"/>
              <a:gd name="connsiteY80" fmla="*/ 3009900 h 6858000"/>
              <a:gd name="connsiteX81" fmla="*/ 152844 w 5282519"/>
              <a:gd name="connsiteY81" fmla="*/ 2967037 h 6858000"/>
              <a:gd name="connsiteX82" fmla="*/ 167960 w 5282519"/>
              <a:gd name="connsiteY82" fmla="*/ 2922587 h 6858000"/>
              <a:gd name="connsiteX83" fmla="*/ 178038 w 5282519"/>
              <a:gd name="connsiteY83" fmla="*/ 2868612 h 6858000"/>
              <a:gd name="connsiteX84" fmla="*/ 188115 w 5282519"/>
              <a:gd name="connsiteY84" fmla="*/ 2809875 h 6858000"/>
              <a:gd name="connsiteX85" fmla="*/ 189795 w 5282519"/>
              <a:gd name="connsiteY85" fmla="*/ 2741612 h 6858000"/>
              <a:gd name="connsiteX86" fmla="*/ 188115 w 5282519"/>
              <a:gd name="connsiteY86" fmla="*/ 2671762 h 6858000"/>
              <a:gd name="connsiteX87" fmla="*/ 178038 w 5282519"/>
              <a:gd name="connsiteY87" fmla="*/ 2613025 h 6858000"/>
              <a:gd name="connsiteX88" fmla="*/ 167960 w 5282519"/>
              <a:gd name="connsiteY88" fmla="*/ 2560637 h 6858000"/>
              <a:gd name="connsiteX89" fmla="*/ 152844 w 5282519"/>
              <a:gd name="connsiteY89" fmla="*/ 2513012 h 6858000"/>
              <a:gd name="connsiteX90" fmla="*/ 134368 w 5282519"/>
              <a:gd name="connsiteY90" fmla="*/ 2471737 h 6858000"/>
              <a:gd name="connsiteX91" fmla="*/ 115893 w 5282519"/>
              <a:gd name="connsiteY91" fmla="*/ 2433637 h 6858000"/>
              <a:gd name="connsiteX92" fmla="*/ 95738 w 5282519"/>
              <a:gd name="connsiteY92" fmla="*/ 2395537 h 6858000"/>
              <a:gd name="connsiteX93" fmla="*/ 75583 w 5282519"/>
              <a:gd name="connsiteY93" fmla="*/ 2359025 h 6858000"/>
              <a:gd name="connsiteX94" fmla="*/ 55427 w 5282519"/>
              <a:gd name="connsiteY94" fmla="*/ 2319337 h 6858000"/>
              <a:gd name="connsiteX95" fmla="*/ 38632 w 5282519"/>
              <a:gd name="connsiteY95" fmla="*/ 2278062 h 6858000"/>
              <a:gd name="connsiteX96" fmla="*/ 23515 w 5282519"/>
              <a:gd name="connsiteY96" fmla="*/ 2232025 h 6858000"/>
              <a:gd name="connsiteX97" fmla="*/ 11758 w 5282519"/>
              <a:gd name="connsiteY97" fmla="*/ 2179637 h 6858000"/>
              <a:gd name="connsiteX98" fmla="*/ 3359 w 5282519"/>
              <a:gd name="connsiteY98" fmla="*/ 2119312 h 6858000"/>
              <a:gd name="connsiteX99" fmla="*/ 0 w 5282519"/>
              <a:gd name="connsiteY99" fmla="*/ 2051050 h 6858000"/>
              <a:gd name="connsiteX100" fmla="*/ 3359 w 5282519"/>
              <a:gd name="connsiteY100" fmla="*/ 1982787 h 6858000"/>
              <a:gd name="connsiteX101" fmla="*/ 11758 w 5282519"/>
              <a:gd name="connsiteY101" fmla="*/ 1922462 h 6858000"/>
              <a:gd name="connsiteX102" fmla="*/ 23515 w 5282519"/>
              <a:gd name="connsiteY102" fmla="*/ 1870075 h 6858000"/>
              <a:gd name="connsiteX103" fmla="*/ 38632 w 5282519"/>
              <a:gd name="connsiteY103" fmla="*/ 1824037 h 6858000"/>
              <a:gd name="connsiteX104" fmla="*/ 55427 w 5282519"/>
              <a:gd name="connsiteY104" fmla="*/ 1782762 h 6858000"/>
              <a:gd name="connsiteX105" fmla="*/ 75583 w 5282519"/>
              <a:gd name="connsiteY105" fmla="*/ 1743075 h 6858000"/>
              <a:gd name="connsiteX106" fmla="*/ 95738 w 5282519"/>
              <a:gd name="connsiteY106" fmla="*/ 1708150 h 6858000"/>
              <a:gd name="connsiteX107" fmla="*/ 115893 w 5282519"/>
              <a:gd name="connsiteY107" fmla="*/ 1671637 h 6858000"/>
              <a:gd name="connsiteX108" fmla="*/ 134368 w 5282519"/>
              <a:gd name="connsiteY108" fmla="*/ 1631950 h 6858000"/>
              <a:gd name="connsiteX109" fmla="*/ 152844 w 5282519"/>
              <a:gd name="connsiteY109" fmla="*/ 1589087 h 6858000"/>
              <a:gd name="connsiteX110" fmla="*/ 167960 w 5282519"/>
              <a:gd name="connsiteY110" fmla="*/ 1544637 h 6858000"/>
              <a:gd name="connsiteX111" fmla="*/ 178038 w 5282519"/>
              <a:gd name="connsiteY111" fmla="*/ 1492250 h 6858000"/>
              <a:gd name="connsiteX112" fmla="*/ 188115 w 5282519"/>
              <a:gd name="connsiteY112" fmla="*/ 1431925 h 6858000"/>
              <a:gd name="connsiteX113" fmla="*/ 189795 w 5282519"/>
              <a:gd name="connsiteY113" fmla="*/ 1363662 h 6858000"/>
              <a:gd name="connsiteX114" fmla="*/ 188115 w 5282519"/>
              <a:gd name="connsiteY114" fmla="*/ 1295400 h 6858000"/>
              <a:gd name="connsiteX115" fmla="*/ 178038 w 5282519"/>
              <a:gd name="connsiteY115" fmla="*/ 1235075 h 6858000"/>
              <a:gd name="connsiteX116" fmla="*/ 167960 w 5282519"/>
              <a:gd name="connsiteY116" fmla="*/ 1182687 h 6858000"/>
              <a:gd name="connsiteX117" fmla="*/ 152844 w 5282519"/>
              <a:gd name="connsiteY117" fmla="*/ 1136650 h 6858000"/>
              <a:gd name="connsiteX118" fmla="*/ 134368 w 5282519"/>
              <a:gd name="connsiteY118" fmla="*/ 1095375 h 6858000"/>
              <a:gd name="connsiteX119" fmla="*/ 115893 w 5282519"/>
              <a:gd name="connsiteY119" fmla="*/ 1055687 h 6858000"/>
              <a:gd name="connsiteX120" fmla="*/ 95738 w 5282519"/>
              <a:gd name="connsiteY120" fmla="*/ 1017587 h 6858000"/>
              <a:gd name="connsiteX121" fmla="*/ 75583 w 5282519"/>
              <a:gd name="connsiteY121" fmla="*/ 981075 h 6858000"/>
              <a:gd name="connsiteX122" fmla="*/ 55427 w 5282519"/>
              <a:gd name="connsiteY122" fmla="*/ 942975 h 6858000"/>
              <a:gd name="connsiteX123" fmla="*/ 38632 w 5282519"/>
              <a:gd name="connsiteY123" fmla="*/ 901700 h 6858000"/>
              <a:gd name="connsiteX124" fmla="*/ 23515 w 5282519"/>
              <a:gd name="connsiteY124" fmla="*/ 854075 h 6858000"/>
              <a:gd name="connsiteX125" fmla="*/ 11758 w 5282519"/>
              <a:gd name="connsiteY125" fmla="*/ 801687 h 6858000"/>
              <a:gd name="connsiteX126" fmla="*/ 3359 w 5282519"/>
              <a:gd name="connsiteY126" fmla="*/ 744537 h 6858000"/>
              <a:gd name="connsiteX127" fmla="*/ 0 w 5282519"/>
              <a:gd name="connsiteY127" fmla="*/ 673100 h 6858000"/>
              <a:gd name="connsiteX128" fmla="*/ 3359 w 5282519"/>
              <a:gd name="connsiteY128" fmla="*/ 606425 h 6858000"/>
              <a:gd name="connsiteX129" fmla="*/ 11758 w 5282519"/>
              <a:gd name="connsiteY129" fmla="*/ 546100 h 6858000"/>
              <a:gd name="connsiteX130" fmla="*/ 23515 w 5282519"/>
              <a:gd name="connsiteY130" fmla="*/ 496887 h 6858000"/>
              <a:gd name="connsiteX131" fmla="*/ 38632 w 5282519"/>
              <a:gd name="connsiteY131" fmla="*/ 450850 h 6858000"/>
              <a:gd name="connsiteX132" fmla="*/ 55427 w 5282519"/>
              <a:gd name="connsiteY132" fmla="*/ 409575 h 6858000"/>
              <a:gd name="connsiteX133" fmla="*/ 73903 w 5282519"/>
              <a:gd name="connsiteY133" fmla="*/ 369887 h 6858000"/>
              <a:gd name="connsiteX134" fmla="*/ 92379 w 5282519"/>
              <a:gd name="connsiteY134" fmla="*/ 334962 h 6858000"/>
              <a:gd name="connsiteX135" fmla="*/ 112534 w 5282519"/>
              <a:gd name="connsiteY135" fmla="*/ 296862 h 6858000"/>
              <a:gd name="connsiteX136" fmla="*/ 132689 w 5282519"/>
              <a:gd name="connsiteY136" fmla="*/ 260350 h 6858000"/>
              <a:gd name="connsiteX137" fmla="*/ 149485 w 5282519"/>
              <a:gd name="connsiteY137" fmla="*/ 217487 h 6858000"/>
              <a:gd name="connsiteX138" fmla="*/ 166281 w 5282519"/>
              <a:gd name="connsiteY138" fmla="*/ 174625 h 6858000"/>
              <a:gd name="connsiteX139" fmla="*/ 176358 w 5282519"/>
              <a:gd name="connsiteY139" fmla="*/ 122237 h 6858000"/>
              <a:gd name="connsiteX140" fmla="*/ 184756 w 5282519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5282519" h="6858000">
                <a:moveTo>
                  <a:pt x="189795" y="0"/>
                </a:moveTo>
                <a:lnTo>
                  <a:pt x="5282519" y="0"/>
                </a:lnTo>
                <a:lnTo>
                  <a:pt x="5282519" y="6858000"/>
                </a:lnTo>
                <a:lnTo>
                  <a:pt x="189795" y="6858000"/>
                </a:lnTo>
                <a:lnTo>
                  <a:pt x="184756" y="6791325"/>
                </a:lnTo>
                <a:lnTo>
                  <a:pt x="176358" y="6735762"/>
                </a:lnTo>
                <a:lnTo>
                  <a:pt x="166281" y="6683375"/>
                </a:lnTo>
                <a:lnTo>
                  <a:pt x="149485" y="6640512"/>
                </a:lnTo>
                <a:lnTo>
                  <a:pt x="132689" y="6597650"/>
                </a:lnTo>
                <a:lnTo>
                  <a:pt x="112534" y="6561137"/>
                </a:lnTo>
                <a:lnTo>
                  <a:pt x="92379" y="6523037"/>
                </a:lnTo>
                <a:lnTo>
                  <a:pt x="73903" y="6488112"/>
                </a:lnTo>
                <a:lnTo>
                  <a:pt x="55427" y="6448425"/>
                </a:lnTo>
                <a:lnTo>
                  <a:pt x="38632" y="6407150"/>
                </a:lnTo>
                <a:lnTo>
                  <a:pt x="23515" y="6361112"/>
                </a:lnTo>
                <a:lnTo>
                  <a:pt x="11758" y="6311900"/>
                </a:lnTo>
                <a:lnTo>
                  <a:pt x="3359" y="6251575"/>
                </a:lnTo>
                <a:lnTo>
                  <a:pt x="0" y="6183312"/>
                </a:lnTo>
                <a:lnTo>
                  <a:pt x="3359" y="6113462"/>
                </a:lnTo>
                <a:lnTo>
                  <a:pt x="11758" y="6056312"/>
                </a:lnTo>
                <a:lnTo>
                  <a:pt x="23515" y="6003925"/>
                </a:lnTo>
                <a:lnTo>
                  <a:pt x="38632" y="5956300"/>
                </a:lnTo>
                <a:lnTo>
                  <a:pt x="55427" y="5915025"/>
                </a:lnTo>
                <a:lnTo>
                  <a:pt x="75583" y="5876925"/>
                </a:lnTo>
                <a:lnTo>
                  <a:pt x="95738" y="5840412"/>
                </a:lnTo>
                <a:lnTo>
                  <a:pt x="115893" y="5802312"/>
                </a:lnTo>
                <a:lnTo>
                  <a:pt x="134368" y="5762625"/>
                </a:lnTo>
                <a:lnTo>
                  <a:pt x="152844" y="5721350"/>
                </a:lnTo>
                <a:lnTo>
                  <a:pt x="167960" y="5675312"/>
                </a:lnTo>
                <a:lnTo>
                  <a:pt x="178038" y="5622925"/>
                </a:lnTo>
                <a:lnTo>
                  <a:pt x="188115" y="5562600"/>
                </a:lnTo>
                <a:lnTo>
                  <a:pt x="189795" y="5494337"/>
                </a:lnTo>
                <a:lnTo>
                  <a:pt x="188115" y="5426075"/>
                </a:lnTo>
                <a:lnTo>
                  <a:pt x="178038" y="5365750"/>
                </a:lnTo>
                <a:lnTo>
                  <a:pt x="167960" y="5313362"/>
                </a:lnTo>
                <a:lnTo>
                  <a:pt x="152844" y="5268912"/>
                </a:lnTo>
                <a:lnTo>
                  <a:pt x="134368" y="5226050"/>
                </a:lnTo>
                <a:lnTo>
                  <a:pt x="115893" y="5186362"/>
                </a:lnTo>
                <a:lnTo>
                  <a:pt x="95738" y="5149850"/>
                </a:lnTo>
                <a:lnTo>
                  <a:pt x="75583" y="5114925"/>
                </a:lnTo>
                <a:lnTo>
                  <a:pt x="55427" y="5075237"/>
                </a:lnTo>
                <a:lnTo>
                  <a:pt x="38632" y="5033962"/>
                </a:lnTo>
                <a:lnTo>
                  <a:pt x="23515" y="4987925"/>
                </a:lnTo>
                <a:lnTo>
                  <a:pt x="11758" y="4935537"/>
                </a:lnTo>
                <a:lnTo>
                  <a:pt x="3359" y="4875212"/>
                </a:lnTo>
                <a:lnTo>
                  <a:pt x="0" y="4806950"/>
                </a:lnTo>
                <a:lnTo>
                  <a:pt x="3359" y="4738687"/>
                </a:lnTo>
                <a:lnTo>
                  <a:pt x="11758" y="4678362"/>
                </a:lnTo>
                <a:lnTo>
                  <a:pt x="23515" y="4625975"/>
                </a:lnTo>
                <a:lnTo>
                  <a:pt x="38632" y="4579937"/>
                </a:lnTo>
                <a:lnTo>
                  <a:pt x="55427" y="4537075"/>
                </a:lnTo>
                <a:lnTo>
                  <a:pt x="75583" y="4498975"/>
                </a:lnTo>
                <a:lnTo>
                  <a:pt x="115893" y="4424362"/>
                </a:lnTo>
                <a:lnTo>
                  <a:pt x="134368" y="4386262"/>
                </a:lnTo>
                <a:lnTo>
                  <a:pt x="152844" y="4343400"/>
                </a:lnTo>
                <a:lnTo>
                  <a:pt x="167960" y="4297362"/>
                </a:lnTo>
                <a:lnTo>
                  <a:pt x="178038" y="4244975"/>
                </a:lnTo>
                <a:lnTo>
                  <a:pt x="188115" y="4186237"/>
                </a:lnTo>
                <a:lnTo>
                  <a:pt x="189795" y="4116387"/>
                </a:lnTo>
                <a:lnTo>
                  <a:pt x="188115" y="4048125"/>
                </a:lnTo>
                <a:lnTo>
                  <a:pt x="178038" y="3987800"/>
                </a:lnTo>
                <a:lnTo>
                  <a:pt x="167960" y="3935412"/>
                </a:lnTo>
                <a:lnTo>
                  <a:pt x="152844" y="3890962"/>
                </a:lnTo>
                <a:lnTo>
                  <a:pt x="134368" y="3848100"/>
                </a:lnTo>
                <a:lnTo>
                  <a:pt x="115893" y="3811587"/>
                </a:lnTo>
                <a:lnTo>
                  <a:pt x="75583" y="3736975"/>
                </a:lnTo>
                <a:lnTo>
                  <a:pt x="55427" y="3697287"/>
                </a:lnTo>
                <a:lnTo>
                  <a:pt x="38632" y="3656012"/>
                </a:lnTo>
                <a:lnTo>
                  <a:pt x="23515" y="3609975"/>
                </a:lnTo>
                <a:lnTo>
                  <a:pt x="11758" y="3557587"/>
                </a:lnTo>
                <a:lnTo>
                  <a:pt x="3359" y="3497262"/>
                </a:lnTo>
                <a:lnTo>
                  <a:pt x="0" y="3427412"/>
                </a:lnTo>
                <a:lnTo>
                  <a:pt x="3359" y="3360737"/>
                </a:lnTo>
                <a:lnTo>
                  <a:pt x="11758" y="3300412"/>
                </a:lnTo>
                <a:lnTo>
                  <a:pt x="23515" y="3248025"/>
                </a:lnTo>
                <a:lnTo>
                  <a:pt x="38632" y="3201987"/>
                </a:lnTo>
                <a:lnTo>
                  <a:pt x="55427" y="3160712"/>
                </a:lnTo>
                <a:lnTo>
                  <a:pt x="75583" y="3121025"/>
                </a:lnTo>
                <a:lnTo>
                  <a:pt x="95738" y="3084512"/>
                </a:lnTo>
                <a:lnTo>
                  <a:pt x="115893" y="3046412"/>
                </a:lnTo>
                <a:lnTo>
                  <a:pt x="134368" y="3009900"/>
                </a:lnTo>
                <a:lnTo>
                  <a:pt x="152844" y="2967037"/>
                </a:lnTo>
                <a:lnTo>
                  <a:pt x="167960" y="2922587"/>
                </a:lnTo>
                <a:lnTo>
                  <a:pt x="178038" y="2868612"/>
                </a:lnTo>
                <a:lnTo>
                  <a:pt x="188115" y="2809875"/>
                </a:lnTo>
                <a:lnTo>
                  <a:pt x="189795" y="2741612"/>
                </a:lnTo>
                <a:lnTo>
                  <a:pt x="188115" y="2671762"/>
                </a:lnTo>
                <a:lnTo>
                  <a:pt x="178038" y="2613025"/>
                </a:lnTo>
                <a:lnTo>
                  <a:pt x="167960" y="2560637"/>
                </a:lnTo>
                <a:lnTo>
                  <a:pt x="152844" y="2513012"/>
                </a:lnTo>
                <a:lnTo>
                  <a:pt x="134368" y="2471737"/>
                </a:lnTo>
                <a:lnTo>
                  <a:pt x="115893" y="2433637"/>
                </a:lnTo>
                <a:lnTo>
                  <a:pt x="95738" y="2395537"/>
                </a:lnTo>
                <a:lnTo>
                  <a:pt x="75583" y="2359025"/>
                </a:lnTo>
                <a:lnTo>
                  <a:pt x="55427" y="2319337"/>
                </a:lnTo>
                <a:lnTo>
                  <a:pt x="38632" y="2278062"/>
                </a:lnTo>
                <a:lnTo>
                  <a:pt x="23515" y="2232025"/>
                </a:lnTo>
                <a:lnTo>
                  <a:pt x="11758" y="2179637"/>
                </a:lnTo>
                <a:lnTo>
                  <a:pt x="3359" y="2119312"/>
                </a:lnTo>
                <a:lnTo>
                  <a:pt x="0" y="2051050"/>
                </a:lnTo>
                <a:lnTo>
                  <a:pt x="3359" y="1982787"/>
                </a:lnTo>
                <a:lnTo>
                  <a:pt x="11758" y="1922462"/>
                </a:lnTo>
                <a:lnTo>
                  <a:pt x="23515" y="1870075"/>
                </a:lnTo>
                <a:lnTo>
                  <a:pt x="38632" y="1824037"/>
                </a:lnTo>
                <a:lnTo>
                  <a:pt x="55427" y="1782762"/>
                </a:lnTo>
                <a:lnTo>
                  <a:pt x="75583" y="1743075"/>
                </a:lnTo>
                <a:lnTo>
                  <a:pt x="95738" y="1708150"/>
                </a:lnTo>
                <a:lnTo>
                  <a:pt x="115893" y="1671637"/>
                </a:lnTo>
                <a:lnTo>
                  <a:pt x="134368" y="1631950"/>
                </a:lnTo>
                <a:lnTo>
                  <a:pt x="152844" y="1589087"/>
                </a:lnTo>
                <a:lnTo>
                  <a:pt x="167960" y="1544637"/>
                </a:lnTo>
                <a:lnTo>
                  <a:pt x="178038" y="1492250"/>
                </a:lnTo>
                <a:lnTo>
                  <a:pt x="188115" y="1431925"/>
                </a:lnTo>
                <a:lnTo>
                  <a:pt x="189795" y="1363662"/>
                </a:lnTo>
                <a:lnTo>
                  <a:pt x="188115" y="1295400"/>
                </a:lnTo>
                <a:lnTo>
                  <a:pt x="178038" y="1235075"/>
                </a:lnTo>
                <a:lnTo>
                  <a:pt x="167960" y="1182687"/>
                </a:lnTo>
                <a:lnTo>
                  <a:pt x="152844" y="1136650"/>
                </a:lnTo>
                <a:lnTo>
                  <a:pt x="134368" y="1095375"/>
                </a:lnTo>
                <a:lnTo>
                  <a:pt x="115893" y="1055687"/>
                </a:lnTo>
                <a:lnTo>
                  <a:pt x="95738" y="1017587"/>
                </a:lnTo>
                <a:lnTo>
                  <a:pt x="75583" y="981075"/>
                </a:lnTo>
                <a:lnTo>
                  <a:pt x="55427" y="942975"/>
                </a:lnTo>
                <a:lnTo>
                  <a:pt x="38632" y="901700"/>
                </a:lnTo>
                <a:lnTo>
                  <a:pt x="23515" y="854075"/>
                </a:lnTo>
                <a:lnTo>
                  <a:pt x="11758" y="801687"/>
                </a:lnTo>
                <a:lnTo>
                  <a:pt x="3359" y="744537"/>
                </a:lnTo>
                <a:lnTo>
                  <a:pt x="0" y="673100"/>
                </a:lnTo>
                <a:lnTo>
                  <a:pt x="3359" y="606425"/>
                </a:lnTo>
                <a:lnTo>
                  <a:pt x="11758" y="546100"/>
                </a:lnTo>
                <a:lnTo>
                  <a:pt x="23515" y="496887"/>
                </a:lnTo>
                <a:lnTo>
                  <a:pt x="38632" y="450850"/>
                </a:lnTo>
                <a:lnTo>
                  <a:pt x="55427" y="409575"/>
                </a:lnTo>
                <a:lnTo>
                  <a:pt x="73903" y="369887"/>
                </a:lnTo>
                <a:lnTo>
                  <a:pt x="92379" y="334962"/>
                </a:lnTo>
                <a:lnTo>
                  <a:pt x="112534" y="296862"/>
                </a:lnTo>
                <a:lnTo>
                  <a:pt x="132689" y="260350"/>
                </a:lnTo>
                <a:lnTo>
                  <a:pt x="149485" y="217487"/>
                </a:lnTo>
                <a:lnTo>
                  <a:pt x="166281" y="174625"/>
                </a:lnTo>
                <a:lnTo>
                  <a:pt x="176358" y="122237"/>
                </a:lnTo>
                <a:lnTo>
                  <a:pt x="184756" y="66675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B81439B-A1C5-4281-820A-56AD85C3CB79}"/>
              </a:ext>
            </a:extLst>
          </p:cNvPr>
          <p:cNvSpPr txBox="1"/>
          <p:nvPr/>
        </p:nvSpPr>
        <p:spPr>
          <a:xfrm>
            <a:off x="10591800" y="6550213"/>
            <a:ext cx="3200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(Visitlondon, 2019)</a:t>
            </a:r>
          </a:p>
        </p:txBody>
      </p:sp>
    </p:spTree>
    <p:extLst>
      <p:ext uri="{BB962C8B-B14F-4D97-AF65-F5344CB8AC3E}">
        <p14:creationId xmlns:p14="http://schemas.microsoft.com/office/powerpoint/2010/main" val="1430731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615C4-0F6D-4D98-BE4A-9B771BD7B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and 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D2C09-59ED-462E-A704-820BE85EE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166649"/>
            <a:ext cx="10178322" cy="558099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 err="1">
                <a:solidFill>
                  <a:srgbClr val="000000"/>
                </a:solidFill>
                <a:latin typeface="verdana" panose="020B0604030504040204" pitchFamily="34" charset="0"/>
              </a:rPr>
              <a:t>Accountingtools</a:t>
            </a: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. (2019). Net profit margin. Available: https://www.accountingtools.com/articles/what-is-net-profit-margin.html. Last accessed 17th April 2019.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BBC. (2019). UK employment hits another record high. Available: https://www.bbc.co.uk/news/business-47290331. Last accessed 06th April 2019.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Backstage.merlinentertainments.biz. (2017). Recycling success at the LEGOLAND Windsor resort. Available: https://backstage.merlinentertainments.biz/recycling-success-at-the-legoland-windsor-resort/. Last accessed 09th April 2019.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0000"/>
                </a:solidFill>
                <a:latin typeface="verdana" panose="020B0604030504040204" pitchFamily="34" charset="0"/>
              </a:rPr>
              <a:t>Barttelot</a:t>
            </a: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, E. (2018). How to calculate Debtor Days. Available: https://fluidly.com/blog/debtor-days-calculator/. Last accessed 17th April 2019.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Best, C. (2017). Legoland </a:t>
            </a:r>
            <a:r>
              <a:rPr lang="en-GB" dirty="0" err="1">
                <a:solidFill>
                  <a:srgbClr val="000000"/>
                </a:solidFill>
                <a:latin typeface="verdana" panose="020B0604030504040204" pitchFamily="34" charset="0"/>
              </a:rPr>
              <a:t>windsor</a:t>
            </a: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 . Available: https://www.hellomagazine.com/travel/2017100442950/legoland-windsor-free-tickets-offer-october/. Last accessed 24th April 2019.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0000"/>
                </a:solidFill>
                <a:latin typeface="verdana" panose="020B0604030504040204" pitchFamily="34" charset="0"/>
              </a:rPr>
              <a:t>Bira</a:t>
            </a: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. (2019). 2019 important HR and employment law changes. Available: https://bira.co.uk/resource/2019-employment-law-changes/. Last accessed 11th April 2019.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Bloomberg, J P. (2017). Legoland operator sees demand fall after UK terrorist attacks. Available: https://skift.com/2017/06/14/legoland-operator-sees-demand-fall-after-uk-terrorist-attacks/. Last accessed 11th April 2019.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0000"/>
                </a:solidFill>
                <a:latin typeface="verdana" panose="020B0604030504040204" pitchFamily="34" charset="0"/>
              </a:rPr>
              <a:t>Borkar</a:t>
            </a: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, P. (2019). Working Capital Turnover Ratio. Available: https://wallstreetmojo/working-capital-turnover-ratio/. Last accessed 19th April 2019. 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Bradford.gov.uk. (2019). What is climate change and how will it affect the UK? . Available: https://www.bradford.gov.uk/environment/climate-change/what-is-climate-change-and-how-will-it-affect-the-uk/. Last accessed 07th April 2019.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Brighthr.com. (2019). Why is diversity in the workplace important? . Available: https://www.brighthr.com/articles/equality-and-discrimination/equality-and-diversity-in-the-workplace. Last accessed 21st April 2019.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Businesscasestudies. (2019). Recruitment and selection. Available: https://businesscasestudies.co.uk/business-theory/people/recruitment-and-selection.html. Last accessed 21st April 2019.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Carter, J. (2019). Technology changing consumer behaviour is biggest marketing trend. Available: https://www.smartinsights.com/digital-marketing-strategy/technology-changing-consumer-behaviour-is-biggest-marketing-trend/. Last accessed 12th April 2019.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Canadianmysteries. (2012). Satellite photograph. Available: https://canadianmysteries.ca/sites/franklin/archive/image/GreatBritain2012_en.htm. Last accessed 24th April 2019.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45632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36AB7-D8B2-4D96-9EE7-3FB5A54C2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and bibliography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B2245-319F-486E-9F9D-69169F7D3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490133"/>
            <a:ext cx="10178322" cy="521546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Cheetham, J. (2017). Legoland owner warns of terrorism impact to its profits. Available: https://www.bbc.co.uk/news/business-41637793. Last accessed 07th April 2019.</a:t>
            </a:r>
          </a:p>
          <a:p>
            <a:r>
              <a:rPr lang="en-GB" dirty="0" err="1"/>
              <a:t>cipd</a:t>
            </a:r>
            <a:r>
              <a:rPr lang="en-GB" dirty="0"/>
              <a:t>. (2018). Performance management: an introduction. Available: https://www.cipd.co.uk/knowledge/fundamentals/people/performance/factsheet. Last accessed 21st April 2019.</a:t>
            </a:r>
          </a:p>
          <a:p>
            <a:r>
              <a:rPr lang="en-GB" dirty="0" err="1"/>
              <a:t>Claveria</a:t>
            </a:r>
            <a:r>
              <a:rPr lang="en-GB" dirty="0"/>
              <a:t>, K. (2019). 4 examples of how technology is changing consumer behaviour. Available: https://www.visioncritical.com/blog/4-examples-how-technology-changing-consumer-behavior. Last accessed 12th April 2019.</a:t>
            </a:r>
          </a:p>
          <a:p>
            <a:r>
              <a:rPr lang="en-GB" dirty="0" err="1"/>
              <a:t>Compactlaw</a:t>
            </a:r>
            <a:r>
              <a:rPr lang="en-GB" dirty="0"/>
              <a:t>. (2019). Discrimination Law | Introduction to discrimination laws. Available: https://www.compactlaw.co.uk/free-legal-information/employment-law/discrimination-introduction.html. Last accessed 22nd April 2019.</a:t>
            </a:r>
          </a:p>
          <a:p>
            <a:r>
              <a:rPr lang="en-GB" dirty="0" err="1"/>
              <a:t>Coren</a:t>
            </a:r>
            <a:r>
              <a:rPr lang="en-GB" dirty="0"/>
              <a:t>, B. (2019). Leisure spend relies on growth of disposable income. Available: http://www.travelweekly.co.uk/articles/325435/leisure-spend-relies-on-growth-of-disposable-income-says-merlin-boss. Last accessed 08th April 2019.</a:t>
            </a:r>
          </a:p>
          <a:p>
            <a:r>
              <a:rPr lang="en-GB" dirty="0" err="1"/>
              <a:t>Corporatefinanceinstitute</a:t>
            </a:r>
            <a:r>
              <a:rPr lang="en-GB" dirty="0"/>
              <a:t>. (2019). Quick ratio. Available: https://corporatefinanceinstitute.com/resources/knowledge/finance/quick-ratio-definition/. Last accessed 19th April 2019</a:t>
            </a:r>
          </a:p>
          <a:p>
            <a:r>
              <a:rPr lang="en-GB" dirty="0"/>
              <a:t>Davey, J. (2016). Merlin Entertainments says Brexit won't damage its business. Available: https://uk.reuters.com/article/uk-merlin-results/merlin-entertainments-says-brexit-wont-damage-its-business-idUKKCN0VY0QC. Last accessed 10th April 2019.</a:t>
            </a:r>
          </a:p>
          <a:p>
            <a:r>
              <a:rPr lang="en-GB" dirty="0"/>
              <a:t>Davies, P. (2018). France, Germany and UK lead world in sustainable tourism. Available: http://www.travelweekly.co.uk/articles/294798/france-germany-and-uk-lead-world-in-sustainable-tourism. Last accessed 07th April 2019.</a:t>
            </a:r>
          </a:p>
          <a:p>
            <a:r>
              <a:rPr lang="en-GB" dirty="0"/>
              <a:t>David, D. (2019). what effect has Brexit had on the UK economy?. Available: https://www.bbc.co.uk/news/business-47168866. Last accessed 09th April 2019.</a:t>
            </a:r>
          </a:p>
          <a:p>
            <a:r>
              <a:rPr lang="en-GB" dirty="0"/>
              <a:t>Discovery.alphaacademiestrust. (2019). equality and diversity. Available: https://discovery.alphaacademiestrust.co.uk/about-us-2/equality-and-diversity/equality-and-diversity/. Last accessed 25th April 2019.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60266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329E4-D79C-4D9F-94D7-2AC6222E5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and 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E57A8-1B78-4EE4-9351-3293FB9A91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473201"/>
            <a:ext cx="10178322" cy="5002414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dmarciniak</a:t>
            </a:r>
            <a:r>
              <a:rPr lang="en-GB" dirty="0"/>
              <a:t>. (2019). </a:t>
            </a:r>
            <a:r>
              <a:rPr lang="en-GB" dirty="0" err="1"/>
              <a:t>legoland</a:t>
            </a:r>
            <a:r>
              <a:rPr lang="en-GB" dirty="0"/>
              <a:t> discovery centre </a:t>
            </a:r>
            <a:r>
              <a:rPr lang="en-GB" dirty="0" err="1"/>
              <a:t>michigan</a:t>
            </a:r>
            <a:r>
              <a:rPr lang="en-GB" dirty="0"/>
              <a:t> all the </a:t>
            </a:r>
            <a:r>
              <a:rPr lang="en-GB" dirty="0" err="1"/>
              <a:t>miniland</a:t>
            </a:r>
            <a:r>
              <a:rPr lang="en-GB" dirty="0"/>
              <a:t>. Available: https://www.dmarciniak.com/</a:t>
            </a:r>
            <a:r>
              <a:rPr lang="en-GB" dirty="0" err="1"/>
              <a:t>legoland</a:t>
            </a:r>
            <a:r>
              <a:rPr lang="en-GB" dirty="0"/>
              <a:t>®-discovery-</a:t>
            </a:r>
            <a:r>
              <a:rPr lang="en-GB" dirty="0" err="1"/>
              <a:t>center</a:t>
            </a:r>
            <a:r>
              <a:rPr lang="en-GB" dirty="0"/>
              <a:t>-</a:t>
            </a:r>
            <a:r>
              <a:rPr lang="en-GB" dirty="0" err="1"/>
              <a:t>michigan</a:t>
            </a:r>
            <a:r>
              <a:rPr lang="en-GB" dirty="0"/>
              <a:t>-all-the-</a:t>
            </a:r>
            <a:r>
              <a:rPr lang="en-GB" dirty="0" err="1"/>
              <a:t>miniland</a:t>
            </a:r>
            <a:r>
              <a:rPr lang="en-GB" dirty="0"/>
              <a:t>/5282144893218230109. Last accessed 25th April 2019.</a:t>
            </a:r>
          </a:p>
          <a:p>
            <a:r>
              <a:rPr lang="en-GB" dirty="0" err="1"/>
              <a:t>Efinancemanagment</a:t>
            </a:r>
            <a:r>
              <a:rPr lang="en-GB" dirty="0"/>
              <a:t>. (2019). Return of capital employed (ROCE). Available: https://efinancemanagement.com/financial-analysis/return-on-capital-employed-roce. Last accessed 19th April.</a:t>
            </a:r>
          </a:p>
          <a:p>
            <a:r>
              <a:rPr lang="en-GB" dirty="0" err="1"/>
              <a:t>Equalityhumanrights</a:t>
            </a:r>
            <a:r>
              <a:rPr lang="en-GB" dirty="0"/>
              <a:t>. (2019). understanding equality. Available: https://www.equalityhumanrights.com/en/secondary-education-resources/useful-information/understanding-equality. Last accessed 21st April 2019.</a:t>
            </a:r>
          </a:p>
          <a:p>
            <a:r>
              <a:rPr lang="en-GB" dirty="0"/>
              <a:t>Eventbrite. (2016). Industry Leaders on what Brexit means for UK event profs. Available: https://www.eventbrite.co.uk/blog/events-industry-brexit-reactions-ds00/. Last accessed 10th April 2019.</a:t>
            </a:r>
          </a:p>
          <a:p>
            <a:r>
              <a:rPr lang="en-GB" dirty="0" err="1"/>
              <a:t>funinthed</a:t>
            </a:r>
            <a:r>
              <a:rPr lang="en-GB" dirty="0"/>
              <a:t>. (2016). visit </a:t>
            </a:r>
            <a:r>
              <a:rPr lang="en-GB" dirty="0" err="1"/>
              <a:t>legoland</a:t>
            </a:r>
            <a:r>
              <a:rPr lang="en-GB" dirty="0"/>
              <a:t> discovery centre Michigan. Available: https://funinthed.com/visit-legoland-discovery-center-michigan/. Last accessed 25th April 2019.</a:t>
            </a:r>
          </a:p>
          <a:p>
            <a:r>
              <a:rPr lang="en-GB" dirty="0"/>
              <a:t>Ford, K. (2018). Swimming Pool Paint Specification At Legoland Windsor. Available: https://www.promain.co.uk/blog/resource-centre/swimming-pool-paint-legoland-windsor/. Last accessed 25th April 2019.</a:t>
            </a:r>
          </a:p>
          <a:p>
            <a:r>
              <a:rPr lang="en-GB" dirty="0"/>
              <a:t>Gov. (2019). Terrorism and national emergencies. Available: https:/ww.gov.uk/terrorism-national-emergency. Last accessed 07th April 2019.</a:t>
            </a:r>
          </a:p>
          <a:p>
            <a:r>
              <a:rPr lang="en-GB" dirty="0"/>
              <a:t>Greatdays. (2018). LEGOLAND Windsor Resort, Berkshire – Logo COL. Available: https://www.greatdays.co.uk/tour/legoland/attachment/legoland-windsor-resort-berkshire-logo-col/. Last accessed 21st April 2019.</a:t>
            </a:r>
          </a:p>
          <a:p>
            <a:r>
              <a:rPr lang="en-GB" dirty="0"/>
              <a:t>Higgs, L. (2013). brand content </a:t>
            </a:r>
            <a:r>
              <a:rPr lang="en-GB" dirty="0" err="1"/>
              <a:t>legoland</a:t>
            </a:r>
            <a:r>
              <a:rPr lang="en-GB" dirty="0"/>
              <a:t>. Available: https://contentmarketinginstitute.com/2013/06/build-brand-content-empire-learn-from-lego/brand-content-lego-legoland/. Last accessed 24th April 2019.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0319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DF4A2-45AB-48A8-ABF6-51DFE1768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and 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FB679-7BF8-4472-B3E5-98C6A19C5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253067"/>
            <a:ext cx="10178322" cy="5604933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hr-management-slides. (2019). Technology in Performance Management Improves Efficiency and Output. Available: http://hr-management-slides.com/technology-in-performance-management-improves-efficiency-and-output/. Last accessed 25th April 2019.</a:t>
            </a:r>
          </a:p>
          <a:p>
            <a:r>
              <a:rPr lang="en-GB" dirty="0" err="1"/>
              <a:t>Internetmarketinginc</a:t>
            </a:r>
            <a:r>
              <a:rPr lang="en-GB" dirty="0"/>
              <a:t>. (2019). Paid social ads increased website traffic by 329%. Available: https://www.internetmarketinginc.com/case-study/legoland-social-media-campaign/. Last accessed 12th April 2019.</a:t>
            </a:r>
          </a:p>
          <a:p>
            <a:r>
              <a:rPr lang="en-GB" dirty="0"/>
              <a:t>Job-applications. (2018). LEGOLAND interview: Questions and Tips. Available: https://www.job-applications.com/legoland-job-interview-tips/. Last accessed 21st April 2019.</a:t>
            </a:r>
          </a:p>
          <a:p>
            <a:r>
              <a:rPr lang="en-GB" dirty="0" err="1"/>
              <a:t>Khera</a:t>
            </a:r>
            <a:r>
              <a:rPr lang="en-GB" dirty="0"/>
              <a:t>, R. (2018). The importance of performance management in business. Available: https://www.morebusiness.com/performance-management/. Last accessed 23rd April 2019.</a:t>
            </a:r>
          </a:p>
          <a:p>
            <a:r>
              <a:rPr lang="en-GB" dirty="0"/>
              <a:t>LEGOLAND. (2019). Work for us. Available: https://www.legoland.co.uk/jobs/. Last accessed 16th April 2019.</a:t>
            </a:r>
          </a:p>
          <a:p>
            <a:r>
              <a:rPr lang="en-GB" dirty="0"/>
              <a:t>Legolandholidays. (2019). LEGOLAND holidays. Available: https://www.legolandholidays.co.uk/park/legoland-app.html. Last accessed 09th April 2019.</a:t>
            </a:r>
          </a:p>
          <a:p>
            <a:r>
              <a:rPr lang="en-GB" dirty="0"/>
              <a:t>Levine, A. (2019). 13 Best Things to Do at Legoland Florida . Available: https://www.tripsavvy.com/the-best-things-to-do-at-legoland-florida-4135397. Last accessed 24th April 2019.</a:t>
            </a:r>
          </a:p>
          <a:p>
            <a:r>
              <a:rPr lang="en-GB" dirty="0"/>
              <a:t>Market-inspector. (2019). Impact of Brexit on Businesses in the UK. Available: https://www.market-inspector.co.uk/blog/2016/10/impact-of-brexit-on-businesses-in-the-uk. Last accessed 07th April 2019.</a:t>
            </a:r>
          </a:p>
          <a:p>
            <a:r>
              <a:rPr lang="en-GB" dirty="0" err="1"/>
              <a:t>Marshallelearning</a:t>
            </a:r>
            <a:r>
              <a:rPr lang="en-GB" dirty="0"/>
              <a:t>. (2015). Understanding Equality and Diversity In The Workplace. Available: https://marshallelearning.com/blog/understanding-equality-and-diversity-in-the-workplace/. Last accessed 21st April 2019.</a:t>
            </a:r>
          </a:p>
          <a:p>
            <a:r>
              <a:rPr lang="en-GB" dirty="0"/>
              <a:t>Mathur, A. (2018). How a court case affects your job profile and career. Available: https://blog.ipleaders.in/criminal-case-on-your-job/. Last accessed 25th April 2019.</a:t>
            </a:r>
          </a:p>
          <a:p>
            <a:r>
              <a:rPr lang="en-GB" dirty="0"/>
              <a:t>Meyer, A. (2013). Major rivers of England . Available: https://www.englandforever.org/major-rivers-of-england.php. Last accessed 24th April 2019.</a:t>
            </a:r>
          </a:p>
          <a:p>
            <a:r>
              <a:rPr lang="en-GB" dirty="0"/>
              <a:t>Mitchell, D. 2007. Business performance management. In: Performance management. Delhi: Global media. p22.</a:t>
            </a:r>
          </a:p>
          <a:p>
            <a:r>
              <a:rPr lang="en-GB" dirty="0"/>
              <a:t>Myaccountingcourse.com. (2019). Current ratio. Available: https://www.myaccountingcourse.com/financial-ratios/current-ratio. Last accessed 17th April 2019. </a:t>
            </a:r>
          </a:p>
          <a:p>
            <a:r>
              <a:rPr lang="en-GB" dirty="0" err="1"/>
              <a:t>Ons</a:t>
            </a:r>
            <a:r>
              <a:rPr lang="en-GB" dirty="0"/>
              <a:t>. (2019). Labour market overview, UK: March 2019. Available: https://www.ons.gov.uk/employmentandlabourmarket/peopleinwork/employmentandemployeetypes/bulletins/uklabourmarket/march2019. Last accessed 06th April 2019.</a:t>
            </a:r>
          </a:p>
          <a:p>
            <a:r>
              <a:rPr lang="en-GB" dirty="0"/>
              <a:t>Paterson, J. (2013). Merlin Entertainments harmonises reward and benefits. Available: https://www.employeebenefits.co.uk/issues/may-2013/merlin-entertainments-harmonises-reward-and-benefits/. Last accessed 23rd April 2019.</a:t>
            </a:r>
          </a:p>
          <a:p>
            <a:r>
              <a:rPr lang="en-GB" dirty="0" err="1"/>
              <a:t>Personneltoday</a:t>
            </a:r>
            <a:r>
              <a:rPr lang="en-GB" dirty="0"/>
              <a:t>. (2003). case round up. Available: https://www.personneltoday.com/hr/case-round-up-44/. Last accessed 22nd April 2019.</a:t>
            </a:r>
          </a:p>
          <a:p>
            <a:r>
              <a:rPr lang="en-GB" dirty="0"/>
              <a:t>Qcc.cuny.edu. (2018). Definition for Diversity. Available: http://www.qcc.cuny.edu/diversity/definition.html. Last accessed 21st April 2019.</a:t>
            </a:r>
          </a:p>
          <a:p>
            <a:r>
              <a:rPr lang="en-GB" dirty="0" err="1"/>
              <a:t>Riderater</a:t>
            </a:r>
            <a:r>
              <a:rPr lang="en-GB" dirty="0"/>
              <a:t>. (2018). it is good for Merlin Entertainments. Available: http://riderater.co.uk/7077/nick-varney-brexit-is-good-for-merlin-entertainments/. Last accessed 10th April 2019.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3382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A98AD482-27A4-454E-8A3A-84F73CBDA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322422E2-F15A-43AE-98F1-7210710B0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034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C24F40-ACA9-4EEF-9904-192E88BA7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1078378"/>
            <a:ext cx="2917551" cy="4701244"/>
          </a:xfrm>
        </p:spPr>
        <p:txBody>
          <a:bodyPr anchor="ctr">
            <a:normAutofit/>
          </a:bodyPr>
          <a:lstStyle/>
          <a:p>
            <a:r>
              <a:rPr lang="en-GB" sz="3300"/>
              <a:t>Reference and bibliography </a:t>
            </a:r>
          </a:p>
        </p:txBody>
      </p:sp>
      <p:sp>
        <p:nvSpPr>
          <p:cNvPr id="22" name="Freeform 6">
            <a:extLst>
              <a:ext uri="{FF2B5EF4-FFF2-40B4-BE49-F238E27FC236}">
                <a16:creationId xmlns:a16="http://schemas.microsoft.com/office/drawing/2014/main" id="{BDC8164B-5FC0-4CBD-B7AE-0CB8780FF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3108F4C0-A932-4C62-AB21-C150DBC7A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0343" y="665018"/>
            <a:ext cx="7704057" cy="5943600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700" dirty="0"/>
              <a:t>Rogers, A. (2018). Innovation Case Studies: How Companies Use Technology To Solidify A Competitive Advantage. Available: https://www.forbes.com/sites/forbestechcouncil/2018/04/13/innovation-case-studies-how-companies-use-technology-to-solidify-a-competitive-advantage/. Last accessed 09th April 2019.</a:t>
            </a:r>
          </a:p>
          <a:p>
            <a:pPr>
              <a:lnSpc>
                <a:spcPct val="100000"/>
              </a:lnSpc>
            </a:pPr>
            <a:r>
              <a:rPr lang="en-GB" sz="700" dirty="0"/>
              <a:t>Rouse, M. (2019). Key performance indicators (KPIs). Available: https://searchbusinessanalytics.techtarget.com/definition/key-performance-indicators-KPIs. Last accessed 20th April 2019.</a:t>
            </a:r>
          </a:p>
          <a:p>
            <a:pPr>
              <a:lnSpc>
                <a:spcPct val="100000"/>
              </a:lnSpc>
            </a:pPr>
            <a:r>
              <a:rPr lang="en-GB" sz="700" dirty="0" err="1"/>
              <a:t>Smallbusiness</a:t>
            </a:r>
            <a:r>
              <a:rPr lang="en-GB" sz="700" dirty="0"/>
              <a:t>. (2016). Businesses struggling to keep up with speed of technology development. Available: https://smallbusiness.co.uk/businesses-struggling-to-keep-up-with-speed-of-technology-development-2515231/. Last accessed 09th April 2019.</a:t>
            </a:r>
          </a:p>
          <a:p>
            <a:pPr>
              <a:lnSpc>
                <a:spcPct val="100000"/>
              </a:lnSpc>
            </a:pPr>
            <a:r>
              <a:rPr lang="en-GB" sz="700" dirty="0"/>
              <a:t>Statista. (2017). Legoland Windsor UK theme park attendance in the United Kingdom (UK) 2009-2017. Available: https://www.statista.com/statistics/641530/attendance-at-the-legoland-windsor-uk-theme-park/. Last accessed 11th April 2019.</a:t>
            </a:r>
          </a:p>
          <a:p>
            <a:pPr>
              <a:lnSpc>
                <a:spcPct val="100000"/>
              </a:lnSpc>
            </a:pPr>
            <a:r>
              <a:rPr lang="en-GB" sz="700" dirty="0" err="1"/>
              <a:t>Support.legoland</a:t>
            </a:r>
            <a:r>
              <a:rPr lang="en-GB" sz="700" dirty="0"/>
              <a:t>. (2019). Does bad weather affect the rides and attractions?. Available: https://support.legoland.co.uk/hc/en-us/articles/360000924112-Does-bad-weather-affect-the-Rides-and-Attractions-. Last accessed 08th April 2019.</a:t>
            </a:r>
          </a:p>
          <a:p>
            <a:pPr>
              <a:lnSpc>
                <a:spcPct val="100000"/>
              </a:lnSpc>
            </a:pPr>
            <a:r>
              <a:rPr lang="en-GB" sz="700" dirty="0" err="1"/>
              <a:t>Themeparks-uk</a:t>
            </a:r>
            <a:r>
              <a:rPr lang="en-GB" sz="700" dirty="0"/>
              <a:t>. (2019). Getting to LEGOLAND. Available: https://www.themeparks-uk.com/legoland-windsor-guide/getting-there. Last accessed 24th April 2019.</a:t>
            </a:r>
          </a:p>
          <a:p>
            <a:pPr>
              <a:lnSpc>
                <a:spcPct val="100000"/>
              </a:lnSpc>
            </a:pPr>
            <a:r>
              <a:rPr lang="en-GB" sz="700" dirty="0"/>
              <a:t>Thomas, R. (2018). Which laws might need to be rewritten post-Brexit? . Available: https://www.peoplemanagement.co.uk/experts/legal/which-laws-might-need-to-be-rewritten-post-brexit. Last accessed 10th April 2019.</a:t>
            </a:r>
          </a:p>
          <a:p>
            <a:pPr>
              <a:lnSpc>
                <a:spcPct val="100000"/>
              </a:lnSpc>
            </a:pPr>
            <a:r>
              <a:rPr lang="en-GB" sz="700" dirty="0" err="1"/>
              <a:t>todayfm</a:t>
            </a:r>
            <a:r>
              <a:rPr lang="en-GB" sz="700" dirty="0"/>
              <a:t>. (2019). Merlin Entertainments. Available: https://www.todayfm.com/podcasts/today-fm/business-behind-the-brand-merlin-entertainments. Last accessed 25th April 2019.</a:t>
            </a:r>
          </a:p>
          <a:p>
            <a:pPr>
              <a:lnSpc>
                <a:spcPct val="100000"/>
              </a:lnSpc>
            </a:pPr>
            <a:r>
              <a:rPr lang="en-GB" sz="700" dirty="0" err="1"/>
              <a:t>Tradingeconomics</a:t>
            </a:r>
            <a:r>
              <a:rPr lang="en-GB" sz="700" dirty="0"/>
              <a:t>. (2019). United Kingdom inflation rate. Available: https://tradingeconomics.com/united-kingdom/inflation-cpi. Last accessed 07th April 2019.</a:t>
            </a:r>
          </a:p>
          <a:p>
            <a:pPr>
              <a:lnSpc>
                <a:spcPct val="100000"/>
              </a:lnSpc>
            </a:pPr>
            <a:r>
              <a:rPr lang="en-GB" sz="700" dirty="0" err="1"/>
              <a:t>Tradingeconomics</a:t>
            </a:r>
            <a:r>
              <a:rPr lang="en-GB" sz="700" dirty="0"/>
              <a:t>. (2019). United Kingdom Households disposable income. Available: https://tradingeconomics.com/united-kingdom/disposable-personal-income. Last accessed 08th April 2019.</a:t>
            </a:r>
          </a:p>
          <a:p>
            <a:pPr>
              <a:lnSpc>
                <a:spcPct val="100000"/>
              </a:lnSpc>
            </a:pPr>
            <a:r>
              <a:rPr lang="en-GB" sz="700" dirty="0" err="1"/>
              <a:t>tripadvisor</a:t>
            </a:r>
            <a:r>
              <a:rPr lang="en-GB" sz="700" dirty="0"/>
              <a:t>. (2019). Legoland Windsor resort. Available: https://www.tripadvisor.co.uk/ShowUserReviews-g186419-d207144-r401854461-LEGOLAND_Windsor_Resort-Windsor_Windsor_and_Maidenhead_Berkshire_England.html. Last accessed 25th April 2019.</a:t>
            </a:r>
          </a:p>
          <a:p>
            <a:pPr>
              <a:lnSpc>
                <a:spcPct val="100000"/>
              </a:lnSpc>
            </a:pPr>
            <a:r>
              <a:rPr lang="en-GB" sz="700" dirty="0" err="1"/>
              <a:t>Visitbritain</a:t>
            </a:r>
            <a:r>
              <a:rPr lang="en-GB" sz="700" dirty="0"/>
              <a:t>. (2017). England's domestic tourism. Available: https://www.visitbritain.org/annual-review/annual-review-2016-17/englands-domestic-tourism-performance. Last accessed 08th April 2019.</a:t>
            </a:r>
          </a:p>
          <a:p>
            <a:pPr>
              <a:lnSpc>
                <a:spcPct val="100000"/>
              </a:lnSpc>
            </a:pPr>
            <a:r>
              <a:rPr lang="en-GB" sz="700" dirty="0" err="1"/>
              <a:t>Visitbritain</a:t>
            </a:r>
            <a:r>
              <a:rPr lang="en-GB" sz="700" dirty="0"/>
              <a:t>. (2019). </a:t>
            </a:r>
            <a:r>
              <a:rPr lang="en-GB" sz="700" dirty="0" err="1"/>
              <a:t>Englands</a:t>
            </a:r>
            <a:r>
              <a:rPr lang="en-GB" sz="700" dirty="0"/>
              <a:t> domestic tourism performance. Available: https://www.visitbritain.org/annual-review/annual-review-2017-18/englands-domestic-tourism-performance. Last accessed 08th April 2019.</a:t>
            </a:r>
          </a:p>
          <a:p>
            <a:pPr>
              <a:lnSpc>
                <a:spcPct val="100000"/>
              </a:lnSpc>
            </a:pPr>
            <a:r>
              <a:rPr lang="en-GB" sz="700" dirty="0" err="1"/>
              <a:t>Visitlondon</a:t>
            </a:r>
            <a:r>
              <a:rPr lang="en-GB" sz="700" dirty="0"/>
              <a:t>. (2019). LEGOLAND Windsor. Available: https://www.visitlondon.com/things-to-do/place/442389-legoland-windsor. Last accessed 21st April 2019.</a:t>
            </a:r>
          </a:p>
          <a:p>
            <a:pPr>
              <a:lnSpc>
                <a:spcPct val="100000"/>
              </a:lnSpc>
            </a:pPr>
            <a:endParaRPr lang="en-GB" sz="700" dirty="0"/>
          </a:p>
          <a:p>
            <a:pPr>
              <a:lnSpc>
                <a:spcPct val="100000"/>
              </a:lnSpc>
            </a:pPr>
            <a:endParaRPr lang="en-GB" sz="700" dirty="0"/>
          </a:p>
          <a:p>
            <a:pPr>
              <a:lnSpc>
                <a:spcPct val="100000"/>
              </a:lnSpc>
            </a:pPr>
            <a:endParaRPr lang="en-GB" sz="700" dirty="0"/>
          </a:p>
          <a:p>
            <a:pPr>
              <a:lnSpc>
                <a:spcPct val="100000"/>
              </a:lnSpc>
            </a:pPr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1330539806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2715</Words>
  <Application>Microsoft Office PowerPoint</Application>
  <PresentationFormat>Widescreen</PresentationFormat>
  <Paragraphs>174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Gill Sans MT</vt:lpstr>
      <vt:lpstr>Impact</vt:lpstr>
      <vt:lpstr>verdana</vt:lpstr>
      <vt:lpstr>Badge</vt:lpstr>
      <vt:lpstr>PowerPoint Presentation</vt:lpstr>
      <vt:lpstr>Contents page </vt:lpstr>
      <vt:lpstr>Company facts </vt:lpstr>
      <vt:lpstr>PESTLE</vt:lpstr>
      <vt:lpstr>SWOT analysis</vt:lpstr>
      <vt:lpstr>Recommendations business environment </vt:lpstr>
      <vt:lpstr>Recruitment and selection process</vt:lpstr>
      <vt:lpstr>Management performance</vt:lpstr>
      <vt:lpstr>Equality and Diversity </vt:lpstr>
      <vt:lpstr>Recommendations human resource </vt:lpstr>
      <vt:lpstr>Financial audit </vt:lpstr>
      <vt:lpstr>SMART OBJECTIVES</vt:lpstr>
      <vt:lpstr>Thank you for listening </vt:lpstr>
      <vt:lpstr>Reference and bibliography </vt:lpstr>
      <vt:lpstr>Reference list and bibliography  </vt:lpstr>
      <vt:lpstr>Reference list and bibliography</vt:lpstr>
      <vt:lpstr>Reference list and bibliography</vt:lpstr>
      <vt:lpstr>Reference and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Daisy Hay</dc:creator>
  <cp:lastModifiedBy>Daisy Hay</cp:lastModifiedBy>
  <cp:revision>1</cp:revision>
  <dcterms:created xsi:type="dcterms:W3CDTF">2019-04-25T18:48:40Z</dcterms:created>
  <dcterms:modified xsi:type="dcterms:W3CDTF">2019-04-25T22:10:32Z</dcterms:modified>
</cp:coreProperties>
</file>