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 autoCompressPictures="0">
  <p:sldMasterIdLst>
    <p:sldMasterId id="2147483648" r:id="rId4"/>
  </p:sldMasterIdLst>
  <p:notesMasterIdLst>
    <p:notesMasterId r:id="rId22"/>
  </p:notesMasterIdLst>
  <p:handoutMasterIdLst>
    <p:handoutMasterId r:id="rId23"/>
  </p:handoutMasterIdLst>
  <p:sldIdLst>
    <p:sldId id="287" r:id="rId5"/>
    <p:sldId id="256" r:id="rId6"/>
    <p:sldId id="257" r:id="rId7"/>
    <p:sldId id="258" r:id="rId8"/>
    <p:sldId id="285" r:id="rId9"/>
    <p:sldId id="286" r:id="rId10"/>
    <p:sldId id="261" r:id="rId11"/>
    <p:sldId id="262" r:id="rId12"/>
    <p:sldId id="263" r:id="rId13"/>
    <p:sldId id="264" r:id="rId14"/>
    <p:sldId id="265" r:id="rId15"/>
    <p:sldId id="267" r:id="rId16"/>
    <p:sldId id="273" r:id="rId17"/>
    <p:sldId id="278" r:id="rId18"/>
    <p:sldId id="280" r:id="rId19"/>
    <p:sldId id="282" r:id="rId20"/>
    <p:sldId id="279" r:id="rId21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8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3F5779"/>
    <a:srgbClr val="59C5EC"/>
    <a:srgbClr val="E8EFF3"/>
    <a:srgbClr val="5A82A0"/>
    <a:srgbClr val="7B6984"/>
    <a:srgbClr val="6D3B4F"/>
    <a:srgbClr val="99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93296810-A885-4BE3-A3E7-6D5BEEA58F3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26" autoAdjust="0"/>
    <p:restoredTop sz="85572" autoAdjust="0"/>
  </p:normalViewPr>
  <p:slideViewPr>
    <p:cSldViewPr snapToGrid="0" showGuides="1">
      <p:cViewPr varScale="1">
        <p:scale>
          <a:sx n="74" d="100"/>
          <a:sy n="74" d="100"/>
        </p:scale>
        <p:origin x="1037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60" d="100"/>
          <a:sy n="60" d="100"/>
        </p:scale>
        <p:origin x="3187" y="4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commentAuthors" Target="comment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D1E0C90-1D4B-4894-A52F-6A61A87821C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C6E43D-3065-44B8-88CF-754AF46FCB4A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846A32-BF80-4EEB-9349-9686B10A492B}" type="datetimeFigureOut">
              <a:rPr lang="en-US" smtClean="0"/>
              <a:t>7/14/2026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CC3A23-7175-4E59-B38B-B4E81F52132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F400A4-4A42-4A50-BC86-D7DA38EF2AE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642A9F-EB4A-4976-901B-F47991B5E1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790723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CA9E41-F7BA-42D1-923E-C3B58F2FDEC1}" type="datetimeFigureOut">
              <a:rPr lang="en-US" noProof="0" smtClean="0"/>
              <a:t>7/14/2026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AC6CC0-914F-4A6F-B8FE-1137B7ABBBE0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3256457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A9E66CD-99CC-45B1-A15D-3626A616084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58724" y="457200"/>
            <a:ext cx="11274552" cy="5943600"/>
          </a:xfrm>
          <a:noFill/>
        </p:spPr>
        <p:txBody>
          <a:bodyPr anchor="ctr" anchorCtr="0">
            <a:noAutofit/>
          </a:bodyPr>
          <a:lstStyle>
            <a:lvl1pPr marL="0" indent="0" algn="ctr">
              <a:buNone/>
              <a:defRPr>
                <a:latin typeface="+mn-lt"/>
              </a:defRPr>
            </a:lvl1pPr>
          </a:lstStyle>
          <a:p>
            <a:r>
              <a:rPr lang="en-US" smtClean="0"/>
              <a:t>Click icon to add picture</a:t>
            </a:r>
            <a:endParaRPr lang="ru-RU" dirty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CF15D4B3-A0CD-4C14-BB5E-CB9859BD8A5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364480" y="1746127"/>
            <a:ext cx="1463040" cy="98755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400">
                <a:latin typeface="+mn-lt"/>
              </a:defRPr>
            </a:lvl1pPr>
          </a:lstStyle>
          <a:p>
            <a:r>
              <a:rPr lang="en-US" smtClean="0"/>
              <a:t>Click icon to add picture</a:t>
            </a:r>
            <a:endParaRPr lang="ru-RU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829233-8E4C-4046-85BB-5166B8A721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8724" y="3252538"/>
            <a:ext cx="11274552" cy="1348720"/>
          </a:xfrm>
          <a:solidFill>
            <a:schemeClr val="bg1">
              <a:alpha val="60000"/>
            </a:schemeClr>
          </a:solidFill>
        </p:spPr>
        <p:txBody>
          <a:bodyPr anchor="ctr" anchorCtr="0">
            <a:normAutofit/>
          </a:bodyPr>
          <a:lstStyle>
            <a:lvl1pPr algn="ctr">
              <a:defRPr sz="5500"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ru-RU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A507DE-4CA5-4E76-8450-4125151EB3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8724" y="4628730"/>
            <a:ext cx="11274552" cy="1772070"/>
          </a:xfrm>
          <a:solidFill>
            <a:schemeClr val="accent1">
              <a:alpha val="30000"/>
            </a:schemeClr>
          </a:solidFill>
        </p:spPr>
        <p:txBody>
          <a:bodyPr tIns="252000" rIns="90000" anchor="t" anchorCtr="0">
            <a:normAutofit/>
          </a:bodyPr>
          <a:lstStyle>
            <a:lvl1pPr marL="0" indent="0" algn="ctr">
              <a:buNone/>
              <a:defRPr sz="28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966036447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icture Placeholder 7">
            <a:extLst>
              <a:ext uri="{FF2B5EF4-FFF2-40B4-BE49-F238E27FC236}">
                <a16:creationId xmlns:a16="http://schemas.microsoft.com/office/drawing/2014/main" id="{41B7CDEE-2644-4D36-95CB-1F92049E7FF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58724" y="457200"/>
            <a:ext cx="11274552" cy="594360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smtClean="0"/>
              <a:t>Click icon to add picture</a:t>
            </a:r>
            <a:endParaRPr lang="ru-RU" dirty="0"/>
          </a:p>
        </p:txBody>
      </p:sp>
      <p:sp>
        <p:nvSpPr>
          <p:cNvPr id="9" name="Picture Placeholder 14">
            <a:extLst>
              <a:ext uri="{FF2B5EF4-FFF2-40B4-BE49-F238E27FC236}">
                <a16:creationId xmlns:a16="http://schemas.microsoft.com/office/drawing/2014/main" id="{4DF168AC-530C-4094-8F5F-FCF3FFDC1E3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07903" y="4991383"/>
            <a:ext cx="1463040" cy="98755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smtClean="0"/>
              <a:t>Click icon to add picture</a:t>
            </a:r>
            <a:endParaRPr lang="ru-RU" dirty="0"/>
          </a:p>
        </p:txBody>
      </p:sp>
      <p:sp>
        <p:nvSpPr>
          <p:cNvPr id="18" name="Text Placeholder 14">
            <a:extLst>
              <a:ext uri="{FF2B5EF4-FFF2-40B4-BE49-F238E27FC236}">
                <a16:creationId xmlns:a16="http://schemas.microsoft.com/office/drawing/2014/main" id="{8373CC7F-8644-430C-90D9-B903ED9F612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58788" y="2028825"/>
            <a:ext cx="4727575" cy="728663"/>
          </a:xfrm>
          <a:solidFill>
            <a:schemeClr val="accent1">
              <a:alpha val="60000"/>
            </a:schemeClr>
          </a:solidFill>
        </p:spPr>
        <p:txBody>
          <a:bodyPr lIns="396000" anchor="ctr" anchorCtr="0">
            <a:noAutofit/>
          </a:bodyPr>
          <a:lstStyle>
            <a:lvl1pPr marL="0" indent="0">
              <a:buNone/>
              <a:defRPr sz="2800">
                <a:solidFill>
                  <a:schemeClr val="bg1"/>
                </a:solidFill>
              </a:defRPr>
            </a:lvl1pPr>
            <a:lvl2pPr marL="457200" indent="0">
              <a:buNone/>
              <a:defRPr sz="2800">
                <a:solidFill>
                  <a:schemeClr val="bg1"/>
                </a:solidFill>
              </a:defRPr>
            </a:lvl2pPr>
            <a:lvl3pPr marL="914400" indent="0">
              <a:buNone/>
              <a:defRPr sz="2800">
                <a:solidFill>
                  <a:schemeClr val="bg1"/>
                </a:solidFill>
              </a:defRPr>
            </a:lvl3pPr>
            <a:lvl4pPr marL="1371600" indent="0">
              <a:buNone/>
              <a:defRPr sz="2800">
                <a:solidFill>
                  <a:schemeClr val="bg1"/>
                </a:solidFill>
              </a:defRPr>
            </a:lvl4pPr>
            <a:lvl5pPr marL="1828800" indent="0">
              <a:buNone/>
              <a:defRPr sz="2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itle 19">
            <a:extLst>
              <a:ext uri="{FF2B5EF4-FFF2-40B4-BE49-F238E27FC236}">
                <a16:creationId xmlns:a16="http://schemas.microsoft.com/office/drawing/2014/main" id="{64B737A3-9F6C-4989-B51B-07BDDD38FDB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8788" y="2754601"/>
            <a:ext cx="4726800" cy="1861200"/>
          </a:xfrm>
          <a:solidFill>
            <a:schemeClr val="bg1">
              <a:alpha val="50000"/>
            </a:schemeClr>
          </a:solidFill>
        </p:spPr>
        <p:txBody>
          <a:bodyPr lIns="396000" tIns="0" rIns="0" bIns="0">
            <a:noAutofit/>
          </a:bodyPr>
          <a:lstStyle>
            <a:lvl1pPr>
              <a:lnSpc>
                <a:spcPct val="85000"/>
              </a:lnSpc>
              <a:defRPr sz="5500"/>
            </a:lvl1pPr>
          </a:lstStyle>
          <a:p>
            <a:r>
              <a:rPr lang="en-US" dirty="0"/>
              <a:t>Click to Edit Title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935530853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4" orient="horz" pos="55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with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B931B8-6920-4B59-AD28-CB99D1D3F1A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21460" y="3521159"/>
            <a:ext cx="2642616" cy="1041316"/>
          </a:xfrm>
        </p:spPr>
        <p:txBody>
          <a:bodyPr lIns="36000" tIns="0" rIns="0" bIns="0" anchor="b">
            <a:normAutofit/>
          </a:bodyPr>
          <a:lstStyle>
            <a:lvl1pPr>
              <a:defRPr sz="3600"/>
            </a:lvl1pPr>
          </a:lstStyle>
          <a:p>
            <a:r>
              <a:rPr lang="en-US" noProof="0"/>
              <a:t>Click to Edit Title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46A6A6-0C1D-4435-9DB9-9E50E52E8DA2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21460" y="4669674"/>
            <a:ext cx="2642616" cy="1041316"/>
          </a:xfrm>
        </p:spPr>
        <p:txBody>
          <a:bodyPr lIns="36000" tIns="0" rIns="0" bIns="0">
            <a:normAutofit/>
          </a:bodyPr>
          <a:lstStyle>
            <a:lvl1pPr marL="0" indent="0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1144CC-98A7-494C-8C18-4B4DD60949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b" anchorCtr="0"/>
          <a:lstStyle/>
          <a:p>
            <a:fld id="{78B1225C-A326-43F6-99D9-A073D5261568}" type="datetime1">
              <a:rPr lang="en-US" noProof="0" smtClean="0"/>
              <a:t>7/14/2026</a:t>
            </a:fld>
            <a:endParaRPr lang="en-US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87AD20-725D-45E4-8D6A-08EF4C8183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86A1DB-63FF-4850-A872-85EE7C0876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13548F99-E128-4301-95D8-8FDACDA5912F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3871830" y="4669674"/>
            <a:ext cx="6275470" cy="1041316"/>
          </a:xfrm>
        </p:spPr>
        <p:txBody>
          <a:bodyPr lIns="36000" tIns="0" rIns="0" bIns="0">
            <a:norm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0" name="Picture Placeholder 7">
            <a:extLst>
              <a:ext uri="{FF2B5EF4-FFF2-40B4-BE49-F238E27FC236}">
                <a16:creationId xmlns:a16="http://schemas.microsoft.com/office/drawing/2014/main" id="{BB0064D4-BDD6-4678-9FA4-3A77F1600A65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58724" y="457200"/>
            <a:ext cx="11274552" cy="297180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11C7490E-08AD-4189-8849-3BD35E900B8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83175" y="838066"/>
            <a:ext cx="786384" cy="521208"/>
          </a:xfrm>
          <a:ln>
            <a:solidFill>
              <a:schemeClr val="accent5"/>
            </a:solidFill>
          </a:ln>
        </p:spPr>
        <p:txBody>
          <a:bodyPr anchor="ctr" anchorCtr="0">
            <a:noAutofit/>
          </a:bodyPr>
          <a:lstStyle>
            <a:lvl1pPr marL="0" indent="0" algn="ctr">
              <a:buNone/>
              <a:defRPr sz="1000"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828364458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ight Pictur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7">
            <a:extLst>
              <a:ext uri="{FF2B5EF4-FFF2-40B4-BE49-F238E27FC236}">
                <a16:creationId xmlns:a16="http://schemas.microsoft.com/office/drawing/2014/main" id="{BB0064D4-BDD6-4678-9FA4-3A77F1600A65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096000" y="457199"/>
            <a:ext cx="5637276" cy="5959476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B931B8-6920-4B59-AD28-CB99D1D3F1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0127" y="1436915"/>
            <a:ext cx="4584212" cy="1001338"/>
          </a:xfrm>
        </p:spPr>
        <p:txBody>
          <a:bodyPr lIns="36000" tIns="0" rIns="0" bIns="0" anchor="b">
            <a:normAutofit/>
          </a:bodyPr>
          <a:lstStyle>
            <a:lvl1pPr>
              <a:defRPr sz="3600"/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46A6A6-0C1D-4435-9DB9-9E50E52E8DA2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0127" y="2545450"/>
            <a:ext cx="4584212" cy="540000"/>
          </a:xfrm>
        </p:spPr>
        <p:txBody>
          <a:bodyPr lIns="36000" tIns="0" rIns="0" bIns="0">
            <a:normAutofit/>
          </a:bodyPr>
          <a:lstStyle>
            <a:lvl1pPr marL="0" indent="0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1144CC-98A7-494C-8C18-4B4DD609498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265399" y="5810400"/>
            <a:ext cx="1080000" cy="234000"/>
          </a:xfrm>
        </p:spPr>
        <p:txBody>
          <a:bodyPr anchor="b" anchorCtr="0"/>
          <a:lstStyle>
            <a:lvl1pPr>
              <a:defRPr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fld id="{BC23DBD1-F259-4AEB-A7D9-D728D6E04490}" type="datetime1">
              <a:rPr lang="en-US" noProof="0" smtClean="0"/>
              <a:t>7/14/2026</a:t>
            </a:fld>
            <a:endParaRPr lang="en-US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87AD20-725D-45E4-8D6A-08EF4C8183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86A1DB-63FF-4850-A872-85EE7C0876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13548F99-E128-4301-95D8-8FDACDA5912F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830128" y="3300065"/>
            <a:ext cx="4584212" cy="1745768"/>
          </a:xfrm>
        </p:spPr>
        <p:txBody>
          <a:bodyPr lIns="36000" tIns="0" rIns="0" bIns="0">
            <a:normAutofit/>
          </a:bodyPr>
          <a:lstStyle>
            <a:lvl1pPr marL="216000" indent="-216000">
              <a:spcBef>
                <a:spcPts val="600"/>
              </a:spcBef>
              <a:buClr>
                <a:schemeClr val="accent1">
                  <a:lumMod val="40000"/>
                  <a:lumOff val="60000"/>
                </a:schemeClr>
              </a:buClr>
              <a:buSzPct val="125000"/>
              <a:buFont typeface="Wingdings" panose="05000000000000000000" pitchFamily="2" charset="2"/>
              <a:buChar char="§"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11C7490E-08AD-4189-8849-3BD35E900B8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84897" y="805589"/>
            <a:ext cx="786384" cy="521208"/>
          </a:xfrm>
          <a:ln w="6350">
            <a:solidFill>
              <a:schemeClr val="accent5">
                <a:alpha val="50000"/>
              </a:schemeClr>
            </a:solidFill>
          </a:ln>
        </p:spPr>
        <p:txBody>
          <a:bodyPr anchor="ctr" anchorCtr="0">
            <a:noAutofit/>
          </a:bodyPr>
          <a:lstStyle>
            <a:lvl1pPr marL="0" indent="0" algn="ctr">
              <a:buNone/>
              <a:defRPr sz="1000"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09611375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ft Pictur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2466C2-B08E-47AF-9DA7-104243999B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726213" y="2264012"/>
            <a:ext cx="4584212" cy="540000"/>
          </a:xfrm>
        </p:spPr>
        <p:txBody>
          <a:bodyPr lIns="36000" tIns="0" rIns="0" bIns="0"/>
          <a:lstStyle/>
          <a:p>
            <a:r>
              <a:rPr lang="en-US" noProof="0"/>
              <a:t>Click to edit title style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AA31567-B240-40D5-82F7-A7DBFE5DDBD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265399" y="5810400"/>
            <a:ext cx="1080000" cy="234000"/>
          </a:xfrm>
        </p:spPr>
        <p:txBody>
          <a:bodyPr/>
          <a:lstStyle/>
          <a:p>
            <a:fld id="{23D0A551-48C9-48F6-BF4E-DE641842128B}" type="datetime1">
              <a:rPr lang="en-US" noProof="0" smtClean="0"/>
              <a:t>7/14/2026</a:t>
            </a:fld>
            <a:endParaRPr lang="en-US" noProof="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0CFCD12-4263-4A80-B68E-F72622E6AD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641E74F-5D68-44E6-AE69-70A1A935E9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35" name="Picture Placeholder 7">
            <a:extLst>
              <a:ext uri="{FF2B5EF4-FFF2-40B4-BE49-F238E27FC236}">
                <a16:creationId xmlns:a16="http://schemas.microsoft.com/office/drawing/2014/main" id="{CD3882F6-C786-40F3-902A-6D4D2E6ED78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54854" y="457199"/>
            <a:ext cx="5637276" cy="5959476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37" name="Text Placeholder 2">
            <a:extLst>
              <a:ext uri="{FF2B5EF4-FFF2-40B4-BE49-F238E27FC236}">
                <a16:creationId xmlns:a16="http://schemas.microsoft.com/office/drawing/2014/main" id="{1100B10F-F811-4557-88AB-52E9E7FE0378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6726213" y="2990573"/>
            <a:ext cx="4584212" cy="2467690"/>
          </a:xfrm>
        </p:spPr>
        <p:txBody>
          <a:bodyPr lIns="36000" tIns="0" rIns="0" bIns="0">
            <a:normAutofit/>
          </a:bodyPr>
          <a:lstStyle>
            <a:lvl1pPr marL="216000" indent="-216000">
              <a:spcBef>
                <a:spcPts val="600"/>
              </a:spcBef>
              <a:buClr>
                <a:schemeClr val="accent1">
                  <a:lumMod val="40000"/>
                  <a:lumOff val="60000"/>
                </a:schemeClr>
              </a:buClr>
              <a:buSzPct val="125000"/>
              <a:buFont typeface="Wingdings" panose="05000000000000000000" pitchFamily="2" charset="2"/>
              <a:buChar char="§"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0" name="Picture Placeholder 11">
            <a:extLst>
              <a:ext uri="{FF2B5EF4-FFF2-40B4-BE49-F238E27FC236}">
                <a16:creationId xmlns:a16="http://schemas.microsoft.com/office/drawing/2014/main" id="{48D7F0F9-4118-4257-9D45-A5772C2110D7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0529940" y="742867"/>
            <a:ext cx="786384" cy="521208"/>
          </a:xfrm>
          <a:ln w="6350">
            <a:solidFill>
              <a:schemeClr val="accent5">
                <a:alpha val="50000"/>
              </a:schemeClr>
            </a:solidFill>
          </a:ln>
        </p:spPr>
        <p:txBody>
          <a:bodyPr anchor="ctr" anchorCtr="0">
            <a:noAutofit/>
          </a:bodyPr>
          <a:lstStyle>
            <a:lvl1pPr marL="0" indent="0" algn="ctr">
              <a:buNone/>
              <a:defRPr sz="1000"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09928518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con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2466C2-B08E-47AF-9DA7-104243999B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42867"/>
            <a:ext cx="9037320" cy="566931"/>
          </a:xfrm>
        </p:spPr>
        <p:txBody>
          <a:bodyPr lIns="36000" tIns="0" rIns="0" bIns="0"/>
          <a:lstStyle/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CD31C4-8140-4486-8E32-7EA32B162A92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6612" y="2950868"/>
            <a:ext cx="4866745" cy="334918"/>
          </a:xfrm>
        </p:spPr>
        <p:txBody>
          <a:bodyPr lIns="36000" tIns="0" rIns="0" bIns="0" anchor="b">
            <a:normAutofit/>
          </a:bodyPr>
          <a:lstStyle>
            <a:lvl1pPr marL="0" indent="0">
              <a:buNone/>
              <a:defRPr sz="22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AA31567-B240-40D5-82F7-A7DBFE5DDB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0A551-48C9-48F6-BF4E-DE641842128B}" type="datetime1">
              <a:rPr lang="en-US" noProof="0" smtClean="0"/>
              <a:t>7/14/2026</a:t>
            </a:fld>
            <a:endParaRPr lang="en-US" noProof="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0CFCD12-4263-4A80-B68E-F72622E6AD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641E74F-5D68-44E6-AE69-70A1A935E9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801E1CE2-D1DE-4252-B61A-6630E4C2CA0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36612" y="3322311"/>
            <a:ext cx="4866745" cy="540000"/>
          </a:xfrm>
        </p:spPr>
        <p:txBody>
          <a:bodyPr lIns="36000" tIns="0" rIns="0" bIns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3919B118-F379-4011-B1CF-E685CC09FA38}"/>
              </a:ext>
            </a:extLst>
          </p:cNvPr>
          <p:cNvSpPr>
            <a:spLocks noGrp="1"/>
          </p:cNvSpPr>
          <p:nvPr>
            <p:ph type="body" idx="14" hasCustomPrompt="1"/>
          </p:nvPr>
        </p:nvSpPr>
        <p:spPr>
          <a:xfrm>
            <a:off x="6486746" y="2950868"/>
            <a:ext cx="4866745" cy="334918"/>
          </a:xfrm>
        </p:spPr>
        <p:txBody>
          <a:bodyPr lIns="36000" tIns="0" rIns="0" bIns="0" anchor="b">
            <a:normAutofit/>
          </a:bodyPr>
          <a:lstStyle>
            <a:lvl1pPr marL="0" indent="0">
              <a:buNone/>
              <a:defRPr sz="22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4" name="Text Placeholder 11">
            <a:extLst>
              <a:ext uri="{FF2B5EF4-FFF2-40B4-BE49-F238E27FC236}">
                <a16:creationId xmlns:a16="http://schemas.microsoft.com/office/drawing/2014/main" id="{CF59DFEB-5DA9-4E64-84A0-3FAA808064B5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486746" y="3318403"/>
            <a:ext cx="4866745" cy="540000"/>
          </a:xfrm>
        </p:spPr>
        <p:txBody>
          <a:bodyPr lIns="36000" tIns="0" rIns="0" bIns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E6F4EC4F-5660-46EA-97AC-4F2DD125B485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36612" y="2284186"/>
            <a:ext cx="612648" cy="557784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17" name="Picture Placeholder 15">
            <a:extLst>
              <a:ext uri="{FF2B5EF4-FFF2-40B4-BE49-F238E27FC236}">
                <a16:creationId xmlns:a16="http://schemas.microsoft.com/office/drawing/2014/main" id="{F842B3BB-CE92-4AEA-A2FF-5EEC732A4EFF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6486746" y="2284186"/>
            <a:ext cx="612648" cy="557784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797EA708-3A77-4F99-A2EA-0333462ED1F9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836612" y="4654845"/>
            <a:ext cx="4866745" cy="334918"/>
          </a:xfrm>
        </p:spPr>
        <p:txBody>
          <a:bodyPr lIns="36000" tIns="0" rIns="0" bIns="0" anchor="b">
            <a:normAutofit/>
          </a:bodyPr>
          <a:lstStyle>
            <a:lvl1pPr marL="0" indent="0">
              <a:buNone/>
              <a:defRPr sz="22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7" name="Text Placeholder 11">
            <a:extLst>
              <a:ext uri="{FF2B5EF4-FFF2-40B4-BE49-F238E27FC236}">
                <a16:creationId xmlns:a16="http://schemas.microsoft.com/office/drawing/2014/main" id="{67207F0C-C876-4E0B-B625-1FDCC3DE6BB8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36612" y="5026287"/>
            <a:ext cx="4866745" cy="540000"/>
          </a:xfrm>
        </p:spPr>
        <p:txBody>
          <a:bodyPr lIns="36000" tIns="0" rIns="0" bIns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8D53F1E4-6C15-48EA-8342-A2127473F132}"/>
              </a:ext>
            </a:extLst>
          </p:cNvPr>
          <p:cNvSpPr>
            <a:spLocks noGrp="1"/>
          </p:cNvSpPr>
          <p:nvPr>
            <p:ph type="body" idx="20" hasCustomPrompt="1"/>
          </p:nvPr>
        </p:nvSpPr>
        <p:spPr>
          <a:xfrm>
            <a:off x="6486746" y="4654845"/>
            <a:ext cx="4866745" cy="334918"/>
          </a:xfrm>
        </p:spPr>
        <p:txBody>
          <a:bodyPr lIns="36000" tIns="0" rIns="0" bIns="0" anchor="b">
            <a:normAutofit/>
          </a:bodyPr>
          <a:lstStyle>
            <a:lvl1pPr marL="0" indent="0">
              <a:buNone/>
              <a:defRPr sz="22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9" name="Text Placeholder 11">
            <a:extLst>
              <a:ext uri="{FF2B5EF4-FFF2-40B4-BE49-F238E27FC236}">
                <a16:creationId xmlns:a16="http://schemas.microsoft.com/office/drawing/2014/main" id="{F3CFD351-584A-4587-BC54-F35254DC7E24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486746" y="5022379"/>
            <a:ext cx="4866745" cy="540000"/>
          </a:xfrm>
        </p:spPr>
        <p:txBody>
          <a:bodyPr lIns="36000" tIns="0" rIns="0" bIns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  <p:sp>
        <p:nvSpPr>
          <p:cNvPr id="30" name="Picture Placeholder 15">
            <a:extLst>
              <a:ext uri="{FF2B5EF4-FFF2-40B4-BE49-F238E27FC236}">
                <a16:creationId xmlns:a16="http://schemas.microsoft.com/office/drawing/2014/main" id="{1303F657-7B5B-4B28-8EAA-386438351FB4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836612" y="3988163"/>
            <a:ext cx="612648" cy="557784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31" name="Picture Placeholder 15">
            <a:extLst>
              <a:ext uri="{FF2B5EF4-FFF2-40B4-BE49-F238E27FC236}">
                <a16:creationId xmlns:a16="http://schemas.microsoft.com/office/drawing/2014/main" id="{F994D41E-0FC7-48BC-98E8-C6B199A7B04F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6486746" y="3988163"/>
            <a:ext cx="612648" cy="557784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33" name="Text Placeholder 2">
            <a:extLst>
              <a:ext uri="{FF2B5EF4-FFF2-40B4-BE49-F238E27FC236}">
                <a16:creationId xmlns:a16="http://schemas.microsoft.com/office/drawing/2014/main" id="{68514664-8AD0-4DF7-8C6F-12FFA6BEA7B2}"/>
              </a:ext>
            </a:extLst>
          </p:cNvPr>
          <p:cNvSpPr>
            <a:spLocks noGrp="1"/>
          </p:cNvSpPr>
          <p:nvPr>
            <p:ph type="body" idx="24" hasCustomPrompt="1"/>
          </p:nvPr>
        </p:nvSpPr>
        <p:spPr>
          <a:xfrm>
            <a:off x="838200" y="1377833"/>
            <a:ext cx="9037320" cy="540000"/>
          </a:xfrm>
        </p:spPr>
        <p:txBody>
          <a:bodyPr lIns="36000" tIns="0" rIns="0" bIns="0">
            <a:normAutofit/>
          </a:bodyPr>
          <a:lstStyle>
            <a:lvl1pPr marL="0" indent="0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4" name="Picture Placeholder 11">
            <a:extLst>
              <a:ext uri="{FF2B5EF4-FFF2-40B4-BE49-F238E27FC236}">
                <a16:creationId xmlns:a16="http://schemas.microsoft.com/office/drawing/2014/main" id="{48D7F0F9-4118-4257-9D45-A5772C2110D7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0529940" y="742867"/>
            <a:ext cx="786384" cy="521208"/>
          </a:xfrm>
          <a:ln w="6350">
            <a:solidFill>
              <a:schemeClr val="accent5">
                <a:alpha val="50000"/>
              </a:schemeClr>
            </a:solidFill>
          </a:ln>
        </p:spPr>
        <p:txBody>
          <a:bodyPr anchor="ctr" anchorCtr="0">
            <a:noAutofit/>
          </a:bodyPr>
          <a:lstStyle>
            <a:lvl1pPr marL="0" indent="0" algn="ctr">
              <a:buNone/>
              <a:defRPr sz="1000"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408348538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onitor and Two Text Block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BDE44FD2-4D01-4152-92DA-14AD1463CC94}"/>
              </a:ext>
            </a:extLst>
          </p:cNvPr>
          <p:cNvSpPr/>
          <p:nvPr userDrawn="1"/>
        </p:nvSpPr>
        <p:spPr>
          <a:xfrm>
            <a:off x="879144" y="2301657"/>
            <a:ext cx="5257799" cy="4374516"/>
          </a:xfrm>
          <a:prstGeom prst="rect">
            <a:avLst/>
          </a:prstGeom>
          <a:blipFill>
            <a:blip r:embed="rId2"/>
            <a:srcRect/>
            <a:stretch>
              <a:fillRect l="-2654" t="-2825" r="2654" b="-10175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2466C2-B08E-47AF-9DA7-104243999B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42867"/>
            <a:ext cx="9037320" cy="566931"/>
          </a:xfrm>
        </p:spPr>
        <p:txBody>
          <a:bodyPr lIns="36000" tIns="0" rIns="0" bIns="0"/>
          <a:lstStyle/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AA31567-B240-40D5-82F7-A7DBFE5DDB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BFFEB-7D66-4958-8CB8-D2B18C6A5A9B}" type="datetime1">
              <a:rPr lang="en-US" noProof="0" smtClean="0"/>
              <a:t>7/14/2026</a:t>
            </a:fld>
            <a:endParaRPr lang="en-US" noProof="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0CFCD12-4263-4A80-B68E-F72622E6AD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641E74F-5D68-44E6-AE69-70A1A935E9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3919B118-F379-4011-B1CF-E685CC09FA38}"/>
              </a:ext>
            </a:extLst>
          </p:cNvPr>
          <p:cNvSpPr>
            <a:spLocks noGrp="1"/>
          </p:cNvSpPr>
          <p:nvPr>
            <p:ph type="body" idx="14" hasCustomPrompt="1"/>
          </p:nvPr>
        </p:nvSpPr>
        <p:spPr>
          <a:xfrm>
            <a:off x="6486746" y="3718884"/>
            <a:ext cx="2089545" cy="334918"/>
          </a:xfrm>
        </p:spPr>
        <p:txBody>
          <a:bodyPr lIns="36000" tIns="0" rIns="0" bIns="0" anchor="b">
            <a:normAutofit/>
          </a:bodyPr>
          <a:lstStyle>
            <a:lvl1pPr marL="0" indent="0">
              <a:buNone/>
              <a:defRPr sz="22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text</a:t>
            </a:r>
          </a:p>
        </p:txBody>
      </p:sp>
      <p:sp>
        <p:nvSpPr>
          <p:cNvPr id="14" name="Text Placeholder 11">
            <a:extLst>
              <a:ext uri="{FF2B5EF4-FFF2-40B4-BE49-F238E27FC236}">
                <a16:creationId xmlns:a16="http://schemas.microsoft.com/office/drawing/2014/main" id="{CF59DFEB-5DA9-4E64-84A0-3FAA808064B5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486747" y="4086418"/>
            <a:ext cx="1783080" cy="1271016"/>
          </a:xfrm>
        </p:spPr>
        <p:txBody>
          <a:bodyPr lIns="36000" tIns="0" rIns="0" bIns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  <p:sp>
        <p:nvSpPr>
          <p:cNvPr id="17" name="Picture Placeholder 15">
            <a:extLst>
              <a:ext uri="{FF2B5EF4-FFF2-40B4-BE49-F238E27FC236}">
                <a16:creationId xmlns:a16="http://schemas.microsoft.com/office/drawing/2014/main" id="{F842B3BB-CE92-4AEA-A2FF-5EEC732A4EFF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6486746" y="3069135"/>
            <a:ext cx="612648" cy="557784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33" name="Text Placeholder 2">
            <a:extLst>
              <a:ext uri="{FF2B5EF4-FFF2-40B4-BE49-F238E27FC236}">
                <a16:creationId xmlns:a16="http://schemas.microsoft.com/office/drawing/2014/main" id="{68514664-8AD0-4DF7-8C6F-12FFA6BEA7B2}"/>
              </a:ext>
            </a:extLst>
          </p:cNvPr>
          <p:cNvSpPr>
            <a:spLocks noGrp="1"/>
          </p:cNvSpPr>
          <p:nvPr>
            <p:ph type="body" idx="24" hasCustomPrompt="1"/>
          </p:nvPr>
        </p:nvSpPr>
        <p:spPr>
          <a:xfrm>
            <a:off x="838200" y="1377833"/>
            <a:ext cx="9037320" cy="540000"/>
          </a:xfrm>
        </p:spPr>
        <p:txBody>
          <a:bodyPr lIns="36000" tIns="0" rIns="0" bIns="0">
            <a:normAutofit/>
          </a:bodyPr>
          <a:lstStyle>
            <a:lvl1pPr marL="0" indent="0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3B535E35-8075-4558-BA3A-C9DFB4FCA5B8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1061177" y="2461528"/>
            <a:ext cx="4555067" cy="2590800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9E1A0053-EF84-446F-850C-6AC8FF9CCEDF}"/>
              </a:ext>
            </a:extLst>
          </p:cNvPr>
          <p:cNvSpPr>
            <a:spLocks noGrp="1"/>
          </p:cNvSpPr>
          <p:nvPr>
            <p:ph type="body" idx="27" hasCustomPrompt="1"/>
          </p:nvPr>
        </p:nvSpPr>
        <p:spPr>
          <a:xfrm>
            <a:off x="9098279" y="3718884"/>
            <a:ext cx="2089545" cy="334918"/>
          </a:xfrm>
        </p:spPr>
        <p:txBody>
          <a:bodyPr lIns="36000" tIns="0" rIns="0" bIns="0" anchor="b">
            <a:normAutofit/>
          </a:bodyPr>
          <a:lstStyle>
            <a:lvl1pPr marL="0" indent="0">
              <a:buNone/>
              <a:defRPr sz="22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text</a:t>
            </a:r>
          </a:p>
        </p:txBody>
      </p:sp>
      <p:sp>
        <p:nvSpPr>
          <p:cNvPr id="32" name="Text Placeholder 11">
            <a:extLst>
              <a:ext uri="{FF2B5EF4-FFF2-40B4-BE49-F238E27FC236}">
                <a16:creationId xmlns:a16="http://schemas.microsoft.com/office/drawing/2014/main" id="{1534A936-14F3-4AEF-8CAD-03D91D568FE0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9098280" y="4086418"/>
            <a:ext cx="1783080" cy="1271016"/>
          </a:xfrm>
        </p:spPr>
        <p:txBody>
          <a:bodyPr lIns="36000" tIns="0" rIns="0" bIns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  <p:sp>
        <p:nvSpPr>
          <p:cNvPr id="35" name="Picture Placeholder 15">
            <a:extLst>
              <a:ext uri="{FF2B5EF4-FFF2-40B4-BE49-F238E27FC236}">
                <a16:creationId xmlns:a16="http://schemas.microsoft.com/office/drawing/2014/main" id="{A88BEF2F-BB04-4330-BC4B-2912B69653B6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9098279" y="3069135"/>
            <a:ext cx="612648" cy="557784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16" name="Picture Placeholder 11">
            <a:extLst>
              <a:ext uri="{FF2B5EF4-FFF2-40B4-BE49-F238E27FC236}">
                <a16:creationId xmlns:a16="http://schemas.microsoft.com/office/drawing/2014/main" id="{48D7F0F9-4118-4257-9D45-A5772C2110D7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0529940" y="742867"/>
            <a:ext cx="786384" cy="521208"/>
          </a:xfrm>
          <a:ln w="6350">
            <a:solidFill>
              <a:schemeClr val="accent5">
                <a:alpha val="50000"/>
              </a:schemeClr>
            </a:solidFill>
          </a:ln>
        </p:spPr>
        <p:txBody>
          <a:bodyPr anchor="ctr" anchorCtr="0">
            <a:noAutofit/>
          </a:bodyPr>
          <a:lstStyle>
            <a:lvl1pPr marL="0" indent="0" algn="ctr">
              <a:buNone/>
              <a:defRPr sz="1000"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526567414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4" orient="horz" pos="216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op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AB7BBC9A-B18B-4F56-8515-321CD01B2666}"/>
              </a:ext>
            </a:extLst>
          </p:cNvPr>
          <p:cNvSpPr/>
          <p:nvPr userDrawn="1"/>
        </p:nvSpPr>
        <p:spPr>
          <a:xfrm>
            <a:off x="7975232" y="2875541"/>
            <a:ext cx="3758184" cy="3547872"/>
          </a:xfrm>
          <a:prstGeom prst="rect">
            <a:avLst/>
          </a:pr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131326-08A9-441D-B1A8-662714158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14" y="740998"/>
            <a:ext cx="9535686" cy="568800"/>
          </a:xfrm>
        </p:spPr>
        <p:txBody>
          <a:bodyPr lIns="36000" tIns="0" rIns="0" bIns="0"/>
          <a:lstStyle/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99C403B-F50A-4124-BE88-55C843FAE4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F8E8F-7A79-47A4-A23F-F3FD3E2A15F3}" type="datetime1">
              <a:rPr lang="en-US" noProof="0" smtClean="0"/>
              <a:t>7/14/2026</a:t>
            </a:fld>
            <a:endParaRPr lang="en-US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A151E7-E2A1-4EA3-8293-FA9D289DF2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B57EB4-66F5-49E8-A8EF-39029E94B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C91FD06-686C-4DAB-8F12-FBDE6BBF3144}"/>
              </a:ext>
            </a:extLst>
          </p:cNvPr>
          <p:cNvSpPr>
            <a:spLocks noGrp="1"/>
          </p:cNvSpPr>
          <p:nvPr>
            <p:ph type="body" idx="24" hasCustomPrompt="1"/>
          </p:nvPr>
        </p:nvSpPr>
        <p:spPr>
          <a:xfrm>
            <a:off x="836614" y="1377833"/>
            <a:ext cx="9535686" cy="540000"/>
          </a:xfrm>
        </p:spPr>
        <p:txBody>
          <a:bodyPr lIns="36000" tIns="0" rIns="0" bIns="0">
            <a:normAutofit/>
          </a:bodyPr>
          <a:lstStyle>
            <a:lvl1pPr marL="0" indent="0" algn="l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684F357-0C41-471E-A413-4D42ADE55B12}"/>
              </a:ext>
            </a:extLst>
          </p:cNvPr>
          <p:cNvSpPr/>
          <p:nvPr userDrawn="1"/>
        </p:nvSpPr>
        <p:spPr>
          <a:xfrm>
            <a:off x="458724" y="2852928"/>
            <a:ext cx="3758184" cy="3547872"/>
          </a:xfrm>
          <a:prstGeom prst="rect">
            <a:avLst/>
          </a:pr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3076231-2A54-4E4C-AED3-197E208C14BB}"/>
              </a:ext>
            </a:extLst>
          </p:cNvPr>
          <p:cNvSpPr/>
          <p:nvPr userDrawn="1"/>
        </p:nvSpPr>
        <p:spPr>
          <a:xfrm>
            <a:off x="4216908" y="2395728"/>
            <a:ext cx="3758184" cy="4462271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9" name="Text Placeholder 7">
            <a:extLst>
              <a:ext uri="{FF2B5EF4-FFF2-40B4-BE49-F238E27FC236}">
                <a16:creationId xmlns:a16="http://schemas.microsoft.com/office/drawing/2014/main" id="{63C66F5D-DEC7-40DB-ACC1-70F67F4C9F4B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838086" y="3012360"/>
            <a:ext cx="1266825" cy="781561"/>
          </a:xfrm>
        </p:spPr>
        <p:txBody>
          <a:bodyPr lIns="0" tIns="0" rIns="0" bIns="0">
            <a:noAutofit/>
          </a:bodyPr>
          <a:lstStyle>
            <a:lvl1pPr marL="0" indent="0" algn="l">
              <a:buNone/>
              <a:defRPr sz="6000" b="1">
                <a:gradFill flip="none" rotWithShape="1">
                  <a:gsLst>
                    <a:gs pos="100000">
                      <a:srgbClr val="6D3B4F"/>
                    </a:gs>
                    <a:gs pos="0">
                      <a:schemeClr val="bg2"/>
                    </a:gs>
                  </a:gsLst>
                  <a:lin ang="10800000" scaled="1"/>
                  <a:tileRect/>
                </a:gra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/>
            <a:r>
              <a:rPr lang="en-US" noProof="0"/>
              <a:t>1</a:t>
            </a:r>
          </a:p>
        </p:txBody>
      </p:sp>
      <p:sp>
        <p:nvSpPr>
          <p:cNvPr id="20" name="Text Placeholder 2">
            <a:extLst>
              <a:ext uri="{FF2B5EF4-FFF2-40B4-BE49-F238E27FC236}">
                <a16:creationId xmlns:a16="http://schemas.microsoft.com/office/drawing/2014/main" id="{61FE0B9B-7D73-4311-B749-C3FA874AF7CC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6613" y="4048567"/>
            <a:ext cx="2992278" cy="334918"/>
          </a:xfrm>
        </p:spPr>
        <p:txBody>
          <a:bodyPr lIns="36000" tIns="0" rIns="0" bIns="0" anchor="b">
            <a:normAutofit/>
          </a:bodyPr>
          <a:lstStyle>
            <a:lvl1pPr marL="0" indent="0">
              <a:buNone/>
              <a:defRPr sz="22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1" name="Text Placeholder 11">
            <a:extLst>
              <a:ext uri="{FF2B5EF4-FFF2-40B4-BE49-F238E27FC236}">
                <a16:creationId xmlns:a16="http://schemas.microsoft.com/office/drawing/2014/main" id="{4A6CBB7D-3142-4CED-98BE-68B4F7C14E5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36613" y="4433657"/>
            <a:ext cx="2992278" cy="1358113"/>
          </a:xfrm>
        </p:spPr>
        <p:txBody>
          <a:bodyPr lIns="36000" tIns="0" rIns="0" bIns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  <p:sp>
        <p:nvSpPr>
          <p:cNvPr id="22" name="Text Placeholder 7">
            <a:extLst>
              <a:ext uri="{FF2B5EF4-FFF2-40B4-BE49-F238E27FC236}">
                <a16:creationId xmlns:a16="http://schemas.microsoft.com/office/drawing/2014/main" id="{78844A59-978B-47C0-B59A-F529FA41BF10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358230" y="3012360"/>
            <a:ext cx="1266825" cy="781561"/>
          </a:xfrm>
        </p:spPr>
        <p:txBody>
          <a:bodyPr lIns="0" tIns="0" rIns="0" bIns="0">
            <a:noAutofit/>
          </a:bodyPr>
          <a:lstStyle>
            <a:lvl1pPr marL="0" indent="0" algn="l">
              <a:buNone/>
              <a:defRPr sz="6000" b="1">
                <a:gradFill flip="none" rotWithShape="1">
                  <a:gsLst>
                    <a:gs pos="100000">
                      <a:srgbClr val="6D3B4F"/>
                    </a:gs>
                    <a:gs pos="0">
                      <a:schemeClr val="bg2"/>
                    </a:gs>
                  </a:gsLst>
                  <a:lin ang="10800000" scaled="1"/>
                  <a:tileRect/>
                </a:gra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/>
            <a:r>
              <a:rPr lang="en-US" noProof="0"/>
              <a:t>3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D09F31D3-FC19-4A61-A915-5F11C6F7EBD8}"/>
              </a:ext>
            </a:extLst>
          </p:cNvPr>
          <p:cNvSpPr>
            <a:spLocks noGrp="1"/>
          </p:cNvSpPr>
          <p:nvPr>
            <p:ph type="body" idx="27" hasCustomPrompt="1"/>
          </p:nvPr>
        </p:nvSpPr>
        <p:spPr>
          <a:xfrm>
            <a:off x="8356757" y="4048567"/>
            <a:ext cx="2992278" cy="334918"/>
          </a:xfrm>
        </p:spPr>
        <p:txBody>
          <a:bodyPr lIns="36000" tIns="0" rIns="0" bIns="0" anchor="b">
            <a:normAutofit/>
          </a:bodyPr>
          <a:lstStyle>
            <a:lvl1pPr marL="0" indent="0">
              <a:buNone/>
              <a:defRPr sz="22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4" name="Text Placeholder 11">
            <a:extLst>
              <a:ext uri="{FF2B5EF4-FFF2-40B4-BE49-F238E27FC236}">
                <a16:creationId xmlns:a16="http://schemas.microsoft.com/office/drawing/2014/main" id="{6AA97C78-ABC3-4559-8EFA-1F24C3A6E3FE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8356757" y="4433657"/>
            <a:ext cx="2992278" cy="1358113"/>
          </a:xfrm>
        </p:spPr>
        <p:txBody>
          <a:bodyPr lIns="36000" tIns="0" rIns="0" bIns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  <p:sp>
        <p:nvSpPr>
          <p:cNvPr id="25" name="Text Placeholder 7">
            <a:extLst>
              <a:ext uri="{FF2B5EF4-FFF2-40B4-BE49-F238E27FC236}">
                <a16:creationId xmlns:a16="http://schemas.microsoft.com/office/drawing/2014/main" id="{92A70C67-E4B2-45C8-BD5F-DF3679B00C82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4596270" y="3012360"/>
            <a:ext cx="1266825" cy="781561"/>
          </a:xfrm>
        </p:spPr>
        <p:txBody>
          <a:bodyPr lIns="0" tIns="0" rIns="0" bIns="0">
            <a:noAutofit/>
          </a:bodyPr>
          <a:lstStyle>
            <a:lvl1pPr marL="0" indent="0" algn="l">
              <a:buNone/>
              <a:defRPr sz="6000" b="1">
                <a:gradFill flip="none" rotWithShape="1">
                  <a:gsLst>
                    <a:gs pos="100000">
                      <a:srgbClr val="6D3B4F"/>
                    </a:gs>
                    <a:gs pos="0">
                      <a:schemeClr val="bg2"/>
                    </a:gs>
                  </a:gsLst>
                  <a:lin ang="10800000" scaled="1"/>
                  <a:tileRect/>
                </a:gra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/>
            <a:r>
              <a:rPr lang="en-US" noProof="0"/>
              <a:t>2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9CA39242-8640-435B-8C03-0CB0BC8E88E6}"/>
              </a:ext>
            </a:extLst>
          </p:cNvPr>
          <p:cNvSpPr>
            <a:spLocks noGrp="1"/>
          </p:cNvSpPr>
          <p:nvPr>
            <p:ph type="body" idx="30" hasCustomPrompt="1"/>
          </p:nvPr>
        </p:nvSpPr>
        <p:spPr>
          <a:xfrm>
            <a:off x="4594797" y="4048567"/>
            <a:ext cx="2992278" cy="334918"/>
          </a:xfrm>
        </p:spPr>
        <p:txBody>
          <a:bodyPr lIns="36000" tIns="0" rIns="0" bIns="0" anchor="b">
            <a:normAutofit/>
          </a:bodyPr>
          <a:lstStyle>
            <a:lvl1pPr marL="0" indent="0">
              <a:buNone/>
              <a:defRPr sz="22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7" name="Text Placeholder 11">
            <a:extLst>
              <a:ext uri="{FF2B5EF4-FFF2-40B4-BE49-F238E27FC236}">
                <a16:creationId xmlns:a16="http://schemas.microsoft.com/office/drawing/2014/main" id="{62E97E9F-0DAA-48F4-90F4-640195EAD7DA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4594797" y="4433657"/>
            <a:ext cx="2992278" cy="1358113"/>
          </a:xfrm>
        </p:spPr>
        <p:txBody>
          <a:bodyPr lIns="36000" tIns="0" rIns="0" bIns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  <p:sp>
        <p:nvSpPr>
          <p:cNvPr id="28" name="Picture Placeholder 11">
            <a:extLst>
              <a:ext uri="{FF2B5EF4-FFF2-40B4-BE49-F238E27FC236}">
                <a16:creationId xmlns:a16="http://schemas.microsoft.com/office/drawing/2014/main" id="{48D7F0F9-4118-4257-9D45-A5772C2110D7}"/>
              </a:ext>
            </a:extLst>
          </p:cNvPr>
          <p:cNvSpPr>
            <a:spLocks noGrp="1"/>
          </p:cNvSpPr>
          <p:nvPr>
            <p:ph type="pic" sz="quarter" idx="32"/>
          </p:nvPr>
        </p:nvSpPr>
        <p:spPr>
          <a:xfrm>
            <a:off x="10529940" y="742867"/>
            <a:ext cx="786384" cy="521208"/>
          </a:xfrm>
          <a:ln w="6350">
            <a:solidFill>
              <a:schemeClr val="accent5">
                <a:alpha val="50000"/>
              </a:schemeClr>
            </a:solidFill>
          </a:ln>
        </p:spPr>
        <p:txBody>
          <a:bodyPr anchor="ctr" anchorCtr="0">
            <a:noAutofit/>
          </a:bodyPr>
          <a:lstStyle>
            <a:lvl1pPr marL="0" indent="0" algn="ctr">
              <a:buNone/>
              <a:defRPr sz="1000"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144129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131326-08A9-441D-B1A8-662714158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14" y="740998"/>
            <a:ext cx="9535686" cy="568800"/>
          </a:xfrm>
        </p:spPr>
        <p:txBody>
          <a:bodyPr lIns="36000" tIns="0" rIns="0" bIns="0"/>
          <a:lstStyle/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99C403B-F50A-4124-BE88-55C843FAE4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50B3BF-9C89-4723-AE4C-8AC5E6572CE2}" type="datetime1">
              <a:rPr lang="en-US" noProof="0" smtClean="0"/>
              <a:t>7/14/2026</a:t>
            </a:fld>
            <a:endParaRPr lang="en-US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A151E7-E2A1-4EA3-8293-FA9D289DF2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B57EB4-66F5-49E8-A8EF-39029E94B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33A2111-9E77-40EF-86DB-0DCF4279EE04}"/>
              </a:ext>
            </a:extLst>
          </p:cNvPr>
          <p:cNvSpPr/>
          <p:nvPr userDrawn="1"/>
        </p:nvSpPr>
        <p:spPr>
          <a:xfrm>
            <a:off x="442913" y="2238229"/>
            <a:ext cx="11749087" cy="1538525"/>
          </a:xfrm>
          <a:prstGeom prst="rect">
            <a:avLst/>
          </a:prstGeom>
          <a:gradFill>
            <a:gsLst>
              <a:gs pos="100000">
                <a:schemeClr val="accent1">
                  <a:lumMod val="75000"/>
                  <a:alpha val="20000"/>
                </a:schemeClr>
              </a:gs>
              <a:gs pos="0">
                <a:schemeClr val="bg2">
                  <a:alpha val="20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C91FD06-686C-4DAB-8F12-FBDE6BBF3144}"/>
              </a:ext>
            </a:extLst>
          </p:cNvPr>
          <p:cNvSpPr>
            <a:spLocks noGrp="1"/>
          </p:cNvSpPr>
          <p:nvPr>
            <p:ph type="body" idx="24" hasCustomPrompt="1"/>
          </p:nvPr>
        </p:nvSpPr>
        <p:spPr>
          <a:xfrm>
            <a:off x="836614" y="1377833"/>
            <a:ext cx="9535686" cy="540000"/>
          </a:xfrm>
        </p:spPr>
        <p:txBody>
          <a:bodyPr lIns="36000" tIns="0" rIns="0" bIns="0">
            <a:normAutofit/>
          </a:bodyPr>
          <a:lstStyle>
            <a:lvl1pPr marL="0" indent="0" algn="l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BB9AC69A-F349-47A4-BC2D-27B0A7514469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874713" y="2623018"/>
            <a:ext cx="2992278" cy="781561"/>
          </a:xfrm>
        </p:spPr>
        <p:txBody>
          <a:bodyPr lIns="0" tIns="0" rIns="0" bIns="0">
            <a:noAutofit/>
          </a:bodyPr>
          <a:lstStyle>
            <a:lvl1pPr marL="0" indent="0" algn="l">
              <a:buNone/>
              <a:defRPr sz="6000" b="1">
                <a:gradFill flip="none" rotWithShape="1">
                  <a:gsLst>
                    <a:gs pos="100000">
                      <a:srgbClr val="6D3B4F"/>
                    </a:gs>
                    <a:gs pos="0">
                      <a:schemeClr val="bg2"/>
                    </a:gs>
                  </a:gsLst>
                  <a:lin ang="10800000" scaled="1"/>
                  <a:tileRect/>
                </a:gra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/>
            <a:r>
              <a:rPr lang="en-US" noProof="0"/>
              <a:t>1</a:t>
            </a:r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CAC4E2DC-6DA0-4F8B-846F-A0B6430B2768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6613" y="4048567"/>
            <a:ext cx="2992278" cy="334918"/>
          </a:xfrm>
        </p:spPr>
        <p:txBody>
          <a:bodyPr lIns="36000" tIns="0" rIns="0" bIns="0" anchor="b">
            <a:normAutofit/>
          </a:bodyPr>
          <a:lstStyle>
            <a:lvl1pPr marL="0" indent="0">
              <a:buNone/>
              <a:defRPr sz="22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F87794B2-6DF5-42E5-A435-F8FADACBCF8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36613" y="4433657"/>
            <a:ext cx="4893566" cy="1358113"/>
          </a:xfrm>
        </p:spPr>
        <p:txBody>
          <a:bodyPr lIns="36000" tIns="0" rIns="0" bIns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DFC6F434-B720-414A-A92B-EFFC947E69C5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6501650" y="2616710"/>
            <a:ext cx="2992278" cy="781561"/>
          </a:xfrm>
        </p:spPr>
        <p:txBody>
          <a:bodyPr lIns="0" tIns="0" rIns="0" bIns="0">
            <a:noAutofit/>
          </a:bodyPr>
          <a:lstStyle>
            <a:lvl1pPr marL="0" indent="0" algn="l">
              <a:buNone/>
              <a:defRPr sz="6000" b="1">
                <a:gradFill flip="none" rotWithShape="1">
                  <a:gsLst>
                    <a:gs pos="100000">
                      <a:srgbClr val="6D3B4F"/>
                    </a:gs>
                    <a:gs pos="0">
                      <a:schemeClr val="bg2"/>
                    </a:gs>
                  </a:gsLst>
                  <a:lin ang="10800000" scaled="1"/>
                  <a:tileRect/>
                </a:gra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/>
            <a:r>
              <a:rPr lang="en-US" noProof="0"/>
              <a:t>1</a:t>
            </a: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7DDDFEB1-7872-4940-890E-713981F69C4B}"/>
              </a:ext>
            </a:extLst>
          </p:cNvPr>
          <p:cNvSpPr>
            <a:spLocks noGrp="1"/>
          </p:cNvSpPr>
          <p:nvPr>
            <p:ph type="body" idx="30" hasCustomPrompt="1"/>
          </p:nvPr>
        </p:nvSpPr>
        <p:spPr>
          <a:xfrm>
            <a:off x="6501650" y="4048567"/>
            <a:ext cx="2992278" cy="334918"/>
          </a:xfrm>
        </p:spPr>
        <p:txBody>
          <a:bodyPr lIns="36000" tIns="0" rIns="0" bIns="0" anchor="b">
            <a:normAutofit/>
          </a:bodyPr>
          <a:lstStyle>
            <a:lvl1pPr marL="0" indent="0">
              <a:buNone/>
              <a:defRPr sz="22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5" name="Text Placeholder 11">
            <a:extLst>
              <a:ext uri="{FF2B5EF4-FFF2-40B4-BE49-F238E27FC236}">
                <a16:creationId xmlns:a16="http://schemas.microsoft.com/office/drawing/2014/main" id="{9F54982B-78F2-4014-A84C-F25539C6DC8A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6501650" y="4433657"/>
            <a:ext cx="4853737" cy="1376965"/>
          </a:xfrm>
        </p:spPr>
        <p:txBody>
          <a:bodyPr lIns="36000" tIns="0" rIns="0" bIns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  <p:sp>
        <p:nvSpPr>
          <p:cNvPr id="16" name="Picture Placeholder 11">
            <a:extLst>
              <a:ext uri="{FF2B5EF4-FFF2-40B4-BE49-F238E27FC236}">
                <a16:creationId xmlns:a16="http://schemas.microsoft.com/office/drawing/2014/main" id="{48D7F0F9-4118-4257-9D45-A5772C2110D7}"/>
              </a:ext>
            </a:extLst>
          </p:cNvPr>
          <p:cNvSpPr>
            <a:spLocks noGrp="1"/>
          </p:cNvSpPr>
          <p:nvPr>
            <p:ph type="pic" sz="quarter" idx="32"/>
          </p:nvPr>
        </p:nvSpPr>
        <p:spPr>
          <a:xfrm>
            <a:off x="10529940" y="742867"/>
            <a:ext cx="786384" cy="521208"/>
          </a:xfrm>
          <a:ln w="6350">
            <a:solidFill>
              <a:schemeClr val="accent5">
                <a:alpha val="50000"/>
              </a:schemeClr>
            </a:solidFill>
          </a:ln>
        </p:spPr>
        <p:txBody>
          <a:bodyPr anchor="ctr" anchorCtr="0">
            <a:noAutofit/>
          </a:bodyPr>
          <a:lstStyle>
            <a:lvl1pPr marL="0" indent="0" algn="ctr">
              <a:buNone/>
              <a:defRPr sz="1000"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1025325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ircles Fram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A4D017-0A70-4D48-AAEC-419979E13E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A4596-3085-4BB2-8F53-0564AA69708A}" type="datetime1">
              <a:rPr lang="en-US" noProof="0" smtClean="0"/>
              <a:t>7/14/2026</a:t>
            </a:fld>
            <a:endParaRPr lang="en-US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BBC7E7-6231-47E3-8EF5-B6940485EE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CF16B4-2B81-4254-9C13-836431B5E2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301015CF-499A-4BBE-9753-C58924478363}"/>
              </a:ext>
            </a:extLst>
          </p:cNvPr>
          <p:cNvSpPr/>
          <p:nvPr userDrawn="1"/>
        </p:nvSpPr>
        <p:spPr>
          <a:xfrm>
            <a:off x="1810787" y="2541781"/>
            <a:ext cx="2322576" cy="2322576"/>
          </a:xfrm>
          <a:prstGeom prst="ellipse">
            <a:avLst/>
          </a:prstGeom>
          <a:gradFill>
            <a:gsLst>
              <a:gs pos="0">
                <a:schemeClr val="bg2">
                  <a:alpha val="10000"/>
                </a:schemeClr>
              </a:gs>
              <a:gs pos="100000">
                <a:schemeClr val="bg2">
                  <a:lumMod val="75000"/>
                  <a:alpha val="20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A25F4982-38CF-44F1-8F23-63FB784DDB3F}"/>
              </a:ext>
            </a:extLst>
          </p:cNvPr>
          <p:cNvSpPr/>
          <p:nvPr userDrawn="1"/>
        </p:nvSpPr>
        <p:spPr>
          <a:xfrm>
            <a:off x="3997452" y="2200193"/>
            <a:ext cx="3008376" cy="3008376"/>
          </a:xfrm>
          <a:prstGeom prst="ellipse">
            <a:avLst/>
          </a:prstGeom>
          <a:gradFill>
            <a:gsLst>
              <a:gs pos="100000">
                <a:schemeClr val="bg2">
                  <a:lumMod val="75000"/>
                  <a:alpha val="20000"/>
                </a:schemeClr>
              </a:gs>
              <a:gs pos="0">
                <a:schemeClr val="tx2">
                  <a:alpha val="20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2E9E2742-0CF7-4498-9804-D4E1B556238F}"/>
              </a:ext>
            </a:extLst>
          </p:cNvPr>
          <p:cNvSpPr/>
          <p:nvPr userDrawn="1"/>
        </p:nvSpPr>
        <p:spPr>
          <a:xfrm>
            <a:off x="6869918" y="1978150"/>
            <a:ext cx="3511296" cy="3511296"/>
          </a:xfrm>
          <a:prstGeom prst="ellipse">
            <a:avLst/>
          </a:prstGeom>
          <a:gradFill>
            <a:gsLst>
              <a:gs pos="0">
                <a:schemeClr val="accent1">
                  <a:lumMod val="75000"/>
                  <a:alpha val="20000"/>
                </a:schemeClr>
              </a:gs>
              <a:gs pos="100000">
                <a:schemeClr val="accent1">
                  <a:alpha val="20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7" name="Text Placeholder 7">
            <a:extLst>
              <a:ext uri="{FF2B5EF4-FFF2-40B4-BE49-F238E27FC236}">
                <a16:creationId xmlns:a16="http://schemas.microsoft.com/office/drawing/2014/main" id="{6BA84852-3669-4ADB-BADA-A7F54196B2BE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2073295" y="3071195"/>
            <a:ext cx="1797559" cy="781561"/>
          </a:xfrm>
        </p:spPr>
        <p:txBody>
          <a:bodyPr lIns="0" tIns="0" rIns="0" bIns="0">
            <a:noAutofit/>
          </a:bodyPr>
          <a:lstStyle>
            <a:lvl1pPr marL="0" indent="0" algn="ctr">
              <a:buNone/>
              <a:defRPr sz="6000" b="1">
                <a:gradFill flip="none" rotWithShape="1">
                  <a:gsLst>
                    <a:gs pos="100000">
                      <a:srgbClr val="6D3B4F"/>
                    </a:gs>
                    <a:gs pos="0">
                      <a:schemeClr val="bg2"/>
                    </a:gs>
                  </a:gsLst>
                  <a:lin ang="10800000" scaled="1"/>
                  <a:tileRect/>
                </a:gra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/>
            <a:r>
              <a:rPr lang="en-US" noProof="0"/>
              <a:t>1</a:t>
            </a: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332ADE7C-CB58-4543-8A89-D1BAA23B59EB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730075" y="5649340"/>
            <a:ext cx="2484000" cy="334918"/>
          </a:xfrm>
        </p:spPr>
        <p:txBody>
          <a:bodyPr lIns="36000" tIns="0" rIns="0" bIns="0" anchor="b">
            <a:normAutofit/>
          </a:bodyPr>
          <a:lstStyle>
            <a:lvl1pPr marL="0" indent="0" algn="ctr">
              <a:buNone/>
              <a:defRPr sz="22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text</a:t>
            </a:r>
          </a:p>
        </p:txBody>
      </p:sp>
      <p:sp>
        <p:nvSpPr>
          <p:cNvPr id="29" name="Text Placeholder 11">
            <a:extLst>
              <a:ext uri="{FF2B5EF4-FFF2-40B4-BE49-F238E27FC236}">
                <a16:creationId xmlns:a16="http://schemas.microsoft.com/office/drawing/2014/main" id="{BEF70025-7AF3-426D-AAE8-5D25E1A5CB6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165887" y="3909381"/>
            <a:ext cx="1596816" cy="430700"/>
          </a:xfrm>
        </p:spPr>
        <p:txBody>
          <a:bodyPr lIns="36000" tIns="0" rIns="0" bIns="0">
            <a:no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</a:lstStyle>
          <a:p>
            <a:pPr lvl="0"/>
            <a:r>
              <a:rPr lang="en-US" noProof="0"/>
              <a:t>Billion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B48A1176-4AC8-4197-8737-21A26EC60370}"/>
              </a:ext>
            </a:extLst>
          </p:cNvPr>
          <p:cNvSpPr>
            <a:spLocks noGrp="1"/>
          </p:cNvSpPr>
          <p:nvPr>
            <p:ph type="body" idx="32" hasCustomPrompt="1"/>
          </p:nvPr>
        </p:nvSpPr>
        <p:spPr>
          <a:xfrm>
            <a:off x="4362457" y="5674484"/>
            <a:ext cx="2484000" cy="334918"/>
          </a:xfrm>
        </p:spPr>
        <p:txBody>
          <a:bodyPr lIns="36000" tIns="0" rIns="0" bIns="0" anchor="b">
            <a:normAutofit/>
          </a:bodyPr>
          <a:lstStyle>
            <a:lvl1pPr marL="0" indent="0" algn="ctr">
              <a:buNone/>
              <a:defRPr sz="22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text</a:t>
            </a:r>
          </a:p>
        </p:txBody>
      </p:sp>
      <p:sp>
        <p:nvSpPr>
          <p:cNvPr id="31" name="Text Placeholder 2">
            <a:extLst>
              <a:ext uri="{FF2B5EF4-FFF2-40B4-BE49-F238E27FC236}">
                <a16:creationId xmlns:a16="http://schemas.microsoft.com/office/drawing/2014/main" id="{9E48A353-E825-43A2-9268-3772DF852C93}"/>
              </a:ext>
            </a:extLst>
          </p:cNvPr>
          <p:cNvSpPr>
            <a:spLocks noGrp="1"/>
          </p:cNvSpPr>
          <p:nvPr>
            <p:ph type="body" idx="33" hasCustomPrompt="1"/>
          </p:nvPr>
        </p:nvSpPr>
        <p:spPr>
          <a:xfrm>
            <a:off x="7383566" y="5656692"/>
            <a:ext cx="2484000" cy="334918"/>
          </a:xfrm>
        </p:spPr>
        <p:txBody>
          <a:bodyPr lIns="36000" tIns="0" rIns="0" bIns="0" anchor="b">
            <a:normAutofit/>
          </a:bodyPr>
          <a:lstStyle>
            <a:lvl1pPr marL="0" indent="0" algn="ctr">
              <a:buNone/>
              <a:defRPr sz="22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text</a:t>
            </a:r>
          </a:p>
        </p:txBody>
      </p:sp>
      <p:sp>
        <p:nvSpPr>
          <p:cNvPr id="32" name="Text Placeholder 7">
            <a:extLst>
              <a:ext uri="{FF2B5EF4-FFF2-40B4-BE49-F238E27FC236}">
                <a16:creationId xmlns:a16="http://schemas.microsoft.com/office/drawing/2014/main" id="{289C6559-A412-4545-8BEA-9C8CF0E92D8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4602860" y="3068895"/>
            <a:ext cx="1797559" cy="781561"/>
          </a:xfrm>
        </p:spPr>
        <p:txBody>
          <a:bodyPr lIns="0" tIns="0" rIns="0" bIns="0">
            <a:noAutofit/>
          </a:bodyPr>
          <a:lstStyle>
            <a:lvl1pPr marL="0" indent="0" algn="ctr">
              <a:buNone/>
              <a:defRPr sz="6000" b="1">
                <a:gradFill flip="none" rotWithShape="1">
                  <a:gsLst>
                    <a:gs pos="100000">
                      <a:srgbClr val="6D3B4F"/>
                    </a:gs>
                    <a:gs pos="0">
                      <a:schemeClr val="bg2"/>
                    </a:gs>
                  </a:gsLst>
                  <a:lin ang="10800000" scaled="1"/>
                  <a:tileRect/>
                </a:gra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/>
            <a:r>
              <a:rPr lang="en-US" noProof="0"/>
              <a:t>1</a:t>
            </a:r>
          </a:p>
        </p:txBody>
      </p:sp>
      <p:sp>
        <p:nvSpPr>
          <p:cNvPr id="33" name="Text Placeholder 7">
            <a:extLst>
              <a:ext uri="{FF2B5EF4-FFF2-40B4-BE49-F238E27FC236}">
                <a16:creationId xmlns:a16="http://schemas.microsoft.com/office/drawing/2014/main" id="{0B7BFF13-EDBB-45CE-97A5-A148A3ACA7A0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7726786" y="3068895"/>
            <a:ext cx="1797559" cy="781561"/>
          </a:xfrm>
        </p:spPr>
        <p:txBody>
          <a:bodyPr lIns="0" tIns="0" rIns="0" bIns="0">
            <a:noAutofit/>
          </a:bodyPr>
          <a:lstStyle>
            <a:lvl1pPr marL="0" indent="0" algn="ctr">
              <a:buNone/>
              <a:defRPr sz="6000" b="1">
                <a:gradFill flip="none" rotWithShape="1">
                  <a:gsLst>
                    <a:gs pos="100000">
                      <a:srgbClr val="6D3B4F"/>
                    </a:gs>
                    <a:gs pos="0">
                      <a:schemeClr val="bg2"/>
                    </a:gs>
                  </a:gsLst>
                  <a:lin ang="10800000" scaled="1"/>
                  <a:tileRect/>
                </a:gra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/>
            <a:r>
              <a:rPr lang="en-US" noProof="0"/>
              <a:t>1</a:t>
            </a:r>
          </a:p>
        </p:txBody>
      </p:sp>
      <p:sp>
        <p:nvSpPr>
          <p:cNvPr id="34" name="Text Placeholder 11">
            <a:extLst>
              <a:ext uri="{FF2B5EF4-FFF2-40B4-BE49-F238E27FC236}">
                <a16:creationId xmlns:a16="http://schemas.microsoft.com/office/drawing/2014/main" id="{4CFD8A3C-72E7-4646-94B5-3D08F2A9B987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703232" y="3917466"/>
            <a:ext cx="1596816" cy="430700"/>
          </a:xfrm>
        </p:spPr>
        <p:txBody>
          <a:bodyPr lIns="36000" tIns="0" rIns="0" bIns="0">
            <a:no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</a:lstStyle>
          <a:p>
            <a:pPr lvl="0"/>
            <a:r>
              <a:rPr lang="en-US" noProof="0"/>
              <a:t>Billion</a:t>
            </a:r>
          </a:p>
        </p:txBody>
      </p:sp>
      <p:sp>
        <p:nvSpPr>
          <p:cNvPr id="35" name="Text Placeholder 11">
            <a:extLst>
              <a:ext uri="{FF2B5EF4-FFF2-40B4-BE49-F238E27FC236}">
                <a16:creationId xmlns:a16="http://schemas.microsoft.com/office/drawing/2014/main" id="{16E9923E-87D9-40DD-9F02-63A0EE936A1F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7827157" y="3917466"/>
            <a:ext cx="1596816" cy="430700"/>
          </a:xfrm>
        </p:spPr>
        <p:txBody>
          <a:bodyPr lIns="36000" tIns="0" rIns="0" bIns="0">
            <a:no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</a:lstStyle>
          <a:p>
            <a:pPr lvl="0"/>
            <a:r>
              <a:rPr lang="en-US" noProof="0"/>
              <a:t>Billion</a:t>
            </a: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138ED511-212A-DA4E-98FC-496D7B92A7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14" y="740998"/>
            <a:ext cx="9535686" cy="568800"/>
          </a:xfrm>
        </p:spPr>
        <p:txBody>
          <a:bodyPr lIns="36000" tIns="0" rIns="0" bIns="0"/>
          <a:lstStyle/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53F5D1F3-7B20-844A-AD7A-66AA1CAC2557}"/>
              </a:ext>
            </a:extLst>
          </p:cNvPr>
          <p:cNvSpPr>
            <a:spLocks noGrp="1"/>
          </p:cNvSpPr>
          <p:nvPr>
            <p:ph type="body" idx="24" hasCustomPrompt="1"/>
          </p:nvPr>
        </p:nvSpPr>
        <p:spPr>
          <a:xfrm>
            <a:off x="836614" y="1377833"/>
            <a:ext cx="9535686" cy="540000"/>
          </a:xfrm>
        </p:spPr>
        <p:txBody>
          <a:bodyPr lIns="36000" tIns="0" rIns="0" bIns="0">
            <a:normAutofit/>
          </a:bodyPr>
          <a:lstStyle>
            <a:lvl1pPr marL="0" indent="0" algn="l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6" name="Picture Placeholder 11">
            <a:extLst>
              <a:ext uri="{FF2B5EF4-FFF2-40B4-BE49-F238E27FC236}">
                <a16:creationId xmlns:a16="http://schemas.microsoft.com/office/drawing/2014/main" id="{48D7F0F9-4118-4257-9D45-A5772C2110D7}"/>
              </a:ext>
            </a:extLst>
          </p:cNvPr>
          <p:cNvSpPr>
            <a:spLocks noGrp="1"/>
          </p:cNvSpPr>
          <p:nvPr>
            <p:ph type="pic" sz="quarter" idx="38"/>
          </p:nvPr>
        </p:nvSpPr>
        <p:spPr>
          <a:xfrm>
            <a:off x="10529940" y="742867"/>
            <a:ext cx="786384" cy="521208"/>
          </a:xfrm>
          <a:ln w="6350">
            <a:solidFill>
              <a:schemeClr val="accent5">
                <a:alpha val="50000"/>
              </a:schemeClr>
            </a:solidFill>
          </a:ln>
        </p:spPr>
        <p:txBody>
          <a:bodyPr anchor="ctr" anchorCtr="0">
            <a:noAutofit/>
          </a:bodyPr>
          <a:lstStyle>
            <a:lvl1pPr marL="0" indent="0" algn="ctr">
              <a:buNone/>
              <a:defRPr sz="1000"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091068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with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AB7BBC9A-B18B-4F56-8515-321CD01B2666}"/>
              </a:ext>
            </a:extLst>
          </p:cNvPr>
          <p:cNvSpPr/>
          <p:nvPr userDrawn="1"/>
        </p:nvSpPr>
        <p:spPr>
          <a:xfrm>
            <a:off x="6096000" y="2875541"/>
            <a:ext cx="5653088" cy="2724912"/>
          </a:xfrm>
          <a:prstGeom prst="rect">
            <a:avLst/>
          </a:pr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131326-08A9-441D-B1A8-662714158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14" y="740998"/>
            <a:ext cx="9535686" cy="568800"/>
          </a:xfrm>
        </p:spPr>
        <p:txBody>
          <a:bodyPr lIns="36000" tIns="0" rIns="0" bIns="0"/>
          <a:lstStyle/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99C403B-F50A-4124-BE88-55C843FAE4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F8E8F-7A79-47A4-A23F-F3FD3E2A15F3}" type="datetime1">
              <a:rPr lang="en-US" noProof="0" smtClean="0"/>
              <a:t>7/14/2026</a:t>
            </a:fld>
            <a:endParaRPr lang="en-US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A151E7-E2A1-4EA3-8293-FA9D289DF2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B57EB4-66F5-49E8-A8EF-39029E94B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C91FD06-686C-4DAB-8F12-FBDE6BBF3144}"/>
              </a:ext>
            </a:extLst>
          </p:cNvPr>
          <p:cNvSpPr>
            <a:spLocks noGrp="1"/>
          </p:cNvSpPr>
          <p:nvPr>
            <p:ph type="body" idx="24" hasCustomPrompt="1"/>
          </p:nvPr>
        </p:nvSpPr>
        <p:spPr>
          <a:xfrm>
            <a:off x="836614" y="1377833"/>
            <a:ext cx="9535686" cy="909018"/>
          </a:xfrm>
        </p:spPr>
        <p:txBody>
          <a:bodyPr lIns="36000" tIns="0" rIns="0" bIns="0">
            <a:normAutofit/>
          </a:bodyPr>
          <a:lstStyle>
            <a:lvl1pPr marL="0" indent="0" algn="l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3076231-2A54-4E4C-AED3-197E208C14BB}"/>
              </a:ext>
            </a:extLst>
          </p:cNvPr>
          <p:cNvSpPr/>
          <p:nvPr userDrawn="1"/>
        </p:nvSpPr>
        <p:spPr>
          <a:xfrm>
            <a:off x="0" y="2891583"/>
            <a:ext cx="6096000" cy="2724912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0" name="Text Placeholder 2">
            <a:extLst>
              <a:ext uri="{FF2B5EF4-FFF2-40B4-BE49-F238E27FC236}">
                <a16:creationId xmlns:a16="http://schemas.microsoft.com/office/drawing/2014/main" id="{61FE0B9B-7D73-4311-B749-C3FA874AF7CC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6612" y="3278541"/>
            <a:ext cx="4820533" cy="334918"/>
          </a:xfrm>
        </p:spPr>
        <p:txBody>
          <a:bodyPr lIns="36000" tIns="0" rIns="0" bIns="0" anchor="b">
            <a:normAutofit/>
          </a:bodyPr>
          <a:lstStyle>
            <a:lvl1pPr marL="0" indent="0">
              <a:buNone/>
              <a:defRPr sz="22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1" name="Text Placeholder 11">
            <a:extLst>
              <a:ext uri="{FF2B5EF4-FFF2-40B4-BE49-F238E27FC236}">
                <a16:creationId xmlns:a16="http://schemas.microsoft.com/office/drawing/2014/main" id="{4A6CBB7D-3142-4CED-98BE-68B4F7C14E5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36612" y="3663631"/>
            <a:ext cx="4820533" cy="1618232"/>
          </a:xfrm>
        </p:spPr>
        <p:txBody>
          <a:bodyPr lIns="36000" tIns="0" rIns="0" bIns="0">
            <a:normAutofit/>
          </a:bodyPr>
          <a:lstStyle>
            <a:lvl1pPr marL="171450" indent="-171450">
              <a:spcBef>
                <a:spcPts val="600"/>
              </a:spcBef>
              <a:buClr>
                <a:schemeClr val="accent1">
                  <a:lumMod val="40000"/>
                  <a:lumOff val="60000"/>
                </a:schemeClr>
              </a:buClr>
              <a:buSzPct val="125000"/>
              <a:buFont typeface="Wingdings" panose="05000000000000000000" pitchFamily="2" charset="2"/>
              <a:buChar char="§"/>
              <a:defRPr sz="1400"/>
            </a:lvl1pPr>
            <a:lvl2pPr marL="628650" indent="-171450">
              <a:spcBef>
                <a:spcPts val="600"/>
              </a:spcBef>
              <a:buClr>
                <a:schemeClr val="accent1">
                  <a:lumMod val="40000"/>
                  <a:lumOff val="60000"/>
                </a:schemeClr>
              </a:buClr>
              <a:buSzPct val="125000"/>
              <a:buFont typeface="Wingdings" panose="05000000000000000000" pitchFamily="2" charset="2"/>
              <a:buChar char="§"/>
              <a:defRPr sz="1400"/>
            </a:lvl2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9CA39242-8640-435B-8C03-0CB0BC8E88E6}"/>
              </a:ext>
            </a:extLst>
          </p:cNvPr>
          <p:cNvSpPr>
            <a:spLocks noGrp="1"/>
          </p:cNvSpPr>
          <p:nvPr>
            <p:ph type="body" idx="30" hasCustomPrompt="1"/>
          </p:nvPr>
        </p:nvSpPr>
        <p:spPr>
          <a:xfrm>
            <a:off x="6495790" y="3278541"/>
            <a:ext cx="4820533" cy="334918"/>
          </a:xfrm>
        </p:spPr>
        <p:txBody>
          <a:bodyPr lIns="36000" tIns="0" rIns="0" bIns="0" anchor="b">
            <a:normAutofit/>
          </a:bodyPr>
          <a:lstStyle>
            <a:lvl1pPr marL="0" indent="0">
              <a:buNone/>
              <a:defRPr sz="22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7" name="Text Placeholder 11">
            <a:extLst>
              <a:ext uri="{FF2B5EF4-FFF2-40B4-BE49-F238E27FC236}">
                <a16:creationId xmlns:a16="http://schemas.microsoft.com/office/drawing/2014/main" id="{62E97E9F-0DAA-48F4-90F4-640195EAD7DA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6495790" y="3663631"/>
            <a:ext cx="4820533" cy="1618232"/>
          </a:xfrm>
        </p:spPr>
        <p:txBody>
          <a:bodyPr lIns="36000" tIns="0" rIns="0" bIns="0">
            <a:normAutofit/>
          </a:bodyPr>
          <a:lstStyle>
            <a:lvl1pPr marL="171450" indent="-171450">
              <a:spcBef>
                <a:spcPts val="600"/>
              </a:spcBef>
              <a:buClr>
                <a:schemeClr val="bg2">
                  <a:lumMod val="40000"/>
                  <a:lumOff val="60000"/>
                </a:schemeClr>
              </a:buClr>
              <a:buSzPct val="125000"/>
              <a:buFont typeface="Wingdings" panose="05000000000000000000" pitchFamily="2" charset="2"/>
              <a:buChar char="§"/>
              <a:defRPr sz="1400"/>
            </a:lvl1pPr>
            <a:lvl2pPr marL="628650" indent="-171450">
              <a:spcBef>
                <a:spcPts val="600"/>
              </a:spcBef>
              <a:buClr>
                <a:schemeClr val="bg2">
                  <a:lumMod val="40000"/>
                  <a:lumOff val="60000"/>
                </a:schemeClr>
              </a:buClr>
              <a:buSzPct val="125000"/>
              <a:buFont typeface="Wingdings" panose="05000000000000000000" pitchFamily="2" charset="2"/>
              <a:buChar char="§"/>
              <a:defRPr sz="1400"/>
            </a:lvl2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  <p:sp>
        <p:nvSpPr>
          <p:cNvPr id="14" name="Picture Placeholder 11">
            <a:extLst>
              <a:ext uri="{FF2B5EF4-FFF2-40B4-BE49-F238E27FC236}">
                <a16:creationId xmlns:a16="http://schemas.microsoft.com/office/drawing/2014/main" id="{48D7F0F9-4118-4257-9D45-A5772C2110D7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0529940" y="742867"/>
            <a:ext cx="786384" cy="521208"/>
          </a:xfrm>
          <a:ln w="6350">
            <a:solidFill>
              <a:schemeClr val="accent5">
                <a:alpha val="50000"/>
              </a:schemeClr>
            </a:solidFill>
          </a:ln>
        </p:spPr>
        <p:txBody>
          <a:bodyPr anchor="ctr" anchorCtr="0">
            <a:noAutofit/>
          </a:bodyPr>
          <a:lstStyle>
            <a:lvl1pPr marL="0" indent="0" algn="ctr">
              <a:buNone/>
              <a:defRPr sz="1000"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261833377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Rectangle 42">
            <a:extLst>
              <a:ext uri="{FF2B5EF4-FFF2-40B4-BE49-F238E27FC236}">
                <a16:creationId xmlns:a16="http://schemas.microsoft.com/office/drawing/2014/main" id="{9AECFA43-CD95-4331-BDD6-DA02FC838900}"/>
              </a:ext>
            </a:extLst>
          </p:cNvPr>
          <p:cNvSpPr/>
          <p:nvPr userDrawn="1"/>
        </p:nvSpPr>
        <p:spPr>
          <a:xfrm>
            <a:off x="0" y="1426745"/>
            <a:ext cx="12192000" cy="498348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20000"/>
                </a:schemeClr>
              </a:gs>
              <a:gs pos="100000">
                <a:schemeClr val="bg2">
                  <a:alpha val="20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99C403B-F50A-4124-BE88-55C843FAE49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265399" y="5810623"/>
            <a:ext cx="1080000" cy="234000"/>
          </a:xfrm>
        </p:spPr>
        <p:txBody>
          <a:bodyPr/>
          <a:lstStyle/>
          <a:p>
            <a:fld id="{011F8E8F-7A79-47A4-A23F-F3FD3E2A15F3}" type="datetime1">
              <a:rPr lang="en-US" noProof="0" smtClean="0"/>
              <a:t>7/14/2026</a:t>
            </a:fld>
            <a:endParaRPr lang="en-US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A151E7-E2A1-4EA3-8293-FA9D289DF2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B57EB4-66F5-49E8-A8EF-39029E94B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2" name="Picture Placeholder 11" descr="Competitors logos quadrant">
            <a:extLst>
              <a:ext uri="{FF2B5EF4-FFF2-40B4-BE49-F238E27FC236}">
                <a16:creationId xmlns:a16="http://schemas.microsoft.com/office/drawing/2014/main" id="{AA265DB5-0ACC-4872-94A9-E59194B1A497}"/>
              </a:ext>
            </a:extLst>
          </p:cNvPr>
          <p:cNvSpPr>
            <a:spLocks noGrp="1"/>
          </p:cNvSpPr>
          <p:nvPr>
            <p:ph type="pic" sz="quarter" idx="39" hasCustomPrompt="1"/>
          </p:nvPr>
        </p:nvSpPr>
        <p:spPr>
          <a:xfrm>
            <a:off x="3271215" y="2800279"/>
            <a:ext cx="1772153" cy="777240"/>
          </a:xfrm>
          <a:solidFill>
            <a:schemeClr val="bg1">
              <a:alpha val="50000"/>
            </a:schemeClr>
          </a:solidFill>
        </p:spPr>
        <p:txBody>
          <a:bodyPr anchor="ctr" anchorCtr="0">
            <a:noAutofit/>
          </a:bodyPr>
          <a:lstStyle>
            <a:lvl1pPr marL="0" indent="0" algn="ctr">
              <a:buNone/>
              <a:defRPr sz="2000" i="1"/>
            </a:lvl1pPr>
          </a:lstStyle>
          <a:p>
            <a:r>
              <a:rPr lang="en-US" noProof="0" dirty="0"/>
              <a:t>Competitor 2</a:t>
            </a:r>
          </a:p>
          <a:p>
            <a:r>
              <a:rPr lang="en-US" noProof="0" dirty="0"/>
              <a:t>Logo</a:t>
            </a:r>
          </a:p>
        </p:txBody>
      </p:sp>
      <p:sp>
        <p:nvSpPr>
          <p:cNvPr id="23" name="Picture Placeholder 11" descr="Competitors logos quadrant">
            <a:extLst>
              <a:ext uri="{FF2B5EF4-FFF2-40B4-BE49-F238E27FC236}">
                <a16:creationId xmlns:a16="http://schemas.microsoft.com/office/drawing/2014/main" id="{D93F8F87-5281-4F40-82FC-A4B985EAFE89}"/>
              </a:ext>
            </a:extLst>
          </p:cNvPr>
          <p:cNvSpPr>
            <a:spLocks noGrp="1"/>
          </p:cNvSpPr>
          <p:nvPr>
            <p:ph type="pic" sz="quarter" idx="40" hasCustomPrompt="1"/>
          </p:nvPr>
        </p:nvSpPr>
        <p:spPr>
          <a:xfrm>
            <a:off x="1366167" y="2237506"/>
            <a:ext cx="1772153" cy="777240"/>
          </a:xfrm>
          <a:solidFill>
            <a:schemeClr val="bg1">
              <a:alpha val="50000"/>
            </a:schemeClr>
          </a:solidFill>
        </p:spPr>
        <p:txBody>
          <a:bodyPr anchor="ctr" anchorCtr="0">
            <a:noAutofit/>
          </a:bodyPr>
          <a:lstStyle>
            <a:lvl1pPr marL="0" indent="0" algn="ctr">
              <a:buNone/>
              <a:defRPr sz="2000" i="1"/>
            </a:lvl1pPr>
          </a:lstStyle>
          <a:p>
            <a:r>
              <a:rPr lang="en-US" noProof="0" dirty="0"/>
              <a:t>Competitor 1</a:t>
            </a:r>
          </a:p>
          <a:p>
            <a:r>
              <a:rPr lang="en-US" noProof="0" dirty="0"/>
              <a:t>Logo</a:t>
            </a:r>
          </a:p>
        </p:txBody>
      </p:sp>
      <p:sp>
        <p:nvSpPr>
          <p:cNvPr id="24" name="Picture Placeholder 11" descr="Competitors logos quadrant">
            <a:extLst>
              <a:ext uri="{FF2B5EF4-FFF2-40B4-BE49-F238E27FC236}">
                <a16:creationId xmlns:a16="http://schemas.microsoft.com/office/drawing/2014/main" id="{DEEA12AF-CE7B-41C2-8A17-EC693ECF8C38}"/>
              </a:ext>
            </a:extLst>
          </p:cNvPr>
          <p:cNvSpPr>
            <a:spLocks noGrp="1"/>
          </p:cNvSpPr>
          <p:nvPr>
            <p:ph type="pic" sz="quarter" idx="41" hasCustomPrompt="1"/>
          </p:nvPr>
        </p:nvSpPr>
        <p:spPr>
          <a:xfrm>
            <a:off x="1872684" y="4678392"/>
            <a:ext cx="1772153" cy="777240"/>
          </a:xfrm>
          <a:solidFill>
            <a:schemeClr val="bg1">
              <a:alpha val="50000"/>
            </a:schemeClr>
          </a:solidFill>
        </p:spPr>
        <p:txBody>
          <a:bodyPr anchor="ctr" anchorCtr="0">
            <a:noAutofit/>
          </a:bodyPr>
          <a:lstStyle>
            <a:lvl1pPr marL="0" indent="0" algn="ctr">
              <a:buNone/>
              <a:defRPr sz="2000" i="1"/>
            </a:lvl1pPr>
          </a:lstStyle>
          <a:p>
            <a:r>
              <a:rPr lang="en-US" noProof="0" dirty="0"/>
              <a:t>Competitor 3</a:t>
            </a:r>
          </a:p>
          <a:p>
            <a:r>
              <a:rPr lang="en-US" noProof="0" dirty="0"/>
              <a:t>Logo</a:t>
            </a:r>
          </a:p>
        </p:txBody>
      </p:sp>
      <p:sp>
        <p:nvSpPr>
          <p:cNvPr id="25" name="Picture Placeholder 11" descr="Competitors logos quadrant">
            <a:extLst>
              <a:ext uri="{FF2B5EF4-FFF2-40B4-BE49-F238E27FC236}">
                <a16:creationId xmlns:a16="http://schemas.microsoft.com/office/drawing/2014/main" id="{5F18F8B8-2496-4093-BFC7-531592943EB3}"/>
              </a:ext>
            </a:extLst>
          </p:cNvPr>
          <p:cNvSpPr>
            <a:spLocks noGrp="1"/>
          </p:cNvSpPr>
          <p:nvPr>
            <p:ph type="pic" sz="quarter" idx="42" hasCustomPrompt="1"/>
          </p:nvPr>
        </p:nvSpPr>
        <p:spPr>
          <a:xfrm>
            <a:off x="6636591" y="2856931"/>
            <a:ext cx="1772153" cy="777240"/>
          </a:xfrm>
          <a:solidFill>
            <a:schemeClr val="bg1">
              <a:alpha val="50000"/>
            </a:schemeClr>
          </a:solidFill>
        </p:spPr>
        <p:txBody>
          <a:bodyPr anchor="ctr" anchorCtr="0">
            <a:noAutofit/>
          </a:bodyPr>
          <a:lstStyle>
            <a:lvl1pPr marL="0" indent="0" algn="ctr">
              <a:buNone/>
              <a:defRPr sz="2000" i="1"/>
            </a:lvl1pPr>
          </a:lstStyle>
          <a:p>
            <a:r>
              <a:rPr lang="en-US" noProof="0" dirty="0"/>
              <a:t>Competitor 4</a:t>
            </a:r>
          </a:p>
          <a:p>
            <a:r>
              <a:rPr lang="en-US" noProof="0" dirty="0"/>
              <a:t>Logo</a:t>
            </a:r>
          </a:p>
        </p:txBody>
      </p:sp>
      <p:sp>
        <p:nvSpPr>
          <p:cNvPr id="28" name="Picture Placeholder 11" descr="Competitors logos quadrant">
            <a:extLst>
              <a:ext uri="{FF2B5EF4-FFF2-40B4-BE49-F238E27FC236}">
                <a16:creationId xmlns:a16="http://schemas.microsoft.com/office/drawing/2014/main" id="{7FA1C20D-8A7C-4FF1-8DFB-ECACC4C2BC63}"/>
              </a:ext>
            </a:extLst>
          </p:cNvPr>
          <p:cNvSpPr>
            <a:spLocks noGrp="1"/>
          </p:cNvSpPr>
          <p:nvPr>
            <p:ph type="pic" sz="quarter" idx="43" hasCustomPrompt="1"/>
          </p:nvPr>
        </p:nvSpPr>
        <p:spPr>
          <a:xfrm>
            <a:off x="6458028" y="4783318"/>
            <a:ext cx="1772153" cy="777240"/>
          </a:xfrm>
          <a:solidFill>
            <a:schemeClr val="bg1">
              <a:alpha val="50000"/>
            </a:schemeClr>
          </a:solidFill>
        </p:spPr>
        <p:txBody>
          <a:bodyPr anchor="ctr" anchorCtr="0">
            <a:noAutofit/>
          </a:bodyPr>
          <a:lstStyle>
            <a:lvl1pPr marL="0" indent="0" algn="ctr">
              <a:buNone/>
              <a:defRPr sz="2000" i="1"/>
            </a:lvl1pPr>
          </a:lstStyle>
          <a:p>
            <a:r>
              <a:rPr lang="en-US" noProof="0" dirty="0"/>
              <a:t>Competitor 5</a:t>
            </a:r>
          </a:p>
          <a:p>
            <a:r>
              <a:rPr lang="en-US" noProof="0" dirty="0"/>
              <a:t>Logo</a:t>
            </a:r>
          </a:p>
        </p:txBody>
      </p:sp>
      <p:sp>
        <p:nvSpPr>
          <p:cNvPr id="29" name="Picture Placeholder 11" descr="Competitors logos quadrant">
            <a:extLst>
              <a:ext uri="{FF2B5EF4-FFF2-40B4-BE49-F238E27FC236}">
                <a16:creationId xmlns:a16="http://schemas.microsoft.com/office/drawing/2014/main" id="{62CD1D6A-EBAA-473C-A87B-407D209FA4F0}"/>
              </a:ext>
            </a:extLst>
          </p:cNvPr>
          <p:cNvSpPr>
            <a:spLocks noGrp="1"/>
          </p:cNvSpPr>
          <p:nvPr>
            <p:ph type="pic" sz="quarter" idx="44" hasCustomPrompt="1"/>
          </p:nvPr>
        </p:nvSpPr>
        <p:spPr>
          <a:xfrm>
            <a:off x="9155216" y="4546154"/>
            <a:ext cx="1772153" cy="777240"/>
          </a:xfrm>
          <a:solidFill>
            <a:schemeClr val="bg1">
              <a:alpha val="50000"/>
            </a:schemeClr>
          </a:solidFill>
        </p:spPr>
        <p:txBody>
          <a:bodyPr anchor="ctr" anchorCtr="0">
            <a:noAutofit/>
          </a:bodyPr>
          <a:lstStyle>
            <a:lvl1pPr marL="0" indent="0" algn="ctr">
              <a:buNone/>
              <a:defRPr sz="2000" i="1"/>
            </a:lvl1pPr>
          </a:lstStyle>
          <a:p>
            <a:r>
              <a:rPr lang="en-US" noProof="0" dirty="0"/>
              <a:t>Competitor 6</a:t>
            </a:r>
          </a:p>
          <a:p>
            <a:r>
              <a:rPr lang="en-US" noProof="0" dirty="0"/>
              <a:t>Logo</a:t>
            </a:r>
          </a:p>
        </p:txBody>
      </p:sp>
      <p:sp>
        <p:nvSpPr>
          <p:cNvPr id="33" name="Text Placeholder 7">
            <a:extLst>
              <a:ext uri="{FF2B5EF4-FFF2-40B4-BE49-F238E27FC236}">
                <a16:creationId xmlns:a16="http://schemas.microsoft.com/office/drawing/2014/main" id="{07B05968-4C1C-466A-8E74-060D9E16DA9F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836613" y="3922337"/>
            <a:ext cx="2741612" cy="248888"/>
          </a:xfrm>
        </p:spPr>
        <p:txBody>
          <a:bodyPr>
            <a:noAutofit/>
          </a:bodyPr>
          <a:lstStyle>
            <a:lvl1pPr marL="0" indent="0">
              <a:buNone/>
              <a:defRPr sz="1200" b="1"/>
            </a:lvl1pPr>
            <a:lvl2pPr marL="457200" indent="0">
              <a:buNone/>
              <a:defRPr sz="1200" b="1"/>
            </a:lvl2pPr>
            <a:lvl3pPr>
              <a:defRPr sz="1200" b="1"/>
            </a:lvl3pPr>
            <a:lvl4pPr>
              <a:defRPr sz="1200" b="1"/>
            </a:lvl4pPr>
            <a:lvl5pPr>
              <a:defRPr sz="1200" b="1"/>
            </a:lvl5pPr>
          </a:lstStyle>
          <a:p>
            <a:pPr lvl="0"/>
            <a:r>
              <a:rPr lang="en-US" noProof="0"/>
              <a:t>More expensive</a:t>
            </a:r>
          </a:p>
        </p:txBody>
      </p: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0A0E78D4-0FC2-422B-8A0E-4B77C857682A}"/>
              </a:ext>
            </a:extLst>
          </p:cNvPr>
          <p:cNvCxnSpPr/>
          <p:nvPr userDrawn="1"/>
        </p:nvCxnSpPr>
        <p:spPr>
          <a:xfrm>
            <a:off x="943519" y="3858087"/>
            <a:ext cx="10332000" cy="0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70420273-FFF6-4145-952E-E1EC3C641A90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4162800" y="3876719"/>
            <a:ext cx="3866400" cy="0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Picture Placeholder 14">
            <a:extLst>
              <a:ext uri="{FF2B5EF4-FFF2-40B4-BE49-F238E27FC236}">
                <a16:creationId xmlns:a16="http://schemas.microsoft.com/office/drawing/2014/main" id="{D916D7D1-7F63-4867-9C6C-31228BEAC6C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464329" y="2259757"/>
            <a:ext cx="1463040" cy="987552"/>
          </a:xfrm>
          <a:solidFill>
            <a:schemeClr val="bg1">
              <a:alpha val="50000"/>
            </a:schemeClr>
          </a:solidFill>
        </p:spPr>
        <p:txBody>
          <a:bodyPr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39" name="Text Placeholder 7">
            <a:extLst>
              <a:ext uri="{FF2B5EF4-FFF2-40B4-BE49-F238E27FC236}">
                <a16:creationId xmlns:a16="http://schemas.microsoft.com/office/drawing/2014/main" id="{43D1C529-2673-461C-AD18-9EDFAA659C0F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8601699" y="3922337"/>
            <a:ext cx="2741612" cy="248888"/>
          </a:xfrm>
        </p:spPr>
        <p:txBody>
          <a:bodyPr>
            <a:noAutofit/>
          </a:bodyPr>
          <a:lstStyle>
            <a:lvl1pPr marL="0" indent="0" algn="r">
              <a:buNone/>
              <a:defRPr sz="1200" b="1"/>
            </a:lvl1pPr>
            <a:lvl2pPr marL="457200" indent="0">
              <a:buNone/>
              <a:defRPr sz="1200" b="1"/>
            </a:lvl2pPr>
            <a:lvl3pPr>
              <a:defRPr sz="1200" b="1"/>
            </a:lvl3pPr>
            <a:lvl4pPr>
              <a:defRPr sz="1200" b="1"/>
            </a:lvl4pPr>
            <a:lvl5pPr>
              <a:defRPr sz="1200" b="1"/>
            </a:lvl5pPr>
          </a:lstStyle>
          <a:p>
            <a:pPr lvl="0"/>
            <a:r>
              <a:rPr lang="en-US" noProof="0"/>
              <a:t>Less expensive</a:t>
            </a:r>
          </a:p>
        </p:txBody>
      </p:sp>
      <p:sp>
        <p:nvSpPr>
          <p:cNvPr id="40" name="Text Placeholder 7">
            <a:extLst>
              <a:ext uri="{FF2B5EF4-FFF2-40B4-BE49-F238E27FC236}">
                <a16:creationId xmlns:a16="http://schemas.microsoft.com/office/drawing/2014/main" id="{5900A478-228D-4DD3-985B-4DF3CC82896C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4718845" y="5880592"/>
            <a:ext cx="2741612" cy="248888"/>
          </a:xfrm>
        </p:spPr>
        <p:txBody>
          <a:bodyPr>
            <a:noAutofit/>
          </a:bodyPr>
          <a:lstStyle>
            <a:lvl1pPr marL="0" indent="0" algn="ctr">
              <a:buNone/>
              <a:defRPr sz="1200" b="1"/>
            </a:lvl1pPr>
            <a:lvl2pPr marL="457200" indent="0">
              <a:buNone/>
              <a:defRPr sz="1200" b="1"/>
            </a:lvl2pPr>
            <a:lvl3pPr>
              <a:defRPr sz="1200" b="1"/>
            </a:lvl3pPr>
            <a:lvl4pPr>
              <a:defRPr sz="1200" b="1"/>
            </a:lvl4pPr>
            <a:lvl5pPr>
              <a:defRPr sz="1200" b="1"/>
            </a:lvl5pPr>
          </a:lstStyle>
          <a:p>
            <a:pPr lvl="0"/>
            <a:r>
              <a:rPr lang="en-US" noProof="0"/>
              <a:t>Less convenient</a:t>
            </a:r>
          </a:p>
        </p:txBody>
      </p:sp>
      <p:sp>
        <p:nvSpPr>
          <p:cNvPr id="42" name="Text Placeholder 7">
            <a:extLst>
              <a:ext uri="{FF2B5EF4-FFF2-40B4-BE49-F238E27FC236}">
                <a16:creationId xmlns:a16="http://schemas.microsoft.com/office/drawing/2014/main" id="{34D00100-49AA-43BE-AF2F-0E9CEC49EAC1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4731544" y="1640745"/>
            <a:ext cx="2741612" cy="248888"/>
          </a:xfrm>
        </p:spPr>
        <p:txBody>
          <a:bodyPr>
            <a:noAutofit/>
          </a:bodyPr>
          <a:lstStyle>
            <a:lvl1pPr marL="0" indent="0" algn="ctr">
              <a:buNone/>
              <a:defRPr sz="1200" b="1"/>
            </a:lvl1pPr>
            <a:lvl2pPr marL="457200" indent="0">
              <a:buNone/>
              <a:defRPr sz="1200" b="1"/>
            </a:lvl2pPr>
            <a:lvl3pPr>
              <a:defRPr sz="1200" b="1"/>
            </a:lvl3pPr>
            <a:lvl4pPr>
              <a:defRPr sz="1200" b="1"/>
            </a:lvl4pPr>
            <a:lvl5pPr>
              <a:defRPr sz="1200" b="1"/>
            </a:lvl5pPr>
          </a:lstStyle>
          <a:p>
            <a:pPr lvl="0"/>
            <a:r>
              <a:rPr lang="en-US" noProof="0"/>
              <a:t>More convenient</a:t>
            </a:r>
          </a:p>
        </p:txBody>
      </p:sp>
      <p:sp>
        <p:nvSpPr>
          <p:cNvPr id="21" name="Picture Placeholder 11">
            <a:extLst>
              <a:ext uri="{FF2B5EF4-FFF2-40B4-BE49-F238E27FC236}">
                <a16:creationId xmlns:a16="http://schemas.microsoft.com/office/drawing/2014/main" id="{48D7F0F9-4118-4257-9D45-A5772C2110D7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0529940" y="742867"/>
            <a:ext cx="786384" cy="521208"/>
          </a:xfrm>
          <a:ln w="6350">
            <a:solidFill>
              <a:schemeClr val="accent5">
                <a:alpha val="50000"/>
              </a:schemeClr>
            </a:solidFill>
          </a:ln>
        </p:spPr>
        <p:txBody>
          <a:bodyPr anchor="ctr" anchorCtr="0">
            <a:noAutofit/>
          </a:bodyPr>
          <a:lstStyle>
            <a:lvl1pPr marL="0" indent="0" algn="ctr">
              <a:buNone/>
              <a:defRPr sz="1000"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26" name="Title 1">
            <a:extLst>
              <a:ext uri="{FF2B5EF4-FFF2-40B4-BE49-F238E27FC236}">
                <a16:creationId xmlns:a16="http://schemas.microsoft.com/office/drawing/2014/main" id="{17131326-08A9-441D-B1A8-662714158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14" y="740998"/>
            <a:ext cx="9535686" cy="568800"/>
          </a:xfrm>
        </p:spPr>
        <p:txBody>
          <a:bodyPr lIns="36000" tIns="0" rIns="0" bIns="0"/>
          <a:lstStyle/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559123357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AB7BBC9A-B18B-4F56-8515-321CD01B2666}"/>
              </a:ext>
            </a:extLst>
          </p:cNvPr>
          <p:cNvSpPr/>
          <p:nvPr userDrawn="1"/>
        </p:nvSpPr>
        <p:spPr>
          <a:xfrm>
            <a:off x="7975092" y="1805693"/>
            <a:ext cx="3758184" cy="4617720"/>
          </a:xfrm>
          <a:prstGeom prst="rect">
            <a:avLst/>
          </a:pr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684F357-0C41-471E-A413-4D42ADE55B12}"/>
              </a:ext>
            </a:extLst>
          </p:cNvPr>
          <p:cNvSpPr/>
          <p:nvPr userDrawn="1"/>
        </p:nvSpPr>
        <p:spPr>
          <a:xfrm>
            <a:off x="458724" y="2582933"/>
            <a:ext cx="3758184" cy="3840480"/>
          </a:xfrm>
          <a:prstGeom prst="rect">
            <a:avLst/>
          </a:pr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3076231-2A54-4E4C-AED3-197E208C14BB}"/>
              </a:ext>
            </a:extLst>
          </p:cNvPr>
          <p:cNvSpPr/>
          <p:nvPr userDrawn="1"/>
        </p:nvSpPr>
        <p:spPr>
          <a:xfrm>
            <a:off x="4216908" y="2171453"/>
            <a:ext cx="3758184" cy="425196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99C403B-F50A-4124-BE88-55C843FAE4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F8E8F-7A79-47A4-A23F-F3FD3E2A15F3}" type="datetime1">
              <a:rPr lang="en-US" noProof="0" smtClean="0"/>
              <a:t>7/14/2026</a:t>
            </a:fld>
            <a:endParaRPr lang="en-US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A151E7-E2A1-4EA3-8293-FA9D289DF2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B57EB4-66F5-49E8-A8EF-39029E94B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0" name="Text Placeholder 2">
            <a:extLst>
              <a:ext uri="{FF2B5EF4-FFF2-40B4-BE49-F238E27FC236}">
                <a16:creationId xmlns:a16="http://schemas.microsoft.com/office/drawing/2014/main" id="{61FE0B9B-7D73-4311-B749-C3FA874AF7CC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6613" y="2954554"/>
            <a:ext cx="2992278" cy="334918"/>
          </a:xfrm>
        </p:spPr>
        <p:txBody>
          <a:bodyPr lIns="36000" tIns="0" rIns="0" bIns="0" anchor="b">
            <a:normAutofit/>
          </a:bodyPr>
          <a:lstStyle>
            <a:lvl1pPr marL="0" indent="0">
              <a:buNone/>
              <a:defRPr sz="22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1" name="Text Placeholder 11">
            <a:extLst>
              <a:ext uri="{FF2B5EF4-FFF2-40B4-BE49-F238E27FC236}">
                <a16:creationId xmlns:a16="http://schemas.microsoft.com/office/drawing/2014/main" id="{4A6CBB7D-3142-4CED-98BE-68B4F7C14E5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36613" y="3339644"/>
            <a:ext cx="2992278" cy="334919"/>
          </a:xfrm>
        </p:spPr>
        <p:txBody>
          <a:bodyPr lIns="36000" tIns="0" rIns="0" bIns="0">
            <a:normAutofit/>
          </a:bodyPr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400">
                <a:solidFill>
                  <a:schemeClr val="tx2"/>
                </a:solidFill>
              </a:defRPr>
            </a:lvl2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D09F31D3-FC19-4A61-A915-5F11C6F7EBD8}"/>
              </a:ext>
            </a:extLst>
          </p:cNvPr>
          <p:cNvSpPr>
            <a:spLocks noGrp="1"/>
          </p:cNvSpPr>
          <p:nvPr>
            <p:ph type="body" idx="27" hasCustomPrompt="1"/>
          </p:nvPr>
        </p:nvSpPr>
        <p:spPr>
          <a:xfrm>
            <a:off x="8356757" y="2078801"/>
            <a:ext cx="2992278" cy="334918"/>
          </a:xfrm>
        </p:spPr>
        <p:txBody>
          <a:bodyPr lIns="36000" tIns="0" rIns="0" bIns="0" anchor="b">
            <a:normAutofit/>
          </a:bodyPr>
          <a:lstStyle>
            <a:lvl1pPr marL="0" indent="0">
              <a:buNone/>
              <a:defRPr sz="22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4" name="Text Placeholder 11">
            <a:extLst>
              <a:ext uri="{FF2B5EF4-FFF2-40B4-BE49-F238E27FC236}">
                <a16:creationId xmlns:a16="http://schemas.microsoft.com/office/drawing/2014/main" id="{6AA97C78-ABC3-4559-8EFA-1F24C3A6E3FE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8356757" y="2463891"/>
            <a:ext cx="2992278" cy="334919"/>
          </a:xfrm>
        </p:spPr>
        <p:txBody>
          <a:bodyPr lIns="36000" tIns="0" rIns="0" bIns="0">
            <a:normAutofit/>
          </a:bodyPr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400">
                <a:solidFill>
                  <a:schemeClr val="tx2"/>
                </a:solidFill>
              </a:defRPr>
            </a:lvl2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9CA39242-8640-435B-8C03-0CB0BC8E88E6}"/>
              </a:ext>
            </a:extLst>
          </p:cNvPr>
          <p:cNvSpPr>
            <a:spLocks noGrp="1"/>
          </p:cNvSpPr>
          <p:nvPr>
            <p:ph type="body" idx="30" hasCustomPrompt="1"/>
          </p:nvPr>
        </p:nvSpPr>
        <p:spPr>
          <a:xfrm>
            <a:off x="4594797" y="2512808"/>
            <a:ext cx="2992278" cy="334918"/>
          </a:xfrm>
        </p:spPr>
        <p:txBody>
          <a:bodyPr lIns="36000" tIns="0" rIns="0" bIns="0" anchor="b">
            <a:normAutofit/>
          </a:bodyPr>
          <a:lstStyle>
            <a:lvl1pPr marL="0" indent="0">
              <a:buNone/>
              <a:defRPr sz="22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7" name="Text Placeholder 11">
            <a:extLst>
              <a:ext uri="{FF2B5EF4-FFF2-40B4-BE49-F238E27FC236}">
                <a16:creationId xmlns:a16="http://schemas.microsoft.com/office/drawing/2014/main" id="{62E97E9F-0DAA-48F4-90F4-640195EAD7DA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4594797" y="2897898"/>
            <a:ext cx="2992278" cy="334919"/>
          </a:xfrm>
        </p:spPr>
        <p:txBody>
          <a:bodyPr lIns="36000" tIns="0" rIns="0" bIns="0">
            <a:normAutofit/>
          </a:bodyPr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400">
                <a:solidFill>
                  <a:schemeClr val="tx2"/>
                </a:solidFill>
              </a:defRPr>
            </a:lvl2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8" name="Text Placeholder 11">
            <a:extLst>
              <a:ext uri="{FF2B5EF4-FFF2-40B4-BE49-F238E27FC236}">
                <a16:creationId xmlns:a16="http://schemas.microsoft.com/office/drawing/2014/main" id="{A49833F3-6413-44EC-8040-149163251707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36613" y="3750523"/>
            <a:ext cx="2992278" cy="2175910"/>
          </a:xfrm>
        </p:spPr>
        <p:txBody>
          <a:bodyPr lIns="36000" tIns="0" rIns="0" bIns="0">
            <a:noAutofit/>
          </a:bodyPr>
          <a:lstStyle>
            <a:lvl1pPr marL="180000" indent="-180000">
              <a:spcBef>
                <a:spcPts val="600"/>
              </a:spcBef>
              <a:buClr>
                <a:schemeClr val="bg2">
                  <a:lumMod val="40000"/>
                  <a:lumOff val="60000"/>
                </a:schemeClr>
              </a:buClr>
              <a:buSzPct val="125000"/>
              <a:buFont typeface="Wingdings" panose="05000000000000000000" pitchFamily="2" charset="2"/>
              <a:buChar char="§"/>
              <a:defRPr sz="1400">
                <a:solidFill>
                  <a:schemeClr val="tx1"/>
                </a:solidFill>
              </a:defRPr>
            </a:lvl1pPr>
            <a:lvl2pPr marL="452438" indent="-285750">
              <a:spcBef>
                <a:spcPts val="600"/>
              </a:spcBef>
              <a:buClr>
                <a:schemeClr val="bg2">
                  <a:lumMod val="40000"/>
                  <a:lumOff val="60000"/>
                </a:schemeClr>
              </a:buClr>
              <a:buSzPct val="125000"/>
              <a:buFont typeface="Wingdings" panose="05000000000000000000" pitchFamily="2" charset="2"/>
              <a:buChar char="§"/>
              <a:defRPr sz="1400">
                <a:solidFill>
                  <a:schemeClr val="tx1"/>
                </a:solidFill>
              </a:defRPr>
            </a:lvl2pPr>
            <a:lvl3pPr marL="452438" indent="-285750">
              <a:defRPr lang="en-US" sz="14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  <p:sp>
        <p:nvSpPr>
          <p:cNvPr id="29" name="Text Placeholder 11">
            <a:extLst>
              <a:ext uri="{FF2B5EF4-FFF2-40B4-BE49-F238E27FC236}">
                <a16:creationId xmlns:a16="http://schemas.microsoft.com/office/drawing/2014/main" id="{CED92B51-6B31-41E1-908C-1D392F31AA4C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8356757" y="2874770"/>
            <a:ext cx="2992278" cy="2175910"/>
          </a:xfrm>
        </p:spPr>
        <p:txBody>
          <a:bodyPr lIns="36000" tIns="0" rIns="0" bIns="0">
            <a:noAutofit/>
          </a:bodyPr>
          <a:lstStyle>
            <a:lvl1pPr marL="180000" indent="-180000">
              <a:spcBef>
                <a:spcPts val="600"/>
              </a:spcBef>
              <a:buClr>
                <a:schemeClr val="bg2">
                  <a:lumMod val="40000"/>
                  <a:lumOff val="60000"/>
                </a:schemeClr>
              </a:buClr>
              <a:buSzPct val="125000"/>
              <a:buFont typeface="Wingdings" panose="05000000000000000000" pitchFamily="2" charset="2"/>
              <a:buChar char="§"/>
              <a:defRPr sz="1400">
                <a:solidFill>
                  <a:schemeClr val="tx1"/>
                </a:solidFill>
              </a:defRPr>
            </a:lvl1pPr>
            <a:lvl2pPr marL="180000" indent="-180000">
              <a:spcBef>
                <a:spcPts val="600"/>
              </a:spcBef>
              <a:buClr>
                <a:schemeClr val="bg2">
                  <a:lumMod val="40000"/>
                  <a:lumOff val="60000"/>
                </a:schemeClr>
              </a:buClr>
              <a:buSzPct val="125000"/>
              <a:buFont typeface="Wingdings" panose="05000000000000000000" pitchFamily="2" charset="2"/>
              <a:buChar char="§"/>
              <a:defRPr sz="1400">
                <a:solidFill>
                  <a:schemeClr val="tx1"/>
                </a:solidFill>
              </a:defRPr>
            </a:lvl2pPr>
            <a:lvl3pPr marL="395288" indent="-228600">
              <a:buClr>
                <a:schemeClr val="bg2">
                  <a:lumMod val="40000"/>
                  <a:lumOff val="60000"/>
                </a:schemeClr>
              </a:buClr>
              <a:buSzPct val="100000"/>
              <a:buFont typeface="Wingdings" panose="05000000000000000000" pitchFamily="2" charset="2"/>
              <a:buChar char="§"/>
              <a:defRPr sz="1400"/>
            </a:lvl3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  <p:sp>
        <p:nvSpPr>
          <p:cNvPr id="30" name="Text Placeholder 11">
            <a:extLst>
              <a:ext uri="{FF2B5EF4-FFF2-40B4-BE49-F238E27FC236}">
                <a16:creationId xmlns:a16="http://schemas.microsoft.com/office/drawing/2014/main" id="{521B8C30-3AD9-43DC-A76C-342C3CD53A26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4594797" y="3308777"/>
            <a:ext cx="2992278" cy="2175910"/>
          </a:xfrm>
        </p:spPr>
        <p:txBody>
          <a:bodyPr lIns="36000" tIns="0" rIns="0" bIns="0">
            <a:noAutofit/>
          </a:bodyPr>
          <a:lstStyle>
            <a:lvl1pPr marL="180000" indent="-180000">
              <a:spcBef>
                <a:spcPts val="600"/>
              </a:spcBef>
              <a:buClr>
                <a:schemeClr val="accent1">
                  <a:lumMod val="40000"/>
                  <a:lumOff val="60000"/>
                </a:schemeClr>
              </a:buClr>
              <a:buSzPct val="125000"/>
              <a:buFont typeface="Wingdings" panose="05000000000000000000" pitchFamily="2" charset="2"/>
              <a:buChar char="§"/>
              <a:defRPr sz="1400">
                <a:solidFill>
                  <a:schemeClr val="tx1"/>
                </a:solidFill>
              </a:defRPr>
            </a:lvl1pPr>
            <a:lvl2pPr marL="339725" indent="-179388">
              <a:spcBef>
                <a:spcPts val="600"/>
              </a:spcBef>
              <a:buClr>
                <a:schemeClr val="accent1">
                  <a:lumMod val="40000"/>
                  <a:lumOff val="60000"/>
                </a:schemeClr>
              </a:buClr>
              <a:buSzPct val="100000"/>
              <a:buFont typeface="Wingdings" panose="05000000000000000000" pitchFamily="2" charset="2"/>
              <a:buChar char="§"/>
              <a:defRPr sz="1400">
                <a:solidFill>
                  <a:schemeClr val="tx1"/>
                </a:solidFill>
              </a:defRPr>
            </a:lvl2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7BF6E52A-5DC5-8A44-8397-829FF33C5A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14" y="740998"/>
            <a:ext cx="9535686" cy="568800"/>
          </a:xfrm>
        </p:spPr>
        <p:txBody>
          <a:bodyPr lIns="36000" tIns="0" rIns="0" bIns="0"/>
          <a:lstStyle/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CE3B0746-B135-6943-B0F2-D32EF8E8B428}"/>
              </a:ext>
            </a:extLst>
          </p:cNvPr>
          <p:cNvSpPr>
            <a:spLocks noGrp="1"/>
          </p:cNvSpPr>
          <p:nvPr>
            <p:ph type="body" idx="24" hasCustomPrompt="1"/>
          </p:nvPr>
        </p:nvSpPr>
        <p:spPr>
          <a:xfrm>
            <a:off x="836614" y="1377833"/>
            <a:ext cx="9535686" cy="489694"/>
          </a:xfrm>
        </p:spPr>
        <p:txBody>
          <a:bodyPr lIns="36000" tIns="0" rIns="0" bIns="0">
            <a:normAutofit/>
          </a:bodyPr>
          <a:lstStyle>
            <a:lvl1pPr marL="0" indent="0" algn="l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1" name="Picture Placeholder 11">
            <a:extLst>
              <a:ext uri="{FF2B5EF4-FFF2-40B4-BE49-F238E27FC236}">
                <a16:creationId xmlns:a16="http://schemas.microsoft.com/office/drawing/2014/main" id="{48D7F0F9-4118-4257-9D45-A5772C2110D7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0529940" y="742867"/>
            <a:ext cx="786384" cy="521208"/>
          </a:xfrm>
          <a:ln w="6350">
            <a:solidFill>
              <a:schemeClr val="accent5">
                <a:alpha val="50000"/>
              </a:schemeClr>
            </a:solidFill>
          </a:ln>
        </p:spPr>
        <p:txBody>
          <a:bodyPr anchor="ctr" anchorCtr="0">
            <a:noAutofit/>
          </a:bodyPr>
          <a:lstStyle>
            <a:lvl1pPr marL="0" indent="0" algn="ctr">
              <a:buNone/>
              <a:defRPr sz="1000"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68021517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with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131326-08A9-441D-B1A8-662714158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14" y="740998"/>
            <a:ext cx="9535686" cy="568800"/>
          </a:xfrm>
        </p:spPr>
        <p:txBody>
          <a:bodyPr lIns="36000" tIns="0" rIns="0" bIns="0"/>
          <a:lstStyle/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99C403B-F50A-4124-BE88-55C843FAE4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F8E8F-7A79-47A4-A23F-F3FD3E2A15F3}" type="datetime1">
              <a:rPr lang="en-US" noProof="0" smtClean="0"/>
              <a:t>7/14/2026</a:t>
            </a:fld>
            <a:endParaRPr lang="en-US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A151E7-E2A1-4EA3-8293-FA9D289DF2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B57EB4-66F5-49E8-A8EF-39029E94B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C91FD06-686C-4DAB-8F12-FBDE6BBF3144}"/>
              </a:ext>
            </a:extLst>
          </p:cNvPr>
          <p:cNvSpPr>
            <a:spLocks noGrp="1"/>
          </p:cNvSpPr>
          <p:nvPr>
            <p:ph type="body" idx="24" hasCustomPrompt="1"/>
          </p:nvPr>
        </p:nvSpPr>
        <p:spPr>
          <a:xfrm>
            <a:off x="836614" y="1377833"/>
            <a:ext cx="9535686" cy="693014"/>
          </a:xfrm>
        </p:spPr>
        <p:txBody>
          <a:bodyPr lIns="36000" tIns="0" rIns="0" bIns="0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0" name="Text Placeholder 2">
            <a:extLst>
              <a:ext uri="{FF2B5EF4-FFF2-40B4-BE49-F238E27FC236}">
                <a16:creationId xmlns:a16="http://schemas.microsoft.com/office/drawing/2014/main" id="{61FE0B9B-7D73-4311-B749-C3FA874AF7CC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6612" y="2323804"/>
            <a:ext cx="4820533" cy="334918"/>
          </a:xfrm>
        </p:spPr>
        <p:txBody>
          <a:bodyPr lIns="36000" tIns="0" rIns="0" bIns="0" anchor="b">
            <a:normAutofit/>
          </a:bodyPr>
          <a:lstStyle>
            <a:lvl1pPr marL="0" indent="0">
              <a:buNone/>
              <a:defRPr sz="22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9CA39242-8640-435B-8C03-0CB0BC8E88E6}"/>
              </a:ext>
            </a:extLst>
          </p:cNvPr>
          <p:cNvSpPr>
            <a:spLocks noGrp="1"/>
          </p:cNvSpPr>
          <p:nvPr>
            <p:ph type="body" idx="30" hasCustomPrompt="1"/>
          </p:nvPr>
        </p:nvSpPr>
        <p:spPr>
          <a:xfrm>
            <a:off x="6495790" y="2323804"/>
            <a:ext cx="4820533" cy="334918"/>
          </a:xfrm>
        </p:spPr>
        <p:txBody>
          <a:bodyPr lIns="36000" tIns="0" rIns="0" bIns="0" anchor="b">
            <a:normAutofit/>
          </a:bodyPr>
          <a:lstStyle>
            <a:lvl1pPr marL="0" indent="0">
              <a:buNone/>
              <a:defRPr sz="22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314D5FA-EBD7-472E-9864-D76743BAB4DF}"/>
              </a:ext>
            </a:extLst>
          </p:cNvPr>
          <p:cNvSpPr>
            <a:spLocks noGrp="1"/>
          </p:cNvSpPr>
          <p:nvPr>
            <p:ph sz="quarter" idx="31" hasCustomPrompt="1"/>
          </p:nvPr>
        </p:nvSpPr>
        <p:spPr>
          <a:xfrm>
            <a:off x="836613" y="2811998"/>
            <a:ext cx="4821237" cy="2660650"/>
          </a:xfrm>
        </p:spPr>
        <p:txBody>
          <a:bodyPr lIns="36000" tIns="0" rIns="0" bIns="0">
            <a:normAutofit/>
          </a:bodyPr>
          <a:lstStyle>
            <a:lvl1pPr marL="0" indent="0" algn="l">
              <a:buNone/>
              <a:defRPr sz="2000"/>
            </a:lvl1pPr>
            <a:lvl2pPr marL="457200" indent="0" algn="l">
              <a:buNone/>
              <a:defRPr sz="1800"/>
            </a:lvl2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  <p:sp>
        <p:nvSpPr>
          <p:cNvPr id="16" name="Content Placeholder 7">
            <a:extLst>
              <a:ext uri="{FF2B5EF4-FFF2-40B4-BE49-F238E27FC236}">
                <a16:creationId xmlns:a16="http://schemas.microsoft.com/office/drawing/2014/main" id="{BA129CFA-D87C-494E-9E6D-E317C4D157EB}"/>
              </a:ext>
            </a:extLst>
          </p:cNvPr>
          <p:cNvSpPr>
            <a:spLocks noGrp="1"/>
          </p:cNvSpPr>
          <p:nvPr>
            <p:ph sz="quarter" idx="32" hasCustomPrompt="1"/>
          </p:nvPr>
        </p:nvSpPr>
        <p:spPr>
          <a:xfrm>
            <a:off x="6495086" y="2811998"/>
            <a:ext cx="4821237" cy="2660650"/>
          </a:xfrm>
        </p:spPr>
        <p:txBody>
          <a:bodyPr lIns="36000" tIns="0" rIns="0" bIns="0">
            <a:normAutofit/>
          </a:bodyPr>
          <a:lstStyle>
            <a:lvl1pPr marL="0" indent="0" algn="l">
              <a:buNone/>
              <a:defRPr sz="2000"/>
            </a:lvl1pPr>
            <a:lvl2pPr marL="457200" indent="0" algn="l">
              <a:buNone/>
              <a:defRPr sz="1800"/>
            </a:lvl2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48D7F0F9-4118-4257-9D45-A5772C2110D7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0529940" y="742867"/>
            <a:ext cx="786384" cy="521208"/>
          </a:xfrm>
          <a:ln w="6350">
            <a:solidFill>
              <a:schemeClr val="accent5">
                <a:alpha val="50000"/>
              </a:schemeClr>
            </a:solidFill>
          </a:ln>
        </p:spPr>
        <p:txBody>
          <a:bodyPr anchor="ctr" anchorCtr="0">
            <a:noAutofit/>
          </a:bodyPr>
          <a:lstStyle>
            <a:lvl1pPr marL="0" indent="0" algn="ctr">
              <a:buNone/>
              <a:defRPr sz="1000"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26047705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E320EF9D-83C9-45F8-AAA9-A9768470F99F}"/>
              </a:ext>
            </a:extLst>
          </p:cNvPr>
          <p:cNvSpPr/>
          <p:nvPr userDrawn="1"/>
        </p:nvSpPr>
        <p:spPr>
          <a:xfrm>
            <a:off x="0" y="2230316"/>
            <a:ext cx="12192000" cy="3346704"/>
          </a:xfrm>
          <a:prstGeom prst="rect">
            <a:avLst/>
          </a:prstGeom>
          <a:gradFill>
            <a:gsLst>
              <a:gs pos="100000">
                <a:schemeClr val="accent1">
                  <a:lumMod val="75000"/>
                  <a:alpha val="20000"/>
                </a:schemeClr>
              </a:gs>
              <a:gs pos="0">
                <a:schemeClr val="bg2">
                  <a:alpha val="20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131326-08A9-441D-B1A8-662714158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14" y="740998"/>
            <a:ext cx="9535686" cy="568800"/>
          </a:xfrm>
        </p:spPr>
        <p:txBody>
          <a:bodyPr lIns="36000" tIns="0" rIns="0" bIns="0"/>
          <a:lstStyle/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99C403B-F50A-4124-BE88-55C843FAE4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F8E8F-7A79-47A4-A23F-F3FD3E2A15F3}" type="datetime1">
              <a:rPr lang="en-US" noProof="0" smtClean="0"/>
              <a:t>7/14/2026</a:t>
            </a:fld>
            <a:endParaRPr lang="en-US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A151E7-E2A1-4EA3-8293-FA9D289DF2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B57EB4-66F5-49E8-A8EF-39029E94B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C91FD06-686C-4DAB-8F12-FBDE6BBF3144}"/>
              </a:ext>
            </a:extLst>
          </p:cNvPr>
          <p:cNvSpPr>
            <a:spLocks noGrp="1"/>
          </p:cNvSpPr>
          <p:nvPr>
            <p:ph type="body" idx="24" hasCustomPrompt="1"/>
          </p:nvPr>
        </p:nvSpPr>
        <p:spPr>
          <a:xfrm>
            <a:off x="836614" y="1377833"/>
            <a:ext cx="9535686" cy="618880"/>
          </a:xfrm>
        </p:spPr>
        <p:txBody>
          <a:bodyPr lIns="36000" tIns="0" rIns="0" bIns="0">
            <a:normAutofit/>
          </a:bodyPr>
          <a:lstStyle>
            <a:lvl1pPr marL="0" indent="0" algn="l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0" name="Text Placeholder 2">
            <a:extLst>
              <a:ext uri="{FF2B5EF4-FFF2-40B4-BE49-F238E27FC236}">
                <a16:creationId xmlns:a16="http://schemas.microsoft.com/office/drawing/2014/main" id="{61FE0B9B-7D73-4311-B749-C3FA874AF7CC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6614" y="3891527"/>
            <a:ext cx="1728216" cy="334918"/>
          </a:xfrm>
        </p:spPr>
        <p:txBody>
          <a:bodyPr lIns="36000" tIns="0" rIns="0" bIns="0" anchor="b">
            <a:normAutofit/>
          </a:bodyPr>
          <a:lstStyle>
            <a:lvl1pPr marL="0" indent="0">
              <a:buNone/>
              <a:defRPr sz="22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text</a:t>
            </a:r>
          </a:p>
        </p:txBody>
      </p:sp>
      <p:sp>
        <p:nvSpPr>
          <p:cNvPr id="21" name="Text Placeholder 11">
            <a:extLst>
              <a:ext uri="{FF2B5EF4-FFF2-40B4-BE49-F238E27FC236}">
                <a16:creationId xmlns:a16="http://schemas.microsoft.com/office/drawing/2014/main" id="{4A6CBB7D-3142-4CED-98BE-68B4F7C14E5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36614" y="4276617"/>
            <a:ext cx="1728216" cy="1142011"/>
          </a:xfrm>
        </p:spPr>
        <p:txBody>
          <a:bodyPr lIns="36000" tIns="0" rIns="0" bIns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/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/>
            </a:lvl2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  <p:sp>
        <p:nvSpPr>
          <p:cNvPr id="16" name="Text Placeholder 7">
            <a:extLst>
              <a:ext uri="{FF2B5EF4-FFF2-40B4-BE49-F238E27FC236}">
                <a16:creationId xmlns:a16="http://schemas.microsoft.com/office/drawing/2014/main" id="{EEAB0330-0960-495D-9FAC-850DB0CAFFE5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836614" y="2507927"/>
            <a:ext cx="1728216" cy="604730"/>
          </a:xfrm>
        </p:spPr>
        <p:txBody>
          <a:bodyPr lIns="36000" tIns="0" rIns="0" bIns="0" anchor="t" anchorCtr="0">
            <a:noAutofit/>
          </a:bodyPr>
          <a:lstStyle>
            <a:lvl1pPr marL="0" indent="0" algn="l">
              <a:buNone/>
              <a:defRPr sz="5000" b="1">
                <a:gradFill flip="none" rotWithShape="1">
                  <a:gsLst>
                    <a:gs pos="100000">
                      <a:schemeClr val="accent1">
                        <a:lumMod val="75000"/>
                      </a:schemeClr>
                    </a:gs>
                    <a:gs pos="0">
                      <a:schemeClr val="bg2"/>
                    </a:gs>
                  </a:gsLst>
                  <a:lin ang="10800000" scaled="1"/>
                  <a:tileRect/>
                </a:gra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/>
            <a:r>
              <a:rPr lang="en-US" noProof="0"/>
              <a:t>20XX</a:t>
            </a:r>
          </a:p>
        </p:txBody>
      </p:sp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91323B59-309B-4779-B127-7711E7D88F11}"/>
              </a:ext>
            </a:extLst>
          </p:cNvPr>
          <p:cNvSpPr>
            <a:spLocks noGrp="1"/>
          </p:cNvSpPr>
          <p:nvPr>
            <p:ph type="body" idx="32" hasCustomPrompt="1"/>
          </p:nvPr>
        </p:nvSpPr>
        <p:spPr>
          <a:xfrm>
            <a:off x="836614" y="3136120"/>
            <a:ext cx="1728216" cy="228986"/>
          </a:xfrm>
        </p:spPr>
        <p:txBody>
          <a:bodyPr lIns="36000" tIns="0" rIns="0" bIns="0" anchor="t" anchorCtr="0">
            <a:normAutofit/>
          </a:bodyPr>
          <a:lstStyle>
            <a:lvl1pPr marL="0" indent="0">
              <a:buNone/>
              <a:defRPr sz="14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Month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A57E6D8-B21E-4D49-AF8E-C735B517506B}"/>
              </a:ext>
            </a:extLst>
          </p:cNvPr>
          <p:cNvSpPr/>
          <p:nvPr userDrawn="1"/>
        </p:nvSpPr>
        <p:spPr>
          <a:xfrm>
            <a:off x="0" y="3623709"/>
            <a:ext cx="12192000" cy="54864"/>
          </a:xfrm>
          <a:prstGeom prst="rect">
            <a:avLst/>
          </a:prstGeom>
          <a:gradFill>
            <a:gsLst>
              <a:gs pos="100000">
                <a:srgbClr val="6D3B4F"/>
              </a:gs>
              <a:gs pos="0">
                <a:schemeClr val="bg2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02CECCEB-7C61-48C7-8F81-9ECE7ABA9E67}"/>
              </a:ext>
            </a:extLst>
          </p:cNvPr>
          <p:cNvSpPr/>
          <p:nvPr userDrawn="1"/>
        </p:nvSpPr>
        <p:spPr>
          <a:xfrm>
            <a:off x="852661" y="3559701"/>
            <a:ext cx="182880" cy="18288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397F8095-EAF8-4F5A-B2A6-0476B8D2EAF0}"/>
              </a:ext>
            </a:extLst>
          </p:cNvPr>
          <p:cNvSpPr>
            <a:spLocks noGrp="1"/>
          </p:cNvSpPr>
          <p:nvPr>
            <p:ph type="body" idx="33" hasCustomPrompt="1"/>
          </p:nvPr>
        </p:nvSpPr>
        <p:spPr>
          <a:xfrm>
            <a:off x="9588108" y="3891527"/>
            <a:ext cx="1728216" cy="334918"/>
          </a:xfrm>
        </p:spPr>
        <p:txBody>
          <a:bodyPr lIns="36000" tIns="0" rIns="0" bIns="0" anchor="b">
            <a:normAutofit/>
          </a:bodyPr>
          <a:lstStyle>
            <a:lvl1pPr marL="0" indent="0">
              <a:buNone/>
              <a:defRPr sz="22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text</a:t>
            </a:r>
          </a:p>
        </p:txBody>
      </p:sp>
      <p:sp>
        <p:nvSpPr>
          <p:cNvPr id="24" name="Text Placeholder 11">
            <a:extLst>
              <a:ext uri="{FF2B5EF4-FFF2-40B4-BE49-F238E27FC236}">
                <a16:creationId xmlns:a16="http://schemas.microsoft.com/office/drawing/2014/main" id="{FB58FA02-066D-4A4D-BFEA-4ABCF3B550BE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9588108" y="4276617"/>
            <a:ext cx="1728216" cy="1142011"/>
          </a:xfrm>
        </p:spPr>
        <p:txBody>
          <a:bodyPr lIns="36000" tIns="0" rIns="0" bIns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/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/>
            </a:lvl2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  <p:sp>
        <p:nvSpPr>
          <p:cNvPr id="25" name="Text Placeholder 7">
            <a:extLst>
              <a:ext uri="{FF2B5EF4-FFF2-40B4-BE49-F238E27FC236}">
                <a16:creationId xmlns:a16="http://schemas.microsoft.com/office/drawing/2014/main" id="{83A77CFD-3FEF-4E6F-BC4F-8ED7F101103B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588108" y="2507927"/>
            <a:ext cx="1728216" cy="604730"/>
          </a:xfrm>
        </p:spPr>
        <p:txBody>
          <a:bodyPr lIns="36000" tIns="0" rIns="0" bIns="0" anchor="t" anchorCtr="0">
            <a:noAutofit/>
          </a:bodyPr>
          <a:lstStyle>
            <a:lvl1pPr marL="0" indent="0" algn="l">
              <a:buNone/>
              <a:defRPr sz="5000" b="1">
                <a:gradFill flip="none" rotWithShape="1">
                  <a:gsLst>
                    <a:gs pos="100000">
                      <a:schemeClr val="accent1">
                        <a:lumMod val="75000"/>
                      </a:schemeClr>
                    </a:gs>
                    <a:gs pos="0">
                      <a:schemeClr val="bg2"/>
                    </a:gs>
                  </a:gsLst>
                  <a:lin ang="10800000" scaled="1"/>
                  <a:tileRect/>
                </a:gra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/>
            <a:r>
              <a:rPr lang="en-US" noProof="0"/>
              <a:t>20XX</a:t>
            </a: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3D6E2C46-79E6-4C33-A9DE-9F0BE9199694}"/>
              </a:ext>
            </a:extLst>
          </p:cNvPr>
          <p:cNvSpPr>
            <a:spLocks noGrp="1"/>
          </p:cNvSpPr>
          <p:nvPr>
            <p:ph type="body" idx="36" hasCustomPrompt="1"/>
          </p:nvPr>
        </p:nvSpPr>
        <p:spPr>
          <a:xfrm>
            <a:off x="9588108" y="3136120"/>
            <a:ext cx="1728216" cy="228986"/>
          </a:xfrm>
        </p:spPr>
        <p:txBody>
          <a:bodyPr lIns="36000" tIns="0" rIns="0" bIns="0" anchor="t" anchorCtr="0">
            <a:normAutofit/>
          </a:bodyPr>
          <a:lstStyle>
            <a:lvl1pPr marL="0" indent="0">
              <a:buNone/>
              <a:defRPr sz="14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Month</a:t>
            </a:r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B18DF9D1-5757-4445-9078-38760F447FFE}"/>
              </a:ext>
            </a:extLst>
          </p:cNvPr>
          <p:cNvSpPr>
            <a:spLocks noGrp="1"/>
          </p:cNvSpPr>
          <p:nvPr>
            <p:ph type="body" idx="37" hasCustomPrompt="1"/>
          </p:nvPr>
        </p:nvSpPr>
        <p:spPr>
          <a:xfrm>
            <a:off x="3024487" y="3891527"/>
            <a:ext cx="1728216" cy="334918"/>
          </a:xfrm>
        </p:spPr>
        <p:txBody>
          <a:bodyPr lIns="36000" tIns="0" rIns="0" bIns="0" anchor="b">
            <a:normAutofit/>
          </a:bodyPr>
          <a:lstStyle>
            <a:lvl1pPr marL="0" indent="0">
              <a:buNone/>
              <a:defRPr sz="22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text</a:t>
            </a:r>
          </a:p>
        </p:txBody>
      </p:sp>
      <p:sp>
        <p:nvSpPr>
          <p:cNvPr id="30" name="Text Placeholder 11">
            <a:extLst>
              <a:ext uri="{FF2B5EF4-FFF2-40B4-BE49-F238E27FC236}">
                <a16:creationId xmlns:a16="http://schemas.microsoft.com/office/drawing/2014/main" id="{993B8732-2AA4-40C3-A4A3-44C5803BDA1C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3024487" y="4276617"/>
            <a:ext cx="1728216" cy="1142011"/>
          </a:xfrm>
        </p:spPr>
        <p:txBody>
          <a:bodyPr lIns="36000" tIns="0" rIns="0" bIns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/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/>
            </a:lvl2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  <p:sp>
        <p:nvSpPr>
          <p:cNvPr id="31" name="Text Placeholder 7">
            <a:extLst>
              <a:ext uri="{FF2B5EF4-FFF2-40B4-BE49-F238E27FC236}">
                <a16:creationId xmlns:a16="http://schemas.microsoft.com/office/drawing/2014/main" id="{11BFD035-7AF1-47EA-9F1C-AE04879DA45D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3024487" y="2507927"/>
            <a:ext cx="1728216" cy="604730"/>
          </a:xfrm>
        </p:spPr>
        <p:txBody>
          <a:bodyPr lIns="36000" tIns="0" rIns="0" bIns="0" anchor="t" anchorCtr="0">
            <a:noAutofit/>
          </a:bodyPr>
          <a:lstStyle>
            <a:lvl1pPr marL="0" indent="0" algn="l">
              <a:buNone/>
              <a:defRPr sz="5000" b="1">
                <a:gradFill flip="none" rotWithShape="1">
                  <a:gsLst>
                    <a:gs pos="100000">
                      <a:schemeClr val="accent1">
                        <a:lumMod val="75000"/>
                      </a:schemeClr>
                    </a:gs>
                    <a:gs pos="0">
                      <a:schemeClr val="bg2"/>
                    </a:gs>
                  </a:gsLst>
                  <a:lin ang="10800000" scaled="1"/>
                  <a:tileRect/>
                </a:gra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/>
            <a:r>
              <a:rPr lang="en-US" noProof="0"/>
              <a:t>20XX</a:t>
            </a:r>
          </a:p>
        </p:txBody>
      </p:sp>
      <p:sp>
        <p:nvSpPr>
          <p:cNvPr id="32" name="Text Placeholder 2">
            <a:extLst>
              <a:ext uri="{FF2B5EF4-FFF2-40B4-BE49-F238E27FC236}">
                <a16:creationId xmlns:a16="http://schemas.microsoft.com/office/drawing/2014/main" id="{C0720D82-39E2-490D-913A-B6DA31CAC2BD}"/>
              </a:ext>
            </a:extLst>
          </p:cNvPr>
          <p:cNvSpPr>
            <a:spLocks noGrp="1"/>
          </p:cNvSpPr>
          <p:nvPr>
            <p:ph type="body" idx="40" hasCustomPrompt="1"/>
          </p:nvPr>
        </p:nvSpPr>
        <p:spPr>
          <a:xfrm>
            <a:off x="3024487" y="3136120"/>
            <a:ext cx="1728216" cy="228986"/>
          </a:xfrm>
        </p:spPr>
        <p:txBody>
          <a:bodyPr lIns="36000" tIns="0" rIns="0" bIns="0" anchor="t" anchorCtr="0">
            <a:normAutofit/>
          </a:bodyPr>
          <a:lstStyle>
            <a:lvl1pPr marL="0" indent="0">
              <a:buNone/>
              <a:defRPr sz="14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Month</a:t>
            </a:r>
          </a:p>
        </p:txBody>
      </p:sp>
      <p:sp>
        <p:nvSpPr>
          <p:cNvPr id="33" name="Text Placeholder 2">
            <a:extLst>
              <a:ext uri="{FF2B5EF4-FFF2-40B4-BE49-F238E27FC236}">
                <a16:creationId xmlns:a16="http://schemas.microsoft.com/office/drawing/2014/main" id="{F8CB98AA-B672-4560-9A4C-F0E472D7D508}"/>
              </a:ext>
            </a:extLst>
          </p:cNvPr>
          <p:cNvSpPr>
            <a:spLocks noGrp="1"/>
          </p:cNvSpPr>
          <p:nvPr>
            <p:ph type="body" idx="41" hasCustomPrompt="1"/>
          </p:nvPr>
        </p:nvSpPr>
        <p:spPr>
          <a:xfrm>
            <a:off x="5212360" y="3891527"/>
            <a:ext cx="1728216" cy="334918"/>
          </a:xfrm>
        </p:spPr>
        <p:txBody>
          <a:bodyPr lIns="36000" tIns="0" rIns="0" bIns="0" anchor="b">
            <a:normAutofit/>
          </a:bodyPr>
          <a:lstStyle>
            <a:lvl1pPr marL="0" indent="0">
              <a:buNone/>
              <a:defRPr sz="22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text</a:t>
            </a:r>
          </a:p>
        </p:txBody>
      </p:sp>
      <p:sp>
        <p:nvSpPr>
          <p:cNvPr id="34" name="Text Placeholder 11">
            <a:extLst>
              <a:ext uri="{FF2B5EF4-FFF2-40B4-BE49-F238E27FC236}">
                <a16:creationId xmlns:a16="http://schemas.microsoft.com/office/drawing/2014/main" id="{051BF3E5-DBCA-46BD-A139-755813ECCCCA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5212360" y="4276617"/>
            <a:ext cx="1728216" cy="1142011"/>
          </a:xfrm>
        </p:spPr>
        <p:txBody>
          <a:bodyPr lIns="36000" tIns="0" rIns="0" bIns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/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/>
            </a:lvl2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  <p:sp>
        <p:nvSpPr>
          <p:cNvPr id="35" name="Text Placeholder 7">
            <a:extLst>
              <a:ext uri="{FF2B5EF4-FFF2-40B4-BE49-F238E27FC236}">
                <a16:creationId xmlns:a16="http://schemas.microsoft.com/office/drawing/2014/main" id="{4E2B5368-5C92-477C-B64A-0B1236EC4718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5212360" y="2507927"/>
            <a:ext cx="1728216" cy="604730"/>
          </a:xfrm>
        </p:spPr>
        <p:txBody>
          <a:bodyPr lIns="36000" tIns="0" rIns="0" bIns="0" anchor="t" anchorCtr="0">
            <a:noAutofit/>
          </a:bodyPr>
          <a:lstStyle>
            <a:lvl1pPr marL="0" indent="0" algn="l">
              <a:buNone/>
              <a:defRPr sz="5000" b="1">
                <a:gradFill flip="none" rotWithShape="1">
                  <a:gsLst>
                    <a:gs pos="100000">
                      <a:schemeClr val="accent1">
                        <a:lumMod val="75000"/>
                      </a:schemeClr>
                    </a:gs>
                    <a:gs pos="0">
                      <a:schemeClr val="bg2"/>
                    </a:gs>
                  </a:gsLst>
                  <a:lin ang="10800000" scaled="1"/>
                  <a:tileRect/>
                </a:gra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/>
            <a:r>
              <a:rPr lang="en-US" noProof="0"/>
              <a:t>20XX</a:t>
            </a:r>
          </a:p>
        </p:txBody>
      </p:sp>
      <p:sp>
        <p:nvSpPr>
          <p:cNvPr id="36" name="Text Placeholder 2">
            <a:extLst>
              <a:ext uri="{FF2B5EF4-FFF2-40B4-BE49-F238E27FC236}">
                <a16:creationId xmlns:a16="http://schemas.microsoft.com/office/drawing/2014/main" id="{11C29312-F699-465F-96BC-B65A2C3356B5}"/>
              </a:ext>
            </a:extLst>
          </p:cNvPr>
          <p:cNvSpPr>
            <a:spLocks noGrp="1"/>
          </p:cNvSpPr>
          <p:nvPr>
            <p:ph type="body" idx="44" hasCustomPrompt="1"/>
          </p:nvPr>
        </p:nvSpPr>
        <p:spPr>
          <a:xfrm>
            <a:off x="5212360" y="3136120"/>
            <a:ext cx="1728216" cy="228986"/>
          </a:xfrm>
        </p:spPr>
        <p:txBody>
          <a:bodyPr lIns="36000" tIns="0" rIns="0" bIns="0" anchor="t" anchorCtr="0">
            <a:normAutofit/>
          </a:bodyPr>
          <a:lstStyle>
            <a:lvl1pPr marL="0" indent="0">
              <a:buNone/>
              <a:defRPr sz="14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Month</a:t>
            </a:r>
          </a:p>
        </p:txBody>
      </p:sp>
      <p:sp>
        <p:nvSpPr>
          <p:cNvPr id="37" name="Text Placeholder 2">
            <a:extLst>
              <a:ext uri="{FF2B5EF4-FFF2-40B4-BE49-F238E27FC236}">
                <a16:creationId xmlns:a16="http://schemas.microsoft.com/office/drawing/2014/main" id="{D613D924-E33A-4DAE-B253-E9668378EC73}"/>
              </a:ext>
            </a:extLst>
          </p:cNvPr>
          <p:cNvSpPr>
            <a:spLocks noGrp="1"/>
          </p:cNvSpPr>
          <p:nvPr>
            <p:ph type="body" idx="45" hasCustomPrompt="1"/>
          </p:nvPr>
        </p:nvSpPr>
        <p:spPr>
          <a:xfrm>
            <a:off x="7400234" y="3891527"/>
            <a:ext cx="1728216" cy="334918"/>
          </a:xfrm>
        </p:spPr>
        <p:txBody>
          <a:bodyPr lIns="36000" tIns="0" rIns="0" bIns="0" anchor="b">
            <a:normAutofit/>
          </a:bodyPr>
          <a:lstStyle>
            <a:lvl1pPr marL="0" indent="0">
              <a:buNone/>
              <a:defRPr sz="22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text</a:t>
            </a:r>
          </a:p>
        </p:txBody>
      </p:sp>
      <p:sp>
        <p:nvSpPr>
          <p:cNvPr id="38" name="Text Placeholder 11">
            <a:extLst>
              <a:ext uri="{FF2B5EF4-FFF2-40B4-BE49-F238E27FC236}">
                <a16:creationId xmlns:a16="http://schemas.microsoft.com/office/drawing/2014/main" id="{4C346CE6-85D2-4744-ABBA-4EB5E51EB80F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7400234" y="4276617"/>
            <a:ext cx="1728216" cy="1142011"/>
          </a:xfrm>
        </p:spPr>
        <p:txBody>
          <a:bodyPr lIns="36000" tIns="0" rIns="0" bIns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/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/>
            </a:lvl2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  <p:sp>
        <p:nvSpPr>
          <p:cNvPr id="39" name="Text Placeholder 7">
            <a:extLst>
              <a:ext uri="{FF2B5EF4-FFF2-40B4-BE49-F238E27FC236}">
                <a16:creationId xmlns:a16="http://schemas.microsoft.com/office/drawing/2014/main" id="{0D7E5C35-923C-473E-8BB9-F2F1AB3A2BB4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7400234" y="2507927"/>
            <a:ext cx="1728216" cy="604730"/>
          </a:xfrm>
        </p:spPr>
        <p:txBody>
          <a:bodyPr lIns="36000" tIns="0" rIns="0" bIns="0" anchor="t" anchorCtr="0">
            <a:noAutofit/>
          </a:bodyPr>
          <a:lstStyle>
            <a:lvl1pPr marL="0" indent="0" algn="l">
              <a:buNone/>
              <a:defRPr sz="5000" b="1">
                <a:gradFill flip="none" rotWithShape="1">
                  <a:gsLst>
                    <a:gs pos="100000">
                      <a:schemeClr val="accent1">
                        <a:lumMod val="75000"/>
                      </a:schemeClr>
                    </a:gs>
                    <a:gs pos="0">
                      <a:schemeClr val="bg2"/>
                    </a:gs>
                  </a:gsLst>
                  <a:lin ang="10800000" scaled="1"/>
                  <a:tileRect/>
                </a:gra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/>
            <a:r>
              <a:rPr lang="en-US" noProof="0"/>
              <a:t>20XX</a:t>
            </a:r>
          </a:p>
        </p:txBody>
      </p:sp>
      <p:sp>
        <p:nvSpPr>
          <p:cNvPr id="40" name="Text Placeholder 2">
            <a:extLst>
              <a:ext uri="{FF2B5EF4-FFF2-40B4-BE49-F238E27FC236}">
                <a16:creationId xmlns:a16="http://schemas.microsoft.com/office/drawing/2014/main" id="{756DD156-6646-433D-ABE8-CB244D53D6C1}"/>
              </a:ext>
            </a:extLst>
          </p:cNvPr>
          <p:cNvSpPr>
            <a:spLocks noGrp="1"/>
          </p:cNvSpPr>
          <p:nvPr>
            <p:ph type="body" idx="48" hasCustomPrompt="1"/>
          </p:nvPr>
        </p:nvSpPr>
        <p:spPr>
          <a:xfrm>
            <a:off x="7400234" y="3136120"/>
            <a:ext cx="1728216" cy="228986"/>
          </a:xfrm>
        </p:spPr>
        <p:txBody>
          <a:bodyPr lIns="36000" tIns="0" rIns="0" bIns="0" anchor="t" anchorCtr="0">
            <a:normAutofit/>
          </a:bodyPr>
          <a:lstStyle>
            <a:lvl1pPr marL="0" indent="0">
              <a:buNone/>
              <a:defRPr sz="14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Month</a:t>
            </a:r>
          </a:p>
        </p:txBody>
      </p:sp>
      <p:sp>
        <p:nvSpPr>
          <p:cNvPr id="41" name="Oval 40">
            <a:extLst>
              <a:ext uri="{FF2B5EF4-FFF2-40B4-BE49-F238E27FC236}">
                <a16:creationId xmlns:a16="http://schemas.microsoft.com/office/drawing/2014/main" id="{AC33C4CE-CEA6-4AC9-B1DB-8224A4517350}"/>
              </a:ext>
            </a:extLst>
          </p:cNvPr>
          <p:cNvSpPr/>
          <p:nvPr userDrawn="1"/>
        </p:nvSpPr>
        <p:spPr>
          <a:xfrm>
            <a:off x="3039908" y="3559701"/>
            <a:ext cx="182880" cy="18288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371AA6E8-880E-404C-8BCA-7949D28E7AF8}"/>
              </a:ext>
            </a:extLst>
          </p:cNvPr>
          <p:cNvSpPr/>
          <p:nvPr userDrawn="1"/>
        </p:nvSpPr>
        <p:spPr>
          <a:xfrm>
            <a:off x="5227155" y="3559701"/>
            <a:ext cx="182880" cy="18288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43" name="Oval 42">
            <a:extLst>
              <a:ext uri="{FF2B5EF4-FFF2-40B4-BE49-F238E27FC236}">
                <a16:creationId xmlns:a16="http://schemas.microsoft.com/office/drawing/2014/main" id="{D7D3B90E-8FC3-4B84-A2BB-8862D5EC070B}"/>
              </a:ext>
            </a:extLst>
          </p:cNvPr>
          <p:cNvSpPr/>
          <p:nvPr userDrawn="1"/>
        </p:nvSpPr>
        <p:spPr>
          <a:xfrm>
            <a:off x="7414402" y="3559701"/>
            <a:ext cx="182880" cy="18288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44" name="Oval 43">
            <a:extLst>
              <a:ext uri="{FF2B5EF4-FFF2-40B4-BE49-F238E27FC236}">
                <a16:creationId xmlns:a16="http://schemas.microsoft.com/office/drawing/2014/main" id="{43E9DB54-6797-4300-B6CA-0A9CF186B458}"/>
              </a:ext>
            </a:extLst>
          </p:cNvPr>
          <p:cNvSpPr/>
          <p:nvPr userDrawn="1"/>
        </p:nvSpPr>
        <p:spPr>
          <a:xfrm>
            <a:off x="9601649" y="3559701"/>
            <a:ext cx="182880" cy="18288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45" name="Picture Placeholder 11">
            <a:extLst>
              <a:ext uri="{FF2B5EF4-FFF2-40B4-BE49-F238E27FC236}">
                <a16:creationId xmlns:a16="http://schemas.microsoft.com/office/drawing/2014/main" id="{48D7F0F9-4118-4257-9D45-A5772C2110D7}"/>
              </a:ext>
            </a:extLst>
          </p:cNvPr>
          <p:cNvSpPr>
            <a:spLocks noGrp="1"/>
          </p:cNvSpPr>
          <p:nvPr>
            <p:ph type="pic" sz="quarter" idx="49"/>
          </p:nvPr>
        </p:nvSpPr>
        <p:spPr>
          <a:xfrm>
            <a:off x="10529940" y="742867"/>
            <a:ext cx="786384" cy="521208"/>
          </a:xfrm>
          <a:ln w="6350">
            <a:solidFill>
              <a:schemeClr val="accent5">
                <a:alpha val="50000"/>
              </a:schemeClr>
            </a:solidFill>
          </a:ln>
        </p:spPr>
        <p:txBody>
          <a:bodyPr anchor="ctr" anchorCtr="0">
            <a:noAutofit/>
          </a:bodyPr>
          <a:lstStyle>
            <a:lvl1pPr marL="0" indent="0" algn="ctr">
              <a:buNone/>
              <a:defRPr sz="1000"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653207624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131326-08A9-441D-B1A8-66271415853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6614" y="740998"/>
            <a:ext cx="2759105" cy="568800"/>
          </a:xfrm>
        </p:spPr>
        <p:txBody>
          <a:bodyPr lIns="36000" tIns="0" rIns="0" bIns="0">
            <a:noAutofit/>
          </a:bodyPr>
          <a:lstStyle/>
          <a:p>
            <a:r>
              <a:rPr lang="en-US" noProof="0"/>
              <a:t>Title Here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99C403B-F50A-4124-BE88-55C843FAE4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F8E8F-7A79-47A4-A23F-F3FD3E2A15F3}" type="datetime1">
              <a:rPr lang="en-US" noProof="0" smtClean="0"/>
              <a:t>7/14/2026</a:t>
            </a:fld>
            <a:endParaRPr lang="en-US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A151E7-E2A1-4EA3-8293-FA9D289DF2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B57EB4-66F5-49E8-A8EF-39029E94B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C91FD06-686C-4DAB-8F12-FBDE6BBF3144}"/>
              </a:ext>
            </a:extLst>
          </p:cNvPr>
          <p:cNvSpPr>
            <a:spLocks noGrp="1"/>
          </p:cNvSpPr>
          <p:nvPr>
            <p:ph type="body" idx="24" hasCustomPrompt="1"/>
          </p:nvPr>
        </p:nvSpPr>
        <p:spPr>
          <a:xfrm>
            <a:off x="836615" y="1377833"/>
            <a:ext cx="2760828" cy="1630062"/>
          </a:xfrm>
        </p:spPr>
        <p:txBody>
          <a:bodyPr lIns="36000" tIns="0" rIns="0" bIns="0">
            <a:normAutofit/>
          </a:bodyPr>
          <a:lstStyle>
            <a:lvl1pPr marL="0" indent="0" algn="l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0" name="Table Placeholder 9">
            <a:extLst>
              <a:ext uri="{FF2B5EF4-FFF2-40B4-BE49-F238E27FC236}">
                <a16:creationId xmlns:a16="http://schemas.microsoft.com/office/drawing/2014/main" id="{36EC64A7-7FE6-41B3-B27F-E6B0C0BAA1FD}"/>
              </a:ext>
            </a:extLst>
          </p:cNvPr>
          <p:cNvSpPr>
            <a:spLocks noGrp="1"/>
          </p:cNvSpPr>
          <p:nvPr>
            <p:ph type="tbl" sz="quarter" idx="25"/>
          </p:nvPr>
        </p:nvSpPr>
        <p:spPr>
          <a:xfrm>
            <a:off x="3983038" y="740998"/>
            <a:ext cx="6159583" cy="465063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 noProof="0" smtClean="0"/>
              <a:t>Click icon to add table</a:t>
            </a:r>
            <a:endParaRPr lang="en-US" noProof="0" dirty="0"/>
          </a:p>
        </p:txBody>
      </p:sp>
      <p:sp>
        <p:nvSpPr>
          <p:cNvPr id="11" name="Picture Placeholder 11">
            <a:extLst>
              <a:ext uri="{FF2B5EF4-FFF2-40B4-BE49-F238E27FC236}">
                <a16:creationId xmlns:a16="http://schemas.microsoft.com/office/drawing/2014/main" id="{48D7F0F9-4118-4257-9D45-A5772C2110D7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10529940" y="742867"/>
            <a:ext cx="786384" cy="521208"/>
          </a:xfrm>
          <a:ln w="6350">
            <a:solidFill>
              <a:schemeClr val="accent5">
                <a:alpha val="50000"/>
              </a:schemeClr>
            </a:solidFill>
          </a:ln>
        </p:spPr>
        <p:txBody>
          <a:bodyPr anchor="ctr" anchorCtr="0">
            <a:noAutofit/>
          </a:bodyPr>
          <a:lstStyle>
            <a:lvl1pPr marL="0" indent="0" algn="ctr">
              <a:buNone/>
              <a:defRPr sz="1000"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229157464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E320EF9D-83C9-45F8-AAA9-A9768470F99F}"/>
              </a:ext>
            </a:extLst>
          </p:cNvPr>
          <p:cNvSpPr/>
          <p:nvPr userDrawn="1"/>
        </p:nvSpPr>
        <p:spPr>
          <a:xfrm>
            <a:off x="0" y="1613512"/>
            <a:ext cx="12192000" cy="27432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20000"/>
                </a:schemeClr>
              </a:gs>
              <a:gs pos="100000">
                <a:schemeClr val="bg2">
                  <a:alpha val="2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CB4EFCF-84EC-4420-9A2B-7C028E7505B0}"/>
              </a:ext>
            </a:extLst>
          </p:cNvPr>
          <p:cNvSpPr>
            <a:spLocks noGrp="1"/>
          </p:cNvSpPr>
          <p:nvPr>
            <p:ph type="pic" sz="quarter" idx="49"/>
          </p:nvPr>
        </p:nvSpPr>
        <p:spPr>
          <a:xfrm>
            <a:off x="4724400" y="1613512"/>
            <a:ext cx="2743200" cy="274320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42" name="Picture Placeholder 11">
            <a:extLst>
              <a:ext uri="{FF2B5EF4-FFF2-40B4-BE49-F238E27FC236}">
                <a16:creationId xmlns:a16="http://schemas.microsoft.com/office/drawing/2014/main" id="{3C20DBAD-9FE7-4F62-B952-1D72DC8B9A73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1981200" y="1613512"/>
            <a:ext cx="2743200" cy="274320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43" name="Picture Placeholder 11">
            <a:extLst>
              <a:ext uri="{FF2B5EF4-FFF2-40B4-BE49-F238E27FC236}">
                <a16:creationId xmlns:a16="http://schemas.microsoft.com/office/drawing/2014/main" id="{6AE95BF3-594D-4F6F-95D5-18D8A51D5197}"/>
              </a:ext>
            </a:extLst>
          </p:cNvPr>
          <p:cNvSpPr>
            <a:spLocks noGrp="1"/>
          </p:cNvSpPr>
          <p:nvPr>
            <p:ph type="pic" sz="quarter" idx="51"/>
          </p:nvPr>
        </p:nvSpPr>
        <p:spPr>
          <a:xfrm>
            <a:off x="7466232" y="1613512"/>
            <a:ext cx="2743200" cy="274320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131326-08A9-441D-B1A8-662714158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14" y="740998"/>
            <a:ext cx="9535686" cy="568800"/>
          </a:xfrm>
        </p:spPr>
        <p:txBody>
          <a:bodyPr lIns="36000" tIns="0" rIns="0" bIns="0"/>
          <a:lstStyle/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99C403B-F50A-4124-BE88-55C843FAE4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F8E8F-7A79-47A4-A23F-F3FD3E2A15F3}" type="datetime1">
              <a:rPr lang="en-US" noProof="0" smtClean="0"/>
              <a:t>7/14/2026</a:t>
            </a:fld>
            <a:endParaRPr lang="en-US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A151E7-E2A1-4EA3-8293-FA9D289DF2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B57EB4-66F5-49E8-A8EF-39029E94B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0" name="Text Placeholder 2">
            <a:extLst>
              <a:ext uri="{FF2B5EF4-FFF2-40B4-BE49-F238E27FC236}">
                <a16:creationId xmlns:a16="http://schemas.microsoft.com/office/drawing/2014/main" id="{61FE0B9B-7D73-4311-B749-C3FA874AF7CC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2398800" y="4492967"/>
            <a:ext cx="1908000" cy="334918"/>
          </a:xfrm>
        </p:spPr>
        <p:txBody>
          <a:bodyPr lIns="36000" tIns="0" rIns="0" bIns="0" anchor="b">
            <a:normAutofit/>
          </a:bodyPr>
          <a:lstStyle>
            <a:lvl1pPr marL="0" indent="0" algn="ctr">
              <a:buNone/>
              <a:defRPr sz="22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text</a:t>
            </a:r>
          </a:p>
        </p:txBody>
      </p:sp>
      <p:sp>
        <p:nvSpPr>
          <p:cNvPr id="21" name="Text Placeholder 11">
            <a:extLst>
              <a:ext uri="{FF2B5EF4-FFF2-40B4-BE49-F238E27FC236}">
                <a16:creationId xmlns:a16="http://schemas.microsoft.com/office/drawing/2014/main" id="{4A6CBB7D-3142-4CED-98BE-68B4F7C14E5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398800" y="4878058"/>
            <a:ext cx="1908000" cy="234269"/>
          </a:xfrm>
        </p:spPr>
        <p:txBody>
          <a:bodyPr lIns="36000" tIns="0" rIns="0" bIns="0">
            <a:noAutofit/>
          </a:bodyPr>
          <a:lstStyle>
            <a:lvl1pPr marL="0" indent="0" algn="ctr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>
                <a:solidFill>
                  <a:schemeClr val="tx2"/>
                </a:solidFill>
              </a:defRPr>
            </a:lvl1pPr>
            <a:lvl2pPr marL="457200" indent="0" algn="ctr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>
                <a:solidFill>
                  <a:schemeClr val="tx2"/>
                </a:solidFill>
              </a:defRPr>
            </a:lvl2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91323B59-309B-4779-B127-7711E7D88F11}"/>
              </a:ext>
            </a:extLst>
          </p:cNvPr>
          <p:cNvSpPr>
            <a:spLocks noGrp="1"/>
          </p:cNvSpPr>
          <p:nvPr>
            <p:ph type="body" idx="32" hasCustomPrompt="1"/>
          </p:nvPr>
        </p:nvSpPr>
        <p:spPr>
          <a:xfrm>
            <a:off x="2398800" y="5138591"/>
            <a:ext cx="1908000" cy="693882"/>
          </a:xfrm>
        </p:spPr>
        <p:txBody>
          <a:bodyPr lIns="36000" tIns="0" rIns="0" bIns="0" anchor="t" anchorCtr="0">
            <a:normAutofit/>
          </a:bodyPr>
          <a:lstStyle>
            <a:lvl1pPr marL="0" indent="0" algn="ctr">
              <a:buNone/>
              <a:defRPr sz="1200" b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</a:t>
            </a:r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B18DF9D1-5757-4445-9078-38760F447FFE}"/>
              </a:ext>
            </a:extLst>
          </p:cNvPr>
          <p:cNvSpPr>
            <a:spLocks noGrp="1"/>
          </p:cNvSpPr>
          <p:nvPr>
            <p:ph type="body" idx="37" hasCustomPrompt="1"/>
          </p:nvPr>
        </p:nvSpPr>
        <p:spPr>
          <a:xfrm>
            <a:off x="5142000" y="4492967"/>
            <a:ext cx="1908000" cy="334918"/>
          </a:xfrm>
        </p:spPr>
        <p:txBody>
          <a:bodyPr lIns="36000" tIns="0" rIns="0" bIns="0" anchor="b">
            <a:normAutofit/>
          </a:bodyPr>
          <a:lstStyle>
            <a:lvl1pPr marL="0" indent="0" algn="ctr">
              <a:buNone/>
              <a:defRPr sz="22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text</a:t>
            </a:r>
          </a:p>
        </p:txBody>
      </p:sp>
      <p:sp>
        <p:nvSpPr>
          <p:cNvPr id="30" name="Text Placeholder 11">
            <a:extLst>
              <a:ext uri="{FF2B5EF4-FFF2-40B4-BE49-F238E27FC236}">
                <a16:creationId xmlns:a16="http://schemas.microsoft.com/office/drawing/2014/main" id="{993B8732-2AA4-40C3-A4A3-44C5803BDA1C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5142000" y="4878058"/>
            <a:ext cx="1908000" cy="234269"/>
          </a:xfrm>
        </p:spPr>
        <p:txBody>
          <a:bodyPr lIns="36000" tIns="0" rIns="0" bIns="0">
            <a:noAutofit/>
          </a:bodyPr>
          <a:lstStyle>
            <a:lvl1pPr marL="0" indent="0" algn="ctr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>
                <a:solidFill>
                  <a:schemeClr val="tx2"/>
                </a:solidFill>
              </a:defRPr>
            </a:lvl1pPr>
            <a:lvl2pPr marL="457200" indent="0" algn="ctr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>
                <a:solidFill>
                  <a:schemeClr val="tx2"/>
                </a:solidFill>
              </a:defRPr>
            </a:lvl2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2" name="Text Placeholder 2">
            <a:extLst>
              <a:ext uri="{FF2B5EF4-FFF2-40B4-BE49-F238E27FC236}">
                <a16:creationId xmlns:a16="http://schemas.microsoft.com/office/drawing/2014/main" id="{C0720D82-39E2-490D-913A-B6DA31CAC2BD}"/>
              </a:ext>
            </a:extLst>
          </p:cNvPr>
          <p:cNvSpPr>
            <a:spLocks noGrp="1"/>
          </p:cNvSpPr>
          <p:nvPr>
            <p:ph type="body" idx="40" hasCustomPrompt="1"/>
          </p:nvPr>
        </p:nvSpPr>
        <p:spPr>
          <a:xfrm>
            <a:off x="5142000" y="5138591"/>
            <a:ext cx="1908000" cy="693882"/>
          </a:xfrm>
        </p:spPr>
        <p:txBody>
          <a:bodyPr lIns="36000" tIns="0" rIns="0" bIns="0" anchor="t" anchorCtr="0">
            <a:normAutofit/>
          </a:bodyPr>
          <a:lstStyle>
            <a:lvl1pPr marL="0" indent="0" algn="ctr">
              <a:buNone/>
              <a:defRPr sz="1200" b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</a:t>
            </a:r>
          </a:p>
        </p:txBody>
      </p:sp>
      <p:sp>
        <p:nvSpPr>
          <p:cNvPr id="33" name="Text Placeholder 2">
            <a:extLst>
              <a:ext uri="{FF2B5EF4-FFF2-40B4-BE49-F238E27FC236}">
                <a16:creationId xmlns:a16="http://schemas.microsoft.com/office/drawing/2014/main" id="{F8CB98AA-B672-4560-9A4C-F0E472D7D508}"/>
              </a:ext>
            </a:extLst>
          </p:cNvPr>
          <p:cNvSpPr>
            <a:spLocks noGrp="1"/>
          </p:cNvSpPr>
          <p:nvPr>
            <p:ph type="body" idx="41" hasCustomPrompt="1"/>
          </p:nvPr>
        </p:nvSpPr>
        <p:spPr>
          <a:xfrm>
            <a:off x="7900579" y="4492967"/>
            <a:ext cx="1908000" cy="334918"/>
          </a:xfrm>
        </p:spPr>
        <p:txBody>
          <a:bodyPr lIns="36000" tIns="0" rIns="0" bIns="0" anchor="b">
            <a:normAutofit/>
          </a:bodyPr>
          <a:lstStyle>
            <a:lvl1pPr marL="0" indent="0" algn="ctr">
              <a:buNone/>
              <a:defRPr sz="22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text</a:t>
            </a:r>
          </a:p>
        </p:txBody>
      </p:sp>
      <p:sp>
        <p:nvSpPr>
          <p:cNvPr id="34" name="Text Placeholder 11">
            <a:extLst>
              <a:ext uri="{FF2B5EF4-FFF2-40B4-BE49-F238E27FC236}">
                <a16:creationId xmlns:a16="http://schemas.microsoft.com/office/drawing/2014/main" id="{051BF3E5-DBCA-46BD-A139-755813ECCCCA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7900579" y="4878058"/>
            <a:ext cx="1908000" cy="234269"/>
          </a:xfrm>
        </p:spPr>
        <p:txBody>
          <a:bodyPr lIns="36000" tIns="0" rIns="0" bIns="0">
            <a:noAutofit/>
          </a:bodyPr>
          <a:lstStyle>
            <a:lvl1pPr marL="0" indent="0" algn="ctr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>
                <a:solidFill>
                  <a:schemeClr val="tx2"/>
                </a:solidFill>
              </a:defRPr>
            </a:lvl1pPr>
            <a:lvl2pPr marL="457200" indent="0" algn="ctr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>
                <a:solidFill>
                  <a:schemeClr val="tx2"/>
                </a:solidFill>
              </a:defRPr>
            </a:lvl2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6" name="Text Placeholder 2">
            <a:extLst>
              <a:ext uri="{FF2B5EF4-FFF2-40B4-BE49-F238E27FC236}">
                <a16:creationId xmlns:a16="http://schemas.microsoft.com/office/drawing/2014/main" id="{11C29312-F699-465F-96BC-B65A2C3356B5}"/>
              </a:ext>
            </a:extLst>
          </p:cNvPr>
          <p:cNvSpPr>
            <a:spLocks noGrp="1"/>
          </p:cNvSpPr>
          <p:nvPr>
            <p:ph type="body" idx="44" hasCustomPrompt="1"/>
          </p:nvPr>
        </p:nvSpPr>
        <p:spPr>
          <a:xfrm>
            <a:off x="7900579" y="5138591"/>
            <a:ext cx="1908000" cy="693882"/>
          </a:xfrm>
        </p:spPr>
        <p:txBody>
          <a:bodyPr lIns="36000" tIns="0" rIns="0" bIns="0" anchor="t" anchorCtr="0">
            <a:normAutofit/>
          </a:bodyPr>
          <a:lstStyle>
            <a:lvl1pPr marL="0" indent="0" algn="ctr">
              <a:buNone/>
              <a:defRPr sz="1200" b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</a:t>
            </a:r>
          </a:p>
        </p:txBody>
      </p:sp>
      <p:sp>
        <p:nvSpPr>
          <p:cNvPr id="22" name="Picture Placeholder 11">
            <a:extLst>
              <a:ext uri="{FF2B5EF4-FFF2-40B4-BE49-F238E27FC236}">
                <a16:creationId xmlns:a16="http://schemas.microsoft.com/office/drawing/2014/main" id="{48D7F0F9-4118-4257-9D45-A5772C2110D7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0529940" y="742867"/>
            <a:ext cx="786384" cy="521208"/>
          </a:xfrm>
          <a:ln w="6350">
            <a:solidFill>
              <a:schemeClr val="accent5">
                <a:alpha val="50000"/>
              </a:schemeClr>
            </a:solidFill>
          </a:ln>
        </p:spPr>
        <p:txBody>
          <a:bodyPr anchor="ctr" anchorCtr="0">
            <a:noAutofit/>
          </a:bodyPr>
          <a:lstStyle>
            <a:lvl1pPr marL="0" indent="0" algn="ctr">
              <a:buNone/>
              <a:defRPr sz="1000"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669593623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131326-08A9-441D-B1A8-662714158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14" y="740998"/>
            <a:ext cx="9535686" cy="568800"/>
          </a:xfrm>
        </p:spPr>
        <p:txBody>
          <a:bodyPr lIns="36000" tIns="0" rIns="0" bIns="0"/>
          <a:lstStyle/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99C403B-F50A-4124-BE88-55C843FAE4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F8E8F-7A79-47A4-A23F-F3FD3E2A15F3}" type="datetime1">
              <a:rPr lang="en-US" noProof="0" smtClean="0"/>
              <a:t>7/14/2026</a:t>
            </a:fld>
            <a:endParaRPr lang="en-US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A151E7-E2A1-4EA3-8293-FA9D289DF2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B57EB4-66F5-49E8-A8EF-39029E94B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C91FD06-686C-4DAB-8F12-FBDE6BBF3144}"/>
              </a:ext>
            </a:extLst>
          </p:cNvPr>
          <p:cNvSpPr>
            <a:spLocks noGrp="1"/>
          </p:cNvSpPr>
          <p:nvPr>
            <p:ph type="body" idx="24" hasCustomPrompt="1"/>
          </p:nvPr>
        </p:nvSpPr>
        <p:spPr>
          <a:xfrm>
            <a:off x="836614" y="1377833"/>
            <a:ext cx="9535686" cy="618880"/>
          </a:xfrm>
        </p:spPr>
        <p:txBody>
          <a:bodyPr lIns="36000" tIns="0" rIns="0" bIns="0">
            <a:normAutofit/>
          </a:bodyPr>
          <a:lstStyle>
            <a:lvl1pPr marL="0" indent="0" algn="l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5" name="Text Placeholder 2">
            <a:extLst>
              <a:ext uri="{FF2B5EF4-FFF2-40B4-BE49-F238E27FC236}">
                <a16:creationId xmlns:a16="http://schemas.microsoft.com/office/drawing/2014/main" id="{E6BA5EAA-9D1F-41A8-B061-8C18B61C4F65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975465" y="2564315"/>
            <a:ext cx="2271681" cy="334918"/>
          </a:xfrm>
        </p:spPr>
        <p:txBody>
          <a:bodyPr lIns="36000" tIns="0" rIns="0" bIns="0" anchor="b">
            <a:normAutofit/>
          </a:bodyPr>
          <a:lstStyle>
            <a:lvl1pPr marL="0" indent="0" algn="l">
              <a:buNone/>
              <a:defRPr sz="22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text</a:t>
            </a:r>
          </a:p>
        </p:txBody>
      </p:sp>
      <p:sp>
        <p:nvSpPr>
          <p:cNvPr id="46" name="Text Placeholder 11">
            <a:extLst>
              <a:ext uri="{FF2B5EF4-FFF2-40B4-BE49-F238E27FC236}">
                <a16:creationId xmlns:a16="http://schemas.microsoft.com/office/drawing/2014/main" id="{60E8EB22-EE54-4319-BFD9-B51D4D584ADF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975465" y="2949406"/>
            <a:ext cx="2271681" cy="658819"/>
          </a:xfrm>
        </p:spPr>
        <p:txBody>
          <a:bodyPr lIns="36000" tIns="0" rIns="0" bIns="0">
            <a:noAutofit/>
          </a:bodyPr>
          <a:lstStyle>
            <a:lvl1pPr marL="0" indent="0" algn="l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>
                <a:solidFill>
                  <a:schemeClr val="tx2"/>
                </a:solidFill>
              </a:defRPr>
            </a:lvl1pPr>
            <a:lvl2pPr marL="457200" indent="0" algn="l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>
                <a:solidFill>
                  <a:schemeClr val="tx2"/>
                </a:solidFill>
              </a:defRPr>
            </a:lvl2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50604DC3-2547-4A5A-8AF8-1051ADC267D3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836614" y="2647025"/>
            <a:ext cx="960120" cy="96120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47" name="Text Placeholder 2">
            <a:extLst>
              <a:ext uri="{FF2B5EF4-FFF2-40B4-BE49-F238E27FC236}">
                <a16:creationId xmlns:a16="http://schemas.microsoft.com/office/drawing/2014/main" id="{D21D8720-648F-4748-B19E-15B596D77B9F}"/>
              </a:ext>
            </a:extLst>
          </p:cNvPr>
          <p:cNvSpPr>
            <a:spLocks noGrp="1"/>
          </p:cNvSpPr>
          <p:nvPr>
            <p:ph type="body" idx="26" hasCustomPrompt="1"/>
          </p:nvPr>
        </p:nvSpPr>
        <p:spPr>
          <a:xfrm>
            <a:off x="1975465" y="4130482"/>
            <a:ext cx="2271681" cy="334918"/>
          </a:xfrm>
        </p:spPr>
        <p:txBody>
          <a:bodyPr lIns="36000" tIns="0" rIns="0" bIns="0" anchor="b">
            <a:normAutofit/>
          </a:bodyPr>
          <a:lstStyle>
            <a:lvl1pPr marL="0" indent="0" algn="l">
              <a:buNone/>
              <a:defRPr sz="22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text</a:t>
            </a:r>
          </a:p>
        </p:txBody>
      </p:sp>
      <p:sp>
        <p:nvSpPr>
          <p:cNvPr id="48" name="Text Placeholder 11">
            <a:extLst>
              <a:ext uri="{FF2B5EF4-FFF2-40B4-BE49-F238E27FC236}">
                <a16:creationId xmlns:a16="http://schemas.microsoft.com/office/drawing/2014/main" id="{E31B211B-885A-40F6-A25D-6EDF68FBD3A5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1975465" y="4515573"/>
            <a:ext cx="2271681" cy="658819"/>
          </a:xfrm>
        </p:spPr>
        <p:txBody>
          <a:bodyPr lIns="36000" tIns="0" rIns="0" bIns="0">
            <a:noAutofit/>
          </a:bodyPr>
          <a:lstStyle>
            <a:lvl1pPr marL="0" indent="0" algn="l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>
                <a:solidFill>
                  <a:schemeClr val="tx2"/>
                </a:solidFill>
              </a:defRPr>
            </a:lvl1pPr>
            <a:lvl2pPr marL="457200" indent="0" algn="l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>
                <a:solidFill>
                  <a:schemeClr val="tx2"/>
                </a:solidFill>
              </a:defRPr>
            </a:lvl2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  <p:sp>
        <p:nvSpPr>
          <p:cNvPr id="49" name="Picture Placeholder 11">
            <a:extLst>
              <a:ext uri="{FF2B5EF4-FFF2-40B4-BE49-F238E27FC236}">
                <a16:creationId xmlns:a16="http://schemas.microsoft.com/office/drawing/2014/main" id="{C2F4D19D-CC90-455D-8947-5DCD00EA921C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836614" y="4213192"/>
            <a:ext cx="960120" cy="96120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50" name="Text Placeholder 2">
            <a:extLst>
              <a:ext uri="{FF2B5EF4-FFF2-40B4-BE49-F238E27FC236}">
                <a16:creationId xmlns:a16="http://schemas.microsoft.com/office/drawing/2014/main" id="{D5CAA23C-172B-4B6C-BB10-4F4DB6CFD19B}"/>
              </a:ext>
            </a:extLst>
          </p:cNvPr>
          <p:cNvSpPr>
            <a:spLocks noGrp="1"/>
          </p:cNvSpPr>
          <p:nvPr>
            <p:ph type="body" idx="29" hasCustomPrompt="1"/>
          </p:nvPr>
        </p:nvSpPr>
        <p:spPr>
          <a:xfrm>
            <a:off x="5532112" y="2564315"/>
            <a:ext cx="2271681" cy="334918"/>
          </a:xfrm>
        </p:spPr>
        <p:txBody>
          <a:bodyPr lIns="36000" tIns="0" rIns="0" bIns="0" anchor="b">
            <a:normAutofit/>
          </a:bodyPr>
          <a:lstStyle>
            <a:lvl1pPr marL="0" indent="0" algn="l">
              <a:buNone/>
              <a:defRPr sz="22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text</a:t>
            </a:r>
          </a:p>
        </p:txBody>
      </p:sp>
      <p:sp>
        <p:nvSpPr>
          <p:cNvPr id="51" name="Text Placeholder 11">
            <a:extLst>
              <a:ext uri="{FF2B5EF4-FFF2-40B4-BE49-F238E27FC236}">
                <a16:creationId xmlns:a16="http://schemas.microsoft.com/office/drawing/2014/main" id="{5873C0A4-108E-4DD1-A604-311D061489DF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5532112" y="2949406"/>
            <a:ext cx="2271681" cy="658819"/>
          </a:xfrm>
        </p:spPr>
        <p:txBody>
          <a:bodyPr lIns="36000" tIns="0" rIns="0" bIns="0">
            <a:noAutofit/>
          </a:bodyPr>
          <a:lstStyle>
            <a:lvl1pPr marL="0" indent="0" algn="l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>
                <a:solidFill>
                  <a:schemeClr val="tx2"/>
                </a:solidFill>
              </a:defRPr>
            </a:lvl1pPr>
            <a:lvl2pPr marL="457200" indent="0" algn="l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>
                <a:solidFill>
                  <a:schemeClr val="tx2"/>
                </a:solidFill>
              </a:defRPr>
            </a:lvl2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  <p:sp>
        <p:nvSpPr>
          <p:cNvPr id="52" name="Picture Placeholder 11">
            <a:extLst>
              <a:ext uri="{FF2B5EF4-FFF2-40B4-BE49-F238E27FC236}">
                <a16:creationId xmlns:a16="http://schemas.microsoft.com/office/drawing/2014/main" id="{FA4996C0-7B37-42C4-BDFF-F0C54D4A88C9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4393261" y="2647025"/>
            <a:ext cx="960120" cy="96120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53" name="Text Placeholder 2">
            <a:extLst>
              <a:ext uri="{FF2B5EF4-FFF2-40B4-BE49-F238E27FC236}">
                <a16:creationId xmlns:a16="http://schemas.microsoft.com/office/drawing/2014/main" id="{FE2C9DE6-67CA-4E0C-8A51-B7AC8BD5AE98}"/>
              </a:ext>
            </a:extLst>
          </p:cNvPr>
          <p:cNvSpPr>
            <a:spLocks noGrp="1"/>
          </p:cNvSpPr>
          <p:nvPr>
            <p:ph type="body" idx="32" hasCustomPrompt="1"/>
          </p:nvPr>
        </p:nvSpPr>
        <p:spPr>
          <a:xfrm>
            <a:off x="5532112" y="4130482"/>
            <a:ext cx="2271681" cy="334918"/>
          </a:xfrm>
        </p:spPr>
        <p:txBody>
          <a:bodyPr lIns="36000" tIns="0" rIns="0" bIns="0" anchor="b">
            <a:normAutofit/>
          </a:bodyPr>
          <a:lstStyle>
            <a:lvl1pPr marL="0" indent="0" algn="l">
              <a:buNone/>
              <a:defRPr sz="22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text</a:t>
            </a:r>
          </a:p>
        </p:txBody>
      </p:sp>
      <p:sp>
        <p:nvSpPr>
          <p:cNvPr id="54" name="Text Placeholder 11">
            <a:extLst>
              <a:ext uri="{FF2B5EF4-FFF2-40B4-BE49-F238E27FC236}">
                <a16:creationId xmlns:a16="http://schemas.microsoft.com/office/drawing/2014/main" id="{052A6B3A-E7C7-42AC-A91D-7921E2DCA42A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5532112" y="4515573"/>
            <a:ext cx="2271681" cy="658819"/>
          </a:xfrm>
        </p:spPr>
        <p:txBody>
          <a:bodyPr lIns="36000" tIns="0" rIns="0" bIns="0">
            <a:noAutofit/>
          </a:bodyPr>
          <a:lstStyle>
            <a:lvl1pPr marL="0" indent="0" algn="l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>
                <a:solidFill>
                  <a:schemeClr val="tx2"/>
                </a:solidFill>
              </a:defRPr>
            </a:lvl1pPr>
            <a:lvl2pPr marL="457200" indent="0" algn="l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>
                <a:solidFill>
                  <a:schemeClr val="tx2"/>
                </a:solidFill>
              </a:defRPr>
            </a:lvl2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  <p:sp>
        <p:nvSpPr>
          <p:cNvPr id="55" name="Picture Placeholder 11">
            <a:extLst>
              <a:ext uri="{FF2B5EF4-FFF2-40B4-BE49-F238E27FC236}">
                <a16:creationId xmlns:a16="http://schemas.microsoft.com/office/drawing/2014/main" id="{BDE373C5-22C4-4D2E-B2C9-747EA0C709E1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4393261" y="4213192"/>
            <a:ext cx="960120" cy="96120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56" name="Text Placeholder 2">
            <a:extLst>
              <a:ext uri="{FF2B5EF4-FFF2-40B4-BE49-F238E27FC236}">
                <a16:creationId xmlns:a16="http://schemas.microsoft.com/office/drawing/2014/main" id="{DF658B1C-69F4-44D8-97E9-5536A307168D}"/>
              </a:ext>
            </a:extLst>
          </p:cNvPr>
          <p:cNvSpPr>
            <a:spLocks noGrp="1"/>
          </p:cNvSpPr>
          <p:nvPr>
            <p:ph type="body" idx="35" hasCustomPrompt="1"/>
          </p:nvPr>
        </p:nvSpPr>
        <p:spPr>
          <a:xfrm>
            <a:off x="9088759" y="2564315"/>
            <a:ext cx="2271681" cy="334918"/>
          </a:xfrm>
        </p:spPr>
        <p:txBody>
          <a:bodyPr lIns="36000" tIns="0" rIns="0" bIns="0" anchor="b">
            <a:normAutofit/>
          </a:bodyPr>
          <a:lstStyle>
            <a:lvl1pPr marL="0" indent="0" algn="l">
              <a:buNone/>
              <a:defRPr sz="22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text</a:t>
            </a:r>
          </a:p>
        </p:txBody>
      </p:sp>
      <p:sp>
        <p:nvSpPr>
          <p:cNvPr id="57" name="Text Placeholder 11">
            <a:extLst>
              <a:ext uri="{FF2B5EF4-FFF2-40B4-BE49-F238E27FC236}">
                <a16:creationId xmlns:a16="http://schemas.microsoft.com/office/drawing/2014/main" id="{E49F5D3C-52A4-4CF3-9C76-8E7F4AD06745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9088759" y="2949406"/>
            <a:ext cx="2271681" cy="658819"/>
          </a:xfrm>
        </p:spPr>
        <p:txBody>
          <a:bodyPr lIns="36000" tIns="0" rIns="0" bIns="0">
            <a:noAutofit/>
          </a:bodyPr>
          <a:lstStyle>
            <a:lvl1pPr marL="0" indent="0" algn="l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>
                <a:solidFill>
                  <a:schemeClr val="tx2"/>
                </a:solidFill>
              </a:defRPr>
            </a:lvl1pPr>
            <a:lvl2pPr marL="457200" indent="0" algn="l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>
                <a:solidFill>
                  <a:schemeClr val="tx2"/>
                </a:solidFill>
              </a:defRPr>
            </a:lvl2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  <p:sp>
        <p:nvSpPr>
          <p:cNvPr id="58" name="Picture Placeholder 11">
            <a:extLst>
              <a:ext uri="{FF2B5EF4-FFF2-40B4-BE49-F238E27FC236}">
                <a16:creationId xmlns:a16="http://schemas.microsoft.com/office/drawing/2014/main" id="{1AEC50E2-8D09-4E52-90BC-C296ED16B937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7949908" y="2647025"/>
            <a:ext cx="960120" cy="96120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59" name="Text Placeholder 2">
            <a:extLst>
              <a:ext uri="{FF2B5EF4-FFF2-40B4-BE49-F238E27FC236}">
                <a16:creationId xmlns:a16="http://schemas.microsoft.com/office/drawing/2014/main" id="{1A890E15-BFA6-4C98-BF47-CD2501130937}"/>
              </a:ext>
            </a:extLst>
          </p:cNvPr>
          <p:cNvSpPr>
            <a:spLocks noGrp="1"/>
          </p:cNvSpPr>
          <p:nvPr>
            <p:ph type="body" idx="38" hasCustomPrompt="1"/>
          </p:nvPr>
        </p:nvSpPr>
        <p:spPr>
          <a:xfrm>
            <a:off x="9088759" y="4130482"/>
            <a:ext cx="2271681" cy="334918"/>
          </a:xfrm>
        </p:spPr>
        <p:txBody>
          <a:bodyPr lIns="36000" tIns="0" rIns="0" bIns="0" anchor="b">
            <a:normAutofit/>
          </a:bodyPr>
          <a:lstStyle>
            <a:lvl1pPr marL="0" indent="0" algn="l">
              <a:buNone/>
              <a:defRPr sz="22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text</a:t>
            </a:r>
          </a:p>
        </p:txBody>
      </p:sp>
      <p:sp>
        <p:nvSpPr>
          <p:cNvPr id="60" name="Text Placeholder 11">
            <a:extLst>
              <a:ext uri="{FF2B5EF4-FFF2-40B4-BE49-F238E27FC236}">
                <a16:creationId xmlns:a16="http://schemas.microsoft.com/office/drawing/2014/main" id="{65EAB51A-2C46-46D9-9E90-A9C9D9770648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9088759" y="4515573"/>
            <a:ext cx="2271681" cy="658819"/>
          </a:xfrm>
        </p:spPr>
        <p:txBody>
          <a:bodyPr lIns="36000" tIns="0" rIns="0" bIns="0">
            <a:noAutofit/>
          </a:bodyPr>
          <a:lstStyle>
            <a:lvl1pPr marL="0" indent="0" algn="l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>
                <a:solidFill>
                  <a:schemeClr val="tx2"/>
                </a:solidFill>
              </a:defRPr>
            </a:lvl1pPr>
            <a:lvl2pPr marL="457200" indent="0" algn="l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>
                <a:solidFill>
                  <a:schemeClr val="tx2"/>
                </a:solidFill>
              </a:defRPr>
            </a:lvl2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  <p:sp>
        <p:nvSpPr>
          <p:cNvPr id="61" name="Picture Placeholder 11">
            <a:extLst>
              <a:ext uri="{FF2B5EF4-FFF2-40B4-BE49-F238E27FC236}">
                <a16:creationId xmlns:a16="http://schemas.microsoft.com/office/drawing/2014/main" id="{A8E96B85-B153-4EB9-8F26-0E948B5DC173}"/>
              </a:ext>
            </a:extLst>
          </p:cNvPr>
          <p:cNvSpPr>
            <a:spLocks noGrp="1"/>
          </p:cNvSpPr>
          <p:nvPr>
            <p:ph type="pic" sz="quarter" idx="40"/>
          </p:nvPr>
        </p:nvSpPr>
        <p:spPr>
          <a:xfrm>
            <a:off x="7949908" y="4213192"/>
            <a:ext cx="960120" cy="96120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26" name="Picture Placeholder 11">
            <a:extLst>
              <a:ext uri="{FF2B5EF4-FFF2-40B4-BE49-F238E27FC236}">
                <a16:creationId xmlns:a16="http://schemas.microsoft.com/office/drawing/2014/main" id="{48D7F0F9-4118-4257-9D45-A5772C2110D7}"/>
              </a:ext>
            </a:extLst>
          </p:cNvPr>
          <p:cNvSpPr>
            <a:spLocks noGrp="1"/>
          </p:cNvSpPr>
          <p:nvPr>
            <p:ph type="pic" sz="quarter" idx="41"/>
          </p:nvPr>
        </p:nvSpPr>
        <p:spPr>
          <a:xfrm>
            <a:off x="10529940" y="742867"/>
            <a:ext cx="786384" cy="521208"/>
          </a:xfrm>
          <a:ln w="6350">
            <a:solidFill>
              <a:schemeClr val="accent5">
                <a:alpha val="50000"/>
              </a:schemeClr>
            </a:solidFill>
          </a:ln>
        </p:spPr>
        <p:txBody>
          <a:bodyPr anchor="ctr" anchorCtr="0">
            <a:noAutofit/>
          </a:bodyPr>
          <a:lstStyle>
            <a:lvl1pPr marL="0" indent="0" algn="ctr">
              <a:buNone/>
              <a:defRPr sz="1000"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479871884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131326-08A9-441D-B1A8-662714158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14" y="740998"/>
            <a:ext cx="6298520" cy="568800"/>
          </a:xfrm>
        </p:spPr>
        <p:txBody>
          <a:bodyPr lIns="36000" tIns="0" rIns="0" bIns="0">
            <a:noAutofit/>
          </a:bodyPr>
          <a:lstStyle/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99C403B-F50A-4124-BE88-55C843FAE4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F8E8F-7A79-47A4-A23F-F3FD3E2A15F3}" type="datetime1">
              <a:rPr lang="en-US" noProof="0" smtClean="0"/>
              <a:t>7/14/2026</a:t>
            </a:fld>
            <a:endParaRPr lang="en-US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A151E7-E2A1-4EA3-8293-FA9D289DF2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B57EB4-66F5-49E8-A8EF-39029E94B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C91FD06-686C-4DAB-8F12-FBDE6BBF3144}"/>
              </a:ext>
            </a:extLst>
          </p:cNvPr>
          <p:cNvSpPr>
            <a:spLocks noGrp="1"/>
          </p:cNvSpPr>
          <p:nvPr>
            <p:ph type="body" idx="24" hasCustomPrompt="1"/>
          </p:nvPr>
        </p:nvSpPr>
        <p:spPr>
          <a:xfrm>
            <a:off x="836615" y="1377833"/>
            <a:ext cx="2497428" cy="1630062"/>
          </a:xfrm>
        </p:spPr>
        <p:txBody>
          <a:bodyPr lIns="36000" tIns="0" rIns="0" bIns="0">
            <a:normAutofit/>
          </a:bodyPr>
          <a:lstStyle>
            <a:lvl1pPr marL="0" indent="0" algn="l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1" name="Chart Placeholder 7">
            <a:extLst>
              <a:ext uri="{FF2B5EF4-FFF2-40B4-BE49-F238E27FC236}">
                <a16:creationId xmlns:a16="http://schemas.microsoft.com/office/drawing/2014/main" id="{1E42105A-8901-45BF-9233-D1C9076AA50C}"/>
              </a:ext>
            </a:extLst>
          </p:cNvPr>
          <p:cNvSpPr>
            <a:spLocks noGrp="1"/>
          </p:cNvSpPr>
          <p:nvPr>
            <p:ph type="chart" sz="quarter" idx="26"/>
          </p:nvPr>
        </p:nvSpPr>
        <p:spPr>
          <a:xfrm>
            <a:off x="3404384" y="1377832"/>
            <a:ext cx="3730750" cy="3782007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 noProof="0" smtClean="0"/>
              <a:t>Click icon to add chart</a:t>
            </a:r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97107B0-5001-4D98-9D90-6DB407B0C99E}"/>
              </a:ext>
            </a:extLst>
          </p:cNvPr>
          <p:cNvSpPr/>
          <p:nvPr userDrawn="1"/>
        </p:nvSpPr>
        <p:spPr>
          <a:xfrm>
            <a:off x="7219540" y="1527734"/>
            <a:ext cx="329184" cy="327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55BAF7D-E84D-4AEA-9267-5A89F2D57394}"/>
              </a:ext>
            </a:extLst>
          </p:cNvPr>
          <p:cNvSpPr/>
          <p:nvPr userDrawn="1"/>
        </p:nvSpPr>
        <p:spPr>
          <a:xfrm>
            <a:off x="9664979" y="1527734"/>
            <a:ext cx="329184" cy="32760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7C2C2B5-DF2F-44D9-8AD0-91755942639B}"/>
              </a:ext>
            </a:extLst>
          </p:cNvPr>
          <p:cNvSpPr/>
          <p:nvPr userDrawn="1"/>
        </p:nvSpPr>
        <p:spPr>
          <a:xfrm>
            <a:off x="7219540" y="2784622"/>
            <a:ext cx="329184" cy="327600"/>
          </a:xfrm>
          <a:prstGeom prst="rect">
            <a:avLst/>
          </a:prstGeom>
          <a:solidFill>
            <a:schemeClr val="tx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60C2358-0880-4DCC-B591-574B77C88AF3}"/>
              </a:ext>
            </a:extLst>
          </p:cNvPr>
          <p:cNvSpPr/>
          <p:nvPr userDrawn="1"/>
        </p:nvSpPr>
        <p:spPr>
          <a:xfrm>
            <a:off x="9664979" y="2784622"/>
            <a:ext cx="329184" cy="327600"/>
          </a:xfrm>
          <a:prstGeom prst="rect">
            <a:avLst/>
          </a:prstGeom>
          <a:solidFill>
            <a:schemeClr val="tx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17B18BE-4EA4-4304-9B25-9AFC3F1868EC}"/>
              </a:ext>
            </a:extLst>
          </p:cNvPr>
          <p:cNvSpPr/>
          <p:nvPr userDrawn="1"/>
        </p:nvSpPr>
        <p:spPr>
          <a:xfrm>
            <a:off x="7219540" y="4041509"/>
            <a:ext cx="329184" cy="32760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A40C470-7D62-4550-AD27-E5BE738863B2}"/>
              </a:ext>
            </a:extLst>
          </p:cNvPr>
          <p:cNvSpPr/>
          <p:nvPr userDrawn="1"/>
        </p:nvSpPr>
        <p:spPr>
          <a:xfrm>
            <a:off x="9664979" y="4041509"/>
            <a:ext cx="329184" cy="327600"/>
          </a:xfrm>
          <a:prstGeom prst="rect">
            <a:avLst/>
          </a:prstGeom>
          <a:solidFill>
            <a:schemeClr val="tx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0" name="Text Placeholder 2">
            <a:extLst>
              <a:ext uri="{FF2B5EF4-FFF2-40B4-BE49-F238E27FC236}">
                <a16:creationId xmlns:a16="http://schemas.microsoft.com/office/drawing/2014/main" id="{31BD8106-14EB-4162-8957-82C7E455BE36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7230599" y="1868634"/>
            <a:ext cx="1980000" cy="334918"/>
          </a:xfrm>
        </p:spPr>
        <p:txBody>
          <a:bodyPr lIns="36000" tIns="0" rIns="0" bIns="0" anchor="b">
            <a:normAutofit/>
          </a:bodyPr>
          <a:lstStyle>
            <a:lvl1pPr marL="0" indent="0" algn="l">
              <a:buNone/>
              <a:defRPr sz="22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$ 1,500,000</a:t>
            </a:r>
          </a:p>
        </p:txBody>
      </p:sp>
      <p:sp>
        <p:nvSpPr>
          <p:cNvPr id="21" name="Text Placeholder 11">
            <a:extLst>
              <a:ext uri="{FF2B5EF4-FFF2-40B4-BE49-F238E27FC236}">
                <a16:creationId xmlns:a16="http://schemas.microsoft.com/office/drawing/2014/main" id="{FE4100F4-A1CC-43D0-96D1-E78EC88BAC6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230599" y="2253725"/>
            <a:ext cx="1980000" cy="234269"/>
          </a:xfrm>
        </p:spPr>
        <p:txBody>
          <a:bodyPr lIns="36000" tIns="0" rIns="0" bIns="0">
            <a:noAutofit/>
          </a:bodyPr>
          <a:lstStyle>
            <a:lvl1pPr marL="0" indent="0" algn="l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>
                <a:solidFill>
                  <a:schemeClr val="tx2"/>
                </a:solidFill>
              </a:defRPr>
            </a:lvl1pPr>
            <a:lvl2pPr marL="457200" indent="0" algn="l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>
                <a:solidFill>
                  <a:schemeClr val="tx2"/>
                </a:solidFill>
              </a:defRPr>
            </a:lvl2pPr>
          </a:lstStyle>
          <a:p>
            <a:pPr lvl="0"/>
            <a:r>
              <a:rPr lang="en-US" noProof="0"/>
              <a:t>Category Description</a:t>
            </a:r>
          </a:p>
        </p:txBody>
      </p:sp>
      <p:sp>
        <p:nvSpPr>
          <p:cNvPr id="22" name="Text Placeholder 2">
            <a:extLst>
              <a:ext uri="{FF2B5EF4-FFF2-40B4-BE49-F238E27FC236}">
                <a16:creationId xmlns:a16="http://schemas.microsoft.com/office/drawing/2014/main" id="{C4F231A8-6423-4204-8A45-BD1BAAD2C15D}"/>
              </a:ext>
            </a:extLst>
          </p:cNvPr>
          <p:cNvSpPr>
            <a:spLocks noGrp="1"/>
          </p:cNvSpPr>
          <p:nvPr>
            <p:ph type="body" idx="27" hasCustomPrompt="1"/>
          </p:nvPr>
        </p:nvSpPr>
        <p:spPr>
          <a:xfrm>
            <a:off x="7230599" y="3132839"/>
            <a:ext cx="1980000" cy="334918"/>
          </a:xfrm>
        </p:spPr>
        <p:txBody>
          <a:bodyPr lIns="36000" tIns="0" rIns="0" bIns="0" anchor="b">
            <a:normAutofit/>
          </a:bodyPr>
          <a:lstStyle>
            <a:lvl1pPr marL="0" indent="0" algn="l">
              <a:buNone/>
              <a:defRPr sz="22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$ 1,500,000</a:t>
            </a:r>
          </a:p>
        </p:txBody>
      </p:sp>
      <p:sp>
        <p:nvSpPr>
          <p:cNvPr id="23" name="Text Placeholder 11">
            <a:extLst>
              <a:ext uri="{FF2B5EF4-FFF2-40B4-BE49-F238E27FC236}">
                <a16:creationId xmlns:a16="http://schemas.microsoft.com/office/drawing/2014/main" id="{130B9E51-E0C5-4A35-BEE4-403EC90B9495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7230599" y="3517930"/>
            <a:ext cx="1980000" cy="234269"/>
          </a:xfrm>
        </p:spPr>
        <p:txBody>
          <a:bodyPr lIns="36000" tIns="0" rIns="0" bIns="0">
            <a:noAutofit/>
          </a:bodyPr>
          <a:lstStyle>
            <a:lvl1pPr marL="0" indent="0" algn="l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>
                <a:solidFill>
                  <a:schemeClr val="tx2"/>
                </a:solidFill>
              </a:defRPr>
            </a:lvl1pPr>
            <a:lvl2pPr marL="457200" indent="0" algn="l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>
                <a:solidFill>
                  <a:schemeClr val="tx2"/>
                </a:solidFill>
              </a:defRPr>
            </a:lvl2pPr>
          </a:lstStyle>
          <a:p>
            <a:pPr lvl="0"/>
            <a:r>
              <a:rPr lang="en-US" noProof="0"/>
              <a:t>Category Description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D5BEF9D2-60F1-4384-BF4C-DCE3EDF0F3A5}"/>
              </a:ext>
            </a:extLst>
          </p:cNvPr>
          <p:cNvSpPr>
            <a:spLocks noGrp="1"/>
          </p:cNvSpPr>
          <p:nvPr>
            <p:ph type="body" idx="29" hasCustomPrompt="1"/>
          </p:nvPr>
        </p:nvSpPr>
        <p:spPr>
          <a:xfrm>
            <a:off x="7230599" y="4382409"/>
            <a:ext cx="1980000" cy="334918"/>
          </a:xfrm>
        </p:spPr>
        <p:txBody>
          <a:bodyPr lIns="36000" tIns="0" rIns="0" bIns="0" anchor="b">
            <a:normAutofit/>
          </a:bodyPr>
          <a:lstStyle>
            <a:lvl1pPr marL="0" indent="0" algn="l">
              <a:buNone/>
              <a:defRPr sz="22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$ 1,500,000</a:t>
            </a:r>
          </a:p>
        </p:txBody>
      </p:sp>
      <p:sp>
        <p:nvSpPr>
          <p:cNvPr id="25" name="Text Placeholder 11">
            <a:extLst>
              <a:ext uri="{FF2B5EF4-FFF2-40B4-BE49-F238E27FC236}">
                <a16:creationId xmlns:a16="http://schemas.microsoft.com/office/drawing/2014/main" id="{7F998711-69B2-43A8-A7D8-E7A288289C37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7230599" y="4767500"/>
            <a:ext cx="1980000" cy="234269"/>
          </a:xfrm>
        </p:spPr>
        <p:txBody>
          <a:bodyPr lIns="36000" tIns="0" rIns="0" bIns="0">
            <a:noAutofit/>
          </a:bodyPr>
          <a:lstStyle>
            <a:lvl1pPr marL="0" indent="0" algn="l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>
                <a:solidFill>
                  <a:schemeClr val="tx2"/>
                </a:solidFill>
              </a:defRPr>
            </a:lvl1pPr>
            <a:lvl2pPr marL="457200" indent="0" algn="l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>
                <a:solidFill>
                  <a:schemeClr val="tx2"/>
                </a:solidFill>
              </a:defRPr>
            </a:lvl2pPr>
          </a:lstStyle>
          <a:p>
            <a:pPr lvl="0"/>
            <a:r>
              <a:rPr lang="en-US" noProof="0"/>
              <a:t>Category Description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57B47401-961F-4A4C-8D84-D03D8A8BE7FB}"/>
              </a:ext>
            </a:extLst>
          </p:cNvPr>
          <p:cNvSpPr>
            <a:spLocks noGrp="1"/>
          </p:cNvSpPr>
          <p:nvPr>
            <p:ph type="body" idx="31" hasCustomPrompt="1"/>
          </p:nvPr>
        </p:nvSpPr>
        <p:spPr>
          <a:xfrm>
            <a:off x="9664979" y="1868634"/>
            <a:ext cx="1980000" cy="334918"/>
          </a:xfrm>
        </p:spPr>
        <p:txBody>
          <a:bodyPr lIns="36000" tIns="0" rIns="0" bIns="0" anchor="b">
            <a:normAutofit/>
          </a:bodyPr>
          <a:lstStyle>
            <a:lvl1pPr marL="0" indent="0" algn="l">
              <a:buNone/>
              <a:defRPr sz="22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$ 1,500,000</a:t>
            </a:r>
          </a:p>
        </p:txBody>
      </p:sp>
      <p:sp>
        <p:nvSpPr>
          <p:cNvPr id="27" name="Text Placeholder 11">
            <a:extLst>
              <a:ext uri="{FF2B5EF4-FFF2-40B4-BE49-F238E27FC236}">
                <a16:creationId xmlns:a16="http://schemas.microsoft.com/office/drawing/2014/main" id="{ED948BF1-3892-42AB-AEF7-4A687A9AE9F7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9664979" y="2253725"/>
            <a:ext cx="1980000" cy="234269"/>
          </a:xfrm>
        </p:spPr>
        <p:txBody>
          <a:bodyPr lIns="36000" tIns="0" rIns="0" bIns="0">
            <a:noAutofit/>
          </a:bodyPr>
          <a:lstStyle>
            <a:lvl1pPr marL="0" indent="0" algn="l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>
                <a:solidFill>
                  <a:schemeClr val="tx2"/>
                </a:solidFill>
              </a:defRPr>
            </a:lvl1pPr>
            <a:lvl2pPr marL="457200" indent="0" algn="l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>
                <a:solidFill>
                  <a:schemeClr val="tx2"/>
                </a:solidFill>
              </a:defRPr>
            </a:lvl2pPr>
          </a:lstStyle>
          <a:p>
            <a:pPr lvl="0"/>
            <a:r>
              <a:rPr lang="en-US" noProof="0"/>
              <a:t>Category Description</a:t>
            </a: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C9C37FED-20A3-48CB-B63E-181FBBF8F3CA}"/>
              </a:ext>
            </a:extLst>
          </p:cNvPr>
          <p:cNvSpPr>
            <a:spLocks noGrp="1"/>
          </p:cNvSpPr>
          <p:nvPr>
            <p:ph type="body" idx="33" hasCustomPrompt="1"/>
          </p:nvPr>
        </p:nvSpPr>
        <p:spPr>
          <a:xfrm>
            <a:off x="9664979" y="3132839"/>
            <a:ext cx="1980000" cy="334918"/>
          </a:xfrm>
        </p:spPr>
        <p:txBody>
          <a:bodyPr lIns="36000" tIns="0" rIns="0" bIns="0" anchor="b">
            <a:normAutofit/>
          </a:bodyPr>
          <a:lstStyle>
            <a:lvl1pPr marL="0" indent="0" algn="l">
              <a:buNone/>
              <a:defRPr sz="22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$ 1,500,000</a:t>
            </a:r>
          </a:p>
        </p:txBody>
      </p:sp>
      <p:sp>
        <p:nvSpPr>
          <p:cNvPr id="29" name="Text Placeholder 11">
            <a:extLst>
              <a:ext uri="{FF2B5EF4-FFF2-40B4-BE49-F238E27FC236}">
                <a16:creationId xmlns:a16="http://schemas.microsoft.com/office/drawing/2014/main" id="{7C32AD82-37DD-4D41-8921-3CBF761FEB0F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9664979" y="3517930"/>
            <a:ext cx="1980000" cy="234269"/>
          </a:xfrm>
        </p:spPr>
        <p:txBody>
          <a:bodyPr lIns="36000" tIns="0" rIns="0" bIns="0">
            <a:noAutofit/>
          </a:bodyPr>
          <a:lstStyle>
            <a:lvl1pPr marL="0" indent="0" algn="l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>
                <a:solidFill>
                  <a:schemeClr val="tx2"/>
                </a:solidFill>
              </a:defRPr>
            </a:lvl1pPr>
            <a:lvl2pPr marL="457200" indent="0" algn="l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>
                <a:solidFill>
                  <a:schemeClr val="tx2"/>
                </a:solidFill>
              </a:defRPr>
            </a:lvl2pPr>
          </a:lstStyle>
          <a:p>
            <a:pPr lvl="0"/>
            <a:r>
              <a:rPr lang="en-US" noProof="0"/>
              <a:t>Category Description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73D98E47-00B1-412D-9DBB-62ACC0398C8B}"/>
              </a:ext>
            </a:extLst>
          </p:cNvPr>
          <p:cNvSpPr>
            <a:spLocks noGrp="1"/>
          </p:cNvSpPr>
          <p:nvPr>
            <p:ph type="body" idx="35" hasCustomPrompt="1"/>
          </p:nvPr>
        </p:nvSpPr>
        <p:spPr>
          <a:xfrm>
            <a:off x="9664979" y="4382409"/>
            <a:ext cx="1980000" cy="334918"/>
          </a:xfrm>
        </p:spPr>
        <p:txBody>
          <a:bodyPr lIns="36000" tIns="0" rIns="0" bIns="0" anchor="b">
            <a:normAutofit/>
          </a:bodyPr>
          <a:lstStyle>
            <a:lvl1pPr marL="0" indent="0" algn="l">
              <a:buNone/>
              <a:defRPr sz="22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$ 1,500,000</a:t>
            </a:r>
          </a:p>
        </p:txBody>
      </p:sp>
      <p:sp>
        <p:nvSpPr>
          <p:cNvPr id="31" name="Text Placeholder 11">
            <a:extLst>
              <a:ext uri="{FF2B5EF4-FFF2-40B4-BE49-F238E27FC236}">
                <a16:creationId xmlns:a16="http://schemas.microsoft.com/office/drawing/2014/main" id="{A753B197-EDD7-45BA-A120-4C3343A3FC58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9664979" y="4767500"/>
            <a:ext cx="1980000" cy="234269"/>
          </a:xfrm>
        </p:spPr>
        <p:txBody>
          <a:bodyPr lIns="36000" tIns="0" rIns="0" bIns="0">
            <a:noAutofit/>
          </a:bodyPr>
          <a:lstStyle>
            <a:lvl1pPr marL="0" indent="0" algn="l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>
                <a:solidFill>
                  <a:schemeClr val="tx2"/>
                </a:solidFill>
              </a:defRPr>
            </a:lvl1pPr>
            <a:lvl2pPr marL="457200" indent="0" algn="l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>
                <a:solidFill>
                  <a:schemeClr val="tx2"/>
                </a:solidFill>
              </a:defRPr>
            </a:lvl2pPr>
          </a:lstStyle>
          <a:p>
            <a:pPr lvl="0"/>
            <a:r>
              <a:rPr lang="en-US" noProof="0"/>
              <a:t>Category Description</a:t>
            </a:r>
          </a:p>
        </p:txBody>
      </p:sp>
      <p:sp>
        <p:nvSpPr>
          <p:cNvPr id="32" name="Picture Placeholder 11">
            <a:extLst>
              <a:ext uri="{FF2B5EF4-FFF2-40B4-BE49-F238E27FC236}">
                <a16:creationId xmlns:a16="http://schemas.microsoft.com/office/drawing/2014/main" id="{48D7F0F9-4118-4257-9D45-A5772C2110D7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0529940" y="742867"/>
            <a:ext cx="786384" cy="521208"/>
          </a:xfrm>
          <a:ln w="6350">
            <a:solidFill>
              <a:schemeClr val="accent5">
                <a:alpha val="50000"/>
              </a:schemeClr>
            </a:solidFill>
          </a:ln>
        </p:spPr>
        <p:txBody>
          <a:bodyPr anchor="ctr" anchorCtr="0">
            <a:noAutofit/>
          </a:bodyPr>
          <a:lstStyle>
            <a:lvl1pPr marL="0" indent="0" algn="ctr">
              <a:buNone/>
              <a:defRPr sz="1000"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97054596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387">
          <p15:clr>
            <a:srgbClr val="FBAE40"/>
          </p15:clr>
        </p15:guide>
        <p15:guide id="2" pos="279">
          <p15:clr>
            <a:srgbClr val="FBAE40"/>
          </p15:clr>
        </p15:guide>
        <p15:guide id="3" pos="7129">
          <p15:clr>
            <a:srgbClr val="FBAE40"/>
          </p15:clr>
        </p15:guide>
        <p15:guide id="4" pos="7401">
          <p15:clr>
            <a:srgbClr val="FBAE40"/>
          </p15:clr>
        </p15:guide>
        <p15:guide id="5" orient="horz" pos="2115">
          <p15:clr>
            <a:srgbClr val="FBAE40"/>
          </p15:clr>
        </p15:guide>
        <p15:guide id="6" orient="horz" pos="459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7">
            <a:extLst>
              <a:ext uri="{FF2B5EF4-FFF2-40B4-BE49-F238E27FC236}">
                <a16:creationId xmlns:a16="http://schemas.microsoft.com/office/drawing/2014/main" id="{BB0064D4-BDD6-4678-9FA4-3A77F1600A65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096000" y="457199"/>
            <a:ext cx="5637276" cy="5959476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B931B8-6920-4B59-AD28-CB99D1D3F1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0127" y="1331139"/>
            <a:ext cx="4584212" cy="1107114"/>
          </a:xfrm>
        </p:spPr>
        <p:txBody>
          <a:bodyPr lIns="36000" tIns="0" rIns="0" bIns="0" anchor="b">
            <a:normAutofit/>
          </a:bodyPr>
          <a:lstStyle>
            <a:lvl1pPr>
              <a:defRPr sz="3600"/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46A6A6-0C1D-4435-9DB9-9E50E52E8DA2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0127" y="2545450"/>
            <a:ext cx="4584212" cy="540000"/>
          </a:xfrm>
        </p:spPr>
        <p:txBody>
          <a:bodyPr lIns="36000" tIns="0" rIns="0" bIns="0">
            <a:normAutofit/>
          </a:bodyPr>
          <a:lstStyle>
            <a:lvl1pPr marL="0" indent="0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1144CC-98A7-494C-8C18-4B4DD609498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265399" y="5810400"/>
            <a:ext cx="1080000" cy="234000"/>
          </a:xfrm>
        </p:spPr>
        <p:txBody>
          <a:bodyPr anchor="b" anchorCtr="0"/>
          <a:lstStyle>
            <a:lvl1pPr>
              <a:defRPr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fld id="{BC23DBD1-F259-4AEB-A7D9-D728D6E04490}" type="datetime1">
              <a:rPr lang="en-US" noProof="0" smtClean="0"/>
              <a:t>7/14/2026</a:t>
            </a:fld>
            <a:endParaRPr lang="en-US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87AD20-725D-45E4-8D6A-08EF4C8183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86A1DB-63FF-4850-A872-85EE7C0876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13548F99-E128-4301-95D8-8FDACDA5912F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830128" y="3300065"/>
            <a:ext cx="4584212" cy="1745768"/>
          </a:xfrm>
        </p:spPr>
        <p:txBody>
          <a:bodyPr lIns="36000" tIns="0" rIns="0" bIns="0">
            <a:noAutofit/>
          </a:bodyPr>
          <a:lstStyle>
            <a:lvl1pPr marL="216000" indent="-216000">
              <a:spcBef>
                <a:spcPts val="600"/>
              </a:spcBef>
              <a:buClr>
                <a:schemeClr val="tx2">
                  <a:lumMod val="40000"/>
                  <a:lumOff val="60000"/>
                </a:schemeClr>
              </a:buClr>
              <a:buSzPct val="125000"/>
              <a:buFont typeface="Wingdings" panose="05000000000000000000" pitchFamily="2" charset="2"/>
              <a:buChar char="§"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48D7F0F9-4118-4257-9D45-A5772C2110D7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0529940" y="742867"/>
            <a:ext cx="786384" cy="521208"/>
          </a:xfrm>
          <a:ln w="6350">
            <a:solidFill>
              <a:schemeClr val="accent5">
                <a:alpha val="50000"/>
              </a:schemeClr>
            </a:solidFill>
          </a:ln>
        </p:spPr>
        <p:txBody>
          <a:bodyPr anchor="ctr" anchorCtr="0">
            <a:noAutofit/>
          </a:bodyPr>
          <a:lstStyle>
            <a:lvl1pPr marL="0" indent="0" algn="ctr">
              <a:buNone/>
              <a:defRPr sz="1000"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163980351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5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A9E66CD-99CC-45B1-A15D-3626A616084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58724" y="457200"/>
            <a:ext cx="11274552" cy="5943600"/>
          </a:xfrm>
          <a:noFill/>
        </p:spPr>
        <p:txBody>
          <a:bodyPr anchor="ctr" anchorCtr="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CF15D4B3-A0CD-4C14-BB5E-CB9859BD8A5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364480" y="1746127"/>
            <a:ext cx="1463040" cy="98755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829233-8E4C-4046-85BB-5166B8A721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8724" y="3252538"/>
            <a:ext cx="11274552" cy="1348720"/>
          </a:xfrm>
          <a:solidFill>
            <a:schemeClr val="bg1">
              <a:alpha val="60000"/>
            </a:schemeClr>
          </a:solidFill>
        </p:spPr>
        <p:txBody>
          <a:bodyPr anchor="ctr" anchorCtr="0">
            <a:normAutofit/>
          </a:bodyPr>
          <a:lstStyle>
            <a:lvl1pPr algn="ctr">
              <a:defRPr sz="5500"/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A507DE-4CA5-4E76-8450-4125151EB3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8724" y="4601258"/>
            <a:ext cx="11274552" cy="1799542"/>
          </a:xfrm>
          <a:solidFill>
            <a:schemeClr val="tx1">
              <a:alpha val="90000"/>
            </a:schemeClr>
          </a:solidFill>
        </p:spPr>
        <p:txBody>
          <a:bodyPr tIns="252000" anchor="t" anchorCtr="0">
            <a:normAutofit/>
          </a:bodyPr>
          <a:lstStyle>
            <a:lvl1pPr marL="0" indent="0" algn="ctr">
              <a:buNone/>
              <a:defRPr sz="2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 smtClean="0"/>
              <a:t>Click to edit Master subtitle style</a:t>
            </a:r>
            <a:endParaRPr lang="en-US" noProof="0"/>
          </a:p>
        </p:txBody>
      </p:sp>
      <p:sp>
        <p:nvSpPr>
          <p:cNvPr id="16" name="Text Placeholder 12">
            <a:extLst>
              <a:ext uri="{FF2B5EF4-FFF2-40B4-BE49-F238E27FC236}">
                <a16:creationId xmlns:a16="http://schemas.microsoft.com/office/drawing/2014/main" id="{06F64230-8502-4625-8B46-56604589314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926767" y="5400675"/>
            <a:ext cx="1800225" cy="280988"/>
          </a:xfrm>
        </p:spPr>
        <p:txBody>
          <a:bodyPr lIns="0" tIns="0" rIns="0" bIns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  <a:lvl2pPr>
              <a:defRPr sz="1800">
                <a:solidFill>
                  <a:schemeClr val="bg2">
                    <a:lumMod val="40000"/>
                    <a:lumOff val="60000"/>
                  </a:schemeClr>
                </a:solidFill>
              </a:defRPr>
            </a:lvl2pPr>
            <a:lvl3pPr>
              <a:defRPr sz="1800">
                <a:solidFill>
                  <a:schemeClr val="bg2">
                    <a:lumMod val="40000"/>
                    <a:lumOff val="60000"/>
                  </a:schemeClr>
                </a:solidFill>
              </a:defRPr>
            </a:lvl3pPr>
            <a:lvl4pPr>
              <a:defRPr sz="1800">
                <a:solidFill>
                  <a:schemeClr val="bg2">
                    <a:lumMod val="40000"/>
                    <a:lumOff val="60000"/>
                  </a:schemeClr>
                </a:solidFill>
              </a:defRPr>
            </a:lvl4pPr>
            <a:lvl5pPr>
              <a:defRPr sz="1800">
                <a:solidFill>
                  <a:schemeClr val="bg2">
                    <a:lumMod val="40000"/>
                    <a:lumOff val="60000"/>
                  </a:schemeClr>
                </a:solidFill>
              </a:defRPr>
            </a:lvl5pPr>
          </a:lstStyle>
          <a:p>
            <a:pPr lvl="0"/>
            <a:r>
              <a:rPr lang="en-US" noProof="0"/>
              <a:t>Email:</a:t>
            </a:r>
          </a:p>
        </p:txBody>
      </p:sp>
      <p:sp>
        <p:nvSpPr>
          <p:cNvPr id="18" name="Text Placeholder 16">
            <a:extLst>
              <a:ext uri="{FF2B5EF4-FFF2-40B4-BE49-F238E27FC236}">
                <a16:creationId xmlns:a16="http://schemas.microsoft.com/office/drawing/2014/main" id="{1B08C5A6-5B1B-4D50-A772-24B26B7B80B5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134879" y="5695950"/>
            <a:ext cx="3384000" cy="280500"/>
          </a:xfrm>
        </p:spPr>
        <p:txBody>
          <a:bodyPr lIns="0" tIns="0" rIns="0" bIns="0">
            <a:noAutofit/>
          </a:bodyPr>
          <a:lstStyle>
            <a:lvl1pPr marL="0" indent="0" algn="ctr">
              <a:buNone/>
              <a:defRPr sz="2200">
                <a:solidFill>
                  <a:schemeClr val="bg1"/>
                </a:solidFill>
                <a:latin typeface="+mj-lt"/>
              </a:defRPr>
            </a:lvl1pPr>
            <a:lvl2pPr>
              <a:defRPr sz="14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r>
              <a:rPr lang="en-US" noProof="0"/>
              <a:t>victoria@fabrikam.com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5C49BB1D-A8D4-4E41-8A43-F84FDE9EE624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312303" y="5400284"/>
            <a:ext cx="1800225" cy="280988"/>
          </a:xfrm>
        </p:spPr>
        <p:txBody>
          <a:bodyPr lIns="0" tIns="0" rIns="0" bIns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  <a:lvl2pPr>
              <a:defRPr sz="1800">
                <a:solidFill>
                  <a:schemeClr val="bg2">
                    <a:lumMod val="40000"/>
                    <a:lumOff val="60000"/>
                  </a:schemeClr>
                </a:solidFill>
              </a:defRPr>
            </a:lvl2pPr>
            <a:lvl3pPr>
              <a:defRPr sz="1800">
                <a:solidFill>
                  <a:schemeClr val="bg2">
                    <a:lumMod val="40000"/>
                    <a:lumOff val="60000"/>
                  </a:schemeClr>
                </a:solidFill>
              </a:defRPr>
            </a:lvl3pPr>
            <a:lvl4pPr>
              <a:defRPr sz="1800">
                <a:solidFill>
                  <a:schemeClr val="bg2">
                    <a:lumMod val="40000"/>
                    <a:lumOff val="60000"/>
                  </a:schemeClr>
                </a:solidFill>
              </a:defRPr>
            </a:lvl4pPr>
            <a:lvl5pPr>
              <a:defRPr sz="1800">
                <a:solidFill>
                  <a:schemeClr val="bg2">
                    <a:lumMod val="40000"/>
                    <a:lumOff val="60000"/>
                  </a:schemeClr>
                </a:solidFill>
              </a:defRPr>
            </a:lvl5pPr>
          </a:lstStyle>
          <a:p>
            <a:pPr lvl="0"/>
            <a:r>
              <a:rPr lang="en-US" noProof="0"/>
              <a:t>Phone:</a:t>
            </a:r>
          </a:p>
        </p:txBody>
      </p:sp>
      <p:sp>
        <p:nvSpPr>
          <p:cNvPr id="22" name="Text Placeholder 16">
            <a:extLst>
              <a:ext uri="{FF2B5EF4-FFF2-40B4-BE49-F238E27FC236}">
                <a16:creationId xmlns:a16="http://schemas.microsoft.com/office/drawing/2014/main" id="{DD82CF91-0C32-4E77-9CBF-A777B27493CC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862415" y="5695559"/>
            <a:ext cx="2700000" cy="280500"/>
          </a:xfrm>
        </p:spPr>
        <p:txBody>
          <a:bodyPr lIns="0" tIns="0" rIns="0" bIns="0">
            <a:noAutofit/>
          </a:bodyPr>
          <a:lstStyle>
            <a:lvl1pPr marL="0" indent="0" algn="ctr">
              <a:buNone/>
              <a:defRPr sz="2200">
                <a:solidFill>
                  <a:schemeClr val="bg1"/>
                </a:solidFill>
                <a:latin typeface="+mj-lt"/>
              </a:defRPr>
            </a:lvl1pPr>
            <a:lvl2pPr>
              <a:defRPr sz="14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r>
              <a:rPr lang="en-US" noProof="0"/>
              <a:t>404-555-0115</a:t>
            </a:r>
          </a:p>
        </p:txBody>
      </p:sp>
      <p:sp>
        <p:nvSpPr>
          <p:cNvPr id="11" name="Text Placeholder 12">
            <a:extLst>
              <a:ext uri="{FF2B5EF4-FFF2-40B4-BE49-F238E27FC236}">
                <a16:creationId xmlns:a16="http://schemas.microsoft.com/office/drawing/2014/main" id="{EF7B6245-3D6D-418F-83D6-C8DE0293CCED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456571" y="5400284"/>
            <a:ext cx="1800225" cy="280988"/>
          </a:xfrm>
        </p:spPr>
        <p:txBody>
          <a:bodyPr lIns="0" tIns="0" rIns="0" bIns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  <a:lvl2pPr>
              <a:defRPr sz="1800">
                <a:solidFill>
                  <a:schemeClr val="bg2">
                    <a:lumMod val="40000"/>
                    <a:lumOff val="60000"/>
                  </a:schemeClr>
                </a:solidFill>
              </a:defRPr>
            </a:lvl2pPr>
            <a:lvl3pPr>
              <a:defRPr sz="1800">
                <a:solidFill>
                  <a:schemeClr val="bg2">
                    <a:lumMod val="40000"/>
                    <a:lumOff val="60000"/>
                  </a:schemeClr>
                </a:solidFill>
              </a:defRPr>
            </a:lvl3pPr>
            <a:lvl4pPr>
              <a:defRPr sz="1800">
                <a:solidFill>
                  <a:schemeClr val="bg2">
                    <a:lumMod val="40000"/>
                    <a:lumOff val="60000"/>
                  </a:schemeClr>
                </a:solidFill>
              </a:defRPr>
            </a:lvl4pPr>
            <a:lvl5pPr>
              <a:defRPr sz="1800">
                <a:solidFill>
                  <a:schemeClr val="bg2">
                    <a:lumMod val="40000"/>
                    <a:lumOff val="60000"/>
                  </a:schemeClr>
                </a:solidFill>
              </a:defRPr>
            </a:lvl5pPr>
          </a:lstStyle>
          <a:p>
            <a:pPr lvl="0"/>
            <a:r>
              <a:rPr lang="en-US" noProof="0"/>
              <a:t>Website:</a:t>
            </a:r>
          </a:p>
        </p:txBody>
      </p:sp>
      <p:sp>
        <p:nvSpPr>
          <p:cNvPr id="12" name="Text Placeholder 16">
            <a:extLst>
              <a:ext uri="{FF2B5EF4-FFF2-40B4-BE49-F238E27FC236}">
                <a16:creationId xmlns:a16="http://schemas.microsoft.com/office/drawing/2014/main" id="{9410B445-6FE4-4773-A905-61A2C5C69B72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736683" y="5695559"/>
            <a:ext cx="3240000" cy="280500"/>
          </a:xfrm>
        </p:spPr>
        <p:txBody>
          <a:bodyPr lIns="0" tIns="0" rIns="0" bIns="0">
            <a:noAutofit/>
          </a:bodyPr>
          <a:lstStyle>
            <a:lvl1pPr marL="0" indent="0" algn="ctr">
              <a:buNone/>
              <a:defRPr sz="2200">
                <a:solidFill>
                  <a:schemeClr val="bg1"/>
                </a:solidFill>
                <a:latin typeface="+mj-lt"/>
              </a:defRPr>
            </a:lvl1pPr>
            <a:lvl2pPr>
              <a:defRPr sz="14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www.fabrikam.com</a:t>
            </a:r>
          </a:p>
        </p:txBody>
      </p:sp>
    </p:spTree>
    <p:extLst>
      <p:ext uri="{BB962C8B-B14F-4D97-AF65-F5344CB8AC3E}">
        <p14:creationId xmlns:p14="http://schemas.microsoft.com/office/powerpoint/2010/main" val="1641162368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2" pos="3840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A99E0FDC-7174-4CCC-8759-832F13BB97E3}"/>
              </a:ext>
            </a:extLst>
          </p:cNvPr>
          <p:cNvSpPr/>
          <p:nvPr userDrawn="1"/>
        </p:nvSpPr>
        <p:spPr>
          <a:xfrm>
            <a:off x="6120456" y="2371154"/>
            <a:ext cx="5165454" cy="1490472"/>
          </a:xfrm>
          <a:prstGeom prst="rect">
            <a:avLst/>
          </a:pr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2C8867A-E08C-4237-858A-8806988D6BFB}"/>
              </a:ext>
            </a:extLst>
          </p:cNvPr>
          <p:cNvSpPr/>
          <p:nvPr userDrawn="1"/>
        </p:nvSpPr>
        <p:spPr>
          <a:xfrm>
            <a:off x="906089" y="1804226"/>
            <a:ext cx="5214367" cy="20574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131326-08A9-441D-B1A8-662714158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14" y="740998"/>
            <a:ext cx="9535686" cy="568800"/>
          </a:xfrm>
        </p:spPr>
        <p:txBody>
          <a:bodyPr lIns="36000" tIns="0" rIns="0" bIns="0"/>
          <a:lstStyle/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99C403B-F50A-4124-BE88-55C843FAE4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F8E8F-7A79-47A4-A23F-F3FD3E2A15F3}" type="datetime1">
              <a:rPr lang="en-US" noProof="0" smtClean="0"/>
              <a:t>7/14/2026</a:t>
            </a:fld>
            <a:endParaRPr lang="en-US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A151E7-E2A1-4EA3-8293-FA9D289DF2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B57EB4-66F5-49E8-A8EF-39029E94B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5" name="Text Placeholder 2">
            <a:extLst>
              <a:ext uri="{FF2B5EF4-FFF2-40B4-BE49-F238E27FC236}">
                <a16:creationId xmlns:a16="http://schemas.microsoft.com/office/drawing/2014/main" id="{E6BA5EAA-9D1F-41A8-B061-8C18B61C4F65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2046857" y="4156047"/>
            <a:ext cx="3276000" cy="385091"/>
          </a:xfrm>
        </p:spPr>
        <p:txBody>
          <a:bodyPr lIns="36000" tIns="0" rIns="0" bIns="0" anchor="b">
            <a:normAutofit/>
          </a:bodyPr>
          <a:lstStyle>
            <a:lvl1pPr marL="0" indent="0" algn="l">
              <a:buNone/>
              <a:defRPr sz="22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text</a:t>
            </a:r>
          </a:p>
        </p:txBody>
      </p:sp>
      <p:sp>
        <p:nvSpPr>
          <p:cNvPr id="46" name="Text Placeholder 11">
            <a:extLst>
              <a:ext uri="{FF2B5EF4-FFF2-40B4-BE49-F238E27FC236}">
                <a16:creationId xmlns:a16="http://schemas.microsoft.com/office/drawing/2014/main" id="{60E8EB22-EE54-4319-BFD9-B51D4D584ADF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046857" y="4541138"/>
            <a:ext cx="3276000" cy="1036067"/>
          </a:xfrm>
        </p:spPr>
        <p:txBody>
          <a:bodyPr lIns="36000" tIns="0" rIns="0" bIns="0">
            <a:noAutofit/>
          </a:bodyPr>
          <a:lstStyle>
            <a:lvl1pPr marL="0" indent="0" algn="l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>
                <a:solidFill>
                  <a:schemeClr val="tx2"/>
                </a:solidFill>
              </a:defRPr>
            </a:lvl1pPr>
            <a:lvl2pPr marL="457200" indent="0" algn="l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>
                <a:solidFill>
                  <a:schemeClr val="tx2"/>
                </a:solidFill>
              </a:defRPr>
            </a:lvl2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50604DC3-2547-4A5A-8AF8-1051ADC267D3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908006" y="4238758"/>
            <a:ext cx="960120" cy="96120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50" name="Text Placeholder 2">
            <a:extLst>
              <a:ext uri="{FF2B5EF4-FFF2-40B4-BE49-F238E27FC236}">
                <a16:creationId xmlns:a16="http://schemas.microsoft.com/office/drawing/2014/main" id="{D5CAA23C-172B-4B6C-BB10-4F4DB6CFD19B}"/>
              </a:ext>
            </a:extLst>
          </p:cNvPr>
          <p:cNvSpPr>
            <a:spLocks noGrp="1"/>
          </p:cNvSpPr>
          <p:nvPr>
            <p:ph type="body" idx="29" hasCustomPrompt="1"/>
          </p:nvPr>
        </p:nvSpPr>
        <p:spPr>
          <a:xfrm>
            <a:off x="7259308" y="4156047"/>
            <a:ext cx="3276000" cy="334919"/>
          </a:xfrm>
        </p:spPr>
        <p:txBody>
          <a:bodyPr lIns="36000" tIns="0" rIns="0" bIns="0" anchor="b">
            <a:normAutofit/>
          </a:bodyPr>
          <a:lstStyle>
            <a:lvl1pPr marL="0" indent="0" algn="l">
              <a:buNone/>
              <a:defRPr sz="22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text</a:t>
            </a:r>
          </a:p>
        </p:txBody>
      </p:sp>
      <p:sp>
        <p:nvSpPr>
          <p:cNvPr id="51" name="Text Placeholder 11">
            <a:extLst>
              <a:ext uri="{FF2B5EF4-FFF2-40B4-BE49-F238E27FC236}">
                <a16:creationId xmlns:a16="http://schemas.microsoft.com/office/drawing/2014/main" id="{5873C0A4-108E-4DD1-A604-311D061489DF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7259308" y="4541138"/>
            <a:ext cx="3276000" cy="1036067"/>
          </a:xfrm>
        </p:spPr>
        <p:txBody>
          <a:bodyPr lIns="36000" tIns="0" rIns="0" bIns="0">
            <a:noAutofit/>
          </a:bodyPr>
          <a:lstStyle>
            <a:lvl1pPr marL="0" indent="0" algn="l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>
                <a:solidFill>
                  <a:schemeClr val="tx2"/>
                </a:solidFill>
              </a:defRPr>
            </a:lvl1pPr>
            <a:lvl2pPr marL="457200" indent="0" algn="l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>
                <a:solidFill>
                  <a:schemeClr val="tx2"/>
                </a:solidFill>
              </a:defRPr>
            </a:lvl2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  <p:sp>
        <p:nvSpPr>
          <p:cNvPr id="52" name="Picture Placeholder 11">
            <a:extLst>
              <a:ext uri="{FF2B5EF4-FFF2-40B4-BE49-F238E27FC236}">
                <a16:creationId xmlns:a16="http://schemas.microsoft.com/office/drawing/2014/main" id="{FA4996C0-7B37-42C4-BDFF-F0C54D4A88C9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6120457" y="4238758"/>
            <a:ext cx="960120" cy="96120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29" name="Text Placeholder 11">
            <a:extLst>
              <a:ext uri="{FF2B5EF4-FFF2-40B4-BE49-F238E27FC236}">
                <a16:creationId xmlns:a16="http://schemas.microsoft.com/office/drawing/2014/main" id="{0601F736-3A21-4DC5-AFCA-F1729A2547A0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1299280" y="2177705"/>
            <a:ext cx="4403527" cy="1315520"/>
          </a:xfrm>
        </p:spPr>
        <p:txBody>
          <a:bodyPr lIns="36000" tIns="0" rIns="0" bIns="0">
            <a:normAutofit/>
          </a:bodyPr>
          <a:lstStyle>
            <a:lvl1pPr marL="0" indent="0">
              <a:spcBef>
                <a:spcPts val="600"/>
              </a:spcBef>
              <a:buClr>
                <a:schemeClr val="bg2"/>
              </a:buClr>
              <a:buSzPct val="125000"/>
              <a:buFont typeface="Wingdings" panose="05000000000000000000" pitchFamily="2" charset="2"/>
              <a:buNone/>
              <a:defRPr sz="1400">
                <a:solidFill>
                  <a:schemeClr val="tx1"/>
                </a:solidFill>
              </a:defRPr>
            </a:lvl1pPr>
            <a:lvl2pPr marL="0" indent="0">
              <a:spcBef>
                <a:spcPts val="600"/>
              </a:spcBef>
              <a:buClr>
                <a:schemeClr val="bg2"/>
              </a:buClr>
              <a:buSzPct val="125000"/>
              <a:buFont typeface="Wingdings" panose="05000000000000000000" pitchFamily="2" charset="2"/>
              <a:buNone/>
              <a:defRPr sz="1400">
                <a:solidFill>
                  <a:schemeClr val="tx1"/>
                </a:solidFill>
              </a:defRPr>
            </a:lvl2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  <p:sp>
        <p:nvSpPr>
          <p:cNvPr id="30" name="Text Placeholder 11">
            <a:extLst>
              <a:ext uri="{FF2B5EF4-FFF2-40B4-BE49-F238E27FC236}">
                <a16:creationId xmlns:a16="http://schemas.microsoft.com/office/drawing/2014/main" id="{96A341BE-3657-48DB-B26D-8D13FDC44D02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6467060" y="2740330"/>
            <a:ext cx="4425658" cy="752895"/>
          </a:xfrm>
        </p:spPr>
        <p:txBody>
          <a:bodyPr lIns="36000" tIns="0" rIns="0" bIns="0">
            <a:normAutofit/>
          </a:bodyPr>
          <a:lstStyle>
            <a:lvl1pPr marL="0" indent="0">
              <a:spcBef>
                <a:spcPts val="600"/>
              </a:spcBef>
              <a:buClr>
                <a:schemeClr val="accent1"/>
              </a:buClr>
              <a:buSzPct val="125000"/>
              <a:buFont typeface="Wingdings" panose="05000000000000000000" pitchFamily="2" charset="2"/>
              <a:buNone/>
              <a:defRPr sz="1400">
                <a:solidFill>
                  <a:schemeClr val="tx1"/>
                </a:solidFill>
              </a:defRPr>
            </a:lvl1pPr>
            <a:lvl2pPr marL="0" indent="0">
              <a:spcBef>
                <a:spcPts val="600"/>
              </a:spcBef>
              <a:buClr>
                <a:schemeClr val="accent1"/>
              </a:buClr>
              <a:buSzPct val="125000"/>
              <a:buFont typeface="Wingdings" panose="05000000000000000000" pitchFamily="2" charset="2"/>
              <a:buNone/>
              <a:defRPr sz="1400">
                <a:solidFill>
                  <a:schemeClr val="tx1"/>
                </a:solidFill>
              </a:defRPr>
            </a:lvl2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  <p:sp>
        <p:nvSpPr>
          <p:cNvPr id="17" name="Picture Placeholder 11">
            <a:extLst>
              <a:ext uri="{FF2B5EF4-FFF2-40B4-BE49-F238E27FC236}">
                <a16:creationId xmlns:a16="http://schemas.microsoft.com/office/drawing/2014/main" id="{48D7F0F9-4118-4257-9D45-A5772C2110D7}"/>
              </a:ext>
            </a:extLst>
          </p:cNvPr>
          <p:cNvSpPr>
            <a:spLocks noGrp="1"/>
          </p:cNvSpPr>
          <p:nvPr>
            <p:ph type="pic" sz="quarter" idx="35"/>
          </p:nvPr>
        </p:nvSpPr>
        <p:spPr>
          <a:xfrm>
            <a:off x="10529940" y="742867"/>
            <a:ext cx="786384" cy="521208"/>
          </a:xfrm>
          <a:ln w="6350">
            <a:solidFill>
              <a:schemeClr val="accent5">
                <a:alpha val="50000"/>
              </a:schemeClr>
            </a:solidFill>
          </a:ln>
        </p:spPr>
        <p:txBody>
          <a:bodyPr anchor="ctr" anchorCtr="0">
            <a:noAutofit/>
          </a:bodyPr>
          <a:lstStyle>
            <a:lvl1pPr marL="0" indent="0" algn="ctr">
              <a:buNone/>
              <a:defRPr sz="1000"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46297304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387">
          <p15:clr>
            <a:srgbClr val="FBAE40"/>
          </p15:clr>
        </p15:guide>
        <p15:guide id="2" pos="279">
          <p15:clr>
            <a:srgbClr val="FBAE40"/>
          </p15:clr>
        </p15:guide>
        <p15:guide id="3" pos="7129">
          <p15:clr>
            <a:srgbClr val="FBAE40"/>
          </p15:clr>
        </p15:guide>
        <p15:guide id="4" pos="7401">
          <p15:clr>
            <a:srgbClr val="FBAE40"/>
          </p15:clr>
        </p15:guide>
        <p15:guide id="5" orient="horz" pos="2115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7">
            <a:extLst>
              <a:ext uri="{FF2B5EF4-FFF2-40B4-BE49-F238E27FC236}">
                <a16:creationId xmlns:a16="http://schemas.microsoft.com/office/drawing/2014/main" id="{BB0064D4-BDD6-4678-9FA4-3A77F1600A65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096000" y="457199"/>
            <a:ext cx="5637276" cy="5959476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B931B8-6920-4B59-AD28-CB99D1D3F1A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0127" y="691751"/>
            <a:ext cx="4584212" cy="540001"/>
          </a:xfrm>
        </p:spPr>
        <p:txBody>
          <a:bodyPr lIns="36000" tIns="0" rIns="0" bIns="0" anchor="b">
            <a:normAutofit/>
          </a:bodyPr>
          <a:lstStyle>
            <a:lvl1pPr>
              <a:defRPr sz="3600"/>
            </a:lvl1pPr>
          </a:lstStyle>
          <a:p>
            <a:r>
              <a:rPr lang="en-US" noProof="0"/>
              <a:t>Title Here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46A6A6-0C1D-4435-9DB9-9E50E52E8DA2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0127" y="1326250"/>
            <a:ext cx="4584212" cy="1353312"/>
          </a:xfrm>
        </p:spPr>
        <p:txBody>
          <a:bodyPr lIns="36000" tIns="0" rIns="0" bIns="0">
            <a:normAutofit/>
          </a:bodyPr>
          <a:lstStyle>
            <a:lvl1pPr marL="0" indent="0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1144CC-98A7-494C-8C18-4B4DD609498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265399" y="5810400"/>
            <a:ext cx="1080000" cy="234000"/>
          </a:xfrm>
        </p:spPr>
        <p:txBody>
          <a:bodyPr anchor="b" anchorCtr="0"/>
          <a:lstStyle>
            <a:lvl1pPr>
              <a:defRPr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fld id="{BC23DBD1-F259-4AEB-A7D9-D728D6E04490}" type="datetime1">
              <a:rPr lang="en-US" noProof="0" smtClean="0"/>
              <a:t>7/14/2026</a:t>
            </a:fld>
            <a:endParaRPr lang="en-US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87AD20-725D-45E4-8D6A-08EF4C8183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86A1DB-63FF-4850-A872-85EE7C0876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13548F99-E128-4301-95D8-8FDACDA5912F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830128" y="2893665"/>
            <a:ext cx="4584212" cy="1538635"/>
          </a:xfrm>
        </p:spPr>
        <p:txBody>
          <a:bodyPr lIns="36000" tIns="0" rIns="0" bIns="0">
            <a:normAutofit/>
          </a:bodyPr>
          <a:lstStyle>
            <a:lvl1pPr marL="0" indent="0">
              <a:spcBef>
                <a:spcPts val="600"/>
              </a:spcBef>
              <a:buClr>
                <a:schemeClr val="bg2"/>
              </a:buClr>
              <a:buSzPct val="125000"/>
              <a:buFont typeface="Wingdings" panose="05000000000000000000" pitchFamily="2" charset="2"/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D5E90A1C-4042-4F0F-BBF6-19CE0BDB72BB}"/>
              </a:ext>
            </a:extLst>
          </p:cNvPr>
          <p:cNvSpPr>
            <a:spLocks noGrp="1"/>
          </p:cNvSpPr>
          <p:nvPr>
            <p:ph type="body" idx="17" hasCustomPrompt="1"/>
          </p:nvPr>
        </p:nvSpPr>
        <p:spPr>
          <a:xfrm>
            <a:off x="846601" y="4579181"/>
            <a:ext cx="4584212" cy="1097719"/>
          </a:xfrm>
        </p:spPr>
        <p:txBody>
          <a:bodyPr lIns="36000" tIns="0" rIns="0" bIns="0">
            <a:normAutofit/>
          </a:bodyPr>
          <a:lstStyle>
            <a:lvl1pPr marL="171450" indent="-171450">
              <a:spcBef>
                <a:spcPts val="600"/>
              </a:spcBef>
              <a:buClr>
                <a:schemeClr val="tx2">
                  <a:lumMod val="40000"/>
                  <a:lumOff val="60000"/>
                </a:schemeClr>
              </a:buClr>
              <a:buSzPct val="125000"/>
              <a:buFont typeface="Wingdings" panose="05000000000000000000" pitchFamily="2" charset="2"/>
              <a:buChar char="§"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3" name="Picture Placeholder 11">
            <a:extLst>
              <a:ext uri="{FF2B5EF4-FFF2-40B4-BE49-F238E27FC236}">
                <a16:creationId xmlns:a16="http://schemas.microsoft.com/office/drawing/2014/main" id="{48D7F0F9-4118-4257-9D45-A5772C2110D7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0529940" y="742867"/>
            <a:ext cx="786384" cy="521208"/>
          </a:xfrm>
          <a:ln w="6350">
            <a:solidFill>
              <a:schemeClr val="accent5">
                <a:alpha val="50000"/>
              </a:schemeClr>
            </a:solidFill>
          </a:ln>
        </p:spPr>
        <p:txBody>
          <a:bodyPr anchor="ctr" anchorCtr="0">
            <a:noAutofit/>
          </a:bodyPr>
          <a:lstStyle>
            <a:lvl1pPr marL="0" indent="0" algn="ctr">
              <a:buNone/>
              <a:defRPr sz="1000"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013157679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4042">
          <p15:clr>
            <a:srgbClr val="FBAE40"/>
          </p15:clr>
        </p15:guide>
        <p15:guide id="2" pos="506">
          <p15:clr>
            <a:srgbClr val="FBAE40"/>
          </p15:clr>
        </p15:guide>
        <p15:guide id="3" orient="horz" pos="528" userDrawn="1">
          <p15:clr>
            <a:srgbClr val="FBAE40"/>
          </p15:clr>
        </p15:guide>
        <p15:guide id="4" pos="7174">
          <p15:clr>
            <a:srgbClr val="FBAE40"/>
          </p15:clr>
        </p15:guide>
        <p15:guide id="5" pos="3840">
          <p15:clr>
            <a:srgbClr val="FBAE40"/>
          </p15:clr>
        </p15:guide>
        <p15:guide id="6" orient="horz" pos="2160">
          <p15:clr>
            <a:srgbClr val="FBAE40"/>
          </p15:clr>
        </p15:guide>
        <p15:guide id="7" pos="7401">
          <p15:clr>
            <a:srgbClr val="FBAE40"/>
          </p15:clr>
        </p15:guide>
      </p15:sldGuideLst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ne with Capyion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F47D0000-7C67-41EE-B43F-AE22457B36AB}"/>
              </a:ext>
            </a:extLst>
          </p:cNvPr>
          <p:cNvSpPr/>
          <p:nvPr userDrawn="1"/>
        </p:nvSpPr>
        <p:spPr>
          <a:xfrm>
            <a:off x="0" y="1737360"/>
            <a:ext cx="5047488" cy="512064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2466C2-B08E-47AF-9DA7-104243999B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1" y="742867"/>
            <a:ext cx="3232108" cy="566931"/>
          </a:xfrm>
        </p:spPr>
        <p:txBody>
          <a:bodyPr lIns="36000" tIns="0" rIns="0" bIns="0"/>
          <a:lstStyle/>
          <a:p>
            <a:r>
              <a:rPr lang="en-US" noProof="0"/>
              <a:t>Title Here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AA31567-B240-40D5-82F7-A7DBFE5DDB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BFFEB-7D66-4958-8CB8-D2B18C6A5A9B}" type="datetime1">
              <a:rPr lang="en-US" noProof="0" smtClean="0"/>
              <a:t>7/14/2026</a:t>
            </a:fld>
            <a:endParaRPr lang="en-US" noProof="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0CFCD12-4263-4A80-B68E-F72622E6AD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641E74F-5D68-44E6-AE69-70A1A935E9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3919B118-F379-4011-B1CF-E685CC09FA38}"/>
              </a:ext>
            </a:extLst>
          </p:cNvPr>
          <p:cNvSpPr>
            <a:spLocks noGrp="1"/>
          </p:cNvSpPr>
          <p:nvPr>
            <p:ph type="body" idx="14" hasCustomPrompt="1"/>
          </p:nvPr>
        </p:nvSpPr>
        <p:spPr>
          <a:xfrm>
            <a:off x="6118253" y="3022847"/>
            <a:ext cx="3757265" cy="334918"/>
          </a:xfrm>
        </p:spPr>
        <p:txBody>
          <a:bodyPr lIns="36000" tIns="0" rIns="0" bIns="0" anchor="b">
            <a:normAutofit/>
          </a:bodyPr>
          <a:lstStyle>
            <a:lvl1pPr marL="0" indent="0">
              <a:buNone/>
              <a:defRPr sz="22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text</a:t>
            </a:r>
          </a:p>
        </p:txBody>
      </p:sp>
      <p:sp>
        <p:nvSpPr>
          <p:cNvPr id="14" name="Text Placeholder 11">
            <a:extLst>
              <a:ext uri="{FF2B5EF4-FFF2-40B4-BE49-F238E27FC236}">
                <a16:creationId xmlns:a16="http://schemas.microsoft.com/office/drawing/2014/main" id="{CF59DFEB-5DA9-4E64-84A0-3FAA808064B5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118253" y="3390381"/>
            <a:ext cx="3757265" cy="696037"/>
          </a:xfrm>
        </p:spPr>
        <p:txBody>
          <a:bodyPr lIns="36000" tIns="0" rIns="0" bIns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  <p:sp>
        <p:nvSpPr>
          <p:cNvPr id="17" name="Picture Placeholder 15">
            <a:extLst>
              <a:ext uri="{FF2B5EF4-FFF2-40B4-BE49-F238E27FC236}">
                <a16:creationId xmlns:a16="http://schemas.microsoft.com/office/drawing/2014/main" id="{F842B3BB-CE92-4AEA-A2FF-5EEC732A4EFF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6118253" y="2373098"/>
            <a:ext cx="612648" cy="557784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33" name="Text Placeholder 2">
            <a:extLst>
              <a:ext uri="{FF2B5EF4-FFF2-40B4-BE49-F238E27FC236}">
                <a16:creationId xmlns:a16="http://schemas.microsoft.com/office/drawing/2014/main" id="{68514664-8AD0-4DF7-8C6F-12FFA6BEA7B2}"/>
              </a:ext>
            </a:extLst>
          </p:cNvPr>
          <p:cNvSpPr>
            <a:spLocks noGrp="1"/>
          </p:cNvSpPr>
          <p:nvPr>
            <p:ph type="body" idx="24" hasCustomPrompt="1"/>
          </p:nvPr>
        </p:nvSpPr>
        <p:spPr>
          <a:xfrm>
            <a:off x="4097124" y="867177"/>
            <a:ext cx="5699305" cy="1174966"/>
          </a:xfrm>
        </p:spPr>
        <p:txBody>
          <a:bodyPr lIns="36000" tIns="0" rIns="0" bIns="0">
            <a:normAutofit/>
          </a:bodyPr>
          <a:lstStyle>
            <a:lvl1pPr marL="0" indent="0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3B535E35-8075-4558-BA3A-C9DFB4FCA5B8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2040340" y="2277360"/>
            <a:ext cx="2029968" cy="3533263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9E1A0053-EF84-446F-850C-6AC8FF9CCEDF}"/>
              </a:ext>
            </a:extLst>
          </p:cNvPr>
          <p:cNvSpPr>
            <a:spLocks noGrp="1"/>
          </p:cNvSpPr>
          <p:nvPr>
            <p:ph type="body" idx="27" hasCustomPrompt="1"/>
          </p:nvPr>
        </p:nvSpPr>
        <p:spPr>
          <a:xfrm>
            <a:off x="6118253" y="5004312"/>
            <a:ext cx="3757265" cy="334918"/>
          </a:xfrm>
        </p:spPr>
        <p:txBody>
          <a:bodyPr lIns="36000" tIns="0" rIns="0" bIns="0" anchor="b">
            <a:normAutofit/>
          </a:bodyPr>
          <a:lstStyle>
            <a:lvl1pPr marL="0" indent="0">
              <a:buNone/>
              <a:defRPr sz="22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text</a:t>
            </a:r>
          </a:p>
        </p:txBody>
      </p:sp>
      <p:sp>
        <p:nvSpPr>
          <p:cNvPr id="32" name="Text Placeholder 11">
            <a:extLst>
              <a:ext uri="{FF2B5EF4-FFF2-40B4-BE49-F238E27FC236}">
                <a16:creationId xmlns:a16="http://schemas.microsoft.com/office/drawing/2014/main" id="{1534A936-14F3-4AEF-8CAD-03D91D568FE0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6118254" y="5371846"/>
            <a:ext cx="3757266" cy="540000"/>
          </a:xfrm>
        </p:spPr>
        <p:txBody>
          <a:bodyPr lIns="36000" tIns="0" rIns="0" bIns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  <p:sp>
        <p:nvSpPr>
          <p:cNvPr id="35" name="Picture Placeholder 15">
            <a:extLst>
              <a:ext uri="{FF2B5EF4-FFF2-40B4-BE49-F238E27FC236}">
                <a16:creationId xmlns:a16="http://schemas.microsoft.com/office/drawing/2014/main" id="{A88BEF2F-BB04-4330-BC4B-2912B69653B6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6118253" y="4354563"/>
            <a:ext cx="612648" cy="557784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16" name="Picture Placeholder 11">
            <a:extLst>
              <a:ext uri="{FF2B5EF4-FFF2-40B4-BE49-F238E27FC236}">
                <a16:creationId xmlns:a16="http://schemas.microsoft.com/office/drawing/2014/main" id="{48D7F0F9-4118-4257-9D45-A5772C2110D7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0529940" y="742867"/>
            <a:ext cx="786384" cy="521208"/>
          </a:xfrm>
          <a:ln w="6350">
            <a:solidFill>
              <a:schemeClr val="accent5">
                <a:alpha val="50000"/>
              </a:schemeClr>
            </a:solidFill>
          </a:ln>
        </p:spPr>
        <p:txBody>
          <a:bodyPr anchor="ctr" anchorCtr="0">
            <a:noAutofit/>
          </a:bodyPr>
          <a:lstStyle>
            <a:lvl1pPr marL="0" indent="0" algn="ctr">
              <a:buNone/>
              <a:defRPr sz="1000"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72765757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2" pos="3840" userDrawn="1">
          <p15:clr>
            <a:srgbClr val="FBAE40"/>
          </p15:clr>
        </p15:guide>
      </p15:sldGuideLst>
    </p:ext>
  </p:extLs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829233-8E4C-4046-85BB-5166B8A721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8724" y="3252538"/>
            <a:ext cx="11274552" cy="1348720"/>
          </a:xfrm>
          <a:solidFill>
            <a:schemeClr val="bg1">
              <a:alpha val="60000"/>
            </a:schemeClr>
          </a:solidFill>
        </p:spPr>
        <p:txBody>
          <a:bodyPr anchor="ctr" anchorCtr="0">
            <a:normAutofit/>
          </a:bodyPr>
          <a:lstStyle>
            <a:lvl1pPr algn="ctr">
              <a:defRPr sz="5500"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ru-RU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A507DE-4CA5-4E76-8450-4125151EB3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8724" y="4628730"/>
            <a:ext cx="11274552" cy="1772070"/>
          </a:xfrm>
          <a:solidFill>
            <a:schemeClr val="accent1">
              <a:alpha val="30000"/>
            </a:schemeClr>
          </a:solidFill>
        </p:spPr>
        <p:txBody>
          <a:bodyPr tIns="252000" rIns="90000" anchor="t" anchorCtr="0">
            <a:normAutofit/>
          </a:bodyPr>
          <a:lstStyle>
            <a:lvl1pPr marL="0" indent="0" algn="ctr">
              <a:buNone/>
              <a:defRPr sz="28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41798795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C2DEF1B-00D0-44E1-8603-CE979D2C47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8788" y="2028826"/>
            <a:ext cx="4726800" cy="725776"/>
          </a:xfrm>
          <a:solidFill>
            <a:schemeClr val="accent1">
              <a:alpha val="60000"/>
            </a:schemeClr>
          </a:solidFill>
        </p:spPr>
        <p:txBody>
          <a:bodyPr vert="horz" lIns="396000" tIns="45720" rIns="91440" bIns="45720" rtlCol="0" anchor="ctr" anchorCtr="0">
            <a:noAutofit/>
          </a:bodyPr>
          <a:lstStyle>
            <a:lvl1pPr marL="0" indent="0">
              <a:buNone/>
              <a:defRPr lang="en-US" dirty="0">
                <a:solidFill>
                  <a:schemeClr val="bg1"/>
                </a:solidFill>
              </a:defRPr>
            </a:lvl1pPr>
          </a:lstStyle>
          <a:p>
            <a:pPr marL="228600" lvl="0" indent="-228600"/>
            <a:r>
              <a:rPr lang="en-US" smtClean="0"/>
              <a:t>Edit Master text styles</a:t>
            </a:r>
          </a:p>
        </p:txBody>
      </p:sp>
      <p:sp>
        <p:nvSpPr>
          <p:cNvPr id="20" name="Title 19">
            <a:extLst>
              <a:ext uri="{FF2B5EF4-FFF2-40B4-BE49-F238E27FC236}">
                <a16:creationId xmlns:a16="http://schemas.microsoft.com/office/drawing/2014/main" id="{64B737A3-9F6C-4989-B51B-07BDDD38FDB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8788" y="2754601"/>
            <a:ext cx="4726800" cy="1861200"/>
          </a:xfrm>
          <a:solidFill>
            <a:schemeClr val="bg1">
              <a:alpha val="50000"/>
            </a:schemeClr>
          </a:solidFill>
        </p:spPr>
        <p:txBody>
          <a:bodyPr lIns="396000" tIns="0" rIns="0" bIns="0">
            <a:noAutofit/>
          </a:bodyPr>
          <a:lstStyle>
            <a:lvl1pPr>
              <a:lnSpc>
                <a:spcPct val="85000"/>
              </a:lnSpc>
              <a:defRPr sz="5500"/>
            </a:lvl1pPr>
          </a:lstStyle>
          <a:p>
            <a:r>
              <a:rPr lang="en-US" dirty="0"/>
              <a:t>Click to Edit Title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4231680191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4" orient="horz" pos="550">
          <p15:clr>
            <a:srgbClr val="FBAE40"/>
          </p15:clr>
        </p15:guide>
      </p15:sldGuideLst>
    </p:ext>
  </p:extLs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E61479DD-CE43-4425-B485-C8F1C75475A8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200" y="1597939"/>
            <a:ext cx="10515600" cy="3874709"/>
          </a:xfrm>
        </p:spPr>
        <p:txBody>
          <a:bodyPr>
            <a:normAutofit/>
          </a:bodyPr>
          <a:lstStyle>
            <a:lvl1pPr marL="228600" indent="-228600">
              <a:buClr>
                <a:schemeClr val="tx2">
                  <a:lumMod val="40000"/>
                  <a:lumOff val="60000"/>
                </a:schemeClr>
              </a:buClr>
              <a:buFont typeface="Wingdings" panose="05000000000000000000" pitchFamily="2" charset="2"/>
              <a:buChar char="§"/>
              <a:defRPr sz="2000"/>
            </a:lvl1pPr>
            <a:lvl2pPr marL="685800" indent="-228600">
              <a:buClr>
                <a:schemeClr val="tx2">
                  <a:lumMod val="60000"/>
                  <a:lumOff val="40000"/>
                </a:schemeClr>
              </a:buClr>
              <a:buFont typeface="Wingdings" panose="05000000000000000000" pitchFamily="2" charset="2"/>
              <a:buChar char="§"/>
              <a:defRPr sz="1800"/>
            </a:lvl2pPr>
            <a:lvl3pPr marL="1143000" indent="-228600">
              <a:buClr>
                <a:schemeClr val="tx2">
                  <a:lumMod val="60000"/>
                  <a:lumOff val="40000"/>
                </a:schemeClr>
              </a:buClr>
              <a:buFont typeface="Wingdings" panose="05000000000000000000" pitchFamily="2" charset="2"/>
              <a:buChar char="§"/>
              <a:defRPr sz="1600"/>
            </a:lvl3pPr>
            <a:lvl4pPr marL="1600200" indent="-228600">
              <a:buClr>
                <a:schemeClr val="tx2">
                  <a:lumMod val="60000"/>
                  <a:lumOff val="40000"/>
                </a:schemeClr>
              </a:buClr>
              <a:buFont typeface="Wingdings" panose="05000000000000000000" pitchFamily="2" charset="2"/>
              <a:buChar char="§"/>
              <a:defRPr sz="1400"/>
            </a:lvl4pPr>
            <a:lvl5pPr marL="2057400" indent="-228600">
              <a:buClr>
                <a:schemeClr val="tx2">
                  <a:lumMod val="60000"/>
                  <a:lumOff val="40000"/>
                </a:schemeClr>
              </a:buClr>
              <a:buFont typeface="Wingdings" panose="05000000000000000000" pitchFamily="2" charset="2"/>
              <a:buChar char="§"/>
              <a:defRPr sz="1400"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131326-08A9-441D-B1A8-662714158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14" y="740998"/>
            <a:ext cx="9535686" cy="568800"/>
          </a:xfrm>
        </p:spPr>
        <p:txBody>
          <a:bodyPr lIns="36000" tIns="0" rIns="0" bIns="0"/>
          <a:lstStyle/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99C403B-F50A-4124-BE88-55C843FAE4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F8E8F-7A79-47A4-A23F-F3FD3E2A15F3}" type="datetime1">
              <a:rPr lang="en-US" noProof="0" smtClean="0"/>
              <a:t>7/14/2026</a:t>
            </a:fld>
            <a:endParaRPr lang="en-US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A151E7-E2A1-4EA3-8293-FA9D289DF2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B57EB4-66F5-49E8-A8EF-39029E94B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66012037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131326-08A9-441D-B1A8-662714158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14" y="740998"/>
            <a:ext cx="9535686" cy="568800"/>
          </a:xfrm>
        </p:spPr>
        <p:txBody>
          <a:bodyPr lIns="36000" tIns="0" rIns="0" bIns="0"/>
          <a:lstStyle/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99C403B-F50A-4124-BE88-55C843FAE4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F8E8F-7A79-47A4-A23F-F3FD3E2A15F3}" type="datetime1">
              <a:rPr lang="en-US" noProof="0" smtClean="0"/>
              <a:t>7/14/2026</a:t>
            </a:fld>
            <a:endParaRPr lang="en-US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A151E7-E2A1-4EA3-8293-FA9D289DF2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B57EB4-66F5-49E8-A8EF-39029E94B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0" name="Text Placeholder 2">
            <a:extLst>
              <a:ext uri="{FF2B5EF4-FFF2-40B4-BE49-F238E27FC236}">
                <a16:creationId xmlns:a16="http://schemas.microsoft.com/office/drawing/2014/main" id="{61FE0B9B-7D73-4311-B749-C3FA874AF7CC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6612" y="1597938"/>
            <a:ext cx="4820533" cy="334918"/>
          </a:xfrm>
        </p:spPr>
        <p:txBody>
          <a:bodyPr lIns="36000" tIns="0" rIns="0" bIns="0" anchor="b">
            <a:normAutofit/>
          </a:bodyPr>
          <a:lstStyle>
            <a:lvl1pPr marL="0" indent="0">
              <a:buNone/>
              <a:defRPr sz="22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9CA39242-8640-435B-8C03-0CB0BC8E88E6}"/>
              </a:ext>
            </a:extLst>
          </p:cNvPr>
          <p:cNvSpPr>
            <a:spLocks noGrp="1"/>
          </p:cNvSpPr>
          <p:nvPr>
            <p:ph type="body" idx="30" hasCustomPrompt="1"/>
          </p:nvPr>
        </p:nvSpPr>
        <p:spPr>
          <a:xfrm>
            <a:off x="6495790" y="1597938"/>
            <a:ext cx="4820533" cy="334918"/>
          </a:xfrm>
        </p:spPr>
        <p:txBody>
          <a:bodyPr lIns="36000" tIns="0" rIns="0" bIns="0" anchor="b">
            <a:normAutofit/>
          </a:bodyPr>
          <a:lstStyle>
            <a:lvl1pPr marL="0" indent="0">
              <a:buNone/>
              <a:defRPr sz="22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314D5FA-EBD7-472E-9864-D76743BAB4DF}"/>
              </a:ext>
            </a:extLst>
          </p:cNvPr>
          <p:cNvSpPr>
            <a:spLocks noGrp="1"/>
          </p:cNvSpPr>
          <p:nvPr>
            <p:ph sz="quarter" idx="31" hasCustomPrompt="1"/>
          </p:nvPr>
        </p:nvSpPr>
        <p:spPr>
          <a:xfrm>
            <a:off x="836613" y="2055043"/>
            <a:ext cx="4821237" cy="3417605"/>
          </a:xfrm>
        </p:spPr>
        <p:txBody>
          <a:bodyPr lIns="36000" tIns="0" rIns="0" bIns="0">
            <a:normAutofit/>
          </a:bodyPr>
          <a:lstStyle>
            <a:lvl1pPr marL="0" indent="0" algn="l">
              <a:buNone/>
              <a:defRPr sz="2000"/>
            </a:lvl1pPr>
            <a:lvl2pPr marL="457200" indent="0" algn="l">
              <a:buNone/>
              <a:defRPr sz="1800"/>
            </a:lvl2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  <p:sp>
        <p:nvSpPr>
          <p:cNvPr id="16" name="Content Placeholder 7">
            <a:extLst>
              <a:ext uri="{FF2B5EF4-FFF2-40B4-BE49-F238E27FC236}">
                <a16:creationId xmlns:a16="http://schemas.microsoft.com/office/drawing/2014/main" id="{BA129CFA-D87C-494E-9E6D-E317C4D157EB}"/>
              </a:ext>
            </a:extLst>
          </p:cNvPr>
          <p:cNvSpPr>
            <a:spLocks noGrp="1"/>
          </p:cNvSpPr>
          <p:nvPr>
            <p:ph sz="quarter" idx="32" hasCustomPrompt="1"/>
          </p:nvPr>
        </p:nvSpPr>
        <p:spPr>
          <a:xfrm>
            <a:off x="6495086" y="2055043"/>
            <a:ext cx="4821237" cy="3417605"/>
          </a:xfrm>
        </p:spPr>
        <p:txBody>
          <a:bodyPr lIns="36000" tIns="0" rIns="0" bIns="0">
            <a:normAutofit/>
          </a:bodyPr>
          <a:lstStyle>
            <a:lvl1pPr marL="0" indent="0" algn="l">
              <a:buNone/>
              <a:defRPr sz="2000"/>
            </a:lvl1pPr>
            <a:lvl2pPr marL="457200" indent="0" algn="l">
              <a:buNone/>
              <a:defRPr sz="1800"/>
            </a:lvl2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</p:spTree>
    <p:extLst>
      <p:ext uri="{BB962C8B-B14F-4D97-AF65-F5344CB8AC3E}">
        <p14:creationId xmlns:p14="http://schemas.microsoft.com/office/powerpoint/2010/main" val="115988945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AB7BBC9A-B18B-4F56-8515-321CD01B2666}"/>
              </a:ext>
            </a:extLst>
          </p:cNvPr>
          <p:cNvSpPr/>
          <p:nvPr userDrawn="1"/>
        </p:nvSpPr>
        <p:spPr>
          <a:xfrm>
            <a:off x="6096000" y="1838558"/>
            <a:ext cx="5653088" cy="3761895"/>
          </a:xfrm>
          <a:prstGeom prst="rect">
            <a:avLst/>
          </a:pr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131326-08A9-441D-B1A8-662714158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14" y="740998"/>
            <a:ext cx="9535686" cy="568800"/>
          </a:xfrm>
        </p:spPr>
        <p:txBody>
          <a:bodyPr lIns="36000" tIns="0" rIns="0" bIns="0"/>
          <a:lstStyle/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99C403B-F50A-4124-BE88-55C843FAE4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F8E8F-7A79-47A4-A23F-F3FD3E2A15F3}" type="datetime1">
              <a:rPr lang="en-US" noProof="0" smtClean="0"/>
              <a:t>7/14/2026</a:t>
            </a:fld>
            <a:endParaRPr lang="en-US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A151E7-E2A1-4EA3-8293-FA9D289DF2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B57EB4-66F5-49E8-A8EF-39029E94B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3076231-2A54-4E4C-AED3-197E208C14BB}"/>
              </a:ext>
            </a:extLst>
          </p:cNvPr>
          <p:cNvSpPr/>
          <p:nvPr userDrawn="1"/>
        </p:nvSpPr>
        <p:spPr>
          <a:xfrm>
            <a:off x="0" y="1838558"/>
            <a:ext cx="6096000" cy="3761895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 noProof="0" dirty="0"/>
          </a:p>
        </p:txBody>
      </p: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85E84782-CEED-4A74-8650-9CC907EA7201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9788" y="2166173"/>
            <a:ext cx="4817357" cy="338901"/>
          </a:xfrm>
        </p:spPr>
        <p:txBody>
          <a:bodyPr anchor="ctr" anchorCtr="0">
            <a:noAutofit/>
          </a:bodyPr>
          <a:lstStyle>
            <a:lvl1pPr marL="0" indent="0">
              <a:buFont typeface="Arial" panose="020B0604020202020204" pitchFamily="34" charset="0"/>
              <a:buNone/>
              <a:defRPr lang="en-US" sz="2200" b="1" kern="120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342900" lvl="0" indent="-342900" algn="l" defTabSz="914400" rtl="0" eaLnBrk="1" latinLnBrk="0" hangingPunct="1">
              <a:lnSpc>
                <a:spcPct val="90000"/>
              </a:lnSpc>
              <a:spcBef>
                <a:spcPts val="1000"/>
              </a:spcBef>
            </a:pPr>
            <a:r>
              <a:rPr lang="en-US" noProof="0"/>
              <a:t>Edit Master text styles</a:t>
            </a:r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A4442761-B05F-4E61-83C8-DA8019B09325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839788" y="2614467"/>
            <a:ext cx="4817357" cy="2667396"/>
          </a:xfrm>
        </p:spPr>
        <p:txBody>
          <a:bodyPr>
            <a:normAutofit/>
          </a:bodyPr>
          <a:lstStyle>
            <a:lvl1pPr marL="228600" indent="-228600">
              <a:buClr>
                <a:schemeClr val="tx2">
                  <a:lumMod val="40000"/>
                  <a:lumOff val="60000"/>
                </a:schemeClr>
              </a:buClr>
              <a:buFont typeface="Wingdings" panose="05000000000000000000" pitchFamily="2" charset="2"/>
              <a:buChar char="§"/>
              <a:defRPr sz="1400"/>
            </a:lvl1pPr>
            <a:lvl2pPr marL="685800" indent="-228600">
              <a:buClr>
                <a:schemeClr val="tx2">
                  <a:lumMod val="40000"/>
                  <a:lumOff val="60000"/>
                </a:schemeClr>
              </a:buClr>
              <a:buFont typeface="Wingdings" panose="05000000000000000000" pitchFamily="2" charset="2"/>
              <a:buChar char="§"/>
              <a:defRPr sz="14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  <p:sp>
        <p:nvSpPr>
          <p:cNvPr id="14" name="Text Placeholder 4">
            <a:extLst>
              <a:ext uri="{FF2B5EF4-FFF2-40B4-BE49-F238E27FC236}">
                <a16:creationId xmlns:a16="http://schemas.microsoft.com/office/drawing/2014/main" id="{675CE59E-BBF8-4A23-A2D4-859D2A375B8A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6495790" y="2166173"/>
            <a:ext cx="4859598" cy="338902"/>
          </a:xfrm>
        </p:spPr>
        <p:txBody>
          <a:bodyPr vert="horz" lIns="91440" tIns="45720" rIns="91440" bIns="45720" rtlCol="0" anchor="ctr" anchorCtr="0">
            <a:noAutofit/>
          </a:bodyPr>
          <a:lstStyle>
            <a:lvl1pPr marL="0" indent="0">
              <a:buNone/>
              <a:defRPr lang="en-US" sz="2200" b="1">
                <a:latin typeface="+mj-lt"/>
              </a:defRPr>
            </a:lvl1pPr>
          </a:lstStyle>
          <a:p>
            <a:pPr marL="228600" lvl="0" indent="-228600"/>
            <a:r>
              <a:rPr lang="en-US" noProof="0"/>
              <a:t>Edit Master text styles</a:t>
            </a:r>
          </a:p>
        </p:txBody>
      </p:sp>
      <p:sp>
        <p:nvSpPr>
          <p:cNvPr id="15" name="Content Placeholder 5">
            <a:extLst>
              <a:ext uri="{FF2B5EF4-FFF2-40B4-BE49-F238E27FC236}">
                <a16:creationId xmlns:a16="http://schemas.microsoft.com/office/drawing/2014/main" id="{E8F94DDD-6A48-4E09-A419-FAF3E395AB55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6495790" y="2614467"/>
            <a:ext cx="4859598" cy="2667396"/>
          </a:xfrm>
        </p:spPr>
        <p:txBody>
          <a:bodyPr>
            <a:normAutofit/>
          </a:bodyPr>
          <a:lstStyle>
            <a:lvl1pPr marL="228600" indent="-228600">
              <a:buClr>
                <a:schemeClr val="bg2">
                  <a:lumMod val="40000"/>
                  <a:lumOff val="60000"/>
                </a:schemeClr>
              </a:buClr>
              <a:buFont typeface="Wingdings" panose="05000000000000000000" pitchFamily="2" charset="2"/>
              <a:buChar char="§"/>
              <a:defRPr sz="1400"/>
            </a:lvl1pPr>
            <a:lvl2pPr marL="685800" indent="-228600">
              <a:buClr>
                <a:schemeClr val="bg2">
                  <a:lumMod val="40000"/>
                  <a:lumOff val="60000"/>
                </a:schemeClr>
              </a:buClr>
              <a:buFont typeface="Wingdings" panose="05000000000000000000" pitchFamily="2" charset="2"/>
              <a:buChar char="§"/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</p:spTree>
    <p:extLst>
      <p:ext uri="{BB962C8B-B14F-4D97-AF65-F5344CB8AC3E}">
        <p14:creationId xmlns:p14="http://schemas.microsoft.com/office/powerpoint/2010/main" val="3432081559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1144CC-98A7-494C-8C18-4B4DD60949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b" anchorCtr="0"/>
          <a:lstStyle/>
          <a:p>
            <a:fld id="{78B1225C-A326-43F6-99D9-A073D5261568}" type="datetime1">
              <a:rPr lang="en-US" noProof="0" smtClean="0"/>
              <a:t>7/14/2026</a:t>
            </a:fld>
            <a:endParaRPr lang="en-US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87AD20-725D-45E4-8D6A-08EF4C8183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86A1DB-63FF-4850-A872-85EE7C0876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D0DF9619-89F0-4C89-BF3C-FB75431C00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78148" y="622349"/>
            <a:ext cx="7835705" cy="1124611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4200028303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5" pos="3840">
          <p15:clr>
            <a:srgbClr val="FBAE40"/>
          </p15:clr>
        </p15:guide>
      </p15:sldGuideLst>
    </p:ext>
  </p:extLs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1144CC-98A7-494C-8C18-4B4DD609498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265399" y="5810400"/>
            <a:ext cx="1080000" cy="234000"/>
          </a:xfrm>
        </p:spPr>
        <p:txBody>
          <a:bodyPr anchor="b" anchorCtr="0"/>
          <a:lstStyle>
            <a:lvl1pPr>
              <a:defRPr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fld id="{BC23DBD1-F259-4AEB-A7D9-D728D6E04490}" type="datetime1">
              <a:rPr lang="en-US" noProof="0" smtClean="0"/>
              <a:t>7/14/2026</a:t>
            </a:fld>
            <a:endParaRPr lang="en-US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87AD20-725D-45E4-8D6A-08EF4C8183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86A1DB-63FF-4850-A872-85EE7C0876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611811041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4042">
          <p15:clr>
            <a:srgbClr val="FBAE40"/>
          </p15:clr>
        </p15:guide>
        <p15:guide id="2" pos="506">
          <p15:clr>
            <a:srgbClr val="FBAE40"/>
          </p15:clr>
        </p15:guide>
        <p15:guide id="3" orient="horz" pos="504">
          <p15:clr>
            <a:srgbClr val="FBAE40"/>
          </p15:clr>
        </p15:guide>
        <p15:guide id="4" pos="7174">
          <p15:clr>
            <a:srgbClr val="FBAE40"/>
          </p15:clr>
        </p15:guide>
        <p15:guide id="5" pos="3840">
          <p15:clr>
            <a:srgbClr val="FBAE40"/>
          </p15:clr>
        </p15:guide>
        <p15:guide id="6" orient="horz" pos="2160">
          <p15:clr>
            <a:srgbClr val="FBAE40"/>
          </p15:clr>
        </p15:guide>
        <p15:guide id="7" pos="7401">
          <p15:clr>
            <a:srgbClr val="FBAE40"/>
          </p15:clr>
        </p15:guide>
      </p15:sldGuideLst>
    </p:ext>
  </p:extLs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0595AFC1-BF2C-4C83-B474-7121F9C0BC8C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096000" y="457199"/>
            <a:ext cx="5653088" cy="5403851"/>
          </a:xfrm>
          <a:noFill/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B931B8-6920-4B59-AD28-CB99D1D3F1A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0127" y="691751"/>
            <a:ext cx="4584212" cy="540001"/>
          </a:xfrm>
        </p:spPr>
        <p:txBody>
          <a:bodyPr lIns="36000" tIns="0" rIns="0" bIns="0" anchor="b">
            <a:normAutofit/>
          </a:bodyPr>
          <a:lstStyle>
            <a:lvl1pPr>
              <a:defRPr sz="3600"/>
            </a:lvl1pPr>
          </a:lstStyle>
          <a:p>
            <a:r>
              <a:rPr lang="en-US" noProof="0"/>
              <a:t>Title Here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1144CC-98A7-494C-8C18-4B4DD609498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265399" y="5810400"/>
            <a:ext cx="1080000" cy="234000"/>
          </a:xfrm>
        </p:spPr>
        <p:txBody>
          <a:bodyPr anchor="b" anchorCtr="0"/>
          <a:lstStyle>
            <a:lvl1pPr>
              <a:defRPr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fld id="{BC23DBD1-F259-4AEB-A7D9-D728D6E04490}" type="datetime1">
              <a:rPr lang="en-US" noProof="0" smtClean="0"/>
              <a:t>7/14/2026</a:t>
            </a:fld>
            <a:endParaRPr lang="en-US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87AD20-725D-45E4-8D6A-08EF4C8183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86A1DB-63FF-4850-A872-85EE7C0876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8ECAA0F2-C20F-4289-BFB8-9BC2C65A8B9F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1326250"/>
            <a:ext cx="4574551" cy="4484150"/>
          </a:xfrm>
        </p:spPr>
        <p:txBody>
          <a:bodyPr vert="horz" lIns="36000" tIns="0" rIns="0" bIns="0" rtlCol="0">
            <a:normAutofit/>
          </a:bodyPr>
          <a:lstStyle>
            <a:lvl1pPr marL="0" indent="0">
              <a:buNone/>
              <a:defRPr lang="en-US" sz="1800">
                <a:solidFill>
                  <a:schemeClr val="tx2"/>
                </a:solidFill>
              </a:defRPr>
            </a:lvl1pPr>
          </a:lstStyle>
          <a:p>
            <a:pPr marL="228600" lvl="0" indent="-228600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85006598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4042">
          <p15:clr>
            <a:srgbClr val="FBAE40"/>
          </p15:clr>
        </p15:guide>
        <p15:guide id="2" pos="506">
          <p15:clr>
            <a:srgbClr val="FBAE40"/>
          </p15:clr>
        </p15:guide>
        <p15:guide id="3" orient="horz" pos="528">
          <p15:clr>
            <a:srgbClr val="FBAE40"/>
          </p15:clr>
        </p15:guide>
        <p15:guide id="4" pos="7174">
          <p15:clr>
            <a:srgbClr val="FBAE40"/>
          </p15:clr>
        </p15:guide>
        <p15:guide id="5" pos="3840">
          <p15:clr>
            <a:srgbClr val="FBAE40"/>
          </p15:clr>
        </p15:guide>
        <p15:guide id="6" orient="horz" pos="2160">
          <p15:clr>
            <a:srgbClr val="FBAE40"/>
          </p15:clr>
        </p15:guide>
        <p15:guide id="7" pos="7401">
          <p15:clr>
            <a:srgbClr val="FBAE40"/>
          </p15:clr>
        </p15:guide>
      </p15:sldGuideLst>
    </p:ext>
  </p:extLs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1144CC-98A7-494C-8C18-4B4DD60949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b" anchorCtr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BDA9C29-DD8E-4518-B4D3-44806885A5F9}" type="datetime1">
              <a:rPr lang="en-US" noProof="0" smtClean="0"/>
              <a:t>7/14/2026</a:t>
            </a:fld>
            <a:endParaRPr lang="en-US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87AD20-725D-45E4-8D6A-08EF4C8183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ADD A FOOADDTER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86A1DB-63FF-4850-A872-85EE7C0876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CE5352E-9B9F-4EDC-8769-7FA3D3F814C7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ED46F9B8-64BA-45E5-845E-CA6696C25C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4975" y="742867"/>
            <a:ext cx="7402050" cy="566931"/>
          </a:xfrm>
        </p:spPr>
        <p:txBody>
          <a:bodyPr lIns="36000" tIns="0" rIns="0" bIns="0"/>
          <a:lstStyle>
            <a:lvl1pPr algn="ctr">
              <a:defRPr/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8" name="Picture Placeholder 2">
            <a:extLst>
              <a:ext uri="{FF2B5EF4-FFF2-40B4-BE49-F238E27FC236}">
                <a16:creationId xmlns:a16="http://schemas.microsoft.com/office/drawing/2014/main" id="{704937D3-320F-475C-B607-8D8AE31FF3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58724" y="2277980"/>
            <a:ext cx="11290364" cy="4122820"/>
          </a:xfrm>
        </p:spPr>
        <p:txBody>
          <a:bodyPr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68404903-B722-4F8B-94E9-F478DB3A75E2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2394975" y="1377834"/>
            <a:ext cx="7402050" cy="540000"/>
          </a:xfrm>
        </p:spPr>
        <p:txBody>
          <a:bodyPr vert="horz" lIns="36000" tIns="0" rIns="0" bIns="0" rtlCol="0">
            <a:normAutofit/>
          </a:bodyPr>
          <a:lstStyle>
            <a:lvl1pPr marL="0" indent="0" algn="ctr">
              <a:buNone/>
              <a:defRPr lang="en-US" sz="1800">
                <a:solidFill>
                  <a:schemeClr val="tx2"/>
                </a:solidFill>
              </a:defRPr>
            </a:lvl1pPr>
          </a:lstStyle>
          <a:p>
            <a:pPr marL="228600" lvl="0" indent="-228600" algn="ctr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67728691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5" pos="3840">
          <p15:clr>
            <a:srgbClr val="FBAE40"/>
          </p15:clr>
        </p15:guide>
        <p15:guide id="6" orient="horz" pos="2160">
          <p15:clr>
            <a:srgbClr val="FBAE40"/>
          </p15:clr>
        </p15:guide>
      </p15:sldGuideLst>
    </p:ext>
  </p:extLs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nu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C9C1590D-4639-4494-A37B-A15E7114FE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42867"/>
            <a:ext cx="9037320" cy="566931"/>
          </a:xfrm>
        </p:spPr>
        <p:txBody>
          <a:bodyPr lIns="36000" tIns="0" rIns="0" bIns="0"/>
          <a:lstStyle/>
          <a:p>
            <a:r>
              <a:rPr lang="en-US" smtClean="0"/>
              <a:t>Click to edit Master title style</a:t>
            </a:r>
            <a:endParaRPr lang="ru-RU" dirty="0"/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E40C1F5F-4B50-4906-83E6-9A2F1CB1F6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98161" y="2982416"/>
            <a:ext cx="1645920" cy="519503"/>
          </a:xfrm>
        </p:spPr>
        <p:txBody>
          <a:bodyPr lIns="0" tIns="0" rIns="0" bIns="0" anchor="t" anchorCtr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172EC0A4-5E0C-44C7-B8BF-100C17934C9D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1399426" y="1924687"/>
            <a:ext cx="2469965" cy="982274"/>
          </a:xfrm>
        </p:spPr>
        <p:txBody>
          <a:bodyPr lIns="0" rIns="0" bIns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2200" b="1" kern="120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Master text</a:t>
            </a:r>
            <a:br>
              <a:rPr lang="en-US" dirty="0"/>
            </a:br>
            <a:r>
              <a:rPr lang="en-US" dirty="0"/>
              <a:t>styles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709E18E3-2E11-4B74-AF2C-001F81DE3F24}"/>
              </a:ext>
            </a:extLst>
          </p:cNvPr>
          <p:cNvSpPr>
            <a:spLocks noGrp="1"/>
          </p:cNvSpPr>
          <p:nvPr>
            <p:ph type="body" sz="half" idx="36"/>
          </p:nvPr>
        </p:nvSpPr>
        <p:spPr>
          <a:xfrm>
            <a:off x="2611286" y="2982416"/>
            <a:ext cx="1389888" cy="519503"/>
          </a:xfrm>
        </p:spPr>
        <p:txBody>
          <a:bodyPr lIns="0" tIns="0" rIns="0" bIns="0" anchor="t" anchorCtr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2" name="Picture Placeholder 12">
            <a:extLst>
              <a:ext uri="{FF2B5EF4-FFF2-40B4-BE49-F238E27FC236}">
                <a16:creationId xmlns:a16="http://schemas.microsoft.com/office/drawing/2014/main" id="{D61E6447-2CC7-47A3-8681-4133CCCB54D6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890694" y="3605411"/>
            <a:ext cx="1636776" cy="1618488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smtClean="0"/>
              <a:t>Click icon to add picture</a:t>
            </a:r>
            <a:endParaRPr lang="ru-RU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CAD91B82-5EEF-4712-A699-B8302B6558DD}"/>
              </a:ext>
            </a:extLst>
          </p:cNvPr>
          <p:cNvSpPr>
            <a:spLocks noGrp="1"/>
          </p:cNvSpPr>
          <p:nvPr>
            <p:ph type="pic" sz="quarter" idx="38"/>
          </p:nvPr>
        </p:nvSpPr>
        <p:spPr>
          <a:xfrm>
            <a:off x="2514673" y="3605411"/>
            <a:ext cx="1636776" cy="1618488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smtClean="0"/>
              <a:t>Click icon to add picture</a:t>
            </a:r>
            <a:endParaRPr lang="ru-RU" dirty="0"/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57FAEB2B-6A01-4C63-ACA3-03B6E2919E8A}"/>
              </a:ext>
            </a:extLst>
          </p:cNvPr>
          <p:cNvSpPr>
            <a:spLocks noGrp="1"/>
          </p:cNvSpPr>
          <p:nvPr>
            <p:ph type="body" sz="half" idx="39"/>
          </p:nvPr>
        </p:nvSpPr>
        <p:spPr>
          <a:xfrm>
            <a:off x="4955269" y="2982416"/>
            <a:ext cx="2113508" cy="519503"/>
          </a:xfrm>
        </p:spPr>
        <p:txBody>
          <a:bodyPr lIns="0" tIns="0" rIns="0" bIns="0" anchor="t" anchorCtr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1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89680D39-3D54-40CF-ABCB-BA448F099B30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5509170" y="1924687"/>
            <a:ext cx="1622417" cy="982274"/>
          </a:xfrm>
        </p:spPr>
        <p:txBody>
          <a:bodyPr lIns="0" rIns="0" bIns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2200" b="1" kern="120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Master text</a:t>
            </a:r>
            <a:br>
              <a:rPr lang="en-US" dirty="0"/>
            </a:br>
            <a:r>
              <a:rPr lang="en-US" dirty="0"/>
              <a:t>styles</a:t>
            </a:r>
          </a:p>
        </p:txBody>
      </p:sp>
      <p:sp>
        <p:nvSpPr>
          <p:cNvPr id="17" name="Picture Placeholder 12">
            <a:extLst>
              <a:ext uri="{FF2B5EF4-FFF2-40B4-BE49-F238E27FC236}">
                <a16:creationId xmlns:a16="http://schemas.microsoft.com/office/drawing/2014/main" id="{E81CA5F1-31CE-4D4C-A27D-2B342ECD994A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4961249" y="3605411"/>
            <a:ext cx="2048256" cy="89611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smtClean="0"/>
              <a:t>Click icon to add picture</a:t>
            </a:r>
            <a:endParaRPr lang="ru-RU" dirty="0"/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7C3544C3-FDC7-4C8F-A615-9529597C549D}"/>
              </a:ext>
            </a:extLst>
          </p:cNvPr>
          <p:cNvSpPr>
            <a:spLocks noGrp="1"/>
          </p:cNvSpPr>
          <p:nvPr>
            <p:ph type="body" sz="half" idx="45"/>
          </p:nvPr>
        </p:nvSpPr>
        <p:spPr>
          <a:xfrm>
            <a:off x="7915161" y="2982416"/>
            <a:ext cx="2197045" cy="519503"/>
          </a:xfrm>
        </p:spPr>
        <p:txBody>
          <a:bodyPr lIns="0" tIns="0" rIns="0" bIns="0" anchor="t" anchorCtr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1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7691DC2D-3064-4822-9D2D-80D59EA85EBB}"/>
              </a:ext>
            </a:extLst>
          </p:cNvPr>
          <p:cNvSpPr>
            <a:spLocks noGrp="1"/>
          </p:cNvSpPr>
          <p:nvPr>
            <p:ph type="body" sz="half" idx="46" hasCustomPrompt="1"/>
          </p:nvPr>
        </p:nvSpPr>
        <p:spPr>
          <a:xfrm>
            <a:off x="8469062" y="1924687"/>
            <a:ext cx="1622417" cy="982274"/>
          </a:xfrm>
        </p:spPr>
        <p:txBody>
          <a:bodyPr lIns="0" rIns="0" bIns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2200" b="1" kern="120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Master text</a:t>
            </a:r>
            <a:br>
              <a:rPr lang="en-US" dirty="0"/>
            </a:br>
            <a:r>
              <a:rPr lang="en-US" dirty="0"/>
              <a:t>styles</a:t>
            </a:r>
          </a:p>
        </p:txBody>
      </p:sp>
      <p:sp>
        <p:nvSpPr>
          <p:cNvPr id="24" name="Picture Placeholder 12">
            <a:extLst>
              <a:ext uri="{FF2B5EF4-FFF2-40B4-BE49-F238E27FC236}">
                <a16:creationId xmlns:a16="http://schemas.microsoft.com/office/drawing/2014/main" id="{130FD286-B22E-4EEB-8B67-4CE7BF2FBA89}"/>
              </a:ext>
            </a:extLst>
          </p:cNvPr>
          <p:cNvSpPr>
            <a:spLocks noGrp="1"/>
          </p:cNvSpPr>
          <p:nvPr>
            <p:ph type="pic" sz="quarter" idx="48"/>
          </p:nvPr>
        </p:nvSpPr>
        <p:spPr>
          <a:xfrm>
            <a:off x="7921141" y="3605411"/>
            <a:ext cx="1280160" cy="896112"/>
          </a:xfrm>
          <a:ln>
            <a:solidFill>
              <a:schemeClr val="accent5"/>
            </a:solidFill>
          </a:ln>
        </p:spPr>
        <p:txBody>
          <a:bodyPr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smtClean="0"/>
              <a:t>Click icon to add picture</a:t>
            </a:r>
            <a:endParaRPr lang="ru-RU" dirty="0"/>
          </a:p>
        </p:txBody>
      </p:sp>
      <p:sp>
        <p:nvSpPr>
          <p:cNvPr id="25" name="Text Placeholder 3">
            <a:extLst>
              <a:ext uri="{FF2B5EF4-FFF2-40B4-BE49-F238E27FC236}">
                <a16:creationId xmlns:a16="http://schemas.microsoft.com/office/drawing/2014/main" id="{EDCAE751-A04A-4A9B-8EE4-3E1B64E955F3}"/>
              </a:ext>
            </a:extLst>
          </p:cNvPr>
          <p:cNvSpPr>
            <a:spLocks noGrp="1"/>
          </p:cNvSpPr>
          <p:nvPr>
            <p:ph type="body" sz="half" idx="49"/>
          </p:nvPr>
        </p:nvSpPr>
        <p:spPr>
          <a:xfrm>
            <a:off x="7888266" y="4704396"/>
            <a:ext cx="2223939" cy="519503"/>
          </a:xfrm>
        </p:spPr>
        <p:txBody>
          <a:bodyPr lIns="0" tIns="0" rIns="0" bIns="0" anchor="t" anchorCtr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1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21FD07BB-52C2-4F52-A969-6778D844E8D4}"/>
              </a:ext>
            </a:extLst>
          </p:cNvPr>
          <p:cNvSpPr>
            <a:spLocks noGrp="1"/>
          </p:cNvSpPr>
          <p:nvPr>
            <p:ph type="body" sz="half" idx="50"/>
          </p:nvPr>
        </p:nvSpPr>
        <p:spPr>
          <a:xfrm>
            <a:off x="874713" y="5838788"/>
            <a:ext cx="8993089" cy="365122"/>
          </a:xfrm>
        </p:spPr>
        <p:txBody>
          <a:bodyPr lIns="0" tIns="0" rIns="0" bIns="0" anchor="t" anchorCtr="0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US" sz="1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7" name="Text Placeholder 3">
            <a:extLst>
              <a:ext uri="{FF2B5EF4-FFF2-40B4-BE49-F238E27FC236}">
                <a16:creationId xmlns:a16="http://schemas.microsoft.com/office/drawing/2014/main" id="{2E1D5C74-7DD8-44F1-8142-1961D0C932B3}"/>
              </a:ext>
            </a:extLst>
          </p:cNvPr>
          <p:cNvSpPr>
            <a:spLocks noGrp="1"/>
          </p:cNvSpPr>
          <p:nvPr>
            <p:ph type="body" sz="half" idx="51"/>
          </p:nvPr>
        </p:nvSpPr>
        <p:spPr>
          <a:xfrm>
            <a:off x="4955269" y="4704395"/>
            <a:ext cx="2048256" cy="519503"/>
          </a:xfrm>
        </p:spPr>
        <p:txBody>
          <a:bodyPr lIns="0" tIns="0" rIns="0" bIns="0" anchor="t" anchorCtr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1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28" name="Text Placeholder 7">
            <a:extLst>
              <a:ext uri="{FF2B5EF4-FFF2-40B4-BE49-F238E27FC236}">
                <a16:creationId xmlns:a16="http://schemas.microsoft.com/office/drawing/2014/main" id="{9A6D3509-A776-4654-B6B2-F528C9FE78EA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838200" y="1951635"/>
            <a:ext cx="558402" cy="896112"/>
          </a:xfrm>
        </p:spPr>
        <p:txBody>
          <a:bodyPr lIns="0" tIns="0" rIns="0" bIns="0">
            <a:noAutofit/>
          </a:bodyPr>
          <a:lstStyle>
            <a:lvl1pPr marL="0" indent="0" algn="l">
              <a:buNone/>
              <a:defRPr sz="7000" b="1">
                <a:gradFill flip="none" rotWithShape="1">
                  <a:gsLst>
                    <a:gs pos="100000">
                      <a:srgbClr val="6D3B4F"/>
                    </a:gs>
                    <a:gs pos="0">
                      <a:schemeClr val="bg2"/>
                    </a:gs>
                  </a:gsLst>
                  <a:lin ang="10800000" scaled="1"/>
                  <a:tileRect/>
                </a:gra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/>
            <a:r>
              <a:rPr lang="en-US" dirty="0"/>
              <a:t>1</a:t>
            </a:r>
            <a:endParaRPr lang="ru-RU" dirty="0"/>
          </a:p>
        </p:txBody>
      </p:sp>
      <p:sp>
        <p:nvSpPr>
          <p:cNvPr id="29" name="Text Placeholder 7">
            <a:extLst>
              <a:ext uri="{FF2B5EF4-FFF2-40B4-BE49-F238E27FC236}">
                <a16:creationId xmlns:a16="http://schemas.microsoft.com/office/drawing/2014/main" id="{BCA4A1CD-2E82-40FA-88EC-3D9F238493C2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4927665" y="1927715"/>
            <a:ext cx="558402" cy="896112"/>
          </a:xfrm>
        </p:spPr>
        <p:txBody>
          <a:bodyPr lIns="0" tIns="0" rIns="0" bIns="0">
            <a:noAutofit/>
          </a:bodyPr>
          <a:lstStyle>
            <a:lvl1pPr marL="0" indent="0" algn="l">
              <a:buNone/>
              <a:defRPr sz="7000" b="1">
                <a:gradFill flip="none" rotWithShape="1">
                  <a:gsLst>
                    <a:gs pos="100000">
                      <a:srgbClr val="6D3B4F"/>
                    </a:gs>
                    <a:gs pos="0">
                      <a:schemeClr val="bg2"/>
                    </a:gs>
                  </a:gsLst>
                  <a:lin ang="10800000" scaled="1"/>
                  <a:tileRect/>
                </a:gra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/>
            <a:r>
              <a:rPr lang="en-US" dirty="0"/>
              <a:t>1</a:t>
            </a:r>
            <a:endParaRPr lang="ru-RU" dirty="0"/>
          </a:p>
        </p:txBody>
      </p:sp>
      <p:sp>
        <p:nvSpPr>
          <p:cNvPr id="30" name="Text Placeholder 7">
            <a:extLst>
              <a:ext uri="{FF2B5EF4-FFF2-40B4-BE49-F238E27FC236}">
                <a16:creationId xmlns:a16="http://schemas.microsoft.com/office/drawing/2014/main" id="{476CA787-1443-453E-A0C1-A9391E1B647D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7888266" y="1931188"/>
            <a:ext cx="558402" cy="896112"/>
          </a:xfrm>
        </p:spPr>
        <p:txBody>
          <a:bodyPr lIns="0" tIns="0" rIns="0" bIns="0">
            <a:noAutofit/>
          </a:bodyPr>
          <a:lstStyle>
            <a:lvl1pPr marL="0" indent="0" algn="l">
              <a:buNone/>
              <a:defRPr sz="7000" b="1">
                <a:gradFill flip="none" rotWithShape="1">
                  <a:gsLst>
                    <a:gs pos="100000">
                      <a:srgbClr val="6D3B4F"/>
                    </a:gs>
                    <a:gs pos="0">
                      <a:schemeClr val="bg2"/>
                    </a:gs>
                  </a:gsLst>
                  <a:lin ang="10800000" scaled="1"/>
                  <a:tileRect/>
                </a:gra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/>
            <a:r>
              <a:rPr lang="en-US" dirty="0"/>
              <a:t>1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706827135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4" orient="horz" pos="55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81909F8-4C72-41AE-A265-A2B21B72E9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4C406D-18BA-41D1-9AE4-5455C4F8FB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C08778-B918-4CC2-ACB0-052809B793C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265399" y="5810623"/>
            <a:ext cx="1080000" cy="234000"/>
          </a:xfrm>
          <a:prstGeom prst="rect">
            <a:avLst/>
          </a:prstGeom>
        </p:spPr>
        <p:txBody>
          <a:bodyPr vert="horz" lIns="91440" tIns="0" rIns="0" bIns="0" rtlCol="0" anchor="b" anchorCtr="0"/>
          <a:lstStyle>
            <a:lvl1pPr algn="r">
              <a:defRPr sz="1000">
                <a:solidFill>
                  <a:schemeClr val="tx1">
                    <a:lumMod val="60000"/>
                    <a:lumOff val="40000"/>
                  </a:schemeClr>
                </a:solidFill>
              </a:defRPr>
            </a:lvl1pPr>
          </a:lstStyle>
          <a:p>
            <a:fld id="{3435D83B-8639-4535-9E2A-6F2776DA544B}" type="datetime1">
              <a:rPr lang="en-US" noProof="0" smtClean="0"/>
              <a:t>7/14/2026</a:t>
            </a:fld>
            <a:endParaRPr lang="en-US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498005-9236-461C-A055-9B9AB0DDFC3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230599" y="6057923"/>
            <a:ext cx="4114800" cy="234000"/>
          </a:xfrm>
          <a:prstGeom prst="rect">
            <a:avLst/>
          </a:prstGeom>
        </p:spPr>
        <p:txBody>
          <a:bodyPr vert="horz" lIns="91440" tIns="0" rIns="0" bIns="0" rtlCol="0" anchor="t" anchorCtr="0"/>
          <a:lstStyle>
            <a:lvl1pPr algn="r">
              <a:defRPr sz="1000">
                <a:solidFill>
                  <a:schemeClr val="tx1">
                    <a:lumMod val="60000"/>
                    <a:lumOff val="40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20050C-14A2-4A8D-A783-08B8265C7B5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1478" y="6057923"/>
            <a:ext cx="394063" cy="234000"/>
          </a:xfrm>
          <a:prstGeom prst="rect">
            <a:avLst/>
          </a:prstGeom>
        </p:spPr>
        <p:txBody>
          <a:bodyPr vert="horz" lIns="90000" tIns="0" rIns="0" bIns="0" rtlCol="0" anchor="t" anchorCtr="0"/>
          <a:lstStyle>
            <a:lvl1pPr algn="ctr">
              <a:defRPr sz="10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3CE5352E-9B9F-4EDC-8769-7FA3D3F814C7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653375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69" r:id="rId6"/>
    <p:sldLayoutId id="2147483662" r:id="rId7"/>
    <p:sldLayoutId id="2147483667" r:id="rId8"/>
    <p:sldLayoutId id="2147483668" r:id="rId9"/>
    <p:sldLayoutId id="2147483654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2" r:id="rId22"/>
    <p:sldLayoutId id="2147483683" r:id="rId23"/>
    <p:sldLayoutId id="2147483684" r:id="rId24"/>
    <p:sldLayoutId id="2147483687" r:id="rId25"/>
    <p:sldLayoutId id="2147483688" r:id="rId26"/>
    <p:sldLayoutId id="2147483696" r:id="rId27"/>
    <p:sldLayoutId id="2147483693" r:id="rId28"/>
    <p:sldLayoutId id="2147483692" r:id="rId29"/>
    <p:sldLayoutId id="2147483694" r:id="rId30"/>
    <p:sldLayoutId id="2147483686" r:id="rId31"/>
    <p:sldLayoutId id="2147483695" r:id="rId32"/>
    <p:sldLayoutId id="2147483690" r:id="rId33"/>
    <p:sldLayoutId id="2147483685" r:id="rId34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550" userDrawn="1">
          <p15:clr>
            <a:srgbClr val="F26B43"/>
          </p15:clr>
        </p15:guide>
        <p15:guide id="2" pos="7401" userDrawn="1">
          <p15:clr>
            <a:srgbClr val="F26B43"/>
          </p15:clr>
        </p15:guide>
        <p15:guide id="3" pos="279" userDrawn="1">
          <p15:clr>
            <a:srgbClr val="F26B43"/>
          </p15:clr>
        </p15:guide>
        <p15:guide id="4" pos="551" userDrawn="1">
          <p15:clr>
            <a:srgbClr val="F26B43"/>
          </p15:clr>
        </p15:guide>
        <p15:guide id="5" pos="7129" userDrawn="1">
          <p15:clr>
            <a:srgbClr val="F26B43"/>
          </p15:clr>
        </p15:guide>
        <p15:guide id="6" orient="horz" pos="4042" userDrawn="1">
          <p15:clr>
            <a:srgbClr val="F26B43"/>
          </p15:clr>
        </p15:guide>
        <p15:guide id="7" orient="horz" pos="377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0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hyperlink" Target="https://www.patagonia.com/company-history/" TargetMode="External"/><Relationship Id="rId1" Type="http://schemas.openxmlformats.org/officeDocument/2006/relationships/slideLayout" Target="../slideLayouts/slideLayout2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25" name="Picture 52761489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31" y="105508"/>
            <a:ext cx="4114800" cy="2060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660712" y="2166502"/>
            <a:ext cx="9614565" cy="37240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4572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zh-CN" sz="1200" b="1" i="0" u="sng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Yu Mincho"/>
                <a:cs typeface="Arial" panose="020B0604020202020204" pitchFamily="34" charset="0"/>
              </a:rPr>
              <a:t>  </a:t>
            </a:r>
            <a:r>
              <a:rPr kumimoji="0" lang="en-GB" altLang="zh-CN" sz="1600" b="1" i="0" u="sng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Yu Mincho"/>
                <a:cs typeface="Arial" panose="020B0604020202020204" pitchFamily="34" charset="0"/>
              </a:rPr>
              <a:t>Class Presentation</a:t>
            </a:r>
          </a:p>
          <a:p>
            <a:pPr marL="0" marR="0" lvl="0" indent="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zh-CN" sz="1000" b="0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</a:endParaRPr>
          </a:p>
          <a:p>
            <a:pPr marL="0" marR="0" lvl="0" indent="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zh-CN" sz="16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Arial" panose="020B0604020202020204" pitchFamily="34" charset="0"/>
                <a:cs typeface="Arial" panose="020B0604020202020204" pitchFamily="34" charset="0"/>
              </a:rPr>
              <a:t>Student 1(TL)</a:t>
            </a:r>
            <a:endParaRPr kumimoji="0" lang="en-US" altLang="zh-CN" sz="1000" b="1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</a:endParaRPr>
          </a:p>
          <a:p>
            <a:pPr marL="0" marR="0" lvl="0" indent="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zh-CN" sz="16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Arial" panose="020B0604020202020204" pitchFamily="34" charset="0"/>
                <a:cs typeface="Arial" panose="020B0604020202020204" pitchFamily="34" charset="0"/>
              </a:rPr>
              <a:t>Name: </a:t>
            </a:r>
            <a:r>
              <a:rPr kumimoji="0" lang="en-GB" altLang="zh-CN" sz="16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Arial" panose="020B0604020202020204" pitchFamily="34" charset="0"/>
                <a:cs typeface="Arial" panose="020B0604020202020204" pitchFamily="34" charset="0"/>
              </a:rPr>
              <a:t>Al Arafat Sadin</a:t>
            </a:r>
            <a:endParaRPr kumimoji="0" lang="en-US" altLang="zh-CN" sz="1000" b="0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</a:endParaRPr>
          </a:p>
          <a:p>
            <a:pPr marL="0" marR="0" lvl="0" indent="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zh-CN" sz="16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Arial" panose="020B0604020202020204" pitchFamily="34" charset="0"/>
                <a:cs typeface="Arial" panose="020B0604020202020204" pitchFamily="34" charset="0"/>
              </a:rPr>
              <a:t>Student ID: </a:t>
            </a:r>
            <a:r>
              <a:rPr kumimoji="0" lang="en-GB" altLang="zh-CN" sz="16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Arial" panose="020B0604020202020204" pitchFamily="34" charset="0"/>
                <a:cs typeface="Arial" panose="020B0604020202020204" pitchFamily="34" charset="0"/>
              </a:rPr>
              <a:t>2428111</a:t>
            </a:r>
            <a:endParaRPr kumimoji="0" lang="en-US" altLang="zh-CN" sz="1000" b="0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</a:endParaRPr>
          </a:p>
          <a:p>
            <a:pPr marL="0" marR="0" lvl="0" indent="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zh-CN" sz="16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Arial" panose="020B0604020202020204" pitchFamily="34" charset="0"/>
                <a:cs typeface="Arial" panose="020B0604020202020204" pitchFamily="34" charset="0"/>
              </a:rPr>
              <a:t>Student 2</a:t>
            </a:r>
            <a:endParaRPr kumimoji="0" lang="en-US" altLang="zh-CN" sz="1000" b="1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</a:endParaRPr>
          </a:p>
          <a:p>
            <a:pPr marL="0" marR="0" lvl="0" indent="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zh-CN" sz="16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Arial" panose="020B0604020202020204" pitchFamily="34" charset="0"/>
                <a:cs typeface="Arial" panose="020B0604020202020204" pitchFamily="34" charset="0"/>
              </a:rPr>
              <a:t>Name: </a:t>
            </a:r>
            <a:r>
              <a:rPr kumimoji="0" lang="en-GB" altLang="zh-CN" sz="16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Arial" panose="020B0604020202020204" pitchFamily="34" charset="0"/>
                <a:cs typeface="Arial" panose="020B0604020202020204" pitchFamily="34" charset="0"/>
              </a:rPr>
              <a:t>Imadul Hannan</a:t>
            </a:r>
            <a:endParaRPr kumimoji="0" lang="en-US" altLang="zh-CN" sz="1000" b="0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</a:endParaRPr>
          </a:p>
          <a:p>
            <a:pPr marL="0" marR="0" lvl="0" indent="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zh-CN" sz="16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Arial" panose="020B0604020202020204" pitchFamily="34" charset="0"/>
                <a:cs typeface="Arial" panose="020B0604020202020204" pitchFamily="34" charset="0"/>
              </a:rPr>
              <a:t>Student ID: </a:t>
            </a:r>
            <a:r>
              <a:rPr kumimoji="0" lang="en-GB" altLang="zh-CN" sz="16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Arial" panose="020B0604020202020204" pitchFamily="34" charset="0"/>
                <a:cs typeface="Arial" panose="020B0604020202020204" pitchFamily="34" charset="0"/>
              </a:rPr>
              <a:t>2422533</a:t>
            </a:r>
            <a:endParaRPr kumimoji="0" lang="en-US" altLang="zh-CN" sz="1000" b="0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</a:endParaRPr>
          </a:p>
          <a:p>
            <a:pPr marL="0" marR="0" lvl="0" indent="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zh-CN" sz="16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Arial" panose="020B0604020202020204" pitchFamily="34" charset="0"/>
                <a:cs typeface="Arial" panose="020B0604020202020204" pitchFamily="34" charset="0"/>
              </a:rPr>
              <a:t>Student 3</a:t>
            </a:r>
            <a:endParaRPr kumimoji="0" lang="en-US" altLang="zh-CN" sz="1000" b="1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</a:endParaRPr>
          </a:p>
          <a:p>
            <a:pPr marL="0" marR="0" lvl="0" indent="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zh-CN" sz="16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Arial" panose="020B0604020202020204" pitchFamily="34" charset="0"/>
                <a:cs typeface="Arial" panose="020B0604020202020204" pitchFamily="34" charset="0"/>
              </a:rPr>
              <a:t>Name: </a:t>
            </a:r>
            <a:r>
              <a:rPr kumimoji="0" lang="en-GB" altLang="zh-CN" sz="16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Cristian Mihai Florescu</a:t>
            </a:r>
            <a:endParaRPr kumimoji="0" lang="en-US" altLang="zh-CN" sz="1000" b="0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</a:endParaRPr>
          </a:p>
          <a:p>
            <a:pPr marL="0" marR="0" lvl="0" indent="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zh-CN" sz="16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Arial" panose="020B0604020202020204" pitchFamily="34" charset="0"/>
                <a:cs typeface="Arial" panose="020B0604020202020204" pitchFamily="34" charset="0"/>
              </a:rPr>
              <a:t>Student ID: </a:t>
            </a:r>
            <a:r>
              <a:rPr kumimoji="0" lang="en-GB" altLang="zh-CN" sz="16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Arial" panose="020B0604020202020204" pitchFamily="34" charset="0"/>
                <a:cs typeface="Arial" panose="020B0604020202020204" pitchFamily="34" charset="0"/>
              </a:rPr>
              <a:t>2515139</a:t>
            </a:r>
            <a:endParaRPr kumimoji="0" lang="en-US" altLang="zh-CN" sz="1000" b="0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</a:endParaRPr>
          </a:p>
          <a:p>
            <a:pPr marL="0" marR="0" lvl="0" indent="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zh-CN" sz="16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kumimoji="0" lang="en-GB" altLang="zh-CN" sz="16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Arial" panose="020B0604020202020204" pitchFamily="34" charset="0"/>
                <a:cs typeface="Arial" panose="020B0604020202020204" pitchFamily="34" charset="0"/>
              </a:rPr>
              <a:t>LCBB4015</a:t>
            </a:r>
            <a:endParaRPr kumimoji="0" lang="en-US" altLang="zh-CN" sz="1000" b="0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</a:endParaRPr>
          </a:p>
          <a:p>
            <a:pPr marL="0" marR="0" lvl="0" indent="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zh-CN" sz="16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kumimoji="0" lang="en-GB" altLang="zh-CN" sz="16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Arial" panose="020B0604020202020204" pitchFamily="34" charset="0"/>
                <a:cs typeface="Arial" panose="020B0604020202020204" pitchFamily="34" charset="0"/>
              </a:rPr>
              <a:t>Introduction to Leadership and Management   </a:t>
            </a:r>
            <a:endParaRPr kumimoji="0" lang="en-US" altLang="zh-CN" sz="1000" b="0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</a:endParaRPr>
          </a:p>
          <a:p>
            <a:pPr marL="0" marR="0" lvl="0" indent="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zh-CN" sz="16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kumimoji="0" lang="en-GB" altLang="zh-CN" sz="16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Arial" panose="020B0604020202020204" pitchFamily="34" charset="0"/>
                <a:cs typeface="Arial" panose="020B0604020202020204" pitchFamily="34" charset="0"/>
              </a:rPr>
              <a:t>Mohammed Rahaman</a:t>
            </a:r>
            <a:endParaRPr kumimoji="0" lang="en-US" altLang="zh-CN" sz="1000" b="0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</a:endParaRPr>
          </a:p>
          <a:p>
            <a:pPr marL="0" marR="0" lvl="0" indent="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zh-CN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5013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BKI Brand Study: How Patagonia Builds Brand Loyalty | Bouvier Kell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724" y="510989"/>
            <a:ext cx="11274552" cy="5889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D5B2BC59-134D-4AFC-B52F-67591CAB876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lvl="0"/>
            <a:r>
              <a:rPr lang="en-US" sz="4400" dirty="0"/>
              <a:t>Applying Henri Fayol's Management Functions in </a:t>
            </a:r>
            <a:r>
              <a:rPr lang="en-US" sz="4400" dirty="0" smtClean="0"/>
              <a:t>Patagonia</a:t>
            </a:r>
            <a:endParaRPr lang="ru-RU" sz="4400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B39A2B74-3287-4C03-80AF-662CC92EF1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8724" y="4601258"/>
            <a:ext cx="11274552" cy="1799542"/>
          </a:xfrm>
        </p:spPr>
        <p:txBody>
          <a:bodyPr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670252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 descr="Tailor's dummy">
            <a:extLst>
              <a:ext uri="{FF2B5EF4-FFF2-40B4-BE49-F238E27FC236}">
                <a16:creationId xmlns:a16="http://schemas.microsoft.com/office/drawing/2014/main" id="{D11F4D22-66FA-427F-8D2E-245BB0F8075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4" r="14"/>
          <a:stretch>
            <a:fillRect/>
          </a:stretch>
        </p:blipFill>
        <p:spPr>
          <a:xfrm>
            <a:off x="458724" y="349623"/>
            <a:ext cx="11274552" cy="5943600"/>
          </a:xfrm>
        </p:spPr>
      </p:pic>
      <p:sp>
        <p:nvSpPr>
          <p:cNvPr id="2" name="Text Placeholder 1"/>
          <p:cNvSpPr>
            <a:spLocks noGrp="1"/>
          </p:cNvSpPr>
          <p:nvPr>
            <p:ph type="body" sz="quarter" idx="15"/>
          </p:nvPr>
        </p:nvSpPr>
        <p:spPr>
          <a:xfrm>
            <a:off x="458724" y="892408"/>
            <a:ext cx="6237044" cy="768163"/>
          </a:xfrm>
        </p:spPr>
        <p:txBody>
          <a:bodyPr/>
          <a:lstStyle/>
          <a:p>
            <a:pPr algn="ctr"/>
            <a:r>
              <a:rPr lang="en-US" sz="3200" b="1" dirty="0" smtClean="0"/>
              <a:t>Table of Contents</a:t>
            </a:r>
            <a:endParaRPr lang="en-US" sz="3200" b="1" dirty="0"/>
          </a:p>
        </p:txBody>
      </p:sp>
      <p:sp>
        <p:nvSpPr>
          <p:cNvPr id="20" name="Rectangle 19"/>
          <p:cNvSpPr/>
          <p:nvPr/>
        </p:nvSpPr>
        <p:spPr>
          <a:xfrm>
            <a:off x="1809136" y="1889146"/>
            <a:ext cx="4503174" cy="41755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marR="0" lvl="0" indent="-342900" algn="just"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600" b="1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Introduction</a:t>
            </a:r>
          </a:p>
          <a:p>
            <a:pPr marL="342900" marR="0" lvl="0" indent="-342900" algn="just"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600" b="1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Overview of Patagonia</a:t>
            </a:r>
          </a:p>
          <a:p>
            <a:pPr marL="342900" marR="0" lvl="0" indent="-342900" algn="just"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600" b="1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Henri Fayol's Five Management Functions</a:t>
            </a:r>
          </a:p>
          <a:p>
            <a:pPr marL="342900" marR="0" lvl="0" indent="-342900" algn="just"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600" b="1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Planning</a:t>
            </a:r>
          </a:p>
          <a:p>
            <a:pPr marL="342900" marR="0" lvl="0" indent="-342900" algn="just"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600" b="1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Organising</a:t>
            </a:r>
          </a:p>
          <a:p>
            <a:pPr marL="342900" marR="0" lvl="0" indent="-342900" algn="just"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600" b="1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Commanding</a:t>
            </a:r>
          </a:p>
          <a:p>
            <a:pPr marL="342900" marR="0" lvl="0" indent="-342900" algn="just"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600" b="1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Coordinating</a:t>
            </a:r>
          </a:p>
          <a:p>
            <a:pPr marL="342900" marR="0" lvl="0" indent="-342900" algn="just"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600" b="1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Controlling</a:t>
            </a:r>
          </a:p>
          <a:p>
            <a:pPr marL="342900" marR="0" lvl="0" indent="-342900" algn="just"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600" b="1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Essential Managerial Skills</a:t>
            </a:r>
          </a:p>
          <a:p>
            <a:pPr marL="342900" marR="0" lvl="0" indent="-342900" algn="just"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600" b="1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Recommendations</a:t>
            </a:r>
          </a:p>
          <a:p>
            <a:pPr marL="342900" marR="0" lvl="0" indent="-342900" algn="just"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600" b="1" dirty="0" smtClean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Conclusion</a:t>
            </a:r>
          </a:p>
          <a:p>
            <a:pPr marL="342900" marR="0" lvl="0" indent="-342900" algn="just"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600" b="1" dirty="0" smtClean="0">
                <a:latin typeface="+mj-lt"/>
                <a:ea typeface="Calibri" panose="020F0502020204030204" pitchFamily="34" charset="0"/>
              </a:rPr>
              <a:t>References</a:t>
            </a:r>
            <a:endParaRPr lang="en-US" sz="16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540316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Placeholder 12" descr="Boutique interior">
            <a:extLst>
              <a:ext uri="{FF2B5EF4-FFF2-40B4-BE49-F238E27FC236}">
                <a16:creationId xmlns:a16="http://schemas.microsoft.com/office/drawing/2014/main" id="{79BCF723-A3AE-42E3-80C1-352D7C8796AE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/>
          <a:srcRect l="14" r="14"/>
          <a:stretch>
            <a:fillRect/>
          </a:stretch>
        </p:blipFill>
        <p:spPr/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2A3A23C-C6B1-4060-8AB4-80821CC502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64EA9C20-09FC-4326-BE41-113FA5456800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3923070" y="3775587"/>
            <a:ext cx="7433187" cy="2743199"/>
          </a:xfrm>
        </p:spPr>
        <p:txBody>
          <a:bodyPr>
            <a:no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1600" dirty="0"/>
              <a:t>Henri Fayol identified five essential management functions that remain relevant in modern organisations.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1600" dirty="0"/>
              <a:t>These functions guide managers in achieving organisational objectives through effective leadership and resource management (</a:t>
            </a:r>
            <a:r>
              <a:rPr lang="en-US" sz="1600" dirty="0" smtClean="0"/>
              <a:t>Sharma et al., 2024).</a:t>
            </a:r>
            <a:endParaRPr lang="en-US" sz="16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1600" dirty="0"/>
              <a:t>Contemporary organisations adapt Fayol's principles alongside innovation, sustainability and stakeholder engagement.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1600" dirty="0"/>
              <a:t>Patagonia provides an excellent example because its management combines environmental responsibility with commercial success and employee empowerment (Fayol, 2016; </a:t>
            </a:r>
            <a:r>
              <a:rPr lang="en-US" sz="1600" dirty="0" err="1"/>
              <a:t>Witzel</a:t>
            </a:r>
            <a:r>
              <a:rPr lang="en-US" sz="1600" dirty="0"/>
              <a:t>, 2022).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6C219-E77D-47F7-9256-86D68B38DA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1016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EA325F2-7A9D-4CD2-BC2A-E62618D9D0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Overview of Patagonia</a:t>
            </a:r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CE7DC52B-CC70-4061-93ED-F4C2DD548EB5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641478" y="2438253"/>
            <a:ext cx="4772862" cy="3853670"/>
          </a:xfrm>
        </p:spPr>
        <p:txBody>
          <a:bodyPr>
            <a:normAutofit/>
          </a:bodyPr>
          <a:lstStyle/>
          <a:p>
            <a:pPr lvl="0"/>
            <a:r>
              <a:rPr lang="en-US" sz="1800" dirty="0"/>
              <a:t>Founded in 1973 by </a:t>
            </a:r>
            <a:r>
              <a:rPr lang="en-US" sz="1800" dirty="0" err="1"/>
              <a:t>Yvon</a:t>
            </a:r>
            <a:r>
              <a:rPr lang="en-US" sz="1800" dirty="0"/>
              <a:t> </a:t>
            </a:r>
            <a:r>
              <a:rPr lang="en-US" sz="1800" dirty="0" err="1"/>
              <a:t>Chouinard</a:t>
            </a:r>
            <a:r>
              <a:rPr lang="en-US" sz="1800" dirty="0"/>
              <a:t>.</a:t>
            </a:r>
          </a:p>
          <a:p>
            <a:pPr lvl="0"/>
            <a:r>
              <a:rPr lang="en-US" sz="1800" dirty="0"/>
              <a:t>Global outdoor clothing and equipment company.</a:t>
            </a:r>
          </a:p>
          <a:p>
            <a:pPr lvl="0"/>
            <a:r>
              <a:rPr lang="en-US" sz="1800" dirty="0" smtClean="0"/>
              <a:t>Operates </a:t>
            </a:r>
            <a:r>
              <a:rPr lang="en-US" sz="1800" dirty="0"/>
              <a:t>through environmentally responsible manufacturing and ethical supply chains.</a:t>
            </a:r>
          </a:p>
          <a:p>
            <a:pPr lvl="0"/>
            <a:r>
              <a:rPr lang="en-US" sz="1800" dirty="0"/>
              <a:t>Invests in employee wellbeing, product quality and environmental activism.</a:t>
            </a:r>
          </a:p>
          <a:p>
            <a:pPr lvl="0"/>
            <a:r>
              <a:rPr lang="en-US" sz="1800" dirty="0"/>
              <a:t>Managers balance profitability with sustainability and social responsibility, supporting long-term organisational success </a:t>
            </a:r>
            <a:r>
              <a:rPr lang="en-US" sz="1800" dirty="0" smtClean="0"/>
              <a:t>(</a:t>
            </a:r>
            <a:r>
              <a:rPr lang="en-US" sz="1800" dirty="0" err="1" smtClean="0"/>
              <a:t>Onwuzulike</a:t>
            </a:r>
            <a:r>
              <a:rPr lang="en-US" sz="1800" dirty="0" smtClean="0"/>
              <a:t> </a:t>
            </a:r>
            <a:r>
              <a:rPr lang="en-US" sz="1800" dirty="0"/>
              <a:t>et al., </a:t>
            </a:r>
            <a:r>
              <a:rPr lang="en-US" sz="1800" dirty="0" smtClean="0"/>
              <a:t>2024; Patagonia</a:t>
            </a:r>
            <a:r>
              <a:rPr lang="en-US" sz="1800" dirty="0"/>
              <a:t>, </a:t>
            </a:r>
            <a:r>
              <a:rPr lang="en-US" sz="1800" dirty="0" smtClean="0"/>
              <a:t>2026).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BE5032-BBDB-454D-8B28-8882C5228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smtClean="0"/>
              <a:t>5</a:t>
            </a:fld>
            <a:endParaRPr lang="en-US" dirty="0"/>
          </a:p>
        </p:txBody>
      </p:sp>
      <p:pic>
        <p:nvPicPr>
          <p:cNvPr id="21" name="Picture Placeholder 20" descr="empty hangers in a closet">
            <a:extLst>
              <a:ext uri="{FF2B5EF4-FFF2-40B4-BE49-F238E27FC236}">
                <a16:creationId xmlns:a16="http://schemas.microsoft.com/office/drawing/2014/main" id="{337A6F9C-1D92-4870-BEBA-8D198AB75216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2">
            <a:alphaModFix amt="70000"/>
          </a:blip>
          <a:srcRect l="27767" t="11404" r="16363"/>
          <a:stretch/>
        </p:blipFill>
        <p:spPr>
          <a:xfrm>
            <a:off x="5985839" y="457199"/>
            <a:ext cx="5637276" cy="5959476"/>
          </a:xfrm>
        </p:spPr>
      </p:pic>
    </p:spTree>
    <p:extLst>
      <p:ext uri="{BB962C8B-B14F-4D97-AF65-F5344CB8AC3E}">
        <p14:creationId xmlns:p14="http://schemas.microsoft.com/office/powerpoint/2010/main" val="1083471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F8DDC2-29D0-4966-B14C-A8992AE59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2835" y="457199"/>
            <a:ext cx="4584212" cy="1163471"/>
          </a:xfrm>
        </p:spPr>
        <p:txBody>
          <a:bodyPr>
            <a:normAutofit fontScale="90000"/>
          </a:bodyPr>
          <a:lstStyle/>
          <a:p>
            <a:r>
              <a:rPr lang="en-US" dirty="0"/>
              <a:t>Henri Fayol's Five Management Functions</a:t>
            </a:r>
            <a:br>
              <a:rPr lang="en-US" dirty="0"/>
            </a:b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E37566-572A-4015-B19D-2B2CE0839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smtClean="0"/>
              <a:pPr/>
              <a:t>6</a:t>
            </a:fld>
            <a:endParaRPr lang="en-US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3576896"/>
              </p:ext>
            </p:extLst>
          </p:nvPr>
        </p:nvGraphicFramePr>
        <p:xfrm>
          <a:off x="6320118" y="1620671"/>
          <a:ext cx="5486399" cy="4102716"/>
        </p:xfrm>
        <a:graphic>
          <a:graphicData uri="http://schemas.openxmlformats.org/drawingml/2006/table">
            <a:tbl>
              <a:tblPr firstRow="1" firstCol="1" bandRow="1">
                <a:tableStyleId>{8EC20E35-A176-4012-BC5E-935CFFF8708E}</a:tableStyleId>
              </a:tblPr>
              <a:tblGrid>
                <a:gridCol w="2124635">
                  <a:extLst>
                    <a:ext uri="{9D8B030D-6E8A-4147-A177-3AD203B41FA5}">
                      <a16:colId xmlns:a16="http://schemas.microsoft.com/office/drawing/2014/main" val="167144509"/>
                    </a:ext>
                  </a:extLst>
                </a:gridCol>
                <a:gridCol w="3361764">
                  <a:extLst>
                    <a:ext uri="{9D8B030D-6E8A-4147-A177-3AD203B41FA5}">
                      <a16:colId xmlns:a16="http://schemas.microsoft.com/office/drawing/2014/main" val="3163532004"/>
                    </a:ext>
                  </a:extLst>
                </a:gridCol>
              </a:tblGrid>
              <a:tr h="343925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600" dirty="0">
                          <a:effectLst/>
                        </a:rPr>
                        <a:t>Management Function</a:t>
                      </a:r>
                      <a:endParaRPr lang="en-US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600">
                          <a:effectLst/>
                        </a:rPr>
                        <a:t>Manager's Responsibility</a:t>
                      </a:r>
                      <a:endParaRPr lang="en-US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16114024"/>
                  </a:ext>
                </a:extLst>
              </a:tr>
              <a:tr h="622826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600">
                          <a:effectLst/>
                        </a:rPr>
                        <a:t>Planning</a:t>
                      </a:r>
                      <a:endParaRPr lang="en-US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600">
                          <a:effectLst/>
                        </a:rPr>
                        <a:t>Setting organisational goals</a:t>
                      </a:r>
                      <a:endParaRPr lang="en-US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49745668"/>
                  </a:ext>
                </a:extLst>
              </a:tr>
              <a:tr h="622826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600">
                          <a:effectLst/>
                        </a:rPr>
                        <a:t>Organising</a:t>
                      </a:r>
                      <a:endParaRPr lang="en-US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600">
                          <a:effectLst/>
                        </a:rPr>
                        <a:t>Allocating resources efficiently</a:t>
                      </a:r>
                      <a:endParaRPr lang="en-US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81810302"/>
                  </a:ext>
                </a:extLst>
              </a:tr>
              <a:tr h="622826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600">
                          <a:effectLst/>
                        </a:rPr>
                        <a:t>Commanding</a:t>
                      </a:r>
                      <a:endParaRPr lang="en-US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600">
                          <a:effectLst/>
                        </a:rPr>
                        <a:t>Leading and motivating employees</a:t>
                      </a:r>
                      <a:endParaRPr lang="en-US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16496552"/>
                  </a:ext>
                </a:extLst>
              </a:tr>
              <a:tr h="622826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600">
                          <a:effectLst/>
                        </a:rPr>
                        <a:t>Coordinating</a:t>
                      </a:r>
                      <a:endParaRPr lang="en-US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600">
                          <a:effectLst/>
                        </a:rPr>
                        <a:t>Integrating departments</a:t>
                      </a:r>
                      <a:endParaRPr lang="en-US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12485651"/>
                  </a:ext>
                </a:extLst>
              </a:tr>
              <a:tr h="1245652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600">
                          <a:effectLst/>
                        </a:rPr>
                        <a:t>Controlling</a:t>
                      </a:r>
                      <a:endParaRPr lang="en-US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600" dirty="0">
                          <a:effectLst/>
                        </a:rPr>
                        <a:t>Monitoring performance and </a:t>
                      </a:r>
                      <a:r>
                        <a:rPr lang="en-US" sz="1600" dirty="0" smtClean="0">
                          <a:effectLst/>
                        </a:rPr>
                        <a:t>improvement (</a:t>
                      </a:r>
                      <a:r>
                        <a:rPr lang="en-US" sz="1600" dirty="0" err="1" smtClean="0">
                          <a:effectLst/>
                        </a:rPr>
                        <a:t>Bacud</a:t>
                      </a:r>
                      <a:r>
                        <a:rPr lang="en-US" sz="1600" dirty="0" smtClean="0">
                          <a:effectLst/>
                        </a:rPr>
                        <a:t>, 2020). </a:t>
                      </a:r>
                      <a:endParaRPr lang="en-US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28699969"/>
                  </a:ext>
                </a:extLst>
              </a:tr>
            </a:tbl>
          </a:graphicData>
        </a:graphic>
      </p:graphicFrame>
      <p:sp>
        <p:nvSpPr>
          <p:cNvPr id="7" name="Rectangle 6"/>
          <p:cNvSpPr/>
          <p:nvPr/>
        </p:nvSpPr>
        <p:spPr>
          <a:xfrm>
            <a:off x="5926941" y="5840708"/>
            <a:ext cx="6096000" cy="792781"/>
          </a:xfrm>
          <a:prstGeom prst="rect">
            <a:avLst/>
          </a:prstGeom>
        </p:spPr>
        <p:txBody>
          <a:bodyPr>
            <a:spAutoFit/>
          </a:bodyPr>
          <a:lstStyle/>
          <a:p>
            <a:pPr marR="0" lvl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sz="16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Together, these functions improve organisational efficiency, decision-making and goal achievement (Fayol</a:t>
            </a:r>
            <a:r>
              <a:rPr lang="en-US" sz="1600" dirty="0" smtClean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2016).</a:t>
            </a:r>
            <a:endParaRPr lang="en-US" sz="1600" dirty="0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 descr="The Fayol's five functions of Management | Download Scientific Diagra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478" y="968189"/>
            <a:ext cx="4685436" cy="4455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1478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74702-8A75-423F-B84F-0184082075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 dirty="0"/>
              <a:t>Planning</a:t>
            </a:r>
            <a:endParaRPr lang="en-US" dirty="0"/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A6A0C06E-2C62-495A-9F3F-E595CFA9276B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41480" y="1828800"/>
            <a:ext cx="4522192" cy="3733579"/>
          </a:xfrm>
        </p:spPr>
        <p:txBody>
          <a:bodyPr>
            <a:norm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1600" dirty="0"/>
              <a:t>Planning involves establishing objectives and determining strategies to achieve organisational goals </a:t>
            </a:r>
            <a:r>
              <a:rPr lang="en-US" sz="1600" dirty="0" smtClean="0"/>
              <a:t>(</a:t>
            </a:r>
            <a:r>
              <a:rPr lang="en-US" sz="1600" dirty="0" err="1" smtClean="0"/>
              <a:t>Tavo</a:t>
            </a:r>
            <a:r>
              <a:rPr lang="en-US" sz="1600" dirty="0" smtClean="0"/>
              <a:t> </a:t>
            </a:r>
            <a:r>
              <a:rPr lang="en-US" sz="1600" dirty="0"/>
              <a:t>and </a:t>
            </a:r>
            <a:r>
              <a:rPr lang="en-US" sz="1600" dirty="0" err="1"/>
              <a:t>Rasmus</a:t>
            </a:r>
            <a:r>
              <a:rPr lang="en-US" sz="1600" dirty="0"/>
              <a:t>, 2024). </a:t>
            </a:r>
            <a:endParaRPr lang="en-US" sz="1600" dirty="0" smtClean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1600" dirty="0" smtClean="0"/>
              <a:t>Patagonia </a:t>
            </a:r>
            <a:r>
              <a:rPr lang="en-US" sz="1600" dirty="0"/>
              <a:t>develops long-term sustainability strategies while maintaining profitability.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1600" dirty="0"/>
              <a:t>Managers set measurable environmental and business targets, including reducing carbon emissions, using recycled materials and improving supply chain transparency.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1600" dirty="0"/>
              <a:t>Strategic planning enables the organisation to respond proactively to market changes, customer expectations and environmental challenges, ensuring sustainable competitive advantage </a:t>
            </a:r>
            <a:r>
              <a:rPr lang="en-US" sz="1600" dirty="0" smtClean="0"/>
              <a:t>(Fayol, 2016).</a:t>
            </a:r>
            <a:endParaRPr lang="en-US" sz="12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95D9BC-AB8F-4271-8A48-4BAD2E39C8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smtClean="0"/>
              <a:t>7</a:t>
            </a:fld>
            <a:endParaRPr lang="en-US" dirty="0"/>
          </a:p>
        </p:txBody>
      </p:sp>
      <p:pic>
        <p:nvPicPr>
          <p:cNvPr id="3074" name="Picture 2" descr="How Patagonia Became Fashion's Favorite Outdoor Brand | GQ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38"/>
          <a:stretch/>
        </p:blipFill>
        <p:spPr bwMode="auto">
          <a:xfrm>
            <a:off x="5636386" y="1309798"/>
            <a:ext cx="5941904" cy="4682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5627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3F3C92-FA88-4A0C-B400-5D88B6D202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AU" dirty="0"/>
              <a:t>Organising</a:t>
            </a:r>
            <a:endParaRPr lang="en-US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ED60E96-C517-471B-A2A0-3FB6FF198082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6373906" y="2017059"/>
            <a:ext cx="4507454" cy="3340375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Organising involves arranging resources, assigning responsibilities and designing organisational structures to achieve </a:t>
            </a:r>
            <a:r>
              <a:rPr lang="en-US" dirty="0" smtClean="0"/>
              <a:t>objectives </a:t>
            </a:r>
            <a:r>
              <a:rPr lang="en-US" dirty="0"/>
              <a:t>(</a:t>
            </a:r>
            <a:r>
              <a:rPr lang="en-US" dirty="0" err="1"/>
              <a:t>Dianov</a:t>
            </a:r>
            <a:r>
              <a:rPr lang="en-US" dirty="0"/>
              <a:t> and </a:t>
            </a:r>
            <a:r>
              <a:rPr lang="en-US" dirty="0" err="1"/>
              <a:t>Isroilov</a:t>
            </a:r>
            <a:r>
              <a:rPr lang="en-US" dirty="0"/>
              <a:t>, 2022</a:t>
            </a:r>
            <a:r>
              <a:rPr lang="en-US" dirty="0" smtClean="0"/>
              <a:t>).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 smtClean="0"/>
              <a:t>Patagonia </a:t>
            </a:r>
            <a:r>
              <a:rPr lang="en-US" dirty="0"/>
              <a:t>empowers cross-functional teams across product design, marketing, supply chain and environmental initiatives.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Managers allocate financial, technological and human resources efficiently to support innovation and sustainability </a:t>
            </a:r>
            <a:r>
              <a:rPr lang="en-US" dirty="0" smtClean="0"/>
              <a:t>(</a:t>
            </a:r>
            <a:r>
              <a:rPr lang="en-US" dirty="0" err="1" smtClean="0"/>
              <a:t>Allal-Chérif</a:t>
            </a:r>
            <a:r>
              <a:rPr lang="en-US" dirty="0" smtClean="0"/>
              <a:t> et al., 2023).</a:t>
            </a:r>
            <a:endParaRPr lang="en-US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Effective organisation promotes collaboration, operational efficiency and faster decision-making while supporting organisational </a:t>
            </a:r>
            <a:r>
              <a:rPr lang="en-US" dirty="0" smtClean="0"/>
              <a:t>performance.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E98698-98C2-42EB-AA76-F053D543C0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smtClean="0"/>
              <a:t>8</a:t>
            </a:fld>
            <a:endParaRPr lang="en-US" dirty="0"/>
          </a:p>
        </p:txBody>
      </p:sp>
      <p:pic>
        <p:nvPicPr>
          <p:cNvPr id="4098" name="Picture 2" descr="Patagonia • Sustainable outdoor apparel and gear • ZERR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5541" y="2469098"/>
            <a:ext cx="4726935" cy="2639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62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40A79323-46E1-4288-8230-7F1725B1B3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9006" y="1204996"/>
            <a:ext cx="2816003" cy="4458385"/>
          </a:xfrm>
        </p:spPr>
        <p:txBody>
          <a:bodyPr>
            <a:normAutofit/>
          </a:bodyPr>
          <a:lstStyle/>
          <a:p>
            <a:r>
              <a:rPr lang="en-AU" dirty="0"/>
              <a:t>Commanding </a:t>
            </a:r>
            <a:r>
              <a:rPr lang="en-AU" dirty="0" smtClean="0"/>
              <a:t>(Leading Employees)</a:t>
            </a:r>
            <a:endParaRPr lang="en-US" dirty="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A15095E2-AFFB-44C5-98F5-36F74388C15F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3871830" y="4188542"/>
            <a:ext cx="7861446" cy="2319834"/>
          </a:xfrm>
        </p:spPr>
        <p:txBody>
          <a:bodyPr>
            <a:norm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1600" dirty="0"/>
              <a:t>Commanding refers to directing, motivating and guiding employees towards organisational goals (Fayol, </a:t>
            </a:r>
            <a:r>
              <a:rPr lang="en-US" sz="1600" dirty="0" smtClean="0"/>
              <a:t>2016).</a:t>
            </a:r>
            <a:endParaRPr lang="en-US" sz="16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1600" dirty="0"/>
              <a:t>Patagonia managers encourage employee participation, innovation and shared responsibility.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1600" dirty="0"/>
              <a:t>Leadership focuses on trust, empowerment, ethical behaviour and organisational values rather than strict authority.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1600" dirty="0"/>
              <a:t>Employee engagement improves creativity, job satisfaction and organisational commitment, contributing to sustainable business </a:t>
            </a:r>
            <a:r>
              <a:rPr lang="en-US" sz="1600" dirty="0" smtClean="0"/>
              <a:t>performance.</a:t>
            </a:r>
            <a:endParaRPr lang="en-US" sz="16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6FE440-470B-4A07-B866-F0955087DA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5124" name="Picture 4" descr="Patagonia®: A Brand Focused on Saving Mother Earth has a Fully Aligned  Employer Brand – Branding Nerd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71" b="24623"/>
          <a:stretch/>
        </p:blipFill>
        <p:spPr bwMode="auto">
          <a:xfrm>
            <a:off x="682430" y="506765"/>
            <a:ext cx="10697735" cy="3392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613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F53500-0DDA-4413-93F5-DB62B4459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509" y="1464898"/>
            <a:ext cx="9535686" cy="568800"/>
          </a:xfrm>
        </p:spPr>
        <p:txBody>
          <a:bodyPr/>
          <a:lstStyle/>
          <a:p>
            <a:r>
              <a:rPr lang="en-AU" dirty="0"/>
              <a:t>Coordinating</a:t>
            </a:r>
            <a:endParaRPr lang="en-US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12D086C8-0938-466F-9707-4E66E031691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464424" y="2877671"/>
            <a:ext cx="3254187" cy="3414252"/>
          </a:xfrm>
        </p:spPr>
        <p:txBody>
          <a:bodyPr>
            <a:no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Coordinating integrates organisational activities so departments work towards shared objectives (Fayol, </a:t>
            </a:r>
            <a:r>
              <a:rPr lang="en-US" dirty="0" smtClean="0"/>
              <a:t>2016).</a:t>
            </a:r>
            <a:endParaRPr lang="en-US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Patagonia managers coordinate product development, procurement, manufacturing, logistics and sustainability programmes.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Effective communication ensures consistency across global operations and stakeholder relationships.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Collaboration improves efficiency, reduces duplication and strengthens organisational adaptability in dynamic business environments (</a:t>
            </a:r>
            <a:r>
              <a:rPr lang="en-US" dirty="0" err="1"/>
              <a:t>Witzel</a:t>
            </a:r>
            <a:r>
              <a:rPr lang="en-US" dirty="0"/>
              <a:t>, M., </a:t>
            </a:r>
            <a:r>
              <a:rPr lang="en-US" dirty="0" smtClean="0"/>
              <a:t>2022).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13AC799-F01F-40A4-9433-15D791E6BB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6146" name="Picture 2" descr="Why Patagonia's Purpose-Driven Business Model Is Unlikely to Spread -  Ethical System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2478" y="3299855"/>
            <a:ext cx="3640379" cy="2569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Patagonia Founder Gives Away the Company to Fight Climate Change - The New  York Time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544" y="3412397"/>
            <a:ext cx="3686013" cy="2457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0046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E63C-26E9-48D5-A73E-170EBF3B96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509" y="1347828"/>
            <a:ext cx="9535686" cy="568800"/>
          </a:xfrm>
        </p:spPr>
        <p:txBody>
          <a:bodyPr/>
          <a:lstStyle/>
          <a:p>
            <a:r>
              <a:rPr lang="en-AU" dirty="0"/>
              <a:t>Controlling</a:t>
            </a:r>
            <a:endParaRPr lang="en-US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DCB10442-04A7-4E41-B4A7-40FBC85C213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94162" y="4113823"/>
            <a:ext cx="11003675" cy="2716306"/>
          </a:xfrm>
        </p:spPr>
        <p:txBody>
          <a:bodyPr>
            <a:norm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1600" dirty="0"/>
              <a:t>Controlling involves monitoring performance, comparing outcomes with objectives and implementing corrective actions (Fayol, </a:t>
            </a:r>
            <a:r>
              <a:rPr lang="en-US" sz="1600" dirty="0" smtClean="0"/>
              <a:t>2016).</a:t>
            </a:r>
            <a:endParaRPr lang="en-US" sz="16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1600" dirty="0"/>
              <a:t>Patagonia managers evaluate financial performance, environmental impact and operational efficiency using key performance indicators (KPIs).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1600" dirty="0"/>
              <a:t>Continuous monitoring supports accountability, quality improvement and strategic decision-making.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1600" dirty="0"/>
              <a:t>Performance evaluation enables the organisation to achieve sustainability commitments while maintaining </a:t>
            </a:r>
            <a:r>
              <a:rPr lang="en-US" sz="1600" dirty="0" smtClean="0"/>
              <a:t>profitability.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2E9E4B-33CC-4919-B025-E775165AA7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7170" name="Picture 2" descr="How Patagonia Became The Most Reputable Brand In The United States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247" b="30252"/>
          <a:stretch/>
        </p:blipFill>
        <p:spPr bwMode="auto">
          <a:xfrm>
            <a:off x="0" y="2271251"/>
            <a:ext cx="12192000" cy="1487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6943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584C9B-ED7B-4445-BEC7-1C96A14924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509" y="1111709"/>
            <a:ext cx="9535686" cy="568800"/>
          </a:xfrm>
        </p:spPr>
        <p:txBody>
          <a:bodyPr>
            <a:normAutofit fontScale="90000"/>
          </a:bodyPr>
          <a:lstStyle/>
          <a:p>
            <a:r>
              <a:rPr lang="en-AU" dirty="0"/>
              <a:t>Essential Managerial Skills in Today's Business Environment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151F91C-5F8D-4A11-862D-F2EEB016B2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15154" y="3119718"/>
            <a:ext cx="5441992" cy="2162145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Modern managers require a combination of technical, human and conceptual skills to manage complex organisations effectively  (</a:t>
            </a:r>
            <a:r>
              <a:rPr lang="en-US" dirty="0" err="1"/>
              <a:t>Headrick</a:t>
            </a:r>
            <a:r>
              <a:rPr lang="en-US" dirty="0"/>
              <a:t> and </a:t>
            </a:r>
            <a:r>
              <a:rPr lang="en-US" dirty="0" err="1"/>
              <a:t>Niewoehner</a:t>
            </a:r>
            <a:r>
              <a:rPr lang="en-US" dirty="0"/>
              <a:t>-Green, 2025). </a:t>
            </a:r>
            <a:endParaRPr lang="en-US" dirty="0" smtClean="0"/>
          </a:p>
          <a:p>
            <a:pPr lvl="0"/>
            <a:r>
              <a:rPr lang="en-US" dirty="0" smtClean="0"/>
              <a:t>Patagonia </a:t>
            </a:r>
            <a:r>
              <a:rPr lang="en-US" dirty="0"/>
              <a:t>managers demonstrate ethical leadership, strategic thinking, communication, adaptability and decision-making.</a:t>
            </a:r>
          </a:p>
          <a:p>
            <a:pPr lvl="0"/>
            <a:r>
              <a:rPr lang="en-US" dirty="0"/>
              <a:t>Digital literacy and sustainability awareness are increasingly important in contemporary business.</a:t>
            </a:r>
          </a:p>
          <a:p>
            <a:pPr lvl="0"/>
            <a:r>
              <a:rPr lang="en-US" dirty="0"/>
              <a:t>These competencies enable managers to motivate employees, solve problems and respond effectively to changing stakeholder expectations (</a:t>
            </a:r>
            <a:r>
              <a:rPr lang="en-US" dirty="0" err="1"/>
              <a:t>Northouse</a:t>
            </a:r>
            <a:r>
              <a:rPr lang="en-US" dirty="0"/>
              <a:t>, 2022; Robbins and Coulter, 2022).</a:t>
            </a:r>
          </a:p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A55FF9-7ABA-4DBF-88DE-CDB55A36D4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8194" name="Picture 2" descr="📸 Exciting Employee Encounter! 🌍** Our Patagonia NYC crew had an epic  meet-up with the Patagonia Prague and Patagonia Italia team. From the  bustling streets of NYC to the charming alleys o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8275" y="2352939"/>
            <a:ext cx="4905375" cy="369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3308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EF6F86-0D7E-4256-941A-55DA4EAE8E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14" y="740998"/>
            <a:ext cx="10216868" cy="684390"/>
          </a:xfrm>
        </p:spPr>
        <p:txBody>
          <a:bodyPr/>
          <a:lstStyle/>
          <a:p>
            <a:r>
              <a:rPr lang="en-AU" dirty="0"/>
              <a:t>Critical Evaluation of </a:t>
            </a:r>
            <a:r>
              <a:rPr lang="en-AU" dirty="0" err="1"/>
              <a:t>Fayol's</a:t>
            </a:r>
            <a:r>
              <a:rPr lang="en-AU" dirty="0"/>
              <a:t> Theory in Patagonia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86044B-E427-4C72-B0DD-461D2D9F59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1035542" y="1859339"/>
            <a:ext cx="4641358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600" b="1" dirty="0">
                <a:ea typeface="Times New Roman" panose="02020603050405020304" pitchFamily="18" charset="0"/>
              </a:rPr>
              <a:t>Strengths</a:t>
            </a:r>
            <a:endParaRPr lang="en-US" sz="1600" dirty="0">
              <a:ea typeface="Times New Roman" panose="02020603050405020304" pitchFamily="18" charset="0"/>
            </a:endParaRPr>
          </a:p>
          <a:p>
            <a:pPr marL="342900" marR="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600" dirty="0">
                <a:ea typeface="Times New Roman" panose="02020603050405020304" pitchFamily="18" charset="0"/>
              </a:rPr>
              <a:t>Provides a structured management framework.</a:t>
            </a:r>
          </a:p>
          <a:p>
            <a:pPr marL="342900" marR="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600" dirty="0">
                <a:ea typeface="Times New Roman" panose="02020603050405020304" pitchFamily="18" charset="0"/>
              </a:rPr>
              <a:t>Supports effective planning and coordination.</a:t>
            </a:r>
          </a:p>
          <a:p>
            <a:pPr marL="342900" marR="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600" dirty="0">
                <a:ea typeface="Times New Roman" panose="02020603050405020304" pitchFamily="18" charset="0"/>
              </a:rPr>
              <a:t>Remains relevant for managerial decision-making.</a:t>
            </a:r>
          </a:p>
          <a:p>
            <a:pPr>
              <a:lnSpc>
                <a:spcPct val="150000"/>
              </a:lnSpc>
            </a:pPr>
            <a:r>
              <a:rPr lang="en-US" sz="1600" b="1" dirty="0">
                <a:ea typeface="Times New Roman" panose="02020603050405020304" pitchFamily="18" charset="0"/>
              </a:rPr>
              <a:t>Limitations</a:t>
            </a:r>
            <a:endParaRPr lang="en-US" sz="1600" dirty="0">
              <a:ea typeface="Times New Roman" panose="02020603050405020304" pitchFamily="18" charset="0"/>
            </a:endParaRPr>
          </a:p>
          <a:p>
            <a:pPr marL="342900" marR="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600" dirty="0">
                <a:ea typeface="Times New Roman" panose="02020603050405020304" pitchFamily="18" charset="0"/>
              </a:rPr>
              <a:t>Developed for traditional hierarchical organisations.</a:t>
            </a:r>
          </a:p>
          <a:p>
            <a:pPr marL="342900" marR="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600" dirty="0">
                <a:ea typeface="Times New Roman" panose="02020603050405020304" pitchFamily="18" charset="0"/>
              </a:rPr>
              <a:t>Less emphasis on innovation, employee empowerment and digital transformation.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ea typeface="Times New Roman" panose="02020603050405020304" pitchFamily="18" charset="0"/>
              </a:rPr>
              <a:t>Patagonia successfully adapts Fayol's principles by combining classical management with participative leadership and sustainability-focused practices .</a:t>
            </a:r>
          </a:p>
        </p:txBody>
      </p:sp>
      <p:pic>
        <p:nvPicPr>
          <p:cNvPr id="9218" name="Picture 2" descr="Patagonia to 90 Workers: Relocate or Leave, Decide in 3 Day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9097" y="1859339"/>
            <a:ext cx="6222903" cy="4154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2241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0D466B4-6D5D-4915-98E7-9439706C72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4324" y="370918"/>
            <a:ext cx="4584212" cy="1107114"/>
          </a:xfrm>
        </p:spPr>
        <p:txBody>
          <a:bodyPr/>
          <a:lstStyle/>
          <a:p>
            <a:r>
              <a:rPr lang="en-AU" dirty="0"/>
              <a:t>Recommendations</a:t>
            </a:r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87F14ED-8CB7-4F8B-B026-FEA48E6FD342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0" y="2056827"/>
            <a:ext cx="4878536" cy="3656299"/>
          </a:xfrm>
        </p:spPr>
        <p:txBody>
          <a:bodyPr>
            <a:noAutofit/>
          </a:bodyPr>
          <a:lstStyle/>
          <a:p>
            <a:r>
              <a:rPr lang="en-US" sz="1600" dirty="0"/>
              <a:t>To strengthen managerial effectiveness, Patagonia should:</a:t>
            </a:r>
          </a:p>
          <a:p>
            <a:pPr lvl="0"/>
            <a:r>
              <a:rPr lang="en-US" sz="1600" dirty="0"/>
              <a:t>Continue investing in digital technologies for data-driven decision-making.</a:t>
            </a:r>
          </a:p>
          <a:p>
            <a:pPr lvl="0"/>
            <a:r>
              <a:rPr lang="en-US" sz="1600" dirty="0"/>
              <a:t>Expand leadership development and employee training programmes.</a:t>
            </a:r>
          </a:p>
          <a:p>
            <a:pPr lvl="0"/>
            <a:r>
              <a:rPr lang="en-US" sz="1600" dirty="0"/>
              <a:t>Strengthen global supply chain transparency through advanced monitoring systems.</a:t>
            </a:r>
          </a:p>
          <a:p>
            <a:pPr lvl="0"/>
            <a:r>
              <a:rPr lang="en-US" sz="1600" dirty="0"/>
              <a:t>Enhance cross-functional collaboration to support innovation.</a:t>
            </a:r>
          </a:p>
          <a:p>
            <a:pPr lvl="0"/>
            <a:r>
              <a:rPr lang="en-US" sz="1600" dirty="0"/>
              <a:t>Maintain sustainability as a core strategic priority while adapting to changing market conditions (</a:t>
            </a:r>
            <a:r>
              <a:rPr lang="en-US" sz="1600" dirty="0" err="1"/>
              <a:t>Witzel</a:t>
            </a:r>
            <a:r>
              <a:rPr lang="en-US" sz="1600" dirty="0"/>
              <a:t>, 2022).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D88C13-BD59-4A95-A2E9-2D319147AF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smtClean="0"/>
              <a:t>14</a:t>
            </a:fld>
            <a:endParaRPr lang="en-US" dirty="0"/>
          </a:p>
        </p:txBody>
      </p:sp>
      <p:pic>
        <p:nvPicPr>
          <p:cNvPr id="10244" name="Picture 4" descr="Patagonia | Backpacks &amp; Outdoor Gear - shop online – WARDOW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8536" y="806823"/>
            <a:ext cx="7313464" cy="5485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6004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F013D617-C4A8-45CD-9AAE-75C1C7BF9B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478" y="3980329"/>
            <a:ext cx="2642616" cy="1041316"/>
          </a:xfrm>
        </p:spPr>
        <p:txBody>
          <a:bodyPr/>
          <a:lstStyle/>
          <a:p>
            <a:r>
              <a:rPr lang="en-AU" dirty="0"/>
              <a:t>Conclusion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D8E9571-D6F6-4877-B714-8D4A4C88890C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3254188" y="3980329"/>
            <a:ext cx="8479088" cy="1730661"/>
          </a:xfrm>
        </p:spPr>
        <p:txBody>
          <a:bodyPr>
            <a:no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1600" dirty="0"/>
              <a:t>Henri Fayol's five management functions remain highly relevant in contemporary organisations.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1600" dirty="0"/>
              <a:t>Patagonia effectively applies planning, organising, commanding, coordinating and controlling to achieve business and sustainability objectives.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1600" dirty="0"/>
              <a:t>Ethical leadership, innovation and employee empowerment strengthen organisational performance.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1600" dirty="0"/>
              <a:t>Modern managers must combine classical management principles with digital capabilities, adaptability and stakeholder-focused leadership to achieve long-term </a:t>
            </a:r>
            <a:r>
              <a:rPr lang="en-US" sz="1600" dirty="0" smtClean="0"/>
              <a:t>success.</a:t>
            </a:r>
            <a:endParaRPr lang="en-US" sz="16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2F2930-1861-4A9A-99DA-9EEDA34BE9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smtClean="0">
                <a:solidFill>
                  <a:schemeClr val="bg1"/>
                </a:solidFill>
              </a:rPr>
              <a:t>15</a:t>
            </a:fld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DBDD8F8-EE94-4A31-9A04-85F56FCCD0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1225C-A326-43F6-99D9-A073D5261568}" type="datetime1">
              <a:rPr lang="en-US" smtClean="0">
                <a:solidFill>
                  <a:schemeClr val="bg1"/>
                </a:solidFill>
              </a:rPr>
              <a:t>7/14/2026</a:t>
            </a:fld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C6F986D-7B49-4A3D-839A-23C11B4003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ADD A FOOTER</a:t>
            </a:r>
          </a:p>
        </p:txBody>
      </p:sp>
      <p:pic>
        <p:nvPicPr>
          <p:cNvPr id="11266" name="Picture 2" descr="Custom Patagonia | Branded Patagonia | Corporate Brandi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713" b="19446"/>
          <a:stretch/>
        </p:blipFill>
        <p:spPr bwMode="auto">
          <a:xfrm>
            <a:off x="641478" y="648078"/>
            <a:ext cx="11063337" cy="2985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1163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AA59691-7851-4C4B-A0DB-08A2540198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 dirty="0" smtClean="0"/>
              <a:t>References</a:t>
            </a:r>
            <a:endParaRPr lang="en-US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7C948BC8-53B8-4A7E-8697-F9E1A79CDBFD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641478" y="1828801"/>
            <a:ext cx="4789335" cy="3848100"/>
          </a:xfrm>
        </p:spPr>
        <p:txBody>
          <a:bodyPr>
            <a:noAutofit/>
          </a:bodyPr>
          <a:lstStyle/>
          <a:p>
            <a:r>
              <a:rPr lang="en-US" sz="1000" dirty="0" err="1"/>
              <a:t>Allal-Chérif</a:t>
            </a:r>
            <a:r>
              <a:rPr lang="en-US" sz="1000" dirty="0"/>
              <a:t>, O., </a:t>
            </a:r>
            <a:r>
              <a:rPr lang="en-US" sz="1000" dirty="0" err="1"/>
              <a:t>Climent</a:t>
            </a:r>
            <a:r>
              <a:rPr lang="en-US" sz="1000" dirty="0"/>
              <a:t>, J.C. and </a:t>
            </a:r>
            <a:r>
              <a:rPr lang="en-US" sz="1000" dirty="0" err="1"/>
              <a:t>Berenguer</a:t>
            </a:r>
            <a:r>
              <a:rPr lang="en-US" sz="1000" dirty="0"/>
              <a:t>, K.J.U., 2023. Born to be sustainable: How to combine strategic disruption, open innovation, and process digitization to create a sustainable business. </a:t>
            </a:r>
            <a:r>
              <a:rPr lang="en-US" sz="1000" i="1" dirty="0"/>
              <a:t>Journal of Business Research</a:t>
            </a:r>
            <a:r>
              <a:rPr lang="en-US" sz="1000" dirty="0"/>
              <a:t>, </a:t>
            </a:r>
            <a:r>
              <a:rPr lang="en-US" sz="1000" i="1" dirty="0"/>
              <a:t>154</a:t>
            </a:r>
            <a:r>
              <a:rPr lang="en-US" sz="1000" dirty="0"/>
              <a:t>, p.113379.</a:t>
            </a:r>
          </a:p>
          <a:p>
            <a:r>
              <a:rPr lang="en-US" sz="1000" dirty="0" err="1"/>
              <a:t>Bacud</a:t>
            </a:r>
            <a:r>
              <a:rPr lang="en-US" sz="1000" dirty="0"/>
              <a:t>, S.A.D., 2020. Henri </a:t>
            </a:r>
            <a:r>
              <a:rPr lang="en-US" sz="1000" dirty="0" err="1"/>
              <a:t>Fayol’s</a:t>
            </a:r>
            <a:r>
              <a:rPr lang="en-US" sz="1000" dirty="0"/>
              <a:t> principles of management and its effect to organizational leadership and governance. </a:t>
            </a:r>
            <a:r>
              <a:rPr lang="en-US" sz="1000" i="1" dirty="0"/>
              <a:t>Journal of Critical Reviews</a:t>
            </a:r>
            <a:r>
              <a:rPr lang="en-US" sz="1000" dirty="0"/>
              <a:t>, </a:t>
            </a:r>
            <a:r>
              <a:rPr lang="en-US" sz="1000" i="1" dirty="0"/>
              <a:t>7</a:t>
            </a:r>
            <a:r>
              <a:rPr lang="en-US" sz="1000" dirty="0"/>
              <a:t>(11), pp.162-167.</a:t>
            </a:r>
          </a:p>
          <a:p>
            <a:r>
              <a:rPr lang="en-AU" sz="1000" dirty="0" err="1"/>
              <a:t>Dianov</a:t>
            </a:r>
            <a:r>
              <a:rPr lang="en-AU" sz="1000" dirty="0"/>
              <a:t>, S. and </a:t>
            </a:r>
            <a:r>
              <a:rPr lang="en-AU" sz="1000" dirty="0" err="1"/>
              <a:t>Isroilov</a:t>
            </a:r>
            <a:r>
              <a:rPr lang="en-AU" sz="1000" dirty="0"/>
              <a:t>, B., 2022. Formation of effective organisational management systems. </a:t>
            </a:r>
            <a:r>
              <a:rPr lang="en-AU" sz="1000" i="1" dirty="0"/>
              <a:t>Sustainable Development and Engineering Economics</a:t>
            </a:r>
            <a:r>
              <a:rPr lang="en-AU" sz="1000" dirty="0"/>
              <a:t>, (1), pp.28-45.</a:t>
            </a:r>
            <a:endParaRPr lang="en-US" sz="1000" dirty="0"/>
          </a:p>
          <a:p>
            <a:r>
              <a:rPr lang="en-AU" sz="1000" dirty="0" err="1"/>
              <a:t>Fayol</a:t>
            </a:r>
            <a:r>
              <a:rPr lang="en-AU" sz="1000" dirty="0"/>
              <a:t>, H., 2016. </a:t>
            </a:r>
            <a:r>
              <a:rPr lang="en-AU" sz="1000" i="1" dirty="0"/>
              <a:t>General and industrial management</a:t>
            </a:r>
            <a:r>
              <a:rPr lang="en-AU" sz="1000" dirty="0"/>
              <a:t>. </a:t>
            </a:r>
            <a:r>
              <a:rPr lang="en-AU" sz="1000" dirty="0" err="1"/>
              <a:t>Ravenio</a:t>
            </a:r>
            <a:r>
              <a:rPr lang="en-AU" sz="1000" dirty="0"/>
              <a:t> Books.</a:t>
            </a:r>
            <a:endParaRPr lang="en-US" sz="1000" dirty="0"/>
          </a:p>
          <a:p>
            <a:r>
              <a:rPr lang="en-AU" sz="1000" dirty="0" err="1"/>
              <a:t>Headrick</a:t>
            </a:r>
            <a:r>
              <a:rPr lang="en-AU" sz="1000" dirty="0"/>
              <a:t>, J. and </a:t>
            </a:r>
            <a:r>
              <a:rPr lang="en-AU" sz="1000" dirty="0" err="1"/>
              <a:t>Niewoehner</a:t>
            </a:r>
            <a:r>
              <a:rPr lang="en-AU" sz="1000" dirty="0"/>
              <a:t>-Green, J.E., 2025. Skill and competency theories.</a:t>
            </a:r>
            <a:endParaRPr lang="en-US" sz="1000" dirty="0"/>
          </a:p>
          <a:p>
            <a:r>
              <a:rPr lang="en-US" sz="1000" dirty="0" err="1"/>
              <a:t>Onwuzulike</a:t>
            </a:r>
            <a:r>
              <a:rPr lang="en-US" sz="1000" dirty="0"/>
              <a:t>, O.C., </a:t>
            </a:r>
            <a:r>
              <a:rPr lang="en-US" sz="1000" dirty="0" err="1"/>
              <a:t>Buinwi</a:t>
            </a:r>
            <a:r>
              <a:rPr lang="en-US" sz="1000" dirty="0"/>
              <a:t>, U., Umar, M.O., </a:t>
            </a:r>
            <a:r>
              <a:rPr lang="en-US" sz="1000" dirty="0" err="1"/>
              <a:t>Buinwi</a:t>
            </a:r>
            <a:r>
              <a:rPr lang="en-US" sz="1000" dirty="0"/>
              <a:t>, J.A. and </a:t>
            </a:r>
            <a:r>
              <a:rPr lang="en-US" sz="1000" dirty="0" err="1"/>
              <a:t>Ochigbo</a:t>
            </a:r>
            <a:r>
              <a:rPr lang="en-US" sz="1000" dirty="0"/>
              <a:t>, A.D., 2024. Corporate sustainability and innovation: Integrating strategic management approach. </a:t>
            </a:r>
            <a:r>
              <a:rPr lang="en-US" sz="1000" i="1" dirty="0"/>
              <a:t>World Journal of Advanced Research and Reviews</a:t>
            </a:r>
            <a:r>
              <a:rPr lang="en-US" sz="1000" dirty="0"/>
              <a:t>, </a:t>
            </a:r>
            <a:r>
              <a:rPr lang="en-US" sz="1000" i="1" dirty="0"/>
              <a:t>23</a:t>
            </a:r>
            <a:r>
              <a:rPr lang="en-US" sz="1000" dirty="0"/>
              <a:t>(3), pp.270-284.</a:t>
            </a:r>
          </a:p>
          <a:p>
            <a:r>
              <a:rPr lang="en-US" sz="1000" dirty="0"/>
              <a:t>Patagonia, 2026. </a:t>
            </a:r>
            <a:r>
              <a:rPr lang="en-US" sz="1000" u="sng" dirty="0">
                <a:hlinkClick r:id="rId2"/>
              </a:rPr>
              <a:t>https://www.patagonia.com/company-history/</a:t>
            </a:r>
            <a:r>
              <a:rPr lang="en-US" sz="1000" dirty="0"/>
              <a:t> </a:t>
            </a:r>
          </a:p>
          <a:p>
            <a:r>
              <a:rPr lang="en-US" sz="1000" dirty="0"/>
              <a:t>Sharma, A.K., </a:t>
            </a:r>
            <a:r>
              <a:rPr lang="en-US" sz="1000" dirty="0" err="1"/>
              <a:t>Goyal</a:t>
            </a:r>
            <a:r>
              <a:rPr lang="en-US" sz="1000" dirty="0"/>
              <a:t>, A. and Sharma, A., 2024. Relevance of classical management concepts in the contemporary era–a case study of </a:t>
            </a:r>
            <a:r>
              <a:rPr lang="en-US" sz="1000" dirty="0" err="1"/>
              <a:t>Fayol’s</a:t>
            </a:r>
            <a:r>
              <a:rPr lang="en-US" sz="1000" dirty="0"/>
              <a:t> principles. </a:t>
            </a:r>
            <a:r>
              <a:rPr lang="en-US" sz="1000" i="1" dirty="0"/>
              <a:t>IIMT Journal of Management</a:t>
            </a:r>
            <a:r>
              <a:rPr lang="en-US" sz="1000" dirty="0"/>
              <a:t>, </a:t>
            </a:r>
            <a:r>
              <a:rPr lang="en-US" sz="1000" i="1" dirty="0"/>
              <a:t>1</a:t>
            </a:r>
            <a:r>
              <a:rPr lang="en-US" sz="1000" dirty="0"/>
              <a:t>(1), pp.112-120.</a:t>
            </a:r>
          </a:p>
          <a:p>
            <a:r>
              <a:rPr lang="en-AU" sz="1000" dirty="0" err="1"/>
              <a:t>Tavo</a:t>
            </a:r>
            <a:r>
              <a:rPr lang="en-AU" sz="1000" dirty="0"/>
              <a:t>, K. and </a:t>
            </a:r>
            <a:r>
              <a:rPr lang="en-AU" sz="1000" dirty="0" err="1"/>
              <a:t>Rasmus</a:t>
            </a:r>
            <a:r>
              <a:rPr lang="en-AU" sz="1000" dirty="0"/>
              <a:t>, R., 2024. The role of planning in management: Strategies to achieve organizational success. </a:t>
            </a:r>
            <a:r>
              <a:rPr lang="en-AU" sz="1000" i="1" dirty="0"/>
              <a:t>Sharia </a:t>
            </a:r>
            <a:r>
              <a:rPr lang="en-AU" sz="1000" i="1" dirty="0" err="1"/>
              <a:t>Oikonomia</a:t>
            </a:r>
            <a:r>
              <a:rPr lang="en-AU" sz="1000" i="1" dirty="0"/>
              <a:t> Law Journal</a:t>
            </a:r>
            <a:r>
              <a:rPr lang="en-AU" sz="1000" dirty="0"/>
              <a:t>, </a:t>
            </a:r>
            <a:r>
              <a:rPr lang="en-AU" sz="1000" i="1" dirty="0"/>
              <a:t>2</a:t>
            </a:r>
            <a:r>
              <a:rPr lang="en-AU" sz="1000" dirty="0"/>
              <a:t>(2), pp.106-115.</a:t>
            </a:r>
            <a:endParaRPr lang="en-US" sz="1000" dirty="0"/>
          </a:p>
          <a:p>
            <a:r>
              <a:rPr lang="en-AU" sz="1000" dirty="0" err="1"/>
              <a:t>Witzel</a:t>
            </a:r>
            <a:r>
              <a:rPr lang="en-AU" sz="1000" dirty="0"/>
              <a:t>, M., 2022. </a:t>
            </a:r>
            <a:r>
              <a:rPr lang="en-AU" sz="1000" i="1" dirty="0"/>
              <a:t>Management: the basics</a:t>
            </a:r>
            <a:r>
              <a:rPr lang="en-AU" sz="1000" dirty="0"/>
              <a:t>. Routledge</a:t>
            </a:r>
            <a:r>
              <a:rPr lang="en-AU" sz="1000" dirty="0" smtClean="0"/>
              <a:t>.</a:t>
            </a:r>
            <a:endParaRPr lang="en-US" sz="100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6CE1B1-2E2C-4B06-8877-30EBF3F152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12290" name="Picture 2" descr="Inside Patagonia's Operation to Keep Clothing out of Landfills | 2018-09-06  | SupplyChainBrai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0813" y="961751"/>
            <a:ext cx="6442021" cy="4831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5783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Placeholder 10" descr="Сlothes showcase">
            <a:extLst>
              <a:ext uri="{FF2B5EF4-FFF2-40B4-BE49-F238E27FC236}">
                <a16:creationId xmlns:a16="http://schemas.microsoft.com/office/drawing/2014/main" id="{179AA3B4-DDB4-4B2A-B234-DE5CD2E340D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4" r="14"/>
          <a:stretch>
            <a:fillRect/>
          </a:stretch>
        </p:blipFill>
        <p:spPr/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BA1A0A4F-F62B-4411-8D3E-82A00A1F480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Thank you!</a:t>
            </a:r>
          </a:p>
        </p:txBody>
      </p:sp>
    </p:spTree>
    <p:extLst>
      <p:ext uri="{BB962C8B-B14F-4D97-AF65-F5344CB8AC3E}">
        <p14:creationId xmlns:p14="http://schemas.microsoft.com/office/powerpoint/2010/main" val="2026947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Custom 6">
      <a:dk1>
        <a:srgbClr val="3F5779"/>
      </a:dk1>
      <a:lt1>
        <a:sysClr val="window" lastClr="FFFFFF"/>
      </a:lt1>
      <a:dk2>
        <a:srgbClr val="96556D"/>
      </a:dk2>
      <a:lt2>
        <a:srgbClr val="3B99BB"/>
      </a:lt2>
      <a:accent1>
        <a:srgbClr val="96556D"/>
      </a:accent1>
      <a:accent2>
        <a:srgbClr val="FFFFFF"/>
      </a:accent2>
      <a:accent3>
        <a:srgbClr val="855939"/>
      </a:accent3>
      <a:accent4>
        <a:srgbClr val="3D8C74"/>
      </a:accent4>
      <a:accent5>
        <a:srgbClr val="999999"/>
      </a:accent5>
      <a:accent6>
        <a:srgbClr val="3B99BB"/>
      </a:accent6>
      <a:hlink>
        <a:srgbClr val="3F5779"/>
      </a:hlink>
      <a:folHlink>
        <a:srgbClr val="3F5779"/>
      </a:folHlink>
    </a:clrScheme>
    <a:fontScheme name="Calibri">
      <a:maj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rgbClr val="6D3B4F">
                <a:alpha val="20000"/>
              </a:srgbClr>
            </a:gs>
            <a:gs pos="100000">
              <a:schemeClr val="bg2">
                <a:alpha val="20000"/>
              </a:schemeClr>
            </a:gs>
          </a:gsLst>
          <a:lin ang="10800000" scaled="1"/>
        </a:gra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F33850888_Retail pitch deck_RVA_v4" id="{8F2882B0-1BFE-4293-BF1B-5E9F7535F411}" vid="{2736E5B9-BA7A-4750-88E9-E7AE6A3F07C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E4BED453-9FB1-4982-A2CE-02B1DAF46AE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2A47430-C725-4DCD-9053-3498D56D74B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A17391F-2502-4070-B520-AB23643635E8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Retail pitch deck</Template>
  <TotalTime>0</TotalTime>
  <Words>942</Words>
  <Application>Microsoft Office PowerPoint</Application>
  <PresentationFormat>Widescreen</PresentationFormat>
  <Paragraphs>131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6" baseType="lpstr">
      <vt:lpstr>宋体</vt:lpstr>
      <vt:lpstr>Arial</vt:lpstr>
      <vt:lpstr>Calibri</vt:lpstr>
      <vt:lpstr>Symbol</vt:lpstr>
      <vt:lpstr>Tahoma</vt:lpstr>
      <vt:lpstr>Times New Roman</vt:lpstr>
      <vt:lpstr>Wingdings</vt:lpstr>
      <vt:lpstr>Yu Mincho</vt:lpstr>
      <vt:lpstr>Office Theme</vt:lpstr>
      <vt:lpstr>PowerPoint Presentation</vt:lpstr>
      <vt:lpstr>Applying Henri Fayol's Management Functions in Patagonia</vt:lpstr>
      <vt:lpstr>PowerPoint Presentation</vt:lpstr>
      <vt:lpstr>Introduction</vt:lpstr>
      <vt:lpstr>Overview of Patagonia</vt:lpstr>
      <vt:lpstr>Henri Fayol's Five Management Functions </vt:lpstr>
      <vt:lpstr>Planning</vt:lpstr>
      <vt:lpstr>Organising</vt:lpstr>
      <vt:lpstr>Commanding (Leading Employees)</vt:lpstr>
      <vt:lpstr>Coordinating</vt:lpstr>
      <vt:lpstr>Controlling</vt:lpstr>
      <vt:lpstr>Essential Managerial Skills in Today's Business Environment</vt:lpstr>
      <vt:lpstr>Critical Evaluation of Fayol's Theory in Patagonia</vt:lpstr>
      <vt:lpstr>Recommendations</vt:lpstr>
      <vt:lpstr>Conclusion</vt:lpstr>
      <vt:lpstr>References</vt:lpstr>
      <vt:lpstr>Thank you!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2026-07-03T07:09:58Z</dcterms:created>
  <dcterms:modified xsi:type="dcterms:W3CDTF">2026-07-14T08:32:37Z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