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0" r:id="rId1"/>
  </p:sldMasterIdLst>
  <p:notesMasterIdLst>
    <p:notesMasterId r:id="rId8"/>
  </p:notesMasterIdLst>
  <p:sldIdLst>
    <p:sldId id="256" r:id="rId2"/>
    <p:sldId id="257" r:id="rId3"/>
    <p:sldId id="259" r:id="rId4"/>
    <p:sldId id="260" r:id="rId5"/>
    <p:sldId id="265" r:id="rId6"/>
    <p:sldId id="266"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C5226D-BB17-C373-A145-4B09ED41E8CC}" v="1" dt="2025-02-13T12:18:27.224"/>
    <p1510:client id="{35345436-D5AC-9B13-963E-C8E26A784EF8}" v="108" dt="2025-02-12T16:27:53.780"/>
    <p1510:client id="{7B2DD17B-F27E-9665-3F87-862247FAF946}" v="618" dt="2025-02-12T11:57:27.234"/>
    <p1510:client id="{9090CD5B-1CFC-1DC4-D490-C90B17D71BDF}" v="450" dt="2025-02-12T10:39:00.464"/>
    <p1510:client id="{B1CFFFA7-635F-D37B-6781-EF5C8815CB7F}" v="419" dt="2025-02-13T13:29:55.1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karim Hamoudi (2412157)" userId="S::2412157@student.uwtsd.ac.uk::c33851fc-34a7-4948-8ce0-03450f6d4d2e" providerId="AD" clId="Web-{B1CFFFA7-635F-D37B-6781-EF5C8815CB7F}"/>
    <pc:docChg chg="addSld delSld modSld">
      <pc:chgData name="Makarim Hamoudi (2412157)" userId="S::2412157@student.uwtsd.ac.uk::c33851fc-34a7-4948-8ce0-03450f6d4d2e" providerId="AD" clId="Web-{B1CFFFA7-635F-D37B-6781-EF5C8815CB7F}" dt="2025-02-13T13:29:55.106" v="425" actId="20577"/>
      <pc:docMkLst>
        <pc:docMk/>
      </pc:docMkLst>
      <pc:sldChg chg="modSp del">
        <pc:chgData name="Makarim Hamoudi (2412157)" userId="S::2412157@student.uwtsd.ac.uk::c33851fc-34a7-4948-8ce0-03450f6d4d2e" providerId="AD" clId="Web-{B1CFFFA7-635F-D37B-6781-EF5C8815CB7F}" dt="2025-02-13T12:21:55.085" v="2"/>
        <pc:sldMkLst>
          <pc:docMk/>
          <pc:sldMk cId="2290308737" sldId="257"/>
        </pc:sldMkLst>
        <pc:spChg chg="mod">
          <ac:chgData name="Makarim Hamoudi (2412157)" userId="S::2412157@student.uwtsd.ac.uk::c33851fc-34a7-4948-8ce0-03450f6d4d2e" providerId="AD" clId="Web-{B1CFFFA7-635F-D37B-6781-EF5C8815CB7F}" dt="2025-02-13T12:19:54.815" v="1" actId="20577"/>
          <ac:spMkLst>
            <pc:docMk/>
            <pc:sldMk cId="2290308737" sldId="257"/>
            <ac:spMk id="2" creationId="{FCB4652D-4820-08FC-FAE9-ACEA90B45962}"/>
          </ac:spMkLst>
        </pc:spChg>
      </pc:sldChg>
      <pc:sldChg chg="modSp new">
        <pc:chgData name="Makarim Hamoudi (2412157)" userId="S::2412157@student.uwtsd.ac.uk::c33851fc-34a7-4948-8ce0-03450f6d4d2e" providerId="AD" clId="Web-{B1CFFFA7-635F-D37B-6781-EF5C8815CB7F}" dt="2025-02-13T12:32:14.951" v="67" actId="20577"/>
        <pc:sldMkLst>
          <pc:docMk/>
          <pc:sldMk cId="3077396495" sldId="257"/>
        </pc:sldMkLst>
        <pc:spChg chg="mod">
          <ac:chgData name="Makarim Hamoudi (2412157)" userId="S::2412157@student.uwtsd.ac.uk::c33851fc-34a7-4948-8ce0-03450f6d4d2e" providerId="AD" clId="Web-{B1CFFFA7-635F-D37B-6781-EF5C8815CB7F}" dt="2025-02-13T12:23:44.651" v="36" actId="20577"/>
          <ac:spMkLst>
            <pc:docMk/>
            <pc:sldMk cId="3077396495" sldId="257"/>
            <ac:spMk id="2" creationId="{49BAC546-755F-C84F-C741-8825286284B3}"/>
          </ac:spMkLst>
        </pc:spChg>
        <pc:spChg chg="mod">
          <ac:chgData name="Makarim Hamoudi (2412157)" userId="S::2412157@student.uwtsd.ac.uk::c33851fc-34a7-4948-8ce0-03450f6d4d2e" providerId="AD" clId="Web-{B1CFFFA7-635F-D37B-6781-EF5C8815CB7F}" dt="2025-02-13T12:32:14.951" v="67" actId="20577"/>
          <ac:spMkLst>
            <pc:docMk/>
            <pc:sldMk cId="3077396495" sldId="257"/>
            <ac:spMk id="3" creationId="{53EB7D65-8D37-9911-18F0-F538C2404C7C}"/>
          </ac:spMkLst>
        </pc:spChg>
      </pc:sldChg>
      <pc:sldChg chg="del">
        <pc:chgData name="Makarim Hamoudi (2412157)" userId="S::2412157@student.uwtsd.ac.uk::c33851fc-34a7-4948-8ce0-03450f6d4d2e" providerId="AD" clId="Web-{B1CFFFA7-635F-D37B-6781-EF5C8815CB7F}" dt="2025-02-13T12:22:09.085" v="3"/>
        <pc:sldMkLst>
          <pc:docMk/>
          <pc:sldMk cId="1121164308" sldId="258"/>
        </pc:sldMkLst>
      </pc:sldChg>
      <pc:sldChg chg="modSp new">
        <pc:chgData name="Makarim Hamoudi (2412157)" userId="S::2412157@student.uwtsd.ac.uk::c33851fc-34a7-4948-8ce0-03450f6d4d2e" providerId="AD" clId="Web-{B1CFFFA7-635F-D37B-6781-EF5C8815CB7F}" dt="2025-02-13T12:45:52.152" v="107" actId="20577"/>
        <pc:sldMkLst>
          <pc:docMk/>
          <pc:sldMk cId="2888950589" sldId="258"/>
        </pc:sldMkLst>
        <pc:spChg chg="mod">
          <ac:chgData name="Makarim Hamoudi (2412157)" userId="S::2412157@student.uwtsd.ac.uk::c33851fc-34a7-4948-8ce0-03450f6d4d2e" providerId="AD" clId="Web-{B1CFFFA7-635F-D37B-6781-EF5C8815CB7F}" dt="2025-02-13T12:42:52.708" v="98" actId="20577"/>
          <ac:spMkLst>
            <pc:docMk/>
            <pc:sldMk cId="2888950589" sldId="258"/>
            <ac:spMk id="2" creationId="{B4D1EA69-D498-D5F7-7581-2825E316FFBF}"/>
          </ac:spMkLst>
        </pc:spChg>
        <pc:spChg chg="mod">
          <ac:chgData name="Makarim Hamoudi (2412157)" userId="S::2412157@student.uwtsd.ac.uk::c33851fc-34a7-4948-8ce0-03450f6d4d2e" providerId="AD" clId="Web-{B1CFFFA7-635F-D37B-6781-EF5C8815CB7F}" dt="2025-02-13T12:45:52.152" v="107" actId="20577"/>
          <ac:spMkLst>
            <pc:docMk/>
            <pc:sldMk cId="2888950589" sldId="258"/>
            <ac:spMk id="3" creationId="{B9462588-5AB2-7A6E-E62C-5D60E1576FFC}"/>
          </ac:spMkLst>
        </pc:spChg>
      </pc:sldChg>
      <pc:sldChg chg="modSp new">
        <pc:chgData name="Makarim Hamoudi (2412157)" userId="S::2412157@student.uwtsd.ac.uk::c33851fc-34a7-4948-8ce0-03450f6d4d2e" providerId="AD" clId="Web-{B1CFFFA7-635F-D37B-6781-EF5C8815CB7F}" dt="2025-02-13T13:00:46.528" v="376" actId="20577"/>
        <pc:sldMkLst>
          <pc:docMk/>
          <pc:sldMk cId="2680718237" sldId="259"/>
        </pc:sldMkLst>
        <pc:spChg chg="mod">
          <ac:chgData name="Makarim Hamoudi (2412157)" userId="S::2412157@student.uwtsd.ac.uk::c33851fc-34a7-4948-8ce0-03450f6d4d2e" providerId="AD" clId="Web-{B1CFFFA7-635F-D37B-6781-EF5C8815CB7F}" dt="2025-02-13T12:55:41.361" v="147" actId="20577"/>
          <ac:spMkLst>
            <pc:docMk/>
            <pc:sldMk cId="2680718237" sldId="259"/>
            <ac:spMk id="2" creationId="{D1C2C059-89A6-1E86-9C09-0A681FB8988C}"/>
          </ac:spMkLst>
        </pc:spChg>
        <pc:spChg chg="mod">
          <ac:chgData name="Makarim Hamoudi (2412157)" userId="S::2412157@student.uwtsd.ac.uk::c33851fc-34a7-4948-8ce0-03450f6d4d2e" providerId="AD" clId="Web-{B1CFFFA7-635F-D37B-6781-EF5C8815CB7F}" dt="2025-02-13T13:00:46.528" v="376" actId="20577"/>
          <ac:spMkLst>
            <pc:docMk/>
            <pc:sldMk cId="2680718237" sldId="259"/>
            <ac:spMk id="3" creationId="{5048A817-BFFE-A4C2-8C66-A164861CCDF5}"/>
          </ac:spMkLst>
        </pc:spChg>
      </pc:sldChg>
      <pc:sldChg chg="modSp new">
        <pc:chgData name="Makarim Hamoudi (2412157)" userId="S::2412157@student.uwtsd.ac.uk::c33851fc-34a7-4948-8ce0-03450f6d4d2e" providerId="AD" clId="Web-{B1CFFFA7-635F-D37B-6781-EF5C8815CB7F}" dt="2025-02-13T13:29:55.106" v="425" actId="20577"/>
        <pc:sldMkLst>
          <pc:docMk/>
          <pc:sldMk cId="2344511631" sldId="260"/>
        </pc:sldMkLst>
        <pc:spChg chg="mod">
          <ac:chgData name="Makarim Hamoudi (2412157)" userId="S::2412157@student.uwtsd.ac.uk::c33851fc-34a7-4948-8ce0-03450f6d4d2e" providerId="AD" clId="Web-{B1CFFFA7-635F-D37B-6781-EF5C8815CB7F}" dt="2025-02-13T13:02:52.908" v="411" actId="20577"/>
          <ac:spMkLst>
            <pc:docMk/>
            <pc:sldMk cId="2344511631" sldId="260"/>
            <ac:spMk id="2" creationId="{EC9D789D-731E-1551-F685-267AC6026FDC}"/>
          </ac:spMkLst>
        </pc:spChg>
        <pc:spChg chg="mod">
          <ac:chgData name="Makarim Hamoudi (2412157)" userId="S::2412157@student.uwtsd.ac.uk::c33851fc-34a7-4948-8ce0-03450f6d4d2e" providerId="AD" clId="Web-{B1CFFFA7-635F-D37B-6781-EF5C8815CB7F}" dt="2025-02-13T13:29:55.106" v="425" actId="20577"/>
          <ac:spMkLst>
            <pc:docMk/>
            <pc:sldMk cId="2344511631" sldId="260"/>
            <ac:spMk id="3" creationId="{AB9C4464-7586-1AE9-50C1-868113CFBC53}"/>
          </ac:spMkLst>
        </pc:spChg>
      </pc:sldChg>
    </pc:docChg>
  </pc:docChgLst>
  <pc:docChgLst>
    <pc:chgData name="Makarim Hamoudi (2412157)" userId="S::2412157@student.uwtsd.ac.uk::c33851fc-34a7-4948-8ce0-03450f6d4d2e" providerId="AD" clId="Web-{7B2DD17B-F27E-9665-3F87-862247FAF946}"/>
    <pc:docChg chg="addSld modSld">
      <pc:chgData name="Makarim Hamoudi (2412157)" userId="S::2412157@student.uwtsd.ac.uk::c33851fc-34a7-4948-8ce0-03450f6d4d2e" providerId="AD" clId="Web-{7B2DD17B-F27E-9665-3F87-862247FAF946}" dt="2025-02-12T11:57:27.234" v="620" actId="20577"/>
      <pc:docMkLst>
        <pc:docMk/>
      </pc:docMkLst>
      <pc:sldChg chg="modSp">
        <pc:chgData name="Makarim Hamoudi (2412157)" userId="S::2412157@student.uwtsd.ac.uk::c33851fc-34a7-4948-8ce0-03450f6d4d2e" providerId="AD" clId="Web-{7B2DD17B-F27E-9665-3F87-862247FAF946}" dt="2025-02-12T11:35:39.431" v="312" actId="20577"/>
        <pc:sldMkLst>
          <pc:docMk/>
          <pc:sldMk cId="2290308737" sldId="257"/>
        </pc:sldMkLst>
        <pc:spChg chg="mod">
          <ac:chgData name="Makarim Hamoudi (2412157)" userId="S::2412157@student.uwtsd.ac.uk::c33851fc-34a7-4948-8ce0-03450f6d4d2e" providerId="AD" clId="Web-{7B2DD17B-F27E-9665-3F87-862247FAF946}" dt="2025-02-12T11:35:39.431" v="312" actId="20577"/>
          <ac:spMkLst>
            <pc:docMk/>
            <pc:sldMk cId="2290308737" sldId="257"/>
            <ac:spMk id="3" creationId="{7F3AC400-580D-7336-1636-BB57DEBDBD3F}"/>
          </ac:spMkLst>
        </pc:spChg>
      </pc:sldChg>
      <pc:sldChg chg="modSp new">
        <pc:chgData name="Makarim Hamoudi (2412157)" userId="S::2412157@student.uwtsd.ac.uk::c33851fc-34a7-4948-8ce0-03450f6d4d2e" providerId="AD" clId="Web-{7B2DD17B-F27E-9665-3F87-862247FAF946}" dt="2025-02-12T11:57:27.234" v="620" actId="20577"/>
        <pc:sldMkLst>
          <pc:docMk/>
          <pc:sldMk cId="1121164308" sldId="258"/>
        </pc:sldMkLst>
        <pc:spChg chg="mod">
          <ac:chgData name="Makarim Hamoudi (2412157)" userId="S::2412157@student.uwtsd.ac.uk::c33851fc-34a7-4948-8ce0-03450f6d4d2e" providerId="AD" clId="Web-{7B2DD17B-F27E-9665-3F87-862247FAF946}" dt="2025-02-12T11:57:27.234" v="620" actId="20577"/>
          <ac:spMkLst>
            <pc:docMk/>
            <pc:sldMk cId="1121164308" sldId="258"/>
            <ac:spMk id="3" creationId="{90801C45-87E7-3228-65F0-819A33DF642C}"/>
          </ac:spMkLst>
        </pc:spChg>
      </pc:sldChg>
    </pc:docChg>
  </pc:docChgLst>
  <pc:docChgLst>
    <pc:chgData name="Makarim Hamoudi (2412157)" userId="S::2412157@student.uwtsd.ac.uk::c33851fc-34a7-4948-8ce0-03450f6d4d2e" providerId="AD" clId="Web-{9090CD5B-1CFC-1DC4-D490-C90B17D71BDF}"/>
    <pc:docChg chg="addSld modSld addMainMaster delMainMaster">
      <pc:chgData name="Makarim Hamoudi (2412157)" userId="S::2412157@student.uwtsd.ac.uk::c33851fc-34a7-4948-8ce0-03450f6d4d2e" providerId="AD" clId="Web-{9090CD5B-1CFC-1DC4-D490-C90B17D71BDF}" dt="2025-02-12T10:39:00.464" v="452" actId="20577"/>
      <pc:docMkLst>
        <pc:docMk/>
      </pc:docMkLst>
      <pc:sldChg chg="addSp delSp modSp mod setBg modClrScheme setClrOvrMap chgLayout">
        <pc:chgData name="Makarim Hamoudi (2412157)" userId="S::2412157@student.uwtsd.ac.uk::c33851fc-34a7-4948-8ce0-03450f6d4d2e" providerId="AD" clId="Web-{9090CD5B-1CFC-1DC4-D490-C90B17D71BDF}" dt="2025-02-12T10:15:29.824" v="29" actId="20577"/>
        <pc:sldMkLst>
          <pc:docMk/>
          <pc:sldMk cId="109857222" sldId="256"/>
        </pc:sldMkLst>
        <pc:spChg chg="mod">
          <ac:chgData name="Makarim Hamoudi (2412157)" userId="S::2412157@student.uwtsd.ac.uk::c33851fc-34a7-4948-8ce0-03450f6d4d2e" providerId="AD" clId="Web-{9090CD5B-1CFC-1DC4-D490-C90B17D71BDF}" dt="2025-02-12T10:15:29.824" v="29" actId="20577"/>
          <ac:spMkLst>
            <pc:docMk/>
            <pc:sldMk cId="109857222" sldId="256"/>
            <ac:spMk id="2" creationId="{00000000-0000-0000-0000-000000000000}"/>
          </ac:spMkLst>
        </pc:spChg>
        <pc:spChg chg="mod">
          <ac:chgData name="Makarim Hamoudi (2412157)" userId="S::2412157@student.uwtsd.ac.uk::c33851fc-34a7-4948-8ce0-03450f6d4d2e" providerId="AD" clId="Web-{9090CD5B-1CFC-1DC4-D490-C90B17D71BDF}" dt="2025-02-12T10:12:04.467" v="4"/>
          <ac:spMkLst>
            <pc:docMk/>
            <pc:sldMk cId="109857222" sldId="256"/>
            <ac:spMk id="3" creationId="{00000000-0000-0000-0000-000000000000}"/>
          </ac:spMkLst>
        </pc:spChg>
        <pc:spChg chg="add del">
          <ac:chgData name="Makarim Hamoudi (2412157)" userId="S::2412157@student.uwtsd.ac.uk::c33851fc-34a7-4948-8ce0-03450f6d4d2e" providerId="AD" clId="Web-{9090CD5B-1CFC-1DC4-D490-C90B17D71BDF}" dt="2025-02-12T10:10:44.868" v="1"/>
          <ac:spMkLst>
            <pc:docMk/>
            <pc:sldMk cId="109857222" sldId="256"/>
            <ac:spMk id="9" creationId="{6E448DB1-4196-18A6-15DA-C72635C1B11E}"/>
          </ac:spMkLst>
        </pc:spChg>
        <pc:spChg chg="add del">
          <ac:chgData name="Makarim Hamoudi (2412157)" userId="S::2412157@student.uwtsd.ac.uk::c33851fc-34a7-4948-8ce0-03450f6d4d2e" providerId="AD" clId="Web-{9090CD5B-1CFC-1DC4-D490-C90B17D71BDF}" dt="2025-02-12T10:10:44.868" v="1"/>
          <ac:spMkLst>
            <pc:docMk/>
            <pc:sldMk cId="109857222" sldId="256"/>
            <ac:spMk id="11" creationId="{DF15DF8A-891A-1965-E372-1BA1F3B945EF}"/>
          </ac:spMkLst>
        </pc:spChg>
        <pc:spChg chg="add del">
          <ac:chgData name="Makarim Hamoudi (2412157)" userId="S::2412157@student.uwtsd.ac.uk::c33851fc-34a7-4948-8ce0-03450f6d4d2e" providerId="AD" clId="Web-{9090CD5B-1CFC-1DC4-D490-C90B17D71BDF}" dt="2025-02-12T10:12:04.389" v="3"/>
          <ac:spMkLst>
            <pc:docMk/>
            <pc:sldMk cId="109857222" sldId="256"/>
            <ac:spMk id="13" creationId="{7A18C9FB-EC4C-4DAE-8F7D-C6E5AF607958}"/>
          </ac:spMkLst>
        </pc:spChg>
        <pc:spChg chg="add del">
          <ac:chgData name="Makarim Hamoudi (2412157)" userId="S::2412157@student.uwtsd.ac.uk::c33851fc-34a7-4948-8ce0-03450f6d4d2e" providerId="AD" clId="Web-{9090CD5B-1CFC-1DC4-D490-C90B17D71BDF}" dt="2025-02-12T10:12:04.389" v="3"/>
          <ac:spMkLst>
            <pc:docMk/>
            <pc:sldMk cId="109857222" sldId="256"/>
            <ac:spMk id="15" creationId="{B47A9921-6509-49C2-BEBF-924F28066091}"/>
          </ac:spMkLst>
        </pc:spChg>
        <pc:spChg chg="add">
          <ac:chgData name="Makarim Hamoudi (2412157)" userId="S::2412157@student.uwtsd.ac.uk::c33851fc-34a7-4948-8ce0-03450f6d4d2e" providerId="AD" clId="Web-{9090CD5B-1CFC-1DC4-D490-C90B17D71BDF}" dt="2025-02-12T10:12:04.467" v="4"/>
          <ac:spMkLst>
            <pc:docMk/>
            <pc:sldMk cId="109857222" sldId="256"/>
            <ac:spMk id="17" creationId="{E91DC736-0EF8-4F87-9146-EBF1D2EE4D3D}"/>
          </ac:spMkLst>
        </pc:spChg>
        <pc:spChg chg="add">
          <ac:chgData name="Makarim Hamoudi (2412157)" userId="S::2412157@student.uwtsd.ac.uk::c33851fc-34a7-4948-8ce0-03450f6d4d2e" providerId="AD" clId="Web-{9090CD5B-1CFC-1DC4-D490-C90B17D71BDF}" dt="2025-02-12T10:12:04.467" v="4"/>
          <ac:spMkLst>
            <pc:docMk/>
            <pc:sldMk cId="109857222" sldId="256"/>
            <ac:spMk id="19" creationId="{097CD68E-23E3-4007-8847-CD0944C4F7BE}"/>
          </ac:spMkLst>
        </pc:spChg>
        <pc:spChg chg="add">
          <ac:chgData name="Makarim Hamoudi (2412157)" userId="S::2412157@student.uwtsd.ac.uk::c33851fc-34a7-4948-8ce0-03450f6d4d2e" providerId="AD" clId="Web-{9090CD5B-1CFC-1DC4-D490-C90B17D71BDF}" dt="2025-02-12T10:12:04.467" v="4"/>
          <ac:spMkLst>
            <pc:docMk/>
            <pc:sldMk cId="109857222" sldId="256"/>
            <ac:spMk id="20" creationId="{AF2F604E-43BE-4DC3-B983-E071523364F8}"/>
          </ac:spMkLst>
        </pc:spChg>
        <pc:spChg chg="add">
          <ac:chgData name="Makarim Hamoudi (2412157)" userId="S::2412157@student.uwtsd.ac.uk::c33851fc-34a7-4948-8ce0-03450f6d4d2e" providerId="AD" clId="Web-{9090CD5B-1CFC-1DC4-D490-C90B17D71BDF}" dt="2025-02-12T10:12:04.467" v="4"/>
          <ac:spMkLst>
            <pc:docMk/>
            <pc:sldMk cId="109857222" sldId="256"/>
            <ac:spMk id="21" creationId="{08C9B587-E65E-4B52-B37C-ABEBB6E87928}"/>
          </ac:spMkLst>
        </pc:spChg>
        <pc:picChg chg="add del">
          <ac:chgData name="Makarim Hamoudi (2412157)" userId="S::2412157@student.uwtsd.ac.uk::c33851fc-34a7-4948-8ce0-03450f6d4d2e" providerId="AD" clId="Web-{9090CD5B-1CFC-1DC4-D490-C90B17D71BDF}" dt="2025-02-12T10:10:44.868" v="1"/>
          <ac:picMkLst>
            <pc:docMk/>
            <pc:sldMk cId="109857222" sldId="256"/>
            <ac:picMk id="4" creationId="{0610D4CB-9566-A63E-B912-90D67C0950E4}"/>
          </ac:picMkLst>
        </pc:picChg>
        <pc:picChg chg="add del">
          <ac:chgData name="Makarim Hamoudi (2412157)" userId="S::2412157@student.uwtsd.ac.uk::c33851fc-34a7-4948-8ce0-03450f6d4d2e" providerId="AD" clId="Web-{9090CD5B-1CFC-1DC4-D490-C90B17D71BDF}" dt="2025-02-12T10:12:04.389" v="3"/>
          <ac:picMkLst>
            <pc:docMk/>
            <pc:sldMk cId="109857222" sldId="256"/>
            <ac:picMk id="14" creationId="{547D0DD4-C4CE-9717-22C1-D907775CB802}"/>
          </ac:picMkLst>
        </pc:picChg>
        <pc:picChg chg="add">
          <ac:chgData name="Makarim Hamoudi (2412157)" userId="S::2412157@student.uwtsd.ac.uk::c33851fc-34a7-4948-8ce0-03450f6d4d2e" providerId="AD" clId="Web-{9090CD5B-1CFC-1DC4-D490-C90B17D71BDF}" dt="2025-02-12T10:12:04.467" v="4"/>
          <ac:picMkLst>
            <pc:docMk/>
            <pc:sldMk cId="109857222" sldId="256"/>
            <ac:picMk id="18" creationId="{A8C99C39-7F9B-6F4A-7147-5C692EC68B20}"/>
          </ac:picMkLst>
        </pc:picChg>
      </pc:sldChg>
      <pc:sldChg chg="modSp new">
        <pc:chgData name="Makarim Hamoudi (2412157)" userId="S::2412157@student.uwtsd.ac.uk::c33851fc-34a7-4948-8ce0-03450f6d4d2e" providerId="AD" clId="Web-{9090CD5B-1CFC-1DC4-D490-C90B17D71BDF}" dt="2025-02-12T10:39:00.464" v="452" actId="20577"/>
        <pc:sldMkLst>
          <pc:docMk/>
          <pc:sldMk cId="2290308737" sldId="257"/>
        </pc:sldMkLst>
        <pc:spChg chg="mod">
          <ac:chgData name="Makarim Hamoudi (2412157)" userId="S::2412157@student.uwtsd.ac.uk::c33851fc-34a7-4948-8ce0-03450f6d4d2e" providerId="AD" clId="Web-{9090CD5B-1CFC-1DC4-D490-C90B17D71BDF}" dt="2025-02-12T10:17:18.534" v="46" actId="20577"/>
          <ac:spMkLst>
            <pc:docMk/>
            <pc:sldMk cId="2290308737" sldId="257"/>
            <ac:spMk id="2" creationId="{FCB4652D-4820-08FC-FAE9-ACEA90B45962}"/>
          </ac:spMkLst>
        </pc:spChg>
        <pc:spChg chg="mod">
          <ac:chgData name="Makarim Hamoudi (2412157)" userId="S::2412157@student.uwtsd.ac.uk::c33851fc-34a7-4948-8ce0-03450f6d4d2e" providerId="AD" clId="Web-{9090CD5B-1CFC-1DC4-D490-C90B17D71BDF}" dt="2025-02-12T10:39:00.464" v="452" actId="20577"/>
          <ac:spMkLst>
            <pc:docMk/>
            <pc:sldMk cId="2290308737" sldId="257"/>
            <ac:spMk id="3" creationId="{7F3AC400-580D-7336-1636-BB57DEBDBD3F}"/>
          </ac:spMkLst>
        </pc:spChg>
      </pc:sldChg>
      <pc:sldMasterChg chg="add del addSldLayout delSldLayout">
        <pc:chgData name="Makarim Hamoudi (2412157)" userId="S::2412157@student.uwtsd.ac.uk::c33851fc-34a7-4948-8ce0-03450f6d4d2e" providerId="AD" clId="Web-{9090CD5B-1CFC-1DC4-D490-C90B17D71BDF}" dt="2025-02-12T10:12:04.467" v="4"/>
        <pc:sldMasterMkLst>
          <pc:docMk/>
          <pc:sldMasterMk cId="2460954070" sldId="2147483660"/>
        </pc:sldMasterMkLst>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2385387890" sldId="2147483661"/>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949138452" sldId="2147483662"/>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2591524520" sldId="2147483663"/>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1203092039" sldId="2147483664"/>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3733172339" sldId="2147483665"/>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3210312558" sldId="2147483666"/>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3146388984" sldId="2147483667"/>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3171841454" sldId="2147483668"/>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1718958274" sldId="2147483669"/>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2202905451" sldId="2147483670"/>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3479445657" sldId="2147483671"/>
          </pc:sldLayoutMkLst>
        </pc:sldLayoutChg>
      </pc:sldMasterChg>
      <pc:sldMasterChg chg="add del addSldLayout delSldLayout">
        <pc:chgData name="Makarim Hamoudi (2412157)" userId="S::2412157@student.uwtsd.ac.uk::c33851fc-34a7-4948-8ce0-03450f6d4d2e" providerId="AD" clId="Web-{9090CD5B-1CFC-1DC4-D490-C90B17D71BDF}" dt="2025-02-12T10:10:44.868" v="1"/>
        <pc:sldMasterMkLst>
          <pc:docMk/>
          <pc:sldMasterMk cId="2822061150" sldId="2147483708"/>
        </pc:sldMasterMkLst>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3934586168" sldId="2147483697"/>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2345214681" sldId="2147483698"/>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1207871336" sldId="2147483699"/>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2927014955" sldId="2147483700"/>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3480420437" sldId="2147483701"/>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3095326275" sldId="2147483702"/>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4090288229" sldId="2147483703"/>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2431109918" sldId="2147483704"/>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583258805" sldId="2147483705"/>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3967413928" sldId="2147483706"/>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1490378156" sldId="2147483707"/>
          </pc:sldLayoutMkLst>
        </pc:sldLayoutChg>
      </pc:sldMasterChg>
      <pc:sldMasterChg chg="add del addSldLayout delSldLayout">
        <pc:chgData name="Makarim Hamoudi (2412157)" userId="S::2412157@student.uwtsd.ac.uk::c33851fc-34a7-4948-8ce0-03450f6d4d2e" providerId="AD" clId="Web-{9090CD5B-1CFC-1DC4-D490-C90B17D71BDF}" dt="2025-02-12T10:12:04.389" v="3"/>
        <pc:sldMasterMkLst>
          <pc:docMk/>
          <pc:sldMasterMk cId="3706131388" sldId="2147483747"/>
        </pc:sldMasterMkLst>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1016454507" sldId="2147483736"/>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3462302323" sldId="2147483737"/>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3687552807" sldId="2147483738"/>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4131308724" sldId="2147483739"/>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1246190890" sldId="2147483740"/>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3353450951" sldId="2147483741"/>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3336908605" sldId="2147483742"/>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2414121735" sldId="2147483743"/>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1392520662" sldId="2147483744"/>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1145621292" sldId="2147483745"/>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700078851" sldId="2147483746"/>
          </pc:sldLayoutMkLst>
        </pc:sldLayoutChg>
      </pc:sldMasterChg>
      <pc:sldMasterChg chg="add addSldLayout">
        <pc:chgData name="Makarim Hamoudi (2412157)" userId="S::2412157@student.uwtsd.ac.uk::c33851fc-34a7-4948-8ce0-03450f6d4d2e" providerId="AD" clId="Web-{9090CD5B-1CFC-1DC4-D490-C90B17D71BDF}" dt="2025-02-12T10:12:04.467" v="4"/>
        <pc:sldMasterMkLst>
          <pc:docMk/>
          <pc:sldMasterMk cId="796877500" sldId="2147483760"/>
        </pc:sldMasterMkLst>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3816666498" sldId="2147483749"/>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3689311716" sldId="2147483750"/>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3419226440" sldId="2147483751"/>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2235172542" sldId="2147483752"/>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2167540646" sldId="2147483753"/>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247452991" sldId="2147483754"/>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81873726" sldId="2147483755"/>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1728036713" sldId="2147483756"/>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244465638" sldId="2147483757"/>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3277907496" sldId="2147483758"/>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1658694665" sldId="2147483759"/>
          </pc:sldLayoutMkLst>
        </pc:sldLayoutChg>
      </pc:sldMasterChg>
    </pc:docChg>
  </pc:docChgLst>
  <pc:docChgLst>
    <pc:chgData name="Makarim Hamoudi (2412157)" userId="S::2412157@student.uwtsd.ac.uk::c33851fc-34a7-4948-8ce0-03450f6d4d2e" providerId="AD" clId="Web-{35345436-D5AC-9B13-963E-C8E26A784EF8}"/>
    <pc:docChg chg="modSld">
      <pc:chgData name="Makarim Hamoudi (2412157)" userId="S::2412157@student.uwtsd.ac.uk::c33851fc-34a7-4948-8ce0-03450f6d4d2e" providerId="AD" clId="Web-{35345436-D5AC-9B13-963E-C8E26A784EF8}" dt="2025-02-12T16:27:53.780" v="107" actId="20577"/>
      <pc:docMkLst>
        <pc:docMk/>
      </pc:docMkLst>
      <pc:sldChg chg="modSp">
        <pc:chgData name="Makarim Hamoudi (2412157)" userId="S::2412157@student.uwtsd.ac.uk::c33851fc-34a7-4948-8ce0-03450f6d4d2e" providerId="AD" clId="Web-{35345436-D5AC-9B13-963E-C8E26A784EF8}" dt="2025-02-12T16:27:53.780" v="107" actId="20577"/>
        <pc:sldMkLst>
          <pc:docMk/>
          <pc:sldMk cId="2290308737" sldId="257"/>
        </pc:sldMkLst>
        <pc:spChg chg="mod">
          <ac:chgData name="Makarim Hamoudi (2412157)" userId="S::2412157@student.uwtsd.ac.uk::c33851fc-34a7-4948-8ce0-03450f6d4d2e" providerId="AD" clId="Web-{35345436-D5AC-9B13-963E-C8E26A784EF8}" dt="2025-02-12T16:27:53.780" v="107" actId="20577"/>
          <ac:spMkLst>
            <pc:docMk/>
            <pc:sldMk cId="2290308737" sldId="257"/>
            <ac:spMk id="3" creationId="{7F3AC400-580D-7336-1636-BB57DEBDBD3F}"/>
          </ac:spMkLst>
        </pc:spChg>
      </pc:sldChg>
    </pc:docChg>
  </pc:docChgLst>
  <pc:docChgLst>
    <pc:chgData name="Makarim Hamoudi (2412157)" userId="S::2412157@student.uwtsd.ac.uk::c33851fc-34a7-4948-8ce0-03450f6d4d2e" providerId="AD" clId="Web-{13C5226D-BB17-C373-A145-4B09ED41E8CC}"/>
    <pc:docChg chg="modSld">
      <pc:chgData name="Makarim Hamoudi (2412157)" userId="S::2412157@student.uwtsd.ac.uk::c33851fc-34a7-4948-8ce0-03450f6d4d2e" providerId="AD" clId="Web-{13C5226D-BB17-C373-A145-4B09ED41E8CC}" dt="2025-02-13T12:18:27.209" v="0" actId="14100"/>
      <pc:docMkLst>
        <pc:docMk/>
      </pc:docMkLst>
      <pc:sldChg chg="modSp">
        <pc:chgData name="Makarim Hamoudi (2412157)" userId="S::2412157@student.uwtsd.ac.uk::c33851fc-34a7-4948-8ce0-03450f6d4d2e" providerId="AD" clId="Web-{13C5226D-BB17-C373-A145-4B09ED41E8CC}" dt="2025-02-13T12:18:27.209" v="0" actId="14100"/>
        <pc:sldMkLst>
          <pc:docMk/>
          <pc:sldMk cId="2290308737" sldId="257"/>
        </pc:sldMkLst>
        <pc:spChg chg="mod">
          <ac:chgData name="Makarim Hamoudi (2412157)" userId="S::2412157@student.uwtsd.ac.uk::c33851fc-34a7-4948-8ce0-03450f6d4d2e" providerId="AD" clId="Web-{13C5226D-BB17-C373-A145-4B09ED41E8CC}" dt="2025-02-13T12:18:27.209" v="0" actId="14100"/>
          <ac:spMkLst>
            <pc:docMk/>
            <pc:sldMk cId="2290308737" sldId="257"/>
            <ac:spMk id="3" creationId="{7F3AC400-580D-7336-1636-BB57DEBDBD3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B8643E-14FE-47AD-AF19-2E95DB8CED52}" type="datetimeFigureOut">
              <a:rPr lang="en-GB" smtClean="0"/>
              <a:t>13/02/2025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7B7904-C194-4647-8C76-5A56617B83AF}" type="slidenum">
              <a:rPr lang="en-GB" smtClean="0"/>
              <a:t>‹#›</a:t>
            </a:fld>
            <a:endParaRPr lang="en-GB"/>
          </a:p>
        </p:txBody>
      </p:sp>
    </p:spTree>
    <p:extLst>
      <p:ext uri="{BB962C8B-B14F-4D97-AF65-F5344CB8AC3E}">
        <p14:creationId xmlns:p14="http://schemas.microsoft.com/office/powerpoint/2010/main" val="3334507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07B7904-C194-4647-8C76-5A56617B83AF}" type="slidenum">
              <a:rPr lang="en-GB" smtClean="0"/>
              <a:t>4</a:t>
            </a:fld>
            <a:endParaRPr lang="en-GB"/>
          </a:p>
        </p:txBody>
      </p:sp>
    </p:spTree>
    <p:extLst>
      <p:ext uri="{BB962C8B-B14F-4D97-AF65-F5344CB8AC3E}">
        <p14:creationId xmlns:p14="http://schemas.microsoft.com/office/powerpoint/2010/main" val="200067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9D6F5-A9D4-C22B-732C-A31A172FB93C}"/>
              </a:ext>
            </a:extLst>
          </p:cNvPr>
          <p:cNvSpPr>
            <a:spLocks noGrp="1"/>
          </p:cNvSpPr>
          <p:nvPr>
            <p:ph type="ctrTitle"/>
          </p:nvPr>
        </p:nvSpPr>
        <p:spPr>
          <a:xfrm>
            <a:off x="1524000" y="1122363"/>
            <a:ext cx="9144000" cy="2209393"/>
          </a:xfrm>
        </p:spPr>
        <p:txBody>
          <a:bodyPr anchor="b">
            <a:normAutofit/>
          </a:bodyPr>
          <a:lstStyle>
            <a:lvl1pPr algn="ctr">
              <a:defRPr sz="3600"/>
            </a:lvl1pPr>
          </a:lstStyle>
          <a:p>
            <a:r>
              <a:rPr lang="en-US"/>
              <a:t>Click to edit Master title style</a:t>
            </a:r>
          </a:p>
        </p:txBody>
      </p:sp>
      <p:sp>
        <p:nvSpPr>
          <p:cNvPr id="3" name="Subtitle 2">
            <a:extLst>
              <a:ext uri="{FF2B5EF4-FFF2-40B4-BE49-F238E27FC236}">
                <a16:creationId xmlns:a16="http://schemas.microsoft.com/office/drawing/2014/main" id="{E11AFD6E-3459-290F-1147-F0C47ACEEA5B}"/>
              </a:ext>
            </a:extLst>
          </p:cNvPr>
          <p:cNvSpPr>
            <a:spLocks noGrp="1"/>
          </p:cNvSpPr>
          <p:nvPr>
            <p:ph type="subTitle" idx="1"/>
          </p:nvPr>
        </p:nvSpPr>
        <p:spPr>
          <a:xfrm>
            <a:off x="1524000" y="4346774"/>
            <a:ext cx="9144000" cy="1066890"/>
          </a:xfrm>
        </p:spPr>
        <p:txBody>
          <a:bodyPr anchor="t">
            <a:normAutofit/>
          </a:bodyPr>
          <a:lstStyle>
            <a:lvl1pPr marL="0" indent="0" algn="ctr">
              <a:buNone/>
              <a:defRPr sz="16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54674D3-6FB9-5549-B0F2-FD61E82D1FF1}"/>
              </a:ext>
            </a:extLst>
          </p:cNvPr>
          <p:cNvSpPr>
            <a:spLocks noGrp="1"/>
          </p:cNvSpPr>
          <p:nvPr>
            <p:ph type="dt" sz="half" idx="10"/>
          </p:nvPr>
        </p:nvSpPr>
        <p:spPr/>
        <p:txBody>
          <a:bodyPr/>
          <a:lstStyle/>
          <a:p>
            <a:fld id="{1ECB5883-038C-4696-8E27-1811E470D6D4}" type="datetime1">
              <a:rPr lang="en-US" smtClean="0"/>
              <a:t>2/13/2025</a:t>
            </a:fld>
            <a:endParaRPr lang="en-US"/>
          </a:p>
        </p:txBody>
      </p:sp>
      <p:sp>
        <p:nvSpPr>
          <p:cNvPr id="5" name="Footer Placeholder 4">
            <a:extLst>
              <a:ext uri="{FF2B5EF4-FFF2-40B4-BE49-F238E27FC236}">
                <a16:creationId xmlns:a16="http://schemas.microsoft.com/office/drawing/2014/main" id="{AB239BBC-C979-2C77-493E-CF5498AEB5DB}"/>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53813B7E-A51C-D9CD-2189-650A9D63BFF9}"/>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81873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155F0-A6D4-C39B-394F-0B16E9C9CE8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BD1860F-B260-57CE-E12B-2C94860319E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745C9F-D94D-E5D3-B73A-20621FA536D5}"/>
              </a:ext>
            </a:extLst>
          </p:cNvPr>
          <p:cNvSpPr>
            <a:spLocks noGrp="1"/>
          </p:cNvSpPr>
          <p:nvPr>
            <p:ph type="dt" sz="half" idx="10"/>
          </p:nvPr>
        </p:nvSpPr>
        <p:spPr/>
        <p:txBody>
          <a:bodyPr/>
          <a:lstStyle/>
          <a:p>
            <a:fld id="{579F6069-8263-4296-913A-BC2234E8D32B}" type="datetime1">
              <a:rPr lang="en-US" smtClean="0"/>
              <a:t>2/13/2025</a:t>
            </a:fld>
            <a:endParaRPr lang="en-US"/>
          </a:p>
        </p:txBody>
      </p:sp>
      <p:sp>
        <p:nvSpPr>
          <p:cNvPr id="5" name="Footer Placeholder 4">
            <a:extLst>
              <a:ext uri="{FF2B5EF4-FFF2-40B4-BE49-F238E27FC236}">
                <a16:creationId xmlns:a16="http://schemas.microsoft.com/office/drawing/2014/main" id="{E5FAB243-BB42-966A-4708-15C9B11D6885}"/>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D5C3A3BD-2CC5-03D3-4CD6-E31A55BA2D23}"/>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1728036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D8633-AC3B-E617-1C54-84932DDD72E5}"/>
              </a:ext>
            </a:extLst>
          </p:cNvPr>
          <p:cNvSpPr>
            <a:spLocks noGrp="1"/>
          </p:cNvSpPr>
          <p:nvPr>
            <p:ph type="title"/>
          </p:nvPr>
        </p:nvSpPr>
        <p:spPr>
          <a:xfrm>
            <a:off x="1474236" y="1514688"/>
            <a:ext cx="8584164" cy="3138875"/>
          </a:xfrm>
        </p:spPr>
        <p:txBody>
          <a:bodyPr anchor="b">
            <a:normAutofit/>
          </a:bodyPr>
          <a:lstStyle>
            <a:lvl1pPr>
              <a:defRPr sz="3600" cap="all" spc="300" baseline="0"/>
            </a:lvl1pPr>
          </a:lstStyle>
          <a:p>
            <a:r>
              <a:rPr lang="en-US"/>
              <a:t>Click to edit Master title style</a:t>
            </a:r>
          </a:p>
        </p:txBody>
      </p:sp>
      <p:sp>
        <p:nvSpPr>
          <p:cNvPr id="3" name="Text Placeholder 2">
            <a:extLst>
              <a:ext uri="{FF2B5EF4-FFF2-40B4-BE49-F238E27FC236}">
                <a16:creationId xmlns:a16="http://schemas.microsoft.com/office/drawing/2014/main" id="{CF68C242-ECAB-AEC3-7E9B-F9854AF31CD2}"/>
              </a:ext>
            </a:extLst>
          </p:cNvPr>
          <p:cNvSpPr>
            <a:spLocks noGrp="1"/>
          </p:cNvSpPr>
          <p:nvPr>
            <p:ph type="body" idx="1"/>
          </p:nvPr>
        </p:nvSpPr>
        <p:spPr>
          <a:xfrm>
            <a:off x="1474236" y="4963885"/>
            <a:ext cx="8584165" cy="1125765"/>
          </a:xfrm>
        </p:spPr>
        <p:txBody>
          <a:bodyPr>
            <a:normAutofit/>
          </a:bodyPr>
          <a:lstStyle>
            <a:lvl1pPr marL="0" indent="0">
              <a:buNone/>
              <a:defRPr sz="1600" cap="all" spc="300" baseline="0">
                <a:solidFill>
                  <a:schemeClr val="tx2"/>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0D9B82-EEF4-2CD7-61FE-BAFB2B96D641}"/>
              </a:ext>
            </a:extLst>
          </p:cNvPr>
          <p:cNvSpPr>
            <a:spLocks noGrp="1"/>
          </p:cNvSpPr>
          <p:nvPr>
            <p:ph type="dt" sz="half" idx="10"/>
          </p:nvPr>
        </p:nvSpPr>
        <p:spPr/>
        <p:txBody>
          <a:bodyPr/>
          <a:lstStyle/>
          <a:p>
            <a:fld id="{BC9F5005-EC25-4FB9-B19B-2437F0B120D2}" type="datetime1">
              <a:rPr lang="en-US" smtClean="0"/>
              <a:t>2/13/2025</a:t>
            </a:fld>
            <a:endParaRPr lang="en-US"/>
          </a:p>
        </p:txBody>
      </p:sp>
      <p:sp>
        <p:nvSpPr>
          <p:cNvPr id="5" name="Footer Placeholder 4">
            <a:extLst>
              <a:ext uri="{FF2B5EF4-FFF2-40B4-BE49-F238E27FC236}">
                <a16:creationId xmlns:a16="http://schemas.microsoft.com/office/drawing/2014/main" id="{59A222B6-F7A8-70A5-B023-FCAD5D7C4BB1}"/>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E85D758-2E38-8A8D-75BC-667F6A23B95B}"/>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2444656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60DFF-11BD-F5F4-35D4-1986ABBD36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C5D1279-E9A9-702E-144D-61114B788E88}"/>
              </a:ext>
            </a:extLst>
          </p:cNvPr>
          <p:cNvSpPr>
            <a:spLocks noGrp="1"/>
          </p:cNvSpPr>
          <p:nvPr>
            <p:ph sz="half" idx="1"/>
          </p:nvPr>
        </p:nvSpPr>
        <p:spPr>
          <a:xfrm>
            <a:off x="877824" y="2159175"/>
            <a:ext cx="4977453" cy="4017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584E624-7A76-56EC-FA0D-E2AA8EF9B951}"/>
              </a:ext>
            </a:extLst>
          </p:cNvPr>
          <p:cNvSpPr>
            <a:spLocks noGrp="1"/>
          </p:cNvSpPr>
          <p:nvPr>
            <p:ph sz="half" idx="2"/>
          </p:nvPr>
        </p:nvSpPr>
        <p:spPr>
          <a:xfrm>
            <a:off x="6328391" y="2159175"/>
            <a:ext cx="4985785" cy="4017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99D7DF5-30AD-AE47-D516-5CEE82770734}"/>
              </a:ext>
            </a:extLst>
          </p:cNvPr>
          <p:cNvSpPr>
            <a:spLocks noGrp="1"/>
          </p:cNvSpPr>
          <p:nvPr>
            <p:ph type="dt" sz="half" idx="10"/>
          </p:nvPr>
        </p:nvSpPr>
        <p:spPr/>
        <p:txBody>
          <a:bodyPr/>
          <a:lstStyle/>
          <a:p>
            <a:fld id="{0B283B5C-2325-42FF-AF91-C1451D9D66CC}" type="datetime1">
              <a:rPr lang="en-US" smtClean="0"/>
              <a:t>2/13/2025</a:t>
            </a:fld>
            <a:endParaRPr lang="en-US"/>
          </a:p>
        </p:txBody>
      </p:sp>
      <p:sp>
        <p:nvSpPr>
          <p:cNvPr id="6" name="Footer Placeholder 5">
            <a:extLst>
              <a:ext uri="{FF2B5EF4-FFF2-40B4-BE49-F238E27FC236}">
                <a16:creationId xmlns:a16="http://schemas.microsoft.com/office/drawing/2014/main" id="{8B05C503-B649-B083-6341-F6E376AF8C72}"/>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1E53EA35-CF5A-DB36-8B14-5C184B6F14D3}"/>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3277907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BA3D8-FDD9-329B-BCC6-BBF47F01BEE2}"/>
              </a:ext>
            </a:extLst>
          </p:cNvPr>
          <p:cNvSpPr>
            <a:spLocks noGrp="1"/>
          </p:cNvSpPr>
          <p:nvPr>
            <p:ph type="title"/>
          </p:nvPr>
        </p:nvSpPr>
        <p:spPr>
          <a:xfrm>
            <a:off x="881348" y="602671"/>
            <a:ext cx="10429303" cy="768928"/>
          </a:xfrm>
        </p:spPr>
        <p:txBody>
          <a:bodyPr/>
          <a:lstStyle/>
          <a:p>
            <a:r>
              <a:rPr lang="en-US"/>
              <a:t>Click to edit Master title style</a:t>
            </a:r>
          </a:p>
        </p:txBody>
      </p:sp>
      <p:sp>
        <p:nvSpPr>
          <p:cNvPr id="3" name="Text Placeholder 2">
            <a:extLst>
              <a:ext uri="{FF2B5EF4-FFF2-40B4-BE49-F238E27FC236}">
                <a16:creationId xmlns:a16="http://schemas.microsoft.com/office/drawing/2014/main" id="{82EEF7DC-0699-CB3C-A7CB-39035D89A4A5}"/>
              </a:ext>
            </a:extLst>
          </p:cNvPr>
          <p:cNvSpPr>
            <a:spLocks noGrp="1"/>
          </p:cNvSpPr>
          <p:nvPr>
            <p:ph type="body" idx="1"/>
          </p:nvPr>
        </p:nvSpPr>
        <p:spPr>
          <a:xfrm>
            <a:off x="881349" y="1696325"/>
            <a:ext cx="4963538" cy="647700"/>
          </a:xfrm>
        </p:spPr>
        <p:txBody>
          <a:bodyPr anchor="b">
            <a:noAutofit/>
          </a:bodyPr>
          <a:lstStyle>
            <a:lvl1pPr marL="0" indent="0">
              <a:buNone/>
              <a:defRPr sz="14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52EB40-99E1-CCA4-BAFA-F51AA56CF295}"/>
              </a:ext>
            </a:extLst>
          </p:cNvPr>
          <p:cNvSpPr>
            <a:spLocks noGrp="1"/>
          </p:cNvSpPr>
          <p:nvPr>
            <p:ph sz="half" idx="2"/>
          </p:nvPr>
        </p:nvSpPr>
        <p:spPr>
          <a:xfrm>
            <a:off x="881349" y="2344025"/>
            <a:ext cx="4963538" cy="38333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38979BC-6B50-751D-D569-F360938B05C8}"/>
              </a:ext>
            </a:extLst>
          </p:cNvPr>
          <p:cNvSpPr>
            <a:spLocks noGrp="1"/>
          </p:cNvSpPr>
          <p:nvPr>
            <p:ph type="body" sz="quarter" idx="3"/>
          </p:nvPr>
        </p:nvSpPr>
        <p:spPr>
          <a:xfrm>
            <a:off x="6322669" y="1696325"/>
            <a:ext cx="4987982" cy="647700"/>
          </a:xfrm>
        </p:spPr>
        <p:txBody>
          <a:bodyPr anchor="b">
            <a:noAutofit/>
          </a:bodyPr>
          <a:lstStyle>
            <a:lvl1pPr marL="0" indent="0">
              <a:buNone/>
              <a:defRPr sz="14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4A3A26F-230E-2D25-6BDC-6ECA00FAEFD5}"/>
              </a:ext>
            </a:extLst>
          </p:cNvPr>
          <p:cNvSpPr>
            <a:spLocks noGrp="1"/>
          </p:cNvSpPr>
          <p:nvPr>
            <p:ph sz="quarter" idx="4"/>
          </p:nvPr>
        </p:nvSpPr>
        <p:spPr>
          <a:xfrm>
            <a:off x="6322669" y="2344025"/>
            <a:ext cx="4987982" cy="38333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8182A01-DE7C-3BA4-96FF-CDEF2F608FCA}"/>
              </a:ext>
            </a:extLst>
          </p:cNvPr>
          <p:cNvSpPr>
            <a:spLocks noGrp="1"/>
          </p:cNvSpPr>
          <p:nvPr>
            <p:ph type="dt" sz="half" idx="10"/>
          </p:nvPr>
        </p:nvSpPr>
        <p:spPr/>
        <p:txBody>
          <a:bodyPr/>
          <a:lstStyle/>
          <a:p>
            <a:fld id="{0F88DB08-3B01-46DD-99F2-F6F6334EA669}" type="datetime1">
              <a:rPr lang="en-US" smtClean="0"/>
              <a:t>2/13/2025</a:t>
            </a:fld>
            <a:endParaRPr lang="en-US"/>
          </a:p>
        </p:txBody>
      </p:sp>
      <p:sp>
        <p:nvSpPr>
          <p:cNvPr id="8" name="Footer Placeholder 7">
            <a:extLst>
              <a:ext uri="{FF2B5EF4-FFF2-40B4-BE49-F238E27FC236}">
                <a16:creationId xmlns:a16="http://schemas.microsoft.com/office/drawing/2014/main" id="{6FCAA828-0166-8ECD-BCE8-654BEFDD7155}"/>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7690C0D2-459A-04AA-FD90-7687D2FE8A9D}"/>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16586946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D549F-FA71-857F-E02E-3CB63CE683E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F569611-F911-D3D4-B613-ACCDA56C45D2}"/>
              </a:ext>
            </a:extLst>
          </p:cNvPr>
          <p:cNvSpPr>
            <a:spLocks noGrp="1"/>
          </p:cNvSpPr>
          <p:nvPr>
            <p:ph type="dt" sz="half" idx="10"/>
          </p:nvPr>
        </p:nvSpPr>
        <p:spPr/>
        <p:txBody>
          <a:bodyPr/>
          <a:lstStyle/>
          <a:p>
            <a:fld id="{5892AC11-ACC3-4129-BBD7-C580BF1A4EE7}" type="datetime1">
              <a:rPr lang="en-US" smtClean="0"/>
              <a:t>2/13/2025</a:t>
            </a:fld>
            <a:endParaRPr lang="en-US"/>
          </a:p>
        </p:txBody>
      </p:sp>
      <p:sp>
        <p:nvSpPr>
          <p:cNvPr id="4" name="Footer Placeholder 3">
            <a:extLst>
              <a:ext uri="{FF2B5EF4-FFF2-40B4-BE49-F238E27FC236}">
                <a16:creationId xmlns:a16="http://schemas.microsoft.com/office/drawing/2014/main" id="{F6EA1961-0B6B-8FEB-F2CB-C42E90EF2DFD}"/>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F42AA80E-3139-9F1B-9C3E-2A76628CF4F8}"/>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21675406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F54789-9F96-511A-0FB6-24F6A8418C72}"/>
              </a:ext>
            </a:extLst>
          </p:cNvPr>
          <p:cNvSpPr>
            <a:spLocks noGrp="1"/>
          </p:cNvSpPr>
          <p:nvPr>
            <p:ph type="dt" sz="half" idx="10"/>
          </p:nvPr>
        </p:nvSpPr>
        <p:spPr/>
        <p:txBody>
          <a:bodyPr/>
          <a:lstStyle/>
          <a:p>
            <a:fld id="{6D80F7F3-E406-44E2-93AF-674B3F1A2E51}" type="datetime1">
              <a:rPr lang="en-US" smtClean="0"/>
              <a:t>2/13/2025</a:t>
            </a:fld>
            <a:endParaRPr lang="en-US"/>
          </a:p>
        </p:txBody>
      </p:sp>
      <p:sp>
        <p:nvSpPr>
          <p:cNvPr id="3" name="Footer Placeholder 2">
            <a:extLst>
              <a:ext uri="{FF2B5EF4-FFF2-40B4-BE49-F238E27FC236}">
                <a16:creationId xmlns:a16="http://schemas.microsoft.com/office/drawing/2014/main" id="{8B780399-ADEF-8F74-9F59-6AD804C9393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5B6A34F-ABAB-9C4E-38A1-C6EEB944B97C}"/>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3816666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E3917-2BF6-1CE2-F34B-49F0D09A1B91}"/>
              </a:ext>
            </a:extLst>
          </p:cNvPr>
          <p:cNvSpPr>
            <a:spLocks noGrp="1"/>
          </p:cNvSpPr>
          <p:nvPr>
            <p:ph type="title"/>
          </p:nvPr>
        </p:nvSpPr>
        <p:spPr>
          <a:xfrm>
            <a:off x="839788" y="807868"/>
            <a:ext cx="3640713" cy="2062594"/>
          </a:xfrm>
        </p:spPr>
        <p:txBody>
          <a:bodyPr anchor="t">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40815B8F-A9F3-8583-FFF1-175021F17AF0}"/>
              </a:ext>
            </a:extLst>
          </p:cNvPr>
          <p:cNvSpPr>
            <a:spLocks noGrp="1"/>
          </p:cNvSpPr>
          <p:nvPr>
            <p:ph idx="1"/>
          </p:nvPr>
        </p:nvSpPr>
        <p:spPr>
          <a:xfrm>
            <a:off x="5432898" y="807867"/>
            <a:ext cx="5922489" cy="5053183"/>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5D90AFF-A949-CE9E-6B94-C1B619612915}"/>
              </a:ext>
            </a:extLst>
          </p:cNvPr>
          <p:cNvSpPr>
            <a:spLocks noGrp="1"/>
          </p:cNvSpPr>
          <p:nvPr>
            <p:ph type="body" sz="half" idx="2"/>
          </p:nvPr>
        </p:nvSpPr>
        <p:spPr>
          <a:xfrm>
            <a:off x="839788" y="3000652"/>
            <a:ext cx="3640713" cy="2868336"/>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A95267E-088F-FB9A-9469-551890F29F01}"/>
              </a:ext>
            </a:extLst>
          </p:cNvPr>
          <p:cNvSpPr>
            <a:spLocks noGrp="1"/>
          </p:cNvSpPr>
          <p:nvPr>
            <p:ph type="dt" sz="half" idx="10"/>
          </p:nvPr>
        </p:nvSpPr>
        <p:spPr/>
        <p:txBody>
          <a:bodyPr/>
          <a:lstStyle/>
          <a:p>
            <a:fld id="{2FB1DD93-7C9D-4E53-81F0-DDE57FEA7EDB}" type="datetime1">
              <a:rPr lang="en-US" smtClean="0"/>
              <a:t>2/13/2025</a:t>
            </a:fld>
            <a:endParaRPr lang="en-US"/>
          </a:p>
        </p:txBody>
      </p:sp>
      <p:sp>
        <p:nvSpPr>
          <p:cNvPr id="6" name="Footer Placeholder 5">
            <a:extLst>
              <a:ext uri="{FF2B5EF4-FFF2-40B4-BE49-F238E27FC236}">
                <a16:creationId xmlns:a16="http://schemas.microsoft.com/office/drawing/2014/main" id="{38EA3FFC-B3A6-C0B6-5DAE-70BE0D6FBD69}"/>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08D35F-BC2E-8D14-060F-449CBAF7C0D2}"/>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36893117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909ED-ED97-A3CE-5569-77B45F41450A}"/>
              </a:ext>
            </a:extLst>
          </p:cNvPr>
          <p:cNvSpPr>
            <a:spLocks noGrp="1"/>
          </p:cNvSpPr>
          <p:nvPr>
            <p:ph type="title"/>
          </p:nvPr>
        </p:nvSpPr>
        <p:spPr>
          <a:xfrm>
            <a:off x="839788" y="820881"/>
            <a:ext cx="3639312" cy="2062595"/>
          </a:xfrm>
        </p:spPr>
        <p:txBody>
          <a:bodyPr anchor="t">
            <a:normAutofit/>
          </a:bodyPr>
          <a:lstStyle>
            <a:lvl1pPr>
              <a:defRPr sz="2800"/>
            </a:lvl1pPr>
          </a:lstStyle>
          <a:p>
            <a:r>
              <a:rPr lang="en-US"/>
              <a:t>Click to edit Master title style</a:t>
            </a:r>
          </a:p>
        </p:txBody>
      </p:sp>
      <p:sp>
        <p:nvSpPr>
          <p:cNvPr id="3" name="Picture Placeholder 2">
            <a:extLst>
              <a:ext uri="{FF2B5EF4-FFF2-40B4-BE49-F238E27FC236}">
                <a16:creationId xmlns:a16="http://schemas.microsoft.com/office/drawing/2014/main" id="{0683BB3A-9E24-DE4C-9619-1502F1B6F389}"/>
              </a:ext>
            </a:extLst>
          </p:cNvPr>
          <p:cNvSpPr>
            <a:spLocks noGrp="1"/>
          </p:cNvSpPr>
          <p:nvPr>
            <p:ph type="pic" idx="1"/>
          </p:nvPr>
        </p:nvSpPr>
        <p:spPr>
          <a:xfrm>
            <a:off x="5247408" y="919595"/>
            <a:ext cx="6107979" cy="501361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4B4CE1F-29E0-88BB-8489-E58236B8B17B}"/>
              </a:ext>
            </a:extLst>
          </p:cNvPr>
          <p:cNvSpPr>
            <a:spLocks noGrp="1"/>
          </p:cNvSpPr>
          <p:nvPr>
            <p:ph type="body" sz="half" idx="2"/>
          </p:nvPr>
        </p:nvSpPr>
        <p:spPr>
          <a:xfrm>
            <a:off x="839788" y="3000652"/>
            <a:ext cx="3643889" cy="2868336"/>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24B7212-6816-FFD1-50B2-58844AD38E26}"/>
              </a:ext>
            </a:extLst>
          </p:cNvPr>
          <p:cNvSpPr>
            <a:spLocks noGrp="1"/>
          </p:cNvSpPr>
          <p:nvPr>
            <p:ph type="dt" sz="half" idx="10"/>
          </p:nvPr>
        </p:nvSpPr>
        <p:spPr/>
        <p:txBody>
          <a:bodyPr/>
          <a:lstStyle/>
          <a:p>
            <a:fld id="{3DF7BC28-59DE-4F83-B4A1-497203279FAD}" type="datetime1">
              <a:rPr lang="en-US" smtClean="0"/>
              <a:t>2/13/2025</a:t>
            </a:fld>
            <a:endParaRPr lang="en-US"/>
          </a:p>
        </p:txBody>
      </p:sp>
      <p:sp>
        <p:nvSpPr>
          <p:cNvPr id="6" name="Footer Placeholder 5">
            <a:extLst>
              <a:ext uri="{FF2B5EF4-FFF2-40B4-BE49-F238E27FC236}">
                <a16:creationId xmlns:a16="http://schemas.microsoft.com/office/drawing/2014/main" id="{A2417744-5A24-B7B7-5FD6-E98E60832F27}"/>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14CDA4D1-A71D-A7A6-3D0C-294E5D280BE8}"/>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34192264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990AE-F72C-4C2E-E2D0-7A8D7EEF08C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41B46D-142E-8C8E-C4F4-B6B1586A6F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4D92E3-36AD-2615-0166-6B73C34F10FA}"/>
              </a:ext>
            </a:extLst>
          </p:cNvPr>
          <p:cNvSpPr>
            <a:spLocks noGrp="1"/>
          </p:cNvSpPr>
          <p:nvPr>
            <p:ph type="dt" sz="half" idx="10"/>
          </p:nvPr>
        </p:nvSpPr>
        <p:spPr/>
        <p:txBody>
          <a:bodyPr/>
          <a:lstStyle/>
          <a:p>
            <a:fld id="{61E8A6D4-154B-4E4D-9001-7A6C328D243E}" type="datetime1">
              <a:rPr lang="en-US" smtClean="0"/>
              <a:t>2/13/2025</a:t>
            </a:fld>
            <a:endParaRPr lang="en-US"/>
          </a:p>
        </p:txBody>
      </p:sp>
      <p:sp>
        <p:nvSpPr>
          <p:cNvPr id="5" name="Footer Placeholder 4">
            <a:extLst>
              <a:ext uri="{FF2B5EF4-FFF2-40B4-BE49-F238E27FC236}">
                <a16:creationId xmlns:a16="http://schemas.microsoft.com/office/drawing/2014/main" id="{F10BFB69-319D-2284-2734-217160D396D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A6883B0-C775-5BD2-8EC6-A41D19BCA156}"/>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2235172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040463-6D41-8D45-088A-540B0D18838A}"/>
              </a:ext>
            </a:extLst>
          </p:cNvPr>
          <p:cNvSpPr>
            <a:spLocks noGrp="1"/>
          </p:cNvSpPr>
          <p:nvPr>
            <p:ph type="title" orient="vert"/>
          </p:nvPr>
        </p:nvSpPr>
        <p:spPr>
          <a:xfrm>
            <a:off x="8724900" y="592281"/>
            <a:ext cx="2628900" cy="558468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B5F2276-7F04-F3F7-E3CE-F81C8DC637DC}"/>
              </a:ext>
            </a:extLst>
          </p:cNvPr>
          <p:cNvSpPr>
            <a:spLocks noGrp="1"/>
          </p:cNvSpPr>
          <p:nvPr>
            <p:ph type="body" orient="vert" idx="1"/>
          </p:nvPr>
        </p:nvSpPr>
        <p:spPr>
          <a:xfrm>
            <a:off x="838200" y="592281"/>
            <a:ext cx="7734300" cy="558468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71802BF-9E0C-3251-8FAE-81F07DB05344}"/>
              </a:ext>
            </a:extLst>
          </p:cNvPr>
          <p:cNvSpPr>
            <a:spLocks noGrp="1"/>
          </p:cNvSpPr>
          <p:nvPr>
            <p:ph type="dt" sz="half" idx="10"/>
          </p:nvPr>
        </p:nvSpPr>
        <p:spPr/>
        <p:txBody>
          <a:bodyPr/>
          <a:lstStyle/>
          <a:p>
            <a:fld id="{EF880999-9BD6-4929-BDEC-B84E21C16701}" type="datetime1">
              <a:rPr lang="en-US" smtClean="0"/>
              <a:t>2/13/2025</a:t>
            </a:fld>
            <a:endParaRPr lang="en-US"/>
          </a:p>
        </p:txBody>
      </p:sp>
      <p:sp>
        <p:nvSpPr>
          <p:cNvPr id="5" name="Footer Placeholder 4">
            <a:extLst>
              <a:ext uri="{FF2B5EF4-FFF2-40B4-BE49-F238E27FC236}">
                <a16:creationId xmlns:a16="http://schemas.microsoft.com/office/drawing/2014/main" id="{329F1754-5B8F-A9FA-E8B1-06E04CE283D5}"/>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5F01E6A8-5139-ECD4-CC0C-32FFC6741000}"/>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247452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5858A62-FE72-978B-BE71-05908D82E1A4}"/>
              </a:ext>
            </a:extLst>
          </p:cNvPr>
          <p:cNvSpPr/>
          <p:nvPr/>
        </p:nvSpPr>
        <p:spPr>
          <a:xfrm>
            <a:off x="0" y="0"/>
            <a:ext cx="12192000" cy="6860161"/>
          </a:xfrm>
          <a:prstGeom prst="rect">
            <a:avLst/>
          </a:prstGeom>
          <a:solidFill>
            <a:schemeClr val="bg2">
              <a:lumMod val="75000"/>
              <a:alpha val="15000"/>
            </a:schemeClr>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5BFA14B7-4740-5D9F-6489-BAD00C3E0D68}"/>
              </a:ext>
            </a:extLst>
          </p:cNvPr>
          <p:cNvSpPr>
            <a:spLocks noGrp="1"/>
          </p:cNvSpPr>
          <p:nvPr>
            <p:ph type="title"/>
          </p:nvPr>
        </p:nvSpPr>
        <p:spPr>
          <a:xfrm>
            <a:off x="871108" y="588245"/>
            <a:ext cx="10449784" cy="1265928"/>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7790487F-803F-C5AF-BD93-39C0FC738963}"/>
              </a:ext>
            </a:extLst>
          </p:cNvPr>
          <p:cNvSpPr>
            <a:spLocks noGrp="1"/>
          </p:cNvSpPr>
          <p:nvPr>
            <p:ph type="body" idx="1"/>
          </p:nvPr>
        </p:nvSpPr>
        <p:spPr>
          <a:xfrm>
            <a:off x="877824" y="2157984"/>
            <a:ext cx="10442448" cy="390381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586FCEF-4EDF-C2EF-7D81-FEFF7042F350}"/>
              </a:ext>
            </a:extLst>
          </p:cNvPr>
          <p:cNvSpPr>
            <a:spLocks noGrp="1"/>
          </p:cNvSpPr>
          <p:nvPr>
            <p:ph type="dt" sz="half" idx="2"/>
          </p:nvPr>
        </p:nvSpPr>
        <p:spPr>
          <a:xfrm>
            <a:off x="877824" y="6356350"/>
            <a:ext cx="2743200" cy="365125"/>
          </a:xfrm>
          <a:prstGeom prst="rect">
            <a:avLst/>
          </a:prstGeom>
        </p:spPr>
        <p:txBody>
          <a:bodyPr vert="horz" lIns="91440" tIns="45720" rIns="91440" bIns="45720" rtlCol="0" anchor="ctr"/>
          <a:lstStyle>
            <a:lvl1pPr algn="l">
              <a:defRPr sz="800" cap="all" spc="300" baseline="0">
                <a:solidFill>
                  <a:schemeClr val="tx2"/>
                </a:solidFill>
              </a:defRPr>
            </a:lvl1pPr>
          </a:lstStyle>
          <a:p>
            <a:fld id="{0BDC4764-F656-4735-9820-9886F8DF1D6A}" type="datetime1">
              <a:rPr lang="en-US" smtClean="0"/>
              <a:t>2/13/2025</a:t>
            </a:fld>
            <a:endParaRPr lang="en-US"/>
          </a:p>
        </p:txBody>
      </p:sp>
      <p:sp>
        <p:nvSpPr>
          <p:cNvPr id="5" name="Footer Placeholder 4">
            <a:extLst>
              <a:ext uri="{FF2B5EF4-FFF2-40B4-BE49-F238E27FC236}">
                <a16:creationId xmlns:a16="http://schemas.microsoft.com/office/drawing/2014/main" id="{9A4663BC-4D46-C74D-DDF2-9D25B4D96F9B}"/>
              </a:ext>
            </a:extLst>
          </p:cNvPr>
          <p:cNvSpPr>
            <a:spLocks noGrp="1"/>
          </p:cNvSpPr>
          <p:nvPr>
            <p:ph type="ftr" sz="quarter" idx="3"/>
          </p:nvPr>
        </p:nvSpPr>
        <p:spPr>
          <a:xfrm>
            <a:off x="7132320" y="6356350"/>
            <a:ext cx="4297680" cy="365125"/>
          </a:xfrm>
          <a:prstGeom prst="rect">
            <a:avLst/>
          </a:prstGeom>
        </p:spPr>
        <p:txBody>
          <a:bodyPr vert="horz" lIns="91440" tIns="45720" rIns="91440" bIns="45720" rtlCol="0" anchor="ctr"/>
          <a:lstStyle>
            <a:lvl1pPr algn="r">
              <a:defRPr sz="800" cap="all" spc="300" baseline="0">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B71B4EAE-CB5C-D14B-77EF-7B155FA68353}"/>
              </a:ext>
            </a:extLst>
          </p:cNvPr>
          <p:cNvSpPr>
            <a:spLocks noGrp="1"/>
          </p:cNvSpPr>
          <p:nvPr>
            <p:ph type="sldNum" sz="quarter" idx="4"/>
          </p:nvPr>
        </p:nvSpPr>
        <p:spPr>
          <a:xfrm>
            <a:off x="11429999" y="6356350"/>
            <a:ext cx="521207" cy="365125"/>
          </a:xfrm>
          <a:prstGeom prst="rect">
            <a:avLst/>
          </a:prstGeom>
        </p:spPr>
        <p:txBody>
          <a:bodyPr vert="horz" lIns="91440" tIns="45720" rIns="91440" bIns="45720" rtlCol="0" anchor="ctr"/>
          <a:lstStyle>
            <a:lvl1pPr algn="r">
              <a:defRPr sz="1400">
                <a:solidFill>
                  <a:schemeClr val="tx2"/>
                </a:solidFill>
                <a:latin typeface="+mj-lt"/>
              </a:defRPr>
            </a:lvl1pPr>
          </a:lstStyle>
          <a:p>
            <a:fld id="{C68AC1EC-23E2-4F0E-A5A4-674EC8DB954E}" type="slidenum">
              <a:rPr lang="en-US" smtClean="0"/>
              <a:pPr/>
              <a:t>‹#›</a:t>
            </a:fld>
            <a:endParaRPr lang="en-US"/>
          </a:p>
        </p:txBody>
      </p:sp>
    </p:spTree>
    <p:extLst>
      <p:ext uri="{BB962C8B-B14F-4D97-AF65-F5344CB8AC3E}">
        <p14:creationId xmlns:p14="http://schemas.microsoft.com/office/powerpoint/2010/main" val="796877500"/>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53" r:id="rId6"/>
    <p:sldLayoutId id="2147483749" r:id="rId7"/>
    <p:sldLayoutId id="2147483750" r:id="rId8"/>
    <p:sldLayoutId id="2147483751" r:id="rId9"/>
    <p:sldLayoutId id="2147483752" r:id="rId10"/>
    <p:sldLayoutId id="2147483754" r:id="rId11"/>
  </p:sldLayoutIdLst>
  <p:hf hdr="0"/>
  <p:txStyles>
    <p:titleStyle>
      <a:lvl1pPr algn="l" defTabSz="914400" rtl="0" eaLnBrk="1" latinLnBrk="0" hangingPunct="1">
        <a:lnSpc>
          <a:spcPct val="10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600" kern="1200">
          <a:solidFill>
            <a:schemeClr val="tx2"/>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200" kern="1200">
          <a:solidFill>
            <a:schemeClr val="tx2"/>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100" kern="1200">
          <a:solidFill>
            <a:schemeClr val="tx2"/>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1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brc.org.uk/news-and-events/news/corporate-affairs/2025/ungated/retail-crime-spiralling-out-of-control/" TargetMode="External"/><Relationship Id="rId2" Type="http://schemas.openxmlformats.org/officeDocument/2006/relationships/hyperlink" Target="https://t-class.co.uk/what-are-the-causes-and-how-to-prevent-shoplifting-in-retai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E91DC736-0EF8-4F87-9146-EBF1D2EE4D3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Vector background of vibrant colours splashing">
            <a:extLst>
              <a:ext uri="{FF2B5EF4-FFF2-40B4-BE49-F238E27FC236}">
                <a16:creationId xmlns:a16="http://schemas.microsoft.com/office/drawing/2014/main" id="{A8C99C39-7F9B-6F4A-7147-5C692EC68B20}"/>
              </a:ext>
            </a:extLst>
          </p:cNvPr>
          <p:cNvPicPr>
            <a:picLocks noChangeAspect="1"/>
          </p:cNvPicPr>
          <p:nvPr/>
        </p:nvPicPr>
        <p:blipFill>
          <a:blip r:embed="rId2"/>
          <a:srcRect l="3936" t="9090" r="17797" b="5"/>
          <a:stretch/>
        </p:blipFill>
        <p:spPr>
          <a:xfrm>
            <a:off x="6792686" y="10"/>
            <a:ext cx="5399314" cy="6857990"/>
          </a:xfrm>
          <a:prstGeom prst="rect">
            <a:avLst/>
          </a:prstGeom>
        </p:spPr>
      </p:pic>
      <p:sp>
        <p:nvSpPr>
          <p:cNvPr id="19" name="Rectangle 18">
            <a:extLst>
              <a:ext uri="{FF2B5EF4-FFF2-40B4-BE49-F238E27FC236}">
                <a16:creationId xmlns:a16="http://schemas.microsoft.com/office/drawing/2014/main" id="{097CD68E-23E3-4007-8847-CD0944C4F7B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7981" y="1397671"/>
            <a:ext cx="6156084" cy="2928826"/>
          </a:xfrm>
        </p:spPr>
        <p:txBody>
          <a:bodyPr anchor="b">
            <a:normAutofit fontScale="90000"/>
          </a:bodyPr>
          <a:lstStyle/>
          <a:p>
            <a:pPr algn="l">
              <a:lnSpc>
                <a:spcPct val="150000"/>
              </a:lnSpc>
            </a:pPr>
            <a:r>
              <a:rPr lang="en-GB" sz="1600" dirty="0" smtClean="0"/>
              <a:t/>
            </a:r>
            <a:br>
              <a:rPr lang="en-GB" sz="1600" dirty="0" smtClean="0"/>
            </a:br>
            <a:r>
              <a:rPr lang="en-GB" sz="1600" dirty="0"/>
              <a:t/>
            </a:r>
            <a:br>
              <a:rPr lang="en-GB" sz="1600" dirty="0"/>
            </a:br>
            <a:r>
              <a:rPr lang="en-GB" sz="1600" dirty="0" smtClean="0"/>
              <a:t/>
            </a:r>
            <a:br>
              <a:rPr lang="en-GB" sz="1600" dirty="0" smtClean="0"/>
            </a:br>
            <a:r>
              <a:rPr lang="en-GB" sz="1600" dirty="0"/>
              <a:t/>
            </a:r>
            <a:br>
              <a:rPr lang="en-GB" sz="1600" dirty="0"/>
            </a:br>
            <a:r>
              <a:rPr lang="en-GB" sz="1600" dirty="0" smtClean="0"/>
              <a:t/>
            </a:r>
            <a:br>
              <a:rPr lang="en-GB" sz="1600" dirty="0" smtClean="0"/>
            </a:br>
            <a:r>
              <a:rPr lang="en-GB" sz="1600" dirty="0"/>
              <a:t/>
            </a:r>
            <a:br>
              <a:rPr lang="en-GB" sz="1600" dirty="0"/>
            </a:br>
            <a:r>
              <a:rPr lang="en-GB" sz="1600" dirty="0" smtClean="0"/>
              <a:t/>
            </a:r>
            <a:br>
              <a:rPr lang="en-GB" sz="1600" dirty="0" smtClean="0"/>
            </a:br>
            <a:r>
              <a:rPr lang="en-GB" sz="1600" dirty="0"/>
              <a:t/>
            </a:r>
            <a:br>
              <a:rPr lang="en-GB" sz="1600" dirty="0"/>
            </a:br>
            <a:r>
              <a:rPr lang="en-GB" sz="1600" dirty="0" smtClean="0"/>
              <a:t/>
            </a:r>
            <a:br>
              <a:rPr lang="en-GB" sz="1600" dirty="0" smtClean="0"/>
            </a:br>
            <a:r>
              <a:rPr lang="en-GB" sz="1600" dirty="0"/>
              <a:t/>
            </a:r>
            <a:br>
              <a:rPr lang="en-GB" sz="1600" dirty="0"/>
            </a:br>
            <a:r>
              <a:rPr lang="en-GB" sz="1600" dirty="0" smtClean="0"/>
              <a:t/>
            </a:r>
            <a:br>
              <a:rPr lang="en-GB" sz="1600" dirty="0" smtClean="0"/>
            </a:br>
            <a:r>
              <a:rPr lang="en-GB" sz="1600" dirty="0"/>
              <a:t/>
            </a:r>
            <a:br>
              <a:rPr lang="en-GB" sz="1600" dirty="0"/>
            </a:br>
            <a:r>
              <a:rPr lang="en-GB" sz="1600" dirty="0" smtClean="0"/>
              <a:t/>
            </a:r>
            <a:br>
              <a:rPr lang="en-GB" sz="1600" dirty="0" smtClean="0"/>
            </a:br>
            <a:r>
              <a:rPr lang="en-GB" sz="1600" dirty="0"/>
              <a:t/>
            </a:r>
            <a:br>
              <a:rPr lang="en-GB" sz="1600" dirty="0"/>
            </a:br>
            <a:r>
              <a:rPr lang="en-GB" sz="1600" dirty="0" smtClean="0"/>
              <a:t/>
            </a:r>
            <a:br>
              <a:rPr lang="en-GB" sz="1600" dirty="0" smtClean="0"/>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University of Wales TSD</a:t>
            </a:r>
            <a:br>
              <a:rPr lang="en-GB" sz="2000" dirty="0" smtClean="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Module Code:   </a:t>
            </a:r>
            <a:r>
              <a:rPr lang="en-US" sz="2000" dirty="0" smtClean="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BMSW4014</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Module Title :        Problem Solving and Innovation</a:t>
            </a: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Assignment Title: </a:t>
            </a:r>
            <a:r>
              <a:rPr lang="en-GB" sz="2000" dirty="0">
                <a:latin typeface="Arial" panose="020B0604020202020204" pitchFamily="34" charset="0"/>
                <a:cs typeface="Arial" panose="020B0604020202020204" pitchFamily="34" charset="0"/>
              </a:rPr>
              <a:t>The rise of shoplifting in retail</a:t>
            </a: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US" sz="2000" dirty="0" smtClean="0">
                <a:latin typeface="Arial" panose="020B0604020202020204" pitchFamily="34" charset="0"/>
                <a:cs typeface="Arial" panose="020B0604020202020204" pitchFamily="34" charset="0"/>
              </a:rPr>
              <a:t>Student Name:     </a:t>
            </a:r>
            <a:r>
              <a:rPr lang="en-US" sz="2000" dirty="0" err="1" smtClean="0">
                <a:latin typeface="Arial" panose="020B0604020202020204" pitchFamily="34" charset="0"/>
                <a:cs typeface="Arial" panose="020B0604020202020204" pitchFamily="34" charset="0"/>
              </a:rPr>
              <a:t>Makarim</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Hamoudi</a:t>
            </a:r>
            <a:r>
              <a:rPr lang="en-US" sz="2000" dirty="0" smtClean="0">
                <a:latin typeface="Arial" panose="020B0604020202020204" pitchFamily="34" charset="0"/>
                <a:cs typeface="Arial" panose="020B0604020202020204" pitchFamily="34" charset="0"/>
              </a:rPr>
              <a:t/>
            </a:r>
            <a:br>
              <a:rPr lang="en-US" sz="2000" dirty="0" smtClean="0">
                <a:latin typeface="Arial" panose="020B0604020202020204" pitchFamily="34" charset="0"/>
                <a:cs typeface="Arial" panose="020B0604020202020204" pitchFamily="34" charset="0"/>
              </a:rPr>
            </a:br>
            <a:r>
              <a:rPr lang="en-US" sz="2000" dirty="0" smtClean="0">
                <a:latin typeface="Arial" panose="020B0604020202020204" pitchFamily="34" charset="0"/>
                <a:cs typeface="Arial" panose="020B0604020202020204" pitchFamily="34" charset="0"/>
              </a:rPr>
              <a:t>ID                   :      2412157</a:t>
            </a:r>
            <a:br>
              <a:rPr lang="en-US" sz="2000" dirty="0" smtClean="0">
                <a:latin typeface="Arial" panose="020B0604020202020204" pitchFamily="34" charset="0"/>
                <a:cs typeface="Arial" panose="020B0604020202020204" pitchFamily="34" charset="0"/>
              </a:rPr>
            </a:br>
            <a:r>
              <a:rPr lang="en-US" sz="2000" dirty="0" smtClean="0">
                <a:latin typeface="Arial" panose="020B0604020202020204" pitchFamily="34" charset="0"/>
                <a:cs typeface="Arial" panose="020B0604020202020204" pitchFamily="34" charset="0"/>
              </a:rPr>
              <a:t>Date               :      14/02/2025</a:t>
            </a:r>
            <a:endParaRPr lang="en-GB" sz="2000" dirty="0">
              <a:latin typeface="Arial" panose="020B0604020202020204" pitchFamily="34" charset="0"/>
              <a:cs typeface="Arial" panose="020B0604020202020204" pitchFamily="34" charset="0"/>
            </a:endParaRPr>
          </a:p>
        </p:txBody>
      </p:sp>
      <p:sp>
        <p:nvSpPr>
          <p:cNvPr id="20" name="Rectangle 19">
            <a:extLst>
              <a:ext uri="{FF2B5EF4-FFF2-40B4-BE49-F238E27FC236}">
                <a16:creationId xmlns:a16="http://schemas.microsoft.com/office/drawing/2014/main" id="{AF2F604E-43BE-4DC3-B983-E071523364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1" name="Rectangle 20">
            <a:extLst>
              <a:ext uri="{FF2B5EF4-FFF2-40B4-BE49-F238E27FC236}">
                <a16:creationId xmlns:a16="http://schemas.microsoft.com/office/drawing/2014/main" id="{08C9B587-E65E-4B52-B37C-ABEBB6E8792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AC546-755F-C84F-C741-8825286284B3}"/>
              </a:ext>
            </a:extLst>
          </p:cNvPr>
          <p:cNvSpPr>
            <a:spLocks noGrp="1"/>
          </p:cNvSpPr>
          <p:nvPr>
            <p:ph type="title"/>
          </p:nvPr>
        </p:nvSpPr>
        <p:spPr>
          <a:xfrm>
            <a:off x="786513" y="354562"/>
            <a:ext cx="10449784" cy="753239"/>
          </a:xfrm>
        </p:spPr>
        <p:txBody>
          <a:bodyPr>
            <a:normAutofit/>
          </a:bodyPr>
          <a:lstStyle/>
          <a:p>
            <a:r>
              <a:rPr lang="en-GB" dirty="0">
                <a:latin typeface="Arial" panose="020B0604020202020204" pitchFamily="34" charset="0"/>
                <a:cs typeface="Arial" panose="020B0604020202020204" pitchFamily="34" charset="0"/>
              </a:rPr>
              <a:t>Define The Problem Of Shoplifting In UK</a:t>
            </a:r>
            <a:r>
              <a:rPr lang="en-GB" dirty="0" smtClean="0">
                <a:latin typeface="Arial" panose="020B0604020202020204" pitchFamily="34" charset="0"/>
                <a:cs typeface="Arial" panose="020B0604020202020204" pitchFamily="34" charset="0"/>
              </a:rPr>
              <a:t>:</a:t>
            </a:r>
            <a:endParaRPr lang="en-GB" dirty="0"/>
          </a:p>
        </p:txBody>
      </p:sp>
      <p:sp>
        <p:nvSpPr>
          <p:cNvPr id="3" name="Content Placeholder 2">
            <a:extLst>
              <a:ext uri="{FF2B5EF4-FFF2-40B4-BE49-F238E27FC236}">
                <a16:creationId xmlns:a16="http://schemas.microsoft.com/office/drawing/2014/main" id="{53EB7D65-8D37-9911-18F0-F538C2404C7C}"/>
              </a:ext>
            </a:extLst>
          </p:cNvPr>
          <p:cNvSpPr>
            <a:spLocks noGrp="1"/>
          </p:cNvSpPr>
          <p:nvPr>
            <p:ph idx="1"/>
          </p:nvPr>
        </p:nvSpPr>
        <p:spPr>
          <a:xfrm>
            <a:off x="868493" y="1107801"/>
            <a:ext cx="10442448" cy="5339652"/>
          </a:xfrm>
        </p:spPr>
        <p:txBody>
          <a:bodyPr vert="horz" lIns="91440" tIns="45720" rIns="91440" bIns="45720" rtlCol="0" anchor="t">
            <a:noAutofit/>
          </a:bodyPr>
          <a:lstStyle/>
          <a:p>
            <a:pPr marL="0" indent="0">
              <a:lnSpc>
                <a:spcPct val="150000"/>
              </a:lnSpc>
              <a:buNone/>
            </a:pPr>
            <a:r>
              <a:rPr lang="en-GB" sz="1200" dirty="0">
                <a:latin typeface="Arial" panose="020B0604020202020204" pitchFamily="34" charset="0"/>
                <a:ea typeface="+mn-lt"/>
                <a:cs typeface="Arial" panose="020B0604020202020204" pitchFamily="34" charset="0"/>
              </a:rPr>
              <a:t>Shoplifting is the act of stealing goods from a retail store without paying for </a:t>
            </a:r>
            <a:r>
              <a:rPr lang="en-GB" sz="1200" dirty="0" smtClean="0">
                <a:latin typeface="Arial" panose="020B0604020202020204" pitchFamily="34" charset="0"/>
                <a:ea typeface="+mn-lt"/>
                <a:cs typeface="Arial" panose="020B0604020202020204" pitchFamily="34" charset="0"/>
              </a:rPr>
              <a:t>them. The </a:t>
            </a:r>
            <a:r>
              <a:rPr lang="en-GB" sz="1200" dirty="0">
                <a:latin typeface="Arial" panose="020B0604020202020204" pitchFamily="34" charset="0"/>
                <a:ea typeface="+mn-lt"/>
                <a:cs typeface="Arial" panose="020B0604020202020204" pitchFamily="34" charset="0"/>
              </a:rPr>
              <a:t>issue of shoplifting in the UK mirrors many of the global trends but has its own unique aspects. Here's a detailed look at the problem:</a:t>
            </a:r>
          </a:p>
          <a:p>
            <a:pPr marL="0" indent="0">
              <a:lnSpc>
                <a:spcPct val="150000"/>
              </a:lnSpc>
              <a:buNone/>
            </a:pPr>
            <a:r>
              <a:rPr lang="en-GB" sz="1200" b="1" dirty="0">
                <a:latin typeface="Arial" panose="020B0604020202020204" pitchFamily="34" charset="0"/>
                <a:cs typeface="Arial" panose="020B0604020202020204" pitchFamily="34" charset="0"/>
              </a:rPr>
              <a:t>Problem of Shoplifting in the UK:</a:t>
            </a:r>
          </a:p>
          <a:p>
            <a:pPr>
              <a:lnSpc>
                <a:spcPct val="150000"/>
              </a:lnSpc>
            </a:pPr>
            <a:r>
              <a:rPr lang="en-GB" sz="1200" b="1" dirty="0">
                <a:latin typeface="Arial" panose="020B0604020202020204" pitchFamily="34" charset="0"/>
                <a:ea typeface="+mn-lt"/>
                <a:cs typeface="Arial" panose="020B0604020202020204" pitchFamily="34" charset="0"/>
              </a:rPr>
              <a:t>Economic Impact</a:t>
            </a:r>
            <a:r>
              <a:rPr lang="en-GB" sz="1200" dirty="0">
                <a:latin typeface="Arial" panose="020B0604020202020204" pitchFamily="34" charset="0"/>
                <a:ea typeface="+mn-lt"/>
                <a:cs typeface="Arial" panose="020B0604020202020204" pitchFamily="34" charset="0"/>
              </a:rPr>
              <a:t>: Retailers in the UK experience substantial financial losses due to shoplifting. According to the British Retail Consortium, retail theft costs the industry millions of pounds annually, which can result in higher prices for consumers.</a:t>
            </a:r>
            <a:endParaRPr lang="en-GB" sz="1200" dirty="0">
              <a:latin typeface="Arial" panose="020B0604020202020204" pitchFamily="34" charset="0"/>
              <a:cs typeface="Arial" panose="020B0604020202020204" pitchFamily="34" charset="0"/>
            </a:endParaRPr>
          </a:p>
          <a:p>
            <a:pPr>
              <a:lnSpc>
                <a:spcPct val="150000"/>
              </a:lnSpc>
            </a:pPr>
            <a:r>
              <a:rPr lang="en-GB" sz="1200" b="1" dirty="0" smtClean="0">
                <a:latin typeface="Arial" panose="020B0604020202020204" pitchFamily="34" charset="0"/>
                <a:ea typeface="+mn-lt"/>
                <a:cs typeface="Arial" panose="020B0604020202020204" pitchFamily="34" charset="0"/>
              </a:rPr>
              <a:t>Employee </a:t>
            </a:r>
            <a:r>
              <a:rPr lang="en-GB" sz="1200" b="1" dirty="0">
                <a:latin typeface="Arial" panose="020B0604020202020204" pitchFamily="34" charset="0"/>
                <a:ea typeface="+mn-lt"/>
                <a:cs typeface="Arial" panose="020B0604020202020204" pitchFamily="34" charset="0"/>
              </a:rPr>
              <a:t>Safety</a:t>
            </a:r>
            <a:r>
              <a:rPr lang="en-GB" sz="1200" dirty="0">
                <a:latin typeface="Arial" panose="020B0604020202020204" pitchFamily="34" charset="0"/>
                <a:ea typeface="+mn-lt"/>
                <a:cs typeface="Arial" panose="020B0604020202020204" pitchFamily="34" charset="0"/>
              </a:rPr>
              <a:t>: Retail staff in the UK can face threats and violence from shoplifters, which impacts their sense of safety and well-being at work. This can lead to higher staff turnover and lower morale.</a:t>
            </a:r>
            <a:endParaRPr lang="en-GB" sz="1200" dirty="0">
              <a:latin typeface="Arial" panose="020B0604020202020204" pitchFamily="34" charset="0"/>
              <a:cs typeface="Arial" panose="020B0604020202020204" pitchFamily="34" charset="0"/>
            </a:endParaRPr>
          </a:p>
          <a:p>
            <a:pPr>
              <a:lnSpc>
                <a:spcPct val="150000"/>
              </a:lnSpc>
            </a:pPr>
            <a:r>
              <a:rPr lang="en-GB" sz="1200" b="1" dirty="0">
                <a:latin typeface="Arial" panose="020B0604020202020204" pitchFamily="34" charset="0"/>
                <a:ea typeface="+mn-lt"/>
                <a:cs typeface="Arial" panose="020B0604020202020204" pitchFamily="34" charset="0"/>
              </a:rPr>
              <a:t>Impact on Small Businesses</a:t>
            </a:r>
            <a:r>
              <a:rPr lang="en-GB" sz="1200" dirty="0">
                <a:latin typeface="Arial" panose="020B0604020202020204" pitchFamily="34" charset="0"/>
                <a:ea typeface="+mn-lt"/>
                <a:cs typeface="Arial" panose="020B0604020202020204" pitchFamily="34" charset="0"/>
              </a:rPr>
              <a:t>: Independent retailers and small businesses are particularly vulnerable to the impact of shoplifting. They may not have the same resources as larger chains to invest in security measures, making them easier </a:t>
            </a:r>
            <a:r>
              <a:rPr lang="en-GB" sz="1200" dirty="0" smtClean="0">
                <a:latin typeface="Arial" panose="020B0604020202020204" pitchFamily="34" charset="0"/>
                <a:ea typeface="+mn-lt"/>
                <a:cs typeface="Arial" panose="020B0604020202020204" pitchFamily="34" charset="0"/>
              </a:rPr>
              <a:t>targets.</a:t>
            </a:r>
            <a:endParaRPr lang="en-GB" sz="1200" dirty="0">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74D33733-232E-8C6E-3793-2A172AC499F7}"/>
              </a:ext>
            </a:extLst>
          </p:cNvPr>
          <p:cNvSpPr>
            <a:spLocks noGrp="1"/>
          </p:cNvSpPr>
          <p:nvPr>
            <p:ph type="sldNum" sz="quarter" idx="12"/>
          </p:nvPr>
        </p:nvSpPr>
        <p:spPr/>
        <p:txBody>
          <a:bodyPr/>
          <a:lstStyle/>
          <a:p>
            <a:fld id="{C68AC1EC-23E2-4F0E-A5A4-674EC8DB954E}" type="slidenum">
              <a:rPr lang="en-US" smtClean="0"/>
              <a:t>2</a:t>
            </a:fld>
            <a:endParaRPr lang="en-US"/>
          </a:p>
        </p:txBody>
      </p:sp>
      <p:sp>
        <p:nvSpPr>
          <p:cNvPr id="7" name="Title 1">
            <a:extLst>
              <a:ext uri="{FF2B5EF4-FFF2-40B4-BE49-F238E27FC236}">
                <a16:creationId xmlns:a16="http://schemas.microsoft.com/office/drawing/2014/main" id="{B4D1EA69-D498-D5F7-7581-2825E316FFBF}"/>
              </a:ext>
            </a:extLst>
          </p:cNvPr>
          <p:cNvSpPr txBox="1">
            <a:spLocks/>
          </p:cNvSpPr>
          <p:nvPr/>
        </p:nvSpPr>
        <p:spPr>
          <a:xfrm>
            <a:off x="749435" y="4236098"/>
            <a:ext cx="10449784" cy="631862"/>
          </a:xfrm>
          <a:prstGeom prst="rect">
            <a:avLst/>
          </a:prstGeom>
        </p:spPr>
        <p:txBody>
          <a:bodyPr vert="horz" lIns="91440" tIns="45720" rIns="91440" bIns="45720" rtlCol="0" anchor="b">
            <a:normAutofit/>
          </a:bodyPr>
          <a:lstStyle>
            <a:lvl1pPr algn="l" defTabSz="914400" rtl="0" eaLnBrk="1" latinLnBrk="0" hangingPunct="1">
              <a:lnSpc>
                <a:spcPct val="100000"/>
              </a:lnSpc>
              <a:spcBef>
                <a:spcPct val="0"/>
              </a:spcBef>
              <a:buNone/>
              <a:defRPr sz="3200" kern="1200">
                <a:solidFill>
                  <a:schemeClr val="tx2"/>
                </a:solidFill>
                <a:latin typeface="+mj-lt"/>
                <a:ea typeface="+mj-ea"/>
                <a:cs typeface="+mj-cs"/>
              </a:defRPr>
            </a:lvl1pPr>
          </a:lstStyle>
          <a:p>
            <a:r>
              <a:rPr lang="en-GB" smtClean="0">
                <a:latin typeface="Arial" panose="020B0604020202020204" pitchFamily="34" charset="0"/>
                <a:ea typeface="+mj-lt"/>
                <a:cs typeface="Arial" panose="020B0604020202020204" pitchFamily="34" charset="0"/>
              </a:rPr>
              <a:t>Causes of Shoplifting and how to prevent  it</a:t>
            </a:r>
            <a:endParaRPr lang="en-US" dirty="0">
              <a:latin typeface="Arial" panose="020B0604020202020204" pitchFamily="34" charset="0"/>
              <a:cs typeface="Arial" panose="020B0604020202020204" pitchFamily="34" charset="0"/>
            </a:endParaRPr>
          </a:p>
        </p:txBody>
      </p:sp>
      <p:sp>
        <p:nvSpPr>
          <p:cNvPr id="8" name="Content Placeholder 2">
            <a:extLst>
              <a:ext uri="{FF2B5EF4-FFF2-40B4-BE49-F238E27FC236}">
                <a16:creationId xmlns:a16="http://schemas.microsoft.com/office/drawing/2014/main" id="{B9462588-5AB2-7A6E-E62C-5D60E1576FFC}"/>
              </a:ext>
            </a:extLst>
          </p:cNvPr>
          <p:cNvSpPr txBox="1">
            <a:spLocks/>
          </p:cNvSpPr>
          <p:nvPr/>
        </p:nvSpPr>
        <p:spPr>
          <a:xfrm>
            <a:off x="868493" y="4955370"/>
            <a:ext cx="10442448" cy="1766105"/>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1600" kern="1200">
                <a:solidFill>
                  <a:schemeClr val="tx2"/>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200" kern="1200">
                <a:solidFill>
                  <a:schemeClr val="tx2"/>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100" kern="1200">
                <a:solidFill>
                  <a:schemeClr val="tx2"/>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1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sz="1200" b="1" dirty="0" smtClean="0">
                <a:latin typeface="Arial" panose="020B0604020202020204" pitchFamily="34" charset="0"/>
                <a:ea typeface="+mn-lt"/>
                <a:cs typeface="Arial" panose="020B0604020202020204" pitchFamily="34" charset="0"/>
              </a:rPr>
              <a:t>Economic Need</a:t>
            </a:r>
            <a:r>
              <a:rPr lang="en-GB" sz="1200" dirty="0" smtClean="0">
                <a:latin typeface="Arial" panose="020B0604020202020204" pitchFamily="34" charset="0"/>
                <a:ea typeface="+mn-lt"/>
                <a:cs typeface="Arial" panose="020B0604020202020204" pitchFamily="34" charset="0"/>
              </a:rPr>
              <a:t>: Financial difficulties may lead some people to shoplift out of necessity.</a:t>
            </a:r>
            <a:endParaRPr lang="en-GB" sz="1200" dirty="0" smtClean="0">
              <a:latin typeface="Arial" panose="020B0604020202020204" pitchFamily="34" charset="0"/>
              <a:cs typeface="Arial" panose="020B0604020202020204" pitchFamily="34" charset="0"/>
            </a:endParaRPr>
          </a:p>
          <a:p>
            <a:pPr>
              <a:lnSpc>
                <a:spcPct val="150000"/>
              </a:lnSpc>
            </a:pPr>
            <a:r>
              <a:rPr lang="en-GB" sz="1200" b="1" dirty="0" smtClean="0">
                <a:latin typeface="Arial" panose="020B0604020202020204" pitchFamily="34" charset="0"/>
                <a:ea typeface="+mn-lt"/>
                <a:cs typeface="Arial" panose="020B0604020202020204" pitchFamily="34" charset="0"/>
              </a:rPr>
              <a:t>Psychological Factors</a:t>
            </a:r>
            <a:r>
              <a:rPr lang="en-GB" sz="1200" dirty="0" smtClean="0">
                <a:latin typeface="Arial" panose="020B0604020202020204" pitchFamily="34" charset="0"/>
                <a:ea typeface="+mn-lt"/>
                <a:cs typeface="Arial" panose="020B0604020202020204" pitchFamily="34" charset="0"/>
              </a:rPr>
              <a:t>: Conditions such as kleptomania, stress, or thrill-seeking behaviour can drive individuals to steal.</a:t>
            </a:r>
            <a:endParaRPr lang="en-GB" sz="1200" dirty="0" smtClean="0">
              <a:latin typeface="Arial" panose="020B0604020202020204" pitchFamily="34" charset="0"/>
              <a:cs typeface="Arial" panose="020B0604020202020204" pitchFamily="34" charset="0"/>
            </a:endParaRPr>
          </a:p>
          <a:p>
            <a:pPr>
              <a:lnSpc>
                <a:spcPct val="150000"/>
              </a:lnSpc>
            </a:pPr>
            <a:r>
              <a:rPr lang="en-GB" sz="1200" b="1" dirty="0" smtClean="0">
                <a:latin typeface="Arial" panose="020B0604020202020204" pitchFamily="34" charset="0"/>
                <a:ea typeface="+mn-lt"/>
                <a:cs typeface="Arial" panose="020B0604020202020204" pitchFamily="34" charset="0"/>
              </a:rPr>
              <a:t>Peer Pressure</a:t>
            </a:r>
            <a:r>
              <a:rPr lang="en-GB" sz="1200" dirty="0" smtClean="0">
                <a:latin typeface="Arial" panose="020B0604020202020204" pitchFamily="34" charset="0"/>
                <a:ea typeface="+mn-lt"/>
                <a:cs typeface="Arial" panose="020B0604020202020204" pitchFamily="34" charset="0"/>
              </a:rPr>
              <a:t>: Teenagers and young adults may be influenced by peers to engage in shoplifting.</a:t>
            </a:r>
            <a:endParaRPr lang="en-GB" sz="1200" dirty="0" smtClean="0">
              <a:latin typeface="Arial" panose="020B0604020202020204" pitchFamily="34" charset="0"/>
              <a:cs typeface="Arial" panose="020B0604020202020204" pitchFamily="34" charset="0"/>
            </a:endParaRPr>
          </a:p>
          <a:p>
            <a:pPr>
              <a:lnSpc>
                <a:spcPct val="150000"/>
              </a:lnSpc>
            </a:pPr>
            <a:r>
              <a:rPr lang="en-GB" sz="1200" b="1" dirty="0" smtClean="0">
                <a:latin typeface="Arial" panose="020B0604020202020204" pitchFamily="34" charset="0"/>
                <a:ea typeface="+mn-lt"/>
                <a:cs typeface="Arial" panose="020B0604020202020204" pitchFamily="34" charset="0"/>
              </a:rPr>
              <a:t>Opportunity</a:t>
            </a:r>
            <a:r>
              <a:rPr lang="en-GB" sz="1200" dirty="0" smtClean="0">
                <a:latin typeface="Arial" panose="020B0604020202020204" pitchFamily="34" charset="0"/>
                <a:ea typeface="+mn-lt"/>
                <a:cs typeface="Arial" panose="020B0604020202020204" pitchFamily="34" charset="0"/>
              </a:rPr>
              <a:t>: Stores with poor layout, inadequate surveillance, and insufficient staffing can become easy targets.</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773964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2C059-89A6-1E86-9C09-0A681FB8988C}"/>
              </a:ext>
            </a:extLst>
          </p:cNvPr>
          <p:cNvSpPr>
            <a:spLocks noGrp="1"/>
          </p:cNvSpPr>
          <p:nvPr>
            <p:ph type="title"/>
          </p:nvPr>
        </p:nvSpPr>
        <p:spPr>
          <a:xfrm>
            <a:off x="870488" y="550506"/>
            <a:ext cx="10449784" cy="709127"/>
          </a:xfrm>
        </p:spPr>
        <p:txBody>
          <a:bodyPr/>
          <a:lstStyle/>
          <a:p>
            <a:r>
              <a:rPr lang="en-GB" dirty="0">
                <a:latin typeface="Arial" panose="020B0604020202020204" pitchFamily="34" charset="0"/>
                <a:cs typeface="Arial" panose="020B0604020202020204" pitchFamily="34" charset="0"/>
              </a:rPr>
              <a:t>Identifying signs of potential shoplifter:</a:t>
            </a:r>
          </a:p>
        </p:txBody>
      </p:sp>
      <p:sp>
        <p:nvSpPr>
          <p:cNvPr id="3" name="Content Placeholder 2">
            <a:extLst>
              <a:ext uri="{FF2B5EF4-FFF2-40B4-BE49-F238E27FC236}">
                <a16:creationId xmlns:a16="http://schemas.microsoft.com/office/drawing/2014/main" id="{5048A817-BFFE-A4C2-8C66-A164861CCDF5}"/>
              </a:ext>
            </a:extLst>
          </p:cNvPr>
          <p:cNvSpPr>
            <a:spLocks noGrp="1"/>
          </p:cNvSpPr>
          <p:nvPr>
            <p:ph idx="1"/>
          </p:nvPr>
        </p:nvSpPr>
        <p:spPr>
          <a:xfrm>
            <a:off x="870488" y="1433351"/>
            <a:ext cx="10442448" cy="3297270"/>
          </a:xfrm>
        </p:spPr>
        <p:txBody>
          <a:bodyPr vert="horz" lIns="91440" tIns="45720" rIns="91440" bIns="45720" rtlCol="0" anchor="t">
            <a:noAutofit/>
          </a:bodyPr>
          <a:lstStyle/>
          <a:p>
            <a:pPr marL="0" indent="0">
              <a:lnSpc>
                <a:spcPct val="150000"/>
              </a:lnSpc>
              <a:buNone/>
            </a:pPr>
            <a:r>
              <a:rPr lang="en-GB" sz="1200" dirty="0">
                <a:latin typeface="Arial" panose="020B0604020202020204" pitchFamily="34" charset="0"/>
                <a:cs typeface="Arial" panose="020B0604020202020204" pitchFamily="34" charset="0"/>
              </a:rPr>
              <a:t>I</a:t>
            </a:r>
            <a:r>
              <a:rPr lang="en-GB" sz="1200" dirty="0" smtClean="0">
                <a:latin typeface="Arial" panose="020B0604020202020204" pitchFamily="34" charset="0"/>
                <a:ea typeface="+mn-lt"/>
                <a:cs typeface="Arial" panose="020B0604020202020204" pitchFamily="34" charset="0"/>
              </a:rPr>
              <a:t>dentifying </a:t>
            </a:r>
            <a:r>
              <a:rPr lang="en-GB" sz="1200" dirty="0">
                <a:latin typeface="Arial" panose="020B0604020202020204" pitchFamily="34" charset="0"/>
                <a:ea typeface="+mn-lt"/>
                <a:cs typeface="Arial" panose="020B0604020202020204" pitchFamily="34" charset="0"/>
              </a:rPr>
              <a:t>potential shoplifters can be challenging, but certain </a:t>
            </a:r>
            <a:r>
              <a:rPr lang="en-GB" sz="1200" dirty="0" smtClean="0">
                <a:latin typeface="Arial" panose="020B0604020202020204" pitchFamily="34" charset="0"/>
                <a:ea typeface="+mn-lt"/>
                <a:cs typeface="Arial" panose="020B0604020202020204" pitchFamily="34" charset="0"/>
              </a:rPr>
              <a:t>behaviours </a:t>
            </a:r>
            <a:r>
              <a:rPr lang="en-GB" sz="1200" dirty="0">
                <a:latin typeface="Arial" panose="020B0604020202020204" pitchFamily="34" charset="0"/>
                <a:ea typeface="+mn-lt"/>
                <a:cs typeface="Arial" panose="020B0604020202020204" pitchFamily="34" charset="0"/>
              </a:rPr>
              <a:t>and signs can help you recognize suspicious activity. Here are some common indicators:</a:t>
            </a:r>
            <a:endParaRPr lang="en-GB" sz="1200" dirty="0">
              <a:latin typeface="Arial" panose="020B0604020202020204" pitchFamily="34" charset="0"/>
              <a:cs typeface="Arial" panose="020B0604020202020204" pitchFamily="34" charset="0"/>
            </a:endParaRPr>
          </a:p>
          <a:p>
            <a:pPr marL="0" indent="0">
              <a:lnSpc>
                <a:spcPct val="150000"/>
              </a:lnSpc>
              <a:buNone/>
            </a:pPr>
            <a:r>
              <a:rPr lang="en-GB" sz="1200" b="1" dirty="0">
                <a:latin typeface="Arial" panose="020B0604020202020204" pitchFamily="34" charset="0"/>
                <a:cs typeface="Arial" panose="020B0604020202020204" pitchFamily="34" charset="0"/>
              </a:rPr>
              <a:t>Signs of a Potential </a:t>
            </a:r>
            <a:r>
              <a:rPr lang="en-GB" sz="1200" b="1" dirty="0" smtClean="0">
                <a:latin typeface="Arial" panose="020B0604020202020204" pitchFamily="34" charset="0"/>
                <a:cs typeface="Arial" panose="020B0604020202020204" pitchFamily="34" charset="0"/>
              </a:rPr>
              <a:t>Shoplifter:</a:t>
            </a:r>
            <a:endParaRPr lang="en-GB" sz="1200" b="1" dirty="0">
              <a:latin typeface="Arial" panose="020B0604020202020204" pitchFamily="34" charset="0"/>
              <a:cs typeface="Arial" panose="020B0604020202020204" pitchFamily="34" charset="0"/>
            </a:endParaRPr>
          </a:p>
          <a:p>
            <a:pPr>
              <a:lnSpc>
                <a:spcPct val="150000"/>
              </a:lnSpc>
            </a:pPr>
            <a:r>
              <a:rPr lang="en-GB" sz="1200" b="1" dirty="0">
                <a:latin typeface="Arial" panose="020B0604020202020204" pitchFamily="34" charset="0"/>
                <a:ea typeface="+mn-lt"/>
                <a:cs typeface="Arial" panose="020B0604020202020204" pitchFamily="34" charset="0"/>
              </a:rPr>
              <a:t>Nervous </a:t>
            </a:r>
            <a:r>
              <a:rPr lang="en-GB" sz="1200" b="1" dirty="0" smtClean="0">
                <a:latin typeface="Arial" panose="020B0604020202020204" pitchFamily="34" charset="0"/>
                <a:ea typeface="+mn-lt"/>
                <a:cs typeface="Arial" panose="020B0604020202020204" pitchFamily="34" charset="0"/>
              </a:rPr>
              <a:t>Behaviour</a:t>
            </a:r>
            <a:r>
              <a:rPr lang="en-GB" sz="1200" dirty="0" smtClean="0">
                <a:latin typeface="Arial" panose="020B0604020202020204" pitchFamily="34" charset="0"/>
                <a:ea typeface="+mn-lt"/>
                <a:cs typeface="Arial" panose="020B0604020202020204" pitchFamily="34" charset="0"/>
              </a:rPr>
              <a:t>: </a:t>
            </a:r>
            <a:r>
              <a:rPr lang="en-GB" sz="1200" dirty="0">
                <a:latin typeface="Arial" panose="020B0604020202020204" pitchFamily="34" charset="0"/>
                <a:ea typeface="+mn-lt"/>
                <a:cs typeface="Arial" panose="020B0604020202020204" pitchFamily="34" charset="0"/>
              </a:rPr>
              <a:t>Frequent glances at staff, cameras, or exits, and signs of anxiety or nervousness.</a:t>
            </a:r>
            <a:endParaRPr lang="en-GB" sz="1200" dirty="0">
              <a:latin typeface="Arial" panose="020B0604020202020204" pitchFamily="34" charset="0"/>
              <a:cs typeface="Arial" panose="020B0604020202020204" pitchFamily="34" charset="0"/>
            </a:endParaRPr>
          </a:p>
          <a:p>
            <a:pPr>
              <a:lnSpc>
                <a:spcPct val="150000"/>
              </a:lnSpc>
            </a:pPr>
            <a:r>
              <a:rPr lang="en-GB" sz="1200" b="1" dirty="0" smtClean="0">
                <a:latin typeface="Arial" panose="020B0604020202020204" pitchFamily="34" charset="0"/>
                <a:ea typeface="+mn-lt"/>
                <a:cs typeface="Arial" panose="020B0604020202020204" pitchFamily="34" charset="0"/>
              </a:rPr>
              <a:t>Unusual Behaviour</a:t>
            </a:r>
            <a:r>
              <a:rPr lang="en-GB" sz="1200" dirty="0" smtClean="0">
                <a:latin typeface="Arial" panose="020B0604020202020204" pitchFamily="34" charset="0"/>
                <a:ea typeface="+mn-lt"/>
                <a:cs typeface="Arial" panose="020B0604020202020204" pitchFamily="34" charset="0"/>
              </a:rPr>
              <a:t>: </a:t>
            </a:r>
            <a:r>
              <a:rPr lang="en-GB" sz="1200" dirty="0">
                <a:latin typeface="Arial" panose="020B0604020202020204" pitchFamily="34" charset="0"/>
                <a:ea typeface="+mn-lt"/>
                <a:cs typeface="Arial" panose="020B0604020202020204" pitchFamily="34" charset="0"/>
              </a:rPr>
              <a:t>Acting overly friendly or chatty to distract staff, or appearing to be overly interested in store policies and security measures.</a:t>
            </a:r>
            <a:endParaRPr lang="en-GB" sz="1200" dirty="0">
              <a:latin typeface="Arial" panose="020B0604020202020204" pitchFamily="34" charset="0"/>
              <a:cs typeface="Arial" panose="020B0604020202020204" pitchFamily="34" charset="0"/>
            </a:endParaRPr>
          </a:p>
          <a:p>
            <a:pPr>
              <a:lnSpc>
                <a:spcPct val="150000"/>
              </a:lnSpc>
            </a:pPr>
            <a:r>
              <a:rPr lang="en-GB" sz="1200" b="1" dirty="0">
                <a:latin typeface="Arial" panose="020B0604020202020204" pitchFamily="34" charset="0"/>
                <a:ea typeface="+mn-lt"/>
                <a:cs typeface="Arial" panose="020B0604020202020204" pitchFamily="34" charset="0"/>
              </a:rPr>
              <a:t>Grouping and Distracting</a:t>
            </a:r>
            <a:r>
              <a:rPr lang="en-GB" sz="1200" dirty="0">
                <a:latin typeface="Arial" panose="020B0604020202020204" pitchFamily="34" charset="0"/>
                <a:ea typeface="+mn-lt"/>
                <a:cs typeface="Arial" panose="020B0604020202020204" pitchFamily="34" charset="0"/>
              </a:rPr>
              <a:t>: Working in pairs or groups where one person distracts staff while the other shoplifts</a:t>
            </a:r>
            <a:r>
              <a:rPr lang="en-GB" sz="1200" dirty="0" smtClean="0">
                <a:latin typeface="Arial" panose="020B0604020202020204" pitchFamily="34" charset="0"/>
                <a:ea typeface="+mn-lt"/>
                <a:cs typeface="Arial" panose="020B0604020202020204" pitchFamily="34" charset="0"/>
              </a:rPr>
              <a:t>.</a:t>
            </a:r>
          </a:p>
          <a:p>
            <a:pPr>
              <a:lnSpc>
                <a:spcPct val="150000"/>
              </a:lnSpc>
            </a:pPr>
            <a:r>
              <a:rPr lang="en-GB" sz="1200" b="1" dirty="0">
                <a:latin typeface="Arial" panose="020B0604020202020204" pitchFamily="34" charset="0"/>
                <a:ea typeface="+mn-lt"/>
                <a:cs typeface="Arial" panose="020B0604020202020204" pitchFamily="34" charset="0"/>
              </a:rPr>
              <a:t>Lingering in Blind Spots</a:t>
            </a:r>
            <a:r>
              <a:rPr lang="en-GB" sz="1200" dirty="0">
                <a:latin typeface="Arial" panose="020B0604020202020204" pitchFamily="34" charset="0"/>
                <a:ea typeface="+mn-lt"/>
                <a:cs typeface="Arial" panose="020B0604020202020204" pitchFamily="34" charset="0"/>
              </a:rPr>
              <a:t>: Spending time in areas of the store that are less visible to staff or security cameras.</a:t>
            </a:r>
            <a:endParaRPr lang="en-GB" sz="1200" dirty="0">
              <a:latin typeface="Arial" panose="020B0604020202020204" pitchFamily="34" charset="0"/>
              <a:cs typeface="Arial" panose="020B0604020202020204" pitchFamily="34" charset="0"/>
            </a:endParaRPr>
          </a:p>
          <a:p>
            <a:pPr marL="0" indent="0">
              <a:lnSpc>
                <a:spcPct val="150000"/>
              </a:lnSpc>
              <a:buNone/>
            </a:pPr>
            <a:r>
              <a:rPr lang="en-GB" sz="1200" dirty="0" smtClean="0">
                <a:latin typeface="Arial" panose="020B0604020202020204" pitchFamily="34" charset="0"/>
                <a:ea typeface="+mn-lt"/>
                <a:cs typeface="Arial" panose="020B0604020202020204" pitchFamily="34" charset="0"/>
              </a:rPr>
              <a:t>It's </a:t>
            </a:r>
            <a:r>
              <a:rPr lang="en-GB" sz="1200" dirty="0">
                <a:latin typeface="Arial" panose="020B0604020202020204" pitchFamily="34" charset="0"/>
                <a:ea typeface="+mn-lt"/>
                <a:cs typeface="Arial" panose="020B0604020202020204" pitchFamily="34" charset="0"/>
              </a:rPr>
              <a:t>important to note that not everyone displaying these </a:t>
            </a:r>
            <a:r>
              <a:rPr lang="en-GB" sz="1200" dirty="0" smtClean="0">
                <a:latin typeface="Arial" panose="020B0604020202020204" pitchFamily="34" charset="0"/>
                <a:ea typeface="+mn-lt"/>
                <a:cs typeface="Arial" panose="020B0604020202020204" pitchFamily="34" charset="0"/>
              </a:rPr>
              <a:t>behaviours </a:t>
            </a:r>
            <a:r>
              <a:rPr lang="en-GB" sz="1200" dirty="0">
                <a:latin typeface="Arial" panose="020B0604020202020204" pitchFamily="34" charset="0"/>
                <a:ea typeface="+mn-lt"/>
                <a:cs typeface="Arial" panose="020B0604020202020204" pitchFamily="34" charset="0"/>
              </a:rPr>
              <a:t>is a shoplifter, but being aware of these signs can help </a:t>
            </a:r>
            <a:r>
              <a:rPr lang="en-GB" sz="1200" dirty="0" smtClean="0">
                <a:latin typeface="Arial" panose="020B0604020202020204" pitchFamily="34" charset="0"/>
                <a:ea typeface="+mn-lt"/>
                <a:cs typeface="Arial" panose="020B0604020202020204" pitchFamily="34" charset="0"/>
              </a:rPr>
              <a:t>to take </a:t>
            </a:r>
            <a:r>
              <a:rPr lang="en-GB" sz="1200" dirty="0">
                <a:latin typeface="Arial" panose="020B0604020202020204" pitchFamily="34" charset="0"/>
                <a:ea typeface="+mn-lt"/>
                <a:cs typeface="Arial" panose="020B0604020202020204" pitchFamily="34" charset="0"/>
              </a:rPr>
              <a:t>appropriate precautions. </a:t>
            </a: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endParaRPr lang="en-GB" sz="1200" dirty="0"/>
          </a:p>
        </p:txBody>
      </p:sp>
      <p:sp>
        <p:nvSpPr>
          <p:cNvPr id="6" name="Slide Number Placeholder 5">
            <a:extLst>
              <a:ext uri="{FF2B5EF4-FFF2-40B4-BE49-F238E27FC236}">
                <a16:creationId xmlns:a16="http://schemas.microsoft.com/office/drawing/2014/main" id="{F4CD2417-E707-8997-B7BF-96325902CA0F}"/>
              </a:ext>
            </a:extLst>
          </p:cNvPr>
          <p:cNvSpPr>
            <a:spLocks noGrp="1"/>
          </p:cNvSpPr>
          <p:nvPr>
            <p:ph type="sldNum" sz="quarter" idx="12"/>
          </p:nvPr>
        </p:nvSpPr>
        <p:spPr/>
        <p:txBody>
          <a:bodyPr/>
          <a:lstStyle/>
          <a:p>
            <a:fld id="{C68AC1EC-23E2-4F0E-A5A4-674EC8DB954E}" type="slidenum">
              <a:rPr lang="en-US" smtClean="0"/>
              <a:t>3</a:t>
            </a:fld>
            <a:endParaRPr lang="en-US"/>
          </a:p>
        </p:txBody>
      </p:sp>
      <p:pic>
        <p:nvPicPr>
          <p:cNvPr id="2050" name="Picture 2" descr="Shoplifting in UK 'worse than Europe' as food prices soa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09472" y="4730621"/>
            <a:ext cx="3410800" cy="19186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07182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D789D-731E-1551-F685-267AC6026FDC}"/>
              </a:ext>
            </a:extLst>
          </p:cNvPr>
          <p:cNvSpPr>
            <a:spLocks noGrp="1"/>
          </p:cNvSpPr>
          <p:nvPr>
            <p:ph type="title"/>
          </p:nvPr>
        </p:nvSpPr>
        <p:spPr>
          <a:xfrm>
            <a:off x="870488" y="414998"/>
            <a:ext cx="10449784" cy="854565"/>
          </a:xfrm>
        </p:spPr>
        <p:txBody>
          <a:bodyPr/>
          <a:lstStyle/>
          <a:p>
            <a:r>
              <a:rPr lang="en-GB" dirty="0">
                <a:latin typeface="Arial" panose="020B0604020202020204" pitchFamily="34" charset="0"/>
                <a:cs typeface="Arial" panose="020B0604020202020204" pitchFamily="34" charset="0"/>
              </a:rPr>
              <a:t>The impact of shoplifting on retail businesses:</a:t>
            </a:r>
          </a:p>
        </p:txBody>
      </p:sp>
      <p:sp>
        <p:nvSpPr>
          <p:cNvPr id="3" name="Content Placeholder 2">
            <a:extLst>
              <a:ext uri="{FF2B5EF4-FFF2-40B4-BE49-F238E27FC236}">
                <a16:creationId xmlns:a16="http://schemas.microsoft.com/office/drawing/2014/main" id="{AB9C4464-7586-1AE9-50C1-868113CFBC53}"/>
              </a:ext>
            </a:extLst>
          </p:cNvPr>
          <p:cNvSpPr>
            <a:spLocks noGrp="1"/>
          </p:cNvSpPr>
          <p:nvPr>
            <p:ph idx="1"/>
          </p:nvPr>
        </p:nvSpPr>
        <p:spPr>
          <a:xfrm>
            <a:off x="877824" y="1269563"/>
            <a:ext cx="10442448" cy="5086787"/>
          </a:xfrm>
        </p:spPr>
        <p:txBody>
          <a:bodyPr vert="horz" lIns="91440" tIns="45720" rIns="91440" bIns="45720" rtlCol="0" anchor="t">
            <a:noAutofit/>
          </a:bodyPr>
          <a:lstStyle/>
          <a:p>
            <a:pPr marL="0" indent="0">
              <a:lnSpc>
                <a:spcPct val="150000"/>
              </a:lnSpc>
              <a:buNone/>
            </a:pPr>
            <a:r>
              <a:rPr lang="en-GB" sz="1200" dirty="0">
                <a:latin typeface="Arial" panose="020B0604020202020204" pitchFamily="34" charset="0"/>
                <a:ea typeface="+mn-lt"/>
                <a:cs typeface="Arial" panose="020B0604020202020204" pitchFamily="34" charset="0"/>
              </a:rPr>
              <a:t>Shoplifting can have several significant impacts on retail businesses. Here’s a detailed breakdown:</a:t>
            </a:r>
            <a:endParaRPr lang="en-GB" sz="1200" dirty="0">
              <a:latin typeface="Arial" panose="020B0604020202020204" pitchFamily="34" charset="0"/>
              <a:cs typeface="Arial" panose="020B0604020202020204" pitchFamily="34" charset="0"/>
            </a:endParaRPr>
          </a:p>
          <a:p>
            <a:pPr marL="0" indent="0">
              <a:lnSpc>
                <a:spcPct val="150000"/>
              </a:lnSpc>
              <a:buNone/>
            </a:pPr>
            <a:r>
              <a:rPr lang="en-GB" sz="1200" b="1" dirty="0">
                <a:latin typeface="Arial" panose="020B0604020202020204" pitchFamily="34" charset="0"/>
                <a:cs typeface="Arial" panose="020B0604020202020204" pitchFamily="34" charset="0"/>
              </a:rPr>
              <a:t>Economic </a:t>
            </a:r>
            <a:r>
              <a:rPr lang="en-GB" sz="1200" b="1" dirty="0" smtClean="0">
                <a:latin typeface="Arial" panose="020B0604020202020204" pitchFamily="34" charset="0"/>
                <a:cs typeface="Arial" panose="020B0604020202020204" pitchFamily="34" charset="0"/>
              </a:rPr>
              <a:t>Impact:</a:t>
            </a:r>
            <a:endParaRPr lang="en-GB" sz="1200" b="1" dirty="0">
              <a:latin typeface="Arial" panose="020B0604020202020204" pitchFamily="34" charset="0"/>
              <a:cs typeface="Arial" panose="020B0604020202020204" pitchFamily="34" charset="0"/>
            </a:endParaRPr>
          </a:p>
          <a:p>
            <a:pPr>
              <a:lnSpc>
                <a:spcPct val="150000"/>
              </a:lnSpc>
            </a:pPr>
            <a:r>
              <a:rPr lang="en-GB" sz="1200" b="1" dirty="0">
                <a:latin typeface="Arial" panose="020B0604020202020204" pitchFamily="34" charset="0"/>
                <a:ea typeface="+mn-lt"/>
                <a:cs typeface="Arial" panose="020B0604020202020204" pitchFamily="34" charset="0"/>
              </a:rPr>
              <a:t>Revenue Loss</a:t>
            </a:r>
            <a:r>
              <a:rPr lang="en-GB" sz="1200" dirty="0">
                <a:latin typeface="Arial" panose="020B0604020202020204" pitchFamily="34" charset="0"/>
                <a:ea typeface="+mn-lt"/>
                <a:cs typeface="Arial" panose="020B0604020202020204" pitchFamily="34" charset="0"/>
              </a:rPr>
              <a:t>: Direct financial losses from stolen goods reduce overall revenue and profitability.</a:t>
            </a:r>
            <a:endParaRPr lang="en-GB" sz="1200" dirty="0">
              <a:latin typeface="Arial" panose="020B0604020202020204" pitchFamily="34" charset="0"/>
              <a:cs typeface="Arial" panose="020B0604020202020204" pitchFamily="34" charset="0"/>
            </a:endParaRPr>
          </a:p>
          <a:p>
            <a:pPr>
              <a:lnSpc>
                <a:spcPct val="150000"/>
              </a:lnSpc>
            </a:pPr>
            <a:r>
              <a:rPr lang="en-GB" sz="1200" b="1" dirty="0">
                <a:latin typeface="Arial" panose="020B0604020202020204" pitchFamily="34" charset="0"/>
                <a:ea typeface="+mn-lt"/>
                <a:cs typeface="Arial" panose="020B0604020202020204" pitchFamily="34" charset="0"/>
              </a:rPr>
              <a:t>Increased Prices</a:t>
            </a:r>
            <a:r>
              <a:rPr lang="en-GB" sz="1200" dirty="0">
                <a:latin typeface="Arial" panose="020B0604020202020204" pitchFamily="34" charset="0"/>
                <a:ea typeface="+mn-lt"/>
                <a:cs typeface="Arial" panose="020B0604020202020204" pitchFamily="34" charset="0"/>
              </a:rPr>
              <a:t>: Retailers may raise prices to offset losses from shoplifting, affecting all customers.</a:t>
            </a:r>
            <a:endParaRPr lang="en-GB" sz="1200" dirty="0">
              <a:latin typeface="Arial" panose="020B0604020202020204" pitchFamily="34" charset="0"/>
              <a:cs typeface="Arial" panose="020B0604020202020204" pitchFamily="34" charset="0"/>
            </a:endParaRPr>
          </a:p>
          <a:p>
            <a:pPr marL="0" indent="0">
              <a:lnSpc>
                <a:spcPct val="150000"/>
              </a:lnSpc>
              <a:buNone/>
            </a:pPr>
            <a:r>
              <a:rPr lang="en-GB" sz="1200" b="1" dirty="0" smtClean="0">
                <a:latin typeface="Arial" panose="020B0604020202020204" pitchFamily="34" charset="0"/>
                <a:cs typeface="Arial" panose="020B0604020202020204" pitchFamily="34" charset="0"/>
              </a:rPr>
              <a:t>Employee </a:t>
            </a:r>
            <a:r>
              <a:rPr lang="en-GB" sz="1200" b="1" dirty="0">
                <a:latin typeface="Arial" panose="020B0604020202020204" pitchFamily="34" charset="0"/>
                <a:cs typeface="Arial" panose="020B0604020202020204" pitchFamily="34" charset="0"/>
              </a:rPr>
              <a:t>Impact:</a:t>
            </a:r>
          </a:p>
          <a:p>
            <a:pPr>
              <a:lnSpc>
                <a:spcPct val="150000"/>
              </a:lnSpc>
            </a:pPr>
            <a:r>
              <a:rPr lang="en-GB" sz="1200" b="1" dirty="0">
                <a:latin typeface="Arial" panose="020B0604020202020204" pitchFamily="34" charset="0"/>
                <a:ea typeface="+mn-lt"/>
                <a:cs typeface="Arial" panose="020B0604020202020204" pitchFamily="34" charset="0"/>
              </a:rPr>
              <a:t>Staff Morale</a:t>
            </a:r>
            <a:r>
              <a:rPr lang="en-GB" sz="1200" dirty="0">
                <a:latin typeface="Arial" panose="020B0604020202020204" pitchFamily="34" charset="0"/>
                <a:ea typeface="+mn-lt"/>
                <a:cs typeface="Arial" panose="020B0604020202020204" pitchFamily="34" charset="0"/>
              </a:rPr>
              <a:t>: Frequent encounters with shoplifting can lead to stress and lower job satisfaction among employees.</a:t>
            </a:r>
            <a:endParaRPr lang="en-GB" sz="1200" dirty="0">
              <a:latin typeface="Arial" panose="020B0604020202020204" pitchFamily="34" charset="0"/>
              <a:cs typeface="Arial" panose="020B0604020202020204" pitchFamily="34" charset="0"/>
            </a:endParaRPr>
          </a:p>
          <a:p>
            <a:pPr>
              <a:lnSpc>
                <a:spcPct val="150000"/>
              </a:lnSpc>
            </a:pPr>
            <a:r>
              <a:rPr lang="en-GB" sz="1200" b="1" dirty="0">
                <a:latin typeface="Arial" panose="020B0604020202020204" pitchFamily="34" charset="0"/>
                <a:ea typeface="+mn-lt"/>
                <a:cs typeface="Arial" panose="020B0604020202020204" pitchFamily="34" charset="0"/>
              </a:rPr>
              <a:t>Safety Concerns</a:t>
            </a:r>
            <a:r>
              <a:rPr lang="en-GB" sz="1200" dirty="0">
                <a:latin typeface="Arial" panose="020B0604020202020204" pitchFamily="34" charset="0"/>
                <a:ea typeface="+mn-lt"/>
                <a:cs typeface="Arial" panose="020B0604020202020204" pitchFamily="34" charset="0"/>
              </a:rPr>
              <a:t>: Confrontations with shoplifters can pose safety risks to staff, leading to increased anxiety and potential injuries</a:t>
            </a:r>
            <a:r>
              <a:rPr lang="en-GB" sz="1200" dirty="0" smtClean="0">
                <a:latin typeface="Arial" panose="020B0604020202020204" pitchFamily="34" charset="0"/>
                <a:ea typeface="+mn-lt"/>
                <a:cs typeface="Arial" panose="020B0604020202020204" pitchFamily="34" charset="0"/>
              </a:rPr>
              <a:t>.</a:t>
            </a:r>
          </a:p>
          <a:p>
            <a:pPr marL="0" indent="0">
              <a:lnSpc>
                <a:spcPct val="150000"/>
              </a:lnSpc>
              <a:buNone/>
            </a:pPr>
            <a:r>
              <a:rPr lang="en-GB" sz="1200" b="1" dirty="0">
                <a:latin typeface="Arial" panose="020B0604020202020204" pitchFamily="34" charset="0"/>
                <a:cs typeface="Arial" panose="020B0604020202020204" pitchFamily="34" charset="0"/>
              </a:rPr>
              <a:t>Community Impact:</a:t>
            </a:r>
          </a:p>
          <a:p>
            <a:pPr>
              <a:lnSpc>
                <a:spcPct val="150000"/>
              </a:lnSpc>
            </a:pPr>
            <a:r>
              <a:rPr lang="en-GB" sz="1200" b="1" dirty="0">
                <a:latin typeface="Arial" panose="020B0604020202020204" pitchFamily="34" charset="0"/>
                <a:ea typeface="+mn-lt"/>
                <a:cs typeface="Arial" panose="020B0604020202020204" pitchFamily="34" charset="0"/>
              </a:rPr>
              <a:t>Quality of Life</a:t>
            </a:r>
            <a:r>
              <a:rPr lang="en-GB" sz="1200" dirty="0">
                <a:latin typeface="Arial" panose="020B0604020202020204" pitchFamily="34" charset="0"/>
                <a:ea typeface="+mn-lt"/>
                <a:cs typeface="Arial" panose="020B0604020202020204" pitchFamily="34" charset="0"/>
              </a:rPr>
              <a:t>: Increased shoplifting can contribute to a sense of lawlessness and reduce the overall quality of life in the community.</a:t>
            </a:r>
            <a:endParaRPr lang="en-GB" sz="1200" dirty="0">
              <a:latin typeface="Arial" panose="020B0604020202020204" pitchFamily="34" charset="0"/>
              <a:cs typeface="Arial" panose="020B0604020202020204" pitchFamily="34" charset="0"/>
            </a:endParaRPr>
          </a:p>
          <a:p>
            <a:pPr>
              <a:lnSpc>
                <a:spcPct val="150000"/>
              </a:lnSpc>
            </a:pPr>
            <a:r>
              <a:rPr lang="en-GB" sz="1200" dirty="0">
                <a:latin typeface="Arial" panose="020B0604020202020204" pitchFamily="34" charset="0"/>
                <a:cs typeface="Arial" panose="020B0604020202020204" pitchFamily="34" charset="0"/>
              </a:rPr>
              <a:t>Small Business Impact</a:t>
            </a:r>
          </a:p>
          <a:p>
            <a:pPr>
              <a:lnSpc>
                <a:spcPct val="150000"/>
              </a:lnSpc>
            </a:pPr>
            <a:r>
              <a:rPr lang="en-GB" sz="1200" b="1" dirty="0">
                <a:latin typeface="Arial" panose="020B0604020202020204" pitchFamily="34" charset="0"/>
                <a:ea typeface="+mn-lt"/>
                <a:cs typeface="Arial" panose="020B0604020202020204" pitchFamily="34" charset="0"/>
              </a:rPr>
              <a:t>Vulnerability</a:t>
            </a:r>
            <a:r>
              <a:rPr lang="en-GB" sz="1200" dirty="0">
                <a:latin typeface="Arial" panose="020B0604020202020204" pitchFamily="34" charset="0"/>
                <a:ea typeface="+mn-lt"/>
                <a:cs typeface="Arial" panose="020B0604020202020204" pitchFamily="34" charset="0"/>
              </a:rPr>
              <a:t>: Small businesses often lack the resources to invest in comprehensive security measures, making them more vulnerable to shoplifting.</a:t>
            </a:r>
            <a:endParaRPr lang="en-GB" sz="1200" dirty="0">
              <a:latin typeface="Arial" panose="020B0604020202020204" pitchFamily="34" charset="0"/>
              <a:cs typeface="Arial" panose="020B0604020202020204" pitchFamily="34" charset="0"/>
            </a:endParaRPr>
          </a:p>
          <a:p>
            <a:pPr marL="0" indent="0">
              <a:lnSpc>
                <a:spcPct val="150000"/>
              </a:lnSpc>
              <a:buNone/>
            </a:pPr>
            <a:r>
              <a:rPr lang="en-GB" sz="1200" dirty="0">
                <a:latin typeface="Arial" panose="020B0604020202020204" pitchFamily="34" charset="0"/>
                <a:ea typeface="+mn-lt"/>
                <a:cs typeface="Arial" panose="020B0604020202020204" pitchFamily="34" charset="0"/>
              </a:rPr>
              <a:t>Addressing shoplifting effectively requires a comprehensive approach that involves enhancing security measures, training staff, and fostering a positive customer experience. By doing so, retailers can mitigate the negative impacts of shoplifting and create a safer, more enjoyable shopping environment.</a:t>
            </a: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EB23E2CB-9BD8-DFEF-5876-3B044ADB10ED}"/>
              </a:ext>
            </a:extLst>
          </p:cNvPr>
          <p:cNvSpPr>
            <a:spLocks noGrp="1"/>
          </p:cNvSpPr>
          <p:nvPr>
            <p:ph type="sldNum" sz="quarter" idx="12"/>
          </p:nvPr>
        </p:nvSpPr>
        <p:spPr/>
        <p:txBody>
          <a:bodyPr/>
          <a:lstStyle/>
          <a:p>
            <a:fld id="{C68AC1EC-23E2-4F0E-A5A4-674EC8DB954E}" type="slidenum">
              <a:rPr lang="en-US" smtClean="0"/>
              <a:t>4</a:t>
            </a:fld>
            <a:endParaRPr lang="en-US"/>
          </a:p>
        </p:txBody>
      </p:sp>
    </p:spTree>
    <p:extLst>
      <p:ext uri="{BB962C8B-B14F-4D97-AF65-F5344CB8AC3E}">
        <p14:creationId xmlns:p14="http://schemas.microsoft.com/office/powerpoint/2010/main" val="2344511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3772" y="718457"/>
            <a:ext cx="10449784" cy="625150"/>
          </a:xfrm>
        </p:spPr>
        <p:txBody>
          <a:bodyPr/>
          <a:lstStyle/>
          <a:p>
            <a:r>
              <a:rPr lang="en-GB" dirty="0" smtClean="0">
                <a:latin typeface="Arial" panose="020B0604020202020204" pitchFamily="34" charset="0"/>
                <a:cs typeface="Arial" panose="020B0604020202020204" pitchFamily="34" charset="0"/>
              </a:rPr>
              <a:t>Improving </a:t>
            </a:r>
            <a:r>
              <a:rPr lang="en-GB" dirty="0">
                <a:latin typeface="Arial" panose="020B0604020202020204" pitchFamily="34" charset="0"/>
                <a:cs typeface="Arial" panose="020B0604020202020204" pitchFamily="34" charset="0"/>
              </a:rPr>
              <a:t>security in </a:t>
            </a:r>
            <a:r>
              <a:rPr lang="en-GB" dirty="0" smtClean="0">
                <a:latin typeface="Arial" panose="020B0604020202020204" pitchFamily="34" charset="0"/>
                <a:cs typeface="Arial" panose="020B0604020202020204" pitchFamily="34" charset="0"/>
              </a:rPr>
              <a:t>stores</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71108" y="1474239"/>
            <a:ext cx="10442448" cy="2995126"/>
          </a:xfrm>
        </p:spPr>
        <p:txBody>
          <a:bodyPr>
            <a:normAutofit/>
          </a:bodyPr>
          <a:lstStyle/>
          <a:p>
            <a:pPr marL="0" indent="0">
              <a:lnSpc>
                <a:spcPct val="150000"/>
              </a:lnSpc>
              <a:buNone/>
            </a:pPr>
            <a:r>
              <a:rPr lang="en-GB" sz="1200" dirty="0">
                <a:latin typeface="Arial" panose="020B0604020202020204" pitchFamily="34" charset="0"/>
                <a:cs typeface="Arial" panose="020B0604020202020204" pitchFamily="34" charset="0"/>
              </a:rPr>
              <a:t>Improving security in a store can help prevent theft and create a safer environment for both customers and employees. Here are some key measures to consider:</a:t>
            </a:r>
          </a:p>
          <a:p>
            <a:pPr>
              <a:lnSpc>
                <a:spcPct val="150000"/>
              </a:lnSpc>
            </a:pPr>
            <a:r>
              <a:rPr lang="en-GB" sz="1200" b="1" dirty="0">
                <a:latin typeface="Arial" panose="020B0604020202020204" pitchFamily="34" charset="0"/>
                <a:cs typeface="Arial" panose="020B0604020202020204" pitchFamily="34" charset="0"/>
              </a:rPr>
              <a:t>Surveillance Cameras</a:t>
            </a:r>
            <a:r>
              <a:rPr lang="en-GB" sz="1200" dirty="0">
                <a:latin typeface="Arial" panose="020B0604020202020204" pitchFamily="34" charset="0"/>
                <a:cs typeface="Arial" panose="020B0604020202020204" pitchFamily="34" charset="0"/>
              </a:rPr>
              <a:t>: Install visible security cameras throughout the store to monitor activity and deter potential thieves.</a:t>
            </a:r>
          </a:p>
          <a:p>
            <a:pPr>
              <a:lnSpc>
                <a:spcPct val="150000"/>
              </a:lnSpc>
            </a:pPr>
            <a:r>
              <a:rPr lang="en-GB" sz="1200" b="1" dirty="0" smtClean="0">
                <a:latin typeface="Arial" panose="020B0604020202020204" pitchFamily="34" charset="0"/>
                <a:cs typeface="Arial" panose="020B0604020202020204" pitchFamily="34" charset="0"/>
              </a:rPr>
              <a:t>Security </a:t>
            </a:r>
            <a:r>
              <a:rPr lang="en-GB" sz="1200" b="1" dirty="0">
                <a:latin typeface="Arial" panose="020B0604020202020204" pitchFamily="34" charset="0"/>
                <a:cs typeface="Arial" panose="020B0604020202020204" pitchFamily="34" charset="0"/>
              </a:rPr>
              <a:t>Personnel</a:t>
            </a:r>
            <a:r>
              <a:rPr lang="en-GB" sz="1200" dirty="0">
                <a:latin typeface="Arial" panose="020B0604020202020204" pitchFamily="34" charset="0"/>
                <a:cs typeface="Arial" panose="020B0604020202020204" pitchFamily="34" charset="0"/>
              </a:rPr>
              <a:t>: Hire trained security personnel to patrol the store and respond to incidents quickly.</a:t>
            </a:r>
          </a:p>
          <a:p>
            <a:pPr>
              <a:lnSpc>
                <a:spcPct val="150000"/>
              </a:lnSpc>
            </a:pPr>
            <a:r>
              <a:rPr lang="en-GB" sz="1200" b="1" dirty="0">
                <a:latin typeface="Arial" panose="020B0604020202020204" pitchFamily="34" charset="0"/>
                <a:cs typeface="Arial" panose="020B0604020202020204" pitchFamily="34" charset="0"/>
              </a:rPr>
              <a:t>Electronic Article Surveillance (EAS)</a:t>
            </a:r>
            <a:r>
              <a:rPr lang="en-GB" sz="1200" dirty="0">
                <a:latin typeface="Arial" panose="020B0604020202020204" pitchFamily="34" charset="0"/>
                <a:cs typeface="Arial" panose="020B0604020202020204" pitchFamily="34" charset="0"/>
              </a:rPr>
              <a:t>: Implement EAS systems with security tags and alarms for high-value items.</a:t>
            </a:r>
          </a:p>
          <a:p>
            <a:pPr>
              <a:lnSpc>
                <a:spcPct val="150000"/>
              </a:lnSpc>
            </a:pPr>
            <a:r>
              <a:rPr lang="en-GB" sz="1200" b="1" dirty="0" smtClean="0">
                <a:latin typeface="Arial" panose="020B0604020202020204" pitchFamily="34" charset="0"/>
                <a:cs typeface="Arial" panose="020B0604020202020204" pitchFamily="34" charset="0"/>
              </a:rPr>
              <a:t>Staff </a:t>
            </a:r>
            <a:r>
              <a:rPr lang="en-GB" sz="1200" b="1" dirty="0">
                <a:latin typeface="Arial" panose="020B0604020202020204" pitchFamily="34" charset="0"/>
                <a:cs typeface="Arial" panose="020B0604020202020204" pitchFamily="34" charset="0"/>
              </a:rPr>
              <a:t>Training</a:t>
            </a:r>
            <a:r>
              <a:rPr lang="en-GB" sz="1200" dirty="0">
                <a:latin typeface="Arial" panose="020B0604020202020204" pitchFamily="34" charset="0"/>
                <a:cs typeface="Arial" panose="020B0604020202020204" pitchFamily="34" charset="0"/>
              </a:rPr>
              <a:t>: Train employees to recognize suspicious </a:t>
            </a:r>
            <a:r>
              <a:rPr lang="en-GB" sz="1200" dirty="0" smtClean="0">
                <a:latin typeface="Arial" panose="020B0604020202020204" pitchFamily="34" charset="0"/>
                <a:cs typeface="Arial" panose="020B0604020202020204" pitchFamily="34" charset="0"/>
              </a:rPr>
              <a:t>behaviour </a:t>
            </a:r>
            <a:r>
              <a:rPr lang="en-GB" sz="1200" dirty="0">
                <a:latin typeface="Arial" panose="020B0604020202020204" pitchFamily="34" charset="0"/>
                <a:cs typeface="Arial" panose="020B0604020202020204" pitchFamily="34" charset="0"/>
              </a:rPr>
              <a:t>and respond appropriately to potential shoplifting incidents</a:t>
            </a:r>
            <a:r>
              <a:rPr lang="en-GB" sz="1200" dirty="0" smtClean="0">
                <a:latin typeface="Arial" panose="020B0604020202020204" pitchFamily="34" charset="0"/>
                <a:cs typeface="Arial" panose="020B0604020202020204" pitchFamily="34" charset="0"/>
              </a:rPr>
              <a:t>.</a:t>
            </a:r>
          </a:p>
          <a:p>
            <a:pPr marL="0" indent="0">
              <a:lnSpc>
                <a:spcPct val="150000"/>
              </a:lnSpc>
              <a:buNone/>
            </a:pPr>
            <a:r>
              <a:rPr lang="en-GB" sz="1200" dirty="0">
                <a:latin typeface="Arial" panose="020B0604020202020204" pitchFamily="34" charset="0"/>
                <a:cs typeface="Arial" panose="020B0604020202020204" pitchFamily="34" charset="0"/>
              </a:rPr>
              <a:t>Implementing these measures can help create a secure shopping environment and reduce the risk of theft. If you need more specific advice or have any questions, feel free to ask!</a:t>
            </a:r>
          </a:p>
        </p:txBody>
      </p:sp>
      <p:sp>
        <p:nvSpPr>
          <p:cNvPr id="6" name="Slide Number Placeholder 5"/>
          <p:cNvSpPr>
            <a:spLocks noGrp="1"/>
          </p:cNvSpPr>
          <p:nvPr>
            <p:ph type="sldNum" sz="quarter" idx="12"/>
          </p:nvPr>
        </p:nvSpPr>
        <p:spPr/>
        <p:txBody>
          <a:bodyPr/>
          <a:lstStyle/>
          <a:p>
            <a:fld id="{C68AC1EC-23E2-4F0E-A5A4-674EC8DB954E}" type="slidenum">
              <a:rPr lang="en-US" smtClean="0"/>
              <a:t>5</a:t>
            </a:fld>
            <a:endParaRPr lang="en-US"/>
          </a:p>
        </p:txBody>
      </p:sp>
      <p:pic>
        <p:nvPicPr>
          <p:cNvPr id="1026" name="Picture 2" descr="A security officer at a store in Basildon, Englan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8348" y="4469365"/>
            <a:ext cx="4015208" cy="2258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0491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1108" y="854945"/>
            <a:ext cx="10449784" cy="585235"/>
          </a:xfrm>
        </p:spPr>
        <p:txBody>
          <a:bodyPr/>
          <a:lstStyle/>
          <a:p>
            <a:r>
              <a:rPr lang="en-GB" dirty="0" smtClean="0">
                <a:latin typeface="Arial" panose="020B0604020202020204" pitchFamily="34" charset="0"/>
                <a:cs typeface="Arial" panose="020B0604020202020204" pitchFamily="34" charset="0"/>
              </a:rPr>
              <a:t>References:</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71108" y="1639824"/>
            <a:ext cx="10442448" cy="4372356"/>
          </a:xfrm>
        </p:spPr>
        <p:txBody>
          <a:bodyPr>
            <a:normAutofit fontScale="85000" lnSpcReduction="10000"/>
          </a:bodyPr>
          <a:lstStyle/>
          <a:p>
            <a:pPr>
              <a:lnSpc>
                <a:spcPct val="160000"/>
              </a:lnSpc>
            </a:pPr>
            <a:r>
              <a:rPr lang="en-GB" sz="1300" dirty="0">
                <a:latin typeface="Arial" panose="020B0604020202020204" pitchFamily="34" charset="0"/>
                <a:cs typeface="Arial" panose="020B0604020202020204" pitchFamily="34" charset="0"/>
              </a:rPr>
              <a:t>Google.com. (2023). </a:t>
            </a:r>
            <a:r>
              <a:rPr lang="en-GB" sz="1300" i="1" dirty="0">
                <a:latin typeface="Arial" panose="020B0604020202020204" pitchFamily="34" charset="0"/>
                <a:cs typeface="Arial" panose="020B0604020202020204" pitchFamily="34" charset="0"/>
              </a:rPr>
              <a:t>Redirect Notice</a:t>
            </a:r>
            <a:r>
              <a:rPr lang="en-GB" sz="1300" dirty="0">
                <a:latin typeface="Arial" panose="020B0604020202020204" pitchFamily="34" charset="0"/>
                <a:cs typeface="Arial" panose="020B0604020202020204" pitchFamily="34" charset="0"/>
              </a:rPr>
              <a:t>. [online] Available at: https://www.google.com/url?sa=i&amp;url=https%3A%2F%2Fwww.economist.com%2Fbritain%2F2023%2F09%2F22%2Fwhy-shoplifting-is-rising-in-britain&amp;psig=AOvVaw0xpAJgBa1WLWKOtIPGVNJL&amp;ust=1739543662304000&amp;source=images&amp;cd=vfe&amp;opi=89978449&amp;ved=0CBQQjRxqFwoTCOCwnq7vwIsDFQAAAAAdAAAAABAE [Accessed 13 Feb. 2025</a:t>
            </a:r>
            <a:r>
              <a:rPr lang="en-GB" sz="1300" dirty="0" smtClean="0">
                <a:latin typeface="Arial" panose="020B0604020202020204" pitchFamily="34" charset="0"/>
                <a:cs typeface="Arial" panose="020B0604020202020204" pitchFamily="34" charset="0"/>
              </a:rPr>
              <a:t>].</a:t>
            </a:r>
            <a:endParaRPr lang="en-GB" sz="1300" dirty="0">
              <a:latin typeface="Arial" panose="020B0604020202020204" pitchFamily="34" charset="0"/>
              <a:cs typeface="Arial" panose="020B0604020202020204" pitchFamily="34" charset="0"/>
            </a:endParaRPr>
          </a:p>
          <a:p>
            <a:pPr>
              <a:lnSpc>
                <a:spcPct val="160000"/>
              </a:lnSpc>
            </a:pPr>
            <a:r>
              <a:rPr lang="en-GB" sz="1300" dirty="0">
                <a:latin typeface="Arial" panose="020B0604020202020204" pitchFamily="34" charset="0"/>
                <a:cs typeface="Arial" panose="020B0604020202020204" pitchFamily="34" charset="0"/>
              </a:rPr>
              <a:t>Google.com. (2025). </a:t>
            </a:r>
            <a:r>
              <a:rPr lang="en-GB" sz="1300" i="1" dirty="0">
                <a:latin typeface="Arial" panose="020B0604020202020204" pitchFamily="34" charset="0"/>
                <a:cs typeface="Arial" panose="020B0604020202020204" pitchFamily="34" charset="0"/>
              </a:rPr>
              <a:t>Redirect Notice</a:t>
            </a:r>
            <a:r>
              <a:rPr lang="en-GB" sz="1300" dirty="0">
                <a:latin typeface="Arial" panose="020B0604020202020204" pitchFamily="34" charset="0"/>
                <a:cs typeface="Arial" panose="020B0604020202020204" pitchFamily="34" charset="0"/>
              </a:rPr>
              <a:t>. [online] Available at: https://www.google.com/url?sa=i&amp;url=https%3A%2F%2Fwww.thetimes.com%2Farticle%2Fshoplifting-in-uk-worse-than-europe-as-food-prices-soar-snq8gl7zb&amp;psig=AOvVaw0xpAJgBa1WLWKOtIPGVNJL&amp;ust=1739543662304000&amp;source=images&amp;cd=vfe&amp;opi=89978449&amp;ved=0CBQQjRxqFwoTCOCwnq7vwIsDFQAAAAAdAAAAABAJ [Accessed 13 Feb. 2025</a:t>
            </a:r>
            <a:r>
              <a:rPr lang="en-GB" sz="1300" dirty="0" smtClean="0">
                <a:latin typeface="Arial" panose="020B0604020202020204" pitchFamily="34" charset="0"/>
                <a:cs typeface="Arial" panose="020B0604020202020204" pitchFamily="34" charset="0"/>
              </a:rPr>
              <a:t>].</a:t>
            </a:r>
          </a:p>
          <a:p>
            <a:pPr>
              <a:lnSpc>
                <a:spcPct val="160000"/>
              </a:lnSpc>
            </a:pPr>
            <a:r>
              <a:rPr lang="en-GB" sz="1300" dirty="0">
                <a:latin typeface="Arial" panose="020B0604020202020204" pitchFamily="34" charset="0"/>
                <a:cs typeface="Arial" panose="020B0604020202020204" pitchFamily="34" charset="0"/>
              </a:rPr>
              <a:t>Security Expert (2024). </a:t>
            </a:r>
            <a:r>
              <a:rPr lang="en-GB" sz="1300" i="1" dirty="0">
                <a:latin typeface="Arial" panose="020B0604020202020204" pitchFamily="34" charset="0"/>
                <a:cs typeface="Arial" panose="020B0604020202020204" pitchFamily="34" charset="0"/>
              </a:rPr>
              <a:t>What Are The Causes and How To Prevent Shoplifting In Retail - T-Class UK</a:t>
            </a:r>
            <a:r>
              <a:rPr lang="en-GB" sz="1300" dirty="0">
                <a:latin typeface="Arial" panose="020B0604020202020204" pitchFamily="34" charset="0"/>
                <a:cs typeface="Arial" panose="020B0604020202020204" pitchFamily="34" charset="0"/>
              </a:rPr>
              <a:t>. [online] T-Class UK. Available at: </a:t>
            </a:r>
            <a:r>
              <a:rPr lang="en-GB" sz="1300" dirty="0">
                <a:latin typeface="Arial" panose="020B0604020202020204" pitchFamily="34" charset="0"/>
                <a:cs typeface="Arial" panose="020B0604020202020204" pitchFamily="34" charset="0"/>
                <a:hlinkClick r:id="rId2"/>
              </a:rPr>
              <a:t>https://t-class.co.uk/what-are-the-causes-and-how-to-prevent-shoplifting-in-retail</a:t>
            </a:r>
            <a:r>
              <a:rPr lang="en-GB" sz="1300" dirty="0" smtClean="0">
                <a:latin typeface="Arial" panose="020B0604020202020204" pitchFamily="34" charset="0"/>
                <a:cs typeface="Arial" panose="020B0604020202020204" pitchFamily="34" charset="0"/>
                <a:hlinkClick r:id="rId2"/>
              </a:rPr>
              <a:t>/</a:t>
            </a:r>
            <a:r>
              <a:rPr lang="en-GB" sz="1300" dirty="0">
                <a:latin typeface="Arial" panose="020B0604020202020204" pitchFamily="34" charset="0"/>
                <a:cs typeface="Arial" panose="020B0604020202020204" pitchFamily="34" charset="0"/>
              </a:rPr>
              <a:t> [Accessed 13 Feb. 2025</a:t>
            </a:r>
            <a:r>
              <a:rPr lang="en-GB" sz="1300" dirty="0" smtClean="0">
                <a:latin typeface="Arial" panose="020B0604020202020204" pitchFamily="34" charset="0"/>
                <a:cs typeface="Arial" panose="020B0604020202020204" pitchFamily="34" charset="0"/>
              </a:rPr>
              <a:t>].</a:t>
            </a:r>
          </a:p>
          <a:p>
            <a:pPr>
              <a:lnSpc>
                <a:spcPct val="160000"/>
              </a:lnSpc>
            </a:pPr>
            <a:r>
              <a:rPr lang="en-GB" sz="1300" dirty="0">
                <a:latin typeface="Arial" panose="020B0604020202020204" pitchFamily="34" charset="0"/>
                <a:cs typeface="Arial" panose="020B0604020202020204" pitchFamily="34" charset="0"/>
              </a:rPr>
              <a:t>Brc.org.uk. (2025). </a:t>
            </a:r>
            <a:r>
              <a:rPr lang="en-GB" sz="1300" i="1" dirty="0">
                <a:latin typeface="Arial" panose="020B0604020202020204" pitchFamily="34" charset="0"/>
                <a:cs typeface="Arial" panose="020B0604020202020204" pitchFamily="34" charset="0"/>
              </a:rPr>
              <a:t>Retail crime ‘spiralling out of control’</a:t>
            </a:r>
            <a:r>
              <a:rPr lang="en-GB" sz="1300" dirty="0">
                <a:latin typeface="Arial" panose="020B0604020202020204" pitchFamily="34" charset="0"/>
                <a:cs typeface="Arial" panose="020B0604020202020204" pitchFamily="34" charset="0"/>
              </a:rPr>
              <a:t>. [online] Available at: </a:t>
            </a:r>
            <a:r>
              <a:rPr lang="en-GB" sz="1300" dirty="0">
                <a:latin typeface="Arial" panose="020B0604020202020204" pitchFamily="34" charset="0"/>
                <a:cs typeface="Arial" panose="020B0604020202020204" pitchFamily="34" charset="0"/>
                <a:hlinkClick r:id="rId3"/>
              </a:rPr>
              <a:t>https://brc.org.uk/news-and-events/news/corporate-affairs/2025/ungated/retail-crime-spiralling-out-of-control</a:t>
            </a:r>
            <a:r>
              <a:rPr lang="en-GB" sz="1300" dirty="0" smtClean="0">
                <a:latin typeface="Arial" panose="020B0604020202020204" pitchFamily="34" charset="0"/>
                <a:cs typeface="Arial" panose="020B0604020202020204" pitchFamily="34" charset="0"/>
                <a:hlinkClick r:id="rId3"/>
              </a:rPr>
              <a:t>/</a:t>
            </a:r>
            <a:r>
              <a:rPr lang="en-GB" sz="1300" dirty="0" smtClean="0">
                <a:latin typeface="Arial" panose="020B0604020202020204" pitchFamily="34" charset="0"/>
                <a:cs typeface="Arial" panose="020B0604020202020204" pitchFamily="34" charset="0"/>
              </a:rPr>
              <a:t> </a:t>
            </a:r>
            <a:r>
              <a:rPr lang="en-GB" sz="1300" dirty="0">
                <a:latin typeface="Arial" panose="020B0604020202020204" pitchFamily="34" charset="0"/>
                <a:cs typeface="Arial" panose="020B0604020202020204" pitchFamily="34" charset="0"/>
              </a:rPr>
              <a:t>[Accessed 13 Feb. 2025</a:t>
            </a:r>
            <a:r>
              <a:rPr lang="en-GB" sz="1300" dirty="0" smtClean="0">
                <a:latin typeface="Arial" panose="020B0604020202020204" pitchFamily="34" charset="0"/>
                <a:cs typeface="Arial" panose="020B0604020202020204" pitchFamily="34" charset="0"/>
              </a:rPr>
              <a:t>].</a:t>
            </a:r>
            <a:endParaRPr lang="en-GB" sz="1300" dirty="0">
              <a:latin typeface="Arial" panose="020B0604020202020204" pitchFamily="34" charset="0"/>
              <a:cs typeface="Arial" panose="020B0604020202020204" pitchFamily="34" charset="0"/>
            </a:endParaRPr>
          </a:p>
          <a:p>
            <a:pPr>
              <a:lnSpc>
                <a:spcPct val="160000"/>
              </a:lnSpc>
            </a:pPr>
            <a:r>
              <a:rPr lang="en-GB" sz="1300" dirty="0" smtClean="0">
                <a:latin typeface="Arial" panose="020B0604020202020204" pitchFamily="34" charset="0"/>
                <a:cs typeface="Arial" panose="020B0604020202020204" pitchFamily="34" charset="0"/>
              </a:rPr>
              <a:t>‌</a:t>
            </a:r>
            <a:r>
              <a:rPr lang="en-GB" sz="1300" dirty="0">
                <a:latin typeface="Arial" panose="020B0604020202020204" pitchFamily="34" charset="0"/>
                <a:cs typeface="Arial" panose="020B0604020202020204" pitchFamily="34" charset="0"/>
              </a:rPr>
              <a:t>Morton, S. (2025). </a:t>
            </a:r>
            <a:r>
              <a:rPr lang="en-GB" sz="1300" i="1" dirty="0">
                <a:latin typeface="Arial" panose="020B0604020202020204" pitchFamily="34" charset="0"/>
                <a:cs typeface="Arial" panose="020B0604020202020204" pitchFamily="34" charset="0"/>
              </a:rPr>
              <a:t>Sussex and Surrey constabulary areas record another increase in shoplifting: Retail trade union worried about impact on staff</a:t>
            </a:r>
            <a:r>
              <a:rPr lang="en-GB" sz="1300" dirty="0">
                <a:latin typeface="Arial" panose="020B0604020202020204" pitchFamily="34" charset="0"/>
                <a:cs typeface="Arial" panose="020B0604020202020204" pitchFamily="34" charset="0"/>
              </a:rPr>
              <a:t>. [online] </a:t>
            </a:r>
            <a:r>
              <a:rPr lang="en-GB" sz="1300" dirty="0" err="1">
                <a:latin typeface="Arial" panose="020B0604020202020204" pitchFamily="34" charset="0"/>
                <a:cs typeface="Arial" panose="020B0604020202020204" pitchFamily="34" charset="0"/>
              </a:rPr>
              <a:t>SussexWorld</a:t>
            </a:r>
            <a:r>
              <a:rPr lang="en-GB" sz="1300" dirty="0">
                <a:latin typeface="Arial" panose="020B0604020202020204" pitchFamily="34" charset="0"/>
                <a:cs typeface="Arial" panose="020B0604020202020204" pitchFamily="34" charset="0"/>
              </a:rPr>
              <a:t>. Available at: https://www.sussexexpress.co.uk/news/crime/sussex-and-surrey-constabulary-areas-record-another-increase-in-shoplifting-retail-trade-union-worried-about-impact-on-staff-4989743 [Accessed 13 Feb. 2025].</a:t>
            </a:r>
          </a:p>
          <a:p>
            <a:endParaRPr lang="en-GB" dirty="0"/>
          </a:p>
          <a:p>
            <a:endParaRPr lang="en-GB" dirty="0"/>
          </a:p>
          <a:p>
            <a:pPr>
              <a:lnSpc>
                <a:spcPct val="150000"/>
              </a:lnSpc>
            </a:pPr>
            <a:endParaRPr lang="en-GB" sz="1200" dirty="0">
              <a:latin typeface="Arial" panose="020B0604020202020204" pitchFamily="34" charset="0"/>
              <a:cs typeface="Arial" panose="020B0604020202020204" pitchFamily="34" charset="0"/>
            </a:endParaRPr>
          </a:p>
          <a:p>
            <a:pPr marL="0" indent="0">
              <a:buNone/>
            </a:pPr>
            <a:endParaRPr lang="en-GB" dirty="0"/>
          </a:p>
          <a:p>
            <a:pPr marL="0" indent="0">
              <a:buNone/>
            </a:pPr>
            <a:endParaRPr lang="en-GB" dirty="0"/>
          </a:p>
          <a:p>
            <a:endParaRPr lang="en-GB" dirty="0"/>
          </a:p>
        </p:txBody>
      </p:sp>
      <p:sp>
        <p:nvSpPr>
          <p:cNvPr id="6" name="Slide Number Placeholder 5"/>
          <p:cNvSpPr>
            <a:spLocks noGrp="1"/>
          </p:cNvSpPr>
          <p:nvPr>
            <p:ph type="sldNum" sz="quarter" idx="12"/>
          </p:nvPr>
        </p:nvSpPr>
        <p:spPr/>
        <p:txBody>
          <a:bodyPr/>
          <a:lstStyle/>
          <a:p>
            <a:fld id="{C68AC1EC-23E2-4F0E-A5A4-674EC8DB954E}" type="slidenum">
              <a:rPr lang="en-US" smtClean="0"/>
              <a:t>6</a:t>
            </a:fld>
            <a:endParaRPr lang="en-US"/>
          </a:p>
        </p:txBody>
      </p:sp>
    </p:spTree>
    <p:extLst>
      <p:ext uri="{BB962C8B-B14F-4D97-AF65-F5344CB8AC3E}">
        <p14:creationId xmlns:p14="http://schemas.microsoft.com/office/powerpoint/2010/main" val="3939265783"/>
      </p:ext>
    </p:extLst>
  </p:cSld>
  <p:clrMapOvr>
    <a:masterClrMapping/>
  </p:clrMapOvr>
</p:sld>
</file>

<file path=ppt/theme/theme1.xml><?xml version="1.0" encoding="utf-8"?>
<a:theme xmlns:a="http://schemas.openxmlformats.org/drawingml/2006/main" name="BohoVogueVTI">
  <a:themeElements>
    <a:clrScheme name="AnalogousFromRegularSeedRightStep">
      <a:dk1>
        <a:srgbClr val="000000"/>
      </a:dk1>
      <a:lt1>
        <a:srgbClr val="FFFFFF"/>
      </a:lt1>
      <a:dk2>
        <a:srgbClr val="1C2732"/>
      </a:dk2>
      <a:lt2>
        <a:srgbClr val="F3F0F1"/>
      </a:lt2>
      <a:accent1>
        <a:srgbClr val="21B780"/>
      </a:accent1>
      <a:accent2>
        <a:srgbClr val="14B2BA"/>
      </a:accent2>
      <a:accent3>
        <a:srgbClr val="298EE7"/>
      </a:accent3>
      <a:accent4>
        <a:srgbClr val="2C40D9"/>
      </a:accent4>
      <a:accent5>
        <a:srgbClr val="6229E7"/>
      </a:accent5>
      <a:accent6>
        <a:srgbClr val="A017D5"/>
      </a:accent6>
      <a:hlink>
        <a:srgbClr val="BF3F6E"/>
      </a:hlink>
      <a:folHlink>
        <a:srgbClr val="7F7F7F"/>
      </a:folHlink>
    </a:clrScheme>
    <a:fontScheme name="Walbaum Display_Aptos">
      <a:majorFont>
        <a:latin typeface="Walbaum Display"/>
        <a:ea typeface=""/>
        <a:cs typeface=""/>
      </a:majorFont>
      <a:minorFont>
        <a:latin typeface="Apto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BohoVogueVTI" id="{8022F7FC-316B-4DD9-B9EB-BB68CC0DFA6F}" vid="{544DD2C6-9D23-4092-AACF-F55CEAA658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109</TotalTime>
  <Words>750</Words>
  <Application>Microsoft Office PowerPoint</Application>
  <PresentationFormat>Widescreen</PresentationFormat>
  <Paragraphs>56</Paragraphs>
  <Slides>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Aptos Light</vt:lpstr>
      <vt:lpstr>Arial</vt:lpstr>
      <vt:lpstr>Calibri</vt:lpstr>
      <vt:lpstr>Walbaum Display</vt:lpstr>
      <vt:lpstr>BohoVogueVTI</vt:lpstr>
      <vt:lpstr>                University of Wales TSD Module Code:       BMSW4014 Module Title :        Problem Solving and Innovation Assignment Title: The rise of shoplifting in retail Student Name:     Makarim Hamoudi ID                   :      2412157 Date               :      14/02/2025</vt:lpstr>
      <vt:lpstr>Define The Problem Of Shoplifting In UK:</vt:lpstr>
      <vt:lpstr>Identifying signs of potential shoplifter:</vt:lpstr>
      <vt:lpstr>The impact of shoplifting on retail businesses:</vt:lpstr>
      <vt:lpstr>Improving security in stores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rise of shoplifting in retail</dc:title>
  <dc:creator/>
  <cp:lastModifiedBy>HP PROBOOK i5 11 Gen</cp:lastModifiedBy>
  <cp:revision>14</cp:revision>
  <dcterms:created xsi:type="dcterms:W3CDTF">2025-02-12T10:10:01Z</dcterms:created>
  <dcterms:modified xsi:type="dcterms:W3CDTF">2025-02-13T19:46:35Z</dcterms:modified>
</cp:coreProperties>
</file>