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4" r:id="rId3"/>
    <p:sldId id="275" r:id="rId4"/>
    <p:sldId id="276" r:id="rId5"/>
    <p:sldId id="273" r:id="rId6"/>
    <p:sldId id="267" r:id="rId7"/>
    <p:sldId id="258" r:id="rId8"/>
    <p:sldId id="268" r:id="rId9"/>
    <p:sldId id="272" r:id="rId10"/>
    <p:sldId id="269" r:id="rId11"/>
    <p:sldId id="270" r:id="rId12"/>
    <p:sldId id="271" r:id="rId13"/>
  </p:sldIdLst>
  <p:sldSz cx="11064875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002" y="-90"/>
      </p:cViewPr>
      <p:guideLst>
        <p:guide orient="horz" pos="2160"/>
        <p:guide pos="3485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9866" y="2130430"/>
            <a:ext cx="9405144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9731" y="3886200"/>
            <a:ext cx="7745413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0C685-4E89-4C26-BEFA-7AAEC44240A5}" type="datetimeFigureOut">
              <a:rPr lang="en-GB"/>
              <a:pPr>
                <a:defRPr/>
              </a:pPr>
              <a:t>29/09/2018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59AF94-185C-4AFF-84DE-8E761330166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156088-8F59-4787-BD53-4836D3D03486}" type="datetimeFigureOut">
              <a:rPr lang="en-GB"/>
              <a:pPr>
                <a:defRPr/>
              </a:pPr>
              <a:t>29/09/2018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FAFDD7-8C5A-4CB7-958C-DD454DBB38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4049" y="4406905"/>
            <a:ext cx="9405144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4049" y="2906713"/>
            <a:ext cx="9405144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C3726B-C937-4FE7-B2D9-30811293A8CE}" type="datetimeFigureOut">
              <a:rPr lang="en-GB"/>
              <a:pPr>
                <a:defRPr/>
              </a:pPr>
              <a:t>29/09/2018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0963E-CD41-46DD-85EE-A8D8C11496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3244" y="1600205"/>
            <a:ext cx="4886986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24645" y="1600205"/>
            <a:ext cx="4886986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536AE0-C180-46A1-AAFB-2F2059C0B6E3}" type="datetimeFigureOut">
              <a:rPr lang="en-GB"/>
              <a:pPr>
                <a:defRPr/>
              </a:pPr>
              <a:t>29/09/2018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4A3AF4-DA6B-490E-A448-B492DDE5F18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53244" y="1535113"/>
            <a:ext cx="488890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3244" y="2174875"/>
            <a:ext cx="488890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20806" y="1535113"/>
            <a:ext cx="489082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20806" y="2174875"/>
            <a:ext cx="489082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145EBD-E649-429B-AC36-31C1B2F2D72F}" type="datetimeFigureOut">
              <a:rPr lang="en-GB"/>
              <a:pPr>
                <a:defRPr/>
              </a:pPr>
              <a:t>29/09/2018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CA8DE-BF36-4085-A11B-8FB627247C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856F7B-0A18-4886-A6C6-0469D9A4480C}" type="datetimeFigureOut">
              <a:rPr lang="en-GB"/>
              <a:pPr>
                <a:defRPr/>
              </a:pPr>
              <a:t>29/09/2018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A05167-DA00-4E93-83A9-412E3854E7C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6A8458-B9CC-4A57-9E03-4707C17D57AA}" type="datetimeFigureOut">
              <a:rPr lang="en-GB"/>
              <a:pPr>
                <a:defRPr/>
              </a:pPr>
              <a:t>29/09/2018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5A2B0-6F18-4C93-8237-5632D7CAAA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3244" y="273050"/>
            <a:ext cx="3640268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26059" y="273055"/>
            <a:ext cx="618557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3244" y="1435103"/>
            <a:ext cx="3640268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8419EE-FFC9-4ADF-B0AB-FE97BA114F1F}" type="datetimeFigureOut">
              <a:rPr lang="en-GB"/>
              <a:pPr>
                <a:defRPr/>
              </a:pPr>
              <a:t>29/09/2018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5AA27-1BF9-48B9-936B-319532720BC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8793" y="4800600"/>
            <a:ext cx="6638925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168793" y="612775"/>
            <a:ext cx="6638925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8793" y="5367338"/>
            <a:ext cx="6638925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DEE1A7-3019-4186-B9F1-DA0F5919B5F7}" type="datetimeFigureOut">
              <a:rPr lang="en-GB"/>
              <a:pPr>
                <a:defRPr/>
              </a:pPr>
              <a:t>29/09/2018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654FB-465E-42C7-AD20-2C1A85295A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DE5615-B4C1-47EF-BD01-F8F6A7C4D76A}" type="datetimeFigureOut">
              <a:rPr lang="en-GB"/>
              <a:pPr>
                <a:defRPr/>
              </a:pPr>
              <a:t>29/09/2018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404DEB-4864-400A-BE50-157C7A7BD88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022034" y="274643"/>
            <a:ext cx="2489597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3244" y="274643"/>
            <a:ext cx="7284376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8B98C-29D1-491A-9181-5506752A5576}" type="datetimeFigureOut">
              <a:rPr lang="en-GB"/>
              <a:pPr>
                <a:defRPr/>
              </a:pPr>
              <a:t>29/09/2018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72DF0-3577-4791-B4BC-B1E89372CA0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553244" y="274638"/>
            <a:ext cx="995838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553244" y="1600205"/>
            <a:ext cx="995838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3244" y="6356355"/>
            <a:ext cx="2581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9BB0BDC-12CE-4673-96B3-A6612F82D33F}" type="datetimeFigureOut">
              <a:rPr lang="en-GB"/>
              <a:pPr>
                <a:defRPr/>
              </a:pPr>
              <a:t>29/09/2018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80499" y="6356355"/>
            <a:ext cx="35038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29827" y="6356355"/>
            <a:ext cx="2581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0C0ABEB-B03C-4C1F-8EEA-57F68B48066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google.co.uk/url?url=http://www.freeiconspng.com/free-images/case-icon-png-2654&amp;rct=j&amp;frm=1&amp;q=&amp;esrc=s&amp;sa=U&amp;ved=0ahUKEwiS7Yy_mLTPAhWILMAKHTQIAnw4FBDBbggqMAo&amp;usg=AFQjCNGE7ZFMiNzJ6viMYthHIu3KkAdOtg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google.co.uk/url?url=http://www.st-thomas-aquinas.com/sacraments/firstreconciliation&amp;rct=j&amp;frm=1&amp;q=&amp;esrc=s&amp;sa=U&amp;ved=0ahUKEwi5uNrvl7TPAhXKDcAKHWE9AoIQwW4IGjAC&amp;usg=AFQjCNEuY62XS1uFRqsDdADizlKGbdlcd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google.co.uk/url?url=http://www.topmbacoach.com/services/assignments-2/&amp;rct=j&amp;frm=1&amp;q=&amp;esrc=s&amp;sa=U&amp;ved=0ahUKEwjG0Lu7l7TPAhWlLsAKHQQ-A_kQwW4IHDAD&amp;usg=AFQjCNFBEP5Or0XDrLFAPgnF8J114dQfa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3516" y="188913"/>
            <a:ext cx="10457844" cy="1655762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/>
              <a:t/>
            </a:r>
            <a:br>
              <a:rPr lang="en-GB" sz="4000" dirty="0"/>
            </a:br>
            <a:r>
              <a:rPr lang="en-GB" sz="4000" dirty="0" smtClean="0"/>
              <a:t>Group </a:t>
            </a:r>
            <a:r>
              <a:rPr lang="en-GB" sz="4000" dirty="0" smtClean="0"/>
              <a:t>Facilitation and </a:t>
            </a:r>
            <a:r>
              <a:rPr lang="en-GB" sz="4000" dirty="0" smtClean="0"/>
              <a:t>Restorative Practice </a:t>
            </a: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Assignment 1: Oral Presentation</a:t>
            </a:r>
            <a:br>
              <a:rPr lang="en-GB" sz="4000" dirty="0" smtClean="0"/>
            </a:b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3135" y="2000255"/>
            <a:ext cx="9991870" cy="4525093"/>
          </a:xfrm>
        </p:spPr>
        <p:txBody>
          <a:bodyPr rtlCol="0">
            <a:normAutofit fontScale="32500" lnSpcReduction="20000"/>
          </a:bodyPr>
          <a:lstStyle/>
          <a:p>
            <a:endParaRPr lang="en-GB" sz="4400" b="1" dirty="0" smtClean="0"/>
          </a:p>
          <a:p>
            <a:pPr algn="l"/>
            <a:r>
              <a:rPr lang="en-GB" sz="8600" b="1" dirty="0" smtClean="0"/>
              <a:t>This </a:t>
            </a:r>
            <a:r>
              <a:rPr lang="en-GB" sz="8600" b="1" dirty="0"/>
              <a:t>15 minute oral seminar presentation will allow you to explore a Truth Commission or TRC process (case study) that illustrates the work and the effectiveness of the commission that is being presented. </a:t>
            </a:r>
            <a:endParaRPr lang="en-GB" sz="8600" dirty="0"/>
          </a:p>
          <a:p>
            <a:pPr algn="l"/>
            <a:r>
              <a:rPr lang="en-GB" sz="8600" dirty="0"/>
              <a:t>You will be able to choose a Truth Commission or TRC process from a list that will be provided and explored within the module. </a:t>
            </a:r>
            <a:endParaRPr lang="en-US" sz="8600" dirty="0"/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8600" dirty="0" smtClean="0"/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4200" dirty="0" smtClean="0"/>
              <a:t>	</a:t>
            </a:r>
            <a:endParaRPr lang="en-GB" sz="4000" dirty="0"/>
          </a:p>
        </p:txBody>
      </p:sp>
      <p:pic>
        <p:nvPicPr>
          <p:cNvPr id="13320" name="Picture 8" descr="Image result for case study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901" y="4733136"/>
            <a:ext cx="2284051" cy="18875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TRANSITIONAL JUSTICE 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</a:t>
            </a:r>
            <a:r>
              <a:rPr lang="en-GB" b="1" i="1" dirty="0" smtClean="0"/>
              <a:t>….</a:t>
            </a:r>
            <a:r>
              <a:rPr lang="en-GB" dirty="0" smtClean="0"/>
              <a:t>is </a:t>
            </a:r>
            <a:r>
              <a:rPr lang="en-GB" dirty="0"/>
              <a:t>a response to systematic or widespread violations of human rights. It seeks recognition for victims and promotion of possibilities for peace, reconciliation and democracy. Transitional justice is not a special form of justice but justice adapted to societies transforming themselves after a period of pervasive human rights abuse. In some cases, these transformations happen suddenly; in others, they may take place over many decades’ (ITCTJ.org). </a:t>
            </a:r>
          </a:p>
          <a:p>
            <a:endParaRPr lang="en-GB" sz="2800" dirty="0" smtClean="0"/>
          </a:p>
          <a:p>
            <a:r>
              <a:rPr lang="en-GB" sz="2800" dirty="0" smtClean="0"/>
              <a:t>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479090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TRC’S/TC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Truth Commissions and TRC’s (Truth and Reconciliation Commissions) have played and continue to play a significant role within the process of transitional justice throughout the world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5603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3244" y="1340768"/>
            <a:ext cx="9083650" cy="5688631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 smtClean="0"/>
              <a:t>South Africa</a:t>
            </a:r>
          </a:p>
          <a:p>
            <a:pPr marL="0" indent="0">
              <a:buNone/>
            </a:pPr>
            <a:r>
              <a:rPr lang="en-GB" sz="2800" dirty="0" smtClean="0"/>
              <a:t>Guatemala</a:t>
            </a:r>
          </a:p>
          <a:p>
            <a:pPr fontAlgn="auto">
              <a:spcAft>
                <a:spcPts val="0"/>
              </a:spcAft>
              <a:buNone/>
              <a:defRPr/>
            </a:pPr>
            <a:r>
              <a:rPr lang="en-GB" sz="2800" dirty="0"/>
              <a:t>Northern Ireland</a:t>
            </a:r>
          </a:p>
          <a:p>
            <a:pPr fontAlgn="auto">
              <a:spcAft>
                <a:spcPts val="0"/>
              </a:spcAft>
              <a:buNone/>
              <a:defRPr/>
            </a:pPr>
            <a:r>
              <a:rPr lang="en-GB" sz="2800" dirty="0"/>
              <a:t>Canada (Residential schools for Aboriginals)</a:t>
            </a:r>
          </a:p>
          <a:p>
            <a:pPr fontAlgn="auto">
              <a:spcAft>
                <a:spcPts val="0"/>
              </a:spcAft>
              <a:buNone/>
              <a:defRPr/>
            </a:pPr>
            <a:r>
              <a:rPr lang="en-GB" sz="2800" dirty="0"/>
              <a:t>Australia (Aboriginals)	</a:t>
            </a:r>
          </a:p>
          <a:p>
            <a:pPr fontAlgn="auto">
              <a:spcAft>
                <a:spcPts val="0"/>
              </a:spcAft>
              <a:buNone/>
              <a:defRPr/>
            </a:pPr>
            <a:r>
              <a:rPr lang="en-GB" sz="2800" dirty="0"/>
              <a:t>New Zealand (Maoris)			</a:t>
            </a:r>
          </a:p>
          <a:p>
            <a:pPr fontAlgn="auto">
              <a:spcAft>
                <a:spcPts val="0"/>
              </a:spcAft>
              <a:buNone/>
              <a:defRPr/>
            </a:pPr>
            <a:r>
              <a:rPr lang="en-GB" sz="2800" dirty="0"/>
              <a:t>Bosnia</a:t>
            </a:r>
          </a:p>
          <a:p>
            <a:pPr fontAlgn="auto">
              <a:spcAft>
                <a:spcPts val="0"/>
              </a:spcAft>
              <a:buNone/>
              <a:defRPr/>
            </a:pPr>
            <a:r>
              <a:rPr lang="en-GB" sz="2800" dirty="0"/>
              <a:t>Rwanda</a:t>
            </a:r>
          </a:p>
          <a:p>
            <a:pPr fontAlgn="auto">
              <a:spcAft>
                <a:spcPts val="0"/>
              </a:spcAft>
              <a:buNone/>
              <a:defRPr/>
            </a:pPr>
            <a:r>
              <a:rPr lang="en-GB" sz="2800" dirty="0"/>
              <a:t>Cambodia (Killing fields)</a:t>
            </a:r>
          </a:p>
          <a:p>
            <a:pPr fontAlgn="auto">
              <a:spcAft>
                <a:spcPts val="0"/>
              </a:spcAft>
              <a:buNone/>
              <a:defRPr/>
            </a:pPr>
            <a:r>
              <a:rPr lang="en-GB" sz="2800" dirty="0"/>
              <a:t>Other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8684685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Presenting your Case </a:t>
            </a:r>
            <a:r>
              <a:rPr lang="en-GB" dirty="0" smtClean="0"/>
              <a:t>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3244" y="1600203"/>
            <a:ext cx="9958388" cy="49244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3000" dirty="0">
                <a:solidFill>
                  <a:prstClr val="white"/>
                </a:solidFill>
              </a:rPr>
              <a:t>Case studies are about real life situations. They involve an in-depth observation of a ‘case’ such as an event, process or person. (In this case, it could be seen as a process of an event).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3000" dirty="0">
                <a:solidFill>
                  <a:prstClr val="white"/>
                </a:solidFill>
              </a:rPr>
              <a:t>You need to observe a case in terms of </a:t>
            </a:r>
            <a:r>
              <a:rPr lang="en-GB" sz="3000" dirty="0" smtClean="0">
                <a:solidFill>
                  <a:prstClr val="white"/>
                </a:solidFill>
              </a:rPr>
              <a:t>TRC/TJ </a:t>
            </a:r>
            <a:r>
              <a:rPr lang="en-GB" sz="3000" dirty="0">
                <a:solidFill>
                  <a:prstClr val="white"/>
                </a:solidFill>
              </a:rPr>
              <a:t>in a chosen situation and explain what happened.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3000" dirty="0">
                <a:solidFill>
                  <a:prstClr val="white"/>
                </a:solidFill>
              </a:rPr>
              <a:t>Analyse the case with reference to theories of restorative justice and restorative practice.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3000" dirty="0">
                <a:solidFill>
                  <a:prstClr val="white"/>
                </a:solidFill>
              </a:rPr>
              <a:t>Identify major problems and offer solutions if appropriate.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Points to consider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3244" y="1600200"/>
            <a:ext cx="9958388" cy="499745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You will need to include a </a:t>
            </a:r>
            <a:r>
              <a:rPr lang="en-GB" i="1" dirty="0" smtClean="0"/>
              <a:t>‘title’ slide</a:t>
            </a:r>
            <a:r>
              <a:rPr lang="en-GB" dirty="0" smtClean="0"/>
              <a:t>.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 smtClean="0"/>
              <a:t>	</a:t>
            </a:r>
            <a:r>
              <a:rPr lang="en-GB" i="1" dirty="0" smtClean="0"/>
              <a:t>You can be creative with this as the title could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i="1" dirty="0" smtClean="0"/>
              <a:t>	be in the form of a  question or statement.  It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i="1" dirty="0" smtClean="0"/>
              <a:t>	will reflect the themes you wish to present.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i="1" dirty="0" smtClean="0"/>
              <a:t>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It will also include your name and P number.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Font size of 30 is good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Approximately 12-15 slides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Three points per slide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Images or pictures</a:t>
            </a:r>
            <a:endParaRPr lang="en-GB" dirty="0"/>
          </a:p>
        </p:txBody>
      </p:sp>
      <p:pic>
        <p:nvPicPr>
          <p:cNvPr id="15364" name="Picture 4" descr="Image result for reconciliation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99963" y="4797425"/>
            <a:ext cx="2631750" cy="14557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691" y="1628775"/>
            <a:ext cx="9958388" cy="4857750"/>
          </a:xfrm>
          <a:ln>
            <a:solidFill>
              <a:schemeClr val="accent6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b="1" dirty="0" smtClean="0"/>
              <a:t>Introduction (</a:t>
            </a:r>
            <a:r>
              <a:rPr lang="en-GB" dirty="0" smtClean="0"/>
              <a:t>2-3 minutes)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i="1" dirty="0"/>
              <a:t>The introduction is the point at which the presenter explains the content and purpose of the presentation. This is a vitally important part of your talk as you will need to gain the audience’s interest and </a:t>
            </a:r>
            <a:r>
              <a:rPr lang="en-GB" i="1" dirty="0" smtClean="0"/>
              <a:t>confidence</a:t>
            </a:r>
            <a:r>
              <a:rPr lang="en-GB" i="1" dirty="0"/>
              <a:t> </a:t>
            </a:r>
            <a:r>
              <a:rPr lang="en-GB" dirty="0" smtClean="0"/>
              <a:t>(please see guidance sheet from University Leicester) that is located in moodle</a:t>
            </a:r>
            <a:r>
              <a:rPr lang="en-GB" dirty="0"/>
              <a:t>. </a:t>
            </a:r>
            <a:endParaRPr lang="en-GB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Context: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You will need to provide the context from which your case study emerges, providing information about the TRC and how and why it was formed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/>
              <a:t>It is good practice to position yourself within your research – give your rationale for why you chose this particular case </a:t>
            </a:r>
            <a:r>
              <a:rPr lang="en-GB" dirty="0" smtClean="0"/>
              <a:t>study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What is the history/background of your chosen case study?</a:t>
            </a:r>
            <a:endParaRPr lang="en-GB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3244" y="115888"/>
            <a:ext cx="9958388" cy="100965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b="1" dirty="0" smtClean="0"/>
              <a:t>Discussion </a:t>
            </a:r>
            <a:br>
              <a:rPr lang="en-GB" b="1" dirty="0" smtClean="0"/>
            </a:br>
            <a:r>
              <a:rPr lang="en-GB" b="1" dirty="0" smtClean="0"/>
              <a:t>some questions to consider: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3244" y="1268417"/>
            <a:ext cx="9958388" cy="5400675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What is the mandate of your chosen </a:t>
            </a:r>
            <a:r>
              <a:rPr lang="en-GB" dirty="0" smtClean="0"/>
              <a:t>TRC the TJ you are considering?</a:t>
            </a:r>
            <a:endParaRPr lang="en-GB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Clearly stipulate what the </a:t>
            </a:r>
            <a:r>
              <a:rPr lang="en-GB" dirty="0" smtClean="0"/>
              <a:t>Commission/Process </a:t>
            </a:r>
            <a:r>
              <a:rPr lang="en-GB" dirty="0" smtClean="0"/>
              <a:t>hoped or would hope to achieve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How successful has this been?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Is it likely to be successful?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What are the barriers?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What are the strengths and limitations of this commission?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What is particular to the context you have chosen?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What can this tell us about the efficacy of </a:t>
            </a:r>
            <a:r>
              <a:rPr lang="en-GB" dirty="0" smtClean="0"/>
              <a:t>TRC’s or TJ Process?</a:t>
            </a:r>
            <a:endParaRPr lang="en-GB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 smtClean="0"/>
              <a:t>(</a:t>
            </a:r>
            <a:r>
              <a:rPr lang="en-GB" i="1" dirty="0" smtClean="0"/>
              <a:t>These points can be considered more fully in your written assignment but can be signposted in your presentation)</a:t>
            </a:r>
            <a:endParaRPr lang="en-GB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i="1" dirty="0" smtClean="0"/>
              <a:t>This </a:t>
            </a:r>
            <a:r>
              <a:rPr lang="en-GB" i="1" dirty="0"/>
              <a:t>is the stage at which you can summarise the content and purpose of your </a:t>
            </a:r>
            <a:r>
              <a:rPr lang="en-GB" i="1" dirty="0" smtClean="0"/>
              <a:t>talk, </a:t>
            </a:r>
            <a:r>
              <a:rPr lang="en-GB" i="1" dirty="0"/>
              <a:t>offer an overview of what has been achieved and make a lasting </a:t>
            </a:r>
            <a:r>
              <a:rPr lang="en-GB" i="1" dirty="0" smtClean="0"/>
              <a:t>impact</a:t>
            </a:r>
            <a:r>
              <a:rPr lang="en-GB" i="1" dirty="0"/>
              <a:t>. </a:t>
            </a:r>
            <a:endParaRPr lang="en-GB" i="1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i="1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b="1" dirty="0" smtClean="0"/>
              <a:t>Reference List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 smtClean="0"/>
              <a:t>Reference list at the end and also using references within the text of your presentation.  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>
          <a:xfrm>
            <a:off x="566691" y="115893"/>
            <a:ext cx="9958388" cy="936625"/>
          </a:xfrm>
        </p:spPr>
        <p:txBody>
          <a:bodyPr/>
          <a:lstStyle/>
          <a:p>
            <a:r>
              <a:rPr lang="en-GB" smtClean="0"/>
              <a:t>More points to consider: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3244" y="1196980"/>
            <a:ext cx="9958388" cy="54721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b="1" dirty="0"/>
              <a:t>H</a:t>
            </a:r>
            <a:r>
              <a:rPr lang="en-GB" b="1" dirty="0" smtClean="0"/>
              <a:t>ave a clear thread throughout  your presentation.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800" b="1" i="1" dirty="0"/>
              <a:t>Transitions</a:t>
            </a:r>
            <a:r>
              <a:rPr lang="en-GB" sz="2800" i="1" dirty="0"/>
              <a:t> are the signposts that help the audience navigate their way through your presentation. They can help divide information up into sub-sections, link different aspects of your talk and show progression through your topic. Importantly, transitions draw the audience’s attention to the process of the presentation as well as its </a:t>
            </a:r>
            <a:r>
              <a:rPr lang="en-GB" sz="2800" i="1" dirty="0" smtClean="0"/>
              <a:t>content.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3500" b="1" dirty="0" smtClean="0"/>
              <a:t>Use of Images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800" dirty="0" smtClean="0"/>
              <a:t>Please use images or pictures that might be appropriate for your presentation. They can help with the transitions and create an impact within your presentation.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Resources</a:t>
            </a:r>
          </a:p>
        </p:txBody>
      </p:sp>
      <p:sp>
        <p:nvSpPr>
          <p:cNvPr id="2150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en-GB" dirty="0" smtClean="0"/>
              <a:t>University of Leicester</a:t>
            </a:r>
          </a:p>
          <a:p>
            <a:pPr marL="0" indent="0">
              <a:buFont typeface="Arial" charset="0"/>
              <a:buNone/>
            </a:pPr>
            <a:r>
              <a:rPr lang="en-GB" dirty="0" smtClean="0"/>
              <a:t>http://www2.le.ac.uk/offices/ld/resources/presentations/structuring-presentation</a:t>
            </a:r>
          </a:p>
        </p:txBody>
      </p:sp>
      <p:pic>
        <p:nvPicPr>
          <p:cNvPr id="21508" name="Picture 4" descr="Image result for assignment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51361" y="3860800"/>
            <a:ext cx="2689379" cy="25923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484</TotalTime>
  <Words>664</Words>
  <Application>Microsoft Office PowerPoint</Application>
  <PresentationFormat>Custom</PresentationFormat>
  <Paragraphs>69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  Group Facilitation and Restorative Practice  Assignment 1: Oral Presentation </vt:lpstr>
      <vt:lpstr>TRANSITIONAL JUSTICE </vt:lpstr>
      <vt:lpstr>TRC’S/TC</vt:lpstr>
      <vt:lpstr>SOME EXAMPLES</vt:lpstr>
      <vt:lpstr>Presenting your Case Study</vt:lpstr>
      <vt:lpstr>Points to consider</vt:lpstr>
      <vt:lpstr>Structure</vt:lpstr>
      <vt:lpstr>Context:</vt:lpstr>
      <vt:lpstr>Discussion  some questions to consider:</vt:lpstr>
      <vt:lpstr>Conclusion</vt:lpstr>
      <vt:lpstr>More points to consider:</vt:lpstr>
      <vt:lpstr>Resources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</dc:title>
  <dc:creator>Administrator</dc:creator>
  <cp:lastModifiedBy>Padraig</cp:lastModifiedBy>
  <cp:revision>49</cp:revision>
  <dcterms:created xsi:type="dcterms:W3CDTF">2016-02-08T13:14:51Z</dcterms:created>
  <dcterms:modified xsi:type="dcterms:W3CDTF">2018-09-29T15:28:44Z</dcterms:modified>
</cp:coreProperties>
</file>