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 id="2147483650" r:id="rId2"/>
    <p:sldMasterId id="2147483653" r:id="rId3"/>
    <p:sldMasterId id="2147483655" r:id="rId4"/>
    <p:sldMasterId id="2147483657" r:id="rId5"/>
    <p:sldMasterId id="2147483659" r:id="rId6"/>
    <p:sldMasterId id="2147483661" r:id="rId7"/>
    <p:sldMasterId id="2147483663" r:id="rId8"/>
    <p:sldMasterId id="2147483665" r:id="rId9"/>
  </p:sldMasterIdLst>
  <p:notesMasterIdLst>
    <p:notesMasterId r:id="rId55"/>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Lst>
  <p:sldSz cx="9144000" cy="6858000" type="screen4x3"/>
  <p:notesSz cx="7559675" cy="106918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1" d="100"/>
          <a:sy n="61" d="100"/>
        </p:scale>
        <p:origin x="143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theme" Target="theme/theme1.xml"/><Relationship Id="rId5" Type="http://schemas.openxmlformats.org/officeDocument/2006/relationships/slideMaster" Target="slideMasters/slideMaster5.xml"/><Relationship Id="rId19" Type="http://schemas.openxmlformats.org/officeDocument/2006/relationships/slide" Target="slides/slide10.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42.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tableStyles" Target="tableStyles.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viewProps" Target="viewProps.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7"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r>
              <a:rPr lang="en-GB" sz="1800" b="0" u="none" strike="noStrike">
                <a:solidFill>
                  <a:srgbClr val="000000"/>
                </a:solidFill>
                <a:uFillTx/>
                <a:latin typeface="Myriad Pro"/>
              </a:rPr>
              <a:t>Click to move the slide</a:t>
            </a:r>
          </a:p>
        </p:txBody>
      </p:sp>
      <p:sp>
        <p:nvSpPr>
          <p:cNvPr id="48"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marL="215900" indent="-215900">
              <a:buNone/>
            </a:pPr>
            <a:r>
              <a:rPr lang="en-GB" sz="2000" b="0" u="none" strike="noStrike">
                <a:solidFill>
                  <a:srgbClr val="000000"/>
                </a:solidFill>
                <a:uFillTx/>
                <a:latin typeface="Arial" panose="020B0604020202020204"/>
              </a:rPr>
              <a:t>Click to edit the notes format</a:t>
            </a:r>
          </a:p>
        </p:txBody>
      </p:sp>
      <p:sp>
        <p:nvSpPr>
          <p:cNvPr id="49"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GB" sz="1400" b="0" u="none" strike="noStrike">
                <a:solidFill>
                  <a:srgbClr val="000000"/>
                </a:solidFill>
                <a:uFillTx/>
                <a:latin typeface="Times New Roman" panose="02020603050405020304"/>
              </a:rPr>
              <a:t> </a:t>
            </a:r>
          </a:p>
        </p:txBody>
      </p:sp>
      <p:sp>
        <p:nvSpPr>
          <p:cNvPr id="50" name="PlaceHolder 4"/>
          <p:cNvSpPr>
            <a:spLocks noGrp="1"/>
          </p:cNvSpPr>
          <p:nvPr>
            <p:ph type="dt" idx="10"/>
          </p:nvPr>
        </p:nvSpPr>
        <p:spPr>
          <a:xfrm>
            <a:off x="4278960" y="0"/>
            <a:ext cx="3280680" cy="534240"/>
          </a:xfrm>
          <a:prstGeom prst="rect">
            <a:avLst/>
          </a:prstGeom>
          <a:noFill/>
          <a:ln w="0">
            <a:noFill/>
          </a:ln>
        </p:spPr>
        <p:txBody>
          <a:bodyPr lIns="0" tIns="0" rIns="0" bIns="0" anchor="t">
            <a:noAutofit/>
          </a:bodyPr>
          <a:lstStyle>
            <a:lvl1pPr indent="0" algn="r">
              <a:buNone/>
              <a:defRPr lang="en-GB" sz="1400" b="0" u="none" strike="noStrike">
                <a:solidFill>
                  <a:srgbClr val="000000"/>
                </a:solidFill>
                <a:uFillTx/>
                <a:latin typeface="Times New Roman" panose="02020603050405020304"/>
              </a:defRPr>
            </a:lvl1pPr>
          </a:lstStyle>
          <a:p>
            <a:pPr indent="0" algn="r">
              <a:buNone/>
            </a:pPr>
            <a:r>
              <a:rPr lang="en-GB" sz="1400" b="0" u="none" strike="noStrike">
                <a:solidFill>
                  <a:srgbClr val="000000"/>
                </a:solidFill>
                <a:uFillTx/>
                <a:latin typeface="Times New Roman" panose="02020603050405020304"/>
              </a:rPr>
              <a:t>&lt;date/time&gt;</a:t>
            </a:r>
          </a:p>
        </p:txBody>
      </p:sp>
      <p:sp>
        <p:nvSpPr>
          <p:cNvPr id="51" name="PlaceHolder 5"/>
          <p:cNvSpPr>
            <a:spLocks noGrp="1"/>
          </p:cNvSpPr>
          <p:nvPr>
            <p:ph type="ftr" idx="11"/>
          </p:nvPr>
        </p:nvSpPr>
        <p:spPr>
          <a:xfrm>
            <a:off x="0" y="10157400"/>
            <a:ext cx="3280680" cy="534240"/>
          </a:xfrm>
          <a:prstGeom prst="rect">
            <a:avLst/>
          </a:prstGeom>
          <a:noFill/>
          <a:ln w="0">
            <a:noFill/>
          </a:ln>
        </p:spPr>
        <p:txBody>
          <a:bodyPr lIns="0" tIns="0" rIns="0" bIns="0" anchor="b">
            <a:noAutofit/>
          </a:bodyPr>
          <a:lstStyle>
            <a:lvl1pPr indent="0">
              <a:buNone/>
              <a:defRPr lang="en-GB" sz="1400" b="0" u="none" strike="noStrike">
                <a:solidFill>
                  <a:srgbClr val="000000"/>
                </a:solidFill>
                <a:uFillTx/>
                <a:latin typeface="Times New Roman" panose="02020603050405020304"/>
              </a:defRPr>
            </a:lvl1pPr>
          </a:lstStyle>
          <a:p>
            <a:pPr indent="0">
              <a:buNone/>
            </a:pPr>
            <a:r>
              <a:rPr lang="en-GB" sz="1400" b="0" u="none" strike="noStrike">
                <a:solidFill>
                  <a:srgbClr val="000000"/>
                </a:solidFill>
                <a:uFillTx/>
                <a:latin typeface="Times New Roman" panose="02020603050405020304"/>
              </a:rPr>
              <a:t>&lt;footer&gt;</a:t>
            </a:r>
          </a:p>
        </p:txBody>
      </p:sp>
      <p:sp>
        <p:nvSpPr>
          <p:cNvPr id="52" name="PlaceHolder 6"/>
          <p:cNvSpPr>
            <a:spLocks noGrp="1"/>
          </p:cNvSpPr>
          <p:nvPr>
            <p:ph type="sldNum" idx="12"/>
          </p:nvPr>
        </p:nvSpPr>
        <p:spPr>
          <a:xfrm>
            <a:off x="4278960" y="10157400"/>
            <a:ext cx="3280680" cy="534240"/>
          </a:xfrm>
          <a:prstGeom prst="rect">
            <a:avLst/>
          </a:prstGeom>
          <a:noFill/>
          <a:ln w="0">
            <a:noFill/>
          </a:ln>
        </p:spPr>
        <p:txBody>
          <a:bodyPr lIns="0" tIns="0" rIns="0" bIns="0" anchor="b">
            <a:noAutofit/>
          </a:bodyPr>
          <a:lstStyle>
            <a:lvl1pPr indent="0" algn="r">
              <a:buNone/>
              <a:defRPr lang="en-GB" sz="1400" b="0" u="none" strike="noStrike">
                <a:solidFill>
                  <a:srgbClr val="000000"/>
                </a:solidFill>
                <a:uFillTx/>
                <a:latin typeface="Times New Roman" panose="02020603050405020304"/>
              </a:defRPr>
            </a:lvl1pPr>
          </a:lstStyle>
          <a:p>
            <a:pPr indent="0" algn="r">
              <a:buNone/>
            </a:pPr>
            <a:fld id="{4F4B3877-68E2-4B0E-80E4-B33F885AD995}" type="slidenum">
              <a:rPr lang="en-GB" sz="1400" b="0" u="none" strike="noStrike">
                <a:solidFill>
                  <a:srgbClr val="000000"/>
                </a:solidFill>
                <a:uFillTx/>
                <a:latin typeface="Times New Roman" panose="02020603050405020304"/>
              </a:rPr>
              <a:t>‹#›</a:t>
            </a:fld>
            <a:endParaRPr lang="en-GB" sz="1400" b="0" u="none" strike="noStrike">
              <a:solidFill>
                <a:srgbClr val="000000"/>
              </a:solidFill>
              <a:uFillTx/>
              <a:latin typeface="Times New Roman" panose="02020603050405020304"/>
            </a:endParaRPr>
          </a:p>
        </p:txBody>
      </p:sp>
    </p:spTree>
  </p:cSld>
  <p:clrMap bg1="lt1" tx1="dk1" bg2="lt2" tx2="dk2" accent1="accent1" accent2="accent2" accent3="accent3" accent4="accent4" accent5="accent5" accent6="accent6" hlink="hlink" folHlink="folHlink"/>
  <p:notesStyle/>
</p:notesMaster>
</file>

<file path=ppt/notesSlides/_rels/notesSlide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 name="Picture 158"/>
          <p:cNvPicPr/>
          <p:nvPr/>
        </p:nvPicPr>
        <p:blipFill>
          <a:blip r:embed="rId3"/>
          <a:stretch>
            <a:fillRect/>
          </a:stretch>
        </p:blipFill>
        <p:spPr>
          <a:xfrm>
            <a:off x="216000" y="812520"/>
            <a:ext cx="7127280" cy="4008960"/>
          </a:xfrm>
          <a:prstGeom prst="rect">
            <a:avLst/>
          </a:prstGeom>
          <a:noFill/>
          <a:ln w="0">
            <a:noFill/>
          </a:ln>
        </p:spPr>
      </p:pic>
      <p:sp>
        <p:nvSpPr>
          <p:cNvPr id="160" name="Text Box 159"/>
          <p:cNvSpPr txBox="1"/>
          <p:nvPr/>
        </p:nvSpPr>
        <p:spPr>
          <a:xfrm>
            <a:off x="756000" y="5078520"/>
            <a:ext cx="6047640" cy="4811040"/>
          </a:xfrm>
          <a:prstGeom prst="rect">
            <a:avLst/>
          </a:prstGeom>
          <a:noFill/>
          <a:ln w="0">
            <a:noFill/>
          </a:ln>
        </p:spPr>
        <p:txBody>
          <a:bodyPr lIns="0" tIns="0" rIns="0" bIns="0" anchor="t">
            <a:noAutofit/>
          </a:bodyPr>
          <a:lstStyle/>
          <a:p>
            <a:pPr>
              <a:lnSpc>
                <a:spcPct val="100000"/>
              </a:lnSpc>
            </a:pPr>
            <a:r>
              <a:rPr lang="en-GB" sz="3040" b="1" u="none" strike="noStrike">
                <a:solidFill>
                  <a:srgbClr val="000000"/>
                </a:solidFill>
                <a:uFillTx/>
                <a:latin typeface="Myriad Pro"/>
                <a:ea typeface="Myriad Pro"/>
              </a:rPr>
              <a:t>Prepared by:</a:t>
            </a:r>
            <a:br>
              <a:rPr sz="3040"/>
            </a:br>
            <a:r>
              <a:rPr lang="en-GB" sz="3040" b="1" u="none" strike="noStrike">
                <a:solidFill>
                  <a:srgbClr val="000000"/>
                </a:solidFill>
                <a:uFillTx/>
                <a:latin typeface="Myriad Pro"/>
                <a:ea typeface="Myriad Pro"/>
              </a:rPr>
              <a:t>Oluwaseun (Olu) Adegbite, PhD.</a:t>
            </a:r>
            <a:endParaRPr lang="en-GB" sz="3040" b="0" u="none" strike="noStrike">
              <a:solidFill>
                <a:srgbClr val="000000"/>
              </a:solidFill>
              <a:uFillTx/>
              <a:latin typeface="Arial" panose="020B0604020202020204"/>
            </a:endParaRPr>
          </a:p>
        </p:txBody>
      </p:sp>
      <p:sp>
        <p:nvSpPr>
          <p:cNvPr id="2" name="Text Placeholder 1"/>
          <p:cNvSpPr>
            <a:spLocks noGrp="1"/>
          </p:cNvSpPr>
          <p:nvPr>
            <p:ph type="body"/>
          </p:nvPr>
        </p:nvSpPr>
        <p:spPr/>
        <p:txBody>
          <a:bodyPr/>
          <a:lstStyle/>
          <a:p>
            <a:r>
              <a:rPr lang="en-US"/>
              <a:t>Prepared by:</a:t>
            </a:r>
          </a:p>
          <a:p>
            <a:r>
              <a:rPr lang="en-US"/>
              <a:t>Oluwaseun (Olu) Adegbite, PhD.</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4" name="PlaceHolder 2"/>
          <p:cNvSpPr>
            <a:spLocks noGrp="1"/>
          </p:cNvSpPr>
          <p:nvPr>
            <p:ph type="subTitle"/>
          </p:nvPr>
        </p:nvSpPr>
        <p:spPr>
          <a:xfrm>
            <a:off x="457200" y="1600200"/>
            <a:ext cx="8229240" cy="3916800"/>
          </a:xfrm>
          <a:prstGeom prst="rect">
            <a:avLst/>
          </a:prstGeom>
          <a:noFill/>
          <a:ln w="0">
            <a:noFill/>
          </a:ln>
        </p:spPr>
        <p:txBody>
          <a:bodyPr lIns="0" tIns="0" rIns="0" bIns="0" anchor="ctr">
            <a:noAutofit/>
          </a:bodyPr>
          <a:lstStyle/>
          <a:p>
            <a:pPr indent="0" algn="ctr">
              <a:buNone/>
            </a:pPr>
            <a:endParaRPr lang="en-GB" sz="3200" b="0" u="none" strike="noStrike">
              <a:solidFill>
                <a:srgbClr val="FFFFFF"/>
              </a:solidFill>
              <a:uFillTx/>
              <a:latin typeface="Arial" panose="020B0604020202020204"/>
            </a:endParaRPr>
          </a:p>
        </p:txBody>
      </p:sp>
      <p:sp>
        <p:nvSpPr>
          <p:cNvPr id="2" name="PlaceHolder 3"/>
          <p:cNvSpPr>
            <a:spLocks noGrp="1"/>
          </p:cNvSpPr>
          <p:nvPr>
            <p:ph type="sldNum" idx="1"/>
          </p:nvPr>
        </p:nvSpPr>
        <p:spPr/>
        <p:txBody>
          <a:bodyPr/>
          <a:lstStyle/>
          <a:p>
            <a:fld id="{391E3A53-B479-4C6E-9AB5-B27F7207A1A7}" type="slidenum">
              <a:r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and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9" name="PlaceHolder 2"/>
          <p:cNvSpPr>
            <a:spLocks noGrp="1"/>
          </p:cNvSpPr>
          <p:nvPr>
            <p:ph type="subTitle"/>
          </p:nvPr>
        </p:nvSpPr>
        <p:spPr>
          <a:xfrm>
            <a:off x="457200" y="1600200"/>
            <a:ext cx="8229240" cy="3916800"/>
          </a:xfrm>
          <a:prstGeom prst="rect">
            <a:avLst/>
          </a:prstGeom>
          <a:noFill/>
          <a:ln w="0">
            <a:noFill/>
          </a:ln>
        </p:spPr>
        <p:txBody>
          <a:bodyPr lIns="0" tIns="0" rIns="0" bIns="0" anchor="ctr">
            <a:noAutofit/>
          </a:bodyPr>
          <a:lstStyle/>
          <a:p>
            <a:pPr indent="0" algn="ctr">
              <a:buNone/>
            </a:pPr>
            <a:endParaRPr lang="en-GB" sz="3200" b="0" u="none" strike="noStrike">
              <a:solidFill>
                <a:srgbClr val="000000"/>
              </a:solidFill>
              <a:uFillTx/>
              <a:latin typeface="Arial" panose="020B0604020202020204"/>
            </a:endParaRPr>
          </a:p>
        </p:txBody>
      </p:sp>
      <p:sp>
        <p:nvSpPr>
          <p:cNvPr id="4" name="PlaceHolder 3"/>
          <p:cNvSpPr>
            <a:spLocks noGrp="1"/>
          </p:cNvSpPr>
          <p:nvPr>
            <p:ph type="sldNum" idx="2"/>
          </p:nvPr>
        </p:nvSpPr>
        <p:spPr/>
        <p:txBody>
          <a:bodyPr/>
          <a:lstStyle/>
          <a:p>
            <a:fld id="{F3D73844-0C7D-47DB-8AB6-D63C9807AD06}" type="slidenum">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reserve="1">
  <p:cSld name="Title and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11"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5"/>
              </a:spcBef>
              <a:buNone/>
            </a:pPr>
            <a:endParaRPr lang="en-GB" sz="2400" b="0" u="none" strike="noStrike">
              <a:solidFill>
                <a:srgbClr val="000000"/>
              </a:solidFill>
              <a:uFillTx/>
              <a:latin typeface="Myriad Pro"/>
            </a:endParaRPr>
          </a:p>
        </p:txBody>
      </p:sp>
      <p:sp>
        <p:nvSpPr>
          <p:cNvPr id="4" name="PlaceHolder 3"/>
          <p:cNvSpPr>
            <a:spLocks noGrp="1"/>
          </p:cNvSpPr>
          <p:nvPr>
            <p:ph type="sldNum" idx="2"/>
          </p:nvPr>
        </p:nvSpPr>
        <p:spPr/>
        <p:txBody>
          <a:bodyPr/>
          <a:lstStyle/>
          <a:p>
            <a:fld id="{7988211B-CBF5-48F2-9460-17BC8158CBD6}" type="slidenum">
              <a:r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x" preserve="1">
  <p:cSld name="Section Header">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16"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5"/>
              </a:spcBef>
              <a:buNone/>
            </a:pPr>
            <a:endParaRPr lang="en-GB" sz="2400" b="0" u="none" strike="noStrike">
              <a:solidFill>
                <a:srgbClr val="000000"/>
              </a:solidFill>
              <a:uFillTx/>
              <a:latin typeface="Myriad Pro"/>
            </a:endParaRPr>
          </a:p>
        </p:txBody>
      </p:sp>
      <p:sp>
        <p:nvSpPr>
          <p:cNvPr id="4" name="PlaceHolder 3"/>
          <p:cNvSpPr>
            <a:spLocks noGrp="1"/>
          </p:cNvSpPr>
          <p:nvPr>
            <p:ph type="sldNum" idx="3"/>
          </p:nvPr>
        </p:nvSpPr>
        <p:spPr/>
        <p:txBody>
          <a:bodyPr/>
          <a:lstStyle/>
          <a:p>
            <a:fld id="{F288D768-5D85-4A92-91FE-EAF4D42CBE38}" type="slidenum">
              <a:r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x" preserve="1">
  <p:cSld name="Two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21"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5"/>
              </a:spcBef>
              <a:buNone/>
            </a:pPr>
            <a:endParaRPr lang="en-GB" sz="2400" b="0" u="none" strike="noStrike">
              <a:solidFill>
                <a:srgbClr val="000000"/>
              </a:solidFill>
              <a:uFillTx/>
              <a:latin typeface="Myriad Pro"/>
            </a:endParaRPr>
          </a:p>
        </p:txBody>
      </p:sp>
      <p:sp>
        <p:nvSpPr>
          <p:cNvPr id="4" name="PlaceHolder 3"/>
          <p:cNvSpPr>
            <a:spLocks noGrp="1"/>
          </p:cNvSpPr>
          <p:nvPr>
            <p:ph type="sldNum" idx="4"/>
          </p:nvPr>
        </p:nvSpPr>
        <p:spPr/>
        <p:txBody>
          <a:bodyPr/>
          <a:lstStyle/>
          <a:p>
            <a:fld id="{3D9A46FF-1970-4160-B4D2-5D5F6BA800E8}" type="slidenum">
              <a:r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 preserve="1">
  <p:cSld name="Comparison">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27"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5"/>
              </a:spcBef>
              <a:buNone/>
            </a:pPr>
            <a:endParaRPr lang="en-GB" sz="2400" b="0" u="none" strike="noStrike">
              <a:solidFill>
                <a:srgbClr val="000000"/>
              </a:solidFill>
              <a:uFillTx/>
              <a:latin typeface="Myriad Pro"/>
            </a:endParaRPr>
          </a:p>
        </p:txBody>
      </p:sp>
      <p:sp>
        <p:nvSpPr>
          <p:cNvPr id="4" name="PlaceHolder 3"/>
          <p:cNvSpPr>
            <a:spLocks noGrp="1"/>
          </p:cNvSpPr>
          <p:nvPr>
            <p:ph type="sldNum" idx="5"/>
          </p:nvPr>
        </p:nvSpPr>
        <p:spPr/>
        <p:txBody>
          <a:bodyPr/>
          <a:lstStyle/>
          <a:p>
            <a:fld id="{F17B711B-4652-4213-A29A-93960F552B0C}" type="slidenum">
              <a:r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x" preserve="1">
  <p:cSld name="Title Only">
    <p:spTree>
      <p:nvGrpSpPr>
        <p:cNvPr id="1" name=""/>
        <p:cNvGrpSpPr/>
        <p:nvPr/>
      </p:nvGrpSpPr>
      <p:grpSpPr>
        <a:xfrm>
          <a:off x="0" y="0"/>
          <a:ext cx="0" cy="0"/>
          <a:chOff x="0" y="0"/>
          <a:chExt cx="0" cy="0"/>
        </a:xfrm>
      </p:grpSpPr>
      <p:sp>
        <p:nvSpPr>
          <p:cNvPr id="30"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31"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5"/>
              </a:spcBef>
              <a:buNone/>
            </a:pPr>
            <a:endParaRPr lang="en-GB" sz="2400" b="0" u="none" strike="noStrike">
              <a:solidFill>
                <a:srgbClr val="000000"/>
              </a:solidFill>
              <a:uFillTx/>
              <a:latin typeface="Myriad Pro"/>
            </a:endParaRPr>
          </a:p>
        </p:txBody>
      </p:sp>
      <p:sp>
        <p:nvSpPr>
          <p:cNvPr id="4" name="PlaceHolder 3"/>
          <p:cNvSpPr>
            <a:spLocks noGrp="1"/>
          </p:cNvSpPr>
          <p:nvPr>
            <p:ph type="sldNum" idx="6"/>
          </p:nvPr>
        </p:nvSpPr>
        <p:spPr/>
        <p:txBody>
          <a:bodyPr/>
          <a:lstStyle/>
          <a:p>
            <a:fld id="{2440863A-B33D-44ED-8D21-94FB3E0D555F}" type="slidenum">
              <a:r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x" preserve="1">
  <p:cSld name="Blank">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34"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5"/>
              </a:spcBef>
              <a:buNone/>
            </a:pPr>
            <a:endParaRPr lang="en-GB" sz="2400" b="0" u="none" strike="noStrike">
              <a:solidFill>
                <a:srgbClr val="000000"/>
              </a:solidFill>
              <a:uFillTx/>
              <a:latin typeface="Myriad Pro"/>
            </a:endParaRPr>
          </a:p>
        </p:txBody>
      </p:sp>
      <p:sp>
        <p:nvSpPr>
          <p:cNvPr id="4" name="PlaceHolder 3"/>
          <p:cNvSpPr>
            <a:spLocks noGrp="1"/>
          </p:cNvSpPr>
          <p:nvPr>
            <p:ph type="sldNum" idx="7"/>
          </p:nvPr>
        </p:nvSpPr>
        <p:spPr/>
        <p:txBody>
          <a:bodyPr/>
          <a:lstStyle/>
          <a:p>
            <a:fld id="{2832E314-01D3-4E8C-A730-E4F6F3F06656}" type="slidenum">
              <a:r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x" preserve="1">
  <p:cSld name="Content with Caption">
    <p:spTree>
      <p:nvGrpSpPr>
        <p:cNvPr id="1" name=""/>
        <p:cNvGrpSpPr/>
        <p:nvPr/>
      </p:nvGrpSpPr>
      <p:grpSpPr>
        <a:xfrm>
          <a:off x="0" y="0"/>
          <a:ext cx="0" cy="0"/>
          <a:chOff x="0" y="0"/>
          <a:chExt cx="0" cy="0"/>
        </a:xfrm>
      </p:grpSpPr>
      <p:sp>
        <p:nvSpPr>
          <p:cNvPr id="39"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40"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5"/>
              </a:spcBef>
              <a:buNone/>
            </a:pPr>
            <a:endParaRPr lang="en-GB" sz="2400" b="0" u="none" strike="noStrike">
              <a:solidFill>
                <a:srgbClr val="000000"/>
              </a:solidFill>
              <a:uFillTx/>
              <a:latin typeface="Myriad Pro"/>
            </a:endParaRPr>
          </a:p>
        </p:txBody>
      </p:sp>
      <p:sp>
        <p:nvSpPr>
          <p:cNvPr id="4" name="PlaceHolder 3"/>
          <p:cNvSpPr>
            <a:spLocks noGrp="1"/>
          </p:cNvSpPr>
          <p:nvPr>
            <p:ph type="sldNum" idx="8"/>
          </p:nvPr>
        </p:nvSpPr>
        <p:spPr/>
        <p:txBody>
          <a:bodyPr/>
          <a:lstStyle/>
          <a:p>
            <a:fld id="{D3BD8829-0188-4851-9DBE-87AEA5FA12D7}" type="slidenum">
              <a:r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x" preserve="1">
  <p:cSld name="Picture with Caption">
    <p:spTree>
      <p:nvGrpSpPr>
        <p:cNvPr id="1" name=""/>
        <p:cNvGrpSpPr/>
        <p:nvPr/>
      </p:nvGrpSpPr>
      <p:grpSpPr>
        <a:xfrm>
          <a:off x="0" y="0"/>
          <a:ext cx="0" cy="0"/>
          <a:chOff x="0" y="0"/>
          <a:chExt cx="0" cy="0"/>
        </a:xfrm>
      </p:grpSpPr>
      <p:sp>
        <p:nvSpPr>
          <p:cNvPr id="45"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46"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5"/>
              </a:spcBef>
              <a:buNone/>
            </a:pPr>
            <a:endParaRPr lang="en-GB" sz="2400" b="0" u="none" strike="noStrike">
              <a:solidFill>
                <a:srgbClr val="000000"/>
              </a:solidFill>
              <a:uFillTx/>
              <a:latin typeface="Myriad Pro"/>
            </a:endParaRPr>
          </a:p>
        </p:txBody>
      </p:sp>
      <p:sp>
        <p:nvSpPr>
          <p:cNvPr id="4" name="PlaceHolder 3"/>
          <p:cNvSpPr>
            <a:spLocks noGrp="1"/>
          </p:cNvSpPr>
          <p:nvPr>
            <p:ph type="sldNum" idx="9"/>
          </p:nvPr>
        </p:nvSpPr>
        <p:spPr/>
        <p:txBody>
          <a:bodyPr/>
          <a:lstStyle/>
          <a:p>
            <a:fld id="{EEAFFA20-D869-4FCC-A9F5-C49D2D4B88C1}" type="slidenum">
              <a:r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683640" y="1989000"/>
            <a:ext cx="7772040" cy="146952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0" u="none" strike="noStrike">
                <a:solidFill>
                  <a:srgbClr val="000000"/>
                </a:solidFill>
                <a:uFillTx/>
                <a:latin typeface="Myriad Pro"/>
                <a:ea typeface="Myriad Pro"/>
              </a:rPr>
              <a:t>Title Text</a:t>
            </a:r>
            <a:endParaRPr lang="en-GB" sz="3300" b="0" u="none" strike="noStrike">
              <a:solidFill>
                <a:srgbClr val="000000"/>
              </a:solidFill>
              <a:uFillTx/>
              <a:latin typeface="Myriad Pro"/>
            </a:endParaRPr>
          </a:p>
        </p:txBody>
      </p:sp>
      <p:sp>
        <p:nvSpPr>
          <p:cNvPr id="2" name="PlaceHolder 2"/>
          <p:cNvSpPr>
            <a:spLocks noGrp="1"/>
          </p:cNvSpPr>
          <p:nvPr>
            <p:ph type="body"/>
          </p:nvPr>
        </p:nvSpPr>
        <p:spPr>
          <a:xfrm>
            <a:off x="1369440" y="3744720"/>
            <a:ext cx="6400440" cy="1752120"/>
          </a:xfrm>
          <a:prstGeom prst="rect">
            <a:avLst/>
          </a:prstGeom>
          <a:noFill/>
          <a:ln w="12600">
            <a:noFill/>
          </a:ln>
        </p:spPr>
        <p:txBody>
          <a:bodyPr lIns="45720" tIns="45000" rIns="45720" bIns="45000" anchor="t">
            <a:noAutofit/>
          </a:bodyPr>
          <a:lstStyle/>
          <a:p>
            <a:pPr indent="0" algn="ctr" defTabSz="685800">
              <a:lnSpc>
                <a:spcPct val="100000"/>
              </a:lnSpc>
              <a:spcBef>
                <a:spcPts val="500"/>
              </a:spcBef>
              <a:buNone/>
              <a:tabLst>
                <a:tab pos="0" algn="l"/>
              </a:tabLst>
            </a:pPr>
            <a:r>
              <a:rPr lang="en-GB" sz="2400" b="0" u="none" strike="noStrike">
                <a:solidFill>
                  <a:srgbClr val="888888"/>
                </a:solidFill>
                <a:uFillTx/>
                <a:latin typeface="Myriad Pro"/>
                <a:ea typeface="Myriad Pro"/>
              </a:rPr>
              <a:t>Body Level One</a:t>
            </a:r>
            <a:endParaRPr lang="en-GB" sz="2400" b="0" u="none" strike="noStrike">
              <a:solidFill>
                <a:srgbClr val="000000"/>
              </a:solidFill>
              <a:uFillTx/>
              <a:latin typeface="Myriad Pro"/>
            </a:endParaRPr>
          </a:p>
          <a:p>
            <a:pPr indent="0" algn="ctr" defTabSz="685800">
              <a:lnSpc>
                <a:spcPct val="100000"/>
              </a:lnSpc>
              <a:spcBef>
                <a:spcPts val="500"/>
              </a:spcBef>
              <a:buNone/>
              <a:tabLst>
                <a:tab pos="0" algn="l"/>
              </a:tabLst>
            </a:pPr>
            <a:r>
              <a:rPr lang="en-GB" sz="2400" b="0" u="none" strike="noStrike">
                <a:solidFill>
                  <a:srgbClr val="888888"/>
                </a:solidFill>
                <a:uFillTx/>
                <a:latin typeface="Myriad Pro"/>
                <a:ea typeface="Myriad Pro"/>
              </a:rPr>
              <a:t>Body Level Two</a:t>
            </a:r>
            <a:endParaRPr lang="en-GB" sz="2400" b="0" u="none" strike="noStrike">
              <a:solidFill>
                <a:srgbClr val="000000"/>
              </a:solidFill>
              <a:uFillTx/>
              <a:latin typeface="Myriad Pro"/>
            </a:endParaRPr>
          </a:p>
          <a:p>
            <a:pPr indent="0" algn="ctr" defTabSz="685800">
              <a:lnSpc>
                <a:spcPct val="100000"/>
              </a:lnSpc>
              <a:spcBef>
                <a:spcPts val="500"/>
              </a:spcBef>
              <a:buNone/>
              <a:tabLst>
                <a:tab pos="0" algn="l"/>
              </a:tabLst>
            </a:pPr>
            <a:r>
              <a:rPr lang="en-GB" sz="2400" b="0" u="none" strike="noStrike">
                <a:solidFill>
                  <a:srgbClr val="888888"/>
                </a:solidFill>
                <a:uFillTx/>
                <a:latin typeface="Myriad Pro"/>
                <a:ea typeface="Myriad Pro"/>
              </a:rPr>
              <a:t>Body Level Three</a:t>
            </a:r>
            <a:endParaRPr lang="en-GB" sz="2400" b="0" u="none" strike="noStrike">
              <a:solidFill>
                <a:srgbClr val="000000"/>
              </a:solidFill>
              <a:uFillTx/>
              <a:latin typeface="Myriad Pro"/>
            </a:endParaRPr>
          </a:p>
          <a:p>
            <a:pPr indent="0" algn="ctr" defTabSz="685800">
              <a:lnSpc>
                <a:spcPct val="100000"/>
              </a:lnSpc>
              <a:spcBef>
                <a:spcPts val="500"/>
              </a:spcBef>
              <a:buNone/>
              <a:tabLst>
                <a:tab pos="0" algn="l"/>
              </a:tabLst>
            </a:pPr>
            <a:r>
              <a:rPr lang="en-GB" sz="2400" b="0" u="none" strike="noStrike">
                <a:solidFill>
                  <a:srgbClr val="888888"/>
                </a:solidFill>
                <a:uFillTx/>
                <a:latin typeface="Myriad Pro"/>
                <a:ea typeface="Myriad Pro"/>
              </a:rPr>
              <a:t>Body Level Four</a:t>
            </a:r>
            <a:endParaRPr lang="en-GB" sz="2400" b="0" u="none" strike="noStrike">
              <a:solidFill>
                <a:srgbClr val="000000"/>
              </a:solidFill>
              <a:uFillTx/>
              <a:latin typeface="Myriad Pro"/>
            </a:endParaRPr>
          </a:p>
          <a:p>
            <a:pPr indent="0" algn="ctr" defTabSz="685800">
              <a:lnSpc>
                <a:spcPct val="100000"/>
              </a:lnSpc>
              <a:spcBef>
                <a:spcPts val="500"/>
              </a:spcBef>
              <a:buNone/>
              <a:tabLst>
                <a:tab pos="0" algn="l"/>
              </a:tabLst>
            </a:pPr>
            <a:r>
              <a:rPr lang="en-GB" sz="2400" b="0" u="none" strike="noStrike">
                <a:solidFill>
                  <a:srgbClr val="888888"/>
                </a:solidFill>
                <a:uFillTx/>
                <a:latin typeface="Myriad Pro"/>
                <a:ea typeface="Myriad Pro"/>
              </a:rPr>
              <a:t>Body Level Five</a:t>
            </a:r>
            <a:endParaRPr lang="en-GB" sz="2400" b="0" u="none" strike="noStrike">
              <a:solidFill>
                <a:srgbClr val="000000"/>
              </a:solidFill>
              <a:uFillTx/>
              <a:latin typeface="Myriad Pro"/>
            </a:endParaRPr>
          </a:p>
        </p:txBody>
      </p:sp>
      <p:sp>
        <p:nvSpPr>
          <p:cNvPr id="3" name="PlaceHolder 3"/>
          <p:cNvSpPr>
            <a:spLocks noGrp="1"/>
          </p:cNvSpPr>
          <p:nvPr>
            <p:ph type="sldNum" idx="1"/>
          </p:nvPr>
        </p:nvSpPr>
        <p:spPr>
          <a:xfrm>
            <a:off x="8455680" y="6435720"/>
            <a:ext cx="230760" cy="230760"/>
          </a:xfrm>
          <a:prstGeom prst="rect">
            <a:avLst/>
          </a:prstGeom>
          <a:noFill/>
          <a:ln w="12600">
            <a:noFill/>
          </a:ln>
        </p:spPr>
        <p:txBody>
          <a:bodyPr lIns="45720" tIns="45000" rIns="45720" bIns="45000" anchor="ctr">
            <a:noAutofit/>
          </a:bodyPr>
          <a:lstStyle>
            <a:lvl1pPr indent="0" algn="r" defTabSz="914400">
              <a:lnSpc>
                <a:spcPct val="100000"/>
              </a:lnSpc>
              <a:buNone/>
              <a:tabLst>
                <a:tab pos="0" algn="l"/>
              </a:tabLst>
              <a:defRPr lang="en-GB" sz="900" b="0" u="none" strike="noStrike">
                <a:solidFill>
                  <a:srgbClr val="888888"/>
                </a:solidFill>
                <a:uFillTx/>
                <a:latin typeface="Myriad Pro"/>
                <a:ea typeface="Myriad Pro"/>
              </a:defRPr>
            </a:lvl1pPr>
          </a:lstStyle>
          <a:p>
            <a:pPr indent="0" algn="r" defTabSz="914400">
              <a:lnSpc>
                <a:spcPct val="100000"/>
              </a:lnSpc>
              <a:buNone/>
              <a:tabLst>
                <a:tab pos="0" algn="l"/>
              </a:tabLst>
            </a:pPr>
            <a:fld id="{E95FB14B-F51C-4938-B820-7878EE183994}" type="slidenum">
              <a:rPr lang="en-GB" sz="900" b="0" u="none" strike="noStrike">
                <a:solidFill>
                  <a:srgbClr val="888888"/>
                </a:solidFill>
                <a:uFillTx/>
                <a:latin typeface="Myriad Pro"/>
                <a:ea typeface="Myriad Pro"/>
              </a:rPr>
              <a:t>‹#›</a:t>
            </a:fld>
            <a:endParaRPr lang="en-GB" sz="900" b="0" u="none" strike="noStrike">
              <a:solidFill>
                <a:srgbClr val="FFFFFF"/>
              </a:solidFill>
              <a:uFillTx/>
              <a:latin typeface="Times New Roman" panose="02020603050405020304"/>
            </a:endParaRPr>
          </a:p>
        </p:txBody>
      </p:sp>
    </p:spTree>
  </p:cSld>
  <p:clrMap bg1="lt1" tx1="dk1" bg2="lt2" tx2="dk2" accent1="accent1" accent2="accent2" accent3="accent3" accent4="accent4" accent5="accent5" accent6="accent6" hlink="hlink" folHlink="folHlink"/>
  <p:sldLayoutIdLst>
    <p:sldLayoutId id="2147483649" r:id="rId1"/>
  </p:sldLayoutIdLst>
  <p:txStyles>
    <p:titleStyle/>
    <p:bodyStyle/>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4"/>
          <a:stretch>
            <a:fillRect/>
          </a:stretch>
        </a:blip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0" u="none" strike="noStrike">
                <a:solidFill>
                  <a:srgbClr val="000000"/>
                </a:solidFill>
                <a:uFillTx/>
                <a:latin typeface="Myriad Pro"/>
                <a:ea typeface="Myriad Pro"/>
              </a:rPr>
              <a:t>Title Text</a:t>
            </a:r>
            <a:endParaRPr lang="en-GB" sz="3300" b="0" u="none" strike="noStrike">
              <a:solidFill>
                <a:srgbClr val="000000"/>
              </a:solidFill>
              <a:uFillTx/>
              <a:latin typeface="Myriad Pro"/>
            </a:endParaRPr>
          </a:p>
        </p:txBody>
      </p:sp>
      <p:sp>
        <p:nvSpPr>
          <p:cNvPr id="6" name="PlaceHolder 2"/>
          <p:cNvSpPr>
            <a:spLocks noGrp="1"/>
          </p:cNvSpPr>
          <p:nvPr>
            <p:ph type="body"/>
          </p:nvPr>
        </p:nvSpPr>
        <p:spPr>
          <a:xfrm>
            <a:off x="457200" y="1600200"/>
            <a:ext cx="8229240" cy="3916800"/>
          </a:xfrm>
          <a:prstGeom prst="rect">
            <a:avLst/>
          </a:prstGeom>
          <a:noFill/>
          <a:ln w="12600">
            <a:noFill/>
          </a:ln>
        </p:spPr>
        <p:txBody>
          <a:bodyPr lIns="45720" tIns="45000" rIns="45720" bIns="45000" anchor="t">
            <a:noAutofit/>
          </a:bodyPr>
          <a:lstStyle/>
          <a:p>
            <a:pPr marL="257175" indent="-257175"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Body Level One</a:t>
            </a:r>
            <a:endParaRPr lang="en-GB" sz="24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Body Level Two</a:t>
            </a:r>
            <a:endParaRPr lang="en-GB" sz="2400" b="0" u="none" strike="noStrike">
              <a:solidFill>
                <a:srgbClr val="000000"/>
              </a:solidFill>
              <a:uFillTx/>
              <a:latin typeface="Myriad Pro"/>
            </a:endParaRPr>
          </a:p>
          <a:p>
            <a:pPr marL="914400" lvl="2" indent="-228600"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Body Level Three</a:t>
            </a:r>
            <a:endParaRPr lang="en-GB" sz="2400" b="0" u="none" strike="noStrike">
              <a:solidFill>
                <a:srgbClr val="000000"/>
              </a:solidFill>
              <a:uFillTx/>
              <a:latin typeface="Myriad Pro"/>
            </a:endParaRPr>
          </a:p>
          <a:p>
            <a:pPr marL="1303020" lvl="3" indent="-274320"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Body Level Four</a:t>
            </a:r>
            <a:endParaRPr lang="en-GB" sz="2400" b="0" u="none" strike="noStrike">
              <a:solidFill>
                <a:srgbClr val="000000"/>
              </a:solidFill>
              <a:uFillTx/>
              <a:latin typeface="Myriad Pro"/>
            </a:endParaRPr>
          </a:p>
          <a:p>
            <a:pPr marL="1645920" lvl="4" indent="-274320"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Body Level Five</a:t>
            </a:r>
            <a:endParaRPr lang="en-GB" sz="2400" b="0" u="none" strike="noStrike">
              <a:solidFill>
                <a:srgbClr val="000000"/>
              </a:solidFill>
              <a:uFillTx/>
              <a:latin typeface="Myriad Pro"/>
            </a:endParaRPr>
          </a:p>
        </p:txBody>
      </p:sp>
      <p:sp>
        <p:nvSpPr>
          <p:cNvPr id="7" name="PlaceHolder 3"/>
          <p:cNvSpPr>
            <a:spLocks noGrp="1"/>
          </p:cNvSpPr>
          <p:nvPr>
            <p:ph type="sldNum" idx="2"/>
          </p:nvPr>
        </p:nvSpPr>
        <p:spPr>
          <a:xfrm>
            <a:off x="8455680" y="6435720"/>
            <a:ext cx="230760" cy="230760"/>
          </a:xfrm>
          <a:prstGeom prst="rect">
            <a:avLst/>
          </a:prstGeom>
          <a:noFill/>
          <a:ln w="12600">
            <a:noFill/>
          </a:ln>
        </p:spPr>
        <p:txBody>
          <a:bodyPr lIns="45720" tIns="45000" rIns="45720" bIns="45000" anchor="ctr">
            <a:noAutofit/>
          </a:bodyPr>
          <a:lstStyle>
            <a:lvl1pPr indent="0" algn="r" defTabSz="914400">
              <a:lnSpc>
                <a:spcPct val="100000"/>
              </a:lnSpc>
              <a:buNone/>
              <a:tabLst>
                <a:tab pos="0" algn="l"/>
              </a:tabLst>
              <a:defRPr lang="en-GB" sz="900" b="0" u="none" strike="noStrike">
                <a:solidFill>
                  <a:srgbClr val="888888"/>
                </a:solidFill>
                <a:uFillTx/>
                <a:latin typeface="Myriad Pro"/>
                <a:ea typeface="Myriad Pro"/>
              </a:defRPr>
            </a:lvl1pPr>
          </a:lstStyle>
          <a:p>
            <a:pPr indent="0" algn="r" defTabSz="914400">
              <a:lnSpc>
                <a:spcPct val="100000"/>
              </a:lnSpc>
              <a:buNone/>
              <a:tabLst>
                <a:tab pos="0" algn="l"/>
              </a:tabLst>
            </a:pPr>
            <a:fld id="{B1C3D179-BAD3-4638-AE04-B451829BC218}" type="slidenum">
              <a:rPr lang="en-GB" sz="900" b="0" u="none" strike="noStrike">
                <a:solidFill>
                  <a:srgbClr val="888888"/>
                </a:solidFill>
                <a:uFillTx/>
                <a:latin typeface="Myriad Pro"/>
                <a:ea typeface="Myriad Pro"/>
              </a:rPr>
              <a:t>‹#›</a:t>
            </a:fld>
            <a:endParaRPr lang="en-GB" sz="900" b="0" u="none" strike="noStrike">
              <a:solidFill>
                <a:srgbClr val="000000"/>
              </a:solidFill>
              <a:uFillTx/>
              <a:latin typeface="Times New Roman" panose="02020603050405020304"/>
            </a:endParaRP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Lst>
  <p:txStyles>
    <p:titleStyle/>
    <p:bodyStyle/>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12" name="PlaceHolder 1"/>
          <p:cNvSpPr>
            <a:spLocks noGrp="1"/>
          </p:cNvSpPr>
          <p:nvPr>
            <p:ph type="title"/>
          </p:nvPr>
        </p:nvSpPr>
        <p:spPr>
          <a:xfrm>
            <a:off x="683640" y="3993120"/>
            <a:ext cx="7772040" cy="1361880"/>
          </a:xfrm>
          <a:prstGeom prst="rect">
            <a:avLst/>
          </a:prstGeom>
          <a:noFill/>
          <a:ln w="12600">
            <a:noFill/>
          </a:ln>
        </p:spPr>
        <p:txBody>
          <a:bodyPr lIns="45720" tIns="45000" rIns="45720" bIns="45000" anchor="t">
            <a:noAutofit/>
          </a:bodyPr>
          <a:lstStyle/>
          <a:p>
            <a:pPr indent="0" defTabSz="685800">
              <a:lnSpc>
                <a:spcPct val="100000"/>
              </a:lnSpc>
              <a:buNone/>
              <a:tabLst>
                <a:tab pos="0" algn="l"/>
              </a:tabLst>
            </a:pPr>
            <a:r>
              <a:rPr lang="en-GB" sz="3000" b="1" u="none" strike="noStrike" cap="all">
                <a:solidFill>
                  <a:srgbClr val="000000"/>
                </a:solidFill>
                <a:uFillTx/>
                <a:latin typeface="Myriad Pro"/>
                <a:ea typeface="Myriad Pro"/>
              </a:rPr>
              <a:t>Title Text</a:t>
            </a:r>
            <a:endParaRPr lang="en-GB" sz="3000" b="0" u="none" strike="noStrike">
              <a:solidFill>
                <a:srgbClr val="000000"/>
              </a:solidFill>
              <a:uFillTx/>
              <a:latin typeface="Myriad Pro"/>
            </a:endParaRPr>
          </a:p>
        </p:txBody>
      </p:sp>
      <p:sp>
        <p:nvSpPr>
          <p:cNvPr id="13" name="PlaceHolder 2"/>
          <p:cNvSpPr>
            <a:spLocks noGrp="1"/>
          </p:cNvSpPr>
          <p:nvPr>
            <p:ph type="body"/>
          </p:nvPr>
        </p:nvSpPr>
        <p:spPr>
          <a:xfrm>
            <a:off x="683640" y="2493000"/>
            <a:ext cx="7772040" cy="1499760"/>
          </a:xfrm>
          <a:prstGeom prst="rect">
            <a:avLst/>
          </a:prstGeom>
          <a:noFill/>
          <a:ln w="12600">
            <a:noFill/>
          </a:ln>
        </p:spPr>
        <p:txBody>
          <a:bodyPr lIns="45720" tIns="45000" rIns="45720" bIns="45000" anchor="b">
            <a:noAutofit/>
          </a:bodyPr>
          <a:lstStyle/>
          <a:p>
            <a:pPr indent="0" defTabSz="685800">
              <a:lnSpc>
                <a:spcPct val="100000"/>
              </a:lnSpc>
              <a:spcBef>
                <a:spcPts val="300"/>
              </a:spcBef>
              <a:buNone/>
              <a:tabLst>
                <a:tab pos="0" algn="l"/>
              </a:tabLst>
            </a:pPr>
            <a:r>
              <a:rPr lang="en-GB" sz="1500" b="0" u="none" strike="noStrike">
                <a:solidFill>
                  <a:srgbClr val="888888"/>
                </a:solidFill>
                <a:uFillTx/>
                <a:latin typeface="Myriad Pro"/>
                <a:ea typeface="Myriad Pro"/>
              </a:rPr>
              <a:t>Body Level One</a:t>
            </a:r>
            <a:endParaRPr lang="en-GB" sz="1500" b="0" u="none" strike="noStrike">
              <a:solidFill>
                <a:srgbClr val="000000"/>
              </a:solidFill>
              <a:uFillTx/>
              <a:latin typeface="Myriad Pro"/>
            </a:endParaRPr>
          </a:p>
          <a:p>
            <a:pPr indent="0" defTabSz="685800">
              <a:lnSpc>
                <a:spcPct val="100000"/>
              </a:lnSpc>
              <a:spcBef>
                <a:spcPts val="300"/>
              </a:spcBef>
              <a:buNone/>
              <a:tabLst>
                <a:tab pos="0" algn="l"/>
              </a:tabLst>
            </a:pPr>
            <a:r>
              <a:rPr lang="en-GB" sz="1500" b="0" u="none" strike="noStrike">
                <a:solidFill>
                  <a:srgbClr val="888888"/>
                </a:solidFill>
                <a:uFillTx/>
                <a:latin typeface="Myriad Pro"/>
                <a:ea typeface="Myriad Pro"/>
              </a:rPr>
              <a:t>Body Level Two</a:t>
            </a:r>
            <a:endParaRPr lang="en-GB" sz="1500" b="0" u="none" strike="noStrike">
              <a:solidFill>
                <a:srgbClr val="000000"/>
              </a:solidFill>
              <a:uFillTx/>
              <a:latin typeface="Myriad Pro"/>
            </a:endParaRPr>
          </a:p>
          <a:p>
            <a:pPr indent="0" defTabSz="685800">
              <a:lnSpc>
                <a:spcPct val="100000"/>
              </a:lnSpc>
              <a:spcBef>
                <a:spcPts val="300"/>
              </a:spcBef>
              <a:buNone/>
              <a:tabLst>
                <a:tab pos="0" algn="l"/>
              </a:tabLst>
            </a:pPr>
            <a:r>
              <a:rPr lang="en-GB" sz="1500" b="0" u="none" strike="noStrike">
                <a:solidFill>
                  <a:srgbClr val="888888"/>
                </a:solidFill>
                <a:uFillTx/>
                <a:latin typeface="Myriad Pro"/>
                <a:ea typeface="Myriad Pro"/>
              </a:rPr>
              <a:t>Body Level Three</a:t>
            </a:r>
            <a:endParaRPr lang="en-GB" sz="1500" b="0" u="none" strike="noStrike">
              <a:solidFill>
                <a:srgbClr val="000000"/>
              </a:solidFill>
              <a:uFillTx/>
              <a:latin typeface="Myriad Pro"/>
            </a:endParaRPr>
          </a:p>
          <a:p>
            <a:pPr indent="0" defTabSz="685800">
              <a:lnSpc>
                <a:spcPct val="100000"/>
              </a:lnSpc>
              <a:spcBef>
                <a:spcPts val="300"/>
              </a:spcBef>
              <a:buNone/>
              <a:tabLst>
                <a:tab pos="0" algn="l"/>
              </a:tabLst>
            </a:pPr>
            <a:r>
              <a:rPr lang="en-GB" sz="1500" b="0" u="none" strike="noStrike">
                <a:solidFill>
                  <a:srgbClr val="888888"/>
                </a:solidFill>
                <a:uFillTx/>
                <a:latin typeface="Myriad Pro"/>
                <a:ea typeface="Myriad Pro"/>
              </a:rPr>
              <a:t>Body Level Four</a:t>
            </a:r>
            <a:endParaRPr lang="en-GB" sz="1500" b="0" u="none" strike="noStrike">
              <a:solidFill>
                <a:srgbClr val="000000"/>
              </a:solidFill>
              <a:uFillTx/>
              <a:latin typeface="Myriad Pro"/>
            </a:endParaRPr>
          </a:p>
          <a:p>
            <a:pPr indent="0" defTabSz="685800">
              <a:lnSpc>
                <a:spcPct val="100000"/>
              </a:lnSpc>
              <a:spcBef>
                <a:spcPts val="300"/>
              </a:spcBef>
              <a:buNone/>
              <a:tabLst>
                <a:tab pos="0" algn="l"/>
              </a:tabLst>
            </a:pPr>
            <a:r>
              <a:rPr lang="en-GB" sz="1500" b="0" u="none" strike="noStrike">
                <a:solidFill>
                  <a:srgbClr val="888888"/>
                </a:solidFill>
                <a:uFillTx/>
                <a:latin typeface="Myriad Pro"/>
                <a:ea typeface="Myriad Pro"/>
              </a:rPr>
              <a:t>Body Level Five</a:t>
            </a:r>
            <a:endParaRPr lang="en-GB" sz="1500" b="0" u="none" strike="noStrike">
              <a:solidFill>
                <a:srgbClr val="000000"/>
              </a:solidFill>
              <a:uFillTx/>
              <a:latin typeface="Myriad Pro"/>
            </a:endParaRPr>
          </a:p>
        </p:txBody>
      </p:sp>
      <p:sp>
        <p:nvSpPr>
          <p:cNvPr id="14" name="PlaceHolder 3"/>
          <p:cNvSpPr>
            <a:spLocks noGrp="1"/>
          </p:cNvSpPr>
          <p:nvPr>
            <p:ph type="sldNum" idx="3"/>
          </p:nvPr>
        </p:nvSpPr>
        <p:spPr>
          <a:xfrm>
            <a:off x="8455680" y="6435720"/>
            <a:ext cx="230760" cy="230760"/>
          </a:xfrm>
          <a:prstGeom prst="rect">
            <a:avLst/>
          </a:prstGeom>
          <a:noFill/>
          <a:ln w="12600">
            <a:noFill/>
          </a:ln>
        </p:spPr>
        <p:txBody>
          <a:bodyPr lIns="45720" tIns="45000" rIns="45720" bIns="45000" anchor="ctr">
            <a:noAutofit/>
          </a:bodyPr>
          <a:lstStyle>
            <a:lvl1pPr indent="0" algn="r" defTabSz="914400">
              <a:lnSpc>
                <a:spcPct val="100000"/>
              </a:lnSpc>
              <a:buNone/>
              <a:tabLst>
                <a:tab pos="0" algn="l"/>
              </a:tabLst>
              <a:defRPr lang="en-GB" sz="900" b="0" u="none" strike="noStrike">
                <a:solidFill>
                  <a:srgbClr val="888888"/>
                </a:solidFill>
                <a:uFillTx/>
                <a:latin typeface="Myriad Pro"/>
                <a:ea typeface="Myriad Pro"/>
              </a:defRPr>
            </a:lvl1pPr>
          </a:lstStyle>
          <a:p>
            <a:pPr indent="0" algn="r" defTabSz="914400">
              <a:lnSpc>
                <a:spcPct val="100000"/>
              </a:lnSpc>
              <a:buNone/>
              <a:tabLst>
                <a:tab pos="0" algn="l"/>
              </a:tabLst>
            </a:pPr>
            <a:fld id="{B889BCAA-D089-4F7A-8774-B163137C7A9E}" type="slidenum">
              <a:rPr lang="en-GB" sz="900" b="0" u="none" strike="noStrike">
                <a:solidFill>
                  <a:srgbClr val="888888"/>
                </a:solidFill>
                <a:uFillTx/>
                <a:latin typeface="Myriad Pro"/>
                <a:ea typeface="Myriad Pro"/>
              </a:rPr>
              <a:t>‹#›</a:t>
            </a:fld>
            <a:endParaRPr lang="en-GB" sz="900" b="0" u="none" strike="noStrike">
              <a:solidFill>
                <a:srgbClr val="000000"/>
              </a:solidFill>
              <a:uFillTx/>
              <a:latin typeface="Times New Roman" panose="02020603050405020304"/>
            </a:endParaRPr>
          </a:p>
        </p:txBody>
      </p:sp>
    </p:spTree>
  </p:cSld>
  <p:clrMap bg1="lt1" tx1="dk1" bg2="lt2" tx2="dk2" accent1="accent1" accent2="accent2" accent3="accent3" accent4="accent4" accent5="accent5" accent6="accent6" hlink="hlink" folHlink="folHlink"/>
  <p:sldLayoutIdLst>
    <p:sldLayoutId id="2147483654" r:id="rId1"/>
  </p:sldLayoutIdLst>
  <p:txStyles>
    <p:titleStyle/>
    <p:bodyStyle/>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0" u="none" strike="noStrike">
                <a:solidFill>
                  <a:srgbClr val="000000"/>
                </a:solidFill>
                <a:uFillTx/>
                <a:latin typeface="Myriad Pro"/>
                <a:ea typeface="Myriad Pro"/>
              </a:rPr>
              <a:t>Title Text</a:t>
            </a:r>
            <a:endParaRPr lang="en-GB" sz="3300" b="0" u="none" strike="noStrike">
              <a:solidFill>
                <a:srgbClr val="000000"/>
              </a:solidFill>
              <a:uFillTx/>
              <a:latin typeface="Myriad Pro"/>
            </a:endParaRPr>
          </a:p>
        </p:txBody>
      </p:sp>
      <p:sp>
        <p:nvSpPr>
          <p:cNvPr id="18" name="PlaceHolder 2"/>
          <p:cNvSpPr>
            <a:spLocks noGrp="1"/>
          </p:cNvSpPr>
          <p:nvPr>
            <p:ph type="body"/>
          </p:nvPr>
        </p:nvSpPr>
        <p:spPr>
          <a:xfrm>
            <a:off x="457200" y="1600200"/>
            <a:ext cx="4038120" cy="3988800"/>
          </a:xfrm>
          <a:prstGeom prst="rect">
            <a:avLst/>
          </a:prstGeom>
          <a:noFill/>
          <a:ln w="12600">
            <a:noFill/>
          </a:ln>
        </p:spPr>
        <p:txBody>
          <a:bodyPr lIns="45720" tIns="45000" rIns="45720" bIns="45000" anchor="t">
            <a:noAutofit/>
          </a:bodyPr>
          <a:lstStyle/>
          <a:p>
            <a:pPr marL="257175" indent="-257175" defTabSz="685800">
              <a:lnSpc>
                <a:spcPct val="100000"/>
              </a:lnSpc>
              <a:spcBef>
                <a:spcPts val="500"/>
              </a:spcBef>
              <a:buClr>
                <a:srgbClr val="000000"/>
              </a:buClr>
              <a:buFont typeface="Arial" panose="020B0604020202020204"/>
              <a:buChar char="•"/>
            </a:pPr>
            <a:r>
              <a:rPr lang="en-GB" sz="2100" b="0" u="none" strike="noStrike">
                <a:solidFill>
                  <a:srgbClr val="000000"/>
                </a:solidFill>
                <a:uFillTx/>
                <a:latin typeface="Myriad Pro"/>
                <a:ea typeface="Myriad Pro"/>
              </a:rPr>
              <a:t>Body Level One</a:t>
            </a:r>
            <a:endParaRPr lang="en-GB" sz="2100" b="0" u="none" strike="noStrike">
              <a:solidFill>
                <a:srgbClr val="000000"/>
              </a:solidFill>
              <a:uFillTx/>
              <a:latin typeface="Myriad Pro"/>
            </a:endParaRPr>
          </a:p>
          <a:p>
            <a:pPr marL="593090" lvl="1" indent="-250190" defTabSz="685800">
              <a:lnSpc>
                <a:spcPct val="100000"/>
              </a:lnSpc>
              <a:spcBef>
                <a:spcPts val="500"/>
              </a:spcBef>
              <a:buClr>
                <a:srgbClr val="000000"/>
              </a:buClr>
              <a:buFont typeface="Arial" panose="020B0604020202020204"/>
              <a:buChar char="–"/>
            </a:pPr>
            <a:r>
              <a:rPr lang="en-GB" sz="2100" b="0" u="none" strike="noStrike">
                <a:solidFill>
                  <a:srgbClr val="000000"/>
                </a:solidFill>
                <a:uFillTx/>
                <a:latin typeface="Myriad Pro"/>
                <a:ea typeface="Myriad Pro"/>
              </a:rPr>
              <a:t>Body Level Two</a:t>
            </a:r>
            <a:endParaRPr lang="en-GB" sz="2100" b="0" u="none" strike="noStrike">
              <a:solidFill>
                <a:srgbClr val="000000"/>
              </a:solidFill>
              <a:uFillTx/>
              <a:latin typeface="Myriad Pro"/>
            </a:endParaRPr>
          </a:p>
          <a:p>
            <a:pPr marL="925830" lvl="2" indent="-240030" defTabSz="685800">
              <a:lnSpc>
                <a:spcPct val="100000"/>
              </a:lnSpc>
              <a:spcBef>
                <a:spcPts val="500"/>
              </a:spcBef>
              <a:buClr>
                <a:srgbClr val="000000"/>
              </a:buClr>
              <a:buFont typeface="Arial" panose="020B0604020202020204"/>
              <a:buChar char="•"/>
            </a:pPr>
            <a:r>
              <a:rPr lang="en-GB" sz="2100" b="0" u="none" strike="noStrike">
                <a:solidFill>
                  <a:srgbClr val="000000"/>
                </a:solidFill>
                <a:uFillTx/>
                <a:latin typeface="Myriad Pro"/>
                <a:ea typeface="Myriad Pro"/>
              </a:rPr>
              <a:t>Body Level Three</a:t>
            </a:r>
            <a:endParaRPr lang="en-GB" sz="2100" b="0" u="none" strike="noStrike">
              <a:solidFill>
                <a:srgbClr val="000000"/>
              </a:solidFill>
              <a:uFillTx/>
              <a:latin typeface="Myriad Pro"/>
            </a:endParaRPr>
          </a:p>
          <a:p>
            <a:pPr marL="1305560" lvl="3" indent="-276860" defTabSz="685800">
              <a:lnSpc>
                <a:spcPct val="100000"/>
              </a:lnSpc>
              <a:spcBef>
                <a:spcPts val="500"/>
              </a:spcBef>
              <a:buClr>
                <a:srgbClr val="000000"/>
              </a:buClr>
              <a:buFont typeface="Arial" panose="020B0604020202020204"/>
              <a:buChar char="–"/>
            </a:pPr>
            <a:r>
              <a:rPr lang="en-GB" sz="2100" b="0" u="none" strike="noStrike">
                <a:solidFill>
                  <a:srgbClr val="000000"/>
                </a:solidFill>
                <a:uFillTx/>
                <a:latin typeface="Myriad Pro"/>
                <a:ea typeface="Myriad Pro"/>
              </a:rPr>
              <a:t>Body Level Four</a:t>
            </a:r>
            <a:endParaRPr lang="en-GB" sz="2100" b="0" u="none" strike="noStrike">
              <a:solidFill>
                <a:srgbClr val="000000"/>
              </a:solidFill>
              <a:uFillTx/>
              <a:latin typeface="Myriad Pro"/>
            </a:endParaRPr>
          </a:p>
          <a:p>
            <a:pPr marL="1648460" lvl="4" indent="-276860" defTabSz="685800">
              <a:lnSpc>
                <a:spcPct val="100000"/>
              </a:lnSpc>
              <a:spcBef>
                <a:spcPts val="500"/>
              </a:spcBef>
              <a:buClr>
                <a:srgbClr val="000000"/>
              </a:buClr>
              <a:buFont typeface="Arial" panose="020B0604020202020204"/>
              <a:buChar char="»"/>
            </a:pPr>
            <a:r>
              <a:rPr lang="en-GB" sz="2100" b="0" u="none" strike="noStrike">
                <a:solidFill>
                  <a:srgbClr val="000000"/>
                </a:solidFill>
                <a:uFillTx/>
                <a:latin typeface="Myriad Pro"/>
                <a:ea typeface="Myriad Pro"/>
              </a:rPr>
              <a:t>Body Level Five</a:t>
            </a:r>
            <a:endParaRPr lang="en-GB" sz="2100" b="0" u="none" strike="noStrike">
              <a:solidFill>
                <a:srgbClr val="000000"/>
              </a:solidFill>
              <a:uFillTx/>
              <a:latin typeface="Myriad Pro"/>
            </a:endParaRPr>
          </a:p>
        </p:txBody>
      </p:sp>
      <p:sp>
        <p:nvSpPr>
          <p:cNvPr id="19" name="PlaceHolder 3"/>
          <p:cNvSpPr>
            <a:spLocks noGrp="1"/>
          </p:cNvSpPr>
          <p:nvPr>
            <p:ph type="sldNum" idx="4"/>
          </p:nvPr>
        </p:nvSpPr>
        <p:spPr>
          <a:xfrm>
            <a:off x="8455680" y="6435720"/>
            <a:ext cx="230760" cy="230760"/>
          </a:xfrm>
          <a:prstGeom prst="rect">
            <a:avLst/>
          </a:prstGeom>
          <a:noFill/>
          <a:ln w="12600">
            <a:noFill/>
          </a:ln>
        </p:spPr>
        <p:txBody>
          <a:bodyPr lIns="45720" tIns="45000" rIns="45720" bIns="45000" anchor="ctr">
            <a:noAutofit/>
          </a:bodyPr>
          <a:lstStyle>
            <a:lvl1pPr indent="0" algn="r" defTabSz="914400">
              <a:lnSpc>
                <a:spcPct val="100000"/>
              </a:lnSpc>
              <a:buNone/>
              <a:tabLst>
                <a:tab pos="0" algn="l"/>
              </a:tabLst>
              <a:defRPr lang="en-GB" sz="900" b="0" u="none" strike="noStrike">
                <a:solidFill>
                  <a:srgbClr val="888888"/>
                </a:solidFill>
                <a:uFillTx/>
                <a:latin typeface="Myriad Pro"/>
                <a:ea typeface="Myriad Pro"/>
              </a:defRPr>
            </a:lvl1pPr>
          </a:lstStyle>
          <a:p>
            <a:pPr indent="0" algn="r" defTabSz="914400">
              <a:lnSpc>
                <a:spcPct val="100000"/>
              </a:lnSpc>
              <a:buNone/>
              <a:tabLst>
                <a:tab pos="0" algn="l"/>
              </a:tabLst>
            </a:pPr>
            <a:fld id="{5C24C652-1095-42AC-9F20-663D3FB73F75}" type="slidenum">
              <a:rPr lang="en-GB" sz="900" b="0" u="none" strike="noStrike">
                <a:solidFill>
                  <a:srgbClr val="888888"/>
                </a:solidFill>
                <a:uFillTx/>
                <a:latin typeface="Myriad Pro"/>
                <a:ea typeface="Myriad Pro"/>
              </a:rPr>
              <a:t>‹#›</a:t>
            </a:fld>
            <a:endParaRPr lang="en-GB" sz="900" b="0" u="none" strike="noStrike">
              <a:solidFill>
                <a:srgbClr val="000000"/>
              </a:solidFill>
              <a:uFillTx/>
              <a:latin typeface="Times New Roman" panose="02020603050405020304"/>
            </a:endParaRPr>
          </a:p>
        </p:txBody>
      </p:sp>
    </p:spTree>
  </p:cSld>
  <p:clrMap bg1="lt1" tx1="dk1" bg2="lt2" tx2="dk2" accent1="accent1" accent2="accent2" accent3="accent3" accent4="accent4" accent5="accent5" accent6="accent6" hlink="hlink" folHlink="folHlink"/>
  <p:sldLayoutIdLst>
    <p:sldLayoutId id="2147483656" r:id="rId1"/>
  </p:sldLayoutIdLst>
  <p:txStyles>
    <p:titleStyle/>
    <p:bodyStyle/>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0" u="none" strike="noStrike">
                <a:solidFill>
                  <a:srgbClr val="000000"/>
                </a:solidFill>
                <a:uFillTx/>
                <a:latin typeface="Myriad Pro"/>
                <a:ea typeface="Myriad Pro"/>
              </a:rPr>
              <a:t>Title Text</a:t>
            </a:r>
            <a:endParaRPr lang="en-GB" sz="3300" b="0" u="none" strike="noStrike">
              <a:solidFill>
                <a:srgbClr val="000000"/>
              </a:solidFill>
              <a:uFillTx/>
              <a:latin typeface="Myriad Pro"/>
            </a:endParaRPr>
          </a:p>
        </p:txBody>
      </p:sp>
      <p:sp>
        <p:nvSpPr>
          <p:cNvPr id="23" name="PlaceHolder 2"/>
          <p:cNvSpPr>
            <a:spLocks noGrp="1"/>
          </p:cNvSpPr>
          <p:nvPr>
            <p:ph type="body"/>
          </p:nvPr>
        </p:nvSpPr>
        <p:spPr>
          <a:xfrm>
            <a:off x="457200" y="1535040"/>
            <a:ext cx="4039920" cy="639360"/>
          </a:xfrm>
          <a:prstGeom prst="rect">
            <a:avLst/>
          </a:prstGeom>
          <a:noFill/>
          <a:ln w="12600">
            <a:noFill/>
          </a:ln>
        </p:spPr>
        <p:txBody>
          <a:bodyPr lIns="45720" tIns="45000" rIns="45720" bIns="45000" anchor="b">
            <a:noAutofit/>
          </a:bodyPr>
          <a:lstStyle/>
          <a:p>
            <a:pPr indent="0" defTabSz="685800">
              <a:lnSpc>
                <a:spcPct val="100000"/>
              </a:lnSpc>
              <a:spcBef>
                <a:spcPts val="400"/>
              </a:spcBef>
              <a:buNone/>
              <a:tabLst>
                <a:tab pos="0" algn="l"/>
              </a:tabLst>
            </a:pPr>
            <a:r>
              <a:rPr lang="en-GB" sz="1800" b="1" u="none" strike="noStrike">
                <a:solidFill>
                  <a:srgbClr val="000000"/>
                </a:solidFill>
                <a:uFillTx/>
                <a:latin typeface="Myriad Pro"/>
                <a:ea typeface="Myriad Pro"/>
              </a:rPr>
              <a:t>Body Level One</a:t>
            </a:r>
            <a:endParaRPr lang="en-GB" sz="1800" b="0" u="none" strike="noStrike">
              <a:solidFill>
                <a:srgbClr val="000000"/>
              </a:solidFill>
              <a:uFillTx/>
              <a:latin typeface="Myriad Pro"/>
            </a:endParaRPr>
          </a:p>
          <a:p>
            <a:pPr indent="0" defTabSz="685800">
              <a:lnSpc>
                <a:spcPct val="100000"/>
              </a:lnSpc>
              <a:spcBef>
                <a:spcPts val="400"/>
              </a:spcBef>
              <a:buNone/>
              <a:tabLst>
                <a:tab pos="0" algn="l"/>
              </a:tabLst>
            </a:pPr>
            <a:r>
              <a:rPr lang="en-GB" sz="1800" b="1" u="none" strike="noStrike">
                <a:solidFill>
                  <a:srgbClr val="000000"/>
                </a:solidFill>
                <a:uFillTx/>
                <a:latin typeface="Myriad Pro"/>
                <a:ea typeface="Myriad Pro"/>
              </a:rPr>
              <a:t>Body Level Two</a:t>
            </a:r>
            <a:endParaRPr lang="en-GB" sz="1800" b="0" u="none" strike="noStrike">
              <a:solidFill>
                <a:srgbClr val="000000"/>
              </a:solidFill>
              <a:uFillTx/>
              <a:latin typeface="Myriad Pro"/>
            </a:endParaRPr>
          </a:p>
          <a:p>
            <a:pPr indent="0" defTabSz="685800">
              <a:lnSpc>
                <a:spcPct val="100000"/>
              </a:lnSpc>
              <a:spcBef>
                <a:spcPts val="400"/>
              </a:spcBef>
              <a:buNone/>
              <a:tabLst>
                <a:tab pos="0" algn="l"/>
              </a:tabLst>
            </a:pPr>
            <a:r>
              <a:rPr lang="en-GB" sz="1800" b="1" u="none" strike="noStrike">
                <a:solidFill>
                  <a:srgbClr val="000000"/>
                </a:solidFill>
                <a:uFillTx/>
                <a:latin typeface="Myriad Pro"/>
                <a:ea typeface="Myriad Pro"/>
              </a:rPr>
              <a:t>Body Level Three</a:t>
            </a:r>
            <a:endParaRPr lang="en-GB" sz="1800" b="0" u="none" strike="noStrike">
              <a:solidFill>
                <a:srgbClr val="000000"/>
              </a:solidFill>
              <a:uFillTx/>
              <a:latin typeface="Myriad Pro"/>
            </a:endParaRPr>
          </a:p>
          <a:p>
            <a:pPr indent="0" defTabSz="685800">
              <a:lnSpc>
                <a:spcPct val="100000"/>
              </a:lnSpc>
              <a:spcBef>
                <a:spcPts val="400"/>
              </a:spcBef>
              <a:buNone/>
              <a:tabLst>
                <a:tab pos="0" algn="l"/>
              </a:tabLst>
            </a:pPr>
            <a:r>
              <a:rPr lang="en-GB" sz="1800" b="1" u="none" strike="noStrike">
                <a:solidFill>
                  <a:srgbClr val="000000"/>
                </a:solidFill>
                <a:uFillTx/>
                <a:latin typeface="Myriad Pro"/>
                <a:ea typeface="Myriad Pro"/>
              </a:rPr>
              <a:t>Body Level Four</a:t>
            </a:r>
            <a:endParaRPr lang="en-GB" sz="1800" b="0" u="none" strike="noStrike">
              <a:solidFill>
                <a:srgbClr val="000000"/>
              </a:solidFill>
              <a:uFillTx/>
              <a:latin typeface="Myriad Pro"/>
            </a:endParaRPr>
          </a:p>
          <a:p>
            <a:pPr indent="0" defTabSz="685800">
              <a:lnSpc>
                <a:spcPct val="100000"/>
              </a:lnSpc>
              <a:spcBef>
                <a:spcPts val="400"/>
              </a:spcBef>
              <a:buNone/>
              <a:tabLst>
                <a:tab pos="0" algn="l"/>
              </a:tabLst>
            </a:pPr>
            <a:r>
              <a:rPr lang="en-GB" sz="1800" b="1" u="none" strike="noStrike">
                <a:solidFill>
                  <a:srgbClr val="000000"/>
                </a:solidFill>
                <a:uFillTx/>
                <a:latin typeface="Myriad Pro"/>
                <a:ea typeface="Myriad Pro"/>
              </a:rPr>
              <a:t>Body Level Five</a:t>
            </a:r>
            <a:endParaRPr lang="en-GB" sz="1800" b="0" u="none" strike="noStrike">
              <a:solidFill>
                <a:srgbClr val="000000"/>
              </a:solidFill>
              <a:uFillTx/>
              <a:latin typeface="Myriad Pro"/>
            </a:endParaRPr>
          </a:p>
        </p:txBody>
      </p:sp>
      <p:sp>
        <p:nvSpPr>
          <p:cNvPr id="24" name="PlaceHolder 3"/>
          <p:cNvSpPr>
            <a:spLocks noGrp="1"/>
          </p:cNvSpPr>
          <p:nvPr>
            <p:ph type="body"/>
          </p:nvPr>
        </p:nvSpPr>
        <p:spPr>
          <a:xfrm>
            <a:off x="4645080" y="1535040"/>
            <a:ext cx="4041360" cy="639360"/>
          </a:xfrm>
          <a:prstGeom prst="rect">
            <a:avLst/>
          </a:prstGeom>
          <a:noFill/>
          <a:ln w="12600">
            <a:noFill/>
          </a:ln>
        </p:spPr>
        <p:txBody>
          <a:bodyPr lIns="45720" tIns="45000" rIns="45720" bIns="45000" anchor="b">
            <a:noAutofit/>
          </a:bodyPr>
          <a:lstStyle/>
          <a:p>
            <a:pPr marL="431800" indent="-323850">
              <a:spcBef>
                <a:spcPts val="1415"/>
              </a:spcBef>
              <a:buClr>
                <a:srgbClr val="000000"/>
              </a:buClr>
              <a:buSzPct val="45000"/>
              <a:buFont typeface="Wingdings" panose="05000000000000000000" pitchFamily="2" charset="2"/>
              <a:buChar char=""/>
            </a:pPr>
            <a:r>
              <a:rPr lang="en-GB" sz="2400" b="0" u="none" strike="noStrike">
                <a:solidFill>
                  <a:srgbClr val="000000"/>
                </a:solidFill>
                <a:uFillTx/>
                <a:latin typeface="Myriad Pro"/>
              </a:rPr>
              <a:t>Click to edit the outline text format</a:t>
            </a:r>
          </a:p>
          <a:p>
            <a:pPr marL="864235" lvl="1" indent="-323850">
              <a:spcBef>
                <a:spcPts val="1135"/>
              </a:spcBef>
              <a:buClr>
                <a:srgbClr val="000000"/>
              </a:buClr>
              <a:buSzPct val="75000"/>
              <a:buFont typeface="Symbol" charset="2"/>
              <a:buChar char=""/>
            </a:pPr>
            <a:r>
              <a:rPr lang="en-GB" sz="2400" b="0" u="none" strike="noStrike">
                <a:solidFill>
                  <a:srgbClr val="000000"/>
                </a:solidFill>
                <a:uFillTx/>
                <a:latin typeface="Myriad Pro"/>
              </a:rPr>
              <a:t>Second Outline Level</a:t>
            </a:r>
          </a:p>
          <a:p>
            <a:pPr marL="1296035" lvl="2" indent="-288290">
              <a:spcBef>
                <a:spcPts val="850"/>
              </a:spcBef>
              <a:buClr>
                <a:srgbClr val="000000"/>
              </a:buClr>
              <a:buSzPct val="45000"/>
              <a:buFont typeface="Wingdings" panose="05000000000000000000" pitchFamily="2" charset="2"/>
              <a:buChar char=""/>
            </a:pPr>
            <a:r>
              <a:rPr lang="en-GB" sz="2400" b="0" u="none" strike="noStrike">
                <a:solidFill>
                  <a:srgbClr val="000000"/>
                </a:solidFill>
                <a:uFillTx/>
                <a:latin typeface="Myriad Pro"/>
              </a:rPr>
              <a:t>Third Outline Level</a:t>
            </a:r>
          </a:p>
          <a:p>
            <a:pPr marL="1727835" lvl="3" indent="-215900">
              <a:spcBef>
                <a:spcPts val="565"/>
              </a:spcBef>
              <a:buClr>
                <a:srgbClr val="000000"/>
              </a:buClr>
              <a:buSzPct val="75000"/>
              <a:buFont typeface="Symbol" charset="2"/>
              <a:buChar char=""/>
            </a:pPr>
            <a:r>
              <a:rPr lang="en-GB" sz="2400" b="0" u="none" strike="noStrike">
                <a:solidFill>
                  <a:srgbClr val="000000"/>
                </a:solidFill>
                <a:uFillTx/>
                <a:latin typeface="Myriad Pro"/>
              </a:rPr>
              <a:t>Fourth Outline Level</a:t>
            </a:r>
          </a:p>
          <a:p>
            <a:pPr marL="2160270" lvl="4" indent="-215900">
              <a:spcBef>
                <a:spcPts val="285"/>
              </a:spcBef>
              <a:buClr>
                <a:srgbClr val="000000"/>
              </a:buClr>
              <a:buSzPct val="45000"/>
              <a:buFont typeface="Wingdings" panose="05000000000000000000" pitchFamily="2" charset="2"/>
              <a:buChar char=""/>
            </a:pPr>
            <a:r>
              <a:rPr lang="en-GB" sz="2400" b="0" u="none" strike="noStrike">
                <a:solidFill>
                  <a:srgbClr val="000000"/>
                </a:solidFill>
                <a:uFillTx/>
                <a:latin typeface="Myriad Pro"/>
              </a:rPr>
              <a:t>Fifth Outline Level</a:t>
            </a:r>
          </a:p>
          <a:p>
            <a:pPr marL="2592070" lvl="5" indent="-215900">
              <a:spcBef>
                <a:spcPts val="285"/>
              </a:spcBef>
              <a:buClr>
                <a:srgbClr val="000000"/>
              </a:buClr>
              <a:buSzPct val="45000"/>
              <a:buFont typeface="Wingdings" panose="05000000000000000000" pitchFamily="2" charset="2"/>
              <a:buChar char=""/>
            </a:pPr>
            <a:r>
              <a:rPr lang="en-GB" sz="2400" b="0" u="none" strike="noStrike">
                <a:solidFill>
                  <a:srgbClr val="000000"/>
                </a:solidFill>
                <a:uFillTx/>
                <a:latin typeface="Myriad Pro"/>
              </a:rPr>
              <a:t>Sixth Outline Level</a:t>
            </a:r>
          </a:p>
          <a:p>
            <a:pPr marL="3023870" lvl="6" indent="-215900">
              <a:spcBef>
                <a:spcPts val="285"/>
              </a:spcBef>
              <a:buClr>
                <a:srgbClr val="000000"/>
              </a:buClr>
              <a:buSzPct val="45000"/>
              <a:buFont typeface="Wingdings" panose="05000000000000000000" pitchFamily="2" charset="2"/>
              <a:buChar char=""/>
            </a:pPr>
            <a:r>
              <a:rPr lang="en-GB" sz="2400" b="0" u="none" strike="noStrike">
                <a:solidFill>
                  <a:srgbClr val="000000"/>
                </a:solidFill>
                <a:uFillTx/>
                <a:latin typeface="Myriad Pro"/>
              </a:rPr>
              <a:t>Seventh Outline Level</a:t>
            </a:r>
          </a:p>
        </p:txBody>
      </p:sp>
      <p:sp>
        <p:nvSpPr>
          <p:cNvPr id="25" name="PlaceHolder 4"/>
          <p:cNvSpPr>
            <a:spLocks noGrp="1"/>
          </p:cNvSpPr>
          <p:nvPr>
            <p:ph type="sldNum" idx="5"/>
          </p:nvPr>
        </p:nvSpPr>
        <p:spPr>
          <a:xfrm>
            <a:off x="8455680" y="6435720"/>
            <a:ext cx="230760" cy="230760"/>
          </a:xfrm>
          <a:prstGeom prst="rect">
            <a:avLst/>
          </a:prstGeom>
          <a:noFill/>
          <a:ln w="12600">
            <a:noFill/>
          </a:ln>
        </p:spPr>
        <p:txBody>
          <a:bodyPr lIns="45720" tIns="45000" rIns="45720" bIns="45000" anchor="ctr">
            <a:noAutofit/>
          </a:bodyPr>
          <a:lstStyle>
            <a:lvl1pPr indent="0" algn="r" defTabSz="914400">
              <a:lnSpc>
                <a:spcPct val="100000"/>
              </a:lnSpc>
              <a:buNone/>
              <a:tabLst>
                <a:tab pos="0" algn="l"/>
              </a:tabLst>
              <a:defRPr lang="en-GB" sz="900" b="0" u="none" strike="noStrike">
                <a:solidFill>
                  <a:srgbClr val="888888"/>
                </a:solidFill>
                <a:uFillTx/>
                <a:latin typeface="Myriad Pro"/>
                <a:ea typeface="Myriad Pro"/>
              </a:defRPr>
            </a:lvl1pPr>
          </a:lstStyle>
          <a:p>
            <a:pPr indent="0" algn="r" defTabSz="914400">
              <a:lnSpc>
                <a:spcPct val="100000"/>
              </a:lnSpc>
              <a:buNone/>
              <a:tabLst>
                <a:tab pos="0" algn="l"/>
              </a:tabLst>
            </a:pPr>
            <a:fld id="{430A71BE-7763-4B4A-961A-32C182C4B7B8}" type="slidenum">
              <a:rPr lang="en-GB" sz="900" b="0" u="none" strike="noStrike">
                <a:solidFill>
                  <a:srgbClr val="888888"/>
                </a:solidFill>
                <a:uFillTx/>
                <a:latin typeface="Myriad Pro"/>
                <a:ea typeface="Myriad Pro"/>
              </a:rPr>
              <a:t>‹#›</a:t>
            </a:fld>
            <a:endParaRPr lang="en-GB" sz="900" b="0" u="none" strike="noStrike">
              <a:solidFill>
                <a:srgbClr val="000000"/>
              </a:solidFill>
              <a:uFillTx/>
              <a:latin typeface="Times New Roman" panose="02020603050405020304"/>
            </a:endParaRPr>
          </a:p>
        </p:txBody>
      </p:sp>
    </p:spTree>
  </p:cSld>
  <p:clrMap bg1="lt1" tx1="dk1" bg2="lt2" tx2="dk2" accent1="accent1" accent2="accent2" accent3="accent3" accent4="accent4" accent5="accent5" accent6="accent6" hlink="hlink" folHlink="folHlink"/>
  <p:sldLayoutIdLst>
    <p:sldLayoutId id="2147483658" r:id="rId1"/>
  </p:sldLayoutIdLst>
  <p:txStyles>
    <p:titleStyle/>
    <p:bodyStyle/>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0" u="none" strike="noStrike">
                <a:solidFill>
                  <a:srgbClr val="000000"/>
                </a:solidFill>
                <a:uFillTx/>
                <a:latin typeface="Myriad Pro"/>
                <a:ea typeface="Myriad Pro"/>
              </a:rPr>
              <a:t>Title Text</a:t>
            </a:r>
            <a:endParaRPr lang="en-GB" sz="3300" b="0" u="none" strike="noStrike">
              <a:solidFill>
                <a:srgbClr val="000000"/>
              </a:solidFill>
              <a:uFillTx/>
              <a:latin typeface="Myriad Pro"/>
            </a:endParaRPr>
          </a:p>
        </p:txBody>
      </p:sp>
      <p:sp>
        <p:nvSpPr>
          <p:cNvPr id="29" name="PlaceHolder 2"/>
          <p:cNvSpPr>
            <a:spLocks noGrp="1"/>
          </p:cNvSpPr>
          <p:nvPr>
            <p:ph type="sldNum" idx="6"/>
          </p:nvPr>
        </p:nvSpPr>
        <p:spPr>
          <a:xfrm>
            <a:off x="8455680" y="6435720"/>
            <a:ext cx="230760" cy="230760"/>
          </a:xfrm>
          <a:prstGeom prst="rect">
            <a:avLst/>
          </a:prstGeom>
          <a:noFill/>
          <a:ln w="12600">
            <a:noFill/>
          </a:ln>
        </p:spPr>
        <p:txBody>
          <a:bodyPr lIns="45720" tIns="45000" rIns="45720" bIns="45000" anchor="ctr">
            <a:noAutofit/>
          </a:bodyPr>
          <a:lstStyle>
            <a:lvl1pPr indent="0" algn="r" defTabSz="914400">
              <a:lnSpc>
                <a:spcPct val="100000"/>
              </a:lnSpc>
              <a:buNone/>
              <a:tabLst>
                <a:tab pos="0" algn="l"/>
              </a:tabLst>
              <a:defRPr lang="en-GB" sz="900" b="0" u="none" strike="noStrike">
                <a:solidFill>
                  <a:srgbClr val="888888"/>
                </a:solidFill>
                <a:uFillTx/>
                <a:latin typeface="Myriad Pro"/>
                <a:ea typeface="Myriad Pro"/>
              </a:defRPr>
            </a:lvl1pPr>
          </a:lstStyle>
          <a:p>
            <a:pPr indent="0" algn="r" defTabSz="914400">
              <a:lnSpc>
                <a:spcPct val="100000"/>
              </a:lnSpc>
              <a:buNone/>
              <a:tabLst>
                <a:tab pos="0" algn="l"/>
              </a:tabLst>
            </a:pPr>
            <a:fld id="{3773CCC1-4DE3-4D1C-8949-B776FCA3F111}" type="slidenum">
              <a:rPr lang="en-GB" sz="900" b="0" u="none" strike="noStrike">
                <a:solidFill>
                  <a:srgbClr val="888888"/>
                </a:solidFill>
                <a:uFillTx/>
                <a:latin typeface="Myriad Pro"/>
                <a:ea typeface="Myriad Pro"/>
              </a:rPr>
              <a:t>‹#›</a:t>
            </a:fld>
            <a:endParaRPr lang="en-GB" sz="900" b="0" u="none" strike="noStrike">
              <a:solidFill>
                <a:srgbClr val="000000"/>
              </a:solidFill>
              <a:uFillTx/>
              <a:latin typeface="Times New Roman" panose="02020603050405020304"/>
            </a:endParaRPr>
          </a:p>
        </p:txBody>
      </p:sp>
    </p:spTree>
  </p:cSld>
  <p:clrMap bg1="lt1" tx1="dk1" bg2="lt2" tx2="dk2" accent1="accent1" accent2="accent2" accent3="accent3" accent4="accent4" accent5="accent5" accent6="accent6" hlink="hlink" folHlink="folHlink"/>
  <p:sldLayoutIdLst>
    <p:sldLayoutId id="2147483660" r:id="rId1"/>
  </p:sldLayoutIdLst>
  <p:txStyles>
    <p:titleStyle/>
    <p:bodyStyle/>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32" name="PlaceHolder 1"/>
          <p:cNvSpPr>
            <a:spLocks noGrp="1"/>
          </p:cNvSpPr>
          <p:nvPr>
            <p:ph type="sldNum" idx="7"/>
          </p:nvPr>
        </p:nvSpPr>
        <p:spPr>
          <a:xfrm>
            <a:off x="8455680" y="6435720"/>
            <a:ext cx="230760" cy="230760"/>
          </a:xfrm>
          <a:prstGeom prst="rect">
            <a:avLst/>
          </a:prstGeom>
          <a:noFill/>
          <a:ln w="12600">
            <a:noFill/>
          </a:ln>
        </p:spPr>
        <p:txBody>
          <a:bodyPr lIns="45720" tIns="45000" rIns="45720" bIns="45000" anchor="ctr">
            <a:noAutofit/>
          </a:bodyPr>
          <a:lstStyle>
            <a:lvl1pPr indent="0" algn="r" defTabSz="914400">
              <a:lnSpc>
                <a:spcPct val="100000"/>
              </a:lnSpc>
              <a:buNone/>
              <a:tabLst>
                <a:tab pos="0" algn="l"/>
              </a:tabLst>
              <a:defRPr lang="en-GB" sz="900" b="0" u="none" strike="noStrike">
                <a:solidFill>
                  <a:srgbClr val="888888"/>
                </a:solidFill>
                <a:uFillTx/>
                <a:latin typeface="Myriad Pro"/>
                <a:ea typeface="Myriad Pro"/>
              </a:defRPr>
            </a:lvl1pPr>
          </a:lstStyle>
          <a:p>
            <a:pPr indent="0" algn="r" defTabSz="914400">
              <a:lnSpc>
                <a:spcPct val="100000"/>
              </a:lnSpc>
              <a:buNone/>
              <a:tabLst>
                <a:tab pos="0" algn="l"/>
              </a:tabLst>
            </a:pPr>
            <a:fld id="{E686A224-89B2-4DEB-B4D2-B1CE1189BB27}" type="slidenum">
              <a:rPr lang="en-GB" sz="900" b="0" u="none" strike="noStrike">
                <a:solidFill>
                  <a:srgbClr val="888888"/>
                </a:solidFill>
                <a:uFillTx/>
                <a:latin typeface="Myriad Pro"/>
                <a:ea typeface="Myriad Pro"/>
              </a:rPr>
              <a:t>‹#›</a:t>
            </a:fld>
            <a:endParaRPr lang="en-GB" sz="900" b="0" u="none" strike="noStrike">
              <a:solidFill>
                <a:srgbClr val="000000"/>
              </a:solidFill>
              <a:uFillTx/>
              <a:latin typeface="Times New Roman" panose="02020603050405020304"/>
            </a:endParaRPr>
          </a:p>
        </p:txBody>
      </p:sp>
    </p:spTree>
  </p:cSld>
  <p:clrMap bg1="lt1" tx1="dk1" bg2="lt2" tx2="dk2" accent1="accent1" accent2="accent2" accent3="accent3" accent4="accent4" accent5="accent5" accent6="accent6" hlink="hlink" folHlink="folHlink"/>
  <p:sldLayoutIdLst>
    <p:sldLayoutId id="2147483662" r:id="rId1"/>
  </p:sldLayoutIdLst>
  <p:txStyles>
    <p:titleStyle/>
    <p:bodyStyle/>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35" name="PlaceHolder 1"/>
          <p:cNvSpPr>
            <a:spLocks noGrp="1"/>
          </p:cNvSpPr>
          <p:nvPr>
            <p:ph type="title"/>
          </p:nvPr>
        </p:nvSpPr>
        <p:spPr>
          <a:xfrm>
            <a:off x="457200" y="272880"/>
            <a:ext cx="3007800" cy="1161720"/>
          </a:xfrm>
          <a:prstGeom prst="rect">
            <a:avLst/>
          </a:prstGeom>
          <a:noFill/>
          <a:ln w="12600">
            <a:noFill/>
          </a:ln>
        </p:spPr>
        <p:txBody>
          <a:bodyPr lIns="45720" tIns="45000" rIns="45720" bIns="45000" anchor="b">
            <a:noAutofit/>
          </a:bodyPr>
          <a:lstStyle/>
          <a:p>
            <a:pPr indent="0" defTabSz="685800">
              <a:lnSpc>
                <a:spcPct val="100000"/>
              </a:lnSpc>
              <a:buNone/>
              <a:tabLst>
                <a:tab pos="0" algn="l"/>
              </a:tabLst>
            </a:pPr>
            <a:r>
              <a:rPr lang="en-GB" sz="1500" b="1" u="none" strike="noStrike">
                <a:solidFill>
                  <a:srgbClr val="000000"/>
                </a:solidFill>
                <a:uFillTx/>
                <a:latin typeface="Myriad Pro"/>
                <a:ea typeface="Myriad Pro"/>
              </a:rPr>
              <a:t>Title Text</a:t>
            </a:r>
            <a:endParaRPr lang="en-GB" sz="1500" b="0" u="none" strike="noStrike">
              <a:solidFill>
                <a:srgbClr val="000000"/>
              </a:solidFill>
              <a:uFillTx/>
              <a:latin typeface="Myriad Pro"/>
            </a:endParaRPr>
          </a:p>
        </p:txBody>
      </p:sp>
      <p:sp>
        <p:nvSpPr>
          <p:cNvPr id="36" name="PlaceHolder 2"/>
          <p:cNvSpPr>
            <a:spLocks noGrp="1"/>
          </p:cNvSpPr>
          <p:nvPr>
            <p:ph type="body"/>
          </p:nvPr>
        </p:nvSpPr>
        <p:spPr>
          <a:xfrm>
            <a:off x="3575160" y="272880"/>
            <a:ext cx="5111280" cy="5171760"/>
          </a:xfrm>
          <a:prstGeom prst="rect">
            <a:avLst/>
          </a:prstGeom>
          <a:noFill/>
          <a:ln w="12600">
            <a:noFill/>
          </a:ln>
        </p:spPr>
        <p:txBody>
          <a:bodyPr lIns="45720" tIns="45000" rIns="45720" bIns="45000" anchor="t">
            <a:noAutofit/>
          </a:bodyPr>
          <a:lstStyle/>
          <a:p>
            <a:pPr marL="257175" indent="-257175"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Body Level One</a:t>
            </a:r>
            <a:endParaRPr lang="en-GB" sz="24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Body Level Two</a:t>
            </a:r>
            <a:endParaRPr lang="en-GB" sz="2400" b="0" u="none" strike="noStrike">
              <a:solidFill>
                <a:srgbClr val="000000"/>
              </a:solidFill>
              <a:uFillTx/>
              <a:latin typeface="Myriad Pro"/>
            </a:endParaRPr>
          </a:p>
          <a:p>
            <a:pPr marL="914400" lvl="2" indent="-228600"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Body Level Three</a:t>
            </a:r>
            <a:endParaRPr lang="en-GB" sz="2400" b="0" u="none" strike="noStrike">
              <a:solidFill>
                <a:srgbClr val="000000"/>
              </a:solidFill>
              <a:uFillTx/>
              <a:latin typeface="Myriad Pro"/>
            </a:endParaRPr>
          </a:p>
          <a:p>
            <a:pPr marL="1303020" lvl="3" indent="-274320"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Body Level Four</a:t>
            </a:r>
            <a:endParaRPr lang="en-GB" sz="2400" b="0" u="none" strike="noStrike">
              <a:solidFill>
                <a:srgbClr val="000000"/>
              </a:solidFill>
              <a:uFillTx/>
              <a:latin typeface="Myriad Pro"/>
            </a:endParaRPr>
          </a:p>
          <a:p>
            <a:pPr marL="1645920" lvl="4" indent="-274320"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Body Level Five</a:t>
            </a:r>
            <a:endParaRPr lang="en-GB" sz="2400" b="0" u="none" strike="noStrike">
              <a:solidFill>
                <a:srgbClr val="000000"/>
              </a:solidFill>
              <a:uFillTx/>
              <a:latin typeface="Myriad Pro"/>
            </a:endParaRPr>
          </a:p>
        </p:txBody>
      </p:sp>
      <p:sp>
        <p:nvSpPr>
          <p:cNvPr id="37" name="PlaceHolder 3"/>
          <p:cNvSpPr>
            <a:spLocks noGrp="1"/>
          </p:cNvSpPr>
          <p:nvPr>
            <p:ph type="body"/>
          </p:nvPr>
        </p:nvSpPr>
        <p:spPr>
          <a:xfrm>
            <a:off x="457200" y="1434960"/>
            <a:ext cx="3007800" cy="4029480"/>
          </a:xfrm>
          <a:prstGeom prst="rect">
            <a:avLst/>
          </a:prstGeom>
          <a:noFill/>
          <a:ln w="12600">
            <a:noFill/>
          </a:ln>
        </p:spPr>
        <p:txBody>
          <a:bodyPr lIns="45720" tIns="45000" rIns="45720" bIns="45000" anchor="t">
            <a:noAutofit/>
          </a:bodyPr>
          <a:lstStyle/>
          <a:p>
            <a:pPr marL="431800" indent="-323850">
              <a:spcBef>
                <a:spcPts val="1415"/>
              </a:spcBef>
              <a:buClr>
                <a:srgbClr val="000000"/>
              </a:buClr>
              <a:buSzPct val="45000"/>
              <a:buFont typeface="Wingdings" panose="05000000000000000000" pitchFamily="2" charset="2"/>
              <a:buChar char=""/>
            </a:pPr>
            <a:r>
              <a:rPr lang="en-GB" sz="2400" b="0" u="none" strike="noStrike">
                <a:solidFill>
                  <a:srgbClr val="000000"/>
                </a:solidFill>
                <a:uFillTx/>
                <a:latin typeface="Myriad Pro"/>
              </a:rPr>
              <a:t>Click to edit the outline text format</a:t>
            </a:r>
          </a:p>
          <a:p>
            <a:pPr marL="864235" lvl="1" indent="-323850">
              <a:spcBef>
                <a:spcPts val="1135"/>
              </a:spcBef>
              <a:buClr>
                <a:srgbClr val="000000"/>
              </a:buClr>
              <a:buSzPct val="75000"/>
              <a:buFont typeface="Symbol" charset="2"/>
              <a:buChar char=""/>
            </a:pPr>
            <a:r>
              <a:rPr lang="en-GB" sz="2400" b="0" u="none" strike="noStrike">
                <a:solidFill>
                  <a:srgbClr val="000000"/>
                </a:solidFill>
                <a:uFillTx/>
                <a:latin typeface="Myriad Pro"/>
              </a:rPr>
              <a:t>Second Outline Level</a:t>
            </a:r>
          </a:p>
          <a:p>
            <a:pPr marL="1296035" lvl="2" indent="-288290">
              <a:spcBef>
                <a:spcPts val="850"/>
              </a:spcBef>
              <a:buClr>
                <a:srgbClr val="000000"/>
              </a:buClr>
              <a:buSzPct val="45000"/>
              <a:buFont typeface="Wingdings" panose="05000000000000000000" pitchFamily="2" charset="2"/>
              <a:buChar char=""/>
            </a:pPr>
            <a:r>
              <a:rPr lang="en-GB" sz="2400" b="0" u="none" strike="noStrike">
                <a:solidFill>
                  <a:srgbClr val="000000"/>
                </a:solidFill>
                <a:uFillTx/>
                <a:latin typeface="Myriad Pro"/>
              </a:rPr>
              <a:t>Third Outline Level</a:t>
            </a:r>
          </a:p>
          <a:p>
            <a:pPr marL="1727835" lvl="3" indent="-215900">
              <a:spcBef>
                <a:spcPts val="565"/>
              </a:spcBef>
              <a:buClr>
                <a:srgbClr val="000000"/>
              </a:buClr>
              <a:buSzPct val="75000"/>
              <a:buFont typeface="Symbol" charset="2"/>
              <a:buChar char=""/>
            </a:pPr>
            <a:r>
              <a:rPr lang="en-GB" sz="2400" b="0" u="none" strike="noStrike">
                <a:solidFill>
                  <a:srgbClr val="000000"/>
                </a:solidFill>
                <a:uFillTx/>
                <a:latin typeface="Myriad Pro"/>
              </a:rPr>
              <a:t>Fourth Outline Level</a:t>
            </a:r>
          </a:p>
          <a:p>
            <a:pPr marL="2160270" lvl="4" indent="-215900">
              <a:spcBef>
                <a:spcPts val="285"/>
              </a:spcBef>
              <a:buClr>
                <a:srgbClr val="000000"/>
              </a:buClr>
              <a:buSzPct val="45000"/>
              <a:buFont typeface="Wingdings" panose="05000000000000000000" pitchFamily="2" charset="2"/>
              <a:buChar char=""/>
            </a:pPr>
            <a:r>
              <a:rPr lang="en-GB" sz="2400" b="0" u="none" strike="noStrike">
                <a:solidFill>
                  <a:srgbClr val="000000"/>
                </a:solidFill>
                <a:uFillTx/>
                <a:latin typeface="Myriad Pro"/>
              </a:rPr>
              <a:t>Fifth Outline Level</a:t>
            </a:r>
          </a:p>
          <a:p>
            <a:pPr marL="2592070" lvl="5" indent="-215900">
              <a:spcBef>
                <a:spcPts val="285"/>
              </a:spcBef>
              <a:buClr>
                <a:srgbClr val="000000"/>
              </a:buClr>
              <a:buSzPct val="45000"/>
              <a:buFont typeface="Wingdings" panose="05000000000000000000" pitchFamily="2" charset="2"/>
              <a:buChar char=""/>
            </a:pPr>
            <a:r>
              <a:rPr lang="en-GB" sz="2400" b="0" u="none" strike="noStrike">
                <a:solidFill>
                  <a:srgbClr val="000000"/>
                </a:solidFill>
                <a:uFillTx/>
                <a:latin typeface="Myriad Pro"/>
              </a:rPr>
              <a:t>Sixth Outline Level</a:t>
            </a:r>
          </a:p>
          <a:p>
            <a:pPr marL="3023870" lvl="6" indent="-215900">
              <a:spcBef>
                <a:spcPts val="285"/>
              </a:spcBef>
              <a:buClr>
                <a:srgbClr val="000000"/>
              </a:buClr>
              <a:buSzPct val="45000"/>
              <a:buFont typeface="Wingdings" panose="05000000000000000000" pitchFamily="2" charset="2"/>
              <a:buChar char=""/>
            </a:pPr>
            <a:r>
              <a:rPr lang="en-GB" sz="2400" b="0" u="none" strike="noStrike">
                <a:solidFill>
                  <a:srgbClr val="000000"/>
                </a:solidFill>
                <a:uFillTx/>
                <a:latin typeface="Myriad Pro"/>
              </a:rPr>
              <a:t>Seventh Outline Level</a:t>
            </a:r>
          </a:p>
        </p:txBody>
      </p:sp>
      <p:sp>
        <p:nvSpPr>
          <p:cNvPr id="38" name="PlaceHolder 4"/>
          <p:cNvSpPr>
            <a:spLocks noGrp="1"/>
          </p:cNvSpPr>
          <p:nvPr>
            <p:ph type="sldNum" idx="8"/>
          </p:nvPr>
        </p:nvSpPr>
        <p:spPr>
          <a:xfrm>
            <a:off x="8455680" y="6435720"/>
            <a:ext cx="230760" cy="230760"/>
          </a:xfrm>
          <a:prstGeom prst="rect">
            <a:avLst/>
          </a:prstGeom>
          <a:noFill/>
          <a:ln w="12600">
            <a:noFill/>
          </a:ln>
        </p:spPr>
        <p:txBody>
          <a:bodyPr lIns="45720" tIns="45000" rIns="45720" bIns="45000" anchor="ctr">
            <a:noAutofit/>
          </a:bodyPr>
          <a:lstStyle>
            <a:lvl1pPr indent="0" algn="r" defTabSz="914400">
              <a:lnSpc>
                <a:spcPct val="100000"/>
              </a:lnSpc>
              <a:buNone/>
              <a:tabLst>
                <a:tab pos="0" algn="l"/>
              </a:tabLst>
              <a:defRPr lang="en-GB" sz="900" b="0" u="none" strike="noStrike">
                <a:solidFill>
                  <a:srgbClr val="888888"/>
                </a:solidFill>
                <a:uFillTx/>
                <a:latin typeface="Myriad Pro"/>
                <a:ea typeface="Myriad Pro"/>
              </a:defRPr>
            </a:lvl1pPr>
          </a:lstStyle>
          <a:p>
            <a:pPr indent="0" algn="r" defTabSz="914400">
              <a:lnSpc>
                <a:spcPct val="100000"/>
              </a:lnSpc>
              <a:buNone/>
              <a:tabLst>
                <a:tab pos="0" algn="l"/>
              </a:tabLst>
            </a:pPr>
            <a:fld id="{04A89A71-0DC8-421F-9E9E-EF6D0A4DBD30}" type="slidenum">
              <a:rPr lang="en-GB" sz="900" b="0" u="none" strike="noStrike">
                <a:solidFill>
                  <a:srgbClr val="888888"/>
                </a:solidFill>
                <a:uFillTx/>
                <a:latin typeface="Myriad Pro"/>
                <a:ea typeface="Myriad Pro"/>
              </a:rPr>
              <a:t>‹#›</a:t>
            </a:fld>
            <a:endParaRPr lang="en-GB" sz="900" b="0" u="none" strike="noStrike">
              <a:solidFill>
                <a:srgbClr val="000000"/>
              </a:solidFill>
              <a:uFillTx/>
              <a:latin typeface="Times New Roman" panose="02020603050405020304"/>
            </a:endParaRPr>
          </a:p>
        </p:txBody>
      </p:sp>
    </p:spTree>
  </p:cSld>
  <p:clrMap bg1="lt1" tx1="dk1" bg2="lt2" tx2="dk2" accent1="accent1" accent2="accent2" accent3="accent3" accent4="accent4" accent5="accent5" accent6="accent6" hlink="hlink" folHlink="folHlink"/>
  <p:sldLayoutIdLst>
    <p:sldLayoutId id="2147483664" r:id="rId1"/>
  </p:sldLayoutIdLst>
  <p:txStyles>
    <p:titleStyle/>
    <p:bodyStyle/>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fillRect/>
          </a:stretch>
        </a:blipFill>
        <a:effectLst/>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1792440" y="4509000"/>
            <a:ext cx="5486040" cy="566280"/>
          </a:xfrm>
          <a:prstGeom prst="rect">
            <a:avLst/>
          </a:prstGeom>
          <a:noFill/>
          <a:ln w="12600">
            <a:noFill/>
          </a:ln>
        </p:spPr>
        <p:txBody>
          <a:bodyPr lIns="45720" tIns="45000" rIns="45720" bIns="45000" anchor="b">
            <a:noAutofit/>
          </a:bodyPr>
          <a:lstStyle/>
          <a:p>
            <a:pPr indent="0" defTabSz="685800">
              <a:lnSpc>
                <a:spcPct val="100000"/>
              </a:lnSpc>
              <a:buNone/>
              <a:tabLst>
                <a:tab pos="0" algn="l"/>
              </a:tabLst>
            </a:pPr>
            <a:r>
              <a:rPr lang="en-GB" sz="1500" b="1" u="none" strike="noStrike">
                <a:solidFill>
                  <a:srgbClr val="000000"/>
                </a:solidFill>
                <a:uFillTx/>
                <a:latin typeface="Myriad Pro"/>
                <a:ea typeface="Myriad Pro"/>
              </a:rPr>
              <a:t>Title Text</a:t>
            </a:r>
            <a:endParaRPr lang="en-GB" sz="1500" b="0" u="none" strike="noStrike">
              <a:solidFill>
                <a:srgbClr val="000000"/>
              </a:solidFill>
              <a:uFillTx/>
              <a:latin typeface="Myriad Pro"/>
            </a:endParaRPr>
          </a:p>
        </p:txBody>
      </p:sp>
      <p:sp>
        <p:nvSpPr>
          <p:cNvPr id="42" name="PlaceHolder 2"/>
          <p:cNvSpPr>
            <a:spLocks noGrp="1"/>
          </p:cNvSpPr>
          <p:nvPr>
            <p:ph type="body"/>
          </p:nvPr>
        </p:nvSpPr>
        <p:spPr>
          <a:xfrm>
            <a:off x="1792440" y="612720"/>
            <a:ext cx="5486040" cy="3823920"/>
          </a:xfrm>
          <a:prstGeom prst="rect">
            <a:avLst/>
          </a:prstGeom>
          <a:noFill/>
          <a:ln w="0">
            <a:noFill/>
          </a:ln>
        </p:spPr>
        <p:txBody>
          <a:bodyPr lIns="91440" tIns="45000" rIns="91440" bIns="45000" anchor="t">
            <a:noAutofit/>
          </a:bodyPr>
          <a:lstStyle/>
          <a:p>
            <a:pPr marL="431800" indent="-323850">
              <a:spcBef>
                <a:spcPts val="1415"/>
              </a:spcBef>
              <a:buClr>
                <a:srgbClr val="000000"/>
              </a:buClr>
              <a:buSzPct val="45000"/>
              <a:buFont typeface="Wingdings" panose="05000000000000000000" pitchFamily="2" charset="2"/>
              <a:buChar char=""/>
            </a:pPr>
            <a:r>
              <a:rPr lang="en-GB" sz="1800" b="0" u="none" strike="noStrike">
                <a:solidFill>
                  <a:srgbClr val="000000"/>
                </a:solidFill>
                <a:uFillTx/>
                <a:latin typeface="Myriad Pro"/>
              </a:rPr>
              <a:t>Click to edit the outline text format</a:t>
            </a:r>
          </a:p>
          <a:p>
            <a:pPr marL="864235" lvl="1" indent="-323850">
              <a:spcBef>
                <a:spcPts val="1135"/>
              </a:spcBef>
              <a:buClr>
                <a:srgbClr val="000000"/>
              </a:buClr>
              <a:buSzPct val="75000"/>
              <a:buFont typeface="Symbol" charset="2"/>
              <a:buChar char=""/>
            </a:pPr>
            <a:r>
              <a:rPr lang="en-GB" sz="1800" b="0" u="none" strike="noStrike">
                <a:solidFill>
                  <a:srgbClr val="000000"/>
                </a:solidFill>
                <a:uFillTx/>
                <a:latin typeface="Myriad Pro"/>
              </a:rPr>
              <a:t>Second Outline Level</a:t>
            </a:r>
          </a:p>
          <a:p>
            <a:pPr marL="1296035" lvl="2" indent="-288290">
              <a:spcBef>
                <a:spcPts val="850"/>
              </a:spcBef>
              <a:buClr>
                <a:srgbClr val="000000"/>
              </a:buClr>
              <a:buSzPct val="45000"/>
              <a:buFont typeface="Wingdings" panose="05000000000000000000" pitchFamily="2" charset="2"/>
              <a:buChar char=""/>
            </a:pPr>
            <a:r>
              <a:rPr lang="en-GB" sz="1800" b="0" u="none" strike="noStrike">
                <a:solidFill>
                  <a:srgbClr val="000000"/>
                </a:solidFill>
                <a:uFillTx/>
                <a:latin typeface="Myriad Pro"/>
              </a:rPr>
              <a:t>Third Outline Level</a:t>
            </a:r>
          </a:p>
          <a:p>
            <a:pPr marL="1727835" lvl="3" indent="-215900">
              <a:spcBef>
                <a:spcPts val="565"/>
              </a:spcBef>
              <a:buClr>
                <a:srgbClr val="000000"/>
              </a:buClr>
              <a:buSzPct val="75000"/>
              <a:buFont typeface="Symbol" charset="2"/>
              <a:buChar char=""/>
            </a:pPr>
            <a:r>
              <a:rPr lang="en-GB" sz="1800" b="0" u="none" strike="noStrike">
                <a:solidFill>
                  <a:srgbClr val="000000"/>
                </a:solidFill>
                <a:uFillTx/>
                <a:latin typeface="Myriad Pro"/>
              </a:rPr>
              <a:t>Fourth Outline Level</a:t>
            </a:r>
          </a:p>
          <a:p>
            <a:pPr marL="2160270" lvl="4" indent="-215900">
              <a:spcBef>
                <a:spcPts val="285"/>
              </a:spcBef>
              <a:buClr>
                <a:srgbClr val="000000"/>
              </a:buClr>
              <a:buSzPct val="45000"/>
              <a:buFont typeface="Wingdings" panose="05000000000000000000" pitchFamily="2" charset="2"/>
              <a:buChar char=""/>
            </a:pPr>
            <a:r>
              <a:rPr lang="en-GB" sz="1800" b="0" u="none" strike="noStrike">
                <a:solidFill>
                  <a:srgbClr val="000000"/>
                </a:solidFill>
                <a:uFillTx/>
                <a:latin typeface="Myriad Pro"/>
              </a:rPr>
              <a:t>Fifth Outline Level</a:t>
            </a:r>
          </a:p>
          <a:p>
            <a:pPr marL="2592070" lvl="5" indent="-215900">
              <a:spcBef>
                <a:spcPts val="285"/>
              </a:spcBef>
              <a:buClr>
                <a:srgbClr val="000000"/>
              </a:buClr>
              <a:buSzPct val="45000"/>
              <a:buFont typeface="Wingdings" panose="05000000000000000000" pitchFamily="2" charset="2"/>
              <a:buChar char=""/>
            </a:pPr>
            <a:r>
              <a:rPr lang="en-GB" sz="1800" b="0" u="none" strike="noStrike">
                <a:solidFill>
                  <a:srgbClr val="000000"/>
                </a:solidFill>
                <a:uFillTx/>
                <a:latin typeface="Myriad Pro"/>
              </a:rPr>
              <a:t>Sixth Outline Level</a:t>
            </a:r>
          </a:p>
          <a:p>
            <a:pPr marL="3023870" lvl="6" indent="-215900">
              <a:spcBef>
                <a:spcPts val="285"/>
              </a:spcBef>
              <a:buClr>
                <a:srgbClr val="000000"/>
              </a:buClr>
              <a:buSzPct val="45000"/>
              <a:buFont typeface="Wingdings" panose="05000000000000000000" pitchFamily="2" charset="2"/>
              <a:buChar char=""/>
            </a:pPr>
            <a:r>
              <a:rPr lang="en-GB" sz="1800" b="0" u="none" strike="noStrike">
                <a:solidFill>
                  <a:srgbClr val="000000"/>
                </a:solidFill>
                <a:uFillTx/>
                <a:latin typeface="Myriad Pro"/>
              </a:rPr>
              <a:t>Seventh Outline Level</a:t>
            </a:r>
          </a:p>
        </p:txBody>
      </p:sp>
      <p:sp>
        <p:nvSpPr>
          <p:cNvPr id="43" name="PlaceHolder 3"/>
          <p:cNvSpPr>
            <a:spLocks noGrp="1"/>
          </p:cNvSpPr>
          <p:nvPr>
            <p:ph type="body"/>
          </p:nvPr>
        </p:nvSpPr>
        <p:spPr>
          <a:xfrm>
            <a:off x="1792440" y="5157360"/>
            <a:ext cx="5486040" cy="431640"/>
          </a:xfrm>
          <a:prstGeom prst="rect">
            <a:avLst/>
          </a:prstGeom>
          <a:noFill/>
          <a:ln w="12600">
            <a:noFill/>
          </a:ln>
        </p:spPr>
        <p:txBody>
          <a:bodyPr lIns="45720" tIns="45000" rIns="45720" bIns="45000" anchor="t">
            <a:noAutofit/>
          </a:bodyPr>
          <a:lstStyle/>
          <a:p>
            <a:pPr indent="0" defTabSz="685800">
              <a:lnSpc>
                <a:spcPct val="100000"/>
              </a:lnSpc>
              <a:spcBef>
                <a:spcPts val="200"/>
              </a:spcBef>
              <a:buNone/>
              <a:tabLst>
                <a:tab pos="0" algn="l"/>
              </a:tabLst>
            </a:pPr>
            <a:r>
              <a:rPr lang="en-GB" sz="1000" b="0" u="none" strike="noStrike">
                <a:solidFill>
                  <a:srgbClr val="000000"/>
                </a:solidFill>
                <a:uFillTx/>
                <a:latin typeface="Myriad Pro"/>
                <a:ea typeface="Myriad Pro"/>
              </a:rPr>
              <a:t>Body Level One</a:t>
            </a:r>
            <a:endParaRPr lang="en-GB" sz="1000" b="0" u="none" strike="noStrike">
              <a:solidFill>
                <a:srgbClr val="000000"/>
              </a:solidFill>
              <a:uFillTx/>
              <a:latin typeface="Myriad Pro"/>
            </a:endParaRPr>
          </a:p>
          <a:p>
            <a:pPr indent="0" defTabSz="685800">
              <a:lnSpc>
                <a:spcPct val="100000"/>
              </a:lnSpc>
              <a:spcBef>
                <a:spcPts val="200"/>
              </a:spcBef>
              <a:buNone/>
              <a:tabLst>
                <a:tab pos="0" algn="l"/>
              </a:tabLst>
            </a:pPr>
            <a:r>
              <a:rPr lang="en-GB" sz="1000" b="0" u="none" strike="noStrike">
                <a:solidFill>
                  <a:srgbClr val="000000"/>
                </a:solidFill>
                <a:uFillTx/>
                <a:latin typeface="Myriad Pro"/>
                <a:ea typeface="Myriad Pro"/>
              </a:rPr>
              <a:t>Body Level Two</a:t>
            </a:r>
            <a:endParaRPr lang="en-GB" sz="1000" b="0" u="none" strike="noStrike">
              <a:solidFill>
                <a:srgbClr val="000000"/>
              </a:solidFill>
              <a:uFillTx/>
              <a:latin typeface="Myriad Pro"/>
            </a:endParaRPr>
          </a:p>
          <a:p>
            <a:pPr indent="0" defTabSz="685800">
              <a:lnSpc>
                <a:spcPct val="100000"/>
              </a:lnSpc>
              <a:spcBef>
                <a:spcPts val="200"/>
              </a:spcBef>
              <a:buNone/>
              <a:tabLst>
                <a:tab pos="0" algn="l"/>
              </a:tabLst>
            </a:pPr>
            <a:r>
              <a:rPr lang="en-GB" sz="1000" b="0" u="none" strike="noStrike">
                <a:solidFill>
                  <a:srgbClr val="000000"/>
                </a:solidFill>
                <a:uFillTx/>
                <a:latin typeface="Myriad Pro"/>
                <a:ea typeface="Myriad Pro"/>
              </a:rPr>
              <a:t>Body Level Three</a:t>
            </a:r>
            <a:endParaRPr lang="en-GB" sz="1000" b="0" u="none" strike="noStrike">
              <a:solidFill>
                <a:srgbClr val="000000"/>
              </a:solidFill>
              <a:uFillTx/>
              <a:latin typeface="Myriad Pro"/>
            </a:endParaRPr>
          </a:p>
          <a:p>
            <a:pPr indent="0" defTabSz="685800">
              <a:lnSpc>
                <a:spcPct val="100000"/>
              </a:lnSpc>
              <a:spcBef>
                <a:spcPts val="200"/>
              </a:spcBef>
              <a:buNone/>
              <a:tabLst>
                <a:tab pos="0" algn="l"/>
              </a:tabLst>
            </a:pPr>
            <a:r>
              <a:rPr lang="en-GB" sz="1000" b="0" u="none" strike="noStrike">
                <a:solidFill>
                  <a:srgbClr val="000000"/>
                </a:solidFill>
                <a:uFillTx/>
                <a:latin typeface="Myriad Pro"/>
                <a:ea typeface="Myriad Pro"/>
              </a:rPr>
              <a:t>Body Level Four</a:t>
            </a:r>
            <a:endParaRPr lang="en-GB" sz="1000" b="0" u="none" strike="noStrike">
              <a:solidFill>
                <a:srgbClr val="000000"/>
              </a:solidFill>
              <a:uFillTx/>
              <a:latin typeface="Myriad Pro"/>
            </a:endParaRPr>
          </a:p>
          <a:p>
            <a:pPr indent="0" defTabSz="685800">
              <a:lnSpc>
                <a:spcPct val="100000"/>
              </a:lnSpc>
              <a:spcBef>
                <a:spcPts val="200"/>
              </a:spcBef>
              <a:buNone/>
              <a:tabLst>
                <a:tab pos="0" algn="l"/>
              </a:tabLst>
            </a:pPr>
            <a:r>
              <a:rPr lang="en-GB" sz="1000" b="0" u="none" strike="noStrike">
                <a:solidFill>
                  <a:srgbClr val="000000"/>
                </a:solidFill>
                <a:uFillTx/>
                <a:latin typeface="Myriad Pro"/>
                <a:ea typeface="Myriad Pro"/>
              </a:rPr>
              <a:t>Body Level Five</a:t>
            </a:r>
            <a:endParaRPr lang="en-GB" sz="1000" b="0" u="none" strike="noStrike">
              <a:solidFill>
                <a:srgbClr val="000000"/>
              </a:solidFill>
              <a:uFillTx/>
              <a:latin typeface="Myriad Pro"/>
            </a:endParaRPr>
          </a:p>
        </p:txBody>
      </p:sp>
      <p:sp>
        <p:nvSpPr>
          <p:cNvPr id="44" name="PlaceHolder 4"/>
          <p:cNvSpPr>
            <a:spLocks noGrp="1"/>
          </p:cNvSpPr>
          <p:nvPr>
            <p:ph type="sldNum" idx="9"/>
          </p:nvPr>
        </p:nvSpPr>
        <p:spPr>
          <a:xfrm>
            <a:off x="8455680" y="6435720"/>
            <a:ext cx="230760" cy="230760"/>
          </a:xfrm>
          <a:prstGeom prst="rect">
            <a:avLst/>
          </a:prstGeom>
          <a:noFill/>
          <a:ln w="12600">
            <a:noFill/>
          </a:ln>
        </p:spPr>
        <p:txBody>
          <a:bodyPr lIns="45720" tIns="45000" rIns="45720" bIns="45000" anchor="ctr">
            <a:noAutofit/>
          </a:bodyPr>
          <a:lstStyle>
            <a:lvl1pPr indent="0" algn="r" defTabSz="914400">
              <a:lnSpc>
                <a:spcPct val="100000"/>
              </a:lnSpc>
              <a:buNone/>
              <a:tabLst>
                <a:tab pos="0" algn="l"/>
              </a:tabLst>
              <a:defRPr lang="en-GB" sz="900" b="0" u="none" strike="noStrike">
                <a:solidFill>
                  <a:srgbClr val="888888"/>
                </a:solidFill>
                <a:uFillTx/>
                <a:latin typeface="Myriad Pro"/>
                <a:ea typeface="Myriad Pro"/>
              </a:defRPr>
            </a:lvl1pPr>
          </a:lstStyle>
          <a:p>
            <a:pPr indent="0" algn="r" defTabSz="914400">
              <a:lnSpc>
                <a:spcPct val="100000"/>
              </a:lnSpc>
              <a:buNone/>
              <a:tabLst>
                <a:tab pos="0" algn="l"/>
              </a:tabLst>
            </a:pPr>
            <a:fld id="{CDDC8AF0-2C6D-4EEF-8DCF-D3C7BDECF570}" type="slidenum">
              <a:rPr lang="en-GB" sz="900" b="0" u="none" strike="noStrike">
                <a:solidFill>
                  <a:srgbClr val="888888"/>
                </a:solidFill>
                <a:uFillTx/>
                <a:latin typeface="Myriad Pro"/>
                <a:ea typeface="Myriad Pro"/>
              </a:rPr>
              <a:t>‹#›</a:t>
            </a:fld>
            <a:endParaRPr lang="en-GB" sz="900" b="0" u="none" strike="noStrike">
              <a:solidFill>
                <a:srgbClr val="000000"/>
              </a:solidFill>
              <a:uFillTx/>
              <a:latin typeface="Times New Roman" panose="02020603050405020304"/>
            </a:endParaRPr>
          </a:p>
        </p:txBody>
      </p:sp>
    </p:spTree>
  </p:cSld>
  <p:clrMap bg1="lt1" tx1="dk1" bg2="lt2" tx2="dk2" accent1="accent1" accent2="accent2" accent3="accent3" accent4="accent4" accent5="accent5" accent6="accent6" hlink="hlink" folHlink="folHlink"/>
  <p:sldLayoutIdLst>
    <p:sldLayoutId id="2147483666" r:id="rId1"/>
  </p:sldLayoutIdLst>
  <p:txStyles>
    <p:titleStyle/>
    <p:bodyStyle/>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hyperlink" Target="https://digitalcommons.biola.edu/open-textbooks/1"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PlaceHolder 1"/>
          <p:cNvSpPr>
            <a:spLocks noGrp="1"/>
          </p:cNvSpPr>
          <p:nvPr>
            <p:ph type="title"/>
          </p:nvPr>
        </p:nvSpPr>
        <p:spPr>
          <a:xfrm>
            <a:off x="421200" y="2166120"/>
            <a:ext cx="8409240" cy="3853080"/>
          </a:xfrm>
          <a:prstGeom prst="rect">
            <a:avLst/>
          </a:prstGeom>
          <a:noFill/>
          <a:ln w="12600">
            <a:noFill/>
          </a:ln>
        </p:spPr>
        <p:txBody>
          <a:bodyPr lIns="45720" tIns="45000" rIns="45720" bIns="45000" anchor="ctr">
            <a:normAutofit fontScale="90000"/>
          </a:bodyPr>
          <a:lstStyle/>
          <a:p>
            <a:pPr indent="0" algn="ctr" defTabSz="562610">
              <a:lnSpc>
                <a:spcPct val="100000"/>
              </a:lnSpc>
              <a:buNone/>
              <a:tabLst>
                <a:tab pos="0" algn="l"/>
              </a:tabLst>
            </a:pPr>
            <a:br>
              <a:rPr sz="3040"/>
            </a:br>
            <a:br>
              <a:rPr sz="3040"/>
            </a:br>
            <a:r>
              <a:rPr lang="en-GB" sz="3040" b="1" u="none" strike="noStrike">
                <a:solidFill>
                  <a:schemeClr val="accent2"/>
                </a:solidFill>
                <a:uFillTx/>
                <a:latin typeface="Myriad Pro"/>
                <a:ea typeface="Myriad Pro"/>
              </a:rPr>
              <a:t>LCLM 5004</a:t>
            </a:r>
            <a:br>
              <a:rPr sz="3040"/>
            </a:br>
            <a:r>
              <a:rPr lang="en-GB" sz="3040" b="1" u="none" strike="noStrike">
                <a:solidFill>
                  <a:srgbClr val="000000"/>
                </a:solidFill>
                <a:uFillTx/>
                <a:latin typeface="Myriad Pro"/>
                <a:ea typeface="Myriad Pro"/>
              </a:rPr>
              <a:t> </a:t>
            </a:r>
            <a:r>
              <a:rPr lang="en-GB" sz="3040" b="1" u="none" strike="noStrike">
                <a:solidFill>
                  <a:schemeClr val="accent2"/>
                </a:solidFill>
                <a:uFillTx/>
                <a:latin typeface="Myriad Pro"/>
                <a:ea typeface="Myriad Pro"/>
              </a:rPr>
              <a:t>Managing Business Information</a:t>
            </a:r>
            <a:r>
              <a:rPr lang="en-GB" sz="1800" b="1" u="none" strike="noStrike">
                <a:solidFill>
                  <a:srgbClr val="000000"/>
                </a:solidFill>
                <a:uFillTx/>
                <a:latin typeface="Arial" panose="020B0604020202020204"/>
                <a:ea typeface="Arial" panose="020B0604020202020204"/>
              </a:rPr>
              <a:t> </a:t>
            </a:r>
            <a:br>
              <a:rPr sz="1800"/>
            </a:br>
            <a:br>
              <a:rPr sz="1800"/>
            </a:br>
            <a:endParaRPr lang="en-GB" sz="1800" b="0" u="none" strike="noStrike">
              <a:solidFill>
                <a:srgbClr val="000000"/>
              </a:solidFill>
              <a:uFillTx/>
              <a:latin typeface="Myriad Pro"/>
            </a:endParaRPr>
          </a:p>
          <a:p>
            <a:pPr indent="0" algn="ctr" defTabSz="562610">
              <a:lnSpc>
                <a:spcPct val="100000"/>
              </a:lnSpc>
              <a:buNone/>
              <a:tabLst>
                <a:tab pos="0" algn="l"/>
              </a:tabLst>
            </a:pPr>
            <a:r>
              <a:rPr lang="en-GB" sz="3100" b="1" u="none" strike="noStrike">
                <a:solidFill>
                  <a:schemeClr val="accent2"/>
                </a:solidFill>
                <a:uFillTx/>
                <a:latin typeface="Myriad Pro"/>
                <a:ea typeface="Calibri" panose="020F0502020204030204"/>
              </a:rPr>
              <a:t>Week 1: </a:t>
            </a:r>
            <a:br>
              <a:rPr sz="3100"/>
            </a:br>
            <a:r>
              <a:rPr lang="en-GB" sz="3100" b="1" u="none" strike="noStrike">
                <a:solidFill>
                  <a:schemeClr val="accent2"/>
                </a:solidFill>
                <a:uFillTx/>
                <a:latin typeface="Myriad Pro"/>
                <a:ea typeface="Calibri" panose="020F0502020204030204"/>
              </a:rPr>
              <a:t>Introduction to Business Information Management</a:t>
            </a:r>
            <a:br>
              <a:rPr sz="3100"/>
            </a:br>
            <a:br>
              <a:rPr sz="3100"/>
            </a:br>
            <a:br>
              <a:rPr sz="2950"/>
            </a:br>
            <a:br>
              <a:rPr sz="2950"/>
            </a:br>
            <a:endParaRPr lang="en-GB" sz="3100" b="0" u="none" strike="noStrike">
              <a:solidFill>
                <a:srgbClr val="000000"/>
              </a:solidFill>
              <a:uFillTx/>
              <a:latin typeface="Myriad Pro"/>
            </a:endParaRPr>
          </a:p>
        </p:txBody>
      </p:sp>
      <p:sp>
        <p:nvSpPr>
          <p:cNvPr id="54" name="TextBox 1"/>
          <p:cNvSpPr/>
          <p:nvPr/>
        </p:nvSpPr>
        <p:spPr>
          <a:xfrm>
            <a:off x="313200" y="965880"/>
            <a:ext cx="8234640" cy="1186920"/>
          </a:xfrm>
          <a:prstGeom prst="rect">
            <a:avLst/>
          </a:prstGeom>
          <a:noFill/>
          <a:ln w="12700">
            <a:noFill/>
          </a:ln>
        </p:spPr>
        <p:style>
          <a:lnRef idx="0">
            <a:srgbClr val="FFFFFF"/>
          </a:lnRef>
          <a:fillRef idx="0">
            <a:srgbClr val="FFFFFF"/>
          </a:fillRef>
          <a:effectRef idx="0">
            <a:srgbClr val="FFFFFF"/>
          </a:effectRef>
          <a:fontRef idx="minor"/>
        </p:style>
        <p:txBody>
          <a:bodyPr lIns="45720" tIns="45000" rIns="45720" bIns="45000" anchor="t">
            <a:spAutoFit/>
          </a:bodyPr>
          <a:lstStyle/>
          <a:p>
            <a:pPr algn="ctr" defTabSz="914400">
              <a:lnSpc>
                <a:spcPct val="100000"/>
              </a:lnSpc>
              <a:tabLst>
                <a:tab pos="0" algn="l"/>
              </a:tabLst>
            </a:pPr>
            <a:r>
              <a:rPr lang="en-US" sz="3600" b="1" u="none" strike="noStrike">
                <a:solidFill>
                  <a:srgbClr val="000000"/>
                </a:solidFill>
                <a:uFillTx/>
                <a:latin typeface="Arial" panose="020B0604020202020204"/>
                <a:ea typeface="Arial" panose="020B0604020202020204"/>
              </a:rPr>
              <a:t>BA</a:t>
            </a:r>
            <a:r>
              <a:rPr lang="en-US" sz="3600" b="1" u="none" strike="noStrike" spc="-34">
                <a:solidFill>
                  <a:srgbClr val="000000"/>
                </a:solidFill>
                <a:uFillTx/>
                <a:latin typeface="Arial" panose="020B0604020202020204"/>
                <a:ea typeface="Arial" panose="020B0604020202020204"/>
              </a:rPr>
              <a:t> </a:t>
            </a:r>
            <a:r>
              <a:rPr lang="en-US" sz="3600" b="1" u="none" strike="noStrike">
                <a:solidFill>
                  <a:srgbClr val="000000"/>
                </a:solidFill>
                <a:uFillTx/>
                <a:latin typeface="Arial" panose="020B0604020202020204"/>
                <a:ea typeface="Arial" panose="020B0604020202020204"/>
              </a:rPr>
              <a:t>(Hons)</a:t>
            </a:r>
            <a:r>
              <a:rPr lang="en-US" sz="3600" b="1" u="none" strike="noStrike" spc="-34">
                <a:solidFill>
                  <a:srgbClr val="000000"/>
                </a:solidFill>
                <a:uFillTx/>
                <a:latin typeface="Arial" panose="020B0604020202020204"/>
                <a:ea typeface="Arial" panose="020B0604020202020204"/>
              </a:rPr>
              <a:t> </a:t>
            </a:r>
            <a:r>
              <a:rPr lang="en-US" sz="3600" b="1" u="none" strike="noStrike">
                <a:solidFill>
                  <a:srgbClr val="000000"/>
                </a:solidFill>
                <a:uFillTx/>
                <a:latin typeface="Arial" panose="020B0604020202020204"/>
                <a:ea typeface="Arial" panose="020B0604020202020204"/>
              </a:rPr>
              <a:t>Leadership</a:t>
            </a:r>
            <a:r>
              <a:rPr lang="en-US" sz="3600" b="1" u="none" strike="noStrike" spc="-31">
                <a:solidFill>
                  <a:srgbClr val="000000"/>
                </a:solidFill>
                <a:uFillTx/>
                <a:latin typeface="Arial" panose="020B0604020202020204"/>
                <a:ea typeface="Arial" panose="020B0604020202020204"/>
              </a:rPr>
              <a:t> </a:t>
            </a:r>
            <a:r>
              <a:rPr lang="en-US" sz="3600" b="1" u="none" strike="noStrike">
                <a:solidFill>
                  <a:srgbClr val="000000"/>
                </a:solidFill>
                <a:uFillTx/>
                <a:latin typeface="Arial" panose="020B0604020202020204"/>
                <a:ea typeface="Arial" panose="020B0604020202020204"/>
              </a:rPr>
              <a:t>and</a:t>
            </a:r>
            <a:r>
              <a:rPr lang="en-US" sz="3600" b="1" u="none" strike="noStrike" spc="-26">
                <a:solidFill>
                  <a:srgbClr val="000000"/>
                </a:solidFill>
                <a:uFillTx/>
                <a:latin typeface="Arial" panose="020B0604020202020204"/>
                <a:ea typeface="Arial" panose="020B0604020202020204"/>
              </a:rPr>
              <a:t> </a:t>
            </a:r>
            <a:r>
              <a:rPr lang="en-US" sz="3600" b="1" u="none" strike="noStrike">
                <a:solidFill>
                  <a:srgbClr val="000000"/>
                </a:solidFill>
                <a:uFillTx/>
                <a:latin typeface="Arial" panose="020B0604020202020204"/>
                <a:ea typeface="Arial" panose="020B0604020202020204"/>
              </a:rPr>
              <a:t>Management</a:t>
            </a:r>
            <a:r>
              <a:rPr lang="en-US" sz="3600" b="1" u="none" strike="noStrike" spc="-34">
                <a:solidFill>
                  <a:srgbClr val="000000"/>
                </a:solidFill>
                <a:uFillTx/>
                <a:latin typeface="Arial" panose="020B0604020202020204"/>
                <a:ea typeface="Arial" panose="020B0604020202020204"/>
              </a:rPr>
              <a:t> </a:t>
            </a:r>
            <a:r>
              <a:rPr lang="en-US" sz="3600" b="1" u="none" strike="noStrike">
                <a:solidFill>
                  <a:srgbClr val="000000"/>
                </a:solidFill>
                <a:uFillTx/>
                <a:latin typeface="Arial" panose="020B0604020202020204"/>
                <a:ea typeface="Arial" panose="020B0604020202020204"/>
              </a:rPr>
              <a:t>Skills</a:t>
            </a:r>
            <a:r>
              <a:rPr lang="en-US" sz="3600" b="1" u="none" strike="noStrike" spc="-31">
                <a:solidFill>
                  <a:srgbClr val="000000"/>
                </a:solidFill>
                <a:uFillTx/>
                <a:latin typeface="Arial" panose="020B0604020202020204"/>
                <a:ea typeface="Arial" panose="020B0604020202020204"/>
              </a:rPr>
              <a:t> </a:t>
            </a:r>
            <a:r>
              <a:rPr lang="en-US" sz="3600" b="1" u="none" strike="noStrike">
                <a:solidFill>
                  <a:srgbClr val="000000"/>
                </a:solidFill>
                <a:uFillTx/>
                <a:latin typeface="Arial" panose="020B0604020202020204"/>
                <a:ea typeface="Arial" panose="020B0604020202020204"/>
              </a:rPr>
              <a:t>for</a:t>
            </a:r>
            <a:r>
              <a:rPr lang="en-US" sz="3600" b="1" u="none" strike="noStrike" spc="-31">
                <a:solidFill>
                  <a:srgbClr val="000000"/>
                </a:solidFill>
                <a:uFillTx/>
                <a:latin typeface="Arial" panose="020B0604020202020204"/>
                <a:ea typeface="Arial" panose="020B0604020202020204"/>
              </a:rPr>
              <a:t> </a:t>
            </a:r>
            <a:r>
              <a:rPr lang="en-US" sz="3600" b="1" u="none" strike="noStrike">
                <a:solidFill>
                  <a:srgbClr val="000000"/>
                </a:solidFill>
                <a:uFillTx/>
                <a:latin typeface="Arial" panose="020B0604020202020204"/>
                <a:ea typeface="Arial" panose="020B0604020202020204"/>
              </a:rPr>
              <a:t>the</a:t>
            </a:r>
            <a:r>
              <a:rPr lang="en-US" sz="3600" b="1" u="none" strike="noStrike" spc="-26">
                <a:solidFill>
                  <a:srgbClr val="000000"/>
                </a:solidFill>
                <a:uFillTx/>
                <a:latin typeface="Arial" panose="020B0604020202020204"/>
                <a:ea typeface="Arial" panose="020B0604020202020204"/>
              </a:rPr>
              <a:t> </a:t>
            </a:r>
            <a:r>
              <a:rPr lang="en-US" sz="3600" b="1" u="none" strike="noStrike" spc="-11">
                <a:solidFill>
                  <a:srgbClr val="000000"/>
                </a:solidFill>
                <a:uFillTx/>
                <a:latin typeface="Arial" panose="020B0604020202020204"/>
                <a:ea typeface="Arial" panose="020B0604020202020204"/>
              </a:rPr>
              <a:t>Workplace</a:t>
            </a:r>
            <a:endParaRPr lang="en-GB" sz="3600" b="0" u="none" strike="noStrike">
              <a:solidFill>
                <a:srgbClr val="FFFFFF"/>
              </a:solidFill>
              <a:uFillTx/>
              <a:latin typeface="Arial" panose="020B060402020202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4"/>
                                        </p:tgtEl>
                                        <p:attrNameLst>
                                          <p:attrName>style.visibility</p:attrName>
                                        </p:attrNameLst>
                                      </p:cBhvr>
                                      <p:to>
                                        <p:strVal val="visible"/>
                                      </p:to>
                                    </p:set>
                                    <p:animEffect transition="in" filter="barn(inVertical)">
                                      <p:cBhvr additive="repl">
                                        <p:cTn id="7" dur="500"/>
                                        <p:tgtEl>
                                          <p:spTgt spid="5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3"/>
                                        </p:tgtEl>
                                        <p:attrNameLst>
                                          <p:attrName>style.visibility</p:attrName>
                                        </p:attrNameLst>
                                      </p:cBhvr>
                                      <p:to>
                                        <p:strVal val="visible"/>
                                      </p:to>
                                    </p:set>
                                    <p:animEffect transition="in" filter="fade">
                                      <p:cBhvr additive="repl">
                                        <p:cTn id="12" dur="1000"/>
                                        <p:tgtEl>
                                          <p:spTgt spid="53"/>
                                        </p:tgtEl>
                                      </p:cBhvr>
                                    </p:animEffect>
                                    <p:anim calcmode="lin" valueType="num">
                                      <p:cBhvr additive="repl">
                                        <p:cTn id="13" dur="1000" fill="hold"/>
                                        <p:tgtEl>
                                          <p:spTgt spid="53"/>
                                        </p:tgtEl>
                                        <p:attrNameLst>
                                          <p:attrName>ppt_x</p:attrName>
                                        </p:attrNameLst>
                                      </p:cBhvr>
                                      <p:tavLst>
                                        <p:tav tm="0">
                                          <p:val>
                                            <p:strVal val="#ppt_x"/>
                                          </p:val>
                                        </p:tav>
                                        <p:tav tm="100000">
                                          <p:val>
                                            <p:strVal val="#ppt_x"/>
                                          </p:val>
                                        </p:tav>
                                      </p:tavLst>
                                    </p:anim>
                                    <p:anim calcmode="lin" valueType="num">
                                      <p:cBhvr additive="repl">
                                        <p:cTn id="14" dur="1000" fill="hold"/>
                                        <p:tgtEl>
                                          <p:spTgt spid="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PlaceHolder 1"/>
          <p:cNvSpPr>
            <a:spLocks noGrp="1"/>
          </p:cNvSpPr>
          <p:nvPr>
            <p:ph/>
          </p:nvPr>
        </p:nvSpPr>
        <p:spPr>
          <a:xfrm>
            <a:off x="349200" y="1880280"/>
            <a:ext cx="8421120" cy="3641400"/>
          </a:xfrm>
          <a:prstGeom prst="rect">
            <a:avLst/>
          </a:prstGeom>
          <a:noFill/>
          <a:ln w="12600">
            <a:noFill/>
          </a:ln>
        </p:spPr>
        <p:txBody>
          <a:bodyPr lIns="45720" tIns="45000" rIns="45720" bIns="45000" anchor="t">
            <a:normAutofit fontScale="92500" lnSpcReduction="19999"/>
          </a:bodyPr>
          <a:lstStyle/>
          <a:p>
            <a:pPr marL="257175" indent="-257175"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Get to know each other – introduction.</a:t>
            </a:r>
            <a:endParaRPr lang="en-GB" sz="24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Setting class expectations.</a:t>
            </a:r>
            <a:endParaRPr lang="en-GB" sz="24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Module overview.</a:t>
            </a:r>
            <a:endParaRPr lang="en-GB" sz="24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Learning aim/objective &amp; Learning outcomes.</a:t>
            </a:r>
            <a:endParaRPr lang="en-GB" sz="24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Module Assessment type.</a:t>
            </a:r>
            <a:endParaRPr lang="en-GB" sz="24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Learning and Teaching Strategy.</a:t>
            </a:r>
            <a:endParaRPr lang="en-GB" sz="24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Introduction to business information management.</a:t>
            </a:r>
            <a:endParaRPr lang="en-GB" sz="24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The role and importance of business information management.</a:t>
            </a:r>
            <a:endParaRPr lang="en-GB" sz="24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400" b="0" u="none" strike="noStrike">
                <a:solidFill>
                  <a:srgbClr val="000000"/>
                </a:solidFill>
                <a:uFillTx/>
                <a:latin typeface="Myriad Pro"/>
                <a:ea typeface="Myriad Pro"/>
              </a:rPr>
              <a:t>The historical development in business information management.</a:t>
            </a:r>
            <a:endParaRPr lang="en-GB" sz="2400" b="0" u="none" strike="noStrike">
              <a:solidFill>
                <a:srgbClr val="000000"/>
              </a:solidFill>
              <a:uFillTx/>
              <a:latin typeface="Myriad Pro"/>
            </a:endParaRPr>
          </a:p>
        </p:txBody>
      </p:sp>
      <p:sp>
        <p:nvSpPr>
          <p:cNvPr id="56" name="PlaceHolder 2"/>
          <p:cNvSpPr>
            <a:spLocks noGrp="1"/>
          </p:cNvSpPr>
          <p:nvPr>
            <p:ph type="sldNum" idx="13"/>
          </p:nvPr>
        </p:nvSpPr>
        <p:spPr>
          <a:xfrm>
            <a:off x="8524800" y="6448320"/>
            <a:ext cx="161640" cy="205560"/>
          </a:xfrm>
          <a:prstGeom prst="rect">
            <a:avLst/>
          </a:prstGeom>
          <a:noFill/>
          <a:ln w="12600">
            <a:noFill/>
          </a:ln>
        </p:spPr>
        <p:txBody>
          <a:bodyPr lIns="45720" tIns="45000" rIns="45720" bIns="45000" anchor="ctr">
            <a:noAutofit/>
          </a:bodyPr>
          <a:lstStyle>
            <a:lvl1pPr indent="0" algn="r" defTabSz="914400">
              <a:lnSpc>
                <a:spcPct val="100000"/>
              </a:lnSpc>
              <a:buNone/>
              <a:tabLst>
                <a:tab pos="0" algn="l"/>
              </a:tabLst>
              <a:defRPr lang="en-GB" sz="900" b="0" u="none" strike="noStrike">
                <a:solidFill>
                  <a:srgbClr val="888888"/>
                </a:solidFill>
                <a:uFillTx/>
                <a:latin typeface="Calibri" panose="020F0502020204030204"/>
                <a:ea typeface="Calibri" panose="020F0502020204030204"/>
              </a:defRPr>
            </a:lvl1pPr>
          </a:lstStyle>
          <a:p>
            <a:pPr indent="0" algn="r" defTabSz="914400">
              <a:lnSpc>
                <a:spcPct val="100000"/>
              </a:lnSpc>
              <a:buNone/>
              <a:tabLst>
                <a:tab pos="0" algn="l"/>
              </a:tabLst>
            </a:pPr>
            <a:fld id="{B63C6A33-48B9-4021-88B3-7501DBCFA512}" type="slidenum">
              <a:rPr lang="en-GB" sz="900" b="0" u="none" strike="noStrike">
                <a:solidFill>
                  <a:srgbClr val="888888"/>
                </a:solidFill>
                <a:uFillTx/>
                <a:latin typeface="Calibri" panose="020F0502020204030204"/>
                <a:ea typeface="Calibri" panose="020F0502020204030204"/>
              </a:rPr>
              <a:t>2</a:t>
            </a:fld>
            <a:endParaRPr lang="en-GB" sz="900" b="0" u="none" strike="noStrike">
              <a:solidFill>
                <a:srgbClr val="000000"/>
              </a:solidFill>
              <a:uFillTx/>
              <a:latin typeface="Times New Roman" panose="02020603050405020304"/>
            </a:endParaRPr>
          </a:p>
        </p:txBody>
      </p:sp>
      <p:sp>
        <p:nvSpPr>
          <p:cNvPr id="57" name="PlaceHolder 3"/>
          <p:cNvSpPr>
            <a:spLocks noGrp="1"/>
          </p:cNvSpPr>
          <p:nvPr>
            <p:ph type="title"/>
          </p:nvPr>
        </p:nvSpPr>
        <p:spPr>
          <a:xfrm>
            <a:off x="606240" y="250200"/>
            <a:ext cx="7918200" cy="856800"/>
          </a:xfrm>
          <a:prstGeom prst="rect">
            <a:avLst/>
          </a:prstGeom>
          <a:noFill/>
          <a:ln w="12600">
            <a:noFill/>
          </a:ln>
        </p:spPr>
        <p:txBody>
          <a:bodyPr lIns="45720" tIns="45000" rIns="45720" bIns="45000" anchor="ctr">
            <a:normAutofit/>
          </a:bodyPr>
          <a:lstStyle/>
          <a:p>
            <a:pPr indent="0" algn="ctr" defTabSz="631190">
              <a:lnSpc>
                <a:spcPct val="100000"/>
              </a:lnSpc>
              <a:buNone/>
              <a:tabLst>
                <a:tab pos="0" algn="l"/>
              </a:tabLst>
            </a:pPr>
            <a:r>
              <a:rPr lang="en-GB" sz="3310" b="1" u="none" strike="noStrike">
                <a:solidFill>
                  <a:srgbClr val="0070C0"/>
                </a:solidFill>
                <a:uFillTx/>
                <a:latin typeface="Myriad Pro"/>
                <a:ea typeface="Myriad Pro"/>
              </a:rPr>
              <a:t>Learning &amp; Teaching Plan for Week 1</a:t>
            </a:r>
            <a:endParaRPr lang="en-GB" sz="3310" b="0" u="none" strike="noStrike">
              <a:solidFill>
                <a:srgbClr val="000000"/>
              </a:solidFill>
              <a:uFillTx/>
              <a:latin typeface="Myriad Pro"/>
            </a:endParaRPr>
          </a:p>
        </p:txBody>
      </p:sp>
      <p:sp>
        <p:nvSpPr>
          <p:cNvPr id="58" name="TextBox 7"/>
          <p:cNvSpPr/>
          <p:nvPr/>
        </p:nvSpPr>
        <p:spPr>
          <a:xfrm>
            <a:off x="133560" y="1300320"/>
            <a:ext cx="8213040" cy="455400"/>
          </a:xfrm>
          <a:prstGeom prst="rect">
            <a:avLst/>
          </a:prstGeom>
          <a:noFill/>
          <a:ln w="12700">
            <a:noFill/>
          </a:ln>
        </p:spPr>
        <p:style>
          <a:lnRef idx="0">
            <a:srgbClr val="FFFFFF"/>
          </a:lnRef>
          <a:fillRef idx="0">
            <a:srgbClr val="FFFFFF"/>
          </a:fillRef>
          <a:effectRef idx="0">
            <a:srgbClr val="FFFFFF"/>
          </a:effectRef>
          <a:fontRef idx="minor"/>
        </p:style>
        <p:txBody>
          <a:bodyPr lIns="45720" tIns="45000" rIns="45720" bIns="45000" anchor="t">
            <a:spAutoFit/>
          </a:bodyPr>
          <a:lstStyle/>
          <a:p>
            <a:pPr defTabSz="914400">
              <a:lnSpc>
                <a:spcPct val="100000"/>
              </a:lnSpc>
              <a:tabLst>
                <a:tab pos="0" algn="l"/>
              </a:tabLst>
            </a:pPr>
            <a:r>
              <a:rPr lang="en-GB" sz="2400" b="1" u="none" strike="noStrike">
                <a:solidFill>
                  <a:srgbClr val="000000"/>
                </a:solidFill>
                <a:uFillTx/>
                <a:latin typeface="Myriad Pro"/>
                <a:ea typeface="Myriad Pro"/>
              </a:rPr>
              <a:t>We aim to do the followings:</a:t>
            </a:r>
            <a:endParaRPr lang="en-GB" sz="2400" b="0" u="none" strike="noStrike">
              <a:solidFill>
                <a:srgbClr val="000000"/>
              </a:solidFill>
              <a:uFillTx/>
              <a:latin typeface="Arial" panose="020B060402020202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8"/>
                                        </p:tgtEl>
                                        <p:attrNameLst>
                                          <p:attrName>style.visibility</p:attrName>
                                        </p:attrNameLst>
                                      </p:cBhvr>
                                      <p:to>
                                        <p:strVal val="visible"/>
                                      </p:to>
                                    </p:set>
                                    <p:animEffect transition="in" filter="fade">
                                      <p:cBhvr additive="repl">
                                        <p:cTn id="7" dur="1000"/>
                                        <p:tgtEl>
                                          <p:spTgt spid="58"/>
                                        </p:tgtEl>
                                      </p:cBhvr>
                                    </p:animEffect>
                                    <p:anim calcmode="lin" valueType="num">
                                      <p:cBhvr additive="repl">
                                        <p:cTn id="8" dur="1000" fill="hold"/>
                                        <p:tgtEl>
                                          <p:spTgt spid="58"/>
                                        </p:tgtEl>
                                        <p:attrNameLst>
                                          <p:attrName>ppt_x</p:attrName>
                                        </p:attrNameLst>
                                      </p:cBhvr>
                                      <p:tavLst>
                                        <p:tav tm="0">
                                          <p:val>
                                            <p:strVal val="#ppt_x"/>
                                          </p:val>
                                        </p:tav>
                                        <p:tav tm="100000">
                                          <p:val>
                                            <p:strVal val="#ppt_x"/>
                                          </p:val>
                                        </p:tav>
                                      </p:tavLst>
                                    </p:anim>
                                    <p:anim calcmode="lin" valueType="num">
                                      <p:cBhvr additive="repl">
                                        <p:cTn id="9" dur="1000" fill="hold"/>
                                        <p:tgtEl>
                                          <p:spTgt spid="5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7"/>
                                        </p:tgtEl>
                                        <p:attrNameLst>
                                          <p:attrName>style.visibility</p:attrName>
                                        </p:attrNameLst>
                                      </p:cBhvr>
                                      <p:to>
                                        <p:strVal val="visible"/>
                                      </p:to>
                                    </p:set>
                                    <p:animEffect transition="in" filter="barn(inVertical)">
                                      <p:cBhvr additive="repl">
                                        <p:cTn id="14" dur="500"/>
                                        <p:tgtEl>
                                          <p:spTgt spid="5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5"/>
                                        </p:tgtEl>
                                        <p:attrNameLst>
                                          <p:attrName>style.visibility</p:attrName>
                                        </p:attrNameLst>
                                      </p:cBhvr>
                                      <p:to>
                                        <p:strVal val="visible"/>
                                      </p:to>
                                    </p:set>
                                    <p:animEffect transition="in" filter="fade">
                                      <p:cBhvr additive="repl">
                                        <p:cTn id="19" dur="1000"/>
                                        <p:tgtEl>
                                          <p:spTgt spid="55"/>
                                        </p:tgtEl>
                                      </p:cBhvr>
                                    </p:animEffect>
                                    <p:anim calcmode="lin" valueType="num">
                                      <p:cBhvr additive="repl">
                                        <p:cTn id="20" dur="1000" fill="hold"/>
                                        <p:tgtEl>
                                          <p:spTgt spid="55"/>
                                        </p:tgtEl>
                                        <p:attrNameLst>
                                          <p:attrName>ppt_x</p:attrName>
                                        </p:attrNameLst>
                                      </p:cBhvr>
                                      <p:tavLst>
                                        <p:tav tm="0">
                                          <p:val>
                                            <p:strVal val="#ppt_x"/>
                                          </p:val>
                                        </p:tav>
                                        <p:tav tm="100000">
                                          <p:val>
                                            <p:strVal val="#ppt_x"/>
                                          </p:val>
                                        </p:tav>
                                      </p:tavLst>
                                    </p:anim>
                                    <p:anim calcmode="lin" valueType="num">
                                      <p:cBhvr additive="repl">
                                        <p:cTn id="21" dur="1000" fill="hold"/>
                                        <p:tgtEl>
                                          <p:spTgt spid="5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55">
                                            <p:txEl>
                                              <p:pRg st="0" end="0"/>
                                            </p:txEl>
                                          </p:spTgt>
                                        </p:tgtEl>
                                        <p:attrNameLst>
                                          <p:attrName>style.visibility</p:attrName>
                                        </p:attrNameLst>
                                      </p:cBhvr>
                                      <p:to>
                                        <p:strVal val="visible"/>
                                      </p:to>
                                    </p:set>
                                    <p:animEffect transition="in" filter="fade">
                                      <p:cBhvr additive="repl">
                                        <p:cTn id="26" dur="1000"/>
                                        <p:tgtEl>
                                          <p:spTgt spid="55">
                                            <p:txEl>
                                              <p:pRg st="0" end="0"/>
                                            </p:txEl>
                                          </p:spTgt>
                                        </p:tgtEl>
                                      </p:cBhvr>
                                    </p:animEffect>
                                    <p:anim calcmode="lin" valueType="num">
                                      <p:cBhvr additive="repl">
                                        <p:cTn id="27" dur="1000" fill="hold"/>
                                        <p:tgtEl>
                                          <p:spTgt spid="55">
                                            <p:txEl>
                                              <p:pRg st="0" end="0"/>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5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55">
                                            <p:txEl>
                                              <p:pRg st="1" end="1"/>
                                            </p:txEl>
                                          </p:spTgt>
                                        </p:tgtEl>
                                        <p:attrNameLst>
                                          <p:attrName>style.visibility</p:attrName>
                                        </p:attrNameLst>
                                      </p:cBhvr>
                                      <p:to>
                                        <p:strVal val="visible"/>
                                      </p:to>
                                    </p:set>
                                    <p:animEffect transition="in" filter="fade">
                                      <p:cBhvr additive="repl">
                                        <p:cTn id="33" dur="1000"/>
                                        <p:tgtEl>
                                          <p:spTgt spid="55">
                                            <p:txEl>
                                              <p:pRg st="1" end="1"/>
                                            </p:txEl>
                                          </p:spTgt>
                                        </p:tgtEl>
                                      </p:cBhvr>
                                    </p:animEffect>
                                    <p:anim calcmode="lin" valueType="num">
                                      <p:cBhvr additive="repl">
                                        <p:cTn id="34" dur="1000" fill="hold"/>
                                        <p:tgtEl>
                                          <p:spTgt spid="55">
                                            <p:txEl>
                                              <p:pRg st="1" end="1"/>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5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55">
                                            <p:txEl>
                                              <p:pRg st="2" end="2"/>
                                            </p:txEl>
                                          </p:spTgt>
                                        </p:tgtEl>
                                        <p:attrNameLst>
                                          <p:attrName>style.visibility</p:attrName>
                                        </p:attrNameLst>
                                      </p:cBhvr>
                                      <p:to>
                                        <p:strVal val="visible"/>
                                      </p:to>
                                    </p:set>
                                    <p:animEffect transition="in" filter="fade">
                                      <p:cBhvr additive="repl">
                                        <p:cTn id="40" dur="1000"/>
                                        <p:tgtEl>
                                          <p:spTgt spid="55">
                                            <p:txEl>
                                              <p:pRg st="2" end="2"/>
                                            </p:txEl>
                                          </p:spTgt>
                                        </p:tgtEl>
                                      </p:cBhvr>
                                    </p:animEffect>
                                    <p:anim calcmode="lin" valueType="num">
                                      <p:cBhvr additive="repl">
                                        <p:cTn id="41" dur="1000" fill="hold"/>
                                        <p:tgtEl>
                                          <p:spTgt spid="55">
                                            <p:txEl>
                                              <p:pRg st="2" end="2"/>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5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55">
                                            <p:txEl>
                                              <p:pRg st="3" end="3"/>
                                            </p:txEl>
                                          </p:spTgt>
                                        </p:tgtEl>
                                        <p:attrNameLst>
                                          <p:attrName>style.visibility</p:attrName>
                                        </p:attrNameLst>
                                      </p:cBhvr>
                                      <p:to>
                                        <p:strVal val="visible"/>
                                      </p:to>
                                    </p:set>
                                    <p:animEffect transition="in" filter="fade">
                                      <p:cBhvr additive="repl">
                                        <p:cTn id="47" dur="1000"/>
                                        <p:tgtEl>
                                          <p:spTgt spid="55">
                                            <p:txEl>
                                              <p:pRg st="3" end="3"/>
                                            </p:txEl>
                                          </p:spTgt>
                                        </p:tgtEl>
                                      </p:cBhvr>
                                    </p:animEffect>
                                    <p:anim calcmode="lin" valueType="num">
                                      <p:cBhvr additive="repl">
                                        <p:cTn id="48" dur="1000" fill="hold"/>
                                        <p:tgtEl>
                                          <p:spTgt spid="55">
                                            <p:txEl>
                                              <p:pRg st="3" end="3"/>
                                            </p:txEl>
                                          </p:spTgt>
                                        </p:tgtEl>
                                        <p:attrNameLst>
                                          <p:attrName>ppt_x</p:attrName>
                                        </p:attrNameLst>
                                      </p:cBhvr>
                                      <p:tavLst>
                                        <p:tav tm="0">
                                          <p:val>
                                            <p:strVal val="#ppt_x"/>
                                          </p:val>
                                        </p:tav>
                                        <p:tav tm="100000">
                                          <p:val>
                                            <p:strVal val="#ppt_x"/>
                                          </p:val>
                                        </p:tav>
                                      </p:tavLst>
                                    </p:anim>
                                    <p:anim calcmode="lin" valueType="num">
                                      <p:cBhvr additive="repl">
                                        <p:cTn id="49" dur="1000" fill="hold"/>
                                        <p:tgtEl>
                                          <p:spTgt spid="5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55">
                                            <p:txEl>
                                              <p:pRg st="4" end="4"/>
                                            </p:txEl>
                                          </p:spTgt>
                                        </p:tgtEl>
                                        <p:attrNameLst>
                                          <p:attrName>style.visibility</p:attrName>
                                        </p:attrNameLst>
                                      </p:cBhvr>
                                      <p:to>
                                        <p:strVal val="visible"/>
                                      </p:to>
                                    </p:set>
                                    <p:animEffect transition="in" filter="fade">
                                      <p:cBhvr additive="repl">
                                        <p:cTn id="54" dur="1000"/>
                                        <p:tgtEl>
                                          <p:spTgt spid="55">
                                            <p:txEl>
                                              <p:pRg st="4" end="4"/>
                                            </p:txEl>
                                          </p:spTgt>
                                        </p:tgtEl>
                                      </p:cBhvr>
                                    </p:animEffect>
                                    <p:anim calcmode="lin" valueType="num">
                                      <p:cBhvr additive="repl">
                                        <p:cTn id="55" dur="1000" fill="hold"/>
                                        <p:tgtEl>
                                          <p:spTgt spid="55">
                                            <p:txEl>
                                              <p:pRg st="4" end="4"/>
                                            </p:txEl>
                                          </p:spTgt>
                                        </p:tgtEl>
                                        <p:attrNameLst>
                                          <p:attrName>ppt_x</p:attrName>
                                        </p:attrNameLst>
                                      </p:cBhvr>
                                      <p:tavLst>
                                        <p:tav tm="0">
                                          <p:val>
                                            <p:strVal val="#ppt_x"/>
                                          </p:val>
                                        </p:tav>
                                        <p:tav tm="100000">
                                          <p:val>
                                            <p:strVal val="#ppt_x"/>
                                          </p:val>
                                        </p:tav>
                                      </p:tavLst>
                                    </p:anim>
                                    <p:anim calcmode="lin" valueType="num">
                                      <p:cBhvr additive="repl">
                                        <p:cTn id="56" dur="1000" fill="hold"/>
                                        <p:tgtEl>
                                          <p:spTgt spid="5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55">
                                            <p:txEl>
                                              <p:pRg st="5" end="5"/>
                                            </p:txEl>
                                          </p:spTgt>
                                        </p:tgtEl>
                                        <p:attrNameLst>
                                          <p:attrName>style.visibility</p:attrName>
                                        </p:attrNameLst>
                                      </p:cBhvr>
                                      <p:to>
                                        <p:strVal val="visible"/>
                                      </p:to>
                                    </p:set>
                                    <p:animEffect transition="in" filter="fade">
                                      <p:cBhvr additive="repl">
                                        <p:cTn id="61" dur="1000"/>
                                        <p:tgtEl>
                                          <p:spTgt spid="55">
                                            <p:txEl>
                                              <p:pRg st="5" end="5"/>
                                            </p:txEl>
                                          </p:spTgt>
                                        </p:tgtEl>
                                      </p:cBhvr>
                                    </p:animEffect>
                                    <p:anim calcmode="lin" valueType="num">
                                      <p:cBhvr additive="repl">
                                        <p:cTn id="62" dur="1000" fill="hold"/>
                                        <p:tgtEl>
                                          <p:spTgt spid="55">
                                            <p:txEl>
                                              <p:pRg st="5" end="5"/>
                                            </p:txEl>
                                          </p:spTgt>
                                        </p:tgtEl>
                                        <p:attrNameLst>
                                          <p:attrName>ppt_x</p:attrName>
                                        </p:attrNameLst>
                                      </p:cBhvr>
                                      <p:tavLst>
                                        <p:tav tm="0">
                                          <p:val>
                                            <p:strVal val="#ppt_x"/>
                                          </p:val>
                                        </p:tav>
                                        <p:tav tm="100000">
                                          <p:val>
                                            <p:strVal val="#ppt_x"/>
                                          </p:val>
                                        </p:tav>
                                      </p:tavLst>
                                    </p:anim>
                                    <p:anim calcmode="lin" valueType="num">
                                      <p:cBhvr additive="repl">
                                        <p:cTn id="63" dur="1000" fill="hold"/>
                                        <p:tgtEl>
                                          <p:spTgt spid="5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55">
                                            <p:txEl>
                                              <p:pRg st="6" end="6"/>
                                            </p:txEl>
                                          </p:spTgt>
                                        </p:tgtEl>
                                        <p:attrNameLst>
                                          <p:attrName>style.visibility</p:attrName>
                                        </p:attrNameLst>
                                      </p:cBhvr>
                                      <p:to>
                                        <p:strVal val="visible"/>
                                      </p:to>
                                    </p:set>
                                    <p:animEffect transition="in" filter="fade">
                                      <p:cBhvr additive="repl">
                                        <p:cTn id="68" dur="1000"/>
                                        <p:tgtEl>
                                          <p:spTgt spid="55">
                                            <p:txEl>
                                              <p:pRg st="6" end="6"/>
                                            </p:txEl>
                                          </p:spTgt>
                                        </p:tgtEl>
                                      </p:cBhvr>
                                    </p:animEffect>
                                    <p:anim calcmode="lin" valueType="num">
                                      <p:cBhvr additive="repl">
                                        <p:cTn id="69" dur="1000" fill="hold"/>
                                        <p:tgtEl>
                                          <p:spTgt spid="55">
                                            <p:txEl>
                                              <p:pRg st="6" end="6"/>
                                            </p:txEl>
                                          </p:spTgt>
                                        </p:tgtEl>
                                        <p:attrNameLst>
                                          <p:attrName>ppt_x</p:attrName>
                                        </p:attrNameLst>
                                      </p:cBhvr>
                                      <p:tavLst>
                                        <p:tav tm="0">
                                          <p:val>
                                            <p:strVal val="#ppt_x"/>
                                          </p:val>
                                        </p:tav>
                                        <p:tav tm="100000">
                                          <p:val>
                                            <p:strVal val="#ppt_x"/>
                                          </p:val>
                                        </p:tav>
                                      </p:tavLst>
                                    </p:anim>
                                    <p:anim calcmode="lin" valueType="num">
                                      <p:cBhvr additive="repl">
                                        <p:cTn id="70" dur="1000" fill="hold"/>
                                        <p:tgtEl>
                                          <p:spTgt spid="5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nodeType="clickEffect">
                                  <p:stCondLst>
                                    <p:cond delay="0"/>
                                  </p:stCondLst>
                                  <p:childTnLst>
                                    <p:set>
                                      <p:cBhvr>
                                        <p:cTn id="74" dur="1" fill="hold">
                                          <p:stCondLst>
                                            <p:cond delay="0"/>
                                          </p:stCondLst>
                                        </p:cTn>
                                        <p:tgtEl>
                                          <p:spTgt spid="55">
                                            <p:txEl>
                                              <p:pRg st="7" end="7"/>
                                            </p:txEl>
                                          </p:spTgt>
                                        </p:tgtEl>
                                        <p:attrNameLst>
                                          <p:attrName>style.visibility</p:attrName>
                                        </p:attrNameLst>
                                      </p:cBhvr>
                                      <p:to>
                                        <p:strVal val="visible"/>
                                      </p:to>
                                    </p:set>
                                    <p:animEffect transition="in" filter="fade">
                                      <p:cBhvr additive="repl">
                                        <p:cTn id="75" dur="1000"/>
                                        <p:tgtEl>
                                          <p:spTgt spid="55">
                                            <p:txEl>
                                              <p:pRg st="7" end="7"/>
                                            </p:txEl>
                                          </p:spTgt>
                                        </p:tgtEl>
                                      </p:cBhvr>
                                    </p:animEffect>
                                    <p:anim calcmode="lin" valueType="num">
                                      <p:cBhvr additive="repl">
                                        <p:cTn id="76" dur="1000" fill="hold"/>
                                        <p:tgtEl>
                                          <p:spTgt spid="55">
                                            <p:txEl>
                                              <p:pRg st="7" end="7"/>
                                            </p:txEl>
                                          </p:spTgt>
                                        </p:tgtEl>
                                        <p:attrNameLst>
                                          <p:attrName>ppt_x</p:attrName>
                                        </p:attrNameLst>
                                      </p:cBhvr>
                                      <p:tavLst>
                                        <p:tav tm="0">
                                          <p:val>
                                            <p:strVal val="#ppt_x"/>
                                          </p:val>
                                        </p:tav>
                                        <p:tav tm="100000">
                                          <p:val>
                                            <p:strVal val="#ppt_x"/>
                                          </p:val>
                                        </p:tav>
                                      </p:tavLst>
                                    </p:anim>
                                    <p:anim calcmode="lin" valueType="num">
                                      <p:cBhvr additive="repl">
                                        <p:cTn id="77" dur="1000" fill="hold"/>
                                        <p:tgtEl>
                                          <p:spTgt spid="5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nodeType="clickEffect">
                                  <p:stCondLst>
                                    <p:cond delay="0"/>
                                  </p:stCondLst>
                                  <p:childTnLst>
                                    <p:set>
                                      <p:cBhvr>
                                        <p:cTn id="81" dur="1" fill="hold">
                                          <p:stCondLst>
                                            <p:cond delay="0"/>
                                          </p:stCondLst>
                                        </p:cTn>
                                        <p:tgtEl>
                                          <p:spTgt spid="55">
                                            <p:txEl>
                                              <p:pRg st="8" end="8"/>
                                            </p:txEl>
                                          </p:spTgt>
                                        </p:tgtEl>
                                        <p:attrNameLst>
                                          <p:attrName>style.visibility</p:attrName>
                                        </p:attrNameLst>
                                      </p:cBhvr>
                                      <p:to>
                                        <p:strVal val="visible"/>
                                      </p:to>
                                    </p:set>
                                    <p:animEffect transition="in" filter="fade">
                                      <p:cBhvr additive="repl">
                                        <p:cTn id="82" dur="1000"/>
                                        <p:tgtEl>
                                          <p:spTgt spid="55">
                                            <p:txEl>
                                              <p:pRg st="8" end="8"/>
                                            </p:txEl>
                                          </p:spTgt>
                                        </p:tgtEl>
                                      </p:cBhvr>
                                    </p:animEffect>
                                    <p:anim calcmode="lin" valueType="num">
                                      <p:cBhvr additive="repl">
                                        <p:cTn id="83" dur="1000" fill="hold"/>
                                        <p:tgtEl>
                                          <p:spTgt spid="55">
                                            <p:txEl>
                                              <p:pRg st="8" end="8"/>
                                            </p:txEl>
                                          </p:spTgt>
                                        </p:tgtEl>
                                        <p:attrNameLst>
                                          <p:attrName>ppt_x</p:attrName>
                                        </p:attrNameLst>
                                      </p:cBhvr>
                                      <p:tavLst>
                                        <p:tav tm="0">
                                          <p:val>
                                            <p:strVal val="#ppt_x"/>
                                          </p:val>
                                        </p:tav>
                                        <p:tav tm="100000">
                                          <p:val>
                                            <p:strVal val="#ppt_x"/>
                                          </p:val>
                                        </p:tav>
                                      </p:tavLst>
                                    </p:anim>
                                    <p:anim calcmode="lin" valueType="num">
                                      <p:cBhvr additive="repl">
                                        <p:cTn id="84" dur="1000" fill="hold"/>
                                        <p:tgtEl>
                                          <p:spTgt spid="55">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PlaceHolder 1"/>
          <p:cNvSpPr>
            <a:spLocks noGrp="1"/>
          </p:cNvSpPr>
          <p:nvPr>
            <p:ph/>
          </p:nvPr>
        </p:nvSpPr>
        <p:spPr>
          <a:xfrm>
            <a:off x="208080" y="1355400"/>
            <a:ext cx="8562240" cy="4165920"/>
          </a:xfrm>
          <a:prstGeom prst="rect">
            <a:avLst/>
          </a:prstGeom>
          <a:noFill/>
          <a:ln w="12600">
            <a:noFill/>
          </a:ln>
        </p:spPr>
        <p:txBody>
          <a:bodyPr lIns="45720" tIns="45000" rIns="45720" bIns="45000" anchor="t">
            <a:normAutofit/>
          </a:bodyPr>
          <a:lstStyle/>
          <a:p>
            <a:pPr indent="0" defTabSz="685800">
              <a:lnSpc>
                <a:spcPct val="100000"/>
              </a:lnSpc>
              <a:spcBef>
                <a:spcPts val="500"/>
              </a:spcBef>
              <a:buNone/>
              <a:tabLst>
                <a:tab pos="0" algn="l"/>
              </a:tabLst>
            </a:pPr>
            <a:endParaRPr lang="en-GB" sz="2400" b="0" u="none" strike="noStrike" dirty="0">
              <a:solidFill>
                <a:srgbClr val="000000"/>
              </a:solidFill>
              <a:uFillTx/>
              <a:latin typeface="Myriad Pro"/>
            </a:endParaRPr>
          </a:p>
          <a:p>
            <a:r>
              <a:rPr lang="en-GB" sz="2400" dirty="0"/>
              <a:t>Dr Oluwaseun (Olu) Adegbite  </a:t>
            </a:r>
          </a:p>
          <a:p>
            <a:endParaRPr lang="en-GB" sz="2400" dirty="0"/>
          </a:p>
          <a:p>
            <a:r>
              <a:rPr lang="en-GB" sz="2400" dirty="0"/>
              <a:t>- </a:t>
            </a:r>
            <a:r>
              <a:rPr lang="en-GB" sz="2400" b="1" dirty="0"/>
              <a:t>o.adegbite@uwtsd.ac.uk (Module Leader)</a:t>
            </a:r>
            <a:endParaRPr lang="en-GB" sz="2400" dirty="0"/>
          </a:p>
          <a:p>
            <a:endParaRPr lang="en-GB" sz="2400" dirty="0"/>
          </a:p>
          <a:p>
            <a:endParaRPr lang="en-GB" sz="2400" dirty="0"/>
          </a:p>
          <a:p>
            <a:r>
              <a:rPr lang="en-GB" sz="2400" dirty="0"/>
              <a:t>Dr Chinomso </a:t>
            </a:r>
            <a:r>
              <a:rPr lang="en-GB" sz="2400" dirty="0" err="1"/>
              <a:t>Nwagboso</a:t>
            </a:r>
            <a:r>
              <a:rPr lang="en-GB" sz="2400" dirty="0"/>
              <a:t> - </a:t>
            </a:r>
            <a:r>
              <a:rPr lang="en-GB" sz="2400" b="1" dirty="0"/>
              <a:t>c.nwagboso@uwtsd.ac.uk</a:t>
            </a:r>
            <a:endParaRPr lang="en-GB" sz="2400" b="0" u="none" strike="noStrike" dirty="0">
              <a:solidFill>
                <a:srgbClr val="000000"/>
              </a:solidFill>
              <a:uFillTx/>
              <a:latin typeface="Myriad Pro"/>
            </a:endParaRPr>
          </a:p>
          <a:p>
            <a:pPr indent="0" defTabSz="685800">
              <a:lnSpc>
                <a:spcPct val="107000"/>
              </a:lnSpc>
              <a:spcBef>
                <a:spcPts val="500"/>
              </a:spcBef>
              <a:spcAft>
                <a:spcPts val="800"/>
              </a:spcAft>
              <a:buNone/>
              <a:tabLst>
                <a:tab pos="0" algn="l"/>
              </a:tabLst>
            </a:pPr>
            <a:endParaRPr lang="en-GB" sz="3200" b="0" u="none" strike="noStrike" dirty="0">
              <a:solidFill>
                <a:srgbClr val="000000"/>
              </a:solidFill>
              <a:uFillTx/>
              <a:latin typeface="Myriad Pro"/>
            </a:endParaRPr>
          </a:p>
          <a:p>
            <a:pPr indent="0" defTabSz="685800">
              <a:lnSpc>
                <a:spcPct val="107000"/>
              </a:lnSpc>
              <a:spcBef>
                <a:spcPts val="500"/>
              </a:spcBef>
              <a:spcAft>
                <a:spcPts val="800"/>
              </a:spcAft>
              <a:buNone/>
              <a:tabLst>
                <a:tab pos="457200" algn="l"/>
              </a:tabLst>
            </a:pPr>
            <a:endParaRPr lang="en-GB" sz="1800" b="0" u="none" strike="noStrike" dirty="0">
              <a:solidFill>
                <a:srgbClr val="000000"/>
              </a:solidFill>
              <a:uFillTx/>
              <a:latin typeface="Myriad Pro"/>
            </a:endParaRPr>
          </a:p>
        </p:txBody>
      </p:sp>
      <p:sp>
        <p:nvSpPr>
          <p:cNvPr id="60" name="PlaceHolder 2"/>
          <p:cNvSpPr>
            <a:spLocks noGrp="1"/>
          </p:cNvSpPr>
          <p:nvPr>
            <p:ph type="sldNum" idx="14"/>
          </p:nvPr>
        </p:nvSpPr>
        <p:spPr>
          <a:xfrm>
            <a:off x="8524800" y="6448320"/>
            <a:ext cx="161640" cy="205560"/>
          </a:xfrm>
          <a:prstGeom prst="rect">
            <a:avLst/>
          </a:prstGeom>
          <a:noFill/>
          <a:ln w="12600">
            <a:noFill/>
          </a:ln>
        </p:spPr>
        <p:txBody>
          <a:bodyPr lIns="45720" tIns="45000" rIns="45720" bIns="45000" anchor="ctr">
            <a:noAutofit/>
          </a:bodyPr>
          <a:lstStyle>
            <a:lvl1pPr indent="0" algn="r" defTabSz="914400">
              <a:lnSpc>
                <a:spcPct val="100000"/>
              </a:lnSpc>
              <a:buNone/>
              <a:tabLst>
                <a:tab pos="0" algn="l"/>
              </a:tabLst>
              <a:defRPr lang="en-GB" sz="900" b="0" u="none" strike="noStrike">
                <a:solidFill>
                  <a:srgbClr val="888888"/>
                </a:solidFill>
                <a:uFillTx/>
                <a:latin typeface="Calibri" panose="020F0502020204030204"/>
                <a:ea typeface="Calibri" panose="020F0502020204030204"/>
              </a:defRPr>
            </a:lvl1pPr>
          </a:lstStyle>
          <a:p>
            <a:pPr indent="0" algn="r" defTabSz="914400">
              <a:lnSpc>
                <a:spcPct val="100000"/>
              </a:lnSpc>
              <a:buNone/>
              <a:tabLst>
                <a:tab pos="0" algn="l"/>
              </a:tabLst>
            </a:pPr>
            <a:fld id="{D93FF5AB-9E21-406D-8BA5-5AF15AECFD9B}" type="slidenum">
              <a:rPr lang="en-GB" sz="900" b="0" u="none" strike="noStrike">
                <a:solidFill>
                  <a:srgbClr val="888888"/>
                </a:solidFill>
                <a:uFillTx/>
                <a:latin typeface="Calibri" panose="020F0502020204030204"/>
                <a:ea typeface="Calibri" panose="020F0502020204030204"/>
              </a:rPr>
              <a:t>3</a:t>
            </a:fld>
            <a:endParaRPr lang="en-GB" sz="900" b="0" u="none" strike="noStrike">
              <a:solidFill>
                <a:srgbClr val="000000"/>
              </a:solidFill>
              <a:uFillTx/>
              <a:latin typeface="Times New Roman" panose="02020603050405020304"/>
            </a:endParaRPr>
          </a:p>
        </p:txBody>
      </p:sp>
      <p:sp>
        <p:nvSpPr>
          <p:cNvPr id="61" name="PlaceHolder 3"/>
          <p:cNvSpPr>
            <a:spLocks noGrp="1"/>
          </p:cNvSpPr>
          <p:nvPr>
            <p:ph type="title"/>
          </p:nvPr>
        </p:nvSpPr>
        <p:spPr>
          <a:xfrm>
            <a:off x="821880" y="250200"/>
            <a:ext cx="7088760" cy="1187640"/>
          </a:xfrm>
          <a:prstGeom prst="rect">
            <a:avLst/>
          </a:prstGeom>
          <a:noFill/>
          <a:ln w="12600">
            <a:noFill/>
          </a:ln>
        </p:spPr>
        <p:txBody>
          <a:bodyPr lIns="45720" tIns="45000" rIns="45720" bIns="45000" anchor="ctr">
            <a:normAutofit/>
          </a:bodyPr>
          <a:lstStyle/>
          <a:p>
            <a:pPr indent="0" algn="ctr" defTabSz="631190">
              <a:lnSpc>
                <a:spcPct val="100000"/>
              </a:lnSpc>
              <a:buNone/>
              <a:tabLst>
                <a:tab pos="0" algn="l"/>
              </a:tabLst>
            </a:pPr>
            <a:r>
              <a:rPr lang="en-GB" sz="3310" b="1" u="none" strike="noStrike" dirty="0">
                <a:solidFill>
                  <a:srgbClr val="0070C0"/>
                </a:solidFill>
                <a:uFillTx/>
                <a:latin typeface="Myriad Pro"/>
                <a:ea typeface="Myriad Pro"/>
              </a:rPr>
              <a:t>Introduction of Teaching Team!</a:t>
            </a:r>
            <a:endParaRPr lang="en-GB" sz="3310" b="0" u="none" strike="noStrike" dirty="0">
              <a:solidFill>
                <a:srgbClr val="000000"/>
              </a:solidFill>
              <a:uFillTx/>
              <a:latin typeface="Myriad Pro"/>
            </a:endParaRPr>
          </a:p>
        </p:txBody>
      </p:sp>
      <p:sp>
        <p:nvSpPr>
          <p:cNvPr id="62" name="TextBox 7"/>
          <p:cNvSpPr/>
          <p:nvPr/>
        </p:nvSpPr>
        <p:spPr>
          <a:xfrm>
            <a:off x="719280" y="893880"/>
            <a:ext cx="8051400" cy="461160"/>
          </a:xfrm>
          <a:prstGeom prst="rect">
            <a:avLst/>
          </a:prstGeom>
          <a:noFill/>
          <a:ln w="12700">
            <a:noFill/>
          </a:ln>
        </p:spPr>
        <p:style>
          <a:lnRef idx="0">
            <a:srgbClr val="FFFFFF"/>
          </a:lnRef>
          <a:fillRef idx="0">
            <a:srgbClr val="FFFFFF"/>
          </a:fillRef>
          <a:effectRef idx="0">
            <a:srgbClr val="FFFFFF"/>
          </a:effectRef>
          <a:fontRef idx="minor"/>
        </p:style>
        <p:txBody>
          <a:bodyPr lIns="45720" tIns="45000" rIns="45720" bIns="45000" anchor="t">
            <a:spAutoFit/>
          </a:bodyPr>
          <a:lstStyle/>
          <a:p>
            <a:pPr defTabSz="914400">
              <a:lnSpc>
                <a:spcPct val="100000"/>
              </a:lnSpc>
              <a:tabLst>
                <a:tab pos="0" algn="l"/>
              </a:tabLst>
            </a:pPr>
            <a:endParaRPr lang="en-GB" sz="2400" b="1" u="none" strike="noStrike">
              <a:solidFill>
                <a:srgbClr val="000000"/>
              </a:solidFill>
              <a:uFillTx/>
              <a:latin typeface="Myriad Pro"/>
              <a:ea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p:tmAbs val="0"/>
                                  </p:iterate>
                                  <p:childTnLst>
                                    <p:set>
                                      <p:cBhvr>
                                        <p:cTn id="6" dur="indefinite" fill="hold"/>
                                        <p:tgtEl>
                                          <p:spTgt spid="6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9"/>
                                        </p:tgtEl>
                                        <p:attrNameLst>
                                          <p:attrName>style.visibility</p:attrName>
                                        </p:attrNameLst>
                                      </p:cBhvr>
                                      <p:to>
                                        <p:strVal val="visible"/>
                                      </p:to>
                                    </p:set>
                                    <p:animEffect transition="in" filter="fade">
                                      <p:cBhvr additive="repl">
                                        <p:cTn id="11" dur="1000"/>
                                        <p:tgtEl>
                                          <p:spTgt spid="59"/>
                                        </p:tgtEl>
                                      </p:cBhvr>
                                    </p:animEffect>
                                    <p:anim calcmode="lin" valueType="num">
                                      <p:cBhvr additive="repl">
                                        <p:cTn id="12" dur="1000" fill="hold"/>
                                        <p:tgtEl>
                                          <p:spTgt spid="59"/>
                                        </p:tgtEl>
                                        <p:attrNameLst>
                                          <p:attrName>ppt_x</p:attrName>
                                        </p:attrNameLst>
                                      </p:cBhvr>
                                      <p:tavLst>
                                        <p:tav tm="0">
                                          <p:val>
                                            <p:strVal val="#ppt_x"/>
                                          </p:val>
                                        </p:tav>
                                        <p:tav tm="100000">
                                          <p:val>
                                            <p:strVal val="#ppt_x"/>
                                          </p:val>
                                        </p:tav>
                                      </p:tavLst>
                                    </p:anim>
                                    <p:anim calcmode="lin" valueType="num">
                                      <p:cBhvr additive="repl">
                                        <p:cTn id="13" dur="1000" fill="hold"/>
                                        <p:tgtEl>
                                          <p:spTgt spid="5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 name="PlaceHolder 1"/>
          <p:cNvSpPr>
            <a:spLocks noGrp="1"/>
          </p:cNvSpPr>
          <p:nvPr>
            <p:ph type="title"/>
          </p:nvPr>
        </p:nvSpPr>
        <p:spPr>
          <a:xfrm>
            <a:off x="393825" y="1552353"/>
            <a:ext cx="8229240" cy="1876647"/>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4800" b="1" u="none" strike="noStrike" dirty="0">
                <a:solidFill>
                  <a:srgbClr val="000000"/>
                </a:solidFill>
                <a:uFillTx/>
                <a:latin typeface="Myriad Pro"/>
                <a:ea typeface="Myriad Pro"/>
              </a:rPr>
              <a:t>Class Introduction….</a:t>
            </a:r>
            <a:endParaRPr lang="en-GB" sz="4800" b="0" u="none" strike="noStrike" dirty="0">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3"/>
                                        </p:tgtEl>
                                        <p:attrNameLst>
                                          <p:attrName>style.visibility</p:attrName>
                                        </p:attrNameLst>
                                      </p:cBhvr>
                                      <p:to>
                                        <p:strVal val="visible"/>
                                      </p:to>
                                    </p:set>
                                    <p:animEffect transition="in" filter="barn(inVertical)">
                                      <p:cBhvr additive="repl">
                                        <p:cTn id="7" dur="5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4800" b="1" u="none" strike="noStrike">
                <a:solidFill>
                  <a:srgbClr val="000000"/>
                </a:solidFill>
                <a:uFillTx/>
                <a:latin typeface="Myriad Pro"/>
                <a:ea typeface="Myriad Pro"/>
              </a:rPr>
              <a:t>Class Expectations….</a:t>
            </a:r>
            <a:endParaRPr lang="en-GB" sz="4800" b="0" u="none" strike="noStrike">
              <a:solidFill>
                <a:srgbClr val="000000"/>
              </a:solidFill>
              <a:uFillTx/>
              <a:latin typeface="Myriad Pro"/>
            </a:endParaRPr>
          </a:p>
        </p:txBody>
      </p:sp>
      <p:sp>
        <p:nvSpPr>
          <p:cNvPr id="66" name="PlaceHolder 2"/>
          <p:cNvSpPr>
            <a:spLocks noGrp="1"/>
          </p:cNvSpPr>
          <p:nvPr>
            <p:ph/>
          </p:nvPr>
        </p:nvSpPr>
        <p:spPr>
          <a:xfrm>
            <a:off x="174600" y="1222560"/>
            <a:ext cx="8835480" cy="4294080"/>
          </a:xfrm>
          <a:prstGeom prst="rect">
            <a:avLst/>
          </a:prstGeom>
          <a:noFill/>
          <a:ln w="12600">
            <a:noFill/>
          </a:ln>
        </p:spPr>
        <p:txBody>
          <a:bodyPr lIns="45720" tIns="45000" rIns="45720" bIns="45000" anchor="t">
            <a:normAutofit fontScale="77500" lnSpcReduction="20000"/>
          </a:bodyPr>
          <a:lstStyle/>
          <a:p>
            <a:pPr indent="0" algn="ctr" defTabSz="685800">
              <a:lnSpc>
                <a:spcPct val="100000"/>
              </a:lnSpc>
              <a:spcBef>
                <a:spcPts val="500"/>
              </a:spcBef>
              <a:buNone/>
              <a:tabLst>
                <a:tab pos="0" algn="l"/>
              </a:tabLst>
            </a:pPr>
            <a:endParaRPr lang="en-GB" sz="2400" b="0" u="none" strike="noStrike">
              <a:solidFill>
                <a:srgbClr val="000000"/>
              </a:solidFill>
              <a:uFillTx/>
              <a:latin typeface="Myriad Pro"/>
            </a:endParaRPr>
          </a:p>
          <a:p>
            <a:pPr marL="257175" indent="-257175" defTabSz="685800">
              <a:lnSpc>
                <a:spcPct val="100000"/>
              </a:lnSpc>
              <a:spcBef>
                <a:spcPts val="500"/>
              </a:spcBef>
              <a:buClr>
                <a:srgbClr val="000000"/>
              </a:buClr>
              <a:buFont typeface="Wingdings" panose="05000000000000000000" pitchFamily="2" charset="2"/>
              <a:buChar char=""/>
              <a:tabLst>
                <a:tab pos="0" algn="l"/>
              </a:tabLst>
            </a:pPr>
            <a:r>
              <a:rPr lang="en-GB" sz="4000" b="1" u="none" strike="noStrike">
                <a:solidFill>
                  <a:srgbClr val="000000"/>
                </a:solidFill>
                <a:uFillTx/>
                <a:latin typeface="Myriad Pro"/>
                <a:ea typeface="Myriad Pro"/>
              </a:rPr>
              <a:t>Please do adhere to the University Code of Conduct.</a:t>
            </a:r>
            <a:endParaRPr lang="en-GB" sz="4000" b="0" u="none" strike="noStrike">
              <a:solidFill>
                <a:srgbClr val="000000"/>
              </a:solidFill>
              <a:uFillTx/>
              <a:latin typeface="Myriad Pro"/>
            </a:endParaRPr>
          </a:p>
          <a:p>
            <a:pPr indent="0" defTabSz="685800">
              <a:lnSpc>
                <a:spcPct val="100000"/>
              </a:lnSpc>
              <a:spcBef>
                <a:spcPts val="500"/>
              </a:spcBef>
              <a:buNone/>
              <a:tabLst>
                <a:tab pos="0" algn="l"/>
              </a:tabLst>
            </a:pPr>
            <a:endParaRPr lang="en-GB" sz="4000" b="0" u="none" strike="noStrike">
              <a:solidFill>
                <a:srgbClr val="000000"/>
              </a:solidFill>
              <a:uFillTx/>
              <a:latin typeface="Myriad Pro"/>
            </a:endParaRPr>
          </a:p>
          <a:p>
            <a:pPr marL="257175" indent="-257175" defTabSz="685800">
              <a:lnSpc>
                <a:spcPct val="100000"/>
              </a:lnSpc>
              <a:spcBef>
                <a:spcPts val="500"/>
              </a:spcBef>
              <a:buClr>
                <a:srgbClr val="000000"/>
              </a:buClr>
              <a:buFont typeface="Wingdings" panose="05000000000000000000" pitchFamily="2" charset="2"/>
              <a:buChar char=""/>
              <a:tabLst>
                <a:tab pos="0" algn="l"/>
              </a:tabLst>
            </a:pPr>
            <a:r>
              <a:rPr lang="en-GB" sz="4000" b="1" u="none" strike="noStrike">
                <a:solidFill>
                  <a:srgbClr val="000000"/>
                </a:solidFill>
                <a:uFillTx/>
                <a:latin typeface="Myriad Pro"/>
                <a:ea typeface="Myriad Pro"/>
              </a:rPr>
              <a:t>For example, </a:t>
            </a:r>
            <a:r>
              <a:rPr lang="en-GB" sz="4000" b="1" u="none" strike="noStrike">
                <a:solidFill>
                  <a:srgbClr val="FF0000"/>
                </a:solidFill>
                <a:uFillTx/>
                <a:latin typeface="Myriad Pro"/>
                <a:ea typeface="Myriad Pro"/>
              </a:rPr>
              <a:t>be polite, respectful and be professional in all your interaction with your lecturers and fellow students.</a:t>
            </a:r>
            <a:endParaRPr lang="en-GB" sz="4000" b="0" u="none" strike="noStrike">
              <a:solidFill>
                <a:srgbClr val="000000"/>
              </a:solidFill>
              <a:uFillTx/>
              <a:latin typeface="Myriad Pro"/>
            </a:endParaRPr>
          </a:p>
          <a:p>
            <a:pPr indent="0" defTabSz="685800">
              <a:lnSpc>
                <a:spcPct val="100000"/>
              </a:lnSpc>
              <a:spcBef>
                <a:spcPts val="500"/>
              </a:spcBef>
              <a:buNone/>
              <a:tabLst>
                <a:tab pos="0" algn="l"/>
              </a:tabLst>
            </a:pPr>
            <a:endParaRPr lang="en-GB" sz="4000" b="0" u="none" strike="noStrike">
              <a:solidFill>
                <a:srgbClr val="000000"/>
              </a:solidFill>
              <a:uFillTx/>
              <a:latin typeface="Myriad Pro"/>
            </a:endParaRPr>
          </a:p>
          <a:p>
            <a:pPr marL="257175" indent="-257175" defTabSz="685800">
              <a:lnSpc>
                <a:spcPct val="100000"/>
              </a:lnSpc>
              <a:spcBef>
                <a:spcPts val="500"/>
              </a:spcBef>
              <a:buClr>
                <a:srgbClr val="000000"/>
              </a:buClr>
              <a:buFont typeface="Wingdings" panose="05000000000000000000" pitchFamily="2" charset="2"/>
              <a:buChar char=""/>
              <a:tabLst>
                <a:tab pos="0" algn="l"/>
              </a:tabLst>
            </a:pPr>
            <a:r>
              <a:rPr lang="en-GB" sz="4000" b="1" u="none" strike="noStrike">
                <a:solidFill>
                  <a:srgbClr val="000000"/>
                </a:solidFill>
                <a:uFillTx/>
                <a:latin typeface="Myriad Pro"/>
                <a:ea typeface="Myriad Pro"/>
              </a:rPr>
              <a:t>No eating in class while lecture is ongoing.</a:t>
            </a:r>
            <a:endParaRPr lang="en-GB" sz="40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barn(inVertical)">
                                      <p:cBhvr additive="repl">
                                        <p:cTn id="7" dur="500"/>
                                        <p:tgtEl>
                                          <p:spTgt spid="6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66"/>
                                        </p:tgtEl>
                                        <p:attrNameLst>
                                          <p:attrName>style.visibility</p:attrName>
                                        </p:attrNameLst>
                                      </p:cBhvr>
                                      <p:to>
                                        <p:strVal val="visible"/>
                                      </p:to>
                                    </p:set>
                                    <p:animEffect transition="in" filter="fade">
                                      <p:cBhvr additive="repl">
                                        <p:cTn id="12" dur="1000"/>
                                        <p:tgtEl>
                                          <p:spTgt spid="66"/>
                                        </p:tgtEl>
                                      </p:cBhvr>
                                    </p:animEffect>
                                    <p:anim calcmode="lin" valueType="num">
                                      <p:cBhvr additive="repl">
                                        <p:cTn id="13" dur="1000" fill="hold"/>
                                        <p:tgtEl>
                                          <p:spTgt spid="66"/>
                                        </p:tgtEl>
                                        <p:attrNameLst>
                                          <p:attrName>ppt_x</p:attrName>
                                        </p:attrNameLst>
                                      </p:cBhvr>
                                      <p:tavLst>
                                        <p:tav tm="0">
                                          <p:val>
                                            <p:strVal val="#ppt_x"/>
                                          </p:val>
                                        </p:tav>
                                        <p:tav tm="100000">
                                          <p:val>
                                            <p:strVal val="#ppt_x"/>
                                          </p:val>
                                        </p:tav>
                                      </p:tavLst>
                                    </p:anim>
                                    <p:anim calcmode="lin" valueType="num">
                                      <p:cBhvr additive="repl">
                                        <p:cTn id="14" dur="1000" fill="hold"/>
                                        <p:tgtEl>
                                          <p:spTgt spid="6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6">
                                            <p:txEl>
                                              <p:pRg st="1" end="1"/>
                                            </p:txEl>
                                          </p:spTgt>
                                        </p:tgtEl>
                                        <p:attrNameLst>
                                          <p:attrName>style.visibility</p:attrName>
                                        </p:attrNameLst>
                                      </p:cBhvr>
                                      <p:to>
                                        <p:strVal val="visible"/>
                                      </p:to>
                                    </p:set>
                                    <p:animEffect transition="in" filter="fade">
                                      <p:cBhvr additive="repl">
                                        <p:cTn id="19" dur="1000"/>
                                        <p:tgtEl>
                                          <p:spTgt spid="66">
                                            <p:txEl>
                                              <p:pRg st="1" end="1"/>
                                            </p:txEl>
                                          </p:spTgt>
                                        </p:tgtEl>
                                      </p:cBhvr>
                                    </p:animEffect>
                                    <p:anim calcmode="lin" valueType="num">
                                      <p:cBhvr additive="repl">
                                        <p:cTn id="20" dur="1000" fill="hold"/>
                                        <p:tgtEl>
                                          <p:spTgt spid="66">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6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66">
                                            <p:txEl>
                                              <p:pRg st="3" end="3"/>
                                            </p:txEl>
                                          </p:spTgt>
                                        </p:tgtEl>
                                        <p:attrNameLst>
                                          <p:attrName>style.visibility</p:attrName>
                                        </p:attrNameLst>
                                      </p:cBhvr>
                                      <p:to>
                                        <p:strVal val="visible"/>
                                      </p:to>
                                    </p:set>
                                    <p:animEffect transition="in" filter="fade">
                                      <p:cBhvr additive="repl">
                                        <p:cTn id="26" dur="1000"/>
                                        <p:tgtEl>
                                          <p:spTgt spid="66">
                                            <p:txEl>
                                              <p:pRg st="3" end="3"/>
                                            </p:txEl>
                                          </p:spTgt>
                                        </p:tgtEl>
                                      </p:cBhvr>
                                    </p:animEffect>
                                    <p:anim calcmode="lin" valueType="num">
                                      <p:cBhvr additive="repl">
                                        <p:cTn id="27" dur="1000" fill="hold"/>
                                        <p:tgtEl>
                                          <p:spTgt spid="66">
                                            <p:txEl>
                                              <p:pRg st="3" end="3"/>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6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66">
                                            <p:txEl>
                                              <p:pRg st="5" end="5"/>
                                            </p:txEl>
                                          </p:spTgt>
                                        </p:tgtEl>
                                        <p:attrNameLst>
                                          <p:attrName>style.visibility</p:attrName>
                                        </p:attrNameLst>
                                      </p:cBhvr>
                                      <p:to>
                                        <p:strVal val="visible"/>
                                      </p:to>
                                    </p:set>
                                    <p:animEffect transition="in" filter="fade">
                                      <p:cBhvr additive="repl">
                                        <p:cTn id="33" dur="1000"/>
                                        <p:tgtEl>
                                          <p:spTgt spid="66">
                                            <p:txEl>
                                              <p:pRg st="5" end="5"/>
                                            </p:txEl>
                                          </p:spTgt>
                                        </p:tgtEl>
                                      </p:cBhvr>
                                    </p:animEffect>
                                    <p:anim calcmode="lin" valueType="num">
                                      <p:cBhvr additive="repl">
                                        <p:cTn id="34" dur="1000" fill="hold"/>
                                        <p:tgtEl>
                                          <p:spTgt spid="66">
                                            <p:txEl>
                                              <p:pRg st="5" end="5"/>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6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PlaceHolder 1"/>
          <p:cNvSpPr>
            <a:spLocks noGrp="1"/>
          </p:cNvSpPr>
          <p:nvPr>
            <p:ph type="title"/>
          </p:nvPr>
        </p:nvSpPr>
        <p:spPr>
          <a:xfrm>
            <a:off x="457200" y="274680"/>
            <a:ext cx="8229240" cy="83448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4800" b="1" u="none" strike="noStrike">
                <a:solidFill>
                  <a:srgbClr val="000000"/>
                </a:solidFill>
                <a:uFillTx/>
                <a:latin typeface="Myriad Pro"/>
                <a:ea typeface="Myriad Pro"/>
              </a:rPr>
              <a:t>Class Expectations….</a:t>
            </a:r>
            <a:endParaRPr lang="en-GB" sz="4800" b="0" u="none" strike="noStrike">
              <a:solidFill>
                <a:srgbClr val="000000"/>
              </a:solidFill>
              <a:uFillTx/>
              <a:latin typeface="Myriad Pro"/>
            </a:endParaRPr>
          </a:p>
        </p:txBody>
      </p:sp>
      <p:sp>
        <p:nvSpPr>
          <p:cNvPr id="68" name="PlaceHolder 2"/>
          <p:cNvSpPr>
            <a:spLocks noGrp="1"/>
          </p:cNvSpPr>
          <p:nvPr>
            <p:ph/>
          </p:nvPr>
        </p:nvSpPr>
        <p:spPr>
          <a:xfrm>
            <a:off x="174600" y="1222560"/>
            <a:ext cx="8835480" cy="4294080"/>
          </a:xfrm>
          <a:prstGeom prst="rect">
            <a:avLst/>
          </a:prstGeom>
          <a:noFill/>
          <a:ln w="12600">
            <a:noFill/>
          </a:ln>
        </p:spPr>
        <p:txBody>
          <a:bodyPr lIns="45720" tIns="45000" rIns="45720" bIns="45000" anchor="t">
            <a:normAutofit/>
          </a:bodyPr>
          <a:lstStyle/>
          <a:p>
            <a:pPr indent="0" algn="ctr" defTabSz="685800">
              <a:lnSpc>
                <a:spcPct val="100000"/>
              </a:lnSpc>
              <a:spcBef>
                <a:spcPts val="500"/>
              </a:spcBef>
              <a:buNone/>
              <a:tabLst>
                <a:tab pos="0" algn="l"/>
              </a:tabLst>
            </a:pPr>
            <a:endParaRPr lang="en-GB" sz="2400" b="0" u="none" strike="noStrike">
              <a:solidFill>
                <a:srgbClr val="000000"/>
              </a:solidFill>
              <a:uFillTx/>
              <a:latin typeface="Myriad Pro"/>
            </a:endParaRPr>
          </a:p>
          <a:p>
            <a:pPr marL="257175" indent="-257175" defTabSz="685800">
              <a:lnSpc>
                <a:spcPct val="100000"/>
              </a:lnSpc>
              <a:spcBef>
                <a:spcPts val="500"/>
              </a:spcBef>
              <a:buClr>
                <a:srgbClr val="000000"/>
              </a:buClr>
              <a:buFont typeface="Wingdings" panose="05000000000000000000" pitchFamily="2" charset="2"/>
              <a:buChar char=""/>
              <a:tabLst>
                <a:tab pos="0" algn="l"/>
              </a:tabLst>
            </a:pPr>
            <a:r>
              <a:rPr lang="en-GB" sz="4000" b="1" u="none" strike="noStrike">
                <a:solidFill>
                  <a:srgbClr val="000000"/>
                </a:solidFill>
                <a:uFillTx/>
                <a:latin typeface="Myriad Pro"/>
                <a:ea typeface="Myriad Pro"/>
              </a:rPr>
              <a:t>University pays important attention to </a:t>
            </a:r>
            <a:r>
              <a:rPr lang="en-GB" sz="4000" b="1" u="none" strike="noStrike">
                <a:solidFill>
                  <a:srgbClr val="FF0000"/>
                </a:solidFill>
                <a:uFillTx/>
                <a:latin typeface="Myriad Pro"/>
                <a:ea typeface="Myriad Pro"/>
              </a:rPr>
              <a:t>Engagement policy </a:t>
            </a:r>
            <a:r>
              <a:rPr lang="en-GB" sz="4000" b="1" u="none" strike="noStrike">
                <a:solidFill>
                  <a:srgbClr val="000000"/>
                </a:solidFill>
                <a:uFillTx/>
                <a:latin typeface="Myriad Pro"/>
                <a:ea typeface="Myriad Pro"/>
              </a:rPr>
              <a:t>this term (engagement with the Moodle page, class attendance).</a:t>
            </a:r>
            <a:endParaRPr lang="en-GB" sz="40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7"/>
                                        </p:tgtEl>
                                        <p:attrNameLst>
                                          <p:attrName>style.visibility</p:attrName>
                                        </p:attrNameLst>
                                      </p:cBhvr>
                                      <p:to>
                                        <p:strVal val="visible"/>
                                      </p:to>
                                    </p:set>
                                    <p:animEffect transition="in" filter="barn(inVertical)">
                                      <p:cBhvr additive="repl">
                                        <p:cTn id="7" dur="500"/>
                                        <p:tgtEl>
                                          <p:spTgt spid="6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68"/>
                                        </p:tgtEl>
                                        <p:attrNameLst>
                                          <p:attrName>style.visibility</p:attrName>
                                        </p:attrNameLst>
                                      </p:cBhvr>
                                      <p:to>
                                        <p:strVal val="visible"/>
                                      </p:to>
                                    </p:set>
                                    <p:animEffect transition="in" filter="fade">
                                      <p:cBhvr additive="repl">
                                        <p:cTn id="12" dur="1000"/>
                                        <p:tgtEl>
                                          <p:spTgt spid="68"/>
                                        </p:tgtEl>
                                      </p:cBhvr>
                                    </p:animEffect>
                                    <p:anim calcmode="lin" valueType="num">
                                      <p:cBhvr additive="repl">
                                        <p:cTn id="13" dur="1000" fill="hold"/>
                                        <p:tgtEl>
                                          <p:spTgt spid="68"/>
                                        </p:tgtEl>
                                        <p:attrNameLst>
                                          <p:attrName>ppt_x</p:attrName>
                                        </p:attrNameLst>
                                      </p:cBhvr>
                                      <p:tavLst>
                                        <p:tav tm="0">
                                          <p:val>
                                            <p:strVal val="#ppt_x"/>
                                          </p:val>
                                        </p:tav>
                                        <p:tav tm="100000">
                                          <p:val>
                                            <p:strVal val="#ppt_x"/>
                                          </p:val>
                                        </p:tav>
                                      </p:tavLst>
                                    </p:anim>
                                    <p:anim calcmode="lin" valueType="num">
                                      <p:cBhvr additive="repl">
                                        <p:cTn id="14" dur="1000" fill="hold"/>
                                        <p:tgtEl>
                                          <p:spTgt spid="6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8">
                                            <p:txEl>
                                              <p:pRg st="1" end="1"/>
                                            </p:txEl>
                                          </p:spTgt>
                                        </p:tgtEl>
                                        <p:attrNameLst>
                                          <p:attrName>style.visibility</p:attrName>
                                        </p:attrNameLst>
                                      </p:cBhvr>
                                      <p:to>
                                        <p:strVal val="visible"/>
                                      </p:to>
                                    </p:set>
                                    <p:animEffect transition="in" filter="fade">
                                      <p:cBhvr additive="repl">
                                        <p:cTn id="19" dur="1000"/>
                                        <p:tgtEl>
                                          <p:spTgt spid="68">
                                            <p:txEl>
                                              <p:pRg st="1" end="1"/>
                                            </p:txEl>
                                          </p:spTgt>
                                        </p:tgtEl>
                                      </p:cBhvr>
                                    </p:animEffect>
                                    <p:anim calcmode="lin" valueType="num">
                                      <p:cBhvr additive="repl">
                                        <p:cTn id="20" dur="1000" fill="hold"/>
                                        <p:tgtEl>
                                          <p:spTgt spid="68">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68">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4680"/>
            <a:ext cx="8229240" cy="83448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4400" b="1" u="none" strike="noStrike">
                <a:solidFill>
                  <a:srgbClr val="000000"/>
                </a:solidFill>
                <a:uFillTx/>
                <a:latin typeface="Myriad Pro"/>
                <a:ea typeface="Myriad Pro"/>
              </a:rPr>
              <a:t>About this Module….</a:t>
            </a:r>
            <a:endParaRPr lang="en-GB" sz="4400" b="0" u="none" strike="noStrike">
              <a:solidFill>
                <a:srgbClr val="000000"/>
              </a:solidFill>
              <a:uFillTx/>
              <a:latin typeface="Myriad Pro"/>
            </a:endParaRPr>
          </a:p>
        </p:txBody>
      </p:sp>
      <p:sp>
        <p:nvSpPr>
          <p:cNvPr id="70" name="PlaceHolder 2"/>
          <p:cNvSpPr>
            <a:spLocks noGrp="1"/>
          </p:cNvSpPr>
          <p:nvPr>
            <p:ph/>
          </p:nvPr>
        </p:nvSpPr>
        <p:spPr>
          <a:xfrm>
            <a:off x="102600" y="1222560"/>
            <a:ext cx="8784000" cy="4294080"/>
          </a:xfrm>
          <a:prstGeom prst="rect">
            <a:avLst/>
          </a:prstGeom>
          <a:noFill/>
          <a:ln w="12600">
            <a:noFill/>
          </a:ln>
        </p:spPr>
        <p:txBody>
          <a:bodyPr lIns="45720" tIns="45000" rIns="45720" bIns="45000" anchor="t">
            <a:noAutofit/>
          </a:bodyPr>
          <a:lstStyle/>
          <a:p>
            <a:pPr indent="0" defTabSz="685800">
              <a:lnSpc>
                <a:spcPct val="100000"/>
              </a:lnSpc>
              <a:spcBef>
                <a:spcPts val="500"/>
              </a:spcBef>
              <a:buNone/>
            </a:pPr>
            <a:endParaRPr lang="en-GB" sz="1800" b="0" u="none" strike="noStrike">
              <a:solidFill>
                <a:srgbClr val="000000"/>
              </a:solidFill>
              <a:uFillTx/>
              <a:latin typeface="Myriad Pro"/>
            </a:endParaRPr>
          </a:p>
          <a:p>
            <a:pPr indent="0" algn="ctr" defTabSz="685800">
              <a:lnSpc>
                <a:spcPct val="100000"/>
              </a:lnSpc>
              <a:spcBef>
                <a:spcPts val="500"/>
              </a:spcBef>
              <a:buNone/>
              <a:tabLst>
                <a:tab pos="0" algn="l"/>
              </a:tabLst>
            </a:pPr>
            <a:endParaRPr lang="en-GB" sz="4400" b="0" u="none" strike="noStrike">
              <a:solidFill>
                <a:srgbClr val="000000"/>
              </a:solidFill>
              <a:uFillTx/>
              <a:latin typeface="Myriad Pro"/>
            </a:endParaRPr>
          </a:p>
          <a:p>
            <a:pPr indent="0" algn="ctr" defTabSz="685800">
              <a:lnSpc>
                <a:spcPct val="100000"/>
              </a:lnSpc>
              <a:spcBef>
                <a:spcPts val="500"/>
              </a:spcBef>
              <a:buNone/>
              <a:tabLst>
                <a:tab pos="0" algn="l"/>
              </a:tabLst>
            </a:pPr>
            <a:r>
              <a:rPr lang="en-GB" sz="4400" b="1" u="none" strike="noStrike">
                <a:solidFill>
                  <a:srgbClr val="FF0000"/>
                </a:solidFill>
                <a:uFillTx/>
                <a:latin typeface="Myriad Pro"/>
                <a:ea typeface="Myriad Pro"/>
              </a:rPr>
              <a:t>Module Overview</a:t>
            </a: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barn(inVertical)">
                                      <p:cBhvr additive="repl">
                                        <p:cTn id="7" dur="500"/>
                                        <p:tgtEl>
                                          <p:spTgt spid="6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0"/>
                                        </p:tgtEl>
                                        <p:attrNameLst>
                                          <p:attrName>style.visibility</p:attrName>
                                        </p:attrNameLst>
                                      </p:cBhvr>
                                      <p:to>
                                        <p:strVal val="visible"/>
                                      </p:to>
                                    </p:set>
                                    <p:animEffect transition="in" filter="fade">
                                      <p:cBhvr additive="repl">
                                        <p:cTn id="12" dur="1000"/>
                                        <p:tgtEl>
                                          <p:spTgt spid="70"/>
                                        </p:tgtEl>
                                      </p:cBhvr>
                                    </p:animEffect>
                                    <p:anim calcmode="lin" valueType="num">
                                      <p:cBhvr additive="repl">
                                        <p:cTn id="13" dur="1000" fill="hold"/>
                                        <p:tgtEl>
                                          <p:spTgt spid="70"/>
                                        </p:tgtEl>
                                        <p:attrNameLst>
                                          <p:attrName>ppt_x</p:attrName>
                                        </p:attrNameLst>
                                      </p:cBhvr>
                                      <p:tavLst>
                                        <p:tav tm="0">
                                          <p:val>
                                            <p:strVal val="#ppt_x"/>
                                          </p:val>
                                        </p:tav>
                                        <p:tav tm="100000">
                                          <p:val>
                                            <p:strVal val="#ppt_x"/>
                                          </p:val>
                                        </p:tav>
                                      </p:tavLst>
                                    </p:anim>
                                    <p:anim calcmode="lin" valueType="num">
                                      <p:cBhvr additive="repl">
                                        <p:cTn id="14" dur="1000" fill="hold"/>
                                        <p:tgtEl>
                                          <p:spTgt spid="7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0">
                                            <p:txEl>
                                              <p:pRg st="2" end="2"/>
                                            </p:txEl>
                                          </p:spTgt>
                                        </p:tgtEl>
                                        <p:attrNameLst>
                                          <p:attrName>style.visibility</p:attrName>
                                        </p:attrNameLst>
                                      </p:cBhvr>
                                      <p:to>
                                        <p:strVal val="visible"/>
                                      </p:to>
                                    </p:set>
                                    <p:animEffect transition="in" filter="fade">
                                      <p:cBhvr additive="repl">
                                        <p:cTn id="19" dur="1000"/>
                                        <p:tgtEl>
                                          <p:spTgt spid="70">
                                            <p:txEl>
                                              <p:pRg st="2" end="2"/>
                                            </p:txEl>
                                          </p:spTgt>
                                        </p:tgtEl>
                                      </p:cBhvr>
                                    </p:animEffect>
                                    <p:anim calcmode="lin" valueType="num">
                                      <p:cBhvr additive="repl">
                                        <p:cTn id="20" dur="1000" fill="hold"/>
                                        <p:tgtEl>
                                          <p:spTgt spid="70">
                                            <p:txEl>
                                              <p:pRg st="2" end="2"/>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7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0" y="274680"/>
            <a:ext cx="8229240" cy="94752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4400" b="1" u="none" strike="noStrike">
                <a:solidFill>
                  <a:srgbClr val="000000"/>
                </a:solidFill>
                <a:uFillTx/>
                <a:latin typeface="Myriad Pro"/>
                <a:ea typeface="Myriad Pro"/>
              </a:rPr>
              <a:t>Module Aim/Objective</a:t>
            </a:r>
            <a:endParaRPr lang="en-GB" sz="4400" b="0" u="none" strike="noStrike">
              <a:solidFill>
                <a:srgbClr val="000000"/>
              </a:solidFill>
              <a:uFillTx/>
              <a:latin typeface="Myriad Pro"/>
            </a:endParaRPr>
          </a:p>
        </p:txBody>
      </p:sp>
      <p:sp>
        <p:nvSpPr>
          <p:cNvPr id="72" name="PlaceHolder 2"/>
          <p:cNvSpPr>
            <a:spLocks noGrp="1"/>
          </p:cNvSpPr>
          <p:nvPr>
            <p:ph/>
          </p:nvPr>
        </p:nvSpPr>
        <p:spPr>
          <a:xfrm>
            <a:off x="102600" y="1222560"/>
            <a:ext cx="8784000" cy="4294080"/>
          </a:xfrm>
          <a:prstGeom prst="rect">
            <a:avLst/>
          </a:prstGeom>
          <a:noFill/>
          <a:ln w="12600">
            <a:noFill/>
          </a:ln>
        </p:spPr>
        <p:txBody>
          <a:bodyPr lIns="45720" tIns="45000" rIns="45720" bIns="45000" anchor="t">
            <a:noAutofit/>
          </a:bodyPr>
          <a:lstStyle/>
          <a:p>
            <a:pPr indent="0" defTabSz="685800">
              <a:lnSpc>
                <a:spcPct val="100000"/>
              </a:lnSpc>
              <a:spcBef>
                <a:spcPts val="500"/>
              </a:spcBef>
              <a:buNone/>
            </a:pPr>
            <a:endParaRPr lang="en-GB" sz="1800" b="0" u="none" strike="noStrike">
              <a:solidFill>
                <a:srgbClr val="000000"/>
              </a:solidFill>
              <a:uFillTx/>
              <a:latin typeface="Myriad Pro"/>
            </a:endParaRPr>
          </a:p>
          <a:p>
            <a:pPr indent="0" algn="ctr" defTabSz="685800">
              <a:lnSpc>
                <a:spcPct val="107000"/>
              </a:lnSpc>
              <a:spcBef>
                <a:spcPts val="500"/>
              </a:spcBef>
              <a:buNone/>
              <a:tabLst>
                <a:tab pos="0" algn="l"/>
              </a:tabLst>
            </a:pPr>
            <a:r>
              <a:rPr lang="en-GB" sz="4400" b="1" u="none" strike="noStrike">
                <a:solidFill>
                  <a:srgbClr val="FF0000"/>
                </a:solidFill>
                <a:uFillTx/>
                <a:latin typeface="Myriad Pro"/>
                <a:ea typeface="Arial" panose="020B0604020202020204"/>
              </a:rPr>
              <a:t>To understand the importance of information systems and their role in modern business.  </a:t>
            </a: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1"/>
                                        </p:tgtEl>
                                        <p:attrNameLst>
                                          <p:attrName>style.visibility</p:attrName>
                                        </p:attrNameLst>
                                      </p:cBhvr>
                                      <p:to>
                                        <p:strVal val="visible"/>
                                      </p:to>
                                    </p:set>
                                    <p:animEffect transition="in" filter="barn(inVertical)">
                                      <p:cBhvr additive="repl">
                                        <p:cTn id="7" dur="500"/>
                                        <p:tgtEl>
                                          <p:spTgt spid="7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2"/>
                                        </p:tgtEl>
                                        <p:attrNameLst>
                                          <p:attrName>style.visibility</p:attrName>
                                        </p:attrNameLst>
                                      </p:cBhvr>
                                      <p:to>
                                        <p:strVal val="visible"/>
                                      </p:to>
                                    </p:set>
                                    <p:animEffect transition="in" filter="fade">
                                      <p:cBhvr additive="repl">
                                        <p:cTn id="12" dur="1000"/>
                                        <p:tgtEl>
                                          <p:spTgt spid="72"/>
                                        </p:tgtEl>
                                      </p:cBhvr>
                                    </p:animEffect>
                                    <p:anim calcmode="lin" valueType="num">
                                      <p:cBhvr additive="repl">
                                        <p:cTn id="13" dur="1000" fill="hold"/>
                                        <p:tgtEl>
                                          <p:spTgt spid="72"/>
                                        </p:tgtEl>
                                        <p:attrNameLst>
                                          <p:attrName>ppt_x</p:attrName>
                                        </p:attrNameLst>
                                      </p:cBhvr>
                                      <p:tavLst>
                                        <p:tav tm="0">
                                          <p:val>
                                            <p:strVal val="#ppt_x"/>
                                          </p:val>
                                        </p:tav>
                                        <p:tav tm="100000">
                                          <p:val>
                                            <p:strVal val="#ppt_x"/>
                                          </p:val>
                                        </p:tav>
                                      </p:tavLst>
                                    </p:anim>
                                    <p:anim calcmode="lin" valueType="num">
                                      <p:cBhvr additive="repl">
                                        <p:cTn id="14"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2">
                                            <p:txEl>
                                              <p:pRg st="1" end="1"/>
                                            </p:txEl>
                                          </p:spTgt>
                                        </p:tgtEl>
                                        <p:attrNameLst>
                                          <p:attrName>style.visibility</p:attrName>
                                        </p:attrNameLst>
                                      </p:cBhvr>
                                      <p:to>
                                        <p:strVal val="visible"/>
                                      </p:to>
                                    </p:set>
                                    <p:animEffect transition="in" filter="fade">
                                      <p:cBhvr additive="repl">
                                        <p:cTn id="19" dur="1000"/>
                                        <p:tgtEl>
                                          <p:spTgt spid="72">
                                            <p:txEl>
                                              <p:pRg st="1" end="1"/>
                                            </p:txEl>
                                          </p:spTgt>
                                        </p:tgtEl>
                                      </p:cBhvr>
                                    </p:animEffect>
                                    <p:anim calcmode="lin" valueType="num">
                                      <p:cBhvr additive="repl">
                                        <p:cTn id="20" dur="1000" fill="hold"/>
                                        <p:tgtEl>
                                          <p:spTgt spid="72">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PlaceHolder 1"/>
          <p:cNvSpPr>
            <a:spLocks noGrp="1"/>
          </p:cNvSpPr>
          <p:nvPr>
            <p:ph type="title"/>
          </p:nvPr>
        </p:nvSpPr>
        <p:spPr>
          <a:xfrm>
            <a:off x="457200" y="274680"/>
            <a:ext cx="8229240" cy="78336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4400" b="1" u="none" strike="noStrike">
                <a:solidFill>
                  <a:srgbClr val="000000"/>
                </a:solidFill>
                <a:uFillTx/>
                <a:latin typeface="Myriad Pro"/>
                <a:ea typeface="Myriad Pro"/>
              </a:rPr>
              <a:t>Module Learning Outcomes</a:t>
            </a:r>
            <a:endParaRPr lang="en-GB" sz="4400" b="0" u="none" strike="noStrike">
              <a:solidFill>
                <a:srgbClr val="000000"/>
              </a:solidFill>
              <a:uFillTx/>
              <a:latin typeface="Myriad Pro"/>
            </a:endParaRPr>
          </a:p>
        </p:txBody>
      </p:sp>
      <p:sp>
        <p:nvSpPr>
          <p:cNvPr id="74" name="PlaceHolder 2"/>
          <p:cNvSpPr>
            <a:spLocks noGrp="1"/>
          </p:cNvSpPr>
          <p:nvPr>
            <p:ph/>
          </p:nvPr>
        </p:nvSpPr>
        <p:spPr>
          <a:xfrm>
            <a:off x="102600" y="1058400"/>
            <a:ext cx="8856000" cy="4458600"/>
          </a:xfrm>
          <a:prstGeom prst="rect">
            <a:avLst/>
          </a:prstGeom>
          <a:noFill/>
          <a:ln w="12600">
            <a:noFill/>
          </a:ln>
        </p:spPr>
        <p:txBody>
          <a:bodyPr lIns="45720" tIns="45000" rIns="45720" bIns="45000" anchor="t">
            <a:normAutofit fontScale="92500" lnSpcReduction="19999"/>
          </a:bodyPr>
          <a:lstStyle/>
          <a:p>
            <a:pPr indent="0" algn="just" defTabSz="685800">
              <a:lnSpc>
                <a:spcPct val="100000"/>
              </a:lnSpc>
              <a:spcBef>
                <a:spcPts val="500"/>
              </a:spcBef>
              <a:buNone/>
              <a:tabLst>
                <a:tab pos="0" algn="l"/>
              </a:tabLst>
            </a:pPr>
            <a:r>
              <a:rPr lang="en-GB" sz="3200" b="1" u="none" strike="noStrike">
                <a:solidFill>
                  <a:srgbClr val="000000"/>
                </a:solidFill>
                <a:uFillTx/>
                <a:latin typeface="Myriad Pro"/>
                <a:ea typeface="Myriad Pro"/>
              </a:rPr>
              <a:t>Upon the successful completion of this module, the student should be able to: </a:t>
            </a:r>
            <a:endParaRPr lang="en-GB" sz="3200" b="0" u="none" strike="noStrike">
              <a:solidFill>
                <a:srgbClr val="000000"/>
              </a:solidFill>
              <a:uFillTx/>
              <a:latin typeface="Myriad Pro"/>
            </a:endParaRPr>
          </a:p>
          <a:p>
            <a:pPr marL="342900" indent="-342900" defTabSz="685800">
              <a:lnSpc>
                <a:spcPct val="107000"/>
              </a:lnSpc>
              <a:spcBef>
                <a:spcPts val="500"/>
              </a:spcBef>
              <a:buClr>
                <a:srgbClr val="FF0000"/>
              </a:buClr>
              <a:buFont typeface="Symbol" charset="2"/>
              <a:buChar char=""/>
              <a:tabLst>
                <a:tab pos="0" algn="l"/>
              </a:tabLst>
            </a:pPr>
            <a:r>
              <a:rPr lang="en-GB" sz="2400" b="1" u="none" strike="noStrike">
                <a:solidFill>
                  <a:srgbClr val="FF0000"/>
                </a:solidFill>
                <a:uFillTx/>
                <a:latin typeface="Myriad Pro"/>
                <a:ea typeface="Arial" panose="020B0604020202020204"/>
              </a:rPr>
              <a:t>Define an information system from both a technical and business perspective and describe important features of organisations that managers need to know about to build and use information systems successfully. </a:t>
            </a:r>
            <a:endParaRPr lang="en-GB" sz="2400" b="0" u="none" strike="noStrike">
              <a:solidFill>
                <a:srgbClr val="000000"/>
              </a:solidFill>
              <a:uFillTx/>
              <a:latin typeface="Myriad Pro"/>
            </a:endParaRPr>
          </a:p>
          <a:p>
            <a:pPr indent="0" defTabSz="685800">
              <a:lnSpc>
                <a:spcPct val="107000"/>
              </a:lnSpc>
              <a:spcBef>
                <a:spcPts val="500"/>
              </a:spcBef>
              <a:buNone/>
              <a:tabLst>
                <a:tab pos="0" algn="l"/>
              </a:tabLst>
            </a:pPr>
            <a:endParaRPr lang="en-GB" sz="2400" b="0" u="none" strike="noStrike">
              <a:solidFill>
                <a:srgbClr val="000000"/>
              </a:solidFill>
              <a:uFillTx/>
              <a:latin typeface="Myriad Pro"/>
            </a:endParaRPr>
          </a:p>
          <a:p>
            <a:pPr marL="342900" indent="-342900" defTabSz="685800">
              <a:lnSpc>
                <a:spcPct val="107000"/>
              </a:lnSpc>
              <a:spcBef>
                <a:spcPts val="500"/>
              </a:spcBef>
              <a:buClr>
                <a:srgbClr val="FF0000"/>
              </a:buClr>
              <a:buFont typeface="Symbol" charset="2"/>
              <a:buChar char=""/>
              <a:tabLst>
                <a:tab pos="0" algn="l"/>
              </a:tabLst>
            </a:pPr>
            <a:r>
              <a:rPr lang="en-GB" sz="2400" b="1" u="none" strike="noStrike">
                <a:solidFill>
                  <a:srgbClr val="FF0000"/>
                </a:solidFill>
                <a:uFillTx/>
                <a:latin typeface="Myriad Pro"/>
                <a:ea typeface="Arial" panose="020B0604020202020204"/>
              </a:rPr>
              <a:t>Critically evaluate different types of electronic business systems.</a:t>
            </a:r>
            <a:endParaRPr lang="en-GB" sz="2400" b="0" u="none" strike="noStrike">
              <a:solidFill>
                <a:srgbClr val="000000"/>
              </a:solidFill>
              <a:uFillTx/>
              <a:latin typeface="Myriad Pro"/>
            </a:endParaRPr>
          </a:p>
          <a:p>
            <a:pPr indent="0" defTabSz="685800">
              <a:lnSpc>
                <a:spcPct val="107000"/>
              </a:lnSpc>
              <a:spcBef>
                <a:spcPts val="500"/>
              </a:spcBef>
              <a:buNone/>
              <a:tabLst>
                <a:tab pos="0" algn="l"/>
              </a:tabLst>
            </a:pPr>
            <a:endParaRPr lang="en-GB" sz="2400" b="0" u="none" strike="noStrike">
              <a:solidFill>
                <a:srgbClr val="000000"/>
              </a:solidFill>
              <a:uFillTx/>
              <a:latin typeface="Myriad Pro"/>
            </a:endParaRPr>
          </a:p>
          <a:p>
            <a:pPr marL="342900" indent="-342900" defTabSz="685800">
              <a:lnSpc>
                <a:spcPct val="107000"/>
              </a:lnSpc>
              <a:spcBef>
                <a:spcPts val="500"/>
              </a:spcBef>
              <a:buClr>
                <a:srgbClr val="FF0000"/>
              </a:buClr>
              <a:buFont typeface="Symbol" charset="2"/>
              <a:buChar char=""/>
              <a:tabLst>
                <a:tab pos="0" algn="l"/>
              </a:tabLst>
            </a:pPr>
            <a:r>
              <a:rPr lang="en-GB" sz="2400" b="1" u="none" strike="noStrike">
                <a:solidFill>
                  <a:srgbClr val="FF0000"/>
                </a:solidFill>
                <a:uFillTx/>
                <a:latin typeface="Myriad Pro"/>
                <a:ea typeface="Arial" panose="020B0604020202020204"/>
              </a:rPr>
              <a:t>Identify and recommend appropriate management information system/systems to improve organisational performance.</a:t>
            </a: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barn(inVertical)">
                                      <p:cBhvr additive="repl">
                                        <p:cTn id="7" dur="500"/>
                                        <p:tgtEl>
                                          <p:spTgt spid="7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4"/>
                                        </p:tgtEl>
                                        <p:attrNameLst>
                                          <p:attrName>style.visibility</p:attrName>
                                        </p:attrNameLst>
                                      </p:cBhvr>
                                      <p:to>
                                        <p:strVal val="visible"/>
                                      </p:to>
                                    </p:set>
                                    <p:animEffect transition="in" filter="fade">
                                      <p:cBhvr additive="repl">
                                        <p:cTn id="12" dur="1000"/>
                                        <p:tgtEl>
                                          <p:spTgt spid="74"/>
                                        </p:tgtEl>
                                      </p:cBhvr>
                                    </p:animEffect>
                                    <p:anim calcmode="lin" valueType="num">
                                      <p:cBhvr additive="repl">
                                        <p:cTn id="13" dur="1000" fill="hold"/>
                                        <p:tgtEl>
                                          <p:spTgt spid="74"/>
                                        </p:tgtEl>
                                        <p:attrNameLst>
                                          <p:attrName>ppt_x</p:attrName>
                                        </p:attrNameLst>
                                      </p:cBhvr>
                                      <p:tavLst>
                                        <p:tav tm="0">
                                          <p:val>
                                            <p:strVal val="#ppt_x"/>
                                          </p:val>
                                        </p:tav>
                                        <p:tav tm="100000">
                                          <p:val>
                                            <p:strVal val="#ppt_x"/>
                                          </p:val>
                                        </p:tav>
                                      </p:tavLst>
                                    </p:anim>
                                    <p:anim calcmode="lin" valueType="num">
                                      <p:cBhvr additive="repl">
                                        <p:cTn id="14" dur="1000" fill="hold"/>
                                        <p:tgtEl>
                                          <p:spTgt spid="7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4">
                                            <p:txEl>
                                              <p:pRg st="0" end="0"/>
                                            </p:txEl>
                                          </p:spTgt>
                                        </p:tgtEl>
                                        <p:attrNameLst>
                                          <p:attrName>style.visibility</p:attrName>
                                        </p:attrNameLst>
                                      </p:cBhvr>
                                      <p:to>
                                        <p:strVal val="visible"/>
                                      </p:to>
                                    </p:set>
                                    <p:animEffect transition="in" filter="fade">
                                      <p:cBhvr additive="repl">
                                        <p:cTn id="19" dur="1000"/>
                                        <p:tgtEl>
                                          <p:spTgt spid="74">
                                            <p:txEl>
                                              <p:pRg st="0" end="0"/>
                                            </p:txEl>
                                          </p:spTgt>
                                        </p:tgtEl>
                                      </p:cBhvr>
                                    </p:animEffect>
                                    <p:anim calcmode="lin" valueType="num">
                                      <p:cBhvr additive="repl">
                                        <p:cTn id="20" dur="1000" fill="hold"/>
                                        <p:tgtEl>
                                          <p:spTgt spid="74">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7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4">
                                            <p:txEl>
                                              <p:pRg st="1" end="1"/>
                                            </p:txEl>
                                          </p:spTgt>
                                        </p:tgtEl>
                                        <p:attrNameLst>
                                          <p:attrName>style.visibility</p:attrName>
                                        </p:attrNameLst>
                                      </p:cBhvr>
                                      <p:to>
                                        <p:strVal val="visible"/>
                                      </p:to>
                                    </p:set>
                                    <p:animEffect transition="in" filter="fade">
                                      <p:cBhvr additive="repl">
                                        <p:cTn id="26" dur="1000"/>
                                        <p:tgtEl>
                                          <p:spTgt spid="74">
                                            <p:txEl>
                                              <p:pRg st="1" end="1"/>
                                            </p:txEl>
                                          </p:spTgt>
                                        </p:tgtEl>
                                      </p:cBhvr>
                                    </p:animEffect>
                                    <p:anim calcmode="lin" valueType="num">
                                      <p:cBhvr additive="repl">
                                        <p:cTn id="27" dur="1000" fill="hold"/>
                                        <p:tgtEl>
                                          <p:spTgt spid="74">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7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74">
                                            <p:txEl>
                                              <p:pRg st="3" end="3"/>
                                            </p:txEl>
                                          </p:spTgt>
                                        </p:tgtEl>
                                        <p:attrNameLst>
                                          <p:attrName>style.visibility</p:attrName>
                                        </p:attrNameLst>
                                      </p:cBhvr>
                                      <p:to>
                                        <p:strVal val="visible"/>
                                      </p:to>
                                    </p:set>
                                    <p:animEffect transition="in" filter="fade">
                                      <p:cBhvr additive="repl">
                                        <p:cTn id="33" dur="1000"/>
                                        <p:tgtEl>
                                          <p:spTgt spid="74">
                                            <p:txEl>
                                              <p:pRg st="3" end="3"/>
                                            </p:txEl>
                                          </p:spTgt>
                                        </p:tgtEl>
                                      </p:cBhvr>
                                    </p:animEffect>
                                    <p:anim calcmode="lin" valueType="num">
                                      <p:cBhvr additive="repl">
                                        <p:cTn id="34" dur="1000" fill="hold"/>
                                        <p:tgtEl>
                                          <p:spTgt spid="74">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7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74">
                                            <p:txEl>
                                              <p:pRg st="5" end="5"/>
                                            </p:txEl>
                                          </p:spTgt>
                                        </p:tgtEl>
                                        <p:attrNameLst>
                                          <p:attrName>style.visibility</p:attrName>
                                        </p:attrNameLst>
                                      </p:cBhvr>
                                      <p:to>
                                        <p:strVal val="visible"/>
                                      </p:to>
                                    </p:set>
                                    <p:animEffect transition="in" filter="fade">
                                      <p:cBhvr additive="repl">
                                        <p:cTn id="40" dur="1000"/>
                                        <p:tgtEl>
                                          <p:spTgt spid="74">
                                            <p:txEl>
                                              <p:pRg st="5" end="5"/>
                                            </p:txEl>
                                          </p:spTgt>
                                        </p:tgtEl>
                                      </p:cBhvr>
                                    </p:animEffect>
                                    <p:anim calcmode="lin" valueType="num">
                                      <p:cBhvr additive="repl">
                                        <p:cTn id="41" dur="1000" fill="hold"/>
                                        <p:tgtEl>
                                          <p:spTgt spid="74">
                                            <p:txEl>
                                              <p:pRg st="5" end="5"/>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7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PlaceHolder 1"/>
          <p:cNvSpPr>
            <a:spLocks noGrp="1"/>
          </p:cNvSpPr>
          <p:nvPr>
            <p:ph type="title"/>
          </p:nvPr>
        </p:nvSpPr>
        <p:spPr>
          <a:xfrm>
            <a:off x="287640" y="274680"/>
            <a:ext cx="8398800" cy="8449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4400" b="1" u="none" strike="noStrike">
                <a:solidFill>
                  <a:srgbClr val="000000"/>
                </a:solidFill>
                <a:uFillTx/>
                <a:latin typeface="Myriad Pro"/>
                <a:ea typeface="Myriad Pro"/>
              </a:rPr>
              <a:t>Learning and Teaching Strategy - I</a:t>
            </a:r>
            <a:endParaRPr lang="en-GB" sz="4400" b="0" u="none" strike="noStrike">
              <a:solidFill>
                <a:srgbClr val="000000"/>
              </a:solidFill>
              <a:uFillTx/>
              <a:latin typeface="Myriad Pro"/>
            </a:endParaRPr>
          </a:p>
        </p:txBody>
      </p:sp>
      <p:sp>
        <p:nvSpPr>
          <p:cNvPr id="76" name="PlaceHolder 2"/>
          <p:cNvSpPr>
            <a:spLocks noGrp="1"/>
          </p:cNvSpPr>
          <p:nvPr>
            <p:ph/>
          </p:nvPr>
        </p:nvSpPr>
        <p:spPr>
          <a:xfrm>
            <a:off x="102600" y="1119960"/>
            <a:ext cx="8856000" cy="4397040"/>
          </a:xfrm>
          <a:prstGeom prst="rect">
            <a:avLst/>
          </a:prstGeom>
          <a:noFill/>
          <a:ln w="12600">
            <a:noFill/>
          </a:ln>
        </p:spPr>
        <p:txBody>
          <a:bodyPr lIns="45720" tIns="45000" rIns="45720" bIns="45000" anchor="t">
            <a:normAutofit/>
          </a:bodyPr>
          <a:lstStyle/>
          <a:p>
            <a:pPr indent="0" algn="just" defTabSz="685800">
              <a:lnSpc>
                <a:spcPct val="100000"/>
              </a:lnSpc>
              <a:spcBef>
                <a:spcPts val="500"/>
              </a:spcBef>
              <a:buNone/>
              <a:tabLst>
                <a:tab pos="0" algn="l"/>
              </a:tabLst>
            </a:pPr>
            <a:r>
              <a:rPr lang="en-GB" sz="3200" b="0" u="none" strike="noStrike">
                <a:solidFill>
                  <a:srgbClr val="000000"/>
                </a:solidFill>
                <a:uFillTx/>
                <a:latin typeface="Myriad Pro"/>
                <a:ea typeface="Myriad Pro"/>
              </a:rPr>
              <a:t>You need to pay attention to this to excel on this module: </a:t>
            </a:r>
            <a:endParaRPr lang="en-GB" sz="3200" b="0" u="none" strike="noStrike">
              <a:solidFill>
                <a:srgbClr val="000000"/>
              </a:solidFill>
              <a:uFillTx/>
              <a:latin typeface="Myriad Pro"/>
            </a:endParaRPr>
          </a:p>
          <a:p>
            <a:pPr indent="0" algn="just" defTabSz="685800">
              <a:lnSpc>
                <a:spcPct val="100000"/>
              </a:lnSpc>
              <a:spcBef>
                <a:spcPts val="500"/>
              </a:spcBef>
              <a:buNone/>
              <a:tabLst>
                <a:tab pos="0" algn="l"/>
              </a:tabLst>
            </a:pPr>
            <a:endParaRPr lang="en-GB" sz="3200" b="0" u="none" strike="noStrike">
              <a:solidFill>
                <a:srgbClr val="000000"/>
              </a:solidFill>
              <a:uFillTx/>
              <a:latin typeface="Myriad Pro"/>
            </a:endParaRPr>
          </a:p>
        </p:txBody>
      </p:sp>
      <p:pic>
        <p:nvPicPr>
          <p:cNvPr id="77" name="Picture 1" descr="A screenshot of a white sheet with black text&#10;&#10;Description automatically generated"/>
          <p:cNvPicPr/>
          <p:nvPr/>
        </p:nvPicPr>
        <p:blipFill>
          <a:blip r:embed="rId2"/>
          <a:stretch>
            <a:fillRect/>
          </a:stretch>
        </p:blipFill>
        <p:spPr>
          <a:xfrm>
            <a:off x="104400" y="2288880"/>
            <a:ext cx="8582040" cy="3053520"/>
          </a:xfrm>
          <a:prstGeom prst="rect">
            <a:avLst/>
          </a:prstGeom>
          <a:noFill/>
          <a:ln w="0">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5"/>
                                        </p:tgtEl>
                                        <p:attrNameLst>
                                          <p:attrName>style.visibility</p:attrName>
                                        </p:attrNameLst>
                                      </p:cBhvr>
                                      <p:to>
                                        <p:strVal val="visible"/>
                                      </p:to>
                                    </p:set>
                                    <p:animEffect transition="in" filter="barn(inVertical)">
                                      <p:cBhvr additive="repl">
                                        <p:cTn id="7" dur="500"/>
                                        <p:tgtEl>
                                          <p:spTgt spid="7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6"/>
                                        </p:tgtEl>
                                        <p:attrNameLst>
                                          <p:attrName>style.visibility</p:attrName>
                                        </p:attrNameLst>
                                      </p:cBhvr>
                                      <p:to>
                                        <p:strVal val="visible"/>
                                      </p:to>
                                    </p:set>
                                    <p:animEffect transition="in" filter="fade">
                                      <p:cBhvr additive="repl">
                                        <p:cTn id="12" dur="1000"/>
                                        <p:tgtEl>
                                          <p:spTgt spid="76"/>
                                        </p:tgtEl>
                                      </p:cBhvr>
                                    </p:animEffect>
                                    <p:anim calcmode="lin" valueType="num">
                                      <p:cBhvr additive="repl">
                                        <p:cTn id="13" dur="1000" fill="hold"/>
                                        <p:tgtEl>
                                          <p:spTgt spid="76"/>
                                        </p:tgtEl>
                                        <p:attrNameLst>
                                          <p:attrName>ppt_x</p:attrName>
                                        </p:attrNameLst>
                                      </p:cBhvr>
                                      <p:tavLst>
                                        <p:tav tm="0">
                                          <p:val>
                                            <p:strVal val="#ppt_x"/>
                                          </p:val>
                                        </p:tav>
                                        <p:tav tm="100000">
                                          <p:val>
                                            <p:strVal val="#ppt_x"/>
                                          </p:val>
                                        </p:tav>
                                      </p:tavLst>
                                    </p:anim>
                                    <p:anim calcmode="lin" valueType="num">
                                      <p:cBhvr additive="repl">
                                        <p:cTn id="14" dur="1000" fill="hold"/>
                                        <p:tgtEl>
                                          <p:spTgt spid="7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6">
                                            <p:txEl>
                                              <p:pRg st="0" end="0"/>
                                            </p:txEl>
                                          </p:spTgt>
                                        </p:tgtEl>
                                        <p:attrNameLst>
                                          <p:attrName>style.visibility</p:attrName>
                                        </p:attrNameLst>
                                      </p:cBhvr>
                                      <p:to>
                                        <p:strVal val="visible"/>
                                      </p:to>
                                    </p:set>
                                    <p:animEffect transition="in" filter="fade">
                                      <p:cBhvr additive="repl">
                                        <p:cTn id="19" dur="1000"/>
                                        <p:tgtEl>
                                          <p:spTgt spid="76">
                                            <p:txEl>
                                              <p:pRg st="0" end="0"/>
                                            </p:txEl>
                                          </p:spTgt>
                                        </p:tgtEl>
                                      </p:cBhvr>
                                    </p:animEffect>
                                    <p:anim calcmode="lin" valueType="num">
                                      <p:cBhvr additive="repl">
                                        <p:cTn id="20" dur="1000" fill="hold"/>
                                        <p:tgtEl>
                                          <p:spTgt spid="76">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7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7"/>
                                        </p:tgtEl>
                                        <p:attrNameLst>
                                          <p:attrName>style.visibility</p:attrName>
                                        </p:attrNameLst>
                                      </p:cBhvr>
                                      <p:to>
                                        <p:strVal val="visible"/>
                                      </p:to>
                                    </p:set>
                                    <p:animEffect transition="in" filter="fade">
                                      <p:cBhvr additive="repl">
                                        <p:cTn id="26" dur="1000"/>
                                        <p:tgtEl>
                                          <p:spTgt spid="77"/>
                                        </p:tgtEl>
                                      </p:cBhvr>
                                    </p:animEffect>
                                    <p:anim calcmode="lin" valueType="num">
                                      <p:cBhvr additive="repl">
                                        <p:cTn id="27" dur="1000" fill="hold"/>
                                        <p:tgtEl>
                                          <p:spTgt spid="77"/>
                                        </p:tgtEl>
                                        <p:attrNameLst>
                                          <p:attrName>ppt_x</p:attrName>
                                        </p:attrNameLst>
                                      </p:cBhvr>
                                      <p:tavLst>
                                        <p:tav tm="0">
                                          <p:val>
                                            <p:strVal val="#ppt_x"/>
                                          </p:val>
                                        </p:tav>
                                        <p:tav tm="100000">
                                          <p:val>
                                            <p:strVal val="#ppt_x"/>
                                          </p:val>
                                        </p:tav>
                                      </p:tavLst>
                                    </p:anim>
                                    <p:anim calcmode="lin" valueType="num">
                                      <p:cBhvr additive="repl">
                                        <p:cTn id="28" dur="1000" fill="hold"/>
                                        <p:tgtEl>
                                          <p:spTgt spid="7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 name="PlaceHolder 1"/>
          <p:cNvSpPr>
            <a:spLocks noGrp="1"/>
          </p:cNvSpPr>
          <p:nvPr>
            <p:ph type="title"/>
          </p:nvPr>
        </p:nvSpPr>
        <p:spPr>
          <a:xfrm>
            <a:off x="457200" y="274680"/>
            <a:ext cx="8229240" cy="9374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600" b="1" u="none" strike="noStrike">
                <a:solidFill>
                  <a:srgbClr val="000000"/>
                </a:solidFill>
                <a:uFillTx/>
                <a:latin typeface="Myriad Pro"/>
                <a:ea typeface="Myriad Pro"/>
              </a:rPr>
              <a:t>Learning and Teaching Strategy - II</a:t>
            </a:r>
            <a:endParaRPr lang="en-GB" sz="3600" b="0" u="none" strike="noStrike">
              <a:solidFill>
                <a:srgbClr val="000000"/>
              </a:solidFill>
              <a:uFillTx/>
              <a:latin typeface="Myriad Pro"/>
            </a:endParaRPr>
          </a:p>
        </p:txBody>
      </p:sp>
      <p:sp>
        <p:nvSpPr>
          <p:cNvPr id="79" name="PlaceHolder 2"/>
          <p:cNvSpPr>
            <a:spLocks noGrp="1"/>
          </p:cNvSpPr>
          <p:nvPr>
            <p:ph/>
          </p:nvPr>
        </p:nvSpPr>
        <p:spPr>
          <a:xfrm>
            <a:off x="195120" y="1212480"/>
            <a:ext cx="8742960" cy="4304520"/>
          </a:xfrm>
          <a:prstGeom prst="rect">
            <a:avLst/>
          </a:prstGeom>
          <a:noFill/>
          <a:ln w="12600">
            <a:noFill/>
          </a:ln>
        </p:spPr>
        <p:txBody>
          <a:bodyPr lIns="45720" tIns="45000" rIns="45720" bIns="45000" anchor="t">
            <a:normAutofit/>
          </a:bodyPr>
          <a:lstStyle/>
          <a:p>
            <a:pPr indent="0" defTabSz="685800">
              <a:lnSpc>
                <a:spcPct val="100000"/>
              </a:lnSpc>
              <a:spcBef>
                <a:spcPts val="500"/>
              </a:spcBef>
              <a:buNone/>
            </a:pPr>
            <a:endParaRPr lang="en-GB" sz="24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3200" b="0" u="none" strike="noStrike">
                <a:solidFill>
                  <a:srgbClr val="000000"/>
                </a:solidFill>
                <a:uFillTx/>
                <a:latin typeface="Myriad Pro"/>
                <a:ea typeface="Myriad Pro"/>
              </a:rPr>
              <a:t>10 weeks of teaching</a:t>
            </a:r>
            <a:endParaRPr lang="en-GB" sz="3200" b="0" u="none" strike="noStrike">
              <a:solidFill>
                <a:srgbClr val="000000"/>
              </a:solidFill>
              <a:uFillTx/>
              <a:latin typeface="Myriad Pro"/>
            </a:endParaRPr>
          </a:p>
          <a:p>
            <a:pPr indent="0" defTabSz="685800">
              <a:lnSpc>
                <a:spcPct val="100000"/>
              </a:lnSpc>
              <a:spcBef>
                <a:spcPts val="500"/>
              </a:spcBef>
              <a:buNone/>
            </a:pPr>
            <a:endParaRPr lang="en-GB" sz="32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3200" b="0" u="none" strike="noStrike">
                <a:solidFill>
                  <a:srgbClr val="000000"/>
                </a:solidFill>
                <a:uFillTx/>
                <a:latin typeface="Myriad Pro"/>
                <a:ea typeface="Myriad Pro"/>
              </a:rPr>
              <a:t>4 hours each week</a:t>
            </a:r>
            <a:endParaRPr lang="en-GB" sz="3200" b="0" u="none" strike="noStrike">
              <a:solidFill>
                <a:srgbClr val="000000"/>
              </a:solidFill>
              <a:uFillTx/>
              <a:latin typeface="Myriad Pro"/>
            </a:endParaRPr>
          </a:p>
          <a:p>
            <a:pPr indent="0" defTabSz="685800">
              <a:lnSpc>
                <a:spcPct val="100000"/>
              </a:lnSpc>
              <a:spcBef>
                <a:spcPts val="500"/>
              </a:spcBef>
              <a:buNone/>
            </a:pPr>
            <a:endParaRPr lang="en-GB" sz="32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3200" b="0" u="none" strike="noStrike">
                <a:solidFill>
                  <a:srgbClr val="000000"/>
                </a:solidFill>
                <a:uFillTx/>
                <a:latin typeface="Myriad Pro"/>
                <a:ea typeface="Myriad Pro"/>
              </a:rPr>
              <a:t>Plus weekly independent reading by students amounting to160 hours for the term (16 hours per week).</a:t>
            </a:r>
            <a:endParaRPr lang="en-GB" sz="32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barn(inVertical)">
                                      <p:cBhvr additive="repl">
                                        <p:cTn id="7" dur="500"/>
                                        <p:tgtEl>
                                          <p:spTgt spid="7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9"/>
                                        </p:tgtEl>
                                        <p:attrNameLst>
                                          <p:attrName>style.visibility</p:attrName>
                                        </p:attrNameLst>
                                      </p:cBhvr>
                                      <p:to>
                                        <p:strVal val="visible"/>
                                      </p:to>
                                    </p:set>
                                    <p:animEffect transition="in" filter="fade">
                                      <p:cBhvr additive="repl">
                                        <p:cTn id="12" dur="1000"/>
                                        <p:tgtEl>
                                          <p:spTgt spid="79"/>
                                        </p:tgtEl>
                                      </p:cBhvr>
                                    </p:animEffect>
                                    <p:anim calcmode="lin" valueType="num">
                                      <p:cBhvr additive="repl">
                                        <p:cTn id="13" dur="1000" fill="hold"/>
                                        <p:tgtEl>
                                          <p:spTgt spid="79"/>
                                        </p:tgtEl>
                                        <p:attrNameLst>
                                          <p:attrName>ppt_x</p:attrName>
                                        </p:attrNameLst>
                                      </p:cBhvr>
                                      <p:tavLst>
                                        <p:tav tm="0">
                                          <p:val>
                                            <p:strVal val="#ppt_x"/>
                                          </p:val>
                                        </p:tav>
                                        <p:tav tm="100000">
                                          <p:val>
                                            <p:strVal val="#ppt_x"/>
                                          </p:val>
                                        </p:tav>
                                      </p:tavLst>
                                    </p:anim>
                                    <p:anim calcmode="lin" valueType="num">
                                      <p:cBhvr additive="repl">
                                        <p:cTn id="14" dur="1000" fill="hold"/>
                                        <p:tgtEl>
                                          <p:spTgt spid="7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9">
                                            <p:txEl>
                                              <p:pRg st="1" end="1"/>
                                            </p:txEl>
                                          </p:spTgt>
                                        </p:tgtEl>
                                        <p:attrNameLst>
                                          <p:attrName>style.visibility</p:attrName>
                                        </p:attrNameLst>
                                      </p:cBhvr>
                                      <p:to>
                                        <p:strVal val="visible"/>
                                      </p:to>
                                    </p:set>
                                    <p:animEffect transition="in" filter="fade">
                                      <p:cBhvr additive="repl">
                                        <p:cTn id="19" dur="1000"/>
                                        <p:tgtEl>
                                          <p:spTgt spid="79">
                                            <p:txEl>
                                              <p:pRg st="1" end="1"/>
                                            </p:txEl>
                                          </p:spTgt>
                                        </p:tgtEl>
                                      </p:cBhvr>
                                    </p:animEffect>
                                    <p:anim calcmode="lin" valueType="num">
                                      <p:cBhvr additive="repl">
                                        <p:cTn id="20" dur="1000" fill="hold"/>
                                        <p:tgtEl>
                                          <p:spTgt spid="79">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7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9">
                                            <p:txEl>
                                              <p:pRg st="3" end="3"/>
                                            </p:txEl>
                                          </p:spTgt>
                                        </p:tgtEl>
                                        <p:attrNameLst>
                                          <p:attrName>style.visibility</p:attrName>
                                        </p:attrNameLst>
                                      </p:cBhvr>
                                      <p:to>
                                        <p:strVal val="visible"/>
                                      </p:to>
                                    </p:set>
                                    <p:animEffect transition="in" filter="fade">
                                      <p:cBhvr additive="repl">
                                        <p:cTn id="26" dur="1000"/>
                                        <p:tgtEl>
                                          <p:spTgt spid="79">
                                            <p:txEl>
                                              <p:pRg st="3" end="3"/>
                                            </p:txEl>
                                          </p:spTgt>
                                        </p:tgtEl>
                                      </p:cBhvr>
                                    </p:animEffect>
                                    <p:anim calcmode="lin" valueType="num">
                                      <p:cBhvr additive="repl">
                                        <p:cTn id="27" dur="1000" fill="hold"/>
                                        <p:tgtEl>
                                          <p:spTgt spid="79">
                                            <p:txEl>
                                              <p:pRg st="3" end="3"/>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7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79">
                                            <p:txEl>
                                              <p:pRg st="5" end="5"/>
                                            </p:txEl>
                                          </p:spTgt>
                                        </p:tgtEl>
                                        <p:attrNameLst>
                                          <p:attrName>style.visibility</p:attrName>
                                        </p:attrNameLst>
                                      </p:cBhvr>
                                      <p:to>
                                        <p:strVal val="visible"/>
                                      </p:to>
                                    </p:set>
                                    <p:animEffect transition="in" filter="fade">
                                      <p:cBhvr additive="repl">
                                        <p:cTn id="33" dur="1000"/>
                                        <p:tgtEl>
                                          <p:spTgt spid="79">
                                            <p:txEl>
                                              <p:pRg st="5" end="5"/>
                                            </p:txEl>
                                          </p:spTgt>
                                        </p:tgtEl>
                                      </p:cBhvr>
                                    </p:animEffect>
                                    <p:anim calcmode="lin" valueType="num">
                                      <p:cBhvr additive="repl">
                                        <p:cTn id="34" dur="1000" fill="hold"/>
                                        <p:tgtEl>
                                          <p:spTgt spid="79">
                                            <p:txEl>
                                              <p:pRg st="5" end="5"/>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7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4680"/>
            <a:ext cx="8229240" cy="9374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600" b="1" u="none" strike="noStrike">
                <a:solidFill>
                  <a:srgbClr val="000000"/>
                </a:solidFill>
                <a:uFillTx/>
                <a:latin typeface="Myriad Pro"/>
                <a:ea typeface="Myriad Pro"/>
              </a:rPr>
              <a:t>Learning and Teaching Strategy - II</a:t>
            </a:r>
            <a:endParaRPr lang="en-GB" sz="3600" b="0" u="none" strike="noStrike">
              <a:solidFill>
                <a:srgbClr val="000000"/>
              </a:solidFill>
              <a:uFillTx/>
              <a:latin typeface="Myriad Pro"/>
            </a:endParaRPr>
          </a:p>
        </p:txBody>
      </p:sp>
      <p:sp>
        <p:nvSpPr>
          <p:cNvPr id="81" name="PlaceHolder 2"/>
          <p:cNvSpPr>
            <a:spLocks noGrp="1"/>
          </p:cNvSpPr>
          <p:nvPr>
            <p:ph/>
          </p:nvPr>
        </p:nvSpPr>
        <p:spPr>
          <a:xfrm>
            <a:off x="195120" y="1212480"/>
            <a:ext cx="8742960" cy="4304520"/>
          </a:xfrm>
          <a:prstGeom prst="rect">
            <a:avLst/>
          </a:prstGeom>
          <a:noFill/>
          <a:ln w="12600">
            <a:noFill/>
          </a:ln>
        </p:spPr>
        <p:txBody>
          <a:bodyPr lIns="45720" tIns="45000" rIns="45720" bIns="45000" anchor="t">
            <a:normAutofit/>
          </a:bodyPr>
          <a:lstStyle/>
          <a:p>
            <a:pPr marL="257175" indent="-257175" defTabSz="685800">
              <a:lnSpc>
                <a:spcPct val="100000"/>
              </a:lnSpc>
              <a:spcBef>
                <a:spcPts val="500"/>
              </a:spcBef>
              <a:buClr>
                <a:srgbClr val="000000"/>
              </a:buClr>
              <a:buFont typeface="Arial" panose="020B0604020202020204"/>
              <a:buChar char="•"/>
            </a:pPr>
            <a:r>
              <a:rPr lang="en-GB" sz="3200" b="0" u="none" strike="noStrike" dirty="0">
                <a:solidFill>
                  <a:srgbClr val="000000"/>
                </a:solidFill>
                <a:uFillTx/>
                <a:latin typeface="Myriad Pro"/>
                <a:ea typeface="Myriad Pro"/>
              </a:rPr>
              <a:t>Breakdown of scheduled &amp; Independent learning for September 2025 Term:</a:t>
            </a:r>
            <a:endParaRPr lang="en-GB" sz="3200" b="0" u="none" strike="noStrike" dirty="0">
              <a:solidFill>
                <a:srgbClr val="000000"/>
              </a:solidFill>
              <a:uFillTx/>
              <a:latin typeface="Myriad Pro"/>
            </a:endParaRPr>
          </a:p>
          <a:p>
            <a:pPr indent="0" defTabSz="685800">
              <a:lnSpc>
                <a:spcPct val="100000"/>
              </a:lnSpc>
              <a:spcBef>
                <a:spcPts val="500"/>
              </a:spcBef>
              <a:buNone/>
            </a:pPr>
            <a:endParaRPr lang="en-GB" sz="3200" b="0" u="none" strike="noStrike" dirty="0">
              <a:solidFill>
                <a:srgbClr val="000000"/>
              </a:solidFill>
              <a:uFillTx/>
              <a:latin typeface="Myriad Pro"/>
            </a:endParaRPr>
          </a:p>
          <a:p>
            <a:pPr indent="0" defTabSz="685800">
              <a:lnSpc>
                <a:spcPct val="100000"/>
              </a:lnSpc>
              <a:spcBef>
                <a:spcPts val="500"/>
              </a:spcBef>
              <a:buNone/>
            </a:pPr>
            <a:endParaRPr lang="en-GB" sz="3200" b="0" u="none" strike="noStrike" dirty="0">
              <a:solidFill>
                <a:srgbClr val="000000"/>
              </a:solidFill>
              <a:uFillTx/>
              <a:latin typeface="Myriad Pro"/>
            </a:endParaRPr>
          </a:p>
        </p:txBody>
      </p:sp>
      <p:pic>
        <p:nvPicPr>
          <p:cNvPr id="82" name="Picture 1"/>
          <p:cNvPicPr/>
          <p:nvPr/>
        </p:nvPicPr>
        <p:blipFill>
          <a:blip r:embed="rId2"/>
          <a:stretch>
            <a:fillRect/>
          </a:stretch>
        </p:blipFill>
        <p:spPr>
          <a:xfrm>
            <a:off x="195120" y="2260440"/>
            <a:ext cx="8757360" cy="3256560"/>
          </a:xfrm>
          <a:prstGeom prst="rect">
            <a:avLst/>
          </a:prstGeom>
          <a:noFill/>
          <a:ln w="0">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0"/>
                                        </p:tgtEl>
                                        <p:attrNameLst>
                                          <p:attrName>style.visibility</p:attrName>
                                        </p:attrNameLst>
                                      </p:cBhvr>
                                      <p:to>
                                        <p:strVal val="visible"/>
                                      </p:to>
                                    </p:set>
                                    <p:animEffect transition="in" filter="barn(inVertical)">
                                      <p:cBhvr additive="repl">
                                        <p:cTn id="7" dur="500"/>
                                        <p:tgtEl>
                                          <p:spTgt spid="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1"/>
                                        </p:tgtEl>
                                        <p:attrNameLst>
                                          <p:attrName>style.visibility</p:attrName>
                                        </p:attrNameLst>
                                      </p:cBhvr>
                                      <p:to>
                                        <p:strVal val="visible"/>
                                      </p:to>
                                    </p:set>
                                    <p:animEffect transition="in" filter="fade">
                                      <p:cBhvr additive="repl">
                                        <p:cTn id="12" dur="1000"/>
                                        <p:tgtEl>
                                          <p:spTgt spid="81"/>
                                        </p:tgtEl>
                                      </p:cBhvr>
                                    </p:animEffect>
                                    <p:anim calcmode="lin" valueType="num">
                                      <p:cBhvr additive="repl">
                                        <p:cTn id="13" dur="1000" fill="hold"/>
                                        <p:tgtEl>
                                          <p:spTgt spid="81"/>
                                        </p:tgtEl>
                                        <p:attrNameLst>
                                          <p:attrName>ppt_x</p:attrName>
                                        </p:attrNameLst>
                                      </p:cBhvr>
                                      <p:tavLst>
                                        <p:tav tm="0">
                                          <p:val>
                                            <p:strVal val="#ppt_x"/>
                                          </p:val>
                                        </p:tav>
                                        <p:tav tm="100000">
                                          <p:val>
                                            <p:strVal val="#ppt_x"/>
                                          </p:val>
                                        </p:tav>
                                      </p:tavLst>
                                    </p:anim>
                                    <p:anim calcmode="lin" valueType="num">
                                      <p:cBhvr additive="repl">
                                        <p:cTn id="14" dur="1000" fill="hold"/>
                                        <p:tgtEl>
                                          <p:spTgt spid="8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81">
                                            <p:txEl>
                                              <p:pRg st="0" end="0"/>
                                            </p:txEl>
                                          </p:spTgt>
                                        </p:tgtEl>
                                        <p:attrNameLst>
                                          <p:attrName>style.visibility</p:attrName>
                                        </p:attrNameLst>
                                      </p:cBhvr>
                                      <p:to>
                                        <p:strVal val="visible"/>
                                      </p:to>
                                    </p:set>
                                    <p:animEffect transition="in" filter="fade">
                                      <p:cBhvr additive="repl">
                                        <p:cTn id="19" dur="1000"/>
                                        <p:tgtEl>
                                          <p:spTgt spid="81">
                                            <p:txEl>
                                              <p:pRg st="0" end="0"/>
                                            </p:txEl>
                                          </p:spTgt>
                                        </p:tgtEl>
                                      </p:cBhvr>
                                    </p:animEffect>
                                    <p:anim calcmode="lin" valueType="num">
                                      <p:cBhvr additive="repl">
                                        <p:cTn id="20" dur="1000" fill="hold"/>
                                        <p:tgtEl>
                                          <p:spTgt spid="81">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82"/>
                                        </p:tgtEl>
                                        <p:attrNameLst>
                                          <p:attrName>style.visibility</p:attrName>
                                        </p:attrNameLst>
                                      </p:cBhvr>
                                      <p:to>
                                        <p:strVal val="visible"/>
                                      </p:to>
                                    </p:set>
                                    <p:animEffect transition="in" filter="fade">
                                      <p:cBhvr additive="repl">
                                        <p:cTn id="26" dur="1000"/>
                                        <p:tgtEl>
                                          <p:spTgt spid="82"/>
                                        </p:tgtEl>
                                      </p:cBhvr>
                                    </p:animEffect>
                                    <p:anim calcmode="lin" valueType="num">
                                      <p:cBhvr additive="repl">
                                        <p:cTn id="27" dur="1000" fill="hold"/>
                                        <p:tgtEl>
                                          <p:spTgt spid="82"/>
                                        </p:tgtEl>
                                        <p:attrNameLst>
                                          <p:attrName>ppt_x</p:attrName>
                                        </p:attrNameLst>
                                      </p:cBhvr>
                                      <p:tavLst>
                                        <p:tav tm="0">
                                          <p:val>
                                            <p:strVal val="#ppt_x"/>
                                          </p:val>
                                        </p:tav>
                                        <p:tav tm="100000">
                                          <p:val>
                                            <p:strVal val="#ppt_x"/>
                                          </p:val>
                                        </p:tav>
                                      </p:tavLst>
                                    </p:anim>
                                    <p:anim calcmode="lin" valueType="num">
                                      <p:cBhvr additive="repl">
                                        <p:cTn id="28" dur="1000" fill="hold"/>
                                        <p:tgtEl>
                                          <p:spTgt spid="8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PlaceHolder 1"/>
          <p:cNvSpPr>
            <a:spLocks noGrp="1"/>
          </p:cNvSpPr>
          <p:nvPr>
            <p:ph type="title"/>
          </p:nvPr>
        </p:nvSpPr>
        <p:spPr>
          <a:xfrm>
            <a:off x="457200" y="274680"/>
            <a:ext cx="8229240" cy="906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Module Assessment Mode - I</a:t>
            </a:r>
            <a:endParaRPr lang="en-GB" sz="3300" b="0" u="none" strike="noStrike">
              <a:solidFill>
                <a:srgbClr val="000000"/>
              </a:solidFill>
              <a:uFillTx/>
              <a:latin typeface="Myriad Pro"/>
            </a:endParaRPr>
          </a:p>
        </p:txBody>
      </p:sp>
      <p:graphicFrame>
        <p:nvGraphicFramePr>
          <p:cNvPr id="84" name="Table 4"/>
          <p:cNvGraphicFramePr/>
          <p:nvPr/>
        </p:nvGraphicFramePr>
        <p:xfrm>
          <a:off x="554760" y="2887200"/>
          <a:ext cx="7869600" cy="2403720"/>
        </p:xfrm>
        <a:graphic>
          <a:graphicData uri="http://schemas.openxmlformats.org/drawingml/2006/table">
            <a:tbl>
              <a:tblPr/>
              <a:tblGrid>
                <a:gridCol w="2910600">
                  <a:extLst>
                    <a:ext uri="{9D8B030D-6E8A-4147-A177-3AD203B41FA5}">
                      <a16:colId xmlns:a16="http://schemas.microsoft.com/office/drawing/2014/main" val="20000"/>
                    </a:ext>
                  </a:extLst>
                </a:gridCol>
                <a:gridCol w="3557520">
                  <a:extLst>
                    <a:ext uri="{9D8B030D-6E8A-4147-A177-3AD203B41FA5}">
                      <a16:colId xmlns:a16="http://schemas.microsoft.com/office/drawing/2014/main" val="20001"/>
                    </a:ext>
                  </a:extLst>
                </a:gridCol>
                <a:gridCol w="1401480">
                  <a:extLst>
                    <a:ext uri="{9D8B030D-6E8A-4147-A177-3AD203B41FA5}">
                      <a16:colId xmlns:a16="http://schemas.microsoft.com/office/drawing/2014/main" val="20002"/>
                    </a:ext>
                  </a:extLst>
                </a:gridCol>
              </a:tblGrid>
              <a:tr h="540360">
                <a:tc>
                  <a:txBody>
                    <a:bodyPr/>
                    <a:lstStyle/>
                    <a:p>
                      <a:pPr algn="r" defTabSz="914400">
                        <a:lnSpc>
                          <a:spcPct val="107000"/>
                        </a:lnSpc>
                        <a:tabLst>
                          <a:tab pos="0" algn="l"/>
                        </a:tabLst>
                      </a:pPr>
                      <a:r>
                        <a:rPr lang="en-GB" sz="1200" b="0" u="none" strike="noStrike">
                          <a:solidFill>
                            <a:schemeClr val="dk1"/>
                          </a:solidFill>
                          <a:uFillTx/>
                          <a:latin typeface="Calibri" panose="020F0502020204030204"/>
                          <a:ea typeface="Calibri" panose="020F0502020204030204"/>
                        </a:rPr>
                        <a:t>Mode of assessment </a:t>
                      </a:r>
                      <a:endParaRPr lang="en-GB" sz="12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r" defTabSz="914400">
                        <a:lnSpc>
                          <a:spcPct val="107000"/>
                        </a:lnSpc>
                        <a:tabLst>
                          <a:tab pos="0" algn="l"/>
                        </a:tabLst>
                      </a:pPr>
                      <a:r>
                        <a:rPr lang="en-GB" sz="1200" b="0" u="none" strike="noStrike">
                          <a:solidFill>
                            <a:schemeClr val="dk1"/>
                          </a:solidFill>
                          <a:uFillTx/>
                          <a:latin typeface="Calibri" panose="020F0502020204030204"/>
                          <a:ea typeface="Calibri" panose="020F0502020204030204"/>
                        </a:rPr>
                        <a:t>Volume </a:t>
                      </a:r>
                      <a:endParaRPr lang="en-GB" sz="12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r" defTabSz="914400">
                        <a:lnSpc>
                          <a:spcPct val="107000"/>
                        </a:lnSpc>
                        <a:tabLst>
                          <a:tab pos="0" algn="l"/>
                        </a:tabLst>
                      </a:pPr>
                      <a:r>
                        <a:rPr lang="en-GB" sz="1200" b="0" u="none" strike="noStrike">
                          <a:solidFill>
                            <a:schemeClr val="dk1"/>
                          </a:solidFill>
                          <a:uFillTx/>
                          <a:latin typeface="Calibri" panose="020F0502020204030204"/>
                          <a:ea typeface="Calibri" panose="020F0502020204030204"/>
                        </a:rPr>
                        <a:t>Weighting </a:t>
                      </a:r>
                      <a:endParaRPr lang="en-GB" sz="12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0"/>
                  </a:ext>
                </a:extLst>
              </a:tr>
              <a:tr h="1863360">
                <a:tc>
                  <a:txBody>
                    <a:bodyPr/>
                    <a:lstStyle/>
                    <a:p>
                      <a:pPr algn="r" defTabSz="914400">
                        <a:lnSpc>
                          <a:spcPct val="107000"/>
                        </a:lnSpc>
                        <a:tabLst>
                          <a:tab pos="0" algn="l"/>
                        </a:tabLst>
                      </a:pPr>
                      <a:r>
                        <a:rPr lang="en-GB" sz="1000" b="0" u="none" strike="noStrike">
                          <a:solidFill>
                            <a:schemeClr val="dk1"/>
                          </a:solidFill>
                          <a:uFillTx/>
                          <a:latin typeface="Calibri" panose="020F0502020204030204"/>
                          <a:ea typeface="Calibri" panose="020F0502020204030204"/>
                        </a:rPr>
                        <a:t>Group Presentation explaining the features of different information systems, comparison/evaluation of different information systems, etc.  </a:t>
                      </a:r>
                      <a:endParaRPr lang="en-GB" sz="10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r" defTabSz="914400">
                        <a:lnSpc>
                          <a:spcPct val="107000"/>
                        </a:lnSpc>
                        <a:tabLst>
                          <a:tab pos="0" algn="l"/>
                        </a:tabLst>
                      </a:pPr>
                      <a:r>
                        <a:rPr lang="en-GB" sz="1100" b="0" u="none" strike="noStrike">
                          <a:solidFill>
                            <a:schemeClr val="dk1"/>
                          </a:solidFill>
                          <a:uFillTx/>
                          <a:latin typeface="Calibri" panose="020F0502020204030204"/>
                          <a:ea typeface="Calibri" panose="020F0502020204030204"/>
                        </a:rPr>
                        <a:t> </a:t>
                      </a:r>
                      <a:endParaRPr lang="en-GB" sz="1100" b="0" u="none" strike="noStrike">
                        <a:solidFill>
                          <a:srgbClr val="000000"/>
                        </a:solidFill>
                        <a:uFillTx/>
                        <a:latin typeface="Arial" panose="020B0604020202020204"/>
                      </a:endParaRPr>
                    </a:p>
                    <a:p>
                      <a:pPr algn="r" defTabSz="914400">
                        <a:lnSpc>
                          <a:spcPct val="107000"/>
                        </a:lnSpc>
                        <a:tabLst>
                          <a:tab pos="0" algn="l"/>
                        </a:tabLst>
                      </a:pPr>
                      <a:r>
                        <a:rPr lang="en-GB" sz="1100" b="0" u="none" strike="noStrike">
                          <a:solidFill>
                            <a:schemeClr val="dk1"/>
                          </a:solidFill>
                          <a:uFillTx/>
                          <a:latin typeface="Calibri" panose="020F0502020204030204"/>
                          <a:ea typeface="Calibri" panose="020F0502020204030204"/>
                        </a:rPr>
                        <a:t>10-15 minutes person </a:t>
                      </a:r>
                      <a:endParaRPr lang="en-GB" sz="11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r" defTabSz="914400">
                        <a:lnSpc>
                          <a:spcPct val="107000"/>
                        </a:lnSpc>
                        <a:tabLst>
                          <a:tab pos="0" algn="l"/>
                        </a:tabLst>
                      </a:pPr>
                      <a:r>
                        <a:rPr lang="en-GB" sz="1100" b="0" u="none" strike="noStrike">
                          <a:solidFill>
                            <a:schemeClr val="dk1"/>
                          </a:solidFill>
                          <a:uFillTx/>
                          <a:latin typeface="Calibri" panose="020F0502020204030204"/>
                          <a:ea typeface="Calibri" panose="020F0502020204030204"/>
                        </a:rPr>
                        <a:t> </a:t>
                      </a:r>
                      <a:endParaRPr lang="en-GB" sz="1100" b="0" u="none" strike="noStrike">
                        <a:solidFill>
                          <a:srgbClr val="000000"/>
                        </a:solidFill>
                        <a:uFillTx/>
                        <a:latin typeface="Arial" panose="020B0604020202020204"/>
                      </a:endParaRPr>
                    </a:p>
                    <a:p>
                      <a:pPr algn="r" defTabSz="914400">
                        <a:lnSpc>
                          <a:spcPct val="107000"/>
                        </a:lnSpc>
                        <a:tabLst>
                          <a:tab pos="0" algn="l"/>
                        </a:tabLst>
                      </a:pPr>
                      <a:r>
                        <a:rPr lang="en-GB" sz="1100" b="0" u="none" strike="noStrike">
                          <a:solidFill>
                            <a:schemeClr val="dk1"/>
                          </a:solidFill>
                          <a:uFillTx/>
                          <a:latin typeface="Calibri" panose="020F0502020204030204"/>
                          <a:ea typeface="Calibri" panose="020F0502020204030204"/>
                        </a:rPr>
                        <a:t>50% </a:t>
                      </a:r>
                      <a:endParaRPr lang="en-GB" sz="11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1"/>
                  </a:ext>
                </a:extLst>
              </a:tr>
            </a:tbl>
          </a:graphicData>
        </a:graphic>
      </p:graphicFrame>
      <p:sp>
        <p:nvSpPr>
          <p:cNvPr id="85" name="PlaceHolder 2"/>
          <p:cNvSpPr>
            <a:spLocks noGrp="1"/>
          </p:cNvSpPr>
          <p:nvPr>
            <p:ph/>
          </p:nvPr>
        </p:nvSpPr>
        <p:spPr>
          <a:xfrm>
            <a:off x="0" y="2007360"/>
            <a:ext cx="9041040" cy="747720"/>
          </a:xfrm>
          <a:prstGeom prst="rect">
            <a:avLst/>
          </a:prstGeom>
          <a:noFill/>
          <a:ln w="12600">
            <a:noFill/>
          </a:ln>
        </p:spPr>
        <p:txBody>
          <a:bodyPr lIns="91440" tIns="45720" rIns="91440" bIns="45720" numCol="1" spcCol="0" anchor="ctr">
            <a:noAutofit/>
          </a:bodyPr>
          <a:lstStyle/>
          <a:p>
            <a:pPr indent="0" defTabSz="914400">
              <a:lnSpc>
                <a:spcPct val="100000"/>
              </a:lnSpc>
              <a:buNone/>
              <a:tabLst>
                <a:tab pos="0" algn="l"/>
              </a:tabLst>
            </a:pPr>
            <a:r>
              <a:rPr lang="en-GB" sz="1100" b="1" u="none" strike="noStrike">
                <a:solidFill>
                  <a:srgbClr val="000000"/>
                </a:solidFill>
                <a:uFillTx/>
                <a:latin typeface="Arial" panose="020B0604020202020204"/>
                <a:ea typeface="Arial" panose="020B0604020202020204"/>
              </a:rPr>
              <a:t>Assessment Component 1</a:t>
            </a:r>
            <a:r>
              <a:rPr lang="en-GB" sz="1100" b="0" u="none" strike="noStrike">
                <a:solidFill>
                  <a:srgbClr val="000000"/>
                </a:solidFill>
                <a:uFillTx/>
                <a:latin typeface="Arial" panose="020B0604020202020204"/>
                <a:ea typeface="Arial" panose="020B0604020202020204"/>
              </a:rPr>
              <a:t> </a:t>
            </a:r>
            <a:endParaRPr lang="en-GB" sz="1100" b="0" u="none" strike="noStrike">
              <a:solidFill>
                <a:srgbClr val="000000"/>
              </a:solidFill>
              <a:uFillTx/>
              <a:latin typeface="Myriad Pro"/>
            </a:endParaRPr>
          </a:p>
          <a:p>
            <a:pPr indent="0" defTabSz="914400">
              <a:lnSpc>
                <a:spcPct val="100000"/>
              </a:lnSpc>
              <a:buNone/>
              <a:tabLst>
                <a:tab pos="0" algn="l"/>
              </a:tabLst>
            </a:pPr>
            <a:r>
              <a:rPr lang="en-GB" sz="1000" b="1" i="1" u="none" strike="noStrike">
                <a:solidFill>
                  <a:srgbClr val="000000"/>
                </a:solidFill>
                <a:uFillTx/>
                <a:latin typeface="Arial" panose="020B0604020202020204"/>
                <a:ea typeface="Arial" panose="020B0604020202020204"/>
              </a:rPr>
              <a:t>(Tick one) </a:t>
            </a:r>
            <a:r>
              <a:rPr lang="en-GB" sz="1000" b="0" u="none" strike="noStrike">
                <a:solidFill>
                  <a:srgbClr val="000000"/>
                </a:solidFill>
                <a:uFillTx/>
                <a:latin typeface="Arial" panose="020B0604020202020204"/>
                <a:ea typeface="Arial" panose="020B0604020202020204"/>
              </a:rPr>
              <a:t> </a:t>
            </a:r>
            <a:endParaRPr lang="en-GB" sz="1000" b="0" u="none" strike="noStrike">
              <a:solidFill>
                <a:srgbClr val="000000"/>
              </a:solidFill>
              <a:uFillTx/>
              <a:latin typeface="Myriad Pro"/>
            </a:endParaRPr>
          </a:p>
          <a:p>
            <a:pPr indent="0" defTabSz="914400">
              <a:lnSpc>
                <a:spcPct val="100000"/>
              </a:lnSpc>
              <a:buNone/>
              <a:tabLst>
                <a:tab pos="0" algn="l"/>
              </a:tabLst>
            </a:pPr>
            <a:r>
              <a:rPr lang="en-GB" sz="1100" b="0" u="none" strike="noStrike">
                <a:solidFill>
                  <a:srgbClr val="000000"/>
                </a:solidFill>
                <a:uFillTx/>
                <a:latin typeface="Arial" panose="020B0604020202020204"/>
                <a:ea typeface="Segoe UI Symbol"/>
              </a:rPr>
              <a:t>☐</a:t>
            </a:r>
            <a:r>
              <a:rPr lang="en-GB" sz="1100" b="0" u="none" strike="noStrike">
                <a:solidFill>
                  <a:srgbClr val="000000"/>
                </a:solidFill>
                <a:uFillTx/>
                <a:latin typeface="Arial" panose="020B0604020202020204"/>
                <a:ea typeface="Arial" panose="020B0604020202020204"/>
              </a:rPr>
              <a:t> </a:t>
            </a:r>
            <a:r>
              <a:rPr lang="en-GB" sz="1100" b="0" u="none" strike="noStrike">
                <a:solidFill>
                  <a:schemeClr val="dk1"/>
                </a:solidFill>
                <a:uFillTx/>
                <a:latin typeface="Arial" panose="020B0604020202020204"/>
                <a:ea typeface="Calibri" panose="020F0502020204030204"/>
              </a:rPr>
              <a:t>	</a:t>
            </a:r>
            <a:r>
              <a:rPr lang="en-GB" sz="1100" b="0" u="none" strike="noStrike">
                <a:solidFill>
                  <a:srgbClr val="000000"/>
                </a:solidFill>
                <a:uFillTx/>
                <a:latin typeface="Arial" panose="020B0604020202020204"/>
                <a:ea typeface="Arial" panose="020B0604020202020204"/>
              </a:rPr>
              <a:t>Written exam </a:t>
            </a:r>
            <a:r>
              <a:rPr lang="en-GB" sz="1100" b="0" u="none" strike="noStrike">
                <a:solidFill>
                  <a:schemeClr val="dk1"/>
                </a:solidFill>
                <a:uFillTx/>
                <a:latin typeface="Arial" panose="020B0604020202020204"/>
                <a:ea typeface="Calibri" panose="020F0502020204030204"/>
              </a:rPr>
              <a:t>			</a:t>
            </a:r>
            <a:r>
              <a:rPr lang="en-GB" sz="1100" b="0" u="none" strike="noStrike">
                <a:solidFill>
                  <a:srgbClr val="000000"/>
                </a:solidFill>
                <a:uFillTx/>
                <a:latin typeface="Arial" panose="020B0604020202020204"/>
                <a:ea typeface="Arial" panose="020B0604020202020204"/>
              </a:rPr>
              <a:t>☐</a:t>
            </a:r>
            <a:r>
              <a:rPr lang="en-GB" sz="1100" b="0" u="none" strike="noStrike">
                <a:solidFill>
                  <a:schemeClr val="dk1"/>
                </a:solidFill>
                <a:uFillTx/>
                <a:latin typeface="Arial" panose="020B0604020202020204"/>
                <a:ea typeface="Calibri" panose="020F0502020204030204"/>
              </a:rPr>
              <a:t>	</a:t>
            </a:r>
            <a:r>
              <a:rPr lang="en-GB" sz="1100" b="0" u="none" strike="noStrike">
                <a:solidFill>
                  <a:srgbClr val="000000"/>
                </a:solidFill>
                <a:uFillTx/>
                <a:latin typeface="Arial" panose="020B0604020202020204"/>
                <a:ea typeface="Arial" panose="020B0604020202020204"/>
              </a:rPr>
              <a:t>Coursework </a:t>
            </a:r>
            <a:r>
              <a:rPr lang="en-GB" sz="1100" b="0" u="none" strike="noStrike">
                <a:solidFill>
                  <a:schemeClr val="dk1"/>
                </a:solidFill>
                <a:uFillTx/>
                <a:latin typeface="Arial" panose="020B0604020202020204"/>
                <a:ea typeface="Calibri" panose="020F0502020204030204"/>
              </a:rPr>
              <a:t>			</a:t>
            </a:r>
            <a:r>
              <a:rPr lang="en-GB" sz="1100" b="0" u="none" strike="noStrike">
                <a:solidFill>
                  <a:srgbClr val="000000"/>
                </a:solidFill>
                <a:uFillTx/>
                <a:latin typeface="Arial" panose="020B0604020202020204"/>
                <a:ea typeface="Arial" panose="020B0604020202020204"/>
              </a:rPr>
              <a:t>☒</a:t>
            </a:r>
            <a:r>
              <a:rPr lang="en-GB" sz="1100" b="0" u="none" strike="noStrike">
                <a:solidFill>
                  <a:schemeClr val="dk1"/>
                </a:solidFill>
                <a:uFillTx/>
                <a:latin typeface="Arial" panose="020B0604020202020204"/>
                <a:ea typeface="Calibri" panose="020F0502020204030204"/>
              </a:rPr>
              <a:t>	</a:t>
            </a:r>
            <a:r>
              <a:rPr lang="en-GB" sz="1100" b="0" u="none" strike="noStrike">
                <a:solidFill>
                  <a:srgbClr val="000000"/>
                </a:solidFill>
                <a:uFillTx/>
                <a:latin typeface="Arial" panose="020B0604020202020204"/>
                <a:ea typeface="Arial" panose="020B0604020202020204"/>
              </a:rPr>
              <a:t>Practical  </a:t>
            </a:r>
            <a:endParaRPr lang="en-GB" sz="1100" b="0" u="none" strike="noStrike">
              <a:solidFill>
                <a:srgbClr val="000000"/>
              </a:solidFill>
              <a:uFillTx/>
              <a:latin typeface="Myriad Pro"/>
            </a:endParaRPr>
          </a:p>
          <a:p>
            <a:pPr indent="0" defTabSz="914400">
              <a:lnSpc>
                <a:spcPct val="100000"/>
              </a:lnSpc>
              <a:buNone/>
              <a:tabLst>
                <a:tab pos="0" algn="l"/>
              </a:tabLst>
            </a:pPr>
            <a:r>
              <a:rPr lang="en-GB" sz="1100" b="0" u="none" strike="noStrike">
                <a:solidFill>
                  <a:srgbClr val="000000"/>
                </a:solidFill>
                <a:uFillTx/>
                <a:latin typeface="Arial" panose="020B0604020202020204"/>
                <a:ea typeface="Arial" panose="020B0604020202020204"/>
              </a:rPr>
              <a:t>  </a:t>
            </a:r>
            <a:endParaRPr lang="en-GB" sz="11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Effect transition="in" filter="barn(inVertical)">
                                      <p:cBhvr additive="repl">
                                        <p:cTn id="7" dur="500"/>
                                        <p:tgtEl>
                                          <p:spTgt spid="8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5">
                                            <p:txEl>
                                              <p:pRg st="0" end="0"/>
                                            </p:txEl>
                                          </p:spTgt>
                                        </p:tgtEl>
                                        <p:attrNameLst>
                                          <p:attrName>style.visibility</p:attrName>
                                        </p:attrNameLst>
                                      </p:cBhvr>
                                      <p:to>
                                        <p:strVal val="visible"/>
                                      </p:to>
                                    </p:set>
                                    <p:animEffect transition="in" filter="fade">
                                      <p:cBhvr additive="repl">
                                        <p:cTn id="12" dur="1000"/>
                                        <p:tgtEl>
                                          <p:spTgt spid="85">
                                            <p:txEl>
                                              <p:pRg st="0" end="0"/>
                                            </p:txEl>
                                          </p:spTgt>
                                        </p:tgtEl>
                                      </p:cBhvr>
                                    </p:animEffect>
                                    <p:anim calcmode="lin" valueType="num">
                                      <p:cBhvr additive="repl">
                                        <p:cTn id="13" dur="1000" fill="hold"/>
                                        <p:tgtEl>
                                          <p:spTgt spid="85">
                                            <p:txEl>
                                              <p:pRg st="0" end="0"/>
                                            </p:txEl>
                                          </p:spTgt>
                                        </p:tgtEl>
                                        <p:attrNameLst>
                                          <p:attrName>ppt_x</p:attrName>
                                        </p:attrNameLst>
                                      </p:cBhvr>
                                      <p:tavLst>
                                        <p:tav tm="0">
                                          <p:val>
                                            <p:strVal val="#ppt_x"/>
                                          </p:val>
                                        </p:tav>
                                        <p:tav tm="100000">
                                          <p:val>
                                            <p:strVal val="#ppt_x"/>
                                          </p:val>
                                        </p:tav>
                                      </p:tavLst>
                                    </p:anim>
                                    <p:anim calcmode="lin" valueType="num">
                                      <p:cBhvr additive="repl">
                                        <p:cTn id="14" dur="1000" fill="hold"/>
                                        <p:tgtEl>
                                          <p:spTgt spid="8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85">
                                            <p:txEl>
                                              <p:pRg st="1" end="1"/>
                                            </p:txEl>
                                          </p:spTgt>
                                        </p:tgtEl>
                                        <p:attrNameLst>
                                          <p:attrName>style.visibility</p:attrName>
                                        </p:attrNameLst>
                                      </p:cBhvr>
                                      <p:to>
                                        <p:strVal val="visible"/>
                                      </p:to>
                                    </p:set>
                                    <p:animEffect transition="in" filter="fade">
                                      <p:cBhvr additive="repl">
                                        <p:cTn id="19" dur="1000"/>
                                        <p:tgtEl>
                                          <p:spTgt spid="85">
                                            <p:txEl>
                                              <p:pRg st="1" end="1"/>
                                            </p:txEl>
                                          </p:spTgt>
                                        </p:tgtEl>
                                      </p:cBhvr>
                                    </p:animEffect>
                                    <p:anim calcmode="lin" valueType="num">
                                      <p:cBhvr additive="repl">
                                        <p:cTn id="20" dur="1000" fill="hold"/>
                                        <p:tgtEl>
                                          <p:spTgt spid="85">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8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85">
                                            <p:txEl>
                                              <p:pRg st="2" end="2"/>
                                            </p:txEl>
                                          </p:spTgt>
                                        </p:tgtEl>
                                        <p:attrNameLst>
                                          <p:attrName>style.visibility</p:attrName>
                                        </p:attrNameLst>
                                      </p:cBhvr>
                                      <p:to>
                                        <p:strVal val="visible"/>
                                      </p:to>
                                    </p:set>
                                    <p:animEffect transition="in" filter="fade">
                                      <p:cBhvr additive="repl">
                                        <p:cTn id="26" dur="1000"/>
                                        <p:tgtEl>
                                          <p:spTgt spid="85">
                                            <p:txEl>
                                              <p:pRg st="2" end="2"/>
                                            </p:txEl>
                                          </p:spTgt>
                                        </p:tgtEl>
                                      </p:cBhvr>
                                    </p:animEffect>
                                    <p:anim calcmode="lin" valueType="num">
                                      <p:cBhvr additive="repl">
                                        <p:cTn id="27" dur="1000" fill="hold"/>
                                        <p:tgtEl>
                                          <p:spTgt spid="85">
                                            <p:txEl>
                                              <p:pRg st="2" end="2"/>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8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85">
                                            <p:txEl>
                                              <p:pRg st="3" end="3"/>
                                            </p:txEl>
                                          </p:spTgt>
                                        </p:tgtEl>
                                        <p:attrNameLst>
                                          <p:attrName>style.visibility</p:attrName>
                                        </p:attrNameLst>
                                      </p:cBhvr>
                                      <p:to>
                                        <p:strVal val="visible"/>
                                      </p:to>
                                    </p:set>
                                    <p:animEffect transition="in" filter="fade">
                                      <p:cBhvr additive="repl">
                                        <p:cTn id="33" dur="1000"/>
                                        <p:tgtEl>
                                          <p:spTgt spid="85">
                                            <p:txEl>
                                              <p:pRg st="3" end="3"/>
                                            </p:txEl>
                                          </p:spTgt>
                                        </p:tgtEl>
                                      </p:cBhvr>
                                    </p:animEffect>
                                    <p:anim calcmode="lin" valueType="num">
                                      <p:cBhvr additive="repl">
                                        <p:cTn id="34" dur="1000" fill="hold"/>
                                        <p:tgtEl>
                                          <p:spTgt spid="85">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8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84"/>
                                        </p:tgtEl>
                                        <p:attrNameLst>
                                          <p:attrName>style.visibility</p:attrName>
                                        </p:attrNameLst>
                                      </p:cBhvr>
                                      <p:to>
                                        <p:strVal val="visible"/>
                                      </p:to>
                                    </p:set>
                                    <p:animEffect transition="in" filter="fade">
                                      <p:cBhvr additive="repl">
                                        <p:cTn id="40" dur="1000"/>
                                        <p:tgtEl>
                                          <p:spTgt spid="84"/>
                                        </p:tgtEl>
                                      </p:cBhvr>
                                    </p:animEffect>
                                    <p:anim calcmode="lin" valueType="num">
                                      <p:cBhvr additive="repl">
                                        <p:cTn id="41" dur="1000" fill="hold"/>
                                        <p:tgtEl>
                                          <p:spTgt spid="84"/>
                                        </p:tgtEl>
                                        <p:attrNameLst>
                                          <p:attrName>ppt_x</p:attrName>
                                        </p:attrNameLst>
                                      </p:cBhvr>
                                      <p:tavLst>
                                        <p:tav tm="0">
                                          <p:val>
                                            <p:strVal val="#ppt_x"/>
                                          </p:val>
                                        </p:tav>
                                        <p:tav tm="100000">
                                          <p:val>
                                            <p:strVal val="#ppt_x"/>
                                          </p:val>
                                        </p:tav>
                                      </p:tavLst>
                                    </p:anim>
                                    <p:anim calcmode="lin" valueType="num">
                                      <p:cBhvr additive="repl">
                                        <p:cTn id="42" dur="1000" fill="hold"/>
                                        <p:tgtEl>
                                          <p:spTgt spid="8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74680"/>
            <a:ext cx="8229240" cy="8758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Module Assessment Mode - II</a:t>
            </a:r>
            <a:endParaRPr lang="en-GB" sz="3300" b="0" u="none" strike="noStrike">
              <a:solidFill>
                <a:srgbClr val="000000"/>
              </a:solidFill>
              <a:uFillTx/>
              <a:latin typeface="Myriad Pro"/>
            </a:endParaRPr>
          </a:p>
        </p:txBody>
      </p:sp>
      <p:sp>
        <p:nvSpPr>
          <p:cNvPr id="87" name="PlaceHolder 2"/>
          <p:cNvSpPr>
            <a:spLocks noGrp="1"/>
          </p:cNvSpPr>
          <p:nvPr>
            <p:ph/>
          </p:nvPr>
        </p:nvSpPr>
        <p:spPr>
          <a:xfrm>
            <a:off x="195120" y="1233000"/>
            <a:ext cx="8491320" cy="4284000"/>
          </a:xfrm>
          <a:prstGeom prst="rect">
            <a:avLst/>
          </a:prstGeom>
          <a:noFill/>
          <a:ln w="12600">
            <a:noFill/>
          </a:ln>
        </p:spPr>
        <p:txBody>
          <a:bodyPr lIns="45720" tIns="45000" rIns="45720" bIns="45000" anchor="t">
            <a:normAutofit/>
          </a:bodyPr>
          <a:lstStyle/>
          <a:p>
            <a:pPr indent="0" algn="ctr" defTabSz="685800">
              <a:lnSpc>
                <a:spcPct val="100000"/>
              </a:lnSpc>
              <a:buNone/>
              <a:tabLst>
                <a:tab pos="0" algn="l"/>
              </a:tabLst>
            </a:pPr>
            <a:r>
              <a:rPr lang="en-GB" sz="2800" b="1" u="none" strike="noStrike">
                <a:solidFill>
                  <a:srgbClr val="000000"/>
                </a:solidFill>
                <a:uFillTx/>
                <a:latin typeface="Myriad Pro"/>
                <a:ea typeface="Myriad Pro"/>
              </a:rPr>
              <a:t>Assessment Component 2 </a:t>
            </a:r>
            <a:endParaRPr lang="en-GB" sz="2800" b="0" u="none" strike="noStrike">
              <a:solidFill>
                <a:srgbClr val="000000"/>
              </a:solidFill>
              <a:uFillTx/>
              <a:latin typeface="Myriad Pro"/>
            </a:endParaRPr>
          </a:p>
          <a:p>
            <a:pPr indent="0" algn="ctr" defTabSz="685800">
              <a:lnSpc>
                <a:spcPct val="100000"/>
              </a:lnSpc>
              <a:buNone/>
              <a:tabLst>
                <a:tab pos="0" algn="l"/>
              </a:tabLst>
            </a:pPr>
            <a:endParaRPr lang="en-GB" sz="1900" b="0" u="none" strike="noStrike">
              <a:solidFill>
                <a:srgbClr val="000000"/>
              </a:solidFill>
              <a:uFillTx/>
              <a:latin typeface="Myriad Pro"/>
            </a:endParaRPr>
          </a:p>
          <a:p>
            <a:pPr indent="0" algn="ctr" defTabSz="685800">
              <a:lnSpc>
                <a:spcPct val="100000"/>
              </a:lnSpc>
              <a:buNone/>
              <a:tabLst>
                <a:tab pos="0" algn="l"/>
              </a:tabLst>
            </a:pPr>
            <a:r>
              <a:rPr lang="en-GB" sz="1800" b="1" u="none" strike="noStrike">
                <a:solidFill>
                  <a:srgbClr val="000000"/>
                </a:solidFill>
                <a:uFillTx/>
                <a:latin typeface="Myriad Pro"/>
                <a:ea typeface="Myriad Pro"/>
              </a:rPr>
              <a:t>☒	Coursework </a:t>
            </a:r>
            <a:r>
              <a:rPr lang="en-GB" sz="3300" b="1" u="none" strike="noStrike">
                <a:solidFill>
                  <a:srgbClr val="000000"/>
                </a:solidFill>
                <a:uFillTx/>
                <a:latin typeface="Myriad Pro"/>
                <a:ea typeface="Myriad Pro"/>
              </a:rPr>
              <a:t>	       </a:t>
            </a:r>
            <a:r>
              <a:rPr lang="en-GB" sz="1900" b="1" u="none" strike="noStrike">
                <a:solidFill>
                  <a:srgbClr val="000000"/>
                </a:solidFill>
                <a:uFillTx/>
                <a:latin typeface="Myriad Pro"/>
                <a:ea typeface="Myriad Pro"/>
              </a:rPr>
              <a:t>		</a:t>
            </a:r>
            <a:endParaRPr lang="en-GB" sz="1900" b="0" u="none" strike="noStrike">
              <a:solidFill>
                <a:srgbClr val="000000"/>
              </a:solidFill>
              <a:uFillTx/>
              <a:latin typeface="Myriad Pro"/>
            </a:endParaRPr>
          </a:p>
          <a:p>
            <a:pPr indent="0" algn="ctr" defTabSz="685800">
              <a:lnSpc>
                <a:spcPct val="100000"/>
              </a:lnSpc>
              <a:buNone/>
              <a:tabLst>
                <a:tab pos="0" algn="l"/>
              </a:tabLst>
            </a:pPr>
            <a:r>
              <a:rPr lang="en-GB" sz="3300" b="1" u="none" strike="noStrike">
                <a:solidFill>
                  <a:srgbClr val="000000"/>
                </a:solidFill>
                <a:uFillTx/>
                <a:latin typeface="Myriad Pro"/>
                <a:ea typeface="Myriad Pro"/>
              </a:rPr>
              <a:t>  </a:t>
            </a:r>
            <a:endParaRPr lang="en-GB" sz="3300" b="0" u="none" strike="noStrike">
              <a:solidFill>
                <a:srgbClr val="000000"/>
              </a:solidFill>
              <a:uFillTx/>
              <a:latin typeface="Myriad Pro"/>
            </a:endParaRPr>
          </a:p>
          <a:p>
            <a:pPr indent="0" algn="ctr" defTabSz="685800">
              <a:lnSpc>
                <a:spcPct val="100000"/>
              </a:lnSpc>
              <a:buNone/>
              <a:tabLst>
                <a:tab pos="0" algn="l"/>
              </a:tabLst>
            </a:pPr>
            <a:r>
              <a:rPr lang="en-GB" sz="3300" b="1" u="none" strike="noStrike">
                <a:solidFill>
                  <a:srgbClr val="000000"/>
                </a:solidFill>
                <a:uFillTx/>
                <a:latin typeface="Myriad Pro"/>
                <a:ea typeface="Myriad Pro"/>
              </a:rPr>
              <a:t> </a:t>
            </a:r>
            <a:endParaRPr lang="en-GB" sz="3300" b="0" u="none" strike="noStrike">
              <a:solidFill>
                <a:srgbClr val="000000"/>
              </a:solidFill>
              <a:uFillTx/>
              <a:latin typeface="Myriad Pro"/>
            </a:endParaRPr>
          </a:p>
          <a:p>
            <a:pPr indent="0" algn="ctr" defTabSz="685800">
              <a:lnSpc>
                <a:spcPct val="100000"/>
              </a:lnSpc>
              <a:buNone/>
              <a:tabLst>
                <a:tab pos="0" algn="l"/>
              </a:tabLst>
            </a:pPr>
            <a:endParaRPr lang="en-GB" sz="3300" b="0" u="none" strike="noStrike">
              <a:solidFill>
                <a:srgbClr val="000000"/>
              </a:solidFill>
              <a:uFillTx/>
              <a:latin typeface="Myriad Pro"/>
            </a:endParaRPr>
          </a:p>
        </p:txBody>
      </p:sp>
      <p:graphicFrame>
        <p:nvGraphicFramePr>
          <p:cNvPr id="88" name="Table 1"/>
          <p:cNvGraphicFramePr/>
          <p:nvPr/>
        </p:nvGraphicFramePr>
        <p:xfrm>
          <a:off x="708840" y="2671200"/>
          <a:ext cx="7479000" cy="2609280"/>
        </p:xfrm>
        <a:graphic>
          <a:graphicData uri="http://schemas.openxmlformats.org/drawingml/2006/table">
            <a:tbl>
              <a:tblPr/>
              <a:tblGrid>
                <a:gridCol w="2766240">
                  <a:extLst>
                    <a:ext uri="{9D8B030D-6E8A-4147-A177-3AD203B41FA5}">
                      <a16:colId xmlns:a16="http://schemas.microsoft.com/office/drawing/2014/main" val="20000"/>
                    </a:ext>
                  </a:extLst>
                </a:gridCol>
                <a:gridCol w="3381120">
                  <a:extLst>
                    <a:ext uri="{9D8B030D-6E8A-4147-A177-3AD203B41FA5}">
                      <a16:colId xmlns:a16="http://schemas.microsoft.com/office/drawing/2014/main" val="20001"/>
                    </a:ext>
                  </a:extLst>
                </a:gridCol>
                <a:gridCol w="1331640">
                  <a:extLst>
                    <a:ext uri="{9D8B030D-6E8A-4147-A177-3AD203B41FA5}">
                      <a16:colId xmlns:a16="http://schemas.microsoft.com/office/drawing/2014/main" val="20002"/>
                    </a:ext>
                  </a:extLst>
                </a:gridCol>
              </a:tblGrid>
              <a:tr h="451440">
                <a:tc>
                  <a:txBody>
                    <a:bodyPr/>
                    <a:lstStyle/>
                    <a:p>
                      <a:pPr algn="r" defTabSz="914400">
                        <a:lnSpc>
                          <a:spcPct val="107000"/>
                        </a:lnSpc>
                        <a:tabLst>
                          <a:tab pos="0" algn="l"/>
                        </a:tabLst>
                      </a:pPr>
                      <a:r>
                        <a:rPr lang="en-GB" sz="1200" b="1" u="none" strike="noStrike">
                          <a:solidFill>
                            <a:srgbClr val="000000"/>
                          </a:solidFill>
                          <a:uFillTx/>
                          <a:latin typeface="Arial" panose="020B0604020202020204"/>
                          <a:ea typeface="Arial" panose="020B0604020202020204"/>
                        </a:rPr>
                        <a:t>Mode of assessment</a:t>
                      </a:r>
                      <a:r>
                        <a:rPr lang="en-GB" sz="1200" b="0" u="none" strike="noStrike">
                          <a:solidFill>
                            <a:srgbClr val="000000"/>
                          </a:solidFill>
                          <a:uFillTx/>
                          <a:latin typeface="Arial" panose="020B0604020202020204"/>
                          <a:ea typeface="Arial" panose="020B0604020202020204"/>
                        </a:rPr>
                        <a:t> </a:t>
                      </a:r>
                      <a:endParaRPr lang="en-GB" sz="12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r" defTabSz="914400">
                        <a:lnSpc>
                          <a:spcPct val="107000"/>
                        </a:lnSpc>
                        <a:tabLst>
                          <a:tab pos="0" algn="l"/>
                        </a:tabLst>
                      </a:pPr>
                      <a:r>
                        <a:rPr lang="en-GB" sz="1200" b="1" u="none" strike="noStrike">
                          <a:solidFill>
                            <a:srgbClr val="000000"/>
                          </a:solidFill>
                          <a:uFillTx/>
                          <a:latin typeface="Arial" panose="020B0604020202020204"/>
                          <a:ea typeface="Arial" panose="020B0604020202020204"/>
                        </a:rPr>
                        <a:t>Volume</a:t>
                      </a:r>
                      <a:r>
                        <a:rPr lang="en-GB" sz="1200" b="0" u="none" strike="noStrike">
                          <a:solidFill>
                            <a:srgbClr val="000000"/>
                          </a:solidFill>
                          <a:uFillTx/>
                          <a:latin typeface="Arial" panose="020B0604020202020204"/>
                          <a:ea typeface="Arial" panose="020B0604020202020204"/>
                        </a:rPr>
                        <a:t> </a:t>
                      </a:r>
                      <a:endParaRPr lang="en-GB" sz="12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r" defTabSz="914400">
                        <a:lnSpc>
                          <a:spcPct val="107000"/>
                        </a:lnSpc>
                        <a:tabLst>
                          <a:tab pos="0" algn="l"/>
                        </a:tabLst>
                      </a:pPr>
                      <a:r>
                        <a:rPr lang="en-GB" sz="1200" b="1" u="none" strike="noStrike">
                          <a:solidFill>
                            <a:srgbClr val="000000"/>
                          </a:solidFill>
                          <a:uFillTx/>
                          <a:latin typeface="Arial" panose="020B0604020202020204"/>
                          <a:ea typeface="Arial" panose="020B0604020202020204"/>
                        </a:rPr>
                        <a:t>Weighting</a:t>
                      </a:r>
                      <a:r>
                        <a:rPr lang="en-GB" sz="1200" b="0" u="none" strike="noStrike">
                          <a:solidFill>
                            <a:srgbClr val="000000"/>
                          </a:solidFill>
                          <a:uFillTx/>
                          <a:latin typeface="Arial" panose="020B0604020202020204"/>
                          <a:ea typeface="Arial" panose="020B0604020202020204"/>
                        </a:rPr>
                        <a:t> </a:t>
                      </a:r>
                      <a:endParaRPr lang="en-GB" sz="12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0"/>
                  </a:ext>
                </a:extLst>
              </a:tr>
              <a:tr h="2157840">
                <a:tc>
                  <a:txBody>
                    <a:bodyPr/>
                    <a:lstStyle/>
                    <a:p>
                      <a:pPr algn="r" defTabSz="914400">
                        <a:lnSpc>
                          <a:spcPct val="107000"/>
                        </a:lnSpc>
                        <a:tabLst>
                          <a:tab pos="0" algn="l"/>
                        </a:tabLst>
                      </a:pPr>
                      <a:r>
                        <a:rPr lang="en-GB" sz="1100" b="0" u="none" strike="noStrike">
                          <a:solidFill>
                            <a:srgbClr val="000000"/>
                          </a:solidFill>
                          <a:uFillTx/>
                          <a:latin typeface="Arial" panose="020B0604020202020204"/>
                          <a:ea typeface="Arial" panose="020B0604020202020204"/>
                        </a:rPr>
                        <a:t>Individual written proposal in response to a given case/scenario with appropriate recommendations to improve information system/s </a:t>
                      </a:r>
                      <a:endParaRPr lang="en-GB" sz="11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r" defTabSz="914400">
                        <a:lnSpc>
                          <a:spcPct val="107000"/>
                        </a:lnSpc>
                        <a:tabLst>
                          <a:tab pos="0" algn="l"/>
                        </a:tabLst>
                      </a:pPr>
                      <a:r>
                        <a:rPr lang="en-GB" sz="1100" b="0" u="none" strike="noStrike">
                          <a:solidFill>
                            <a:srgbClr val="000000"/>
                          </a:solidFill>
                          <a:uFillTx/>
                          <a:latin typeface="Arial" panose="020B0604020202020204"/>
                          <a:ea typeface="Arial" panose="020B0604020202020204"/>
                        </a:rPr>
                        <a:t> </a:t>
                      </a:r>
                      <a:endParaRPr lang="en-GB" sz="1100" b="0" u="none" strike="noStrike">
                        <a:solidFill>
                          <a:srgbClr val="000000"/>
                        </a:solidFill>
                        <a:uFillTx/>
                        <a:latin typeface="Arial" panose="020B0604020202020204"/>
                      </a:endParaRPr>
                    </a:p>
                    <a:p>
                      <a:pPr algn="r" defTabSz="914400">
                        <a:lnSpc>
                          <a:spcPct val="107000"/>
                        </a:lnSpc>
                        <a:tabLst>
                          <a:tab pos="0" algn="l"/>
                        </a:tabLst>
                      </a:pPr>
                      <a:r>
                        <a:rPr lang="en-GB" sz="1100" b="0" u="none" strike="noStrike">
                          <a:solidFill>
                            <a:srgbClr val="000000"/>
                          </a:solidFill>
                          <a:uFillTx/>
                          <a:latin typeface="Arial" panose="020B0604020202020204"/>
                          <a:ea typeface="Arial" panose="020B0604020202020204"/>
                        </a:rPr>
                        <a:t>2000 words   </a:t>
                      </a:r>
                      <a:endParaRPr lang="en-GB" sz="11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r" defTabSz="914400">
                        <a:lnSpc>
                          <a:spcPct val="107000"/>
                        </a:lnSpc>
                        <a:tabLst>
                          <a:tab pos="0" algn="l"/>
                        </a:tabLst>
                      </a:pPr>
                      <a:r>
                        <a:rPr lang="en-GB" sz="1100" b="0" u="none" strike="noStrike">
                          <a:solidFill>
                            <a:srgbClr val="000000"/>
                          </a:solidFill>
                          <a:uFillTx/>
                          <a:latin typeface="Arial" panose="020B0604020202020204"/>
                          <a:ea typeface="Arial" panose="020B0604020202020204"/>
                        </a:rPr>
                        <a:t> </a:t>
                      </a:r>
                      <a:endParaRPr lang="en-GB" sz="1100" b="0" u="none" strike="noStrike">
                        <a:solidFill>
                          <a:srgbClr val="000000"/>
                        </a:solidFill>
                        <a:uFillTx/>
                        <a:latin typeface="Arial" panose="020B0604020202020204"/>
                      </a:endParaRPr>
                    </a:p>
                    <a:p>
                      <a:pPr algn="r" defTabSz="914400">
                        <a:lnSpc>
                          <a:spcPct val="107000"/>
                        </a:lnSpc>
                        <a:tabLst>
                          <a:tab pos="0" algn="l"/>
                        </a:tabLst>
                      </a:pPr>
                      <a:r>
                        <a:rPr lang="en-GB" sz="1100" b="0" u="none" strike="noStrike">
                          <a:solidFill>
                            <a:srgbClr val="000000"/>
                          </a:solidFill>
                          <a:uFillTx/>
                          <a:latin typeface="Arial" panose="020B0604020202020204"/>
                          <a:ea typeface="Arial" panose="020B0604020202020204"/>
                        </a:rPr>
                        <a:t>50% </a:t>
                      </a:r>
                      <a:endParaRPr lang="en-GB" sz="1100" b="0" u="none" strike="noStrike">
                        <a:solidFill>
                          <a:srgbClr val="000000"/>
                        </a:solidFill>
                        <a:uFillTx/>
                        <a:latin typeface="Arial" panose="020B0604020202020204"/>
                      </a:endParaRPr>
                    </a:p>
                  </a:txBody>
                  <a:tcPr marL="68400" marR="68400" marT="0" marB="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1"/>
                  </a:ext>
                </a:extLst>
              </a:tr>
            </a:tbl>
          </a:graphicData>
        </a:graphic>
      </p:graphicFrame>
      <p:sp>
        <p:nvSpPr>
          <p:cNvPr id="89" name="Rectangle 1"/>
          <p:cNvSpPr/>
          <p:nvPr/>
        </p:nvSpPr>
        <p:spPr>
          <a:xfrm>
            <a:off x="6249240" y="3783960"/>
            <a:ext cx="226440" cy="273600"/>
          </a:xfrm>
          <a:prstGeom prst="rect">
            <a:avLst/>
          </a:prstGeom>
          <a:noFill/>
          <a:ln w="0">
            <a:noFill/>
          </a:ln>
        </p:spPr>
        <p:style>
          <a:lnRef idx="0">
            <a:srgbClr val="FFFFFF"/>
          </a:lnRef>
          <a:fillRef idx="0">
            <a:srgbClr val="FFFFFF"/>
          </a:fillRef>
          <a:effectRef idx="0">
            <a:srgbClr val="FFFFFF"/>
          </a:effectRef>
          <a:fontRef idx="minor"/>
        </p:style>
        <p:txBody>
          <a:bodyPr wrap="none" numCol="1" spcCol="0" anchor="ctr">
            <a:spAutoFit/>
          </a:bodyPr>
          <a:lstStyle/>
          <a:p>
            <a:pPr defTabSz="914400">
              <a:lnSpc>
                <a:spcPct val="100000"/>
              </a:lnSpc>
              <a:tabLst>
                <a:tab pos="0" algn="l"/>
              </a:tabLst>
            </a:pPr>
            <a:r>
              <a:rPr lang="en-GB" sz="1200" b="0" u="none" strike="noStrike">
                <a:solidFill>
                  <a:srgbClr val="000000"/>
                </a:solidFill>
                <a:uFillTx/>
                <a:latin typeface="Arial" panose="020B0604020202020204"/>
                <a:ea typeface="Arial" panose="020B0604020202020204"/>
              </a:rPr>
              <a:t> </a:t>
            </a:r>
            <a:endParaRPr lang="en-GB" sz="1200" b="0" u="none" strike="noStrike">
              <a:solidFill>
                <a:srgbClr val="000000"/>
              </a:solidFill>
              <a:uFillTx/>
              <a:latin typeface="Arial" panose="020B060402020202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6"/>
                                        </p:tgtEl>
                                        <p:attrNameLst>
                                          <p:attrName>style.visibility</p:attrName>
                                        </p:attrNameLst>
                                      </p:cBhvr>
                                      <p:to>
                                        <p:strVal val="visible"/>
                                      </p:to>
                                    </p:set>
                                    <p:animEffect transition="in" filter="barn(inVertical)">
                                      <p:cBhvr additive="repl">
                                        <p:cTn id="7" dur="500"/>
                                        <p:tgtEl>
                                          <p:spTgt spid="8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7"/>
                                        </p:tgtEl>
                                        <p:attrNameLst>
                                          <p:attrName>style.visibility</p:attrName>
                                        </p:attrNameLst>
                                      </p:cBhvr>
                                      <p:to>
                                        <p:strVal val="visible"/>
                                      </p:to>
                                    </p:set>
                                    <p:animEffect transition="in" filter="fade">
                                      <p:cBhvr additive="repl">
                                        <p:cTn id="12" dur="1000"/>
                                        <p:tgtEl>
                                          <p:spTgt spid="87"/>
                                        </p:tgtEl>
                                      </p:cBhvr>
                                    </p:animEffect>
                                    <p:anim calcmode="lin" valueType="num">
                                      <p:cBhvr additive="repl">
                                        <p:cTn id="13" dur="1000" fill="hold"/>
                                        <p:tgtEl>
                                          <p:spTgt spid="87"/>
                                        </p:tgtEl>
                                        <p:attrNameLst>
                                          <p:attrName>ppt_x</p:attrName>
                                        </p:attrNameLst>
                                      </p:cBhvr>
                                      <p:tavLst>
                                        <p:tav tm="0">
                                          <p:val>
                                            <p:strVal val="#ppt_x"/>
                                          </p:val>
                                        </p:tav>
                                        <p:tav tm="100000">
                                          <p:val>
                                            <p:strVal val="#ppt_x"/>
                                          </p:val>
                                        </p:tav>
                                      </p:tavLst>
                                    </p:anim>
                                    <p:anim calcmode="lin" valueType="num">
                                      <p:cBhvr additive="repl">
                                        <p:cTn id="14" dur="1000" fill="hold"/>
                                        <p:tgtEl>
                                          <p:spTgt spid="8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87">
                                            <p:txEl>
                                              <p:pRg st="0" end="0"/>
                                            </p:txEl>
                                          </p:spTgt>
                                        </p:tgtEl>
                                        <p:attrNameLst>
                                          <p:attrName>style.visibility</p:attrName>
                                        </p:attrNameLst>
                                      </p:cBhvr>
                                      <p:to>
                                        <p:strVal val="visible"/>
                                      </p:to>
                                    </p:set>
                                    <p:animEffect transition="in" filter="fade">
                                      <p:cBhvr additive="repl">
                                        <p:cTn id="19" dur="1000"/>
                                        <p:tgtEl>
                                          <p:spTgt spid="87">
                                            <p:txEl>
                                              <p:pRg st="0" end="0"/>
                                            </p:txEl>
                                          </p:spTgt>
                                        </p:tgtEl>
                                      </p:cBhvr>
                                    </p:animEffect>
                                    <p:anim calcmode="lin" valueType="num">
                                      <p:cBhvr additive="repl">
                                        <p:cTn id="20" dur="1000" fill="hold"/>
                                        <p:tgtEl>
                                          <p:spTgt spid="87">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8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87">
                                            <p:txEl>
                                              <p:pRg st="2" end="2"/>
                                            </p:txEl>
                                          </p:spTgt>
                                        </p:tgtEl>
                                        <p:attrNameLst>
                                          <p:attrName>style.visibility</p:attrName>
                                        </p:attrNameLst>
                                      </p:cBhvr>
                                      <p:to>
                                        <p:strVal val="visible"/>
                                      </p:to>
                                    </p:set>
                                    <p:animEffect transition="in" filter="fade">
                                      <p:cBhvr additive="repl">
                                        <p:cTn id="26" dur="1000"/>
                                        <p:tgtEl>
                                          <p:spTgt spid="87">
                                            <p:txEl>
                                              <p:pRg st="2" end="2"/>
                                            </p:txEl>
                                          </p:spTgt>
                                        </p:tgtEl>
                                      </p:cBhvr>
                                    </p:animEffect>
                                    <p:anim calcmode="lin" valueType="num">
                                      <p:cBhvr additive="repl">
                                        <p:cTn id="27" dur="1000" fill="hold"/>
                                        <p:tgtEl>
                                          <p:spTgt spid="87">
                                            <p:txEl>
                                              <p:pRg st="2" end="2"/>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8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87">
                                            <p:txEl>
                                              <p:pRg st="3" end="3"/>
                                            </p:txEl>
                                          </p:spTgt>
                                        </p:tgtEl>
                                        <p:attrNameLst>
                                          <p:attrName>style.visibility</p:attrName>
                                        </p:attrNameLst>
                                      </p:cBhvr>
                                      <p:to>
                                        <p:strVal val="visible"/>
                                      </p:to>
                                    </p:set>
                                    <p:animEffect transition="in" filter="fade">
                                      <p:cBhvr additive="repl">
                                        <p:cTn id="33" dur="1000"/>
                                        <p:tgtEl>
                                          <p:spTgt spid="87">
                                            <p:txEl>
                                              <p:pRg st="3" end="3"/>
                                            </p:txEl>
                                          </p:spTgt>
                                        </p:tgtEl>
                                      </p:cBhvr>
                                    </p:animEffect>
                                    <p:anim calcmode="lin" valueType="num">
                                      <p:cBhvr additive="repl">
                                        <p:cTn id="34" dur="1000" fill="hold"/>
                                        <p:tgtEl>
                                          <p:spTgt spid="87">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8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87">
                                            <p:txEl>
                                              <p:pRg st="4" end="4"/>
                                            </p:txEl>
                                          </p:spTgt>
                                        </p:tgtEl>
                                        <p:attrNameLst>
                                          <p:attrName>style.visibility</p:attrName>
                                        </p:attrNameLst>
                                      </p:cBhvr>
                                      <p:to>
                                        <p:strVal val="visible"/>
                                      </p:to>
                                    </p:set>
                                    <p:animEffect transition="in" filter="fade">
                                      <p:cBhvr additive="repl">
                                        <p:cTn id="40" dur="1000"/>
                                        <p:tgtEl>
                                          <p:spTgt spid="87">
                                            <p:txEl>
                                              <p:pRg st="4" end="4"/>
                                            </p:txEl>
                                          </p:spTgt>
                                        </p:tgtEl>
                                      </p:cBhvr>
                                    </p:animEffect>
                                    <p:anim calcmode="lin" valueType="num">
                                      <p:cBhvr additive="repl">
                                        <p:cTn id="41" dur="1000" fill="hold"/>
                                        <p:tgtEl>
                                          <p:spTgt spid="87">
                                            <p:txEl>
                                              <p:pRg st="4" end="4"/>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8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88"/>
                                        </p:tgtEl>
                                        <p:attrNameLst>
                                          <p:attrName>style.visibility</p:attrName>
                                        </p:attrNameLst>
                                      </p:cBhvr>
                                      <p:to>
                                        <p:strVal val="visible"/>
                                      </p:to>
                                    </p:set>
                                    <p:animEffect transition="in" filter="fade">
                                      <p:cBhvr additive="repl">
                                        <p:cTn id="47" dur="1000"/>
                                        <p:tgtEl>
                                          <p:spTgt spid="88"/>
                                        </p:tgtEl>
                                      </p:cBhvr>
                                    </p:animEffect>
                                    <p:anim calcmode="lin" valueType="num">
                                      <p:cBhvr additive="repl">
                                        <p:cTn id="48" dur="1000" fill="hold"/>
                                        <p:tgtEl>
                                          <p:spTgt spid="88"/>
                                        </p:tgtEl>
                                        <p:attrNameLst>
                                          <p:attrName>ppt_x</p:attrName>
                                        </p:attrNameLst>
                                      </p:cBhvr>
                                      <p:tavLst>
                                        <p:tav tm="0">
                                          <p:val>
                                            <p:strVal val="#ppt_x"/>
                                          </p:val>
                                        </p:tav>
                                        <p:tav tm="100000">
                                          <p:val>
                                            <p:strVal val="#ppt_x"/>
                                          </p:val>
                                        </p:tav>
                                      </p:tavLst>
                                    </p:anim>
                                    <p:anim calcmode="lin" valueType="num">
                                      <p:cBhvr additive="repl">
                                        <p:cTn id="49" dur="1000" fill="hold"/>
                                        <p:tgtEl>
                                          <p:spTgt spid="8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3600" b="1" u="none" strike="noStrike">
                <a:solidFill>
                  <a:srgbClr val="000000"/>
                </a:solidFill>
                <a:uFillTx/>
                <a:latin typeface="Myriad Pro"/>
                <a:ea typeface="Myriad Pro"/>
              </a:rPr>
              <a:t>Assessment Summary </a:t>
            </a:r>
            <a:endParaRPr lang="en-GB" sz="3600" b="0" u="none" strike="noStrike">
              <a:solidFill>
                <a:srgbClr val="000000"/>
              </a:solidFill>
              <a:uFillTx/>
              <a:latin typeface="Myriad Pro"/>
            </a:endParaRPr>
          </a:p>
        </p:txBody>
      </p:sp>
      <p:graphicFrame>
        <p:nvGraphicFramePr>
          <p:cNvPr id="92" name="Table 1"/>
          <p:cNvGraphicFramePr/>
          <p:nvPr/>
        </p:nvGraphicFramePr>
        <p:xfrm>
          <a:off x="457200" y="1397160"/>
          <a:ext cx="7854480" cy="3205680"/>
        </p:xfrm>
        <a:graphic>
          <a:graphicData uri="http://schemas.openxmlformats.org/drawingml/2006/table">
            <a:tbl>
              <a:tblPr/>
              <a:tblGrid>
                <a:gridCol w="3927240">
                  <a:extLst>
                    <a:ext uri="{9D8B030D-6E8A-4147-A177-3AD203B41FA5}">
                      <a16:colId xmlns:a16="http://schemas.microsoft.com/office/drawing/2014/main" val="20000"/>
                    </a:ext>
                  </a:extLst>
                </a:gridCol>
                <a:gridCol w="3927240">
                  <a:extLst>
                    <a:ext uri="{9D8B030D-6E8A-4147-A177-3AD203B41FA5}">
                      <a16:colId xmlns:a16="http://schemas.microsoft.com/office/drawing/2014/main" val="20001"/>
                    </a:ext>
                  </a:extLst>
                </a:gridCol>
              </a:tblGrid>
              <a:tr h="718920">
                <a:tc>
                  <a:txBody>
                    <a:bodyPr/>
                    <a:lstStyle/>
                    <a:p>
                      <a:pPr algn="ctr" defTabSz="914400">
                        <a:lnSpc>
                          <a:spcPct val="100000"/>
                        </a:lnSpc>
                        <a:tabLst>
                          <a:tab pos="0" algn="l"/>
                        </a:tabLst>
                      </a:pPr>
                      <a:endParaRPr lang="en-GB" sz="2800" b="0" u="none" strike="noStrike">
                        <a:solidFill>
                          <a:srgbClr val="000000"/>
                        </a:solidFill>
                        <a:uFillTx/>
                        <a:latin typeface="Arial" panose="020B0604020202020204"/>
                      </a:endParaRPr>
                    </a:p>
                    <a:p>
                      <a:pPr algn="ctr" defTabSz="914400">
                        <a:lnSpc>
                          <a:spcPct val="100000"/>
                        </a:lnSpc>
                        <a:tabLst>
                          <a:tab pos="0" algn="l"/>
                        </a:tabLst>
                      </a:pPr>
                      <a:r>
                        <a:rPr lang="en-GB" sz="2800" b="1" u="none" strike="noStrike">
                          <a:solidFill>
                            <a:schemeClr val="dk1"/>
                          </a:solidFill>
                          <a:uFillTx/>
                          <a:latin typeface="Myriad Pro"/>
                          <a:ea typeface="Calibri" panose="020F0502020204030204"/>
                        </a:rPr>
                        <a:t>Activity Type</a:t>
                      </a:r>
                      <a:endParaRPr lang="en-GB" sz="2800" b="0" u="none" strike="noStrike">
                        <a:solidFill>
                          <a:srgbClr val="000000"/>
                        </a:solidFill>
                        <a:uFillTx/>
                        <a:latin typeface="Arial" panose="020B0604020202020204"/>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ctr" defTabSz="914400">
                        <a:lnSpc>
                          <a:spcPct val="100000"/>
                        </a:lnSpc>
                        <a:tabLst>
                          <a:tab pos="0" algn="l"/>
                        </a:tabLst>
                      </a:pPr>
                      <a:endParaRPr lang="en-GB" sz="2800" b="0" u="none" strike="noStrike">
                        <a:solidFill>
                          <a:srgbClr val="000000"/>
                        </a:solidFill>
                        <a:uFillTx/>
                        <a:latin typeface="Arial" panose="020B0604020202020204"/>
                      </a:endParaRPr>
                    </a:p>
                    <a:p>
                      <a:pPr algn="ctr" defTabSz="914400">
                        <a:lnSpc>
                          <a:spcPct val="100000"/>
                        </a:lnSpc>
                        <a:tabLst>
                          <a:tab pos="0" algn="l"/>
                        </a:tabLst>
                      </a:pPr>
                      <a:r>
                        <a:rPr lang="en-GB" sz="2800" b="1" u="none" strike="noStrike">
                          <a:solidFill>
                            <a:schemeClr val="dk1"/>
                          </a:solidFill>
                          <a:uFillTx/>
                          <a:latin typeface="Myriad Pro"/>
                          <a:ea typeface="Calibri" panose="020F0502020204030204"/>
                        </a:rPr>
                        <a:t>Percentage</a:t>
                      </a:r>
                      <a:endParaRPr lang="en-GB" sz="2800" b="0" u="none" strike="noStrike">
                        <a:solidFill>
                          <a:srgbClr val="000000"/>
                        </a:solidFill>
                        <a:uFillTx/>
                        <a:latin typeface="Arial" panose="020B0604020202020204"/>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0"/>
                  </a:ext>
                </a:extLst>
              </a:tr>
              <a:tr h="718920">
                <a:tc>
                  <a:txBody>
                    <a:bodyPr/>
                    <a:lstStyle/>
                    <a:p>
                      <a:pPr algn="r" defTabSz="914400">
                        <a:lnSpc>
                          <a:spcPct val="100000"/>
                        </a:lnSpc>
                        <a:tabLst>
                          <a:tab pos="0" algn="l"/>
                        </a:tabLst>
                      </a:pPr>
                      <a:endParaRPr lang="en-GB" sz="2400" b="0" u="none" strike="noStrike">
                        <a:solidFill>
                          <a:srgbClr val="000000"/>
                        </a:solidFill>
                        <a:uFillTx/>
                        <a:latin typeface="Arial" panose="020B0604020202020204"/>
                      </a:endParaRPr>
                    </a:p>
                    <a:p>
                      <a:pPr algn="r" defTabSz="914400">
                        <a:lnSpc>
                          <a:spcPct val="100000"/>
                        </a:lnSpc>
                        <a:tabLst>
                          <a:tab pos="0" algn="l"/>
                        </a:tabLst>
                      </a:pPr>
                      <a:r>
                        <a:rPr lang="en-GB" sz="2400" b="1" u="none" strike="noStrike">
                          <a:solidFill>
                            <a:srgbClr val="FF0000"/>
                          </a:solidFill>
                          <a:uFillTx/>
                          <a:latin typeface="Myriad Pro"/>
                          <a:ea typeface="Calibri" panose="020F0502020204030204"/>
                        </a:rPr>
                        <a:t>Practical </a:t>
                      </a:r>
                      <a:endParaRPr lang="en-GB" sz="2400" b="0" u="none" strike="noStrike">
                        <a:solidFill>
                          <a:srgbClr val="000000"/>
                        </a:solidFill>
                        <a:uFillTx/>
                        <a:latin typeface="Arial" panose="020B0604020202020204"/>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r" defTabSz="914400">
                        <a:lnSpc>
                          <a:spcPct val="100000"/>
                        </a:lnSpc>
                        <a:tabLst>
                          <a:tab pos="0" algn="l"/>
                        </a:tabLst>
                      </a:pPr>
                      <a:endParaRPr lang="en-GB" sz="2400" b="0" u="none" strike="noStrike">
                        <a:solidFill>
                          <a:srgbClr val="000000"/>
                        </a:solidFill>
                        <a:uFillTx/>
                        <a:latin typeface="Arial" panose="020B0604020202020204"/>
                      </a:endParaRPr>
                    </a:p>
                    <a:p>
                      <a:pPr algn="r" defTabSz="914400">
                        <a:lnSpc>
                          <a:spcPct val="100000"/>
                        </a:lnSpc>
                        <a:tabLst>
                          <a:tab pos="0" algn="l"/>
                        </a:tabLst>
                      </a:pPr>
                      <a:r>
                        <a:rPr lang="en-GB" sz="2400" b="1" u="none" strike="noStrike">
                          <a:solidFill>
                            <a:srgbClr val="FF0000"/>
                          </a:solidFill>
                          <a:uFillTx/>
                          <a:latin typeface="Myriad Pro"/>
                          <a:ea typeface="Calibri" panose="020F0502020204030204"/>
                        </a:rPr>
                        <a:t>50%</a:t>
                      </a:r>
                      <a:endParaRPr lang="en-GB" sz="2400" b="0" u="none" strike="noStrike">
                        <a:solidFill>
                          <a:srgbClr val="000000"/>
                        </a:solidFill>
                        <a:uFillTx/>
                        <a:latin typeface="Arial" panose="020B0604020202020204"/>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1"/>
                  </a:ext>
                </a:extLst>
              </a:tr>
              <a:tr h="718920">
                <a:tc>
                  <a:txBody>
                    <a:bodyPr/>
                    <a:lstStyle/>
                    <a:p>
                      <a:pPr algn="r" defTabSz="914400">
                        <a:lnSpc>
                          <a:spcPct val="100000"/>
                        </a:lnSpc>
                        <a:tabLst>
                          <a:tab pos="0" algn="l"/>
                        </a:tabLst>
                      </a:pPr>
                      <a:r>
                        <a:rPr lang="en-GB" sz="2400" b="1" u="none" strike="noStrike">
                          <a:solidFill>
                            <a:schemeClr val="dk1"/>
                          </a:solidFill>
                          <a:uFillTx/>
                          <a:latin typeface="Myriad Pro"/>
                          <a:ea typeface="Calibri" panose="020F0502020204030204"/>
                        </a:rPr>
                        <a:t>Coursework </a:t>
                      </a:r>
                      <a:endParaRPr lang="en-GB" sz="2400" b="0" u="none" strike="noStrike">
                        <a:solidFill>
                          <a:srgbClr val="000000"/>
                        </a:solidFill>
                        <a:uFillTx/>
                        <a:latin typeface="Arial" panose="020B0604020202020204"/>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r" defTabSz="914400">
                        <a:lnSpc>
                          <a:spcPct val="100000"/>
                        </a:lnSpc>
                        <a:tabLst>
                          <a:tab pos="0" algn="l"/>
                        </a:tabLst>
                      </a:pPr>
                      <a:r>
                        <a:rPr lang="en-GB" sz="2400" b="1" u="none" strike="noStrike">
                          <a:solidFill>
                            <a:schemeClr val="dk1"/>
                          </a:solidFill>
                          <a:uFillTx/>
                          <a:latin typeface="Myriad Pro"/>
                          <a:ea typeface="Calibri" panose="020F0502020204030204"/>
                        </a:rPr>
                        <a:t>50%</a:t>
                      </a:r>
                      <a:endParaRPr lang="en-GB" sz="2400" b="0" u="none" strike="noStrike">
                        <a:solidFill>
                          <a:srgbClr val="000000"/>
                        </a:solidFill>
                        <a:uFillTx/>
                        <a:latin typeface="Arial" panose="020B0604020202020204"/>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2"/>
                  </a:ext>
                </a:extLst>
              </a:tr>
              <a:tr h="718920">
                <a:tc>
                  <a:txBody>
                    <a:bodyPr/>
                    <a:lstStyle/>
                    <a:p>
                      <a:pPr algn="r" defTabSz="914400">
                        <a:lnSpc>
                          <a:spcPct val="100000"/>
                        </a:lnSpc>
                        <a:tabLst>
                          <a:tab pos="0" algn="l"/>
                        </a:tabLst>
                      </a:pPr>
                      <a:r>
                        <a:rPr lang="en-GB" sz="2400" b="1" u="none" strike="noStrike">
                          <a:solidFill>
                            <a:srgbClr val="0070C0"/>
                          </a:solidFill>
                          <a:uFillTx/>
                          <a:latin typeface="Myriad Pro"/>
                          <a:ea typeface="Calibri" panose="020F0502020204030204"/>
                        </a:rPr>
                        <a:t>Total</a:t>
                      </a:r>
                      <a:endParaRPr lang="en-GB" sz="2400" b="0" u="none" strike="noStrike">
                        <a:solidFill>
                          <a:srgbClr val="000000"/>
                        </a:solidFill>
                        <a:uFillTx/>
                        <a:latin typeface="Arial" panose="020B0604020202020204"/>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algn="r" defTabSz="914400">
                        <a:lnSpc>
                          <a:spcPct val="100000"/>
                        </a:lnSpc>
                        <a:tabLst>
                          <a:tab pos="0" algn="l"/>
                        </a:tabLst>
                      </a:pPr>
                      <a:r>
                        <a:rPr lang="en-GB" sz="2400" b="1" u="none" strike="noStrike">
                          <a:solidFill>
                            <a:srgbClr val="0070C0"/>
                          </a:solidFill>
                          <a:uFillTx/>
                          <a:latin typeface="Myriad Pro"/>
                          <a:ea typeface="Calibri" panose="020F0502020204030204"/>
                        </a:rPr>
                        <a:t>100%</a:t>
                      </a:r>
                      <a:endParaRPr lang="en-GB" sz="2400" b="0" u="none" strike="noStrike">
                        <a:solidFill>
                          <a:srgbClr val="000000"/>
                        </a:solidFill>
                        <a:uFillTx/>
                        <a:latin typeface="Arial" panose="020B0604020202020204"/>
                      </a:endParaRPr>
                    </a:p>
                  </a:txBody>
                  <a:tcPr>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3"/>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0"/>
                                        </p:tgtEl>
                                        <p:attrNameLst>
                                          <p:attrName>style.visibility</p:attrName>
                                        </p:attrNameLst>
                                      </p:cBhvr>
                                      <p:to>
                                        <p:strVal val="visible"/>
                                      </p:to>
                                    </p:set>
                                    <p:animEffect transition="in" filter="barn(inVertical)">
                                      <p:cBhvr additive="repl">
                                        <p:cTn id="7" dur="500"/>
                                        <p:tgtEl>
                                          <p:spTgt spid="9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2"/>
                                        </p:tgtEl>
                                        <p:attrNameLst>
                                          <p:attrName>style.visibility</p:attrName>
                                        </p:attrNameLst>
                                      </p:cBhvr>
                                      <p:to>
                                        <p:strVal val="visible"/>
                                      </p:to>
                                    </p:set>
                                    <p:animEffect transition="in" filter="fade">
                                      <p:cBhvr additive="repl">
                                        <p:cTn id="12" dur="1000"/>
                                        <p:tgtEl>
                                          <p:spTgt spid="92"/>
                                        </p:tgtEl>
                                      </p:cBhvr>
                                    </p:animEffect>
                                    <p:anim calcmode="lin" valueType="num">
                                      <p:cBhvr additive="repl">
                                        <p:cTn id="13" dur="1000" fill="hold"/>
                                        <p:tgtEl>
                                          <p:spTgt spid="92"/>
                                        </p:tgtEl>
                                        <p:attrNameLst>
                                          <p:attrName>ppt_x</p:attrName>
                                        </p:attrNameLst>
                                      </p:cBhvr>
                                      <p:tavLst>
                                        <p:tav tm="0">
                                          <p:val>
                                            <p:strVal val="#ppt_x"/>
                                          </p:val>
                                        </p:tav>
                                        <p:tav tm="100000">
                                          <p:val>
                                            <p:strVal val="#ppt_x"/>
                                          </p:val>
                                        </p:tav>
                                      </p:tavLst>
                                    </p:anim>
                                    <p:anim calcmode="lin" valueType="num">
                                      <p:cBhvr additive="repl">
                                        <p:cTn id="14" dur="1000" fill="hold"/>
                                        <p:tgtEl>
                                          <p:spTgt spid="9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05560"/>
            <a:ext cx="8229240" cy="81144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4800" b="1" u="none" strike="noStrike">
                <a:solidFill>
                  <a:srgbClr val="000000"/>
                </a:solidFill>
                <a:uFillTx/>
                <a:latin typeface="Myriad Pro"/>
                <a:ea typeface="Myriad Pro"/>
              </a:rPr>
              <a:t>Note!</a:t>
            </a:r>
            <a:endParaRPr lang="en-GB" sz="4800" b="0" u="none" strike="noStrike">
              <a:solidFill>
                <a:srgbClr val="000000"/>
              </a:solidFill>
              <a:uFillTx/>
              <a:latin typeface="Myriad Pro"/>
            </a:endParaRPr>
          </a:p>
        </p:txBody>
      </p:sp>
      <p:sp>
        <p:nvSpPr>
          <p:cNvPr id="94" name="PlaceHolder 2"/>
          <p:cNvSpPr>
            <a:spLocks noGrp="1"/>
          </p:cNvSpPr>
          <p:nvPr>
            <p:ph/>
          </p:nvPr>
        </p:nvSpPr>
        <p:spPr>
          <a:xfrm>
            <a:off x="133560" y="1274040"/>
            <a:ext cx="8763480" cy="4242960"/>
          </a:xfrm>
          <a:prstGeom prst="rect">
            <a:avLst/>
          </a:prstGeom>
          <a:noFill/>
          <a:ln w="12600">
            <a:noFill/>
          </a:ln>
        </p:spPr>
        <p:txBody>
          <a:bodyPr lIns="45720" tIns="45000" rIns="45720" bIns="45000" anchor="t">
            <a:normAutofit/>
          </a:bodyPr>
          <a:lstStyle/>
          <a:p>
            <a:pPr indent="0" algn="ctr" defTabSz="685800">
              <a:lnSpc>
                <a:spcPct val="100000"/>
              </a:lnSpc>
              <a:buNone/>
              <a:tabLst>
                <a:tab pos="0" algn="l"/>
              </a:tabLst>
            </a:pPr>
            <a:endParaRPr lang="en-GB" sz="4400" b="0" u="none" strike="noStrike">
              <a:solidFill>
                <a:srgbClr val="000000"/>
              </a:solidFill>
              <a:uFillTx/>
              <a:latin typeface="Myriad Pro"/>
            </a:endParaRPr>
          </a:p>
          <a:p>
            <a:pPr indent="0" algn="ctr" defTabSz="685800">
              <a:lnSpc>
                <a:spcPct val="100000"/>
              </a:lnSpc>
              <a:buNone/>
              <a:tabLst>
                <a:tab pos="0" algn="l"/>
              </a:tabLst>
            </a:pPr>
            <a:r>
              <a:rPr lang="en-GB" sz="4400" b="1" u="none" strike="noStrike">
                <a:solidFill>
                  <a:srgbClr val="FF0000"/>
                </a:solidFill>
                <a:uFillTx/>
                <a:latin typeface="Myriad Pro"/>
                <a:ea typeface="Calibri" panose="020F0502020204030204"/>
              </a:rPr>
              <a:t>The assignment briefs (Components 1 &amp; 2)</a:t>
            </a:r>
            <a:endParaRPr lang="en-GB" sz="4400" b="0" u="none" strike="noStrike">
              <a:solidFill>
                <a:srgbClr val="000000"/>
              </a:solidFill>
              <a:uFillTx/>
              <a:latin typeface="Myriad Pro"/>
            </a:endParaRPr>
          </a:p>
          <a:p>
            <a:pPr indent="0" algn="ctr" defTabSz="685800">
              <a:lnSpc>
                <a:spcPct val="100000"/>
              </a:lnSpc>
              <a:buNone/>
              <a:tabLst>
                <a:tab pos="0" algn="l"/>
              </a:tabLst>
            </a:pPr>
            <a:r>
              <a:rPr lang="en-GB" sz="4400" b="1" u="none" strike="noStrike">
                <a:solidFill>
                  <a:srgbClr val="FF0000"/>
                </a:solidFill>
                <a:uFillTx/>
                <a:latin typeface="Myriad Pro"/>
                <a:ea typeface="Calibri" panose="020F0502020204030204"/>
              </a:rPr>
              <a:t>will be available on the LCLM 5004 Moodle page on week 2.</a:t>
            </a: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3"/>
                                        </p:tgtEl>
                                        <p:attrNameLst>
                                          <p:attrName>style.visibility</p:attrName>
                                        </p:attrNameLst>
                                      </p:cBhvr>
                                      <p:to>
                                        <p:strVal val="visible"/>
                                      </p:to>
                                    </p:set>
                                    <p:animEffect transition="in" filter="barn(inVertical)">
                                      <p:cBhvr additive="repl">
                                        <p:cTn id="7" dur="500"/>
                                        <p:tgtEl>
                                          <p:spTgt spid="9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4"/>
                                        </p:tgtEl>
                                        <p:attrNameLst>
                                          <p:attrName>style.visibility</p:attrName>
                                        </p:attrNameLst>
                                      </p:cBhvr>
                                      <p:to>
                                        <p:strVal val="visible"/>
                                      </p:to>
                                    </p:set>
                                    <p:animEffect transition="in" filter="fade">
                                      <p:cBhvr additive="repl">
                                        <p:cTn id="12" dur="1000"/>
                                        <p:tgtEl>
                                          <p:spTgt spid="94"/>
                                        </p:tgtEl>
                                      </p:cBhvr>
                                    </p:animEffect>
                                    <p:anim calcmode="lin" valueType="num">
                                      <p:cBhvr additive="repl">
                                        <p:cTn id="13" dur="1000" fill="hold"/>
                                        <p:tgtEl>
                                          <p:spTgt spid="94"/>
                                        </p:tgtEl>
                                        <p:attrNameLst>
                                          <p:attrName>ppt_x</p:attrName>
                                        </p:attrNameLst>
                                      </p:cBhvr>
                                      <p:tavLst>
                                        <p:tav tm="0">
                                          <p:val>
                                            <p:strVal val="#ppt_x"/>
                                          </p:val>
                                        </p:tav>
                                        <p:tav tm="100000">
                                          <p:val>
                                            <p:strVal val="#ppt_x"/>
                                          </p:val>
                                        </p:tav>
                                      </p:tavLst>
                                    </p:anim>
                                    <p:anim calcmode="lin" valueType="num">
                                      <p:cBhvr additive="repl">
                                        <p:cTn id="14" dur="1000" fill="hold"/>
                                        <p:tgtEl>
                                          <p:spTgt spid="9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4">
                                            <p:txEl>
                                              <p:pRg st="1" end="1"/>
                                            </p:txEl>
                                          </p:spTgt>
                                        </p:tgtEl>
                                        <p:attrNameLst>
                                          <p:attrName>style.visibility</p:attrName>
                                        </p:attrNameLst>
                                      </p:cBhvr>
                                      <p:to>
                                        <p:strVal val="visible"/>
                                      </p:to>
                                    </p:set>
                                    <p:animEffect transition="in" filter="fade">
                                      <p:cBhvr additive="repl">
                                        <p:cTn id="19" dur="1000"/>
                                        <p:tgtEl>
                                          <p:spTgt spid="94">
                                            <p:txEl>
                                              <p:pRg st="1" end="1"/>
                                            </p:txEl>
                                          </p:spTgt>
                                        </p:tgtEl>
                                      </p:cBhvr>
                                    </p:animEffect>
                                    <p:anim calcmode="lin" valueType="num">
                                      <p:cBhvr additive="repl">
                                        <p:cTn id="20" dur="1000" fill="hold"/>
                                        <p:tgtEl>
                                          <p:spTgt spid="94">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9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4">
                                            <p:txEl>
                                              <p:pRg st="2" end="2"/>
                                            </p:txEl>
                                          </p:spTgt>
                                        </p:tgtEl>
                                        <p:attrNameLst>
                                          <p:attrName>style.visibility</p:attrName>
                                        </p:attrNameLst>
                                      </p:cBhvr>
                                      <p:to>
                                        <p:strVal val="visible"/>
                                      </p:to>
                                    </p:set>
                                    <p:animEffect transition="in" filter="fade">
                                      <p:cBhvr additive="repl">
                                        <p:cTn id="26" dur="1000"/>
                                        <p:tgtEl>
                                          <p:spTgt spid="94">
                                            <p:txEl>
                                              <p:pRg st="2" end="2"/>
                                            </p:txEl>
                                          </p:spTgt>
                                        </p:tgtEl>
                                      </p:cBhvr>
                                    </p:animEffect>
                                    <p:anim calcmode="lin" valueType="num">
                                      <p:cBhvr additive="repl">
                                        <p:cTn id="27" dur="1000" fill="hold"/>
                                        <p:tgtEl>
                                          <p:spTgt spid="94">
                                            <p:txEl>
                                              <p:pRg st="2" end="2"/>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9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PlaceHolder 1"/>
          <p:cNvSpPr>
            <a:spLocks noGrp="1"/>
          </p:cNvSpPr>
          <p:nvPr>
            <p:ph type="title"/>
          </p:nvPr>
        </p:nvSpPr>
        <p:spPr>
          <a:xfrm>
            <a:off x="457200" y="205560"/>
            <a:ext cx="8229240" cy="113508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4800" b="1" u="none" strike="noStrike">
                <a:solidFill>
                  <a:srgbClr val="000000"/>
                </a:solidFill>
                <a:uFillTx/>
                <a:latin typeface="Myriad Pro"/>
                <a:ea typeface="Myriad Pro"/>
              </a:rPr>
              <a:t>Week 1</a:t>
            </a:r>
            <a:endParaRPr lang="en-GB" sz="4800" b="0" u="none" strike="noStrike">
              <a:solidFill>
                <a:srgbClr val="000000"/>
              </a:solidFill>
              <a:uFillTx/>
              <a:latin typeface="Myriad Pro"/>
            </a:endParaRPr>
          </a:p>
        </p:txBody>
      </p:sp>
      <p:sp>
        <p:nvSpPr>
          <p:cNvPr id="96" name="PlaceHolder 2"/>
          <p:cNvSpPr>
            <a:spLocks noGrp="1"/>
          </p:cNvSpPr>
          <p:nvPr>
            <p:ph/>
          </p:nvPr>
        </p:nvSpPr>
        <p:spPr>
          <a:xfrm>
            <a:off x="133560" y="1274040"/>
            <a:ext cx="8763480" cy="4242960"/>
          </a:xfrm>
          <a:prstGeom prst="rect">
            <a:avLst/>
          </a:prstGeom>
          <a:noFill/>
          <a:ln w="12600">
            <a:noFill/>
          </a:ln>
        </p:spPr>
        <p:txBody>
          <a:bodyPr lIns="45720" tIns="45000" rIns="45720" bIns="45000" anchor="t">
            <a:normAutofit/>
          </a:bodyPr>
          <a:lstStyle/>
          <a:p>
            <a:pPr indent="0" algn="ctr" defTabSz="685800">
              <a:lnSpc>
                <a:spcPct val="100000"/>
              </a:lnSpc>
              <a:buNone/>
              <a:tabLst>
                <a:tab pos="0" algn="l"/>
              </a:tabLst>
            </a:pPr>
            <a:endParaRPr lang="en-GB" sz="4400" b="0" u="none" strike="noStrike">
              <a:solidFill>
                <a:srgbClr val="000000"/>
              </a:solidFill>
              <a:uFillTx/>
              <a:latin typeface="Myriad Pro"/>
            </a:endParaRPr>
          </a:p>
          <a:p>
            <a:pPr indent="0" algn="ctr" defTabSz="685800">
              <a:lnSpc>
                <a:spcPct val="100000"/>
              </a:lnSpc>
              <a:buNone/>
              <a:tabLst>
                <a:tab pos="0" algn="l"/>
              </a:tabLst>
            </a:pPr>
            <a:r>
              <a:rPr lang="en-GB" sz="4400" b="1" u="none" strike="noStrike">
                <a:solidFill>
                  <a:srgbClr val="000000"/>
                </a:solidFill>
                <a:uFillTx/>
                <a:latin typeface="Myriad Pro"/>
                <a:ea typeface="Calibri" panose="020F0502020204030204"/>
              </a:rPr>
              <a:t>Introduction to Business Information Management.</a:t>
            </a: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5"/>
                                        </p:tgtEl>
                                        <p:attrNameLst>
                                          <p:attrName>style.visibility</p:attrName>
                                        </p:attrNameLst>
                                      </p:cBhvr>
                                      <p:to>
                                        <p:strVal val="visible"/>
                                      </p:to>
                                    </p:set>
                                    <p:animEffect transition="in" filter="barn(inVertical)">
                                      <p:cBhvr additive="repl">
                                        <p:cTn id="7" dur="500"/>
                                        <p:tgtEl>
                                          <p:spTgt spid="9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6"/>
                                        </p:tgtEl>
                                        <p:attrNameLst>
                                          <p:attrName>style.visibility</p:attrName>
                                        </p:attrNameLst>
                                      </p:cBhvr>
                                      <p:to>
                                        <p:strVal val="visible"/>
                                      </p:to>
                                    </p:set>
                                    <p:animEffect transition="in" filter="fade">
                                      <p:cBhvr additive="repl">
                                        <p:cTn id="12" dur="1000"/>
                                        <p:tgtEl>
                                          <p:spTgt spid="96"/>
                                        </p:tgtEl>
                                      </p:cBhvr>
                                    </p:animEffect>
                                    <p:anim calcmode="lin" valueType="num">
                                      <p:cBhvr additive="repl">
                                        <p:cTn id="13" dur="1000" fill="hold"/>
                                        <p:tgtEl>
                                          <p:spTgt spid="96"/>
                                        </p:tgtEl>
                                        <p:attrNameLst>
                                          <p:attrName>ppt_x</p:attrName>
                                        </p:attrNameLst>
                                      </p:cBhvr>
                                      <p:tavLst>
                                        <p:tav tm="0">
                                          <p:val>
                                            <p:strVal val="#ppt_x"/>
                                          </p:val>
                                        </p:tav>
                                        <p:tav tm="100000">
                                          <p:val>
                                            <p:strVal val="#ppt_x"/>
                                          </p:val>
                                        </p:tav>
                                      </p:tavLst>
                                    </p:anim>
                                    <p:anim calcmode="lin" valueType="num">
                                      <p:cBhvr additive="repl">
                                        <p:cTn id="14" dur="1000" fill="hold"/>
                                        <p:tgtEl>
                                          <p:spTgt spid="9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6">
                                            <p:txEl>
                                              <p:pRg st="1" end="1"/>
                                            </p:txEl>
                                          </p:spTgt>
                                        </p:tgtEl>
                                        <p:attrNameLst>
                                          <p:attrName>style.visibility</p:attrName>
                                        </p:attrNameLst>
                                      </p:cBhvr>
                                      <p:to>
                                        <p:strVal val="visible"/>
                                      </p:to>
                                    </p:set>
                                    <p:animEffect transition="in" filter="fade">
                                      <p:cBhvr additive="repl">
                                        <p:cTn id="19" dur="1000"/>
                                        <p:tgtEl>
                                          <p:spTgt spid="96">
                                            <p:txEl>
                                              <p:pRg st="1" end="1"/>
                                            </p:txEl>
                                          </p:spTgt>
                                        </p:tgtEl>
                                      </p:cBhvr>
                                    </p:animEffect>
                                    <p:anim calcmode="lin" valueType="num">
                                      <p:cBhvr additive="repl">
                                        <p:cTn id="20" dur="1000" fill="hold"/>
                                        <p:tgtEl>
                                          <p:spTgt spid="96">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9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Week 1</a:t>
            </a:r>
            <a:endParaRPr lang="en-GB" sz="3300" b="0" u="none" strike="noStrike">
              <a:solidFill>
                <a:srgbClr val="000000"/>
              </a:solidFill>
              <a:uFillTx/>
              <a:latin typeface="Myriad Pro"/>
            </a:endParaRPr>
          </a:p>
        </p:txBody>
      </p:sp>
      <p:sp>
        <p:nvSpPr>
          <p:cNvPr id="98" name="PlaceHolder 2"/>
          <p:cNvSpPr>
            <a:spLocks noGrp="1"/>
          </p:cNvSpPr>
          <p:nvPr>
            <p:ph/>
          </p:nvPr>
        </p:nvSpPr>
        <p:spPr>
          <a:xfrm>
            <a:off x="215640" y="1171080"/>
            <a:ext cx="8701920" cy="4345560"/>
          </a:xfrm>
          <a:prstGeom prst="rect">
            <a:avLst/>
          </a:prstGeom>
          <a:noFill/>
          <a:ln w="12600">
            <a:noFill/>
          </a:ln>
        </p:spPr>
        <p:txBody>
          <a:bodyPr lIns="45720" tIns="45000" rIns="45720" bIns="45000" anchor="t">
            <a:normAutofit/>
          </a:bodyPr>
          <a:lstStyle/>
          <a:p>
            <a:pPr indent="0" algn="ctr" defTabSz="685800">
              <a:lnSpc>
                <a:spcPct val="100000"/>
              </a:lnSpc>
              <a:buNone/>
              <a:tabLst>
                <a:tab pos="0" algn="l"/>
              </a:tabLst>
            </a:pPr>
            <a:endParaRPr lang="en-GB" sz="3300" b="0" u="none" strike="noStrike">
              <a:solidFill>
                <a:srgbClr val="000000"/>
              </a:solidFill>
              <a:uFillTx/>
              <a:latin typeface="Myriad Pro"/>
            </a:endParaRPr>
          </a:p>
          <a:p>
            <a:pPr indent="0" defTabSz="685800">
              <a:lnSpc>
                <a:spcPct val="100000"/>
              </a:lnSpc>
              <a:buNone/>
              <a:tabLst>
                <a:tab pos="0" algn="l"/>
              </a:tabLst>
            </a:pPr>
            <a:r>
              <a:rPr lang="en-GB" sz="3600" b="1" u="none" strike="noStrike">
                <a:solidFill>
                  <a:schemeClr val="dk1"/>
                </a:solidFill>
                <a:uFillTx/>
                <a:latin typeface="Myriad Pro"/>
                <a:ea typeface="Myriad Pro"/>
              </a:rPr>
              <a:t>We shall examine…..</a:t>
            </a:r>
            <a:endParaRPr lang="en-GB" sz="3600" b="0" u="none" strike="noStrike">
              <a:solidFill>
                <a:srgbClr val="000000"/>
              </a:solidFill>
              <a:uFillTx/>
              <a:latin typeface="Myriad Pro"/>
            </a:endParaRPr>
          </a:p>
          <a:p>
            <a:pPr indent="0" defTabSz="685800">
              <a:lnSpc>
                <a:spcPct val="100000"/>
              </a:lnSpc>
              <a:buNone/>
              <a:tabLst>
                <a:tab pos="0" algn="l"/>
              </a:tabLst>
            </a:pPr>
            <a:endParaRPr lang="en-GB" sz="3600" b="0" u="none" strike="noStrike">
              <a:solidFill>
                <a:srgbClr val="000000"/>
              </a:solidFill>
              <a:uFillTx/>
              <a:latin typeface="Myriad Pro"/>
            </a:endParaRPr>
          </a:p>
          <a:p>
            <a:pPr marL="257175" indent="-257175" defTabSz="685800">
              <a:lnSpc>
                <a:spcPct val="100000"/>
              </a:lnSpc>
              <a:buClr>
                <a:srgbClr val="FF0000"/>
              </a:buClr>
              <a:buFont typeface="Wingdings" panose="05000000000000000000" pitchFamily="2" charset="2"/>
              <a:buChar char=""/>
              <a:tabLst>
                <a:tab pos="0" algn="l"/>
              </a:tabLst>
            </a:pPr>
            <a:r>
              <a:rPr lang="en-GB" sz="3200" b="1" u="none" strike="noStrike">
                <a:solidFill>
                  <a:srgbClr val="FF0000"/>
                </a:solidFill>
                <a:uFillTx/>
                <a:latin typeface="Myriad Pro"/>
                <a:ea typeface="Myriad Pro"/>
              </a:rPr>
              <a:t>The role and importance of information management to business.</a:t>
            </a:r>
            <a:endParaRPr lang="en-GB" sz="3200" b="0" u="none" strike="noStrike">
              <a:solidFill>
                <a:srgbClr val="000000"/>
              </a:solidFill>
              <a:uFillTx/>
              <a:latin typeface="Myriad Pro"/>
            </a:endParaRPr>
          </a:p>
          <a:p>
            <a:pPr indent="0" defTabSz="685800">
              <a:lnSpc>
                <a:spcPct val="100000"/>
              </a:lnSpc>
              <a:buNone/>
              <a:tabLst>
                <a:tab pos="0" algn="l"/>
              </a:tabLst>
            </a:pPr>
            <a:endParaRPr lang="en-GB" sz="3200" b="0" u="none" strike="noStrike">
              <a:solidFill>
                <a:srgbClr val="000000"/>
              </a:solidFill>
              <a:uFillTx/>
              <a:latin typeface="Myriad Pro"/>
            </a:endParaRPr>
          </a:p>
          <a:p>
            <a:pPr marL="257175" indent="-257175" defTabSz="685800">
              <a:lnSpc>
                <a:spcPct val="100000"/>
              </a:lnSpc>
              <a:buClr>
                <a:srgbClr val="FF0000"/>
              </a:buClr>
              <a:buFont typeface="Wingdings" panose="05000000000000000000" pitchFamily="2" charset="2"/>
              <a:buChar char=""/>
              <a:tabLst>
                <a:tab pos="0" algn="l"/>
              </a:tabLst>
            </a:pPr>
            <a:r>
              <a:rPr lang="en-GB" sz="3200" b="1" u="none" strike="noStrike">
                <a:solidFill>
                  <a:srgbClr val="FF0000"/>
                </a:solidFill>
                <a:uFillTx/>
                <a:latin typeface="Myriad Pro"/>
                <a:ea typeface="Myriad Pro"/>
              </a:rPr>
              <a:t>The historical development in business information management.</a:t>
            </a:r>
            <a:endParaRPr lang="en-GB" sz="32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7"/>
                                        </p:tgtEl>
                                        <p:attrNameLst>
                                          <p:attrName>style.visibility</p:attrName>
                                        </p:attrNameLst>
                                      </p:cBhvr>
                                      <p:to>
                                        <p:strVal val="visible"/>
                                      </p:to>
                                    </p:set>
                                    <p:animEffect transition="in" filter="barn(inVertical)">
                                      <p:cBhvr additive="repl">
                                        <p:cTn id="7" dur="500"/>
                                        <p:tgtEl>
                                          <p:spTgt spid="9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8"/>
                                        </p:tgtEl>
                                        <p:attrNameLst>
                                          <p:attrName>style.visibility</p:attrName>
                                        </p:attrNameLst>
                                      </p:cBhvr>
                                      <p:to>
                                        <p:strVal val="visible"/>
                                      </p:to>
                                    </p:set>
                                    <p:animEffect transition="in" filter="fade">
                                      <p:cBhvr additive="repl">
                                        <p:cTn id="12" dur="1000"/>
                                        <p:tgtEl>
                                          <p:spTgt spid="98"/>
                                        </p:tgtEl>
                                      </p:cBhvr>
                                    </p:animEffect>
                                    <p:anim calcmode="lin" valueType="num">
                                      <p:cBhvr additive="repl">
                                        <p:cTn id="13" dur="1000" fill="hold"/>
                                        <p:tgtEl>
                                          <p:spTgt spid="98"/>
                                        </p:tgtEl>
                                        <p:attrNameLst>
                                          <p:attrName>ppt_x</p:attrName>
                                        </p:attrNameLst>
                                      </p:cBhvr>
                                      <p:tavLst>
                                        <p:tav tm="0">
                                          <p:val>
                                            <p:strVal val="#ppt_x"/>
                                          </p:val>
                                        </p:tav>
                                        <p:tav tm="100000">
                                          <p:val>
                                            <p:strVal val="#ppt_x"/>
                                          </p:val>
                                        </p:tav>
                                      </p:tavLst>
                                    </p:anim>
                                    <p:anim calcmode="lin" valueType="num">
                                      <p:cBhvr additive="repl">
                                        <p:cTn id="14" dur="1000" fill="hold"/>
                                        <p:tgtEl>
                                          <p:spTgt spid="9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8">
                                            <p:txEl>
                                              <p:pRg st="1" end="1"/>
                                            </p:txEl>
                                          </p:spTgt>
                                        </p:tgtEl>
                                        <p:attrNameLst>
                                          <p:attrName>style.visibility</p:attrName>
                                        </p:attrNameLst>
                                      </p:cBhvr>
                                      <p:to>
                                        <p:strVal val="visible"/>
                                      </p:to>
                                    </p:set>
                                    <p:animEffect transition="in" filter="fade">
                                      <p:cBhvr additive="repl">
                                        <p:cTn id="19" dur="1000"/>
                                        <p:tgtEl>
                                          <p:spTgt spid="98">
                                            <p:txEl>
                                              <p:pRg st="1" end="1"/>
                                            </p:txEl>
                                          </p:spTgt>
                                        </p:tgtEl>
                                      </p:cBhvr>
                                    </p:animEffect>
                                    <p:anim calcmode="lin" valueType="num">
                                      <p:cBhvr additive="repl">
                                        <p:cTn id="20" dur="1000" fill="hold"/>
                                        <p:tgtEl>
                                          <p:spTgt spid="98">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9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8">
                                            <p:txEl>
                                              <p:pRg st="3" end="3"/>
                                            </p:txEl>
                                          </p:spTgt>
                                        </p:tgtEl>
                                        <p:attrNameLst>
                                          <p:attrName>style.visibility</p:attrName>
                                        </p:attrNameLst>
                                      </p:cBhvr>
                                      <p:to>
                                        <p:strVal val="visible"/>
                                      </p:to>
                                    </p:set>
                                    <p:animEffect transition="in" filter="fade">
                                      <p:cBhvr additive="repl">
                                        <p:cTn id="26" dur="1000"/>
                                        <p:tgtEl>
                                          <p:spTgt spid="98">
                                            <p:txEl>
                                              <p:pRg st="3" end="3"/>
                                            </p:txEl>
                                          </p:spTgt>
                                        </p:tgtEl>
                                      </p:cBhvr>
                                    </p:animEffect>
                                    <p:anim calcmode="lin" valueType="num">
                                      <p:cBhvr additive="repl">
                                        <p:cTn id="27" dur="1000" fill="hold"/>
                                        <p:tgtEl>
                                          <p:spTgt spid="98">
                                            <p:txEl>
                                              <p:pRg st="3" end="3"/>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9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98">
                                            <p:txEl>
                                              <p:pRg st="5" end="5"/>
                                            </p:txEl>
                                          </p:spTgt>
                                        </p:tgtEl>
                                        <p:attrNameLst>
                                          <p:attrName>style.visibility</p:attrName>
                                        </p:attrNameLst>
                                      </p:cBhvr>
                                      <p:to>
                                        <p:strVal val="visible"/>
                                      </p:to>
                                    </p:set>
                                    <p:animEffect transition="in" filter="fade">
                                      <p:cBhvr additive="repl">
                                        <p:cTn id="33" dur="1000"/>
                                        <p:tgtEl>
                                          <p:spTgt spid="98">
                                            <p:txEl>
                                              <p:pRg st="5" end="5"/>
                                            </p:txEl>
                                          </p:spTgt>
                                        </p:tgtEl>
                                      </p:cBhvr>
                                    </p:animEffect>
                                    <p:anim calcmode="lin" valueType="num">
                                      <p:cBhvr additive="repl">
                                        <p:cTn id="34" dur="1000" fill="hold"/>
                                        <p:tgtEl>
                                          <p:spTgt spid="98">
                                            <p:txEl>
                                              <p:pRg st="5" end="5"/>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9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 name="PlaceHolder 1"/>
          <p:cNvSpPr>
            <a:spLocks noGrp="1"/>
          </p:cNvSpPr>
          <p:nvPr>
            <p:ph type="title"/>
          </p:nvPr>
        </p:nvSpPr>
        <p:spPr>
          <a:xfrm>
            <a:off x="215640" y="274680"/>
            <a:ext cx="8784000" cy="89640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3600" b="1" u="none" strike="noStrike">
                <a:solidFill>
                  <a:schemeClr val="dk1"/>
                </a:solidFill>
                <a:uFillTx/>
                <a:latin typeface="Myriad Pro"/>
                <a:ea typeface="Myriad Pro"/>
              </a:rPr>
              <a:t>The Role &amp; Importance of Information Management to Business.</a:t>
            </a:r>
            <a:endParaRPr lang="en-GB" sz="3600" b="0" u="none" strike="noStrike">
              <a:solidFill>
                <a:srgbClr val="000000"/>
              </a:solidFill>
              <a:uFillTx/>
              <a:latin typeface="Myriad Pro"/>
            </a:endParaRPr>
          </a:p>
        </p:txBody>
      </p:sp>
      <p:sp>
        <p:nvSpPr>
          <p:cNvPr id="100" name="PlaceHolder 2"/>
          <p:cNvSpPr>
            <a:spLocks noGrp="1"/>
          </p:cNvSpPr>
          <p:nvPr>
            <p:ph/>
          </p:nvPr>
        </p:nvSpPr>
        <p:spPr>
          <a:xfrm>
            <a:off x="215640" y="1171080"/>
            <a:ext cx="8701920" cy="4345560"/>
          </a:xfrm>
          <a:prstGeom prst="rect">
            <a:avLst/>
          </a:prstGeom>
          <a:noFill/>
          <a:ln w="12600">
            <a:noFill/>
          </a:ln>
        </p:spPr>
        <p:txBody>
          <a:bodyPr lIns="45720" tIns="45000" rIns="45720" bIns="45000" anchor="t">
            <a:normAutofit/>
          </a:bodyPr>
          <a:lstStyle/>
          <a:p>
            <a:pPr indent="0" algn="ctr" defTabSz="685800">
              <a:lnSpc>
                <a:spcPct val="100000"/>
              </a:lnSpc>
              <a:buNone/>
              <a:tabLst>
                <a:tab pos="0" algn="l"/>
              </a:tabLst>
            </a:pPr>
            <a:endParaRPr lang="en-GB" sz="3300" b="0" u="none" strike="noStrike">
              <a:solidFill>
                <a:srgbClr val="000000"/>
              </a:solidFill>
              <a:uFillTx/>
              <a:latin typeface="Myriad Pro"/>
            </a:endParaRPr>
          </a:p>
          <a:p>
            <a:pPr indent="0" algn="ctr" defTabSz="685800">
              <a:lnSpc>
                <a:spcPct val="100000"/>
              </a:lnSpc>
              <a:buNone/>
              <a:tabLst>
                <a:tab pos="0" algn="l"/>
              </a:tabLst>
            </a:pPr>
            <a:r>
              <a:rPr lang="en-GB" sz="3300" b="1" u="none" strike="noStrike">
                <a:solidFill>
                  <a:srgbClr val="000000"/>
                </a:solidFill>
                <a:uFillTx/>
                <a:latin typeface="Myriad Pro"/>
                <a:ea typeface="Myriad Pro"/>
              </a:rPr>
              <a:t>Information Technology (IT) and its management undoubtedly now forms an integral part of any given organisation on which business decisions and strategies are enabled, often at hugely elevated investment</a:t>
            </a:r>
            <a:endParaRPr lang="en-GB" sz="3300" b="0" u="none" strike="noStrike">
              <a:solidFill>
                <a:srgbClr val="000000"/>
              </a:solidFill>
              <a:uFillTx/>
              <a:latin typeface="Myriad Pro"/>
            </a:endParaRPr>
          </a:p>
          <a:p>
            <a:pPr indent="0" algn="ctr" defTabSz="685800">
              <a:lnSpc>
                <a:spcPct val="100000"/>
              </a:lnSpc>
              <a:buNone/>
              <a:tabLst>
                <a:tab pos="0" algn="l"/>
              </a:tabLst>
            </a:pPr>
            <a:r>
              <a:rPr lang="en-GB" sz="3300" b="1" u="none" strike="noStrike">
                <a:solidFill>
                  <a:srgbClr val="000000"/>
                </a:solidFill>
                <a:uFillTx/>
                <a:latin typeface="Myriad Pro"/>
                <a:ea typeface="Calibri" panose="020F0502020204030204"/>
              </a:rPr>
              <a:t>(Coughlan, Lycett, and Macredie, 2005).</a:t>
            </a:r>
            <a:endParaRPr lang="en-GB" sz="33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animEffect transition="in" filter="barn(inVertical)">
                                      <p:cBhvr additive="repl">
                                        <p:cTn id="7" dur="500"/>
                                        <p:tgtEl>
                                          <p:spTgt spid="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0"/>
                                        </p:tgtEl>
                                        <p:attrNameLst>
                                          <p:attrName>style.visibility</p:attrName>
                                        </p:attrNameLst>
                                      </p:cBhvr>
                                      <p:to>
                                        <p:strVal val="visible"/>
                                      </p:to>
                                    </p:set>
                                    <p:animEffect transition="in" filter="fade">
                                      <p:cBhvr additive="repl">
                                        <p:cTn id="12" dur="1000"/>
                                        <p:tgtEl>
                                          <p:spTgt spid="100"/>
                                        </p:tgtEl>
                                      </p:cBhvr>
                                    </p:animEffect>
                                    <p:anim calcmode="lin" valueType="num">
                                      <p:cBhvr additive="repl">
                                        <p:cTn id="13" dur="1000" fill="hold"/>
                                        <p:tgtEl>
                                          <p:spTgt spid="100"/>
                                        </p:tgtEl>
                                        <p:attrNameLst>
                                          <p:attrName>ppt_x</p:attrName>
                                        </p:attrNameLst>
                                      </p:cBhvr>
                                      <p:tavLst>
                                        <p:tav tm="0">
                                          <p:val>
                                            <p:strVal val="#ppt_x"/>
                                          </p:val>
                                        </p:tav>
                                        <p:tav tm="100000">
                                          <p:val>
                                            <p:strVal val="#ppt_x"/>
                                          </p:val>
                                        </p:tav>
                                      </p:tavLst>
                                    </p:anim>
                                    <p:anim calcmode="lin" valueType="num">
                                      <p:cBhvr additive="repl">
                                        <p:cTn id="14" dur="1000" fill="hold"/>
                                        <p:tgtEl>
                                          <p:spTgt spid="10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00">
                                            <p:txEl>
                                              <p:pRg st="1" end="1"/>
                                            </p:txEl>
                                          </p:spTgt>
                                        </p:tgtEl>
                                        <p:attrNameLst>
                                          <p:attrName>style.visibility</p:attrName>
                                        </p:attrNameLst>
                                      </p:cBhvr>
                                      <p:to>
                                        <p:strVal val="visible"/>
                                      </p:to>
                                    </p:set>
                                    <p:animEffect transition="in" filter="fade">
                                      <p:cBhvr additive="repl">
                                        <p:cTn id="19" dur="1000"/>
                                        <p:tgtEl>
                                          <p:spTgt spid="100">
                                            <p:txEl>
                                              <p:pRg st="1" end="1"/>
                                            </p:txEl>
                                          </p:spTgt>
                                        </p:tgtEl>
                                      </p:cBhvr>
                                    </p:animEffect>
                                    <p:anim calcmode="lin" valueType="num">
                                      <p:cBhvr additive="repl">
                                        <p:cTn id="20" dur="1000" fill="hold"/>
                                        <p:tgtEl>
                                          <p:spTgt spid="100">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0">
                                            <p:txEl>
                                              <p:pRg st="2" end="2"/>
                                            </p:txEl>
                                          </p:spTgt>
                                        </p:tgtEl>
                                        <p:attrNameLst>
                                          <p:attrName>style.visibility</p:attrName>
                                        </p:attrNameLst>
                                      </p:cBhvr>
                                      <p:to>
                                        <p:strVal val="visible"/>
                                      </p:to>
                                    </p:set>
                                    <p:animEffect transition="in" filter="fade">
                                      <p:cBhvr additive="repl">
                                        <p:cTn id="26" dur="1000"/>
                                        <p:tgtEl>
                                          <p:spTgt spid="100">
                                            <p:txEl>
                                              <p:pRg st="2" end="2"/>
                                            </p:txEl>
                                          </p:spTgt>
                                        </p:tgtEl>
                                      </p:cBhvr>
                                    </p:animEffect>
                                    <p:anim calcmode="lin" valueType="num">
                                      <p:cBhvr additive="repl">
                                        <p:cTn id="27" dur="1000" fill="hold"/>
                                        <p:tgtEl>
                                          <p:spTgt spid="100">
                                            <p:txEl>
                                              <p:pRg st="2" end="2"/>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274680"/>
            <a:ext cx="8229240" cy="73188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The Role </a:t>
            </a:r>
            <a:r>
              <a:rPr lang="en-GB" sz="3200" b="1" u="none" strike="noStrike">
                <a:solidFill>
                  <a:schemeClr val="dk1"/>
                </a:solidFill>
                <a:uFillTx/>
                <a:latin typeface="Myriad Pro"/>
                <a:ea typeface="Myriad Pro"/>
              </a:rPr>
              <a:t>&amp; Importance </a:t>
            </a:r>
            <a:r>
              <a:rPr lang="en-GB" sz="3300" b="1" u="none" strike="noStrike">
                <a:solidFill>
                  <a:srgbClr val="000000"/>
                </a:solidFill>
                <a:uFillTx/>
                <a:latin typeface="Myriad Pro"/>
                <a:ea typeface="Myriad Pro"/>
              </a:rPr>
              <a:t>of Information Management to Business Today</a:t>
            </a:r>
            <a:endParaRPr lang="en-GB" sz="3300" b="0" u="none" strike="noStrike">
              <a:solidFill>
                <a:srgbClr val="000000"/>
              </a:solidFill>
              <a:uFillTx/>
              <a:latin typeface="Myriad Pro"/>
            </a:endParaRPr>
          </a:p>
        </p:txBody>
      </p:sp>
      <p:sp>
        <p:nvSpPr>
          <p:cNvPr id="102" name="PlaceHolder 2"/>
          <p:cNvSpPr>
            <a:spLocks noGrp="1"/>
          </p:cNvSpPr>
          <p:nvPr>
            <p:ph/>
          </p:nvPr>
        </p:nvSpPr>
        <p:spPr>
          <a:xfrm>
            <a:off x="215640" y="1171080"/>
            <a:ext cx="8701920" cy="4345560"/>
          </a:xfrm>
          <a:prstGeom prst="rect">
            <a:avLst/>
          </a:prstGeom>
          <a:noFill/>
          <a:ln w="12600">
            <a:noFill/>
          </a:ln>
        </p:spPr>
        <p:txBody>
          <a:bodyPr lIns="45720" tIns="45000" rIns="45720" bIns="45000" anchor="t">
            <a:normAutofit/>
          </a:bodyPr>
          <a:lstStyle/>
          <a:p>
            <a:pPr marL="257175" indent="-257175" defTabSz="685800">
              <a:lnSpc>
                <a:spcPct val="90000"/>
              </a:lnSpc>
              <a:spcBef>
                <a:spcPts val="500"/>
              </a:spcBef>
              <a:buClr>
                <a:srgbClr val="000000"/>
              </a:buClr>
              <a:buFont typeface="Arial" panose="020B0604020202020204"/>
              <a:buChar char="•"/>
            </a:pPr>
            <a:r>
              <a:rPr lang="en-US" sz="2800" b="1" u="none" strike="noStrike">
                <a:solidFill>
                  <a:srgbClr val="000000"/>
                </a:solidFill>
                <a:uFillTx/>
                <a:latin typeface="Myriad Pro"/>
                <a:ea typeface="Myriad Pro"/>
              </a:rPr>
              <a:t>In the emerging, fully digital business</a:t>
            </a:r>
            <a:endParaRPr lang="en-GB" sz="2800" b="0" u="none" strike="noStrike">
              <a:solidFill>
                <a:srgbClr val="000000"/>
              </a:solidFill>
              <a:uFillTx/>
              <a:latin typeface="Myriad Pro"/>
            </a:endParaRPr>
          </a:p>
          <a:p>
            <a:pPr marL="588010" lvl="1" indent="-245110" defTabSz="685800">
              <a:lnSpc>
                <a:spcPct val="9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Significant business relationships are digitally enabled and mediated;</a:t>
            </a:r>
            <a:endParaRPr lang="en-GB" sz="2400" b="0" u="none" strike="noStrike">
              <a:solidFill>
                <a:srgbClr val="000000"/>
              </a:solidFill>
              <a:uFillTx/>
              <a:latin typeface="Myriad Pro"/>
            </a:endParaRPr>
          </a:p>
          <a:p>
            <a:pPr marL="588010" lvl="1" indent="-245110" defTabSz="685800">
              <a:lnSpc>
                <a:spcPct val="9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Core business processes are accomplished through digital networks;</a:t>
            </a:r>
            <a:endParaRPr lang="en-GB" sz="2400" b="0" u="none" strike="noStrike">
              <a:solidFill>
                <a:srgbClr val="000000"/>
              </a:solidFill>
              <a:uFillTx/>
              <a:latin typeface="Myriad Pro"/>
            </a:endParaRPr>
          </a:p>
          <a:p>
            <a:pPr marL="588010" lvl="1" indent="-245110" defTabSz="685800">
              <a:lnSpc>
                <a:spcPct val="9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Key corporate assets are managed digitally.</a:t>
            </a:r>
            <a:endParaRPr lang="en-GB" sz="2400" b="0" u="none" strike="noStrike">
              <a:solidFill>
                <a:srgbClr val="000000"/>
              </a:solidFill>
              <a:uFillTx/>
              <a:latin typeface="Myriad Pro"/>
            </a:endParaRPr>
          </a:p>
          <a:p>
            <a:pPr indent="0" defTabSz="685800">
              <a:lnSpc>
                <a:spcPct val="90000"/>
              </a:lnSpc>
              <a:spcBef>
                <a:spcPts val="500"/>
              </a:spcBef>
              <a:buNone/>
            </a:pPr>
            <a:endParaRPr lang="en-GB" sz="2400" b="0" u="none" strike="noStrike">
              <a:solidFill>
                <a:srgbClr val="000000"/>
              </a:solidFill>
              <a:uFillTx/>
              <a:latin typeface="Myriad Pro"/>
            </a:endParaRPr>
          </a:p>
          <a:p>
            <a:pPr marL="257175" indent="-257175" defTabSz="685800">
              <a:lnSpc>
                <a:spcPct val="90000"/>
              </a:lnSpc>
              <a:spcBef>
                <a:spcPts val="500"/>
              </a:spcBef>
              <a:buClr>
                <a:srgbClr val="000000"/>
              </a:buClr>
              <a:buFont typeface="Arial" panose="020B0604020202020204"/>
              <a:buChar char="•"/>
            </a:pPr>
            <a:r>
              <a:rPr lang="en-US" sz="2800" b="1" u="none" strike="noStrike">
                <a:solidFill>
                  <a:srgbClr val="000000"/>
                </a:solidFill>
                <a:uFillTx/>
                <a:latin typeface="Myriad Pro"/>
                <a:ea typeface="Myriad Pro"/>
              </a:rPr>
              <a:t>Digital firms offer greater flexibility in organization and management</a:t>
            </a:r>
            <a:endParaRPr lang="en-GB" sz="2800" b="0" u="none" strike="noStrike">
              <a:solidFill>
                <a:srgbClr val="000000"/>
              </a:solidFill>
              <a:uFillTx/>
              <a:latin typeface="Myriad Pro"/>
            </a:endParaRPr>
          </a:p>
          <a:p>
            <a:pPr marL="588010" lvl="1" indent="-245110" defTabSz="685800">
              <a:lnSpc>
                <a:spcPct val="9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Time shifting, space shifting.</a:t>
            </a: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1"/>
                                        </p:tgtEl>
                                        <p:attrNameLst>
                                          <p:attrName>style.visibility</p:attrName>
                                        </p:attrNameLst>
                                      </p:cBhvr>
                                      <p:to>
                                        <p:strVal val="visible"/>
                                      </p:to>
                                    </p:set>
                                    <p:animEffect transition="in" filter="barn(inVertical)">
                                      <p:cBhvr additive="repl">
                                        <p:cTn id="7" dur="500"/>
                                        <p:tgtEl>
                                          <p:spTgt spid="10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2"/>
                                        </p:tgtEl>
                                        <p:attrNameLst>
                                          <p:attrName>style.visibility</p:attrName>
                                        </p:attrNameLst>
                                      </p:cBhvr>
                                      <p:to>
                                        <p:strVal val="visible"/>
                                      </p:to>
                                    </p:set>
                                    <p:animEffect transition="in" filter="fade">
                                      <p:cBhvr additive="repl">
                                        <p:cTn id="12" dur="1000"/>
                                        <p:tgtEl>
                                          <p:spTgt spid="102"/>
                                        </p:tgtEl>
                                      </p:cBhvr>
                                    </p:animEffect>
                                    <p:anim calcmode="lin" valueType="num">
                                      <p:cBhvr additive="repl">
                                        <p:cTn id="13" dur="1000" fill="hold"/>
                                        <p:tgtEl>
                                          <p:spTgt spid="102"/>
                                        </p:tgtEl>
                                        <p:attrNameLst>
                                          <p:attrName>ppt_x</p:attrName>
                                        </p:attrNameLst>
                                      </p:cBhvr>
                                      <p:tavLst>
                                        <p:tav tm="0">
                                          <p:val>
                                            <p:strVal val="#ppt_x"/>
                                          </p:val>
                                        </p:tav>
                                        <p:tav tm="100000">
                                          <p:val>
                                            <p:strVal val="#ppt_x"/>
                                          </p:val>
                                        </p:tav>
                                      </p:tavLst>
                                    </p:anim>
                                    <p:anim calcmode="lin" valueType="num">
                                      <p:cBhvr additive="repl">
                                        <p:cTn id="14" dur="1000" fill="hold"/>
                                        <p:tgtEl>
                                          <p:spTgt spid="10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02">
                                            <p:txEl>
                                              <p:pRg st="0" end="0"/>
                                            </p:txEl>
                                          </p:spTgt>
                                        </p:tgtEl>
                                        <p:attrNameLst>
                                          <p:attrName>style.visibility</p:attrName>
                                        </p:attrNameLst>
                                      </p:cBhvr>
                                      <p:to>
                                        <p:strVal val="visible"/>
                                      </p:to>
                                    </p:set>
                                    <p:animEffect transition="in" filter="fade">
                                      <p:cBhvr additive="repl">
                                        <p:cTn id="19" dur="1000"/>
                                        <p:tgtEl>
                                          <p:spTgt spid="102">
                                            <p:txEl>
                                              <p:pRg st="0" end="0"/>
                                            </p:txEl>
                                          </p:spTgt>
                                        </p:tgtEl>
                                      </p:cBhvr>
                                    </p:animEffect>
                                    <p:anim calcmode="lin" valueType="num">
                                      <p:cBhvr additive="repl">
                                        <p:cTn id="20" dur="1000" fill="hold"/>
                                        <p:tgtEl>
                                          <p:spTgt spid="102">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02">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02">
                                            <p:txEl>
                                              <p:pRg st="1" end="1"/>
                                            </p:txEl>
                                          </p:spTgt>
                                        </p:tgtEl>
                                        <p:attrNameLst>
                                          <p:attrName>style.visibility</p:attrName>
                                        </p:attrNameLst>
                                      </p:cBhvr>
                                      <p:to>
                                        <p:strVal val="visible"/>
                                      </p:to>
                                    </p:set>
                                    <p:animEffect transition="in" filter="fade">
                                      <p:cBhvr additive="repl">
                                        <p:cTn id="24" dur="1000"/>
                                        <p:tgtEl>
                                          <p:spTgt spid="102">
                                            <p:txEl>
                                              <p:pRg st="1" end="1"/>
                                            </p:txEl>
                                          </p:spTgt>
                                        </p:tgtEl>
                                      </p:cBhvr>
                                    </p:animEffect>
                                    <p:anim calcmode="lin" valueType="num">
                                      <p:cBhvr additive="repl">
                                        <p:cTn id="25" dur="1000" fill="hold"/>
                                        <p:tgtEl>
                                          <p:spTgt spid="102">
                                            <p:txEl>
                                              <p:pRg st="1" end="1"/>
                                            </p:txEl>
                                          </p:spTgt>
                                        </p:tgtEl>
                                        <p:attrNameLst>
                                          <p:attrName>ppt_x</p:attrName>
                                        </p:attrNameLst>
                                      </p:cBhvr>
                                      <p:tavLst>
                                        <p:tav tm="0">
                                          <p:val>
                                            <p:strVal val="#ppt_x"/>
                                          </p:val>
                                        </p:tav>
                                        <p:tav tm="100000">
                                          <p:val>
                                            <p:strVal val="#ppt_x"/>
                                          </p:val>
                                        </p:tav>
                                      </p:tavLst>
                                    </p:anim>
                                    <p:anim calcmode="lin" valueType="num">
                                      <p:cBhvr additive="repl">
                                        <p:cTn id="26" dur="1000" fill="hold"/>
                                        <p:tgtEl>
                                          <p:spTgt spid="102">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02">
                                            <p:txEl>
                                              <p:pRg st="2" end="2"/>
                                            </p:txEl>
                                          </p:spTgt>
                                        </p:tgtEl>
                                        <p:attrNameLst>
                                          <p:attrName>style.visibility</p:attrName>
                                        </p:attrNameLst>
                                      </p:cBhvr>
                                      <p:to>
                                        <p:strVal val="visible"/>
                                      </p:to>
                                    </p:set>
                                    <p:animEffect transition="in" filter="fade">
                                      <p:cBhvr additive="repl">
                                        <p:cTn id="29" dur="1000"/>
                                        <p:tgtEl>
                                          <p:spTgt spid="102">
                                            <p:txEl>
                                              <p:pRg st="2" end="2"/>
                                            </p:txEl>
                                          </p:spTgt>
                                        </p:tgtEl>
                                      </p:cBhvr>
                                    </p:animEffect>
                                    <p:anim calcmode="lin" valueType="num">
                                      <p:cBhvr additive="repl">
                                        <p:cTn id="30" dur="1000" fill="hold"/>
                                        <p:tgtEl>
                                          <p:spTgt spid="102">
                                            <p:txEl>
                                              <p:pRg st="2" end="2"/>
                                            </p:txEl>
                                          </p:spTgt>
                                        </p:tgtEl>
                                        <p:attrNameLst>
                                          <p:attrName>ppt_x</p:attrName>
                                        </p:attrNameLst>
                                      </p:cBhvr>
                                      <p:tavLst>
                                        <p:tav tm="0">
                                          <p:val>
                                            <p:strVal val="#ppt_x"/>
                                          </p:val>
                                        </p:tav>
                                        <p:tav tm="100000">
                                          <p:val>
                                            <p:strVal val="#ppt_x"/>
                                          </p:val>
                                        </p:tav>
                                      </p:tavLst>
                                    </p:anim>
                                    <p:anim calcmode="lin" valueType="num">
                                      <p:cBhvr additive="repl">
                                        <p:cTn id="31" dur="1000" fill="hold"/>
                                        <p:tgtEl>
                                          <p:spTgt spid="102">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102">
                                            <p:txEl>
                                              <p:pRg st="3" end="3"/>
                                            </p:txEl>
                                          </p:spTgt>
                                        </p:tgtEl>
                                        <p:attrNameLst>
                                          <p:attrName>style.visibility</p:attrName>
                                        </p:attrNameLst>
                                      </p:cBhvr>
                                      <p:to>
                                        <p:strVal val="visible"/>
                                      </p:to>
                                    </p:set>
                                    <p:animEffect transition="in" filter="fade">
                                      <p:cBhvr additive="repl">
                                        <p:cTn id="34" dur="1000"/>
                                        <p:tgtEl>
                                          <p:spTgt spid="102">
                                            <p:txEl>
                                              <p:pRg st="3" end="3"/>
                                            </p:txEl>
                                          </p:spTgt>
                                        </p:tgtEl>
                                      </p:cBhvr>
                                    </p:animEffect>
                                    <p:anim calcmode="lin" valueType="num">
                                      <p:cBhvr additive="repl">
                                        <p:cTn id="35" dur="1000" fill="hold"/>
                                        <p:tgtEl>
                                          <p:spTgt spid="102">
                                            <p:txEl>
                                              <p:pRg st="3" end="3"/>
                                            </p:txEl>
                                          </p:spTgt>
                                        </p:tgtEl>
                                        <p:attrNameLst>
                                          <p:attrName>ppt_x</p:attrName>
                                        </p:attrNameLst>
                                      </p:cBhvr>
                                      <p:tavLst>
                                        <p:tav tm="0">
                                          <p:val>
                                            <p:strVal val="#ppt_x"/>
                                          </p:val>
                                        </p:tav>
                                        <p:tav tm="100000">
                                          <p:val>
                                            <p:strVal val="#ppt_x"/>
                                          </p:val>
                                        </p:tav>
                                      </p:tavLst>
                                    </p:anim>
                                    <p:anim calcmode="lin" valueType="num">
                                      <p:cBhvr additive="repl">
                                        <p:cTn id="36" dur="1000" fill="hold"/>
                                        <p:tgtEl>
                                          <p:spTgt spid="10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102">
                                            <p:txEl>
                                              <p:pRg st="5" end="5"/>
                                            </p:txEl>
                                          </p:spTgt>
                                        </p:tgtEl>
                                        <p:attrNameLst>
                                          <p:attrName>style.visibility</p:attrName>
                                        </p:attrNameLst>
                                      </p:cBhvr>
                                      <p:to>
                                        <p:strVal val="visible"/>
                                      </p:to>
                                    </p:set>
                                    <p:animEffect transition="in" filter="fade">
                                      <p:cBhvr additive="repl">
                                        <p:cTn id="41" dur="1000"/>
                                        <p:tgtEl>
                                          <p:spTgt spid="102">
                                            <p:txEl>
                                              <p:pRg st="5" end="5"/>
                                            </p:txEl>
                                          </p:spTgt>
                                        </p:tgtEl>
                                      </p:cBhvr>
                                    </p:animEffect>
                                    <p:anim calcmode="lin" valueType="num">
                                      <p:cBhvr additive="repl">
                                        <p:cTn id="42" dur="1000" fill="hold"/>
                                        <p:tgtEl>
                                          <p:spTgt spid="102">
                                            <p:txEl>
                                              <p:pRg st="5" end="5"/>
                                            </p:txEl>
                                          </p:spTgt>
                                        </p:tgtEl>
                                        <p:attrNameLst>
                                          <p:attrName>ppt_x</p:attrName>
                                        </p:attrNameLst>
                                      </p:cBhvr>
                                      <p:tavLst>
                                        <p:tav tm="0">
                                          <p:val>
                                            <p:strVal val="#ppt_x"/>
                                          </p:val>
                                        </p:tav>
                                        <p:tav tm="100000">
                                          <p:val>
                                            <p:strVal val="#ppt_x"/>
                                          </p:val>
                                        </p:tav>
                                      </p:tavLst>
                                    </p:anim>
                                    <p:anim calcmode="lin" valueType="num">
                                      <p:cBhvr additive="repl">
                                        <p:cTn id="43" dur="1000" fill="hold"/>
                                        <p:tgtEl>
                                          <p:spTgt spid="102">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102">
                                            <p:txEl>
                                              <p:pRg st="6" end="6"/>
                                            </p:txEl>
                                          </p:spTgt>
                                        </p:tgtEl>
                                        <p:attrNameLst>
                                          <p:attrName>style.visibility</p:attrName>
                                        </p:attrNameLst>
                                      </p:cBhvr>
                                      <p:to>
                                        <p:strVal val="visible"/>
                                      </p:to>
                                    </p:set>
                                    <p:animEffect transition="in" filter="fade">
                                      <p:cBhvr additive="repl">
                                        <p:cTn id="46" dur="1000"/>
                                        <p:tgtEl>
                                          <p:spTgt spid="102">
                                            <p:txEl>
                                              <p:pRg st="6" end="6"/>
                                            </p:txEl>
                                          </p:spTgt>
                                        </p:tgtEl>
                                      </p:cBhvr>
                                    </p:animEffect>
                                    <p:anim calcmode="lin" valueType="num">
                                      <p:cBhvr additive="repl">
                                        <p:cTn id="47" dur="1000" fill="hold"/>
                                        <p:tgtEl>
                                          <p:spTgt spid="102">
                                            <p:txEl>
                                              <p:pRg st="6" end="6"/>
                                            </p:txEl>
                                          </p:spTgt>
                                        </p:tgtEl>
                                        <p:attrNameLst>
                                          <p:attrName>ppt_x</p:attrName>
                                        </p:attrNameLst>
                                      </p:cBhvr>
                                      <p:tavLst>
                                        <p:tav tm="0">
                                          <p:val>
                                            <p:strVal val="#ppt_x"/>
                                          </p:val>
                                        </p:tav>
                                        <p:tav tm="100000">
                                          <p:val>
                                            <p:strVal val="#ppt_x"/>
                                          </p:val>
                                        </p:tav>
                                      </p:tavLst>
                                    </p:anim>
                                    <p:anim calcmode="lin" valueType="num">
                                      <p:cBhvr additive="repl">
                                        <p:cTn id="48" dur="1000" fill="hold"/>
                                        <p:tgtEl>
                                          <p:spTgt spid="10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PlaceHolder 1"/>
          <p:cNvSpPr>
            <a:spLocks noGrp="1"/>
          </p:cNvSpPr>
          <p:nvPr>
            <p:ph type="title"/>
          </p:nvPr>
        </p:nvSpPr>
        <p:spPr>
          <a:xfrm>
            <a:off x="457200" y="0"/>
            <a:ext cx="8229240" cy="77004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The Role </a:t>
            </a:r>
            <a:r>
              <a:rPr lang="en-GB" sz="3200" b="1" u="none" strike="noStrike">
                <a:solidFill>
                  <a:schemeClr val="dk1"/>
                </a:solidFill>
                <a:uFillTx/>
                <a:latin typeface="Myriad Pro"/>
                <a:ea typeface="Myriad Pro"/>
              </a:rPr>
              <a:t>&amp; Importance </a:t>
            </a:r>
            <a:r>
              <a:rPr lang="en-GB" sz="3300" b="1" u="none" strike="noStrike">
                <a:solidFill>
                  <a:srgbClr val="000000"/>
                </a:solidFill>
                <a:uFillTx/>
                <a:latin typeface="Myriad Pro"/>
                <a:ea typeface="Myriad Pro"/>
              </a:rPr>
              <a:t>of Information Management to Business Today</a:t>
            </a:r>
            <a:endParaRPr lang="en-GB" sz="3300" b="0" u="none" strike="noStrike">
              <a:solidFill>
                <a:srgbClr val="000000"/>
              </a:solidFill>
              <a:uFillTx/>
              <a:latin typeface="Myriad Pro"/>
            </a:endParaRPr>
          </a:p>
        </p:txBody>
      </p:sp>
      <p:sp>
        <p:nvSpPr>
          <p:cNvPr id="104" name="PlaceHolder 2"/>
          <p:cNvSpPr>
            <a:spLocks noGrp="1"/>
          </p:cNvSpPr>
          <p:nvPr>
            <p:ph/>
          </p:nvPr>
        </p:nvSpPr>
        <p:spPr>
          <a:xfrm>
            <a:off x="221040" y="883440"/>
            <a:ext cx="8701920" cy="4598280"/>
          </a:xfrm>
          <a:prstGeom prst="rect">
            <a:avLst/>
          </a:prstGeom>
          <a:noFill/>
          <a:ln w="12600">
            <a:noFill/>
          </a:ln>
        </p:spPr>
        <p:txBody>
          <a:bodyPr lIns="45720" tIns="45000" rIns="45720" bIns="45000" anchor="t">
            <a:normAutofit/>
          </a:bodyPr>
          <a:lstStyle/>
          <a:p>
            <a:pPr marL="257175" indent="-257175" defTabSz="685800">
              <a:lnSpc>
                <a:spcPct val="90000"/>
              </a:lnSpc>
              <a:spcBef>
                <a:spcPts val="500"/>
              </a:spcBef>
              <a:buClr>
                <a:srgbClr val="000000"/>
              </a:buClr>
              <a:buFont typeface="Arial" panose="020B0604020202020204"/>
              <a:buChar char="•"/>
            </a:pPr>
            <a:r>
              <a:rPr lang="en-US" sz="2400" b="1" u="none" strike="noStrike">
                <a:solidFill>
                  <a:srgbClr val="000000"/>
                </a:solidFill>
                <a:uFillTx/>
                <a:latin typeface="Myriad Pro"/>
                <a:ea typeface="Myriad Pro"/>
              </a:rPr>
              <a:t>Information systems (management) plays very important roles in business so much that it has attracted heavy investment.</a:t>
            </a:r>
            <a:endParaRPr lang="en-GB" sz="2400" b="0" u="none" strike="noStrike">
              <a:solidFill>
                <a:srgbClr val="000000"/>
              </a:solidFill>
              <a:uFillTx/>
              <a:latin typeface="Myriad Pro"/>
            </a:endParaRPr>
          </a:p>
          <a:p>
            <a:pPr indent="0" defTabSz="685800">
              <a:lnSpc>
                <a:spcPct val="90000"/>
              </a:lnSpc>
              <a:spcBef>
                <a:spcPts val="500"/>
              </a:spcBef>
              <a:buNone/>
            </a:pPr>
            <a:endParaRPr lang="en-GB" sz="2400" b="0" u="none" strike="noStrike">
              <a:solidFill>
                <a:srgbClr val="000000"/>
              </a:solidFill>
              <a:uFillTx/>
              <a:latin typeface="Myriad Pro"/>
            </a:endParaRPr>
          </a:p>
          <a:p>
            <a:pPr indent="0" defTabSz="685800">
              <a:lnSpc>
                <a:spcPct val="90000"/>
              </a:lnSpc>
              <a:spcBef>
                <a:spcPts val="500"/>
              </a:spcBef>
              <a:buNone/>
            </a:pPr>
            <a:endParaRPr lang="en-GB" sz="2400" b="0" u="none" strike="noStrike">
              <a:solidFill>
                <a:srgbClr val="000000"/>
              </a:solidFill>
              <a:uFillTx/>
              <a:latin typeface="Myriad Pro"/>
            </a:endParaRPr>
          </a:p>
          <a:p>
            <a:pPr indent="0" defTabSz="685800">
              <a:lnSpc>
                <a:spcPct val="90000"/>
              </a:lnSpc>
              <a:spcBef>
                <a:spcPts val="500"/>
              </a:spcBef>
              <a:buNone/>
            </a:pPr>
            <a:endParaRPr lang="en-GB" sz="2400" b="0" u="none" strike="noStrike">
              <a:solidFill>
                <a:srgbClr val="000000"/>
              </a:solidFill>
              <a:uFillTx/>
              <a:latin typeface="Myriad Pro"/>
            </a:endParaRPr>
          </a:p>
        </p:txBody>
      </p:sp>
      <p:sp>
        <p:nvSpPr>
          <p:cNvPr id="105" name="Text Box 7"/>
          <p:cNvSpPr/>
          <p:nvPr/>
        </p:nvSpPr>
        <p:spPr>
          <a:xfrm>
            <a:off x="2147400" y="5116680"/>
            <a:ext cx="5486040" cy="608040"/>
          </a:xfrm>
          <a:prstGeom prst="rect">
            <a:avLst/>
          </a:prstGeom>
          <a:noFill/>
          <a:ln w="0">
            <a:noFill/>
          </a:ln>
        </p:spPr>
        <p:style>
          <a:lnRef idx="0">
            <a:srgbClr val="FFFFFF"/>
          </a:lnRef>
          <a:fillRef idx="0">
            <a:srgbClr val="FFFFFF"/>
          </a:fillRef>
          <a:effectRef idx="0">
            <a:srgbClr val="FFFFFF"/>
          </a:effectRef>
          <a:fontRef idx="minor"/>
        </p:style>
        <p:txBody>
          <a:bodyPr lIns="90000" tIns="45000" rIns="90000" bIns="45000" anchor="t">
            <a:spAutoFit/>
          </a:bodyPr>
          <a:lstStyle/>
          <a:p>
            <a:pPr defTabSz="914400">
              <a:lnSpc>
                <a:spcPct val="100000"/>
              </a:lnSpc>
              <a:spcBef>
                <a:spcPts val="450"/>
              </a:spcBef>
              <a:tabLst>
                <a:tab pos="0" algn="l"/>
              </a:tabLst>
            </a:pPr>
            <a:r>
              <a:rPr lang="en-US" sz="900" b="1" u="none" strike="noStrike">
                <a:solidFill>
                  <a:schemeClr val="dk1"/>
                </a:solidFill>
                <a:uFillTx/>
                <a:latin typeface="Arial" panose="020B0604020202020204"/>
                <a:ea typeface="Myriad Pro"/>
              </a:rPr>
              <a:t>Information technology investment, defined as hardware, software, and communications equipment, grew from 32% to 51% between 1980 and 2008.</a:t>
            </a:r>
            <a:br>
              <a:rPr sz="900"/>
            </a:br>
            <a:r>
              <a:rPr lang="en-US" sz="800" b="1" i="1" u="none" strike="noStrike">
                <a:solidFill>
                  <a:schemeClr val="dk1"/>
                </a:solidFill>
                <a:uFillTx/>
                <a:latin typeface="Arial" panose="020B0604020202020204"/>
                <a:ea typeface="Myriad Pro"/>
              </a:rPr>
              <a:t>Source</a:t>
            </a:r>
            <a:r>
              <a:rPr lang="en-US" sz="800" b="1" u="none" strike="noStrike">
                <a:solidFill>
                  <a:schemeClr val="dk1"/>
                </a:solidFill>
                <a:uFillTx/>
                <a:latin typeface="Arial" panose="020B0604020202020204"/>
                <a:ea typeface="Myriad Pro"/>
              </a:rPr>
              <a:t>: Based on data in U.S. Department of Commerce, Bureau of Economic Analysis, </a:t>
            </a:r>
            <a:r>
              <a:rPr lang="en-US" sz="800" b="1" i="1" u="none" strike="noStrike">
                <a:solidFill>
                  <a:schemeClr val="dk1"/>
                </a:solidFill>
                <a:uFillTx/>
                <a:latin typeface="Arial" panose="020B0604020202020204"/>
                <a:ea typeface="Myriad Pro"/>
              </a:rPr>
              <a:t>National Income and Product Accounts</a:t>
            </a:r>
            <a:r>
              <a:rPr lang="en-US" sz="800" b="1" u="none" strike="noStrike">
                <a:solidFill>
                  <a:schemeClr val="dk1"/>
                </a:solidFill>
                <a:uFillTx/>
                <a:latin typeface="Arial" panose="020B0604020202020204"/>
                <a:ea typeface="Myriad Pro"/>
              </a:rPr>
              <a:t>, 2008.</a:t>
            </a:r>
            <a:endParaRPr lang="en-GB" sz="800" b="0" u="none" strike="noStrike">
              <a:solidFill>
                <a:srgbClr val="000000"/>
              </a:solidFill>
              <a:uFillTx/>
              <a:latin typeface="Arial" panose="020B0604020202020204"/>
            </a:endParaRPr>
          </a:p>
        </p:txBody>
      </p:sp>
      <p:pic>
        <p:nvPicPr>
          <p:cNvPr id="106" name="Picture 8" descr="Fig-1-1_MIS_11e"/>
          <p:cNvPicPr/>
          <p:nvPr/>
        </p:nvPicPr>
        <p:blipFill>
          <a:blip r:embed="rId2"/>
          <a:stretch>
            <a:fillRect/>
          </a:stretch>
        </p:blipFill>
        <p:spPr>
          <a:xfrm>
            <a:off x="1371600" y="1880280"/>
            <a:ext cx="5866920" cy="3236040"/>
          </a:xfrm>
          <a:prstGeom prst="rect">
            <a:avLst/>
          </a:prstGeom>
          <a:noFill/>
          <a:ln w="0">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barn(inVertical)">
                                      <p:cBhvr additive="repl">
                                        <p:cTn id="7" dur="500"/>
                                        <p:tgtEl>
                                          <p:spTgt spid="10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4"/>
                                        </p:tgtEl>
                                        <p:attrNameLst>
                                          <p:attrName>style.visibility</p:attrName>
                                        </p:attrNameLst>
                                      </p:cBhvr>
                                      <p:to>
                                        <p:strVal val="visible"/>
                                      </p:to>
                                    </p:set>
                                    <p:animEffect transition="in" filter="fade">
                                      <p:cBhvr additive="repl">
                                        <p:cTn id="12" dur="1000"/>
                                        <p:tgtEl>
                                          <p:spTgt spid="104"/>
                                        </p:tgtEl>
                                      </p:cBhvr>
                                    </p:animEffect>
                                    <p:anim calcmode="lin" valueType="num">
                                      <p:cBhvr additive="repl">
                                        <p:cTn id="13" dur="1000" fill="hold"/>
                                        <p:tgtEl>
                                          <p:spTgt spid="104"/>
                                        </p:tgtEl>
                                        <p:attrNameLst>
                                          <p:attrName>ppt_x</p:attrName>
                                        </p:attrNameLst>
                                      </p:cBhvr>
                                      <p:tavLst>
                                        <p:tav tm="0">
                                          <p:val>
                                            <p:strVal val="#ppt_x"/>
                                          </p:val>
                                        </p:tav>
                                        <p:tav tm="100000">
                                          <p:val>
                                            <p:strVal val="#ppt_x"/>
                                          </p:val>
                                        </p:tav>
                                      </p:tavLst>
                                    </p:anim>
                                    <p:anim calcmode="lin" valueType="num">
                                      <p:cBhvr additive="repl">
                                        <p:cTn id="14" dur="1000" fill="hold"/>
                                        <p:tgtEl>
                                          <p:spTgt spid="10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04">
                                            <p:txEl>
                                              <p:pRg st="0" end="0"/>
                                            </p:txEl>
                                          </p:spTgt>
                                        </p:tgtEl>
                                        <p:attrNameLst>
                                          <p:attrName>style.visibility</p:attrName>
                                        </p:attrNameLst>
                                      </p:cBhvr>
                                      <p:to>
                                        <p:strVal val="visible"/>
                                      </p:to>
                                    </p:set>
                                    <p:animEffect transition="in" filter="fade">
                                      <p:cBhvr additive="repl">
                                        <p:cTn id="19" dur="1000"/>
                                        <p:tgtEl>
                                          <p:spTgt spid="104">
                                            <p:txEl>
                                              <p:pRg st="0" end="0"/>
                                            </p:txEl>
                                          </p:spTgt>
                                        </p:tgtEl>
                                      </p:cBhvr>
                                    </p:animEffect>
                                    <p:anim calcmode="lin" valueType="num">
                                      <p:cBhvr additive="repl">
                                        <p:cTn id="20" dur="1000" fill="hold"/>
                                        <p:tgtEl>
                                          <p:spTgt spid="104">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0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6"/>
                                        </p:tgtEl>
                                        <p:attrNameLst>
                                          <p:attrName>style.visibility</p:attrName>
                                        </p:attrNameLst>
                                      </p:cBhvr>
                                      <p:to>
                                        <p:strVal val="visible"/>
                                      </p:to>
                                    </p:set>
                                    <p:animEffect transition="in" filter="fade">
                                      <p:cBhvr additive="repl">
                                        <p:cTn id="26" dur="1000"/>
                                        <p:tgtEl>
                                          <p:spTgt spid="106"/>
                                        </p:tgtEl>
                                      </p:cBhvr>
                                    </p:animEffect>
                                    <p:anim calcmode="lin" valueType="num">
                                      <p:cBhvr additive="repl">
                                        <p:cTn id="27" dur="1000" fill="hold"/>
                                        <p:tgtEl>
                                          <p:spTgt spid="106"/>
                                        </p:tgtEl>
                                        <p:attrNameLst>
                                          <p:attrName>ppt_x</p:attrName>
                                        </p:attrNameLst>
                                      </p:cBhvr>
                                      <p:tavLst>
                                        <p:tav tm="0">
                                          <p:val>
                                            <p:strVal val="#ppt_x"/>
                                          </p:val>
                                        </p:tav>
                                        <p:tav tm="100000">
                                          <p:val>
                                            <p:strVal val="#ppt_x"/>
                                          </p:val>
                                        </p:tav>
                                      </p:tavLst>
                                    </p:anim>
                                    <p:anim calcmode="lin" valueType="num">
                                      <p:cBhvr additive="repl">
                                        <p:cTn id="28" dur="1000" fill="hold"/>
                                        <p:tgtEl>
                                          <p:spTgt spid="10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05"/>
                                        </p:tgtEl>
                                        <p:attrNameLst>
                                          <p:attrName>style.visibility</p:attrName>
                                        </p:attrNameLst>
                                      </p:cBhvr>
                                      <p:to>
                                        <p:strVal val="visible"/>
                                      </p:to>
                                    </p:set>
                                    <p:animEffect transition="in" filter="fade">
                                      <p:cBhvr additive="repl">
                                        <p:cTn id="33" dur="1000"/>
                                        <p:tgtEl>
                                          <p:spTgt spid="105"/>
                                        </p:tgtEl>
                                      </p:cBhvr>
                                    </p:animEffect>
                                    <p:anim calcmode="lin" valueType="num">
                                      <p:cBhvr additive="repl">
                                        <p:cTn id="34" dur="1000" fill="hold"/>
                                        <p:tgtEl>
                                          <p:spTgt spid="105"/>
                                        </p:tgtEl>
                                        <p:attrNameLst>
                                          <p:attrName>ppt_x</p:attrName>
                                        </p:attrNameLst>
                                      </p:cBhvr>
                                      <p:tavLst>
                                        <p:tav tm="0">
                                          <p:val>
                                            <p:strVal val="#ppt_x"/>
                                          </p:val>
                                        </p:tav>
                                        <p:tav tm="100000">
                                          <p:val>
                                            <p:strVal val="#ppt_x"/>
                                          </p:val>
                                        </p:tav>
                                      </p:tavLst>
                                    </p:anim>
                                    <p:anim calcmode="lin" valueType="num">
                                      <p:cBhvr additive="repl">
                                        <p:cTn id="35" dur="1000" fill="hold"/>
                                        <p:tgtEl>
                                          <p:spTgt spid="10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 name="PlaceHolder 1"/>
          <p:cNvSpPr>
            <a:spLocks noGrp="1"/>
          </p:cNvSpPr>
          <p:nvPr>
            <p:ph type="title"/>
          </p:nvPr>
        </p:nvSpPr>
        <p:spPr>
          <a:xfrm>
            <a:off x="457200" y="274680"/>
            <a:ext cx="8229240" cy="4543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The Role </a:t>
            </a:r>
            <a:r>
              <a:rPr lang="en-GB" sz="3200" b="1" u="none" strike="noStrike">
                <a:solidFill>
                  <a:schemeClr val="dk1"/>
                </a:solidFill>
                <a:uFillTx/>
                <a:latin typeface="Myriad Pro"/>
                <a:ea typeface="Myriad Pro"/>
              </a:rPr>
              <a:t>&amp; Importance </a:t>
            </a:r>
            <a:r>
              <a:rPr lang="en-GB" sz="3300" b="1" u="none" strike="noStrike">
                <a:solidFill>
                  <a:srgbClr val="000000"/>
                </a:solidFill>
                <a:uFillTx/>
                <a:latin typeface="Myriad Pro"/>
                <a:ea typeface="Myriad Pro"/>
              </a:rPr>
              <a:t>of Information Management to Business Today</a:t>
            </a:r>
            <a:endParaRPr lang="en-GB" sz="3300" b="0" u="none" strike="noStrike">
              <a:solidFill>
                <a:srgbClr val="000000"/>
              </a:solidFill>
              <a:uFillTx/>
              <a:latin typeface="Myriad Pro"/>
            </a:endParaRPr>
          </a:p>
        </p:txBody>
      </p:sp>
      <p:sp>
        <p:nvSpPr>
          <p:cNvPr id="108" name="PlaceHolder 2"/>
          <p:cNvSpPr>
            <a:spLocks noGrp="1"/>
          </p:cNvSpPr>
          <p:nvPr>
            <p:ph/>
          </p:nvPr>
        </p:nvSpPr>
        <p:spPr>
          <a:xfrm>
            <a:off x="133560" y="965880"/>
            <a:ext cx="8845560" cy="4551120"/>
          </a:xfrm>
          <a:prstGeom prst="rect">
            <a:avLst/>
          </a:prstGeom>
          <a:noFill/>
          <a:ln w="12600">
            <a:noFill/>
          </a:ln>
        </p:spPr>
        <p:txBody>
          <a:bodyPr lIns="45720" tIns="45000" rIns="45720" bIns="45000" anchor="t">
            <a:normAutofit/>
          </a:bodyPr>
          <a:lstStyle/>
          <a:p>
            <a:pPr marL="609600" indent="-609600" defTabSz="685800">
              <a:lnSpc>
                <a:spcPct val="80000"/>
              </a:lnSpc>
              <a:spcBef>
                <a:spcPts val="500"/>
              </a:spcBef>
              <a:buClr>
                <a:srgbClr val="000000"/>
              </a:buClr>
              <a:buFont typeface="Arial" panose="020B0604020202020204"/>
              <a:buChar char="•"/>
            </a:pPr>
            <a:r>
              <a:rPr lang="en-US" sz="2400" b="1" u="none" strike="noStrike">
                <a:solidFill>
                  <a:srgbClr val="000000"/>
                </a:solidFill>
                <a:uFillTx/>
                <a:latin typeface="Myriad Pro"/>
                <a:ea typeface="Myriad Pro"/>
              </a:rPr>
              <a:t>Growing interdependence between ability to use information technology and ability to implement corporate strategies and achieve corporate goals</a:t>
            </a:r>
            <a:endParaRPr lang="en-GB" sz="2400" b="0" u="none" strike="noStrike">
              <a:solidFill>
                <a:srgbClr val="000000"/>
              </a:solidFill>
              <a:uFillTx/>
              <a:latin typeface="Myriad Pro"/>
            </a:endParaRPr>
          </a:p>
          <a:p>
            <a:pPr indent="0" defTabSz="685800">
              <a:lnSpc>
                <a:spcPct val="80000"/>
              </a:lnSpc>
              <a:spcBef>
                <a:spcPts val="500"/>
              </a:spcBef>
              <a:buNone/>
            </a:pPr>
            <a:endParaRPr lang="en-GB" sz="2400" b="0" u="none" strike="noStrike">
              <a:solidFill>
                <a:srgbClr val="000000"/>
              </a:solidFill>
              <a:uFillTx/>
              <a:latin typeface="Myriad Pro"/>
            </a:endParaRPr>
          </a:p>
          <a:p>
            <a:pPr marL="609600" indent="-609600" defTabSz="685800">
              <a:lnSpc>
                <a:spcPct val="80000"/>
              </a:lnSpc>
              <a:spcBef>
                <a:spcPts val="500"/>
              </a:spcBef>
              <a:buClr>
                <a:srgbClr val="000000"/>
              </a:buClr>
              <a:buFont typeface="Arial" panose="020B0604020202020204"/>
              <a:buChar char="•"/>
            </a:pPr>
            <a:r>
              <a:rPr lang="en-US" sz="2400" b="1" u="none" strike="noStrike">
                <a:solidFill>
                  <a:srgbClr val="000000"/>
                </a:solidFill>
                <a:uFillTx/>
                <a:latin typeface="Myriad Pro"/>
                <a:ea typeface="Myriad Pro"/>
              </a:rPr>
              <a:t>Business firms invest heavily in information systems to achieve six strategic business objectives: </a:t>
            </a:r>
            <a:r>
              <a:rPr lang="en-US" sz="2400" b="1" u="none" strike="noStrike">
                <a:solidFill>
                  <a:srgbClr val="FF0000"/>
                </a:solidFill>
                <a:uFillTx/>
                <a:latin typeface="Myriad Pro"/>
                <a:ea typeface="Myriad Pro"/>
              </a:rPr>
              <a:t>IT Strategic Role.</a:t>
            </a:r>
            <a:endParaRPr lang="en-GB" sz="2400" b="0" u="none" strike="noStrike">
              <a:solidFill>
                <a:srgbClr val="000000"/>
              </a:solidFill>
              <a:uFillTx/>
              <a:latin typeface="Myriad Pro"/>
            </a:endParaRPr>
          </a:p>
          <a:p>
            <a:pPr marL="990600" lvl="1" indent="-533400" defTabSz="685800">
              <a:lnSpc>
                <a:spcPct val="8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Operational excellence</a:t>
            </a:r>
            <a:endParaRPr lang="en-GB" sz="2000" b="0" u="none" strike="noStrike">
              <a:solidFill>
                <a:srgbClr val="000000"/>
              </a:solidFill>
              <a:uFillTx/>
              <a:latin typeface="Myriad Pro"/>
            </a:endParaRPr>
          </a:p>
          <a:p>
            <a:pPr marL="990600" lvl="1" indent="-533400" defTabSz="685800">
              <a:lnSpc>
                <a:spcPct val="8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New products, services, and business models</a:t>
            </a:r>
            <a:endParaRPr lang="en-GB" sz="2000" b="0" u="none" strike="noStrike">
              <a:solidFill>
                <a:srgbClr val="000000"/>
              </a:solidFill>
              <a:uFillTx/>
              <a:latin typeface="Myriad Pro"/>
            </a:endParaRPr>
          </a:p>
          <a:p>
            <a:pPr marL="990600" lvl="1" indent="-533400" defTabSz="685800">
              <a:lnSpc>
                <a:spcPct val="8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Customer and supplier intimacy</a:t>
            </a:r>
            <a:endParaRPr lang="en-GB" sz="2000" b="0" u="none" strike="noStrike">
              <a:solidFill>
                <a:srgbClr val="000000"/>
              </a:solidFill>
              <a:uFillTx/>
              <a:latin typeface="Myriad Pro"/>
            </a:endParaRPr>
          </a:p>
          <a:p>
            <a:pPr marL="990600" lvl="1" indent="-533400" defTabSz="685800">
              <a:lnSpc>
                <a:spcPct val="8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Improved decision making</a:t>
            </a:r>
            <a:endParaRPr lang="en-GB" sz="2000" b="0" u="none" strike="noStrike">
              <a:solidFill>
                <a:srgbClr val="000000"/>
              </a:solidFill>
              <a:uFillTx/>
              <a:latin typeface="Myriad Pro"/>
            </a:endParaRPr>
          </a:p>
          <a:p>
            <a:pPr marL="990600" lvl="1" indent="-533400" defTabSz="685800">
              <a:lnSpc>
                <a:spcPct val="8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Competitive advantage</a:t>
            </a:r>
            <a:endParaRPr lang="en-GB" sz="2000" b="0" u="none" strike="noStrike">
              <a:solidFill>
                <a:srgbClr val="000000"/>
              </a:solidFill>
              <a:uFillTx/>
              <a:latin typeface="Myriad Pro"/>
            </a:endParaRPr>
          </a:p>
          <a:p>
            <a:pPr marL="990600" lvl="1" indent="-533400" defTabSz="685800">
              <a:lnSpc>
                <a:spcPct val="8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Survival</a:t>
            </a:r>
            <a:endParaRPr lang="en-GB" sz="20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7"/>
                                        </p:tgtEl>
                                        <p:attrNameLst>
                                          <p:attrName>style.visibility</p:attrName>
                                        </p:attrNameLst>
                                      </p:cBhvr>
                                      <p:to>
                                        <p:strVal val="visible"/>
                                      </p:to>
                                    </p:set>
                                    <p:animEffect transition="in" filter="barn(inVertical)">
                                      <p:cBhvr additive="repl">
                                        <p:cTn id="7" dur="500"/>
                                        <p:tgtEl>
                                          <p:spTgt spid="10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8"/>
                                        </p:tgtEl>
                                        <p:attrNameLst>
                                          <p:attrName>style.visibility</p:attrName>
                                        </p:attrNameLst>
                                      </p:cBhvr>
                                      <p:to>
                                        <p:strVal val="visible"/>
                                      </p:to>
                                    </p:set>
                                    <p:animEffect transition="in" filter="fade">
                                      <p:cBhvr additive="repl">
                                        <p:cTn id="12" dur="1000"/>
                                        <p:tgtEl>
                                          <p:spTgt spid="108"/>
                                        </p:tgtEl>
                                      </p:cBhvr>
                                    </p:animEffect>
                                    <p:anim calcmode="lin" valueType="num">
                                      <p:cBhvr additive="repl">
                                        <p:cTn id="13" dur="1000" fill="hold"/>
                                        <p:tgtEl>
                                          <p:spTgt spid="108"/>
                                        </p:tgtEl>
                                        <p:attrNameLst>
                                          <p:attrName>ppt_x</p:attrName>
                                        </p:attrNameLst>
                                      </p:cBhvr>
                                      <p:tavLst>
                                        <p:tav tm="0">
                                          <p:val>
                                            <p:strVal val="#ppt_x"/>
                                          </p:val>
                                        </p:tav>
                                        <p:tav tm="100000">
                                          <p:val>
                                            <p:strVal val="#ppt_x"/>
                                          </p:val>
                                        </p:tav>
                                      </p:tavLst>
                                    </p:anim>
                                    <p:anim calcmode="lin" valueType="num">
                                      <p:cBhvr additive="repl">
                                        <p:cTn id="14" dur="1000" fill="hold"/>
                                        <p:tgtEl>
                                          <p:spTgt spid="10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08">
                                            <p:txEl>
                                              <p:pRg st="0" end="0"/>
                                            </p:txEl>
                                          </p:spTgt>
                                        </p:tgtEl>
                                        <p:attrNameLst>
                                          <p:attrName>style.visibility</p:attrName>
                                        </p:attrNameLst>
                                      </p:cBhvr>
                                      <p:to>
                                        <p:strVal val="visible"/>
                                      </p:to>
                                    </p:set>
                                    <p:animEffect transition="in" filter="fade">
                                      <p:cBhvr additive="repl">
                                        <p:cTn id="19" dur="1000"/>
                                        <p:tgtEl>
                                          <p:spTgt spid="108">
                                            <p:txEl>
                                              <p:pRg st="0" end="0"/>
                                            </p:txEl>
                                          </p:spTgt>
                                        </p:tgtEl>
                                      </p:cBhvr>
                                    </p:animEffect>
                                    <p:anim calcmode="lin" valueType="num">
                                      <p:cBhvr additive="repl">
                                        <p:cTn id="20" dur="1000" fill="hold"/>
                                        <p:tgtEl>
                                          <p:spTgt spid="108">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0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8">
                                            <p:txEl>
                                              <p:pRg st="2" end="2"/>
                                            </p:txEl>
                                          </p:spTgt>
                                        </p:tgtEl>
                                        <p:attrNameLst>
                                          <p:attrName>style.visibility</p:attrName>
                                        </p:attrNameLst>
                                      </p:cBhvr>
                                      <p:to>
                                        <p:strVal val="visible"/>
                                      </p:to>
                                    </p:set>
                                    <p:animEffect transition="in" filter="fade">
                                      <p:cBhvr additive="repl">
                                        <p:cTn id="26" dur="1000"/>
                                        <p:tgtEl>
                                          <p:spTgt spid="108">
                                            <p:txEl>
                                              <p:pRg st="2" end="2"/>
                                            </p:txEl>
                                          </p:spTgt>
                                        </p:tgtEl>
                                      </p:cBhvr>
                                    </p:animEffect>
                                    <p:anim calcmode="lin" valueType="num">
                                      <p:cBhvr additive="repl">
                                        <p:cTn id="27" dur="1000" fill="hold"/>
                                        <p:tgtEl>
                                          <p:spTgt spid="108">
                                            <p:txEl>
                                              <p:pRg st="2" end="2"/>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08">
                                            <p:txEl>
                                              <p:pRg st="2" end="2"/>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108">
                                            <p:txEl>
                                              <p:pRg st="3" end="3"/>
                                            </p:txEl>
                                          </p:spTgt>
                                        </p:tgtEl>
                                        <p:attrNameLst>
                                          <p:attrName>style.visibility</p:attrName>
                                        </p:attrNameLst>
                                      </p:cBhvr>
                                      <p:to>
                                        <p:strVal val="visible"/>
                                      </p:to>
                                    </p:set>
                                    <p:animEffect transition="in" filter="fade">
                                      <p:cBhvr additive="repl">
                                        <p:cTn id="31" dur="1000"/>
                                        <p:tgtEl>
                                          <p:spTgt spid="108">
                                            <p:txEl>
                                              <p:pRg st="3" end="3"/>
                                            </p:txEl>
                                          </p:spTgt>
                                        </p:tgtEl>
                                      </p:cBhvr>
                                    </p:animEffect>
                                    <p:anim calcmode="lin" valueType="num">
                                      <p:cBhvr additive="repl">
                                        <p:cTn id="32" dur="1000" fill="hold"/>
                                        <p:tgtEl>
                                          <p:spTgt spid="108">
                                            <p:txEl>
                                              <p:pRg st="3" end="3"/>
                                            </p:txEl>
                                          </p:spTgt>
                                        </p:tgtEl>
                                        <p:attrNameLst>
                                          <p:attrName>ppt_x</p:attrName>
                                        </p:attrNameLst>
                                      </p:cBhvr>
                                      <p:tavLst>
                                        <p:tav tm="0">
                                          <p:val>
                                            <p:strVal val="#ppt_x"/>
                                          </p:val>
                                        </p:tav>
                                        <p:tav tm="100000">
                                          <p:val>
                                            <p:strVal val="#ppt_x"/>
                                          </p:val>
                                        </p:tav>
                                      </p:tavLst>
                                    </p:anim>
                                    <p:anim calcmode="lin" valueType="num">
                                      <p:cBhvr additive="repl">
                                        <p:cTn id="33" dur="1000" fill="hold"/>
                                        <p:tgtEl>
                                          <p:spTgt spid="108">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108">
                                            <p:txEl>
                                              <p:pRg st="4" end="4"/>
                                            </p:txEl>
                                          </p:spTgt>
                                        </p:tgtEl>
                                        <p:attrNameLst>
                                          <p:attrName>style.visibility</p:attrName>
                                        </p:attrNameLst>
                                      </p:cBhvr>
                                      <p:to>
                                        <p:strVal val="visible"/>
                                      </p:to>
                                    </p:set>
                                    <p:animEffect transition="in" filter="fade">
                                      <p:cBhvr additive="repl">
                                        <p:cTn id="36" dur="1000"/>
                                        <p:tgtEl>
                                          <p:spTgt spid="108">
                                            <p:txEl>
                                              <p:pRg st="4" end="4"/>
                                            </p:txEl>
                                          </p:spTgt>
                                        </p:tgtEl>
                                      </p:cBhvr>
                                    </p:animEffect>
                                    <p:anim calcmode="lin" valueType="num">
                                      <p:cBhvr additive="repl">
                                        <p:cTn id="37" dur="1000" fill="hold"/>
                                        <p:tgtEl>
                                          <p:spTgt spid="108">
                                            <p:txEl>
                                              <p:pRg st="4" end="4"/>
                                            </p:txEl>
                                          </p:spTgt>
                                        </p:tgtEl>
                                        <p:attrNameLst>
                                          <p:attrName>ppt_x</p:attrName>
                                        </p:attrNameLst>
                                      </p:cBhvr>
                                      <p:tavLst>
                                        <p:tav tm="0">
                                          <p:val>
                                            <p:strVal val="#ppt_x"/>
                                          </p:val>
                                        </p:tav>
                                        <p:tav tm="100000">
                                          <p:val>
                                            <p:strVal val="#ppt_x"/>
                                          </p:val>
                                        </p:tav>
                                      </p:tavLst>
                                    </p:anim>
                                    <p:anim calcmode="lin" valueType="num">
                                      <p:cBhvr additive="repl">
                                        <p:cTn id="38" dur="1000" fill="hold"/>
                                        <p:tgtEl>
                                          <p:spTgt spid="108">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108">
                                            <p:txEl>
                                              <p:pRg st="5" end="5"/>
                                            </p:txEl>
                                          </p:spTgt>
                                        </p:tgtEl>
                                        <p:attrNameLst>
                                          <p:attrName>style.visibility</p:attrName>
                                        </p:attrNameLst>
                                      </p:cBhvr>
                                      <p:to>
                                        <p:strVal val="visible"/>
                                      </p:to>
                                    </p:set>
                                    <p:animEffect transition="in" filter="fade">
                                      <p:cBhvr additive="repl">
                                        <p:cTn id="41" dur="1000"/>
                                        <p:tgtEl>
                                          <p:spTgt spid="108">
                                            <p:txEl>
                                              <p:pRg st="5" end="5"/>
                                            </p:txEl>
                                          </p:spTgt>
                                        </p:tgtEl>
                                      </p:cBhvr>
                                    </p:animEffect>
                                    <p:anim calcmode="lin" valueType="num">
                                      <p:cBhvr additive="repl">
                                        <p:cTn id="42" dur="1000" fill="hold"/>
                                        <p:tgtEl>
                                          <p:spTgt spid="108">
                                            <p:txEl>
                                              <p:pRg st="5" end="5"/>
                                            </p:txEl>
                                          </p:spTgt>
                                        </p:tgtEl>
                                        <p:attrNameLst>
                                          <p:attrName>ppt_x</p:attrName>
                                        </p:attrNameLst>
                                      </p:cBhvr>
                                      <p:tavLst>
                                        <p:tav tm="0">
                                          <p:val>
                                            <p:strVal val="#ppt_x"/>
                                          </p:val>
                                        </p:tav>
                                        <p:tav tm="100000">
                                          <p:val>
                                            <p:strVal val="#ppt_x"/>
                                          </p:val>
                                        </p:tav>
                                      </p:tavLst>
                                    </p:anim>
                                    <p:anim calcmode="lin" valueType="num">
                                      <p:cBhvr additive="repl">
                                        <p:cTn id="43" dur="1000" fill="hold"/>
                                        <p:tgtEl>
                                          <p:spTgt spid="108">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108">
                                            <p:txEl>
                                              <p:pRg st="6" end="6"/>
                                            </p:txEl>
                                          </p:spTgt>
                                        </p:tgtEl>
                                        <p:attrNameLst>
                                          <p:attrName>style.visibility</p:attrName>
                                        </p:attrNameLst>
                                      </p:cBhvr>
                                      <p:to>
                                        <p:strVal val="visible"/>
                                      </p:to>
                                    </p:set>
                                    <p:animEffect transition="in" filter="fade">
                                      <p:cBhvr additive="repl">
                                        <p:cTn id="46" dur="1000"/>
                                        <p:tgtEl>
                                          <p:spTgt spid="108">
                                            <p:txEl>
                                              <p:pRg st="6" end="6"/>
                                            </p:txEl>
                                          </p:spTgt>
                                        </p:tgtEl>
                                      </p:cBhvr>
                                    </p:animEffect>
                                    <p:anim calcmode="lin" valueType="num">
                                      <p:cBhvr additive="repl">
                                        <p:cTn id="47" dur="1000" fill="hold"/>
                                        <p:tgtEl>
                                          <p:spTgt spid="108">
                                            <p:txEl>
                                              <p:pRg st="6" end="6"/>
                                            </p:txEl>
                                          </p:spTgt>
                                        </p:tgtEl>
                                        <p:attrNameLst>
                                          <p:attrName>ppt_x</p:attrName>
                                        </p:attrNameLst>
                                      </p:cBhvr>
                                      <p:tavLst>
                                        <p:tav tm="0">
                                          <p:val>
                                            <p:strVal val="#ppt_x"/>
                                          </p:val>
                                        </p:tav>
                                        <p:tav tm="100000">
                                          <p:val>
                                            <p:strVal val="#ppt_x"/>
                                          </p:val>
                                        </p:tav>
                                      </p:tavLst>
                                    </p:anim>
                                    <p:anim calcmode="lin" valueType="num">
                                      <p:cBhvr additive="repl">
                                        <p:cTn id="48" dur="1000" fill="hold"/>
                                        <p:tgtEl>
                                          <p:spTgt spid="108">
                                            <p:txEl>
                                              <p:pRg st="6" end="6"/>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108">
                                            <p:txEl>
                                              <p:pRg st="7" end="7"/>
                                            </p:txEl>
                                          </p:spTgt>
                                        </p:tgtEl>
                                        <p:attrNameLst>
                                          <p:attrName>style.visibility</p:attrName>
                                        </p:attrNameLst>
                                      </p:cBhvr>
                                      <p:to>
                                        <p:strVal val="visible"/>
                                      </p:to>
                                    </p:set>
                                    <p:animEffect transition="in" filter="fade">
                                      <p:cBhvr additive="repl">
                                        <p:cTn id="51" dur="1000"/>
                                        <p:tgtEl>
                                          <p:spTgt spid="108">
                                            <p:txEl>
                                              <p:pRg st="7" end="7"/>
                                            </p:txEl>
                                          </p:spTgt>
                                        </p:tgtEl>
                                      </p:cBhvr>
                                    </p:animEffect>
                                    <p:anim calcmode="lin" valueType="num">
                                      <p:cBhvr additive="repl">
                                        <p:cTn id="52" dur="1000" fill="hold"/>
                                        <p:tgtEl>
                                          <p:spTgt spid="108">
                                            <p:txEl>
                                              <p:pRg st="7" end="7"/>
                                            </p:txEl>
                                          </p:spTgt>
                                        </p:tgtEl>
                                        <p:attrNameLst>
                                          <p:attrName>ppt_x</p:attrName>
                                        </p:attrNameLst>
                                      </p:cBhvr>
                                      <p:tavLst>
                                        <p:tav tm="0">
                                          <p:val>
                                            <p:strVal val="#ppt_x"/>
                                          </p:val>
                                        </p:tav>
                                        <p:tav tm="100000">
                                          <p:val>
                                            <p:strVal val="#ppt_x"/>
                                          </p:val>
                                        </p:tav>
                                      </p:tavLst>
                                    </p:anim>
                                    <p:anim calcmode="lin" valueType="num">
                                      <p:cBhvr additive="repl">
                                        <p:cTn id="53" dur="1000" fill="hold"/>
                                        <p:tgtEl>
                                          <p:spTgt spid="108">
                                            <p:txEl>
                                              <p:pRg st="7" end="7"/>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108">
                                            <p:txEl>
                                              <p:pRg st="8" end="8"/>
                                            </p:txEl>
                                          </p:spTgt>
                                        </p:tgtEl>
                                        <p:attrNameLst>
                                          <p:attrName>style.visibility</p:attrName>
                                        </p:attrNameLst>
                                      </p:cBhvr>
                                      <p:to>
                                        <p:strVal val="visible"/>
                                      </p:to>
                                    </p:set>
                                    <p:animEffect transition="in" filter="fade">
                                      <p:cBhvr additive="repl">
                                        <p:cTn id="56" dur="1000"/>
                                        <p:tgtEl>
                                          <p:spTgt spid="108">
                                            <p:txEl>
                                              <p:pRg st="8" end="8"/>
                                            </p:txEl>
                                          </p:spTgt>
                                        </p:tgtEl>
                                      </p:cBhvr>
                                    </p:animEffect>
                                    <p:anim calcmode="lin" valueType="num">
                                      <p:cBhvr additive="repl">
                                        <p:cTn id="57" dur="1000" fill="hold"/>
                                        <p:tgtEl>
                                          <p:spTgt spid="108">
                                            <p:txEl>
                                              <p:pRg st="8" end="8"/>
                                            </p:txEl>
                                          </p:spTgt>
                                        </p:tgtEl>
                                        <p:attrNameLst>
                                          <p:attrName>ppt_x</p:attrName>
                                        </p:attrNameLst>
                                      </p:cBhvr>
                                      <p:tavLst>
                                        <p:tav tm="0">
                                          <p:val>
                                            <p:strVal val="#ppt_x"/>
                                          </p:val>
                                        </p:tav>
                                        <p:tav tm="100000">
                                          <p:val>
                                            <p:strVal val="#ppt_x"/>
                                          </p:val>
                                        </p:tav>
                                      </p:tavLst>
                                    </p:anim>
                                    <p:anim calcmode="lin" valueType="num">
                                      <p:cBhvr additive="repl">
                                        <p:cTn id="58" dur="1000" fill="hold"/>
                                        <p:tgtEl>
                                          <p:spTgt spid="108">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 name="PlaceHolder 1"/>
          <p:cNvSpPr>
            <a:spLocks noGrp="1"/>
          </p:cNvSpPr>
          <p:nvPr>
            <p:ph type="title"/>
          </p:nvPr>
        </p:nvSpPr>
        <p:spPr>
          <a:xfrm>
            <a:off x="133560" y="295200"/>
            <a:ext cx="8229240" cy="4543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The Role </a:t>
            </a:r>
            <a:r>
              <a:rPr lang="en-GB" sz="3200" b="1" u="none" strike="noStrike">
                <a:solidFill>
                  <a:schemeClr val="dk1"/>
                </a:solidFill>
                <a:uFillTx/>
                <a:latin typeface="Myriad Pro"/>
                <a:ea typeface="Myriad Pro"/>
              </a:rPr>
              <a:t>&amp;</a:t>
            </a:r>
            <a:r>
              <a:rPr lang="en-GB" sz="3200" b="0" u="none" strike="noStrike">
                <a:solidFill>
                  <a:schemeClr val="dk1"/>
                </a:solidFill>
                <a:uFillTx/>
                <a:latin typeface="Myriad Pro"/>
                <a:ea typeface="Myriad Pro"/>
              </a:rPr>
              <a:t> </a:t>
            </a:r>
            <a:r>
              <a:rPr lang="en-GB" sz="3200" b="1" u="none" strike="noStrike">
                <a:solidFill>
                  <a:schemeClr val="dk1"/>
                </a:solidFill>
                <a:uFillTx/>
                <a:latin typeface="Myriad Pro"/>
                <a:ea typeface="Myriad Pro"/>
              </a:rPr>
              <a:t>Importance</a:t>
            </a:r>
            <a:r>
              <a:rPr lang="en-GB" sz="3200" b="0" u="none" strike="noStrike">
                <a:solidFill>
                  <a:schemeClr val="dk1"/>
                </a:solidFill>
                <a:uFillTx/>
                <a:latin typeface="Myriad Pro"/>
                <a:ea typeface="Myriad Pro"/>
              </a:rPr>
              <a:t> </a:t>
            </a:r>
            <a:r>
              <a:rPr lang="en-GB" sz="3300" b="1" u="none" strike="noStrike">
                <a:solidFill>
                  <a:srgbClr val="000000"/>
                </a:solidFill>
                <a:uFillTx/>
                <a:latin typeface="Myriad Pro"/>
                <a:ea typeface="Myriad Pro"/>
              </a:rPr>
              <a:t>of Information Management to Business Today</a:t>
            </a:r>
            <a:endParaRPr lang="en-GB" sz="3300" b="0" u="none" strike="noStrike">
              <a:solidFill>
                <a:srgbClr val="000000"/>
              </a:solidFill>
              <a:uFillTx/>
              <a:latin typeface="Myriad Pro"/>
            </a:endParaRPr>
          </a:p>
        </p:txBody>
      </p:sp>
      <p:sp>
        <p:nvSpPr>
          <p:cNvPr id="110" name="PlaceHolder 2"/>
          <p:cNvSpPr>
            <a:spLocks noGrp="1"/>
          </p:cNvSpPr>
          <p:nvPr>
            <p:ph/>
          </p:nvPr>
        </p:nvSpPr>
        <p:spPr>
          <a:xfrm>
            <a:off x="133560" y="1294560"/>
            <a:ext cx="8845560" cy="4222440"/>
          </a:xfrm>
          <a:prstGeom prst="rect">
            <a:avLst/>
          </a:prstGeom>
          <a:noFill/>
          <a:ln w="12600">
            <a:noFill/>
          </a:ln>
        </p:spPr>
        <p:txBody>
          <a:bodyPr lIns="45720" tIns="45000" rIns="45720" bIns="45000" anchor="t">
            <a:normAutofit/>
          </a:bodyPr>
          <a:lstStyle/>
          <a:p>
            <a:pPr marL="257175" indent="-257175" defTabSz="685800">
              <a:lnSpc>
                <a:spcPct val="100000"/>
              </a:lnSpc>
              <a:spcBef>
                <a:spcPts val="500"/>
              </a:spcBef>
              <a:buClr>
                <a:srgbClr val="000000"/>
              </a:buClr>
              <a:buFont typeface="Arial" panose="020B0604020202020204"/>
              <a:buChar char="•"/>
            </a:pPr>
            <a:r>
              <a:rPr lang="en-US" sz="2800" b="1" u="none" strike="noStrike">
                <a:solidFill>
                  <a:srgbClr val="000000"/>
                </a:solidFill>
                <a:uFillTx/>
                <a:latin typeface="Myriad Pro"/>
                <a:ea typeface="Myriad Pro"/>
              </a:rPr>
              <a:t>Operational excellence:</a:t>
            </a:r>
            <a:endParaRPr lang="en-GB" sz="28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Improvement of efficiency to attain higher profitability</a:t>
            </a:r>
            <a:endParaRPr lang="en-GB" sz="24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Information systems, technology an important tool in achieving greater efficiency and productivity</a:t>
            </a:r>
            <a:endParaRPr lang="en-GB" sz="24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Wal-Mart’s RetailLink system links suppliers to stores for superior replenishment system</a:t>
            </a: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9"/>
                                        </p:tgtEl>
                                        <p:attrNameLst>
                                          <p:attrName>style.visibility</p:attrName>
                                        </p:attrNameLst>
                                      </p:cBhvr>
                                      <p:to>
                                        <p:strVal val="visible"/>
                                      </p:to>
                                    </p:set>
                                    <p:animEffect transition="in" filter="barn(inVertical)">
                                      <p:cBhvr additive="repl">
                                        <p:cTn id="7" dur="500"/>
                                        <p:tgtEl>
                                          <p:spTgt spid="10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0"/>
                                        </p:tgtEl>
                                        <p:attrNameLst>
                                          <p:attrName>style.visibility</p:attrName>
                                        </p:attrNameLst>
                                      </p:cBhvr>
                                      <p:to>
                                        <p:strVal val="visible"/>
                                      </p:to>
                                    </p:set>
                                    <p:animEffect transition="in" filter="fade">
                                      <p:cBhvr additive="repl">
                                        <p:cTn id="12" dur="1000"/>
                                        <p:tgtEl>
                                          <p:spTgt spid="110"/>
                                        </p:tgtEl>
                                      </p:cBhvr>
                                    </p:animEffect>
                                    <p:anim calcmode="lin" valueType="num">
                                      <p:cBhvr additive="repl">
                                        <p:cTn id="13" dur="1000" fill="hold"/>
                                        <p:tgtEl>
                                          <p:spTgt spid="110"/>
                                        </p:tgtEl>
                                        <p:attrNameLst>
                                          <p:attrName>ppt_x</p:attrName>
                                        </p:attrNameLst>
                                      </p:cBhvr>
                                      <p:tavLst>
                                        <p:tav tm="0">
                                          <p:val>
                                            <p:strVal val="#ppt_x"/>
                                          </p:val>
                                        </p:tav>
                                        <p:tav tm="100000">
                                          <p:val>
                                            <p:strVal val="#ppt_x"/>
                                          </p:val>
                                        </p:tav>
                                      </p:tavLst>
                                    </p:anim>
                                    <p:anim calcmode="lin" valueType="num">
                                      <p:cBhvr additive="repl">
                                        <p:cTn id="14" dur="1000" fill="hold"/>
                                        <p:tgtEl>
                                          <p:spTgt spid="1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10">
                                            <p:txEl>
                                              <p:pRg st="0" end="0"/>
                                            </p:txEl>
                                          </p:spTgt>
                                        </p:tgtEl>
                                        <p:attrNameLst>
                                          <p:attrName>style.visibility</p:attrName>
                                        </p:attrNameLst>
                                      </p:cBhvr>
                                      <p:to>
                                        <p:strVal val="visible"/>
                                      </p:to>
                                    </p:set>
                                    <p:animEffect transition="in" filter="fade">
                                      <p:cBhvr additive="repl">
                                        <p:cTn id="19" dur="1000"/>
                                        <p:tgtEl>
                                          <p:spTgt spid="110">
                                            <p:txEl>
                                              <p:pRg st="0" end="0"/>
                                            </p:txEl>
                                          </p:spTgt>
                                        </p:tgtEl>
                                      </p:cBhvr>
                                    </p:animEffect>
                                    <p:anim calcmode="lin" valueType="num">
                                      <p:cBhvr additive="repl">
                                        <p:cTn id="20" dur="1000" fill="hold"/>
                                        <p:tgtEl>
                                          <p:spTgt spid="110">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10">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10">
                                            <p:txEl>
                                              <p:pRg st="1" end="1"/>
                                            </p:txEl>
                                          </p:spTgt>
                                        </p:tgtEl>
                                        <p:attrNameLst>
                                          <p:attrName>style.visibility</p:attrName>
                                        </p:attrNameLst>
                                      </p:cBhvr>
                                      <p:to>
                                        <p:strVal val="visible"/>
                                      </p:to>
                                    </p:set>
                                    <p:animEffect transition="in" filter="fade">
                                      <p:cBhvr additive="repl">
                                        <p:cTn id="24" dur="1000"/>
                                        <p:tgtEl>
                                          <p:spTgt spid="110">
                                            <p:txEl>
                                              <p:pRg st="1" end="1"/>
                                            </p:txEl>
                                          </p:spTgt>
                                        </p:tgtEl>
                                      </p:cBhvr>
                                    </p:animEffect>
                                    <p:anim calcmode="lin" valueType="num">
                                      <p:cBhvr additive="repl">
                                        <p:cTn id="25" dur="1000" fill="hold"/>
                                        <p:tgtEl>
                                          <p:spTgt spid="110">
                                            <p:txEl>
                                              <p:pRg st="1" end="1"/>
                                            </p:txEl>
                                          </p:spTgt>
                                        </p:tgtEl>
                                        <p:attrNameLst>
                                          <p:attrName>ppt_x</p:attrName>
                                        </p:attrNameLst>
                                      </p:cBhvr>
                                      <p:tavLst>
                                        <p:tav tm="0">
                                          <p:val>
                                            <p:strVal val="#ppt_x"/>
                                          </p:val>
                                        </p:tav>
                                        <p:tav tm="100000">
                                          <p:val>
                                            <p:strVal val="#ppt_x"/>
                                          </p:val>
                                        </p:tav>
                                      </p:tavLst>
                                    </p:anim>
                                    <p:anim calcmode="lin" valueType="num">
                                      <p:cBhvr additive="repl">
                                        <p:cTn id="26" dur="1000" fill="hold"/>
                                        <p:tgtEl>
                                          <p:spTgt spid="110">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10">
                                            <p:txEl>
                                              <p:pRg st="2" end="2"/>
                                            </p:txEl>
                                          </p:spTgt>
                                        </p:tgtEl>
                                        <p:attrNameLst>
                                          <p:attrName>style.visibility</p:attrName>
                                        </p:attrNameLst>
                                      </p:cBhvr>
                                      <p:to>
                                        <p:strVal val="visible"/>
                                      </p:to>
                                    </p:set>
                                    <p:animEffect transition="in" filter="fade">
                                      <p:cBhvr additive="repl">
                                        <p:cTn id="29" dur="1000"/>
                                        <p:tgtEl>
                                          <p:spTgt spid="110">
                                            <p:txEl>
                                              <p:pRg st="2" end="2"/>
                                            </p:txEl>
                                          </p:spTgt>
                                        </p:tgtEl>
                                      </p:cBhvr>
                                    </p:animEffect>
                                    <p:anim calcmode="lin" valueType="num">
                                      <p:cBhvr additive="repl">
                                        <p:cTn id="30" dur="1000" fill="hold"/>
                                        <p:tgtEl>
                                          <p:spTgt spid="110">
                                            <p:txEl>
                                              <p:pRg st="2" end="2"/>
                                            </p:txEl>
                                          </p:spTgt>
                                        </p:tgtEl>
                                        <p:attrNameLst>
                                          <p:attrName>ppt_x</p:attrName>
                                        </p:attrNameLst>
                                      </p:cBhvr>
                                      <p:tavLst>
                                        <p:tav tm="0">
                                          <p:val>
                                            <p:strVal val="#ppt_x"/>
                                          </p:val>
                                        </p:tav>
                                        <p:tav tm="100000">
                                          <p:val>
                                            <p:strVal val="#ppt_x"/>
                                          </p:val>
                                        </p:tav>
                                      </p:tavLst>
                                    </p:anim>
                                    <p:anim calcmode="lin" valueType="num">
                                      <p:cBhvr additive="repl">
                                        <p:cTn id="31" dur="1000" fill="hold"/>
                                        <p:tgtEl>
                                          <p:spTgt spid="110">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110">
                                            <p:txEl>
                                              <p:pRg st="3" end="3"/>
                                            </p:txEl>
                                          </p:spTgt>
                                        </p:tgtEl>
                                        <p:attrNameLst>
                                          <p:attrName>style.visibility</p:attrName>
                                        </p:attrNameLst>
                                      </p:cBhvr>
                                      <p:to>
                                        <p:strVal val="visible"/>
                                      </p:to>
                                    </p:set>
                                    <p:animEffect transition="in" filter="fade">
                                      <p:cBhvr additive="repl">
                                        <p:cTn id="34" dur="1000"/>
                                        <p:tgtEl>
                                          <p:spTgt spid="110">
                                            <p:txEl>
                                              <p:pRg st="3" end="3"/>
                                            </p:txEl>
                                          </p:spTgt>
                                        </p:tgtEl>
                                      </p:cBhvr>
                                    </p:animEffect>
                                    <p:anim calcmode="lin" valueType="num">
                                      <p:cBhvr additive="repl">
                                        <p:cTn id="35" dur="1000" fill="hold"/>
                                        <p:tgtEl>
                                          <p:spTgt spid="110">
                                            <p:txEl>
                                              <p:pRg st="3" end="3"/>
                                            </p:txEl>
                                          </p:spTgt>
                                        </p:tgtEl>
                                        <p:attrNameLst>
                                          <p:attrName>ppt_x</p:attrName>
                                        </p:attrNameLst>
                                      </p:cBhvr>
                                      <p:tavLst>
                                        <p:tav tm="0">
                                          <p:val>
                                            <p:strVal val="#ppt_x"/>
                                          </p:val>
                                        </p:tav>
                                        <p:tav tm="100000">
                                          <p:val>
                                            <p:strVal val="#ppt_x"/>
                                          </p:val>
                                        </p:tav>
                                      </p:tavLst>
                                    </p:anim>
                                    <p:anim calcmode="lin" valueType="num">
                                      <p:cBhvr additive="repl">
                                        <p:cTn id="36" dur="1000" fill="hold"/>
                                        <p:tgtEl>
                                          <p:spTgt spid="1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PlaceHolder 1"/>
          <p:cNvSpPr>
            <a:spLocks noGrp="1"/>
          </p:cNvSpPr>
          <p:nvPr>
            <p:ph type="title"/>
          </p:nvPr>
        </p:nvSpPr>
        <p:spPr>
          <a:xfrm>
            <a:off x="457200" y="274680"/>
            <a:ext cx="8229240" cy="4543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The Role &amp; Importance of Information Management to Business Today</a:t>
            </a:r>
            <a:endParaRPr lang="en-GB" sz="3300" b="0" u="none" strike="noStrike">
              <a:solidFill>
                <a:srgbClr val="000000"/>
              </a:solidFill>
              <a:uFillTx/>
              <a:latin typeface="Myriad Pro"/>
            </a:endParaRPr>
          </a:p>
        </p:txBody>
      </p:sp>
      <p:sp>
        <p:nvSpPr>
          <p:cNvPr id="112" name="PlaceHolder 2"/>
          <p:cNvSpPr>
            <a:spLocks noGrp="1"/>
          </p:cNvSpPr>
          <p:nvPr>
            <p:ph/>
          </p:nvPr>
        </p:nvSpPr>
        <p:spPr>
          <a:xfrm>
            <a:off x="133560" y="965880"/>
            <a:ext cx="8845560" cy="4551120"/>
          </a:xfrm>
          <a:prstGeom prst="rect">
            <a:avLst/>
          </a:prstGeom>
          <a:noFill/>
          <a:ln w="12600">
            <a:noFill/>
          </a:ln>
        </p:spPr>
        <p:txBody>
          <a:bodyPr lIns="45720" tIns="45000" rIns="45720" bIns="45000" anchor="t">
            <a:normAutofit/>
          </a:bodyPr>
          <a:lstStyle/>
          <a:p>
            <a:pPr marL="257175" indent="-257175" defTabSz="685800">
              <a:lnSpc>
                <a:spcPct val="100000"/>
              </a:lnSpc>
              <a:spcBef>
                <a:spcPts val="500"/>
              </a:spcBef>
              <a:buClr>
                <a:srgbClr val="000000"/>
              </a:buClr>
              <a:buFont typeface="Arial" panose="020B0604020202020204"/>
              <a:buChar char="•"/>
            </a:pPr>
            <a:r>
              <a:rPr lang="en-US" sz="2800" b="1" u="none" strike="noStrike">
                <a:solidFill>
                  <a:srgbClr val="000000"/>
                </a:solidFill>
                <a:uFillTx/>
                <a:latin typeface="Myriad Pro"/>
                <a:ea typeface="Myriad Pro"/>
              </a:rPr>
              <a:t>New products, services, and business models</a:t>
            </a:r>
            <a:r>
              <a:rPr lang="en-US" sz="2800" b="0" u="none" strike="noStrike">
                <a:solidFill>
                  <a:srgbClr val="000000"/>
                </a:solidFill>
                <a:uFillTx/>
                <a:latin typeface="Myriad Pro"/>
                <a:ea typeface="Myriad Pro"/>
              </a:rPr>
              <a:t>:</a:t>
            </a:r>
            <a:endParaRPr lang="en-GB" sz="28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Business model: describes how company produces, delivers, and sells product or service to create wealth</a:t>
            </a:r>
            <a:endParaRPr lang="en-GB" sz="24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Information systems and technology a major enabling tool for new products, services, business models</a:t>
            </a:r>
            <a:endParaRPr lang="en-GB" sz="2400" b="0" u="none" strike="noStrike">
              <a:solidFill>
                <a:srgbClr val="000000"/>
              </a:solidFill>
              <a:uFillTx/>
              <a:latin typeface="Myriad Pro"/>
            </a:endParaRPr>
          </a:p>
          <a:p>
            <a:pPr marL="914400" lvl="2" indent="-228600" defTabSz="685800">
              <a:lnSpc>
                <a:spcPct val="10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Examples: Apple’s iPod, iTunes, and iPhone, Netflix’s Internet-based DVD rentals.</a:t>
            </a:r>
            <a:endParaRPr lang="en-GB" sz="20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11"/>
                                        </p:tgtEl>
                                        <p:attrNameLst>
                                          <p:attrName>style.visibility</p:attrName>
                                        </p:attrNameLst>
                                      </p:cBhvr>
                                      <p:to>
                                        <p:strVal val="visible"/>
                                      </p:to>
                                    </p:set>
                                    <p:animEffect transition="in" filter="barn(inVertical)">
                                      <p:cBhvr additive="repl">
                                        <p:cTn id="7" dur="500"/>
                                        <p:tgtEl>
                                          <p:spTgt spid="11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additive="repl">
                                        <p:cTn id="12" dur="1000"/>
                                        <p:tgtEl>
                                          <p:spTgt spid="112"/>
                                        </p:tgtEl>
                                      </p:cBhvr>
                                    </p:animEffect>
                                    <p:anim calcmode="lin" valueType="num">
                                      <p:cBhvr additive="repl">
                                        <p:cTn id="13" dur="1000" fill="hold"/>
                                        <p:tgtEl>
                                          <p:spTgt spid="112"/>
                                        </p:tgtEl>
                                        <p:attrNameLst>
                                          <p:attrName>ppt_x</p:attrName>
                                        </p:attrNameLst>
                                      </p:cBhvr>
                                      <p:tavLst>
                                        <p:tav tm="0">
                                          <p:val>
                                            <p:strVal val="#ppt_x"/>
                                          </p:val>
                                        </p:tav>
                                        <p:tav tm="100000">
                                          <p:val>
                                            <p:strVal val="#ppt_x"/>
                                          </p:val>
                                        </p:tav>
                                      </p:tavLst>
                                    </p:anim>
                                    <p:anim calcmode="lin" valueType="num">
                                      <p:cBhvr additive="repl">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12">
                                            <p:txEl>
                                              <p:pRg st="0" end="0"/>
                                            </p:txEl>
                                          </p:spTgt>
                                        </p:tgtEl>
                                        <p:attrNameLst>
                                          <p:attrName>style.visibility</p:attrName>
                                        </p:attrNameLst>
                                      </p:cBhvr>
                                      <p:to>
                                        <p:strVal val="visible"/>
                                      </p:to>
                                    </p:set>
                                    <p:animEffect transition="in" filter="fade">
                                      <p:cBhvr additive="repl">
                                        <p:cTn id="19" dur="1000"/>
                                        <p:tgtEl>
                                          <p:spTgt spid="112">
                                            <p:txEl>
                                              <p:pRg st="0" end="0"/>
                                            </p:txEl>
                                          </p:spTgt>
                                        </p:tgtEl>
                                      </p:cBhvr>
                                    </p:animEffect>
                                    <p:anim calcmode="lin" valueType="num">
                                      <p:cBhvr additive="repl">
                                        <p:cTn id="20" dur="1000" fill="hold"/>
                                        <p:tgtEl>
                                          <p:spTgt spid="112">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12">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12">
                                            <p:txEl>
                                              <p:pRg st="1" end="1"/>
                                            </p:txEl>
                                          </p:spTgt>
                                        </p:tgtEl>
                                        <p:attrNameLst>
                                          <p:attrName>style.visibility</p:attrName>
                                        </p:attrNameLst>
                                      </p:cBhvr>
                                      <p:to>
                                        <p:strVal val="visible"/>
                                      </p:to>
                                    </p:set>
                                    <p:animEffect transition="in" filter="fade">
                                      <p:cBhvr additive="repl">
                                        <p:cTn id="24" dur="1000"/>
                                        <p:tgtEl>
                                          <p:spTgt spid="112">
                                            <p:txEl>
                                              <p:pRg st="1" end="1"/>
                                            </p:txEl>
                                          </p:spTgt>
                                        </p:tgtEl>
                                      </p:cBhvr>
                                    </p:animEffect>
                                    <p:anim calcmode="lin" valueType="num">
                                      <p:cBhvr additive="repl">
                                        <p:cTn id="25" dur="1000" fill="hold"/>
                                        <p:tgtEl>
                                          <p:spTgt spid="112">
                                            <p:txEl>
                                              <p:pRg st="1" end="1"/>
                                            </p:txEl>
                                          </p:spTgt>
                                        </p:tgtEl>
                                        <p:attrNameLst>
                                          <p:attrName>ppt_x</p:attrName>
                                        </p:attrNameLst>
                                      </p:cBhvr>
                                      <p:tavLst>
                                        <p:tav tm="0">
                                          <p:val>
                                            <p:strVal val="#ppt_x"/>
                                          </p:val>
                                        </p:tav>
                                        <p:tav tm="100000">
                                          <p:val>
                                            <p:strVal val="#ppt_x"/>
                                          </p:val>
                                        </p:tav>
                                      </p:tavLst>
                                    </p:anim>
                                    <p:anim calcmode="lin" valueType="num">
                                      <p:cBhvr additive="repl">
                                        <p:cTn id="26" dur="1000" fill="hold"/>
                                        <p:tgtEl>
                                          <p:spTgt spid="112">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12">
                                            <p:txEl>
                                              <p:pRg st="2" end="2"/>
                                            </p:txEl>
                                          </p:spTgt>
                                        </p:tgtEl>
                                        <p:attrNameLst>
                                          <p:attrName>style.visibility</p:attrName>
                                        </p:attrNameLst>
                                      </p:cBhvr>
                                      <p:to>
                                        <p:strVal val="visible"/>
                                      </p:to>
                                    </p:set>
                                    <p:animEffect transition="in" filter="fade">
                                      <p:cBhvr additive="repl">
                                        <p:cTn id="29" dur="1000"/>
                                        <p:tgtEl>
                                          <p:spTgt spid="112">
                                            <p:txEl>
                                              <p:pRg st="2" end="2"/>
                                            </p:txEl>
                                          </p:spTgt>
                                        </p:tgtEl>
                                      </p:cBhvr>
                                    </p:animEffect>
                                    <p:anim calcmode="lin" valueType="num">
                                      <p:cBhvr additive="repl">
                                        <p:cTn id="30" dur="1000" fill="hold"/>
                                        <p:tgtEl>
                                          <p:spTgt spid="112">
                                            <p:txEl>
                                              <p:pRg st="2" end="2"/>
                                            </p:txEl>
                                          </p:spTgt>
                                        </p:tgtEl>
                                        <p:attrNameLst>
                                          <p:attrName>ppt_x</p:attrName>
                                        </p:attrNameLst>
                                      </p:cBhvr>
                                      <p:tavLst>
                                        <p:tav tm="0">
                                          <p:val>
                                            <p:strVal val="#ppt_x"/>
                                          </p:val>
                                        </p:tav>
                                        <p:tav tm="100000">
                                          <p:val>
                                            <p:strVal val="#ppt_x"/>
                                          </p:val>
                                        </p:tav>
                                      </p:tavLst>
                                    </p:anim>
                                    <p:anim calcmode="lin" valueType="num">
                                      <p:cBhvr additive="repl">
                                        <p:cTn id="31" dur="1000" fill="hold"/>
                                        <p:tgtEl>
                                          <p:spTgt spid="112">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112">
                                            <p:txEl>
                                              <p:pRg st="3" end="3"/>
                                            </p:txEl>
                                          </p:spTgt>
                                        </p:tgtEl>
                                        <p:attrNameLst>
                                          <p:attrName>style.visibility</p:attrName>
                                        </p:attrNameLst>
                                      </p:cBhvr>
                                      <p:to>
                                        <p:strVal val="visible"/>
                                      </p:to>
                                    </p:set>
                                    <p:animEffect transition="in" filter="fade">
                                      <p:cBhvr additive="repl">
                                        <p:cTn id="34" dur="1000"/>
                                        <p:tgtEl>
                                          <p:spTgt spid="112">
                                            <p:txEl>
                                              <p:pRg st="3" end="3"/>
                                            </p:txEl>
                                          </p:spTgt>
                                        </p:tgtEl>
                                      </p:cBhvr>
                                    </p:animEffect>
                                    <p:anim calcmode="lin" valueType="num">
                                      <p:cBhvr additive="repl">
                                        <p:cTn id="35" dur="1000" fill="hold"/>
                                        <p:tgtEl>
                                          <p:spTgt spid="112">
                                            <p:txEl>
                                              <p:pRg st="3" end="3"/>
                                            </p:txEl>
                                          </p:spTgt>
                                        </p:tgtEl>
                                        <p:attrNameLst>
                                          <p:attrName>ppt_x</p:attrName>
                                        </p:attrNameLst>
                                      </p:cBhvr>
                                      <p:tavLst>
                                        <p:tav tm="0">
                                          <p:val>
                                            <p:strVal val="#ppt_x"/>
                                          </p:val>
                                        </p:tav>
                                        <p:tav tm="100000">
                                          <p:val>
                                            <p:strVal val="#ppt_x"/>
                                          </p:val>
                                        </p:tav>
                                      </p:tavLst>
                                    </p:anim>
                                    <p:anim calcmode="lin" valueType="num">
                                      <p:cBhvr additive="repl">
                                        <p:cTn id="36" dur="1000" fill="hold"/>
                                        <p:tgtEl>
                                          <p:spTgt spid="11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PlaceHolder 1"/>
          <p:cNvSpPr>
            <a:spLocks noGrp="1"/>
          </p:cNvSpPr>
          <p:nvPr>
            <p:ph type="title"/>
          </p:nvPr>
        </p:nvSpPr>
        <p:spPr>
          <a:xfrm>
            <a:off x="457200" y="274680"/>
            <a:ext cx="8229240" cy="4543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The Role &amp; Importance of Information Management to Business Today</a:t>
            </a:r>
            <a:endParaRPr lang="en-GB" sz="3300" b="0" u="none" strike="noStrike">
              <a:solidFill>
                <a:srgbClr val="000000"/>
              </a:solidFill>
              <a:uFillTx/>
              <a:latin typeface="Myriad Pro"/>
            </a:endParaRPr>
          </a:p>
        </p:txBody>
      </p:sp>
      <p:sp>
        <p:nvSpPr>
          <p:cNvPr id="114" name="PlaceHolder 2"/>
          <p:cNvSpPr>
            <a:spLocks noGrp="1"/>
          </p:cNvSpPr>
          <p:nvPr>
            <p:ph/>
          </p:nvPr>
        </p:nvSpPr>
        <p:spPr>
          <a:xfrm>
            <a:off x="133560" y="965880"/>
            <a:ext cx="8845560" cy="4551120"/>
          </a:xfrm>
          <a:prstGeom prst="rect">
            <a:avLst/>
          </a:prstGeom>
          <a:noFill/>
          <a:ln w="12600">
            <a:noFill/>
          </a:ln>
        </p:spPr>
        <p:txBody>
          <a:bodyPr lIns="45720" tIns="45000" rIns="45720" bIns="45000" anchor="t">
            <a:normAutofit/>
          </a:bodyPr>
          <a:lstStyle/>
          <a:p>
            <a:pPr marL="257175" indent="-257175" defTabSz="685800">
              <a:lnSpc>
                <a:spcPct val="100000"/>
              </a:lnSpc>
              <a:spcBef>
                <a:spcPts val="500"/>
              </a:spcBef>
              <a:buClr>
                <a:srgbClr val="000000"/>
              </a:buClr>
              <a:buFont typeface="Arial" panose="020B0604020202020204"/>
              <a:buChar char="•"/>
            </a:pPr>
            <a:r>
              <a:rPr lang="en-US" sz="2800" b="1" u="none" strike="noStrike">
                <a:solidFill>
                  <a:srgbClr val="000000"/>
                </a:solidFill>
                <a:uFillTx/>
                <a:latin typeface="Myriad Pro"/>
                <a:ea typeface="Myriad Pro"/>
              </a:rPr>
              <a:t>Customer and supplier intimacy:</a:t>
            </a:r>
            <a:endParaRPr lang="en-GB" sz="28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Serving customers well leads to customers returning, which raises revenues and profits</a:t>
            </a:r>
            <a:endParaRPr lang="en-GB" sz="2400" b="0" u="none" strike="noStrike">
              <a:solidFill>
                <a:srgbClr val="000000"/>
              </a:solidFill>
              <a:uFillTx/>
              <a:latin typeface="Myriad Pro"/>
            </a:endParaRPr>
          </a:p>
          <a:p>
            <a:pPr marL="914400" lvl="2" indent="-228600" defTabSz="685800">
              <a:lnSpc>
                <a:spcPct val="10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Example: High-end hotels that use computers to track customer preferences and use to monitor and customize environment</a:t>
            </a:r>
            <a:endParaRPr lang="en-GB" sz="2000" b="0" u="none" strike="noStrike">
              <a:solidFill>
                <a:srgbClr val="000000"/>
              </a:solidFill>
              <a:uFillTx/>
              <a:latin typeface="Myriad Pro"/>
            </a:endParaRPr>
          </a:p>
          <a:p>
            <a:pPr indent="0" defTabSz="685800">
              <a:lnSpc>
                <a:spcPct val="100000"/>
              </a:lnSpc>
              <a:spcBef>
                <a:spcPts val="500"/>
              </a:spcBef>
              <a:buNone/>
            </a:pPr>
            <a:endParaRPr lang="en-GB" sz="20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Intimacy with suppliers allows them to provide vital inputs, which lowers costs</a:t>
            </a:r>
            <a:endParaRPr lang="en-GB" sz="2400" b="0" u="none" strike="noStrike">
              <a:solidFill>
                <a:srgbClr val="000000"/>
              </a:solidFill>
              <a:uFillTx/>
              <a:latin typeface="Myriad Pro"/>
            </a:endParaRPr>
          </a:p>
          <a:p>
            <a:pPr marL="914400" lvl="2" indent="-228600" defTabSz="685800">
              <a:lnSpc>
                <a:spcPct val="10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Example: J.C.Penney’s information system which links sales records to contract manufacturer.</a:t>
            </a:r>
            <a:endParaRPr lang="en-GB" sz="20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barn(inVertical)">
                                      <p:cBhvr additive="repl">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4"/>
                                        </p:tgtEl>
                                        <p:attrNameLst>
                                          <p:attrName>style.visibility</p:attrName>
                                        </p:attrNameLst>
                                      </p:cBhvr>
                                      <p:to>
                                        <p:strVal val="visible"/>
                                      </p:to>
                                    </p:set>
                                    <p:animEffect transition="in" filter="fade">
                                      <p:cBhvr additive="repl">
                                        <p:cTn id="12" dur="1000"/>
                                        <p:tgtEl>
                                          <p:spTgt spid="114"/>
                                        </p:tgtEl>
                                      </p:cBhvr>
                                    </p:animEffect>
                                    <p:anim calcmode="lin" valueType="num">
                                      <p:cBhvr additive="repl">
                                        <p:cTn id="13" dur="1000" fill="hold"/>
                                        <p:tgtEl>
                                          <p:spTgt spid="114"/>
                                        </p:tgtEl>
                                        <p:attrNameLst>
                                          <p:attrName>ppt_x</p:attrName>
                                        </p:attrNameLst>
                                      </p:cBhvr>
                                      <p:tavLst>
                                        <p:tav tm="0">
                                          <p:val>
                                            <p:strVal val="#ppt_x"/>
                                          </p:val>
                                        </p:tav>
                                        <p:tav tm="100000">
                                          <p:val>
                                            <p:strVal val="#ppt_x"/>
                                          </p:val>
                                        </p:tav>
                                      </p:tavLst>
                                    </p:anim>
                                    <p:anim calcmode="lin" valueType="num">
                                      <p:cBhvr additive="repl">
                                        <p:cTn id="14" dur="1000" fill="hold"/>
                                        <p:tgtEl>
                                          <p:spTgt spid="11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14">
                                            <p:txEl>
                                              <p:pRg st="0" end="0"/>
                                            </p:txEl>
                                          </p:spTgt>
                                        </p:tgtEl>
                                        <p:attrNameLst>
                                          <p:attrName>style.visibility</p:attrName>
                                        </p:attrNameLst>
                                      </p:cBhvr>
                                      <p:to>
                                        <p:strVal val="visible"/>
                                      </p:to>
                                    </p:set>
                                    <p:animEffect transition="in" filter="fade">
                                      <p:cBhvr additive="repl">
                                        <p:cTn id="19" dur="1000"/>
                                        <p:tgtEl>
                                          <p:spTgt spid="114">
                                            <p:txEl>
                                              <p:pRg st="0" end="0"/>
                                            </p:txEl>
                                          </p:spTgt>
                                        </p:tgtEl>
                                      </p:cBhvr>
                                    </p:animEffect>
                                    <p:anim calcmode="lin" valueType="num">
                                      <p:cBhvr additive="repl">
                                        <p:cTn id="20" dur="1000" fill="hold"/>
                                        <p:tgtEl>
                                          <p:spTgt spid="114">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14">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14">
                                            <p:txEl>
                                              <p:pRg st="1" end="1"/>
                                            </p:txEl>
                                          </p:spTgt>
                                        </p:tgtEl>
                                        <p:attrNameLst>
                                          <p:attrName>style.visibility</p:attrName>
                                        </p:attrNameLst>
                                      </p:cBhvr>
                                      <p:to>
                                        <p:strVal val="visible"/>
                                      </p:to>
                                    </p:set>
                                    <p:animEffect transition="in" filter="fade">
                                      <p:cBhvr additive="repl">
                                        <p:cTn id="24" dur="1000"/>
                                        <p:tgtEl>
                                          <p:spTgt spid="114">
                                            <p:txEl>
                                              <p:pRg st="1" end="1"/>
                                            </p:txEl>
                                          </p:spTgt>
                                        </p:tgtEl>
                                      </p:cBhvr>
                                    </p:animEffect>
                                    <p:anim calcmode="lin" valueType="num">
                                      <p:cBhvr additive="repl">
                                        <p:cTn id="25" dur="1000" fill="hold"/>
                                        <p:tgtEl>
                                          <p:spTgt spid="114">
                                            <p:txEl>
                                              <p:pRg st="1" end="1"/>
                                            </p:txEl>
                                          </p:spTgt>
                                        </p:tgtEl>
                                        <p:attrNameLst>
                                          <p:attrName>ppt_x</p:attrName>
                                        </p:attrNameLst>
                                      </p:cBhvr>
                                      <p:tavLst>
                                        <p:tav tm="0">
                                          <p:val>
                                            <p:strVal val="#ppt_x"/>
                                          </p:val>
                                        </p:tav>
                                        <p:tav tm="100000">
                                          <p:val>
                                            <p:strVal val="#ppt_x"/>
                                          </p:val>
                                        </p:tav>
                                      </p:tavLst>
                                    </p:anim>
                                    <p:anim calcmode="lin" valueType="num">
                                      <p:cBhvr additive="repl">
                                        <p:cTn id="26" dur="1000" fill="hold"/>
                                        <p:tgtEl>
                                          <p:spTgt spid="114">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14">
                                            <p:txEl>
                                              <p:pRg st="2" end="2"/>
                                            </p:txEl>
                                          </p:spTgt>
                                        </p:tgtEl>
                                        <p:attrNameLst>
                                          <p:attrName>style.visibility</p:attrName>
                                        </p:attrNameLst>
                                      </p:cBhvr>
                                      <p:to>
                                        <p:strVal val="visible"/>
                                      </p:to>
                                    </p:set>
                                    <p:animEffect transition="in" filter="fade">
                                      <p:cBhvr additive="repl">
                                        <p:cTn id="29" dur="1000"/>
                                        <p:tgtEl>
                                          <p:spTgt spid="114">
                                            <p:txEl>
                                              <p:pRg st="2" end="2"/>
                                            </p:txEl>
                                          </p:spTgt>
                                        </p:tgtEl>
                                      </p:cBhvr>
                                    </p:animEffect>
                                    <p:anim calcmode="lin" valueType="num">
                                      <p:cBhvr additive="repl">
                                        <p:cTn id="30" dur="1000" fill="hold"/>
                                        <p:tgtEl>
                                          <p:spTgt spid="114">
                                            <p:txEl>
                                              <p:pRg st="2" end="2"/>
                                            </p:txEl>
                                          </p:spTgt>
                                        </p:tgtEl>
                                        <p:attrNameLst>
                                          <p:attrName>ppt_x</p:attrName>
                                        </p:attrNameLst>
                                      </p:cBhvr>
                                      <p:tavLst>
                                        <p:tav tm="0">
                                          <p:val>
                                            <p:strVal val="#ppt_x"/>
                                          </p:val>
                                        </p:tav>
                                        <p:tav tm="100000">
                                          <p:val>
                                            <p:strVal val="#ppt_x"/>
                                          </p:val>
                                        </p:tav>
                                      </p:tavLst>
                                    </p:anim>
                                    <p:anim calcmode="lin" valueType="num">
                                      <p:cBhvr additive="repl">
                                        <p:cTn id="31" dur="1000" fill="hold"/>
                                        <p:tgtEl>
                                          <p:spTgt spid="114">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114">
                                            <p:txEl>
                                              <p:pRg st="4" end="4"/>
                                            </p:txEl>
                                          </p:spTgt>
                                        </p:tgtEl>
                                        <p:attrNameLst>
                                          <p:attrName>style.visibility</p:attrName>
                                        </p:attrNameLst>
                                      </p:cBhvr>
                                      <p:to>
                                        <p:strVal val="visible"/>
                                      </p:to>
                                    </p:set>
                                    <p:animEffect transition="in" filter="fade">
                                      <p:cBhvr additive="repl">
                                        <p:cTn id="34" dur="1000"/>
                                        <p:tgtEl>
                                          <p:spTgt spid="114">
                                            <p:txEl>
                                              <p:pRg st="4" end="4"/>
                                            </p:txEl>
                                          </p:spTgt>
                                        </p:tgtEl>
                                      </p:cBhvr>
                                    </p:animEffect>
                                    <p:anim calcmode="lin" valueType="num">
                                      <p:cBhvr additive="repl">
                                        <p:cTn id="35" dur="1000" fill="hold"/>
                                        <p:tgtEl>
                                          <p:spTgt spid="114">
                                            <p:txEl>
                                              <p:pRg st="4" end="4"/>
                                            </p:txEl>
                                          </p:spTgt>
                                        </p:tgtEl>
                                        <p:attrNameLst>
                                          <p:attrName>ppt_x</p:attrName>
                                        </p:attrNameLst>
                                      </p:cBhvr>
                                      <p:tavLst>
                                        <p:tav tm="0">
                                          <p:val>
                                            <p:strVal val="#ppt_x"/>
                                          </p:val>
                                        </p:tav>
                                        <p:tav tm="100000">
                                          <p:val>
                                            <p:strVal val="#ppt_x"/>
                                          </p:val>
                                        </p:tav>
                                      </p:tavLst>
                                    </p:anim>
                                    <p:anim calcmode="lin" valueType="num">
                                      <p:cBhvr additive="repl">
                                        <p:cTn id="36" dur="1000" fill="hold"/>
                                        <p:tgtEl>
                                          <p:spTgt spid="11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114">
                                            <p:txEl>
                                              <p:pRg st="5" end="5"/>
                                            </p:txEl>
                                          </p:spTgt>
                                        </p:tgtEl>
                                        <p:attrNameLst>
                                          <p:attrName>style.visibility</p:attrName>
                                        </p:attrNameLst>
                                      </p:cBhvr>
                                      <p:to>
                                        <p:strVal val="visible"/>
                                      </p:to>
                                    </p:set>
                                    <p:animEffect transition="in" filter="fade">
                                      <p:cBhvr additive="repl">
                                        <p:cTn id="39" dur="1000"/>
                                        <p:tgtEl>
                                          <p:spTgt spid="114">
                                            <p:txEl>
                                              <p:pRg st="5" end="5"/>
                                            </p:txEl>
                                          </p:spTgt>
                                        </p:tgtEl>
                                      </p:cBhvr>
                                    </p:animEffect>
                                    <p:anim calcmode="lin" valueType="num">
                                      <p:cBhvr additive="repl">
                                        <p:cTn id="40" dur="1000" fill="hold"/>
                                        <p:tgtEl>
                                          <p:spTgt spid="114">
                                            <p:txEl>
                                              <p:pRg st="5" end="5"/>
                                            </p:txEl>
                                          </p:spTgt>
                                        </p:tgtEl>
                                        <p:attrNameLst>
                                          <p:attrName>ppt_x</p:attrName>
                                        </p:attrNameLst>
                                      </p:cBhvr>
                                      <p:tavLst>
                                        <p:tav tm="0">
                                          <p:val>
                                            <p:strVal val="#ppt_x"/>
                                          </p:val>
                                        </p:tav>
                                        <p:tav tm="100000">
                                          <p:val>
                                            <p:strVal val="#ppt_x"/>
                                          </p:val>
                                        </p:tav>
                                      </p:tavLst>
                                    </p:anim>
                                    <p:anim calcmode="lin" valueType="num">
                                      <p:cBhvr additive="repl">
                                        <p:cTn id="41" dur="1000" fill="hold"/>
                                        <p:tgtEl>
                                          <p:spTgt spid="11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PlaceHolder 1"/>
          <p:cNvSpPr>
            <a:spLocks noGrp="1"/>
          </p:cNvSpPr>
          <p:nvPr>
            <p:ph type="title"/>
          </p:nvPr>
        </p:nvSpPr>
        <p:spPr>
          <a:xfrm>
            <a:off x="457200" y="144000"/>
            <a:ext cx="8229240" cy="94500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The Role &amp; Importance of Information Management to Business Today</a:t>
            </a:r>
            <a:endParaRPr lang="en-GB" sz="3300" b="0" u="none" strike="noStrike">
              <a:solidFill>
                <a:srgbClr val="000000"/>
              </a:solidFill>
              <a:uFillTx/>
              <a:latin typeface="Myriad Pro"/>
            </a:endParaRPr>
          </a:p>
        </p:txBody>
      </p:sp>
      <p:sp>
        <p:nvSpPr>
          <p:cNvPr id="116" name="PlaceHolder 2"/>
          <p:cNvSpPr>
            <a:spLocks noGrp="1"/>
          </p:cNvSpPr>
          <p:nvPr>
            <p:ph/>
          </p:nvPr>
        </p:nvSpPr>
        <p:spPr>
          <a:xfrm>
            <a:off x="133560" y="1191960"/>
            <a:ext cx="8845560" cy="4325040"/>
          </a:xfrm>
          <a:prstGeom prst="rect">
            <a:avLst/>
          </a:prstGeom>
          <a:noFill/>
          <a:ln w="12600">
            <a:noFill/>
          </a:ln>
        </p:spPr>
        <p:txBody>
          <a:bodyPr lIns="45720" tIns="45000" rIns="45720" bIns="45000" anchor="t">
            <a:normAutofit/>
          </a:bodyPr>
          <a:lstStyle/>
          <a:p>
            <a:pPr marL="257175" indent="-257175" defTabSz="685800">
              <a:lnSpc>
                <a:spcPct val="100000"/>
              </a:lnSpc>
              <a:spcBef>
                <a:spcPts val="500"/>
              </a:spcBef>
              <a:buClr>
                <a:srgbClr val="000000"/>
              </a:buClr>
              <a:buFont typeface="Arial" panose="020B0604020202020204"/>
              <a:buChar char="•"/>
            </a:pPr>
            <a:r>
              <a:rPr lang="en-US" sz="2800" b="1" u="none" strike="noStrike">
                <a:solidFill>
                  <a:srgbClr val="000000"/>
                </a:solidFill>
                <a:uFillTx/>
                <a:latin typeface="Myriad Pro"/>
                <a:ea typeface="Myriad Pro"/>
              </a:rPr>
              <a:t>Improved decision making</a:t>
            </a:r>
            <a:endParaRPr lang="en-GB" sz="28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Without accurate information:</a:t>
            </a:r>
            <a:endParaRPr lang="en-GB" sz="2400" b="0" u="none" strike="noStrike">
              <a:solidFill>
                <a:srgbClr val="000000"/>
              </a:solidFill>
              <a:uFillTx/>
              <a:latin typeface="Myriad Pro"/>
            </a:endParaRPr>
          </a:p>
          <a:p>
            <a:pPr marL="914400" lvl="2" indent="-228600" defTabSz="685800">
              <a:lnSpc>
                <a:spcPct val="10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Managers must use forecasts, best guesses, luck</a:t>
            </a:r>
            <a:endParaRPr lang="en-GB" sz="2000" b="0" u="none" strike="noStrike">
              <a:solidFill>
                <a:srgbClr val="000000"/>
              </a:solidFill>
              <a:uFillTx/>
              <a:latin typeface="Myriad Pro"/>
            </a:endParaRPr>
          </a:p>
          <a:p>
            <a:pPr marL="914400" lvl="2" indent="-228600" defTabSz="685800">
              <a:lnSpc>
                <a:spcPct val="10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Leads to:</a:t>
            </a:r>
            <a:endParaRPr lang="en-GB" sz="2000" b="0" u="none" strike="noStrike">
              <a:solidFill>
                <a:srgbClr val="000000"/>
              </a:solidFill>
              <a:uFillTx/>
              <a:latin typeface="Myriad Pro"/>
            </a:endParaRPr>
          </a:p>
          <a:p>
            <a:pPr marL="1303020" lvl="3" indent="-274320" defTabSz="685800">
              <a:lnSpc>
                <a:spcPct val="100000"/>
              </a:lnSpc>
              <a:spcBef>
                <a:spcPts val="500"/>
              </a:spcBef>
              <a:buClr>
                <a:srgbClr val="000000"/>
              </a:buClr>
              <a:buFont typeface="Arial" panose="020B0604020202020204"/>
              <a:buChar char="–"/>
            </a:pPr>
            <a:r>
              <a:rPr lang="en-US" sz="1800" b="0" u="none" strike="noStrike">
                <a:solidFill>
                  <a:srgbClr val="000000"/>
                </a:solidFill>
                <a:uFillTx/>
                <a:latin typeface="Myriad Pro"/>
                <a:ea typeface="Myriad Pro"/>
              </a:rPr>
              <a:t>Overproduction, underproduction of goods and services</a:t>
            </a:r>
            <a:endParaRPr lang="en-GB" sz="1800" b="0" u="none" strike="noStrike">
              <a:solidFill>
                <a:srgbClr val="000000"/>
              </a:solidFill>
              <a:uFillTx/>
              <a:latin typeface="Myriad Pro"/>
            </a:endParaRPr>
          </a:p>
          <a:p>
            <a:pPr marL="1303020" lvl="3" indent="-274320" defTabSz="685800">
              <a:lnSpc>
                <a:spcPct val="100000"/>
              </a:lnSpc>
              <a:spcBef>
                <a:spcPts val="500"/>
              </a:spcBef>
              <a:buClr>
                <a:srgbClr val="000000"/>
              </a:buClr>
              <a:buFont typeface="Arial" panose="020B0604020202020204"/>
              <a:buChar char="–"/>
            </a:pPr>
            <a:r>
              <a:rPr lang="en-US" sz="1800" b="0" u="none" strike="noStrike">
                <a:solidFill>
                  <a:srgbClr val="000000"/>
                </a:solidFill>
                <a:uFillTx/>
                <a:latin typeface="Myriad Pro"/>
                <a:ea typeface="Myriad Pro"/>
              </a:rPr>
              <a:t>Misallocation of resources</a:t>
            </a:r>
            <a:endParaRPr lang="en-GB" sz="1800" b="0" u="none" strike="noStrike">
              <a:solidFill>
                <a:srgbClr val="000000"/>
              </a:solidFill>
              <a:uFillTx/>
              <a:latin typeface="Myriad Pro"/>
            </a:endParaRPr>
          </a:p>
          <a:p>
            <a:pPr marL="1303020" lvl="3" indent="-274320" defTabSz="685800">
              <a:lnSpc>
                <a:spcPct val="100000"/>
              </a:lnSpc>
              <a:spcBef>
                <a:spcPts val="500"/>
              </a:spcBef>
              <a:buClr>
                <a:srgbClr val="000000"/>
              </a:buClr>
              <a:buFont typeface="Arial" panose="020B0604020202020204"/>
              <a:buChar char="–"/>
            </a:pPr>
            <a:r>
              <a:rPr lang="en-US" sz="1800" b="0" u="none" strike="noStrike">
                <a:solidFill>
                  <a:srgbClr val="000000"/>
                </a:solidFill>
                <a:uFillTx/>
                <a:latin typeface="Myriad Pro"/>
                <a:ea typeface="Myriad Pro"/>
              </a:rPr>
              <a:t>Poor response times</a:t>
            </a:r>
            <a:endParaRPr lang="en-GB" sz="1800" b="0" u="none" strike="noStrike">
              <a:solidFill>
                <a:srgbClr val="000000"/>
              </a:solidFill>
              <a:uFillTx/>
              <a:latin typeface="Myriad Pro"/>
            </a:endParaRPr>
          </a:p>
          <a:p>
            <a:pPr marL="914400" lvl="2" indent="-228600" defTabSz="685800">
              <a:lnSpc>
                <a:spcPct val="100000"/>
              </a:lnSpc>
              <a:spcBef>
                <a:spcPts val="500"/>
              </a:spcBef>
              <a:buClr>
                <a:srgbClr val="000000"/>
              </a:buClr>
              <a:buFont typeface="Arial" panose="020B0604020202020204"/>
              <a:buChar char="•"/>
            </a:pPr>
            <a:r>
              <a:rPr lang="en-US" sz="2000" b="0" u="none" strike="noStrike">
                <a:solidFill>
                  <a:srgbClr val="000000"/>
                </a:solidFill>
                <a:uFillTx/>
                <a:latin typeface="Myriad Pro"/>
                <a:ea typeface="Myriad Pro"/>
              </a:rPr>
              <a:t>Poor outcomes raise costs, lose customers</a:t>
            </a:r>
            <a:endParaRPr lang="en-GB" sz="20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Example: Verizon’s Web-based digital dashboard to provide managers with real-time data on customer complaints, network performance, line outages, etc.</a:t>
            </a: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15"/>
                                        </p:tgtEl>
                                        <p:attrNameLst>
                                          <p:attrName>style.visibility</p:attrName>
                                        </p:attrNameLst>
                                      </p:cBhvr>
                                      <p:to>
                                        <p:strVal val="visible"/>
                                      </p:to>
                                    </p:set>
                                    <p:animEffect transition="in" filter="barn(inVertical)">
                                      <p:cBhvr additive="repl">
                                        <p:cTn id="7" dur="500"/>
                                        <p:tgtEl>
                                          <p:spTgt spid="11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6"/>
                                        </p:tgtEl>
                                        <p:attrNameLst>
                                          <p:attrName>style.visibility</p:attrName>
                                        </p:attrNameLst>
                                      </p:cBhvr>
                                      <p:to>
                                        <p:strVal val="visible"/>
                                      </p:to>
                                    </p:set>
                                    <p:animEffect transition="in" filter="fade">
                                      <p:cBhvr additive="repl">
                                        <p:cTn id="12" dur="1000"/>
                                        <p:tgtEl>
                                          <p:spTgt spid="116"/>
                                        </p:tgtEl>
                                      </p:cBhvr>
                                    </p:animEffect>
                                    <p:anim calcmode="lin" valueType="num">
                                      <p:cBhvr additive="repl">
                                        <p:cTn id="13" dur="1000" fill="hold"/>
                                        <p:tgtEl>
                                          <p:spTgt spid="116"/>
                                        </p:tgtEl>
                                        <p:attrNameLst>
                                          <p:attrName>ppt_x</p:attrName>
                                        </p:attrNameLst>
                                      </p:cBhvr>
                                      <p:tavLst>
                                        <p:tav tm="0">
                                          <p:val>
                                            <p:strVal val="#ppt_x"/>
                                          </p:val>
                                        </p:tav>
                                        <p:tav tm="100000">
                                          <p:val>
                                            <p:strVal val="#ppt_x"/>
                                          </p:val>
                                        </p:tav>
                                      </p:tavLst>
                                    </p:anim>
                                    <p:anim calcmode="lin" valueType="num">
                                      <p:cBhvr additive="repl">
                                        <p:cTn id="14" dur="1000" fill="hold"/>
                                        <p:tgtEl>
                                          <p:spTgt spid="11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16">
                                            <p:txEl>
                                              <p:pRg st="0" end="0"/>
                                            </p:txEl>
                                          </p:spTgt>
                                        </p:tgtEl>
                                        <p:attrNameLst>
                                          <p:attrName>style.visibility</p:attrName>
                                        </p:attrNameLst>
                                      </p:cBhvr>
                                      <p:to>
                                        <p:strVal val="visible"/>
                                      </p:to>
                                    </p:set>
                                    <p:animEffect transition="in" filter="fade">
                                      <p:cBhvr additive="repl">
                                        <p:cTn id="19" dur="1000"/>
                                        <p:tgtEl>
                                          <p:spTgt spid="116">
                                            <p:txEl>
                                              <p:pRg st="0" end="0"/>
                                            </p:txEl>
                                          </p:spTgt>
                                        </p:tgtEl>
                                      </p:cBhvr>
                                    </p:animEffect>
                                    <p:anim calcmode="lin" valueType="num">
                                      <p:cBhvr additive="repl">
                                        <p:cTn id="20" dur="1000" fill="hold"/>
                                        <p:tgtEl>
                                          <p:spTgt spid="116">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16">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16">
                                            <p:txEl>
                                              <p:pRg st="1" end="1"/>
                                            </p:txEl>
                                          </p:spTgt>
                                        </p:tgtEl>
                                        <p:attrNameLst>
                                          <p:attrName>style.visibility</p:attrName>
                                        </p:attrNameLst>
                                      </p:cBhvr>
                                      <p:to>
                                        <p:strVal val="visible"/>
                                      </p:to>
                                    </p:set>
                                    <p:animEffect transition="in" filter="fade">
                                      <p:cBhvr additive="repl">
                                        <p:cTn id="24" dur="1000"/>
                                        <p:tgtEl>
                                          <p:spTgt spid="116">
                                            <p:txEl>
                                              <p:pRg st="1" end="1"/>
                                            </p:txEl>
                                          </p:spTgt>
                                        </p:tgtEl>
                                      </p:cBhvr>
                                    </p:animEffect>
                                    <p:anim calcmode="lin" valueType="num">
                                      <p:cBhvr additive="repl">
                                        <p:cTn id="25" dur="1000" fill="hold"/>
                                        <p:tgtEl>
                                          <p:spTgt spid="116">
                                            <p:txEl>
                                              <p:pRg st="1" end="1"/>
                                            </p:txEl>
                                          </p:spTgt>
                                        </p:tgtEl>
                                        <p:attrNameLst>
                                          <p:attrName>ppt_x</p:attrName>
                                        </p:attrNameLst>
                                      </p:cBhvr>
                                      <p:tavLst>
                                        <p:tav tm="0">
                                          <p:val>
                                            <p:strVal val="#ppt_x"/>
                                          </p:val>
                                        </p:tav>
                                        <p:tav tm="100000">
                                          <p:val>
                                            <p:strVal val="#ppt_x"/>
                                          </p:val>
                                        </p:tav>
                                      </p:tavLst>
                                    </p:anim>
                                    <p:anim calcmode="lin" valueType="num">
                                      <p:cBhvr additive="repl">
                                        <p:cTn id="26" dur="1000" fill="hold"/>
                                        <p:tgtEl>
                                          <p:spTgt spid="116">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16">
                                            <p:txEl>
                                              <p:pRg st="2" end="2"/>
                                            </p:txEl>
                                          </p:spTgt>
                                        </p:tgtEl>
                                        <p:attrNameLst>
                                          <p:attrName>style.visibility</p:attrName>
                                        </p:attrNameLst>
                                      </p:cBhvr>
                                      <p:to>
                                        <p:strVal val="visible"/>
                                      </p:to>
                                    </p:set>
                                    <p:animEffect transition="in" filter="fade">
                                      <p:cBhvr additive="repl">
                                        <p:cTn id="29" dur="1000"/>
                                        <p:tgtEl>
                                          <p:spTgt spid="116">
                                            <p:txEl>
                                              <p:pRg st="2" end="2"/>
                                            </p:txEl>
                                          </p:spTgt>
                                        </p:tgtEl>
                                      </p:cBhvr>
                                    </p:animEffect>
                                    <p:anim calcmode="lin" valueType="num">
                                      <p:cBhvr additive="repl">
                                        <p:cTn id="30" dur="1000" fill="hold"/>
                                        <p:tgtEl>
                                          <p:spTgt spid="116">
                                            <p:txEl>
                                              <p:pRg st="2" end="2"/>
                                            </p:txEl>
                                          </p:spTgt>
                                        </p:tgtEl>
                                        <p:attrNameLst>
                                          <p:attrName>ppt_x</p:attrName>
                                        </p:attrNameLst>
                                      </p:cBhvr>
                                      <p:tavLst>
                                        <p:tav tm="0">
                                          <p:val>
                                            <p:strVal val="#ppt_x"/>
                                          </p:val>
                                        </p:tav>
                                        <p:tav tm="100000">
                                          <p:val>
                                            <p:strVal val="#ppt_x"/>
                                          </p:val>
                                        </p:tav>
                                      </p:tavLst>
                                    </p:anim>
                                    <p:anim calcmode="lin" valueType="num">
                                      <p:cBhvr additive="repl">
                                        <p:cTn id="31" dur="1000" fill="hold"/>
                                        <p:tgtEl>
                                          <p:spTgt spid="116">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116">
                                            <p:txEl>
                                              <p:pRg st="3" end="3"/>
                                            </p:txEl>
                                          </p:spTgt>
                                        </p:tgtEl>
                                        <p:attrNameLst>
                                          <p:attrName>style.visibility</p:attrName>
                                        </p:attrNameLst>
                                      </p:cBhvr>
                                      <p:to>
                                        <p:strVal val="visible"/>
                                      </p:to>
                                    </p:set>
                                    <p:animEffect transition="in" filter="fade">
                                      <p:cBhvr additive="repl">
                                        <p:cTn id="34" dur="1000"/>
                                        <p:tgtEl>
                                          <p:spTgt spid="116">
                                            <p:txEl>
                                              <p:pRg st="3" end="3"/>
                                            </p:txEl>
                                          </p:spTgt>
                                        </p:tgtEl>
                                      </p:cBhvr>
                                    </p:animEffect>
                                    <p:anim calcmode="lin" valueType="num">
                                      <p:cBhvr additive="repl">
                                        <p:cTn id="35" dur="1000" fill="hold"/>
                                        <p:tgtEl>
                                          <p:spTgt spid="116">
                                            <p:txEl>
                                              <p:pRg st="3" end="3"/>
                                            </p:txEl>
                                          </p:spTgt>
                                        </p:tgtEl>
                                        <p:attrNameLst>
                                          <p:attrName>ppt_x</p:attrName>
                                        </p:attrNameLst>
                                      </p:cBhvr>
                                      <p:tavLst>
                                        <p:tav tm="0">
                                          <p:val>
                                            <p:strVal val="#ppt_x"/>
                                          </p:val>
                                        </p:tav>
                                        <p:tav tm="100000">
                                          <p:val>
                                            <p:strVal val="#ppt_x"/>
                                          </p:val>
                                        </p:tav>
                                      </p:tavLst>
                                    </p:anim>
                                    <p:anim calcmode="lin" valueType="num">
                                      <p:cBhvr additive="repl">
                                        <p:cTn id="36" dur="1000" fill="hold"/>
                                        <p:tgtEl>
                                          <p:spTgt spid="116">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116">
                                            <p:txEl>
                                              <p:pRg st="4" end="4"/>
                                            </p:txEl>
                                          </p:spTgt>
                                        </p:tgtEl>
                                        <p:attrNameLst>
                                          <p:attrName>style.visibility</p:attrName>
                                        </p:attrNameLst>
                                      </p:cBhvr>
                                      <p:to>
                                        <p:strVal val="visible"/>
                                      </p:to>
                                    </p:set>
                                    <p:animEffect transition="in" filter="fade">
                                      <p:cBhvr additive="repl">
                                        <p:cTn id="39" dur="1000"/>
                                        <p:tgtEl>
                                          <p:spTgt spid="116">
                                            <p:txEl>
                                              <p:pRg st="4" end="4"/>
                                            </p:txEl>
                                          </p:spTgt>
                                        </p:tgtEl>
                                      </p:cBhvr>
                                    </p:animEffect>
                                    <p:anim calcmode="lin" valueType="num">
                                      <p:cBhvr additive="repl">
                                        <p:cTn id="40" dur="1000" fill="hold"/>
                                        <p:tgtEl>
                                          <p:spTgt spid="116">
                                            <p:txEl>
                                              <p:pRg st="4" end="4"/>
                                            </p:txEl>
                                          </p:spTgt>
                                        </p:tgtEl>
                                        <p:attrNameLst>
                                          <p:attrName>ppt_x</p:attrName>
                                        </p:attrNameLst>
                                      </p:cBhvr>
                                      <p:tavLst>
                                        <p:tav tm="0">
                                          <p:val>
                                            <p:strVal val="#ppt_x"/>
                                          </p:val>
                                        </p:tav>
                                        <p:tav tm="100000">
                                          <p:val>
                                            <p:strVal val="#ppt_x"/>
                                          </p:val>
                                        </p:tav>
                                      </p:tavLst>
                                    </p:anim>
                                    <p:anim calcmode="lin" valueType="num">
                                      <p:cBhvr additive="repl">
                                        <p:cTn id="41" dur="1000" fill="hold"/>
                                        <p:tgtEl>
                                          <p:spTgt spid="116">
                                            <p:txEl>
                                              <p:pRg st="4" end="4"/>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116">
                                            <p:txEl>
                                              <p:pRg st="5" end="5"/>
                                            </p:txEl>
                                          </p:spTgt>
                                        </p:tgtEl>
                                        <p:attrNameLst>
                                          <p:attrName>style.visibility</p:attrName>
                                        </p:attrNameLst>
                                      </p:cBhvr>
                                      <p:to>
                                        <p:strVal val="visible"/>
                                      </p:to>
                                    </p:set>
                                    <p:animEffect transition="in" filter="fade">
                                      <p:cBhvr additive="repl">
                                        <p:cTn id="44" dur="1000"/>
                                        <p:tgtEl>
                                          <p:spTgt spid="116">
                                            <p:txEl>
                                              <p:pRg st="5" end="5"/>
                                            </p:txEl>
                                          </p:spTgt>
                                        </p:tgtEl>
                                      </p:cBhvr>
                                    </p:animEffect>
                                    <p:anim calcmode="lin" valueType="num">
                                      <p:cBhvr additive="repl">
                                        <p:cTn id="45" dur="1000" fill="hold"/>
                                        <p:tgtEl>
                                          <p:spTgt spid="116">
                                            <p:txEl>
                                              <p:pRg st="5" end="5"/>
                                            </p:txEl>
                                          </p:spTgt>
                                        </p:tgtEl>
                                        <p:attrNameLst>
                                          <p:attrName>ppt_x</p:attrName>
                                        </p:attrNameLst>
                                      </p:cBhvr>
                                      <p:tavLst>
                                        <p:tav tm="0">
                                          <p:val>
                                            <p:strVal val="#ppt_x"/>
                                          </p:val>
                                        </p:tav>
                                        <p:tav tm="100000">
                                          <p:val>
                                            <p:strVal val="#ppt_x"/>
                                          </p:val>
                                        </p:tav>
                                      </p:tavLst>
                                    </p:anim>
                                    <p:anim calcmode="lin" valueType="num">
                                      <p:cBhvr additive="repl">
                                        <p:cTn id="46" dur="1000" fill="hold"/>
                                        <p:tgtEl>
                                          <p:spTgt spid="116">
                                            <p:txEl>
                                              <p:pRg st="5" end="5"/>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116">
                                            <p:txEl>
                                              <p:pRg st="6" end="6"/>
                                            </p:txEl>
                                          </p:spTgt>
                                        </p:tgtEl>
                                        <p:attrNameLst>
                                          <p:attrName>style.visibility</p:attrName>
                                        </p:attrNameLst>
                                      </p:cBhvr>
                                      <p:to>
                                        <p:strVal val="visible"/>
                                      </p:to>
                                    </p:set>
                                    <p:animEffect transition="in" filter="fade">
                                      <p:cBhvr additive="repl">
                                        <p:cTn id="49" dur="1000"/>
                                        <p:tgtEl>
                                          <p:spTgt spid="116">
                                            <p:txEl>
                                              <p:pRg st="6" end="6"/>
                                            </p:txEl>
                                          </p:spTgt>
                                        </p:tgtEl>
                                      </p:cBhvr>
                                    </p:animEffect>
                                    <p:anim calcmode="lin" valueType="num">
                                      <p:cBhvr additive="repl">
                                        <p:cTn id="50" dur="1000" fill="hold"/>
                                        <p:tgtEl>
                                          <p:spTgt spid="116">
                                            <p:txEl>
                                              <p:pRg st="6" end="6"/>
                                            </p:txEl>
                                          </p:spTgt>
                                        </p:tgtEl>
                                        <p:attrNameLst>
                                          <p:attrName>ppt_x</p:attrName>
                                        </p:attrNameLst>
                                      </p:cBhvr>
                                      <p:tavLst>
                                        <p:tav tm="0">
                                          <p:val>
                                            <p:strVal val="#ppt_x"/>
                                          </p:val>
                                        </p:tav>
                                        <p:tav tm="100000">
                                          <p:val>
                                            <p:strVal val="#ppt_x"/>
                                          </p:val>
                                        </p:tav>
                                      </p:tavLst>
                                    </p:anim>
                                    <p:anim calcmode="lin" valueType="num">
                                      <p:cBhvr additive="repl">
                                        <p:cTn id="51" dur="1000" fill="hold"/>
                                        <p:tgtEl>
                                          <p:spTgt spid="116">
                                            <p:txEl>
                                              <p:pRg st="6" end="6"/>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116">
                                            <p:txEl>
                                              <p:pRg st="7" end="7"/>
                                            </p:txEl>
                                          </p:spTgt>
                                        </p:tgtEl>
                                        <p:attrNameLst>
                                          <p:attrName>style.visibility</p:attrName>
                                        </p:attrNameLst>
                                      </p:cBhvr>
                                      <p:to>
                                        <p:strVal val="visible"/>
                                      </p:to>
                                    </p:set>
                                    <p:animEffect transition="in" filter="fade">
                                      <p:cBhvr additive="repl">
                                        <p:cTn id="54" dur="1000"/>
                                        <p:tgtEl>
                                          <p:spTgt spid="116">
                                            <p:txEl>
                                              <p:pRg st="7" end="7"/>
                                            </p:txEl>
                                          </p:spTgt>
                                        </p:tgtEl>
                                      </p:cBhvr>
                                    </p:animEffect>
                                    <p:anim calcmode="lin" valueType="num">
                                      <p:cBhvr additive="repl">
                                        <p:cTn id="55" dur="1000" fill="hold"/>
                                        <p:tgtEl>
                                          <p:spTgt spid="116">
                                            <p:txEl>
                                              <p:pRg st="7" end="7"/>
                                            </p:txEl>
                                          </p:spTgt>
                                        </p:tgtEl>
                                        <p:attrNameLst>
                                          <p:attrName>ppt_x</p:attrName>
                                        </p:attrNameLst>
                                      </p:cBhvr>
                                      <p:tavLst>
                                        <p:tav tm="0">
                                          <p:val>
                                            <p:strVal val="#ppt_x"/>
                                          </p:val>
                                        </p:tav>
                                        <p:tav tm="100000">
                                          <p:val>
                                            <p:strVal val="#ppt_x"/>
                                          </p:val>
                                        </p:tav>
                                      </p:tavLst>
                                    </p:anim>
                                    <p:anim calcmode="lin" valueType="num">
                                      <p:cBhvr additive="repl">
                                        <p:cTn id="56" dur="1000" fill="hold"/>
                                        <p:tgtEl>
                                          <p:spTgt spid="116">
                                            <p:txEl>
                                              <p:pRg st="7" end="7"/>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116">
                                            <p:txEl>
                                              <p:pRg st="8" end="8"/>
                                            </p:txEl>
                                          </p:spTgt>
                                        </p:tgtEl>
                                        <p:attrNameLst>
                                          <p:attrName>style.visibility</p:attrName>
                                        </p:attrNameLst>
                                      </p:cBhvr>
                                      <p:to>
                                        <p:strVal val="visible"/>
                                      </p:to>
                                    </p:set>
                                    <p:animEffect transition="in" filter="fade">
                                      <p:cBhvr additive="repl">
                                        <p:cTn id="59" dur="1000"/>
                                        <p:tgtEl>
                                          <p:spTgt spid="116">
                                            <p:txEl>
                                              <p:pRg st="8" end="8"/>
                                            </p:txEl>
                                          </p:spTgt>
                                        </p:tgtEl>
                                      </p:cBhvr>
                                    </p:animEffect>
                                    <p:anim calcmode="lin" valueType="num">
                                      <p:cBhvr additive="repl">
                                        <p:cTn id="60" dur="1000" fill="hold"/>
                                        <p:tgtEl>
                                          <p:spTgt spid="116">
                                            <p:txEl>
                                              <p:pRg st="8" end="8"/>
                                            </p:txEl>
                                          </p:spTgt>
                                        </p:tgtEl>
                                        <p:attrNameLst>
                                          <p:attrName>ppt_x</p:attrName>
                                        </p:attrNameLst>
                                      </p:cBhvr>
                                      <p:tavLst>
                                        <p:tav tm="0">
                                          <p:val>
                                            <p:strVal val="#ppt_x"/>
                                          </p:val>
                                        </p:tav>
                                        <p:tav tm="100000">
                                          <p:val>
                                            <p:strVal val="#ppt_x"/>
                                          </p:val>
                                        </p:tav>
                                      </p:tavLst>
                                    </p:anim>
                                    <p:anim calcmode="lin" valueType="num">
                                      <p:cBhvr additive="repl">
                                        <p:cTn id="61" dur="1000" fill="hold"/>
                                        <p:tgtEl>
                                          <p:spTgt spid="11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 name="PlaceHolder 1"/>
          <p:cNvSpPr>
            <a:spLocks noGrp="1"/>
          </p:cNvSpPr>
          <p:nvPr>
            <p:ph type="title"/>
          </p:nvPr>
        </p:nvSpPr>
        <p:spPr>
          <a:xfrm>
            <a:off x="457200" y="82080"/>
            <a:ext cx="8229240" cy="125820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The Role &amp; Importance of Information Management to Business Today</a:t>
            </a:r>
            <a:endParaRPr lang="en-GB" sz="3300" b="0" u="none" strike="noStrike">
              <a:solidFill>
                <a:srgbClr val="000000"/>
              </a:solidFill>
              <a:uFillTx/>
              <a:latin typeface="Myriad Pro"/>
            </a:endParaRPr>
          </a:p>
        </p:txBody>
      </p:sp>
      <p:sp>
        <p:nvSpPr>
          <p:cNvPr id="118" name="PlaceHolder 2"/>
          <p:cNvSpPr>
            <a:spLocks noGrp="1"/>
          </p:cNvSpPr>
          <p:nvPr>
            <p:ph/>
          </p:nvPr>
        </p:nvSpPr>
        <p:spPr>
          <a:xfrm>
            <a:off x="133560" y="1340640"/>
            <a:ext cx="8845560" cy="4176000"/>
          </a:xfrm>
          <a:prstGeom prst="rect">
            <a:avLst/>
          </a:prstGeom>
          <a:noFill/>
          <a:ln w="12600">
            <a:noFill/>
          </a:ln>
        </p:spPr>
        <p:txBody>
          <a:bodyPr lIns="45720" tIns="45000" rIns="45720" bIns="45000" anchor="t">
            <a:normAutofit/>
          </a:bodyPr>
          <a:lstStyle/>
          <a:p>
            <a:pPr marL="257175" indent="-257175" defTabSz="685800">
              <a:lnSpc>
                <a:spcPct val="100000"/>
              </a:lnSpc>
              <a:spcBef>
                <a:spcPts val="500"/>
              </a:spcBef>
              <a:buClr>
                <a:srgbClr val="000000"/>
              </a:buClr>
              <a:buFont typeface="Arial" panose="020B0604020202020204"/>
              <a:buChar char="•"/>
            </a:pPr>
            <a:r>
              <a:rPr lang="en-US" sz="2400" b="1" u="none" strike="noStrike">
                <a:solidFill>
                  <a:srgbClr val="000000"/>
                </a:solidFill>
                <a:uFillTx/>
                <a:latin typeface="Myriad Pro"/>
                <a:ea typeface="Myriad Pro"/>
              </a:rPr>
              <a:t>Competitive advantage</a:t>
            </a:r>
            <a:endParaRPr lang="en-GB" sz="24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Delivering better performance</a:t>
            </a:r>
            <a:endParaRPr lang="en-GB" sz="24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Charging less for superior products</a:t>
            </a:r>
            <a:endParaRPr lang="en-GB" sz="24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Responding to customers and suppliers in real time</a:t>
            </a:r>
            <a:endParaRPr lang="en-GB" sz="24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Example: </a:t>
            </a:r>
            <a:r>
              <a:rPr lang="en-US" sz="2400" b="1" u="none" strike="noStrike">
                <a:solidFill>
                  <a:srgbClr val="FF0000"/>
                </a:solidFill>
                <a:uFillTx/>
                <a:latin typeface="Myriad Pro"/>
                <a:ea typeface="Myriad Pro"/>
              </a:rPr>
              <a:t>Toyota and TPS (Toyota Production System) enjoy a considerable advantage over competitors – information systems are critical to the implementation of TPS.</a:t>
            </a: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17"/>
                                        </p:tgtEl>
                                        <p:attrNameLst>
                                          <p:attrName>style.visibility</p:attrName>
                                        </p:attrNameLst>
                                      </p:cBhvr>
                                      <p:to>
                                        <p:strVal val="visible"/>
                                      </p:to>
                                    </p:set>
                                    <p:animEffect transition="in" filter="barn(inVertical)">
                                      <p:cBhvr additive="repl">
                                        <p:cTn id="7" dur="500"/>
                                        <p:tgtEl>
                                          <p:spTgt spid="11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8"/>
                                        </p:tgtEl>
                                        <p:attrNameLst>
                                          <p:attrName>style.visibility</p:attrName>
                                        </p:attrNameLst>
                                      </p:cBhvr>
                                      <p:to>
                                        <p:strVal val="visible"/>
                                      </p:to>
                                    </p:set>
                                    <p:animEffect transition="in" filter="fade">
                                      <p:cBhvr additive="repl">
                                        <p:cTn id="12" dur="1000"/>
                                        <p:tgtEl>
                                          <p:spTgt spid="118"/>
                                        </p:tgtEl>
                                      </p:cBhvr>
                                    </p:animEffect>
                                    <p:anim calcmode="lin" valueType="num">
                                      <p:cBhvr additive="repl">
                                        <p:cTn id="13" dur="1000" fill="hold"/>
                                        <p:tgtEl>
                                          <p:spTgt spid="118"/>
                                        </p:tgtEl>
                                        <p:attrNameLst>
                                          <p:attrName>ppt_x</p:attrName>
                                        </p:attrNameLst>
                                      </p:cBhvr>
                                      <p:tavLst>
                                        <p:tav tm="0">
                                          <p:val>
                                            <p:strVal val="#ppt_x"/>
                                          </p:val>
                                        </p:tav>
                                        <p:tav tm="100000">
                                          <p:val>
                                            <p:strVal val="#ppt_x"/>
                                          </p:val>
                                        </p:tav>
                                      </p:tavLst>
                                    </p:anim>
                                    <p:anim calcmode="lin" valueType="num">
                                      <p:cBhvr additive="repl">
                                        <p:cTn id="14"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18">
                                            <p:txEl>
                                              <p:pRg st="0" end="0"/>
                                            </p:txEl>
                                          </p:spTgt>
                                        </p:tgtEl>
                                        <p:attrNameLst>
                                          <p:attrName>style.visibility</p:attrName>
                                        </p:attrNameLst>
                                      </p:cBhvr>
                                      <p:to>
                                        <p:strVal val="visible"/>
                                      </p:to>
                                    </p:set>
                                    <p:animEffect transition="in" filter="fade">
                                      <p:cBhvr additive="repl">
                                        <p:cTn id="19" dur="1000"/>
                                        <p:tgtEl>
                                          <p:spTgt spid="118">
                                            <p:txEl>
                                              <p:pRg st="0" end="0"/>
                                            </p:txEl>
                                          </p:spTgt>
                                        </p:tgtEl>
                                      </p:cBhvr>
                                    </p:animEffect>
                                    <p:anim calcmode="lin" valueType="num">
                                      <p:cBhvr additive="repl">
                                        <p:cTn id="20" dur="1000" fill="hold"/>
                                        <p:tgtEl>
                                          <p:spTgt spid="118">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18">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18">
                                            <p:txEl>
                                              <p:pRg st="1" end="1"/>
                                            </p:txEl>
                                          </p:spTgt>
                                        </p:tgtEl>
                                        <p:attrNameLst>
                                          <p:attrName>style.visibility</p:attrName>
                                        </p:attrNameLst>
                                      </p:cBhvr>
                                      <p:to>
                                        <p:strVal val="visible"/>
                                      </p:to>
                                    </p:set>
                                    <p:animEffect transition="in" filter="fade">
                                      <p:cBhvr additive="repl">
                                        <p:cTn id="24" dur="1000"/>
                                        <p:tgtEl>
                                          <p:spTgt spid="118">
                                            <p:txEl>
                                              <p:pRg st="1" end="1"/>
                                            </p:txEl>
                                          </p:spTgt>
                                        </p:tgtEl>
                                      </p:cBhvr>
                                    </p:animEffect>
                                    <p:anim calcmode="lin" valueType="num">
                                      <p:cBhvr additive="repl">
                                        <p:cTn id="25" dur="1000" fill="hold"/>
                                        <p:tgtEl>
                                          <p:spTgt spid="118">
                                            <p:txEl>
                                              <p:pRg st="1" end="1"/>
                                            </p:txEl>
                                          </p:spTgt>
                                        </p:tgtEl>
                                        <p:attrNameLst>
                                          <p:attrName>ppt_x</p:attrName>
                                        </p:attrNameLst>
                                      </p:cBhvr>
                                      <p:tavLst>
                                        <p:tav tm="0">
                                          <p:val>
                                            <p:strVal val="#ppt_x"/>
                                          </p:val>
                                        </p:tav>
                                        <p:tav tm="100000">
                                          <p:val>
                                            <p:strVal val="#ppt_x"/>
                                          </p:val>
                                        </p:tav>
                                      </p:tavLst>
                                    </p:anim>
                                    <p:anim calcmode="lin" valueType="num">
                                      <p:cBhvr additive="repl">
                                        <p:cTn id="26" dur="1000" fill="hold"/>
                                        <p:tgtEl>
                                          <p:spTgt spid="118">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18">
                                            <p:txEl>
                                              <p:pRg st="2" end="2"/>
                                            </p:txEl>
                                          </p:spTgt>
                                        </p:tgtEl>
                                        <p:attrNameLst>
                                          <p:attrName>style.visibility</p:attrName>
                                        </p:attrNameLst>
                                      </p:cBhvr>
                                      <p:to>
                                        <p:strVal val="visible"/>
                                      </p:to>
                                    </p:set>
                                    <p:animEffect transition="in" filter="fade">
                                      <p:cBhvr additive="repl">
                                        <p:cTn id="29" dur="1000"/>
                                        <p:tgtEl>
                                          <p:spTgt spid="118">
                                            <p:txEl>
                                              <p:pRg st="2" end="2"/>
                                            </p:txEl>
                                          </p:spTgt>
                                        </p:tgtEl>
                                      </p:cBhvr>
                                    </p:animEffect>
                                    <p:anim calcmode="lin" valueType="num">
                                      <p:cBhvr additive="repl">
                                        <p:cTn id="30" dur="1000" fill="hold"/>
                                        <p:tgtEl>
                                          <p:spTgt spid="118">
                                            <p:txEl>
                                              <p:pRg st="2" end="2"/>
                                            </p:txEl>
                                          </p:spTgt>
                                        </p:tgtEl>
                                        <p:attrNameLst>
                                          <p:attrName>ppt_x</p:attrName>
                                        </p:attrNameLst>
                                      </p:cBhvr>
                                      <p:tavLst>
                                        <p:tav tm="0">
                                          <p:val>
                                            <p:strVal val="#ppt_x"/>
                                          </p:val>
                                        </p:tav>
                                        <p:tav tm="100000">
                                          <p:val>
                                            <p:strVal val="#ppt_x"/>
                                          </p:val>
                                        </p:tav>
                                      </p:tavLst>
                                    </p:anim>
                                    <p:anim calcmode="lin" valueType="num">
                                      <p:cBhvr additive="repl">
                                        <p:cTn id="31" dur="1000" fill="hold"/>
                                        <p:tgtEl>
                                          <p:spTgt spid="118">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118">
                                            <p:txEl>
                                              <p:pRg st="3" end="3"/>
                                            </p:txEl>
                                          </p:spTgt>
                                        </p:tgtEl>
                                        <p:attrNameLst>
                                          <p:attrName>style.visibility</p:attrName>
                                        </p:attrNameLst>
                                      </p:cBhvr>
                                      <p:to>
                                        <p:strVal val="visible"/>
                                      </p:to>
                                    </p:set>
                                    <p:animEffect transition="in" filter="fade">
                                      <p:cBhvr additive="repl">
                                        <p:cTn id="34" dur="1000"/>
                                        <p:tgtEl>
                                          <p:spTgt spid="118">
                                            <p:txEl>
                                              <p:pRg st="3" end="3"/>
                                            </p:txEl>
                                          </p:spTgt>
                                        </p:tgtEl>
                                      </p:cBhvr>
                                    </p:animEffect>
                                    <p:anim calcmode="lin" valueType="num">
                                      <p:cBhvr additive="repl">
                                        <p:cTn id="35" dur="1000" fill="hold"/>
                                        <p:tgtEl>
                                          <p:spTgt spid="118">
                                            <p:txEl>
                                              <p:pRg st="3" end="3"/>
                                            </p:txEl>
                                          </p:spTgt>
                                        </p:tgtEl>
                                        <p:attrNameLst>
                                          <p:attrName>ppt_x</p:attrName>
                                        </p:attrNameLst>
                                      </p:cBhvr>
                                      <p:tavLst>
                                        <p:tav tm="0">
                                          <p:val>
                                            <p:strVal val="#ppt_x"/>
                                          </p:val>
                                        </p:tav>
                                        <p:tav tm="100000">
                                          <p:val>
                                            <p:strVal val="#ppt_x"/>
                                          </p:val>
                                        </p:tav>
                                      </p:tavLst>
                                    </p:anim>
                                    <p:anim calcmode="lin" valueType="num">
                                      <p:cBhvr additive="repl">
                                        <p:cTn id="36" dur="1000" fill="hold"/>
                                        <p:tgtEl>
                                          <p:spTgt spid="118">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118">
                                            <p:txEl>
                                              <p:pRg st="4" end="4"/>
                                            </p:txEl>
                                          </p:spTgt>
                                        </p:tgtEl>
                                        <p:attrNameLst>
                                          <p:attrName>style.visibility</p:attrName>
                                        </p:attrNameLst>
                                      </p:cBhvr>
                                      <p:to>
                                        <p:strVal val="visible"/>
                                      </p:to>
                                    </p:set>
                                    <p:animEffect transition="in" filter="fade">
                                      <p:cBhvr additive="repl">
                                        <p:cTn id="39" dur="1000"/>
                                        <p:tgtEl>
                                          <p:spTgt spid="118">
                                            <p:txEl>
                                              <p:pRg st="4" end="4"/>
                                            </p:txEl>
                                          </p:spTgt>
                                        </p:tgtEl>
                                      </p:cBhvr>
                                    </p:animEffect>
                                    <p:anim calcmode="lin" valueType="num">
                                      <p:cBhvr additive="repl">
                                        <p:cTn id="40" dur="1000" fill="hold"/>
                                        <p:tgtEl>
                                          <p:spTgt spid="118">
                                            <p:txEl>
                                              <p:pRg st="4" end="4"/>
                                            </p:txEl>
                                          </p:spTgt>
                                        </p:tgtEl>
                                        <p:attrNameLst>
                                          <p:attrName>ppt_x</p:attrName>
                                        </p:attrNameLst>
                                      </p:cBhvr>
                                      <p:tavLst>
                                        <p:tav tm="0">
                                          <p:val>
                                            <p:strVal val="#ppt_x"/>
                                          </p:val>
                                        </p:tav>
                                        <p:tav tm="100000">
                                          <p:val>
                                            <p:strVal val="#ppt_x"/>
                                          </p:val>
                                        </p:tav>
                                      </p:tavLst>
                                    </p:anim>
                                    <p:anim calcmode="lin" valueType="num">
                                      <p:cBhvr additive="repl">
                                        <p:cTn id="41" dur="1000" fill="hold"/>
                                        <p:tgtEl>
                                          <p:spTgt spid="11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PlaceHolder 1"/>
          <p:cNvSpPr>
            <a:spLocks noGrp="1"/>
          </p:cNvSpPr>
          <p:nvPr>
            <p:ph type="title"/>
          </p:nvPr>
        </p:nvSpPr>
        <p:spPr>
          <a:xfrm>
            <a:off x="457200" y="113040"/>
            <a:ext cx="8388360" cy="93456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The Role &amp; Importance  of Information Management to Business Today</a:t>
            </a:r>
            <a:endParaRPr lang="en-GB" sz="3300" b="0" u="none" strike="noStrike">
              <a:solidFill>
                <a:srgbClr val="000000"/>
              </a:solidFill>
              <a:uFillTx/>
              <a:latin typeface="Myriad Pro"/>
            </a:endParaRPr>
          </a:p>
        </p:txBody>
      </p:sp>
      <p:sp>
        <p:nvSpPr>
          <p:cNvPr id="120" name="PlaceHolder 2"/>
          <p:cNvSpPr>
            <a:spLocks noGrp="1"/>
          </p:cNvSpPr>
          <p:nvPr>
            <p:ph/>
          </p:nvPr>
        </p:nvSpPr>
        <p:spPr>
          <a:xfrm>
            <a:off x="133560" y="1150560"/>
            <a:ext cx="8845560" cy="4366080"/>
          </a:xfrm>
          <a:prstGeom prst="rect">
            <a:avLst/>
          </a:prstGeom>
          <a:noFill/>
          <a:ln w="12600">
            <a:noFill/>
          </a:ln>
        </p:spPr>
        <p:txBody>
          <a:bodyPr lIns="45720" tIns="45000" rIns="45720" bIns="45000" anchor="t">
            <a:normAutofit/>
          </a:bodyPr>
          <a:lstStyle/>
          <a:p>
            <a:pPr marL="257175" indent="-257175" defTabSz="685800">
              <a:lnSpc>
                <a:spcPct val="100000"/>
              </a:lnSpc>
              <a:spcBef>
                <a:spcPts val="500"/>
              </a:spcBef>
              <a:buClr>
                <a:srgbClr val="000000"/>
              </a:buClr>
              <a:buFont typeface="Arial" panose="020B0604020202020204"/>
              <a:buChar char="•"/>
            </a:pPr>
            <a:r>
              <a:rPr lang="en-US" sz="2400" b="1" u="none" strike="noStrike">
                <a:solidFill>
                  <a:srgbClr val="000000"/>
                </a:solidFill>
                <a:uFillTx/>
                <a:latin typeface="Myriad Pro"/>
                <a:ea typeface="Myriad Pro"/>
              </a:rPr>
              <a:t>Survival</a:t>
            </a:r>
            <a:endParaRPr lang="en-GB" sz="24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Information technologies as necessity of business</a:t>
            </a:r>
            <a:endParaRPr lang="en-GB" sz="2400" b="0" u="none" strike="noStrike">
              <a:solidFill>
                <a:srgbClr val="000000"/>
              </a:solidFill>
              <a:uFillTx/>
              <a:latin typeface="Myriad Pro"/>
            </a:endParaRPr>
          </a:p>
          <a:p>
            <a:pPr marL="588010" lvl="1" indent="-24511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May be:</a:t>
            </a:r>
            <a:endParaRPr lang="en-GB" sz="2400" b="0" u="none" strike="noStrike">
              <a:solidFill>
                <a:srgbClr val="000000"/>
              </a:solidFill>
              <a:uFillTx/>
              <a:latin typeface="Myriad Pro"/>
            </a:endParaRPr>
          </a:p>
          <a:p>
            <a:pPr marL="914400" lvl="2" indent="-22860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Industry-level changes, e.g., </a:t>
            </a:r>
            <a:r>
              <a:rPr lang="en-GB" sz="2400" b="0" u="none" strike="noStrike">
                <a:solidFill>
                  <a:srgbClr val="000000"/>
                </a:solidFill>
                <a:uFillTx/>
                <a:latin typeface="Myriad Pro"/>
                <a:ea typeface="Myriad Pro"/>
              </a:rPr>
              <a:t>truck tracker device in haulage industry.</a:t>
            </a:r>
            <a:endParaRPr lang="en-GB" sz="2400" b="0" u="none" strike="noStrike">
              <a:solidFill>
                <a:srgbClr val="000000"/>
              </a:solidFill>
              <a:uFillTx/>
              <a:latin typeface="Myriad Pro"/>
            </a:endParaRPr>
          </a:p>
          <a:p>
            <a:pPr marL="914400" lvl="2" indent="-22860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Governmental regulations requiring record-keeping</a:t>
            </a:r>
            <a:endParaRPr lang="en-GB" sz="2400" b="0" u="none" strike="noStrike">
              <a:solidFill>
                <a:srgbClr val="000000"/>
              </a:solidFill>
              <a:uFillTx/>
              <a:latin typeface="Myriad Pro"/>
            </a:endParaRPr>
          </a:p>
          <a:p>
            <a:pPr marL="1303020" lvl="3" indent="-274320" defTabSz="685800">
              <a:lnSpc>
                <a:spcPct val="100000"/>
              </a:lnSpc>
              <a:spcBef>
                <a:spcPts val="500"/>
              </a:spcBef>
              <a:buClr>
                <a:srgbClr val="000000"/>
              </a:buClr>
              <a:buFont typeface="Arial" panose="020B0604020202020204"/>
              <a:buChar char="–"/>
            </a:pPr>
            <a:r>
              <a:rPr lang="en-US" sz="2400" b="0" u="none" strike="noStrike">
                <a:solidFill>
                  <a:srgbClr val="000000"/>
                </a:solidFill>
                <a:uFillTx/>
                <a:latin typeface="Myriad Pro"/>
                <a:ea typeface="Myriad Pro"/>
              </a:rPr>
              <a:t>Examples: The Disclosure and Barring Service – DBS Act (UK), Sexual Offences Register (UK), Money Laundering Act (UK), Toxic Substances Control Act (USA), Sarbanes-Oxley Act (USA).</a:t>
            </a: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19"/>
                                        </p:tgtEl>
                                        <p:attrNameLst>
                                          <p:attrName>style.visibility</p:attrName>
                                        </p:attrNameLst>
                                      </p:cBhvr>
                                      <p:to>
                                        <p:strVal val="visible"/>
                                      </p:to>
                                    </p:set>
                                    <p:animEffect transition="in" filter="barn(inVertical)">
                                      <p:cBhvr additive="repl">
                                        <p:cTn id="7" dur="500"/>
                                        <p:tgtEl>
                                          <p:spTgt spid="11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20"/>
                                        </p:tgtEl>
                                        <p:attrNameLst>
                                          <p:attrName>style.visibility</p:attrName>
                                        </p:attrNameLst>
                                      </p:cBhvr>
                                      <p:to>
                                        <p:strVal val="visible"/>
                                      </p:to>
                                    </p:set>
                                    <p:animEffect transition="in" filter="fade">
                                      <p:cBhvr additive="repl">
                                        <p:cTn id="12" dur="1000"/>
                                        <p:tgtEl>
                                          <p:spTgt spid="120"/>
                                        </p:tgtEl>
                                      </p:cBhvr>
                                    </p:animEffect>
                                    <p:anim calcmode="lin" valueType="num">
                                      <p:cBhvr additive="repl">
                                        <p:cTn id="13" dur="1000" fill="hold"/>
                                        <p:tgtEl>
                                          <p:spTgt spid="120"/>
                                        </p:tgtEl>
                                        <p:attrNameLst>
                                          <p:attrName>ppt_x</p:attrName>
                                        </p:attrNameLst>
                                      </p:cBhvr>
                                      <p:tavLst>
                                        <p:tav tm="0">
                                          <p:val>
                                            <p:strVal val="#ppt_x"/>
                                          </p:val>
                                        </p:tav>
                                        <p:tav tm="100000">
                                          <p:val>
                                            <p:strVal val="#ppt_x"/>
                                          </p:val>
                                        </p:tav>
                                      </p:tavLst>
                                    </p:anim>
                                    <p:anim calcmode="lin" valueType="num">
                                      <p:cBhvr additive="repl">
                                        <p:cTn id="14" dur="1000" fill="hold"/>
                                        <p:tgtEl>
                                          <p:spTgt spid="12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20">
                                            <p:txEl>
                                              <p:pRg st="0" end="0"/>
                                            </p:txEl>
                                          </p:spTgt>
                                        </p:tgtEl>
                                        <p:attrNameLst>
                                          <p:attrName>style.visibility</p:attrName>
                                        </p:attrNameLst>
                                      </p:cBhvr>
                                      <p:to>
                                        <p:strVal val="visible"/>
                                      </p:to>
                                    </p:set>
                                    <p:animEffect transition="in" filter="fade">
                                      <p:cBhvr additive="repl">
                                        <p:cTn id="19" dur="1000"/>
                                        <p:tgtEl>
                                          <p:spTgt spid="120">
                                            <p:txEl>
                                              <p:pRg st="0" end="0"/>
                                            </p:txEl>
                                          </p:spTgt>
                                        </p:tgtEl>
                                      </p:cBhvr>
                                    </p:animEffect>
                                    <p:anim calcmode="lin" valueType="num">
                                      <p:cBhvr additive="repl">
                                        <p:cTn id="20" dur="1000" fill="hold"/>
                                        <p:tgtEl>
                                          <p:spTgt spid="120">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20">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20">
                                            <p:txEl>
                                              <p:pRg st="1" end="1"/>
                                            </p:txEl>
                                          </p:spTgt>
                                        </p:tgtEl>
                                        <p:attrNameLst>
                                          <p:attrName>style.visibility</p:attrName>
                                        </p:attrNameLst>
                                      </p:cBhvr>
                                      <p:to>
                                        <p:strVal val="visible"/>
                                      </p:to>
                                    </p:set>
                                    <p:animEffect transition="in" filter="fade">
                                      <p:cBhvr additive="repl">
                                        <p:cTn id="24" dur="1000"/>
                                        <p:tgtEl>
                                          <p:spTgt spid="120">
                                            <p:txEl>
                                              <p:pRg st="1" end="1"/>
                                            </p:txEl>
                                          </p:spTgt>
                                        </p:tgtEl>
                                      </p:cBhvr>
                                    </p:animEffect>
                                    <p:anim calcmode="lin" valueType="num">
                                      <p:cBhvr additive="repl">
                                        <p:cTn id="25" dur="1000" fill="hold"/>
                                        <p:tgtEl>
                                          <p:spTgt spid="120">
                                            <p:txEl>
                                              <p:pRg st="1" end="1"/>
                                            </p:txEl>
                                          </p:spTgt>
                                        </p:tgtEl>
                                        <p:attrNameLst>
                                          <p:attrName>ppt_x</p:attrName>
                                        </p:attrNameLst>
                                      </p:cBhvr>
                                      <p:tavLst>
                                        <p:tav tm="0">
                                          <p:val>
                                            <p:strVal val="#ppt_x"/>
                                          </p:val>
                                        </p:tav>
                                        <p:tav tm="100000">
                                          <p:val>
                                            <p:strVal val="#ppt_x"/>
                                          </p:val>
                                        </p:tav>
                                      </p:tavLst>
                                    </p:anim>
                                    <p:anim calcmode="lin" valueType="num">
                                      <p:cBhvr additive="repl">
                                        <p:cTn id="26" dur="1000" fill="hold"/>
                                        <p:tgtEl>
                                          <p:spTgt spid="120">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20">
                                            <p:txEl>
                                              <p:pRg st="2" end="2"/>
                                            </p:txEl>
                                          </p:spTgt>
                                        </p:tgtEl>
                                        <p:attrNameLst>
                                          <p:attrName>style.visibility</p:attrName>
                                        </p:attrNameLst>
                                      </p:cBhvr>
                                      <p:to>
                                        <p:strVal val="visible"/>
                                      </p:to>
                                    </p:set>
                                    <p:animEffect transition="in" filter="fade">
                                      <p:cBhvr additive="repl">
                                        <p:cTn id="29" dur="1000"/>
                                        <p:tgtEl>
                                          <p:spTgt spid="120">
                                            <p:txEl>
                                              <p:pRg st="2" end="2"/>
                                            </p:txEl>
                                          </p:spTgt>
                                        </p:tgtEl>
                                      </p:cBhvr>
                                    </p:animEffect>
                                    <p:anim calcmode="lin" valueType="num">
                                      <p:cBhvr additive="repl">
                                        <p:cTn id="30" dur="1000" fill="hold"/>
                                        <p:tgtEl>
                                          <p:spTgt spid="120">
                                            <p:txEl>
                                              <p:pRg st="2" end="2"/>
                                            </p:txEl>
                                          </p:spTgt>
                                        </p:tgtEl>
                                        <p:attrNameLst>
                                          <p:attrName>ppt_x</p:attrName>
                                        </p:attrNameLst>
                                      </p:cBhvr>
                                      <p:tavLst>
                                        <p:tav tm="0">
                                          <p:val>
                                            <p:strVal val="#ppt_x"/>
                                          </p:val>
                                        </p:tav>
                                        <p:tav tm="100000">
                                          <p:val>
                                            <p:strVal val="#ppt_x"/>
                                          </p:val>
                                        </p:tav>
                                      </p:tavLst>
                                    </p:anim>
                                    <p:anim calcmode="lin" valueType="num">
                                      <p:cBhvr additive="repl">
                                        <p:cTn id="31" dur="1000" fill="hold"/>
                                        <p:tgtEl>
                                          <p:spTgt spid="120">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120">
                                            <p:txEl>
                                              <p:pRg st="3" end="3"/>
                                            </p:txEl>
                                          </p:spTgt>
                                        </p:tgtEl>
                                        <p:attrNameLst>
                                          <p:attrName>style.visibility</p:attrName>
                                        </p:attrNameLst>
                                      </p:cBhvr>
                                      <p:to>
                                        <p:strVal val="visible"/>
                                      </p:to>
                                    </p:set>
                                    <p:animEffect transition="in" filter="fade">
                                      <p:cBhvr additive="repl">
                                        <p:cTn id="34" dur="1000"/>
                                        <p:tgtEl>
                                          <p:spTgt spid="120">
                                            <p:txEl>
                                              <p:pRg st="3" end="3"/>
                                            </p:txEl>
                                          </p:spTgt>
                                        </p:tgtEl>
                                      </p:cBhvr>
                                    </p:animEffect>
                                    <p:anim calcmode="lin" valueType="num">
                                      <p:cBhvr additive="repl">
                                        <p:cTn id="35" dur="1000" fill="hold"/>
                                        <p:tgtEl>
                                          <p:spTgt spid="120">
                                            <p:txEl>
                                              <p:pRg st="3" end="3"/>
                                            </p:txEl>
                                          </p:spTgt>
                                        </p:tgtEl>
                                        <p:attrNameLst>
                                          <p:attrName>ppt_x</p:attrName>
                                        </p:attrNameLst>
                                      </p:cBhvr>
                                      <p:tavLst>
                                        <p:tav tm="0">
                                          <p:val>
                                            <p:strVal val="#ppt_x"/>
                                          </p:val>
                                        </p:tav>
                                        <p:tav tm="100000">
                                          <p:val>
                                            <p:strVal val="#ppt_x"/>
                                          </p:val>
                                        </p:tav>
                                      </p:tavLst>
                                    </p:anim>
                                    <p:anim calcmode="lin" valueType="num">
                                      <p:cBhvr additive="repl">
                                        <p:cTn id="36" dur="1000" fill="hold"/>
                                        <p:tgtEl>
                                          <p:spTgt spid="120">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120">
                                            <p:txEl>
                                              <p:pRg st="4" end="4"/>
                                            </p:txEl>
                                          </p:spTgt>
                                        </p:tgtEl>
                                        <p:attrNameLst>
                                          <p:attrName>style.visibility</p:attrName>
                                        </p:attrNameLst>
                                      </p:cBhvr>
                                      <p:to>
                                        <p:strVal val="visible"/>
                                      </p:to>
                                    </p:set>
                                    <p:animEffect transition="in" filter="fade">
                                      <p:cBhvr additive="repl">
                                        <p:cTn id="39" dur="1000"/>
                                        <p:tgtEl>
                                          <p:spTgt spid="120">
                                            <p:txEl>
                                              <p:pRg st="4" end="4"/>
                                            </p:txEl>
                                          </p:spTgt>
                                        </p:tgtEl>
                                      </p:cBhvr>
                                    </p:animEffect>
                                    <p:anim calcmode="lin" valueType="num">
                                      <p:cBhvr additive="repl">
                                        <p:cTn id="40" dur="1000" fill="hold"/>
                                        <p:tgtEl>
                                          <p:spTgt spid="120">
                                            <p:txEl>
                                              <p:pRg st="4" end="4"/>
                                            </p:txEl>
                                          </p:spTgt>
                                        </p:tgtEl>
                                        <p:attrNameLst>
                                          <p:attrName>ppt_x</p:attrName>
                                        </p:attrNameLst>
                                      </p:cBhvr>
                                      <p:tavLst>
                                        <p:tav tm="0">
                                          <p:val>
                                            <p:strVal val="#ppt_x"/>
                                          </p:val>
                                        </p:tav>
                                        <p:tav tm="100000">
                                          <p:val>
                                            <p:strVal val="#ppt_x"/>
                                          </p:val>
                                        </p:tav>
                                      </p:tavLst>
                                    </p:anim>
                                    <p:anim calcmode="lin" valueType="num">
                                      <p:cBhvr additive="repl">
                                        <p:cTn id="41" dur="1000" fill="hold"/>
                                        <p:tgtEl>
                                          <p:spTgt spid="120">
                                            <p:txEl>
                                              <p:pRg st="4" end="4"/>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120">
                                            <p:txEl>
                                              <p:pRg st="5" end="5"/>
                                            </p:txEl>
                                          </p:spTgt>
                                        </p:tgtEl>
                                        <p:attrNameLst>
                                          <p:attrName>style.visibility</p:attrName>
                                        </p:attrNameLst>
                                      </p:cBhvr>
                                      <p:to>
                                        <p:strVal val="visible"/>
                                      </p:to>
                                    </p:set>
                                    <p:animEffect transition="in" filter="fade">
                                      <p:cBhvr additive="repl">
                                        <p:cTn id="44" dur="1000"/>
                                        <p:tgtEl>
                                          <p:spTgt spid="120">
                                            <p:txEl>
                                              <p:pRg st="5" end="5"/>
                                            </p:txEl>
                                          </p:spTgt>
                                        </p:tgtEl>
                                      </p:cBhvr>
                                    </p:animEffect>
                                    <p:anim calcmode="lin" valueType="num">
                                      <p:cBhvr additive="repl">
                                        <p:cTn id="45" dur="1000" fill="hold"/>
                                        <p:tgtEl>
                                          <p:spTgt spid="120">
                                            <p:txEl>
                                              <p:pRg st="5" end="5"/>
                                            </p:txEl>
                                          </p:spTgt>
                                        </p:tgtEl>
                                        <p:attrNameLst>
                                          <p:attrName>ppt_x</p:attrName>
                                        </p:attrNameLst>
                                      </p:cBhvr>
                                      <p:tavLst>
                                        <p:tav tm="0">
                                          <p:val>
                                            <p:strVal val="#ppt_x"/>
                                          </p:val>
                                        </p:tav>
                                        <p:tav tm="100000">
                                          <p:val>
                                            <p:strVal val="#ppt_x"/>
                                          </p:val>
                                        </p:tav>
                                      </p:tavLst>
                                    </p:anim>
                                    <p:anim calcmode="lin" valueType="num">
                                      <p:cBhvr additive="repl">
                                        <p:cTn id="46" dur="1000" fill="hold"/>
                                        <p:tgtEl>
                                          <p:spTgt spid="120">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PlaceHolder 1"/>
          <p:cNvSpPr>
            <a:spLocks noGrp="1"/>
          </p:cNvSpPr>
          <p:nvPr>
            <p:ph type="title"/>
          </p:nvPr>
        </p:nvSpPr>
        <p:spPr>
          <a:xfrm>
            <a:off x="457200" y="274680"/>
            <a:ext cx="8229240" cy="4543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The Role &amp; Importance of Information Management to Business Today</a:t>
            </a:r>
            <a:endParaRPr lang="en-GB" sz="3300" b="0" u="none" strike="noStrike">
              <a:solidFill>
                <a:srgbClr val="000000"/>
              </a:solidFill>
              <a:uFillTx/>
              <a:latin typeface="Myriad Pro"/>
            </a:endParaRPr>
          </a:p>
        </p:txBody>
      </p:sp>
      <p:sp>
        <p:nvSpPr>
          <p:cNvPr id="122" name="PlaceHolder 2"/>
          <p:cNvSpPr>
            <a:spLocks noGrp="1"/>
          </p:cNvSpPr>
          <p:nvPr>
            <p:ph/>
          </p:nvPr>
        </p:nvSpPr>
        <p:spPr>
          <a:xfrm>
            <a:off x="133560" y="1037520"/>
            <a:ext cx="8845560" cy="4479120"/>
          </a:xfrm>
          <a:prstGeom prst="rect">
            <a:avLst/>
          </a:prstGeom>
          <a:noFill/>
          <a:ln w="12600">
            <a:noFill/>
          </a:ln>
        </p:spPr>
        <p:txBody>
          <a:bodyPr lIns="45720" tIns="45000" rIns="45720" bIns="45000" anchor="t">
            <a:normAutofit/>
          </a:bodyPr>
          <a:lstStyle/>
          <a:p>
            <a:pPr indent="0" defTabSz="685800">
              <a:lnSpc>
                <a:spcPct val="100000"/>
              </a:lnSpc>
              <a:spcBef>
                <a:spcPts val="500"/>
              </a:spcBef>
              <a:buNone/>
              <a:tabLst>
                <a:tab pos="0" algn="l"/>
              </a:tabLst>
            </a:pPr>
            <a:r>
              <a:rPr lang="en-US" sz="2400" b="1" u="none" strike="noStrike">
                <a:solidFill>
                  <a:srgbClr val="9F0F10"/>
                </a:solidFill>
                <a:uFillTx/>
                <a:latin typeface="Myriad Pro"/>
                <a:ea typeface="Myriad Pro"/>
              </a:rPr>
              <a:t>The Interdependence Between Organizations and Information Technology.</a:t>
            </a:r>
            <a:endParaRPr lang="en-GB" sz="2400" b="0" u="none" strike="noStrike">
              <a:solidFill>
                <a:srgbClr val="000000"/>
              </a:solidFill>
              <a:uFillTx/>
              <a:latin typeface="Myriad Pro"/>
            </a:endParaRPr>
          </a:p>
          <a:p>
            <a:pPr indent="0" defTabSz="685800">
              <a:lnSpc>
                <a:spcPct val="100000"/>
              </a:lnSpc>
              <a:spcBef>
                <a:spcPts val="500"/>
              </a:spcBef>
              <a:buNone/>
              <a:tabLst>
                <a:tab pos="0" algn="l"/>
              </a:tabLst>
            </a:pP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
        <p:nvSpPr>
          <p:cNvPr id="123" name="Text Box 6"/>
          <p:cNvSpPr/>
          <p:nvPr/>
        </p:nvSpPr>
        <p:spPr>
          <a:xfrm>
            <a:off x="457200" y="4787640"/>
            <a:ext cx="8521920" cy="821160"/>
          </a:xfrm>
          <a:prstGeom prst="rect">
            <a:avLst/>
          </a:prstGeom>
          <a:noFill/>
          <a:ln w="0">
            <a:noFill/>
          </a:ln>
        </p:spPr>
        <p:style>
          <a:lnRef idx="0">
            <a:srgbClr val="FFFFFF"/>
          </a:lnRef>
          <a:fillRef idx="0">
            <a:srgbClr val="FFFFFF"/>
          </a:fillRef>
          <a:effectRef idx="0">
            <a:srgbClr val="FFFFFF"/>
          </a:effectRef>
          <a:fontRef idx="minor"/>
        </p:style>
        <p:txBody>
          <a:bodyPr lIns="90000" tIns="45000" rIns="90000" bIns="45000" anchor="t">
            <a:spAutoFit/>
          </a:bodyPr>
          <a:lstStyle/>
          <a:p>
            <a:pPr defTabSz="914400">
              <a:lnSpc>
                <a:spcPct val="100000"/>
              </a:lnSpc>
              <a:tabLst>
                <a:tab pos="0" algn="l"/>
              </a:tabLst>
            </a:pPr>
            <a:r>
              <a:rPr lang="en-US" sz="1200" b="1" u="none" strike="noStrike">
                <a:solidFill>
                  <a:srgbClr val="231F20"/>
                </a:solidFill>
                <a:uFillTx/>
                <a:latin typeface="FrutigerLTStd-LightCn"/>
                <a:ea typeface="Myriad Pro"/>
              </a:rPr>
              <a:t>In contemporary systems there is a growing interdependence between a firm’s information systems</a:t>
            </a:r>
            <a:endParaRPr lang="en-GB" sz="1200" b="0" u="none" strike="noStrike">
              <a:solidFill>
                <a:srgbClr val="000000"/>
              </a:solidFill>
              <a:uFillTx/>
              <a:latin typeface="Arial" panose="020B0604020202020204"/>
            </a:endParaRPr>
          </a:p>
          <a:p>
            <a:pPr defTabSz="914400">
              <a:lnSpc>
                <a:spcPct val="100000"/>
              </a:lnSpc>
              <a:tabLst>
                <a:tab pos="0" algn="l"/>
              </a:tabLst>
            </a:pPr>
            <a:r>
              <a:rPr lang="en-US" sz="1200" b="1" u="none" strike="noStrike">
                <a:solidFill>
                  <a:srgbClr val="231F20"/>
                </a:solidFill>
                <a:uFillTx/>
                <a:latin typeface="FrutigerLTStd-LightCn"/>
                <a:ea typeface="Myriad Pro"/>
              </a:rPr>
              <a:t>and its business capabilities. Changes in strategy, rules, and business processes increasingly require changes in hardware, software, databases, and telecommunications. Often, what the organization would like to do depends on what its systems will permit it to do.</a:t>
            </a:r>
            <a:endParaRPr lang="en-GB" sz="1200" b="0" u="none" strike="noStrike">
              <a:solidFill>
                <a:srgbClr val="000000"/>
              </a:solidFill>
              <a:uFillTx/>
              <a:latin typeface="Arial" panose="020B0604020202020204"/>
            </a:endParaRPr>
          </a:p>
        </p:txBody>
      </p:sp>
      <p:pic>
        <p:nvPicPr>
          <p:cNvPr id="124" name="Picture 2"/>
          <p:cNvPicPr/>
          <p:nvPr/>
        </p:nvPicPr>
        <p:blipFill>
          <a:blip r:embed="rId2"/>
          <a:stretch>
            <a:fillRect/>
          </a:stretch>
        </p:blipFill>
        <p:spPr>
          <a:xfrm>
            <a:off x="1417680" y="1767240"/>
            <a:ext cx="6297840" cy="3020400"/>
          </a:xfrm>
          <a:prstGeom prst="rect">
            <a:avLst/>
          </a:prstGeom>
          <a:noFill/>
          <a:ln w="0">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1"/>
                                        </p:tgtEl>
                                        <p:attrNameLst>
                                          <p:attrName>style.visibility</p:attrName>
                                        </p:attrNameLst>
                                      </p:cBhvr>
                                      <p:to>
                                        <p:strVal val="visible"/>
                                      </p:to>
                                    </p:set>
                                    <p:animEffect transition="in" filter="barn(inVertical)">
                                      <p:cBhvr additive="repl">
                                        <p:cTn id="7" dur="500"/>
                                        <p:tgtEl>
                                          <p:spTgt spid="12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22">
                                            <p:txEl>
                                              <p:pRg st="0" end="0"/>
                                            </p:txEl>
                                          </p:spTgt>
                                        </p:tgtEl>
                                        <p:attrNameLst>
                                          <p:attrName>style.visibility</p:attrName>
                                        </p:attrNameLst>
                                      </p:cBhvr>
                                      <p:to>
                                        <p:strVal val="visible"/>
                                      </p:to>
                                    </p:set>
                                    <p:animEffect transition="in" filter="fade">
                                      <p:cBhvr additive="repl">
                                        <p:cTn id="19" dur="1000"/>
                                        <p:tgtEl>
                                          <p:spTgt spid="122">
                                            <p:txEl>
                                              <p:pRg st="0" end="0"/>
                                            </p:txEl>
                                          </p:spTgt>
                                        </p:tgtEl>
                                      </p:cBhvr>
                                    </p:animEffect>
                                    <p:anim calcmode="lin" valueType="num">
                                      <p:cBhvr additive="repl">
                                        <p:cTn id="20" dur="1000" fill="hold"/>
                                        <p:tgtEl>
                                          <p:spTgt spid="122">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2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24"/>
                                        </p:tgtEl>
                                        <p:attrNameLst>
                                          <p:attrName>style.visibility</p:attrName>
                                        </p:attrNameLst>
                                      </p:cBhvr>
                                      <p:to>
                                        <p:strVal val="visible"/>
                                      </p:to>
                                    </p:set>
                                    <p:animEffect transition="in" filter="fade">
                                      <p:cBhvr additive="repl">
                                        <p:cTn id="26" dur="1000"/>
                                        <p:tgtEl>
                                          <p:spTgt spid="124"/>
                                        </p:tgtEl>
                                      </p:cBhvr>
                                    </p:animEffect>
                                    <p:anim calcmode="lin" valueType="num">
                                      <p:cBhvr additive="repl">
                                        <p:cTn id="27" dur="1000" fill="hold"/>
                                        <p:tgtEl>
                                          <p:spTgt spid="124"/>
                                        </p:tgtEl>
                                        <p:attrNameLst>
                                          <p:attrName>ppt_x</p:attrName>
                                        </p:attrNameLst>
                                      </p:cBhvr>
                                      <p:tavLst>
                                        <p:tav tm="0">
                                          <p:val>
                                            <p:strVal val="#ppt_x"/>
                                          </p:val>
                                        </p:tav>
                                        <p:tav tm="100000">
                                          <p:val>
                                            <p:strVal val="#ppt_x"/>
                                          </p:val>
                                        </p:tav>
                                      </p:tavLst>
                                    </p:anim>
                                    <p:anim calcmode="lin" valueType="num">
                                      <p:cBhvr additive="repl">
                                        <p:cTn id="28" dur="1000" fill="hold"/>
                                        <p:tgtEl>
                                          <p:spTgt spid="124"/>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23"/>
                                        </p:tgtEl>
                                        <p:attrNameLst>
                                          <p:attrName>style.visibility</p:attrName>
                                        </p:attrNameLst>
                                      </p:cBhvr>
                                      <p:to>
                                        <p:strVal val="visible"/>
                                      </p:to>
                                    </p:set>
                                    <p:animEffect transition="in" filter="fade">
                                      <p:cBhvr additive="repl">
                                        <p:cTn id="33" dur="1000"/>
                                        <p:tgtEl>
                                          <p:spTgt spid="123"/>
                                        </p:tgtEl>
                                      </p:cBhvr>
                                    </p:animEffect>
                                    <p:anim calcmode="lin" valueType="num">
                                      <p:cBhvr additive="repl">
                                        <p:cTn id="34" dur="1000" fill="hold"/>
                                        <p:tgtEl>
                                          <p:spTgt spid="123"/>
                                        </p:tgtEl>
                                        <p:attrNameLst>
                                          <p:attrName>ppt_x</p:attrName>
                                        </p:attrNameLst>
                                      </p:cBhvr>
                                      <p:tavLst>
                                        <p:tav tm="0">
                                          <p:val>
                                            <p:strVal val="#ppt_x"/>
                                          </p:val>
                                        </p:tav>
                                        <p:tav tm="100000">
                                          <p:val>
                                            <p:strVal val="#ppt_x"/>
                                          </p:val>
                                        </p:tav>
                                      </p:tavLst>
                                    </p:anim>
                                    <p:anim calcmode="lin" valueType="num">
                                      <p:cBhvr additive="repl">
                                        <p:cTn id="35" dur="1000" fill="hold"/>
                                        <p:tgtEl>
                                          <p:spTgt spid="1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26" name="PlaceHolder 2"/>
          <p:cNvSpPr>
            <a:spLocks noGrp="1"/>
          </p:cNvSpPr>
          <p:nvPr>
            <p:ph/>
          </p:nvPr>
        </p:nvSpPr>
        <p:spPr>
          <a:xfrm>
            <a:off x="133560" y="1017000"/>
            <a:ext cx="8845560" cy="4499640"/>
          </a:xfrm>
          <a:prstGeom prst="rect">
            <a:avLst/>
          </a:prstGeom>
          <a:noFill/>
          <a:ln w="12600">
            <a:noFill/>
          </a:ln>
        </p:spPr>
        <p:txBody>
          <a:bodyPr lIns="45720" tIns="45000" rIns="45720" bIns="45000" anchor="t">
            <a:normAutofit fontScale="92500" lnSpcReduction="9999"/>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Late 1960s to Early 1970s:</a:t>
            </a:r>
            <a:endParaRPr lang="en-GB" sz="2800" b="0" u="none" strike="noStrike">
              <a:solidFill>
                <a:srgbClr val="000000"/>
              </a:solidFill>
              <a:uFillTx/>
              <a:latin typeface="Myriad Pro"/>
            </a:endParaRPr>
          </a:p>
          <a:p>
            <a:pPr marL="257175" indent="-257175" algn="just" defTabSz="685800">
              <a:lnSpc>
                <a:spcPct val="107000"/>
              </a:lnSpc>
              <a:spcBef>
                <a:spcPts val="500"/>
              </a:spcBef>
              <a:buClr>
                <a:srgbClr val="000000"/>
              </a:buClr>
              <a:buFont typeface="Arial" panose="020B0604020202020204"/>
              <a:buChar char="•"/>
              <a:tabLst>
                <a:tab pos="0" algn="l"/>
              </a:tabLst>
            </a:pPr>
            <a:r>
              <a:rPr lang="en-GB" sz="2400" b="0" u="none" strike="noStrike">
                <a:solidFill>
                  <a:srgbClr val="000000"/>
                </a:solidFill>
                <a:uFillTx/>
                <a:latin typeface="Myriad Pro"/>
                <a:ea typeface="Calibri" panose="020F0502020204030204"/>
              </a:rPr>
              <a:t>The first long distance transmission between two computers occurred on October 29, 1969, when developers under the direction of Dr. Leonard Kleinrock sent the word “login” from the campus of UCLA to Stanford Research Institute in Menlo Park, California, a distance of over 350 miles.</a:t>
            </a:r>
            <a:endParaRPr lang="en-GB" sz="2400" b="0" u="none" strike="noStrike">
              <a:solidFill>
                <a:srgbClr val="000000"/>
              </a:solidFill>
              <a:uFillTx/>
              <a:latin typeface="Myriad Pro"/>
            </a:endParaRPr>
          </a:p>
          <a:p>
            <a:pPr indent="0" algn="just" defTabSz="685800">
              <a:lnSpc>
                <a:spcPct val="107000"/>
              </a:lnSpc>
              <a:spcBef>
                <a:spcPts val="500"/>
              </a:spcBef>
              <a:buNone/>
              <a:tabLst>
                <a:tab pos="0" algn="l"/>
              </a:tabLst>
            </a:pPr>
            <a:endParaRPr lang="en-GB" sz="2400" b="0" u="none" strike="noStrike">
              <a:solidFill>
                <a:srgbClr val="000000"/>
              </a:solidFill>
              <a:uFillTx/>
              <a:latin typeface="Myriad Pro"/>
            </a:endParaRPr>
          </a:p>
          <a:p>
            <a:pPr marL="257175" indent="-257175" algn="just" defTabSz="685800">
              <a:lnSpc>
                <a:spcPct val="107000"/>
              </a:lnSpc>
              <a:spcBef>
                <a:spcPts val="500"/>
              </a:spcBef>
              <a:buClr>
                <a:srgbClr val="000000"/>
              </a:buClr>
              <a:buFont typeface="Arial" panose="020B0604020202020204"/>
              <a:buChar char="•"/>
              <a:tabLst>
                <a:tab pos="0" algn="l"/>
              </a:tabLst>
            </a:pPr>
            <a:r>
              <a:rPr lang="en-GB" sz="2400" b="0" u="none" strike="noStrike">
                <a:solidFill>
                  <a:srgbClr val="000000"/>
                </a:solidFill>
                <a:uFillTx/>
                <a:latin typeface="Myriad Pro"/>
                <a:ea typeface="Calibri" panose="020F0502020204030204"/>
              </a:rPr>
              <a:t>The United States Department of Defence created and funded ARPA Net (Advanced Research Projects Administration), an experimental network which eventually became known as the Internet. ARPA Net began with just four nodes or sites, a very humble start for today’s Internet. </a:t>
            </a: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5"/>
                                        </p:tgtEl>
                                        <p:attrNameLst>
                                          <p:attrName>style.visibility</p:attrName>
                                        </p:attrNameLst>
                                      </p:cBhvr>
                                      <p:to>
                                        <p:strVal val="visible"/>
                                      </p:to>
                                    </p:set>
                                    <p:animEffect transition="in" filter="barn(inVertical)">
                                      <p:cBhvr additive="repl">
                                        <p:cTn id="7" dur="500"/>
                                        <p:tgtEl>
                                          <p:spTgt spid="12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26"/>
                                        </p:tgtEl>
                                        <p:attrNameLst>
                                          <p:attrName>style.visibility</p:attrName>
                                        </p:attrNameLst>
                                      </p:cBhvr>
                                      <p:to>
                                        <p:strVal val="visible"/>
                                      </p:to>
                                    </p:set>
                                    <p:animEffect transition="in" filter="fade">
                                      <p:cBhvr additive="repl">
                                        <p:cTn id="12" dur="1000"/>
                                        <p:tgtEl>
                                          <p:spTgt spid="126"/>
                                        </p:tgtEl>
                                      </p:cBhvr>
                                    </p:animEffect>
                                    <p:anim calcmode="lin" valueType="num">
                                      <p:cBhvr additive="repl">
                                        <p:cTn id="13" dur="1000" fill="hold"/>
                                        <p:tgtEl>
                                          <p:spTgt spid="126"/>
                                        </p:tgtEl>
                                        <p:attrNameLst>
                                          <p:attrName>ppt_x</p:attrName>
                                        </p:attrNameLst>
                                      </p:cBhvr>
                                      <p:tavLst>
                                        <p:tav tm="0">
                                          <p:val>
                                            <p:strVal val="#ppt_x"/>
                                          </p:val>
                                        </p:tav>
                                        <p:tav tm="100000">
                                          <p:val>
                                            <p:strVal val="#ppt_x"/>
                                          </p:val>
                                        </p:tav>
                                      </p:tavLst>
                                    </p:anim>
                                    <p:anim calcmode="lin" valueType="num">
                                      <p:cBhvr additive="repl">
                                        <p:cTn id="14" dur="1000" fill="hold"/>
                                        <p:tgtEl>
                                          <p:spTgt spid="12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26">
                                            <p:txEl>
                                              <p:pRg st="0" end="0"/>
                                            </p:txEl>
                                          </p:spTgt>
                                        </p:tgtEl>
                                        <p:attrNameLst>
                                          <p:attrName>style.visibility</p:attrName>
                                        </p:attrNameLst>
                                      </p:cBhvr>
                                      <p:to>
                                        <p:strVal val="visible"/>
                                      </p:to>
                                    </p:set>
                                    <p:animEffect transition="in" filter="fade">
                                      <p:cBhvr additive="repl">
                                        <p:cTn id="19" dur="1000"/>
                                        <p:tgtEl>
                                          <p:spTgt spid="126">
                                            <p:txEl>
                                              <p:pRg st="0" end="0"/>
                                            </p:txEl>
                                          </p:spTgt>
                                        </p:tgtEl>
                                      </p:cBhvr>
                                    </p:animEffect>
                                    <p:anim calcmode="lin" valueType="num">
                                      <p:cBhvr additive="repl">
                                        <p:cTn id="20" dur="1000" fill="hold"/>
                                        <p:tgtEl>
                                          <p:spTgt spid="126">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2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26">
                                            <p:txEl>
                                              <p:pRg st="1" end="1"/>
                                            </p:txEl>
                                          </p:spTgt>
                                        </p:tgtEl>
                                        <p:attrNameLst>
                                          <p:attrName>style.visibility</p:attrName>
                                        </p:attrNameLst>
                                      </p:cBhvr>
                                      <p:to>
                                        <p:strVal val="visible"/>
                                      </p:to>
                                    </p:set>
                                    <p:animEffect transition="in" filter="fade">
                                      <p:cBhvr additive="repl">
                                        <p:cTn id="26" dur="1000"/>
                                        <p:tgtEl>
                                          <p:spTgt spid="126">
                                            <p:txEl>
                                              <p:pRg st="1" end="1"/>
                                            </p:txEl>
                                          </p:spTgt>
                                        </p:tgtEl>
                                      </p:cBhvr>
                                    </p:animEffect>
                                    <p:anim calcmode="lin" valueType="num">
                                      <p:cBhvr additive="repl">
                                        <p:cTn id="27" dur="1000" fill="hold"/>
                                        <p:tgtEl>
                                          <p:spTgt spid="126">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2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26">
                                            <p:txEl>
                                              <p:pRg st="3" end="3"/>
                                            </p:txEl>
                                          </p:spTgt>
                                        </p:tgtEl>
                                        <p:attrNameLst>
                                          <p:attrName>style.visibility</p:attrName>
                                        </p:attrNameLst>
                                      </p:cBhvr>
                                      <p:to>
                                        <p:strVal val="visible"/>
                                      </p:to>
                                    </p:set>
                                    <p:animEffect transition="in" filter="fade">
                                      <p:cBhvr additive="repl">
                                        <p:cTn id="33" dur="1000"/>
                                        <p:tgtEl>
                                          <p:spTgt spid="126">
                                            <p:txEl>
                                              <p:pRg st="3" end="3"/>
                                            </p:txEl>
                                          </p:spTgt>
                                        </p:tgtEl>
                                      </p:cBhvr>
                                    </p:animEffect>
                                    <p:anim calcmode="lin" valueType="num">
                                      <p:cBhvr additive="repl">
                                        <p:cTn id="34" dur="1000" fill="hold"/>
                                        <p:tgtEl>
                                          <p:spTgt spid="126">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2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28" name="PlaceHolder 2"/>
          <p:cNvSpPr>
            <a:spLocks noGrp="1"/>
          </p:cNvSpPr>
          <p:nvPr>
            <p:ph/>
          </p:nvPr>
        </p:nvSpPr>
        <p:spPr>
          <a:xfrm>
            <a:off x="133560" y="1017000"/>
            <a:ext cx="8845560" cy="4499640"/>
          </a:xfrm>
          <a:prstGeom prst="rect">
            <a:avLst/>
          </a:prstGeom>
          <a:noFill/>
          <a:ln w="12600">
            <a:noFill/>
          </a:ln>
        </p:spPr>
        <p:txBody>
          <a:bodyPr lIns="45720" tIns="45000" rIns="45720" bIns="45000" anchor="t">
            <a:normAutofit fontScale="92500" lnSpcReduction="9999"/>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Mid 1970s:</a:t>
            </a:r>
            <a:endParaRPr lang="en-GB" sz="2800" b="0" u="none" strike="noStrike">
              <a:solidFill>
                <a:srgbClr val="000000"/>
              </a:solidFill>
              <a:uFillTx/>
              <a:latin typeface="Myriad Pro"/>
            </a:endParaRPr>
          </a:p>
          <a:p>
            <a:pPr indent="0" algn="just" defTabSz="685800">
              <a:lnSpc>
                <a:spcPct val="100000"/>
              </a:lnSpc>
              <a:spcBef>
                <a:spcPts val="500"/>
              </a:spcBef>
              <a:buNone/>
              <a:tabLst>
                <a:tab pos="0" algn="l"/>
              </a:tabLst>
            </a:pPr>
            <a:r>
              <a:rPr lang="en-GB" sz="2400" b="0" u="none" strike="noStrike">
                <a:solidFill>
                  <a:srgbClr val="000000"/>
                </a:solidFill>
                <a:uFillTx/>
                <a:latin typeface="Myriad Pro"/>
                <a:ea typeface="Calibri" panose="020F0502020204030204"/>
              </a:rPr>
              <a:t>In 1975, the first microcomputer was announced on the cover of </a:t>
            </a:r>
            <a:r>
              <a:rPr lang="en-GB" sz="2400" b="0" i="1" u="none" strike="noStrike">
                <a:solidFill>
                  <a:srgbClr val="000000"/>
                </a:solidFill>
                <a:uFillTx/>
                <a:latin typeface="Myriad Pro"/>
                <a:ea typeface="Calibri" panose="020F0502020204030204"/>
              </a:rPr>
              <a:t>Popular Mechanics</a:t>
            </a:r>
            <a:r>
              <a:rPr lang="en-GB" sz="2400" b="0" u="none" strike="noStrike">
                <a:solidFill>
                  <a:srgbClr val="000000"/>
                </a:solidFill>
                <a:uFillTx/>
                <a:latin typeface="Myriad Pro"/>
                <a:ea typeface="Calibri" panose="020F0502020204030204"/>
              </a:rPr>
              <a:t>: the Altair 8800. Its immediate popularity sparked the imagination of entrepreneurs everywhere, and there were soon dozens of companies manufacturing these “personal computers.” </a:t>
            </a:r>
            <a:endParaRPr lang="en-GB" sz="2400" b="0" u="none" strike="noStrike">
              <a:solidFill>
                <a:srgbClr val="000000"/>
              </a:solidFill>
              <a:uFillTx/>
              <a:latin typeface="Myriad Pro"/>
            </a:endParaRPr>
          </a:p>
          <a:p>
            <a:pPr indent="0" algn="just" defTabSz="685800">
              <a:lnSpc>
                <a:spcPct val="100000"/>
              </a:lnSpc>
              <a:spcBef>
                <a:spcPts val="500"/>
              </a:spcBef>
              <a:buNone/>
              <a:tabLst>
                <a:tab pos="0" algn="l"/>
              </a:tabLst>
            </a:pPr>
            <a:endParaRPr lang="en-GB" sz="2400" b="0" u="none" strike="noStrike">
              <a:solidFill>
                <a:srgbClr val="000000"/>
              </a:solidFill>
              <a:uFillTx/>
              <a:latin typeface="Myriad Pro"/>
            </a:endParaRPr>
          </a:p>
          <a:p>
            <a:pPr indent="0" algn="just" defTabSz="685800">
              <a:lnSpc>
                <a:spcPct val="100000"/>
              </a:lnSpc>
              <a:spcBef>
                <a:spcPts val="500"/>
              </a:spcBef>
              <a:buNone/>
              <a:tabLst>
                <a:tab pos="0" algn="l"/>
              </a:tabLst>
            </a:pPr>
            <a:r>
              <a:rPr lang="en-GB" sz="2400" b="0" u="none" strike="noStrike">
                <a:solidFill>
                  <a:srgbClr val="000000"/>
                </a:solidFill>
                <a:uFillTx/>
                <a:latin typeface="Myriad Pro"/>
                <a:ea typeface="Calibri" panose="020F0502020204030204"/>
              </a:rPr>
              <a:t>Though at first just a niche product for computer hobbyists, improvements in usability and the availability of practical software led to growing sales. The most prominent of these early personal computer makers was a little company known as Apple Computer, headed by Steve Jobs and Steve Wozniak, with the hugely successful “Apple II.”</a:t>
            </a: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additive="repl">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additive="repl">
                                        <p:cTn id="12" dur="1000"/>
                                        <p:tgtEl>
                                          <p:spTgt spid="128"/>
                                        </p:tgtEl>
                                      </p:cBhvr>
                                    </p:animEffect>
                                    <p:anim calcmode="lin" valueType="num">
                                      <p:cBhvr additive="repl">
                                        <p:cTn id="13" dur="1000" fill="hold"/>
                                        <p:tgtEl>
                                          <p:spTgt spid="128"/>
                                        </p:tgtEl>
                                        <p:attrNameLst>
                                          <p:attrName>ppt_x</p:attrName>
                                        </p:attrNameLst>
                                      </p:cBhvr>
                                      <p:tavLst>
                                        <p:tav tm="0">
                                          <p:val>
                                            <p:strVal val="#ppt_x"/>
                                          </p:val>
                                        </p:tav>
                                        <p:tav tm="100000">
                                          <p:val>
                                            <p:strVal val="#ppt_x"/>
                                          </p:val>
                                        </p:tav>
                                      </p:tavLst>
                                    </p:anim>
                                    <p:anim calcmode="lin" valueType="num">
                                      <p:cBhvr additive="repl">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28">
                                            <p:txEl>
                                              <p:pRg st="0" end="0"/>
                                            </p:txEl>
                                          </p:spTgt>
                                        </p:tgtEl>
                                        <p:attrNameLst>
                                          <p:attrName>style.visibility</p:attrName>
                                        </p:attrNameLst>
                                      </p:cBhvr>
                                      <p:to>
                                        <p:strVal val="visible"/>
                                      </p:to>
                                    </p:set>
                                    <p:animEffect transition="in" filter="fade">
                                      <p:cBhvr additive="repl">
                                        <p:cTn id="19" dur="1000"/>
                                        <p:tgtEl>
                                          <p:spTgt spid="128">
                                            <p:txEl>
                                              <p:pRg st="0" end="0"/>
                                            </p:txEl>
                                          </p:spTgt>
                                        </p:tgtEl>
                                      </p:cBhvr>
                                    </p:animEffect>
                                    <p:anim calcmode="lin" valueType="num">
                                      <p:cBhvr additive="repl">
                                        <p:cTn id="20" dur="1000" fill="hold"/>
                                        <p:tgtEl>
                                          <p:spTgt spid="128">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2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28">
                                            <p:txEl>
                                              <p:pRg st="1" end="1"/>
                                            </p:txEl>
                                          </p:spTgt>
                                        </p:tgtEl>
                                        <p:attrNameLst>
                                          <p:attrName>style.visibility</p:attrName>
                                        </p:attrNameLst>
                                      </p:cBhvr>
                                      <p:to>
                                        <p:strVal val="visible"/>
                                      </p:to>
                                    </p:set>
                                    <p:animEffect transition="in" filter="fade">
                                      <p:cBhvr additive="repl">
                                        <p:cTn id="26" dur="1000"/>
                                        <p:tgtEl>
                                          <p:spTgt spid="128">
                                            <p:txEl>
                                              <p:pRg st="1" end="1"/>
                                            </p:txEl>
                                          </p:spTgt>
                                        </p:tgtEl>
                                      </p:cBhvr>
                                    </p:animEffect>
                                    <p:anim calcmode="lin" valueType="num">
                                      <p:cBhvr additive="repl">
                                        <p:cTn id="27" dur="1000" fill="hold"/>
                                        <p:tgtEl>
                                          <p:spTgt spid="128">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2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28">
                                            <p:txEl>
                                              <p:pRg st="3" end="3"/>
                                            </p:txEl>
                                          </p:spTgt>
                                        </p:tgtEl>
                                        <p:attrNameLst>
                                          <p:attrName>style.visibility</p:attrName>
                                        </p:attrNameLst>
                                      </p:cBhvr>
                                      <p:to>
                                        <p:strVal val="visible"/>
                                      </p:to>
                                    </p:set>
                                    <p:animEffect transition="in" filter="fade">
                                      <p:cBhvr additive="repl">
                                        <p:cTn id="33" dur="1000"/>
                                        <p:tgtEl>
                                          <p:spTgt spid="128">
                                            <p:txEl>
                                              <p:pRg st="3" end="3"/>
                                            </p:txEl>
                                          </p:spTgt>
                                        </p:tgtEl>
                                      </p:cBhvr>
                                    </p:animEffect>
                                    <p:anim calcmode="lin" valueType="num">
                                      <p:cBhvr additive="repl">
                                        <p:cTn id="34" dur="1000" fill="hold"/>
                                        <p:tgtEl>
                                          <p:spTgt spid="128">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2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30" name="PlaceHolder 2"/>
          <p:cNvSpPr>
            <a:spLocks noGrp="1"/>
          </p:cNvSpPr>
          <p:nvPr>
            <p:ph/>
          </p:nvPr>
        </p:nvSpPr>
        <p:spPr>
          <a:xfrm>
            <a:off x="133560" y="1017000"/>
            <a:ext cx="8845560" cy="4499640"/>
          </a:xfrm>
          <a:prstGeom prst="rect">
            <a:avLst/>
          </a:prstGeom>
          <a:noFill/>
          <a:ln w="12600">
            <a:noFill/>
          </a:ln>
        </p:spPr>
        <p:txBody>
          <a:bodyPr lIns="45720" tIns="45000" rIns="45720" bIns="45000" anchor="t">
            <a:normAutofit fontScale="92500" lnSpcReduction="9999"/>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Early 1980s:</a:t>
            </a:r>
            <a:endParaRPr lang="en-GB" sz="2800" b="0" u="none" strike="noStrike">
              <a:solidFill>
                <a:srgbClr val="000000"/>
              </a:solidFill>
              <a:uFillTx/>
              <a:latin typeface="Myriad Pro"/>
            </a:endParaRPr>
          </a:p>
          <a:p>
            <a:pPr marL="257175" indent="-257175" algn="just" defTabSz="685800">
              <a:lnSpc>
                <a:spcPct val="107000"/>
              </a:lnSpc>
              <a:spcBef>
                <a:spcPts val="500"/>
              </a:spcBef>
              <a:buClr>
                <a:srgbClr val="000000"/>
              </a:buClr>
              <a:buFont typeface="Arial" panose="020B0604020202020204"/>
              <a:buChar char="•"/>
              <a:tabLst>
                <a:tab pos="0" algn="l"/>
              </a:tabLst>
            </a:pPr>
            <a:r>
              <a:rPr lang="en-GB" sz="2400" b="0" u="none" strike="noStrike">
                <a:solidFill>
                  <a:srgbClr val="000000"/>
                </a:solidFill>
                <a:uFillTx/>
                <a:latin typeface="Myriad Pro"/>
                <a:ea typeface="Calibri" panose="020F0502020204030204"/>
              </a:rPr>
              <a:t>In 1981 IBM teamed with Microsoft, then just a startup company, for their operating system software and hurriedly released their own version of the personal computer simply called the “PC.” </a:t>
            </a:r>
            <a:endParaRPr lang="en-GB" sz="2400" b="0" u="none" strike="noStrike">
              <a:solidFill>
                <a:srgbClr val="000000"/>
              </a:solidFill>
              <a:uFillTx/>
              <a:latin typeface="Myriad Pro"/>
            </a:endParaRPr>
          </a:p>
          <a:p>
            <a:pPr indent="0" algn="just" defTabSz="685800">
              <a:lnSpc>
                <a:spcPct val="107000"/>
              </a:lnSpc>
              <a:spcBef>
                <a:spcPts val="500"/>
              </a:spcBef>
              <a:buNone/>
              <a:tabLst>
                <a:tab pos="0" algn="l"/>
              </a:tabLst>
            </a:pPr>
            <a:endParaRPr lang="en-GB" sz="2400" b="0" u="none" strike="noStrike">
              <a:solidFill>
                <a:srgbClr val="000000"/>
              </a:solidFill>
              <a:uFillTx/>
              <a:latin typeface="Myriad Pro"/>
            </a:endParaRPr>
          </a:p>
          <a:p>
            <a:pPr marL="257175" indent="-257175" algn="just" defTabSz="685800">
              <a:lnSpc>
                <a:spcPct val="107000"/>
              </a:lnSpc>
              <a:spcBef>
                <a:spcPts val="500"/>
              </a:spcBef>
              <a:buClr>
                <a:srgbClr val="000000"/>
              </a:buClr>
              <a:buFont typeface="Arial" panose="020B0604020202020204"/>
              <a:buChar char="•"/>
              <a:tabLst>
                <a:tab pos="0" algn="l"/>
              </a:tabLst>
            </a:pPr>
            <a:r>
              <a:rPr lang="en-GB" sz="2400" b="0" u="none" strike="noStrike">
                <a:solidFill>
                  <a:srgbClr val="000000"/>
                </a:solidFill>
                <a:uFillTx/>
                <a:latin typeface="Myriad Pro"/>
                <a:ea typeface="Calibri" panose="020F0502020204030204"/>
              </a:rPr>
              <a:t>Small businesses finally had affordable computing that could provide them with needed information systems. Popularity of the IBM PC gave legitimacy to the micro-computer and it was named </a:t>
            </a:r>
            <a:r>
              <a:rPr lang="en-GB" sz="2400" b="0" i="1" u="none" strike="noStrike">
                <a:solidFill>
                  <a:srgbClr val="000000"/>
                </a:solidFill>
                <a:uFillTx/>
                <a:latin typeface="Myriad Pro"/>
                <a:ea typeface="Calibri" panose="020F0502020204030204"/>
              </a:rPr>
              <a:t>Time </a:t>
            </a:r>
            <a:r>
              <a:rPr lang="en-GB" sz="2400" b="0" u="none" strike="noStrike">
                <a:solidFill>
                  <a:srgbClr val="000000"/>
                </a:solidFill>
                <a:uFillTx/>
                <a:latin typeface="Myriad Pro"/>
                <a:ea typeface="Calibri" panose="020F0502020204030204"/>
              </a:rPr>
              <a:t>magazine’s “Man of the Year” for 1982.</a:t>
            </a:r>
            <a:endParaRPr lang="en-GB" sz="2400" b="0" u="none" strike="noStrike">
              <a:solidFill>
                <a:srgbClr val="000000"/>
              </a:solidFill>
              <a:uFillTx/>
              <a:latin typeface="Myriad Pro"/>
            </a:endParaRPr>
          </a:p>
          <a:p>
            <a:pPr indent="0" algn="just" defTabSz="685800">
              <a:lnSpc>
                <a:spcPct val="107000"/>
              </a:lnSpc>
              <a:spcBef>
                <a:spcPts val="500"/>
              </a:spcBef>
              <a:buNone/>
              <a:tabLst>
                <a:tab pos="0" algn="l"/>
              </a:tabLst>
            </a:pPr>
            <a:r>
              <a:rPr lang="en-GB" sz="1800" b="0" u="none" strike="noStrike">
                <a:solidFill>
                  <a:srgbClr val="000000"/>
                </a:solidFill>
                <a:uFillTx/>
                <a:latin typeface="Calibri" panose="020F0502020204030204"/>
                <a:ea typeface="Calibri" panose="020F0502020204030204"/>
              </a:rPr>
              <a:t> </a:t>
            </a:r>
            <a:endParaRPr lang="en-GB" sz="18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9"/>
                                        </p:tgtEl>
                                        <p:attrNameLst>
                                          <p:attrName>style.visibility</p:attrName>
                                        </p:attrNameLst>
                                      </p:cBhvr>
                                      <p:to>
                                        <p:strVal val="visible"/>
                                      </p:to>
                                    </p:set>
                                    <p:animEffect transition="in" filter="barn(inVertical)">
                                      <p:cBhvr additive="repl">
                                        <p:cTn id="7" dur="500"/>
                                        <p:tgtEl>
                                          <p:spTgt spid="12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30"/>
                                        </p:tgtEl>
                                        <p:attrNameLst>
                                          <p:attrName>style.visibility</p:attrName>
                                        </p:attrNameLst>
                                      </p:cBhvr>
                                      <p:to>
                                        <p:strVal val="visible"/>
                                      </p:to>
                                    </p:set>
                                    <p:animEffect transition="in" filter="fade">
                                      <p:cBhvr additive="repl">
                                        <p:cTn id="12" dur="1000"/>
                                        <p:tgtEl>
                                          <p:spTgt spid="130"/>
                                        </p:tgtEl>
                                      </p:cBhvr>
                                    </p:animEffect>
                                    <p:anim calcmode="lin" valueType="num">
                                      <p:cBhvr additive="repl">
                                        <p:cTn id="13" dur="1000" fill="hold"/>
                                        <p:tgtEl>
                                          <p:spTgt spid="130"/>
                                        </p:tgtEl>
                                        <p:attrNameLst>
                                          <p:attrName>ppt_x</p:attrName>
                                        </p:attrNameLst>
                                      </p:cBhvr>
                                      <p:tavLst>
                                        <p:tav tm="0">
                                          <p:val>
                                            <p:strVal val="#ppt_x"/>
                                          </p:val>
                                        </p:tav>
                                        <p:tav tm="100000">
                                          <p:val>
                                            <p:strVal val="#ppt_x"/>
                                          </p:val>
                                        </p:tav>
                                      </p:tavLst>
                                    </p:anim>
                                    <p:anim calcmode="lin" valueType="num">
                                      <p:cBhvr additive="repl">
                                        <p:cTn id="14" dur="1000" fill="hold"/>
                                        <p:tgtEl>
                                          <p:spTgt spid="13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30">
                                            <p:txEl>
                                              <p:pRg st="0" end="0"/>
                                            </p:txEl>
                                          </p:spTgt>
                                        </p:tgtEl>
                                        <p:attrNameLst>
                                          <p:attrName>style.visibility</p:attrName>
                                        </p:attrNameLst>
                                      </p:cBhvr>
                                      <p:to>
                                        <p:strVal val="visible"/>
                                      </p:to>
                                    </p:set>
                                    <p:animEffect transition="in" filter="fade">
                                      <p:cBhvr additive="repl">
                                        <p:cTn id="19" dur="1000"/>
                                        <p:tgtEl>
                                          <p:spTgt spid="130">
                                            <p:txEl>
                                              <p:pRg st="0" end="0"/>
                                            </p:txEl>
                                          </p:spTgt>
                                        </p:tgtEl>
                                      </p:cBhvr>
                                    </p:animEffect>
                                    <p:anim calcmode="lin" valueType="num">
                                      <p:cBhvr additive="repl">
                                        <p:cTn id="20" dur="1000" fill="hold"/>
                                        <p:tgtEl>
                                          <p:spTgt spid="130">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3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30">
                                            <p:txEl>
                                              <p:pRg st="1" end="1"/>
                                            </p:txEl>
                                          </p:spTgt>
                                        </p:tgtEl>
                                        <p:attrNameLst>
                                          <p:attrName>style.visibility</p:attrName>
                                        </p:attrNameLst>
                                      </p:cBhvr>
                                      <p:to>
                                        <p:strVal val="visible"/>
                                      </p:to>
                                    </p:set>
                                    <p:animEffect transition="in" filter="fade">
                                      <p:cBhvr additive="repl">
                                        <p:cTn id="26" dur="1000"/>
                                        <p:tgtEl>
                                          <p:spTgt spid="130">
                                            <p:txEl>
                                              <p:pRg st="1" end="1"/>
                                            </p:txEl>
                                          </p:spTgt>
                                        </p:tgtEl>
                                      </p:cBhvr>
                                    </p:animEffect>
                                    <p:anim calcmode="lin" valueType="num">
                                      <p:cBhvr additive="repl">
                                        <p:cTn id="27" dur="1000" fill="hold"/>
                                        <p:tgtEl>
                                          <p:spTgt spid="130">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3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30">
                                            <p:txEl>
                                              <p:pRg st="3" end="3"/>
                                            </p:txEl>
                                          </p:spTgt>
                                        </p:tgtEl>
                                        <p:attrNameLst>
                                          <p:attrName>style.visibility</p:attrName>
                                        </p:attrNameLst>
                                      </p:cBhvr>
                                      <p:to>
                                        <p:strVal val="visible"/>
                                      </p:to>
                                    </p:set>
                                    <p:animEffect transition="in" filter="fade">
                                      <p:cBhvr additive="repl">
                                        <p:cTn id="33" dur="1000"/>
                                        <p:tgtEl>
                                          <p:spTgt spid="130">
                                            <p:txEl>
                                              <p:pRg st="3" end="3"/>
                                            </p:txEl>
                                          </p:spTgt>
                                        </p:tgtEl>
                                      </p:cBhvr>
                                    </p:animEffect>
                                    <p:anim calcmode="lin" valueType="num">
                                      <p:cBhvr additive="repl">
                                        <p:cTn id="34" dur="1000" fill="hold"/>
                                        <p:tgtEl>
                                          <p:spTgt spid="130">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3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30">
                                            <p:txEl>
                                              <p:pRg st="4" end="4"/>
                                            </p:txEl>
                                          </p:spTgt>
                                        </p:tgtEl>
                                        <p:attrNameLst>
                                          <p:attrName>style.visibility</p:attrName>
                                        </p:attrNameLst>
                                      </p:cBhvr>
                                      <p:to>
                                        <p:strVal val="visible"/>
                                      </p:to>
                                    </p:set>
                                    <p:animEffect transition="in" filter="fade">
                                      <p:cBhvr additive="repl">
                                        <p:cTn id="40" dur="1000"/>
                                        <p:tgtEl>
                                          <p:spTgt spid="130">
                                            <p:txEl>
                                              <p:pRg st="4" end="4"/>
                                            </p:txEl>
                                          </p:spTgt>
                                        </p:tgtEl>
                                      </p:cBhvr>
                                    </p:animEffect>
                                    <p:anim calcmode="lin" valueType="num">
                                      <p:cBhvr additive="repl">
                                        <p:cTn id="41" dur="1000" fill="hold"/>
                                        <p:tgtEl>
                                          <p:spTgt spid="130">
                                            <p:txEl>
                                              <p:pRg st="4" end="4"/>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13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32" name="PlaceHolder 2"/>
          <p:cNvSpPr>
            <a:spLocks noGrp="1"/>
          </p:cNvSpPr>
          <p:nvPr>
            <p:ph/>
          </p:nvPr>
        </p:nvSpPr>
        <p:spPr>
          <a:xfrm>
            <a:off x="133560" y="873360"/>
            <a:ext cx="8845560" cy="4643640"/>
          </a:xfrm>
          <a:prstGeom prst="rect">
            <a:avLst/>
          </a:prstGeom>
          <a:noFill/>
          <a:ln w="12600">
            <a:noFill/>
          </a:ln>
        </p:spPr>
        <p:txBody>
          <a:bodyPr lIns="45720" tIns="45000" rIns="45720" bIns="45000" anchor="t">
            <a:normAutofit fontScale="92500" lnSpcReduction="9999"/>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Mid 1980s:</a:t>
            </a:r>
            <a:endParaRPr lang="en-GB" sz="2800" b="0" u="none" strike="noStrike">
              <a:solidFill>
                <a:srgbClr val="000000"/>
              </a:solidFill>
              <a:uFillTx/>
              <a:latin typeface="Myriad Pro"/>
            </a:endParaRPr>
          </a:p>
          <a:p>
            <a:pPr marL="257175" indent="-257175" algn="just" defTabSz="685800">
              <a:lnSpc>
                <a:spcPct val="107000"/>
              </a:lnSpc>
              <a:spcBef>
                <a:spcPts val="500"/>
              </a:spcBef>
              <a:buClr>
                <a:srgbClr val="000000"/>
              </a:buClr>
              <a:buFont typeface="Arial" panose="020B0604020202020204"/>
              <a:buChar char="•"/>
              <a:tabLst>
                <a:tab pos="0" algn="l"/>
              </a:tabLst>
            </a:pPr>
            <a:r>
              <a:rPr lang="en-GB" sz="2400" b="0" u="none" strike="noStrike">
                <a:solidFill>
                  <a:srgbClr val="000000"/>
                </a:solidFill>
                <a:uFillTx/>
                <a:latin typeface="Myriad Pro"/>
                <a:ea typeface="Calibri" panose="020F0502020204030204"/>
              </a:rPr>
              <a:t>In the mid-1980s, businesses began to see the need to connect their computers as a way to collaborate and share resources. Known as “client-server,” this networking architecture allowed users to log in to the Local Area Network (LAN) from their PC (the “client”) by connecting to a central computer called a “server.” </a:t>
            </a:r>
            <a:endParaRPr lang="en-GB" sz="2400" b="0" u="none" strike="noStrike">
              <a:solidFill>
                <a:srgbClr val="000000"/>
              </a:solidFill>
              <a:uFillTx/>
              <a:latin typeface="Myriad Pro"/>
            </a:endParaRPr>
          </a:p>
          <a:p>
            <a:pPr marL="257175" indent="-257175" algn="just" defTabSz="685800">
              <a:lnSpc>
                <a:spcPct val="107000"/>
              </a:lnSpc>
              <a:spcBef>
                <a:spcPts val="500"/>
              </a:spcBef>
              <a:buClr>
                <a:srgbClr val="000000"/>
              </a:buClr>
              <a:buFont typeface="Arial" panose="020B0604020202020204"/>
              <a:buChar char="•"/>
              <a:tabLst>
                <a:tab pos="0" algn="l"/>
              </a:tabLst>
            </a:pPr>
            <a:r>
              <a:rPr lang="en-GB" sz="2400" b="0" u="none" strike="noStrike">
                <a:solidFill>
                  <a:srgbClr val="000000"/>
                </a:solidFill>
                <a:uFillTx/>
                <a:latin typeface="Myriad Pro"/>
                <a:ea typeface="Calibri" panose="020F0502020204030204"/>
              </a:rPr>
              <a:t>The server would lookup permissions for each user to determine who had access to various resources such as printers and files. Software companies began developing applications that allowed multiple users to access the same data at the same time. This evolved into software applications for communicating, with the first popular use of electronic mail appearing at this time.</a:t>
            </a:r>
            <a:endParaRPr lang="en-GB" sz="24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1"/>
                                        </p:tgtEl>
                                        <p:attrNameLst>
                                          <p:attrName>style.visibility</p:attrName>
                                        </p:attrNameLst>
                                      </p:cBhvr>
                                      <p:to>
                                        <p:strVal val="visible"/>
                                      </p:to>
                                    </p:set>
                                    <p:animEffect transition="in" filter="barn(inVertical)">
                                      <p:cBhvr additive="repl">
                                        <p:cTn id="7" dur="500"/>
                                        <p:tgtEl>
                                          <p:spTgt spid="13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32"/>
                                        </p:tgtEl>
                                        <p:attrNameLst>
                                          <p:attrName>style.visibility</p:attrName>
                                        </p:attrNameLst>
                                      </p:cBhvr>
                                      <p:to>
                                        <p:strVal val="visible"/>
                                      </p:to>
                                    </p:set>
                                    <p:animEffect transition="in" filter="fade">
                                      <p:cBhvr additive="repl">
                                        <p:cTn id="12" dur="1000"/>
                                        <p:tgtEl>
                                          <p:spTgt spid="132"/>
                                        </p:tgtEl>
                                      </p:cBhvr>
                                    </p:animEffect>
                                    <p:anim calcmode="lin" valueType="num">
                                      <p:cBhvr additive="repl">
                                        <p:cTn id="13" dur="1000" fill="hold"/>
                                        <p:tgtEl>
                                          <p:spTgt spid="132"/>
                                        </p:tgtEl>
                                        <p:attrNameLst>
                                          <p:attrName>ppt_x</p:attrName>
                                        </p:attrNameLst>
                                      </p:cBhvr>
                                      <p:tavLst>
                                        <p:tav tm="0">
                                          <p:val>
                                            <p:strVal val="#ppt_x"/>
                                          </p:val>
                                        </p:tav>
                                        <p:tav tm="100000">
                                          <p:val>
                                            <p:strVal val="#ppt_x"/>
                                          </p:val>
                                        </p:tav>
                                      </p:tavLst>
                                    </p:anim>
                                    <p:anim calcmode="lin" valueType="num">
                                      <p:cBhvr additive="repl">
                                        <p:cTn id="14" dur="1000" fill="hold"/>
                                        <p:tgtEl>
                                          <p:spTgt spid="13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32">
                                            <p:txEl>
                                              <p:pRg st="0" end="0"/>
                                            </p:txEl>
                                          </p:spTgt>
                                        </p:tgtEl>
                                        <p:attrNameLst>
                                          <p:attrName>style.visibility</p:attrName>
                                        </p:attrNameLst>
                                      </p:cBhvr>
                                      <p:to>
                                        <p:strVal val="visible"/>
                                      </p:to>
                                    </p:set>
                                    <p:animEffect transition="in" filter="fade">
                                      <p:cBhvr additive="repl">
                                        <p:cTn id="19" dur="1000"/>
                                        <p:tgtEl>
                                          <p:spTgt spid="132">
                                            <p:txEl>
                                              <p:pRg st="0" end="0"/>
                                            </p:txEl>
                                          </p:spTgt>
                                        </p:tgtEl>
                                      </p:cBhvr>
                                    </p:animEffect>
                                    <p:anim calcmode="lin" valueType="num">
                                      <p:cBhvr additive="repl">
                                        <p:cTn id="20" dur="1000" fill="hold"/>
                                        <p:tgtEl>
                                          <p:spTgt spid="132">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3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32">
                                            <p:txEl>
                                              <p:pRg st="1" end="1"/>
                                            </p:txEl>
                                          </p:spTgt>
                                        </p:tgtEl>
                                        <p:attrNameLst>
                                          <p:attrName>style.visibility</p:attrName>
                                        </p:attrNameLst>
                                      </p:cBhvr>
                                      <p:to>
                                        <p:strVal val="visible"/>
                                      </p:to>
                                    </p:set>
                                    <p:animEffect transition="in" filter="fade">
                                      <p:cBhvr additive="repl">
                                        <p:cTn id="26" dur="1000"/>
                                        <p:tgtEl>
                                          <p:spTgt spid="132">
                                            <p:txEl>
                                              <p:pRg st="1" end="1"/>
                                            </p:txEl>
                                          </p:spTgt>
                                        </p:tgtEl>
                                      </p:cBhvr>
                                    </p:animEffect>
                                    <p:anim calcmode="lin" valueType="num">
                                      <p:cBhvr additive="repl">
                                        <p:cTn id="27" dur="1000" fill="hold"/>
                                        <p:tgtEl>
                                          <p:spTgt spid="132">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3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32">
                                            <p:txEl>
                                              <p:pRg st="2" end="2"/>
                                            </p:txEl>
                                          </p:spTgt>
                                        </p:tgtEl>
                                        <p:attrNameLst>
                                          <p:attrName>style.visibility</p:attrName>
                                        </p:attrNameLst>
                                      </p:cBhvr>
                                      <p:to>
                                        <p:strVal val="visible"/>
                                      </p:to>
                                    </p:set>
                                    <p:animEffect transition="in" filter="fade">
                                      <p:cBhvr additive="repl">
                                        <p:cTn id="33" dur="1000"/>
                                        <p:tgtEl>
                                          <p:spTgt spid="132">
                                            <p:txEl>
                                              <p:pRg st="2" end="2"/>
                                            </p:txEl>
                                          </p:spTgt>
                                        </p:tgtEl>
                                      </p:cBhvr>
                                    </p:animEffect>
                                    <p:anim calcmode="lin" valueType="num">
                                      <p:cBhvr additive="repl">
                                        <p:cTn id="34" dur="1000" fill="hold"/>
                                        <p:tgtEl>
                                          <p:spTgt spid="132">
                                            <p:txEl>
                                              <p:pRg st="2" end="2"/>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3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34" name="PlaceHolder 2"/>
          <p:cNvSpPr>
            <a:spLocks noGrp="1"/>
          </p:cNvSpPr>
          <p:nvPr>
            <p:ph/>
          </p:nvPr>
        </p:nvSpPr>
        <p:spPr>
          <a:xfrm>
            <a:off x="133560" y="1017000"/>
            <a:ext cx="8845560" cy="4499640"/>
          </a:xfrm>
          <a:prstGeom prst="rect">
            <a:avLst/>
          </a:prstGeom>
          <a:noFill/>
          <a:ln w="12600">
            <a:noFill/>
          </a:ln>
        </p:spPr>
        <p:txBody>
          <a:bodyPr lIns="45720" tIns="45000" rIns="45720" bIns="45000" anchor="t">
            <a:normAutofit/>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1990s:</a:t>
            </a: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Calibri" panose="020F0502020204030204"/>
              </a:rPr>
              <a:t>Microsoft developed the Windows operating system, with version 3.1 in 1992 becoming the first commercially successful release. </a:t>
            </a:r>
            <a:endParaRPr lang="en-GB" sz="2800" b="0" u="none" strike="noStrike">
              <a:solidFill>
                <a:srgbClr val="000000"/>
              </a:solidFill>
              <a:uFillTx/>
              <a:latin typeface="Myriad Pro"/>
            </a:endParaRPr>
          </a:p>
          <a:p>
            <a:pPr indent="0" algn="just" defTabSz="685800">
              <a:lnSpc>
                <a:spcPct val="100000"/>
              </a:lnSpc>
              <a:buNone/>
              <a:tabLst>
                <a:tab pos="0" algn="l"/>
              </a:tabLst>
            </a:pP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Calibri" panose="020F0502020204030204"/>
              </a:rPr>
              <a:t>Typical uses for the PC during this period included word processing, spreadsheets, and databases. These early PCs were standalone machines, not connected to a network. </a:t>
            </a:r>
            <a:endParaRPr lang="en-GB" sz="28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tabLst>
                <a:tab pos="0" algn="l"/>
              </a:tabLst>
            </a:pPr>
            <a:r>
              <a:rPr lang="en-GB" sz="2800" b="0" u="none" strike="noStrike">
                <a:solidFill>
                  <a:srgbClr val="000000"/>
                </a:solidFill>
                <a:uFillTx/>
                <a:latin typeface="Myriad Pro"/>
                <a:ea typeface="Calibri" panose="020F0502020204030204"/>
              </a:rPr>
              <a:t> </a:t>
            </a:r>
            <a:endParaRPr lang="en-GB" sz="2800" b="0" u="none" strike="noStrike">
              <a:solidFill>
                <a:srgbClr val="000000"/>
              </a:solidFill>
              <a:uFillTx/>
              <a:latin typeface="Myriad Pro"/>
            </a:endParaRPr>
          </a:p>
          <a:p>
            <a:pPr indent="0" defTabSz="685800">
              <a:lnSpc>
                <a:spcPct val="100000"/>
              </a:lnSpc>
              <a:spcBef>
                <a:spcPts val="500"/>
              </a:spcBef>
              <a:buNone/>
              <a:tabLst>
                <a:tab pos="0" algn="l"/>
              </a:tabLst>
            </a:pPr>
            <a:endParaRPr lang="en-GB" sz="28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3"/>
                                        </p:tgtEl>
                                        <p:attrNameLst>
                                          <p:attrName>style.visibility</p:attrName>
                                        </p:attrNameLst>
                                      </p:cBhvr>
                                      <p:to>
                                        <p:strVal val="visible"/>
                                      </p:to>
                                    </p:set>
                                    <p:animEffect transition="in" filter="barn(inVertical)">
                                      <p:cBhvr additive="repl">
                                        <p:cTn id="7" dur="500"/>
                                        <p:tgtEl>
                                          <p:spTgt spid="13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34"/>
                                        </p:tgtEl>
                                        <p:attrNameLst>
                                          <p:attrName>style.visibility</p:attrName>
                                        </p:attrNameLst>
                                      </p:cBhvr>
                                      <p:to>
                                        <p:strVal val="visible"/>
                                      </p:to>
                                    </p:set>
                                    <p:animEffect transition="in" filter="fade">
                                      <p:cBhvr additive="repl">
                                        <p:cTn id="12" dur="1000"/>
                                        <p:tgtEl>
                                          <p:spTgt spid="134"/>
                                        </p:tgtEl>
                                      </p:cBhvr>
                                    </p:animEffect>
                                    <p:anim calcmode="lin" valueType="num">
                                      <p:cBhvr additive="repl">
                                        <p:cTn id="13" dur="1000" fill="hold"/>
                                        <p:tgtEl>
                                          <p:spTgt spid="134"/>
                                        </p:tgtEl>
                                        <p:attrNameLst>
                                          <p:attrName>ppt_x</p:attrName>
                                        </p:attrNameLst>
                                      </p:cBhvr>
                                      <p:tavLst>
                                        <p:tav tm="0">
                                          <p:val>
                                            <p:strVal val="#ppt_x"/>
                                          </p:val>
                                        </p:tav>
                                        <p:tav tm="100000">
                                          <p:val>
                                            <p:strVal val="#ppt_x"/>
                                          </p:val>
                                        </p:tav>
                                      </p:tavLst>
                                    </p:anim>
                                    <p:anim calcmode="lin" valueType="num">
                                      <p:cBhvr additive="repl">
                                        <p:cTn id="14" dur="1000" fill="hold"/>
                                        <p:tgtEl>
                                          <p:spTgt spid="13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34">
                                            <p:txEl>
                                              <p:pRg st="0" end="0"/>
                                            </p:txEl>
                                          </p:spTgt>
                                        </p:tgtEl>
                                        <p:attrNameLst>
                                          <p:attrName>style.visibility</p:attrName>
                                        </p:attrNameLst>
                                      </p:cBhvr>
                                      <p:to>
                                        <p:strVal val="visible"/>
                                      </p:to>
                                    </p:set>
                                    <p:animEffect transition="in" filter="fade">
                                      <p:cBhvr additive="repl">
                                        <p:cTn id="19" dur="1000"/>
                                        <p:tgtEl>
                                          <p:spTgt spid="134">
                                            <p:txEl>
                                              <p:pRg st="0" end="0"/>
                                            </p:txEl>
                                          </p:spTgt>
                                        </p:tgtEl>
                                      </p:cBhvr>
                                    </p:animEffect>
                                    <p:anim calcmode="lin" valueType="num">
                                      <p:cBhvr additive="repl">
                                        <p:cTn id="20" dur="1000" fill="hold"/>
                                        <p:tgtEl>
                                          <p:spTgt spid="134">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3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34">
                                            <p:txEl>
                                              <p:pRg st="1" end="1"/>
                                            </p:txEl>
                                          </p:spTgt>
                                        </p:tgtEl>
                                        <p:attrNameLst>
                                          <p:attrName>style.visibility</p:attrName>
                                        </p:attrNameLst>
                                      </p:cBhvr>
                                      <p:to>
                                        <p:strVal val="visible"/>
                                      </p:to>
                                    </p:set>
                                    <p:animEffect transition="in" filter="fade">
                                      <p:cBhvr additive="repl">
                                        <p:cTn id="26" dur="1000"/>
                                        <p:tgtEl>
                                          <p:spTgt spid="134">
                                            <p:txEl>
                                              <p:pRg st="1" end="1"/>
                                            </p:txEl>
                                          </p:spTgt>
                                        </p:tgtEl>
                                      </p:cBhvr>
                                    </p:animEffect>
                                    <p:anim calcmode="lin" valueType="num">
                                      <p:cBhvr additive="repl">
                                        <p:cTn id="27" dur="1000" fill="hold"/>
                                        <p:tgtEl>
                                          <p:spTgt spid="134">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3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34">
                                            <p:txEl>
                                              <p:pRg st="3" end="3"/>
                                            </p:txEl>
                                          </p:spTgt>
                                        </p:tgtEl>
                                        <p:attrNameLst>
                                          <p:attrName>style.visibility</p:attrName>
                                        </p:attrNameLst>
                                      </p:cBhvr>
                                      <p:to>
                                        <p:strVal val="visible"/>
                                      </p:to>
                                    </p:set>
                                    <p:animEffect transition="in" filter="fade">
                                      <p:cBhvr additive="repl">
                                        <p:cTn id="33" dur="1000"/>
                                        <p:tgtEl>
                                          <p:spTgt spid="134">
                                            <p:txEl>
                                              <p:pRg st="3" end="3"/>
                                            </p:txEl>
                                          </p:spTgt>
                                        </p:tgtEl>
                                      </p:cBhvr>
                                    </p:animEffect>
                                    <p:anim calcmode="lin" valueType="num">
                                      <p:cBhvr additive="repl">
                                        <p:cTn id="34" dur="1000" fill="hold"/>
                                        <p:tgtEl>
                                          <p:spTgt spid="134">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3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34">
                                            <p:txEl>
                                              <p:pRg st="4" end="4"/>
                                            </p:txEl>
                                          </p:spTgt>
                                        </p:tgtEl>
                                        <p:attrNameLst>
                                          <p:attrName>style.visibility</p:attrName>
                                        </p:attrNameLst>
                                      </p:cBhvr>
                                      <p:to>
                                        <p:strVal val="visible"/>
                                      </p:to>
                                    </p:set>
                                    <p:animEffect transition="in" filter="fade">
                                      <p:cBhvr additive="repl">
                                        <p:cTn id="40" dur="1000"/>
                                        <p:tgtEl>
                                          <p:spTgt spid="134">
                                            <p:txEl>
                                              <p:pRg st="4" end="4"/>
                                            </p:txEl>
                                          </p:spTgt>
                                        </p:tgtEl>
                                      </p:cBhvr>
                                    </p:animEffect>
                                    <p:anim calcmode="lin" valueType="num">
                                      <p:cBhvr additive="repl">
                                        <p:cTn id="41" dur="1000" fill="hold"/>
                                        <p:tgtEl>
                                          <p:spTgt spid="134">
                                            <p:txEl>
                                              <p:pRg st="4" end="4"/>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13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36" name="PlaceHolder 2"/>
          <p:cNvSpPr>
            <a:spLocks noGrp="1"/>
          </p:cNvSpPr>
          <p:nvPr>
            <p:ph/>
          </p:nvPr>
        </p:nvSpPr>
        <p:spPr>
          <a:xfrm>
            <a:off x="133560" y="1017000"/>
            <a:ext cx="8845560" cy="4499640"/>
          </a:xfrm>
          <a:prstGeom prst="rect">
            <a:avLst/>
          </a:prstGeom>
          <a:noFill/>
          <a:ln w="12600">
            <a:noFill/>
          </a:ln>
        </p:spPr>
        <p:txBody>
          <a:bodyPr lIns="45720" tIns="45000" rIns="45720" bIns="45000" anchor="t">
            <a:normAutofit/>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1990s Onwards:</a:t>
            </a: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Corporations soon realized the huge potential of a digital marketplace on the Internet and in 1994 both eBay and Amazon were founded. </a:t>
            </a:r>
            <a:endParaRPr lang="en-GB" sz="2800" b="0" u="none" strike="noStrike">
              <a:solidFill>
                <a:srgbClr val="000000"/>
              </a:solidFill>
              <a:uFillTx/>
              <a:latin typeface="Myriad Pro"/>
            </a:endParaRPr>
          </a:p>
          <a:p>
            <a:pPr indent="0" algn="just" defTabSz="685800">
              <a:lnSpc>
                <a:spcPct val="100000"/>
              </a:lnSpc>
              <a:buNone/>
              <a:tabLst>
                <a:tab pos="0" algn="l"/>
              </a:tabLst>
            </a:pP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A mad rush of investment in Internet-based businesses led to the dot-com boom through the late 1990s, and then the dot-com bust in 2000. </a:t>
            </a:r>
            <a:endParaRPr lang="en-GB" sz="2800" b="0" u="none" strike="noStrike">
              <a:solidFill>
                <a:srgbClr val="000000"/>
              </a:solidFill>
              <a:uFillTx/>
              <a:latin typeface="Myriad Pro"/>
            </a:endParaRPr>
          </a:p>
          <a:p>
            <a:pPr indent="0" defTabSz="685800">
              <a:lnSpc>
                <a:spcPct val="100000"/>
              </a:lnSpc>
              <a:spcBef>
                <a:spcPts val="500"/>
              </a:spcBef>
              <a:buNone/>
              <a:tabLst>
                <a:tab pos="0" algn="l"/>
              </a:tabLst>
            </a:pPr>
            <a:endParaRPr lang="en-GB" sz="28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5"/>
                                        </p:tgtEl>
                                        <p:attrNameLst>
                                          <p:attrName>style.visibility</p:attrName>
                                        </p:attrNameLst>
                                      </p:cBhvr>
                                      <p:to>
                                        <p:strVal val="visible"/>
                                      </p:to>
                                    </p:set>
                                    <p:animEffect transition="in" filter="barn(inVertical)">
                                      <p:cBhvr additive="repl">
                                        <p:cTn id="7" dur="500"/>
                                        <p:tgtEl>
                                          <p:spTgt spid="13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36"/>
                                        </p:tgtEl>
                                        <p:attrNameLst>
                                          <p:attrName>style.visibility</p:attrName>
                                        </p:attrNameLst>
                                      </p:cBhvr>
                                      <p:to>
                                        <p:strVal val="visible"/>
                                      </p:to>
                                    </p:set>
                                    <p:animEffect transition="in" filter="fade">
                                      <p:cBhvr additive="repl">
                                        <p:cTn id="12" dur="1000"/>
                                        <p:tgtEl>
                                          <p:spTgt spid="136"/>
                                        </p:tgtEl>
                                      </p:cBhvr>
                                    </p:animEffect>
                                    <p:anim calcmode="lin" valueType="num">
                                      <p:cBhvr additive="repl">
                                        <p:cTn id="13" dur="1000" fill="hold"/>
                                        <p:tgtEl>
                                          <p:spTgt spid="136"/>
                                        </p:tgtEl>
                                        <p:attrNameLst>
                                          <p:attrName>ppt_x</p:attrName>
                                        </p:attrNameLst>
                                      </p:cBhvr>
                                      <p:tavLst>
                                        <p:tav tm="0">
                                          <p:val>
                                            <p:strVal val="#ppt_x"/>
                                          </p:val>
                                        </p:tav>
                                        <p:tav tm="100000">
                                          <p:val>
                                            <p:strVal val="#ppt_x"/>
                                          </p:val>
                                        </p:tav>
                                      </p:tavLst>
                                    </p:anim>
                                    <p:anim calcmode="lin" valueType="num">
                                      <p:cBhvr additive="repl">
                                        <p:cTn id="14" dur="1000" fill="hold"/>
                                        <p:tgtEl>
                                          <p:spTgt spid="13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36">
                                            <p:txEl>
                                              <p:pRg st="0" end="0"/>
                                            </p:txEl>
                                          </p:spTgt>
                                        </p:tgtEl>
                                        <p:attrNameLst>
                                          <p:attrName>style.visibility</p:attrName>
                                        </p:attrNameLst>
                                      </p:cBhvr>
                                      <p:to>
                                        <p:strVal val="visible"/>
                                      </p:to>
                                    </p:set>
                                    <p:animEffect transition="in" filter="fade">
                                      <p:cBhvr additive="repl">
                                        <p:cTn id="19" dur="1000"/>
                                        <p:tgtEl>
                                          <p:spTgt spid="136">
                                            <p:txEl>
                                              <p:pRg st="0" end="0"/>
                                            </p:txEl>
                                          </p:spTgt>
                                        </p:tgtEl>
                                      </p:cBhvr>
                                    </p:animEffect>
                                    <p:anim calcmode="lin" valueType="num">
                                      <p:cBhvr additive="repl">
                                        <p:cTn id="20" dur="1000" fill="hold"/>
                                        <p:tgtEl>
                                          <p:spTgt spid="136">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3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36">
                                            <p:txEl>
                                              <p:pRg st="1" end="1"/>
                                            </p:txEl>
                                          </p:spTgt>
                                        </p:tgtEl>
                                        <p:attrNameLst>
                                          <p:attrName>style.visibility</p:attrName>
                                        </p:attrNameLst>
                                      </p:cBhvr>
                                      <p:to>
                                        <p:strVal val="visible"/>
                                      </p:to>
                                    </p:set>
                                    <p:animEffect transition="in" filter="fade">
                                      <p:cBhvr additive="repl">
                                        <p:cTn id="26" dur="1000"/>
                                        <p:tgtEl>
                                          <p:spTgt spid="136">
                                            <p:txEl>
                                              <p:pRg st="1" end="1"/>
                                            </p:txEl>
                                          </p:spTgt>
                                        </p:tgtEl>
                                      </p:cBhvr>
                                    </p:animEffect>
                                    <p:anim calcmode="lin" valueType="num">
                                      <p:cBhvr additive="repl">
                                        <p:cTn id="27" dur="1000" fill="hold"/>
                                        <p:tgtEl>
                                          <p:spTgt spid="136">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3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36">
                                            <p:txEl>
                                              <p:pRg st="3" end="3"/>
                                            </p:txEl>
                                          </p:spTgt>
                                        </p:tgtEl>
                                        <p:attrNameLst>
                                          <p:attrName>style.visibility</p:attrName>
                                        </p:attrNameLst>
                                      </p:cBhvr>
                                      <p:to>
                                        <p:strVal val="visible"/>
                                      </p:to>
                                    </p:set>
                                    <p:animEffect transition="in" filter="fade">
                                      <p:cBhvr additive="repl">
                                        <p:cTn id="33" dur="1000"/>
                                        <p:tgtEl>
                                          <p:spTgt spid="136">
                                            <p:txEl>
                                              <p:pRg st="3" end="3"/>
                                            </p:txEl>
                                          </p:spTgt>
                                        </p:tgtEl>
                                      </p:cBhvr>
                                    </p:animEffect>
                                    <p:anim calcmode="lin" valueType="num">
                                      <p:cBhvr additive="repl">
                                        <p:cTn id="34" dur="1000" fill="hold"/>
                                        <p:tgtEl>
                                          <p:spTgt spid="136">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3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38" name="PlaceHolder 2"/>
          <p:cNvSpPr>
            <a:spLocks noGrp="1"/>
          </p:cNvSpPr>
          <p:nvPr>
            <p:ph/>
          </p:nvPr>
        </p:nvSpPr>
        <p:spPr>
          <a:xfrm>
            <a:off x="133560" y="1017000"/>
            <a:ext cx="8845560" cy="4499640"/>
          </a:xfrm>
          <a:prstGeom prst="rect">
            <a:avLst/>
          </a:prstGeom>
          <a:noFill/>
          <a:ln w="12600">
            <a:noFill/>
          </a:ln>
        </p:spPr>
        <p:txBody>
          <a:bodyPr lIns="45720" tIns="45000" rIns="45720" bIns="45000" anchor="t">
            <a:normAutofit lnSpcReduction="9999"/>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1990s Onwards:</a:t>
            </a: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The bust occurred as investors, tired of seeing hundreds of companies reporting losses, abandoned their investments. </a:t>
            </a: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An important outcome for businesses was that thousands of miles of Internet connections, in the form of fiber optic cable, were laid around the world during that time. </a:t>
            </a: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The world became truly “wired” heading into the new millennium, ushering in the era of globalization.</a:t>
            </a:r>
            <a:endParaRPr lang="en-GB" sz="2800" b="0" u="none" strike="noStrike">
              <a:solidFill>
                <a:srgbClr val="000000"/>
              </a:solidFill>
              <a:uFillTx/>
              <a:latin typeface="Myriad Pro"/>
            </a:endParaRPr>
          </a:p>
          <a:p>
            <a:pPr indent="0" defTabSz="685800">
              <a:lnSpc>
                <a:spcPct val="100000"/>
              </a:lnSpc>
              <a:spcBef>
                <a:spcPts val="500"/>
              </a:spcBef>
              <a:buNone/>
              <a:tabLst>
                <a:tab pos="0" algn="l"/>
              </a:tabLst>
            </a:pPr>
            <a:endParaRPr lang="en-GB" sz="28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7"/>
                                        </p:tgtEl>
                                        <p:attrNameLst>
                                          <p:attrName>style.visibility</p:attrName>
                                        </p:attrNameLst>
                                      </p:cBhvr>
                                      <p:to>
                                        <p:strVal val="visible"/>
                                      </p:to>
                                    </p:set>
                                    <p:animEffect transition="in" filter="barn(inVertical)">
                                      <p:cBhvr additive="repl">
                                        <p:cTn id="7" dur="500"/>
                                        <p:tgtEl>
                                          <p:spTgt spid="13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38"/>
                                        </p:tgtEl>
                                        <p:attrNameLst>
                                          <p:attrName>style.visibility</p:attrName>
                                        </p:attrNameLst>
                                      </p:cBhvr>
                                      <p:to>
                                        <p:strVal val="visible"/>
                                      </p:to>
                                    </p:set>
                                    <p:animEffect transition="in" filter="fade">
                                      <p:cBhvr additive="repl">
                                        <p:cTn id="12" dur="1000"/>
                                        <p:tgtEl>
                                          <p:spTgt spid="138"/>
                                        </p:tgtEl>
                                      </p:cBhvr>
                                    </p:animEffect>
                                    <p:anim calcmode="lin" valueType="num">
                                      <p:cBhvr additive="repl">
                                        <p:cTn id="13" dur="1000" fill="hold"/>
                                        <p:tgtEl>
                                          <p:spTgt spid="138"/>
                                        </p:tgtEl>
                                        <p:attrNameLst>
                                          <p:attrName>ppt_x</p:attrName>
                                        </p:attrNameLst>
                                      </p:cBhvr>
                                      <p:tavLst>
                                        <p:tav tm="0">
                                          <p:val>
                                            <p:strVal val="#ppt_x"/>
                                          </p:val>
                                        </p:tav>
                                        <p:tav tm="100000">
                                          <p:val>
                                            <p:strVal val="#ppt_x"/>
                                          </p:val>
                                        </p:tav>
                                      </p:tavLst>
                                    </p:anim>
                                    <p:anim calcmode="lin" valueType="num">
                                      <p:cBhvr additive="repl">
                                        <p:cTn id="14" dur="1000" fill="hold"/>
                                        <p:tgtEl>
                                          <p:spTgt spid="13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38">
                                            <p:txEl>
                                              <p:pRg st="0" end="0"/>
                                            </p:txEl>
                                          </p:spTgt>
                                        </p:tgtEl>
                                        <p:attrNameLst>
                                          <p:attrName>style.visibility</p:attrName>
                                        </p:attrNameLst>
                                      </p:cBhvr>
                                      <p:to>
                                        <p:strVal val="visible"/>
                                      </p:to>
                                    </p:set>
                                    <p:animEffect transition="in" filter="fade">
                                      <p:cBhvr additive="repl">
                                        <p:cTn id="19" dur="1000"/>
                                        <p:tgtEl>
                                          <p:spTgt spid="138">
                                            <p:txEl>
                                              <p:pRg st="0" end="0"/>
                                            </p:txEl>
                                          </p:spTgt>
                                        </p:tgtEl>
                                      </p:cBhvr>
                                    </p:animEffect>
                                    <p:anim calcmode="lin" valueType="num">
                                      <p:cBhvr additive="repl">
                                        <p:cTn id="20" dur="1000" fill="hold"/>
                                        <p:tgtEl>
                                          <p:spTgt spid="138">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3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38">
                                            <p:txEl>
                                              <p:pRg st="1" end="1"/>
                                            </p:txEl>
                                          </p:spTgt>
                                        </p:tgtEl>
                                        <p:attrNameLst>
                                          <p:attrName>style.visibility</p:attrName>
                                        </p:attrNameLst>
                                      </p:cBhvr>
                                      <p:to>
                                        <p:strVal val="visible"/>
                                      </p:to>
                                    </p:set>
                                    <p:animEffect transition="in" filter="fade">
                                      <p:cBhvr additive="repl">
                                        <p:cTn id="26" dur="1000"/>
                                        <p:tgtEl>
                                          <p:spTgt spid="138">
                                            <p:txEl>
                                              <p:pRg st="1" end="1"/>
                                            </p:txEl>
                                          </p:spTgt>
                                        </p:tgtEl>
                                      </p:cBhvr>
                                    </p:animEffect>
                                    <p:anim calcmode="lin" valueType="num">
                                      <p:cBhvr additive="repl">
                                        <p:cTn id="27" dur="1000" fill="hold"/>
                                        <p:tgtEl>
                                          <p:spTgt spid="138">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3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38">
                                            <p:txEl>
                                              <p:pRg st="2" end="2"/>
                                            </p:txEl>
                                          </p:spTgt>
                                        </p:tgtEl>
                                        <p:attrNameLst>
                                          <p:attrName>style.visibility</p:attrName>
                                        </p:attrNameLst>
                                      </p:cBhvr>
                                      <p:to>
                                        <p:strVal val="visible"/>
                                      </p:to>
                                    </p:set>
                                    <p:animEffect transition="in" filter="fade">
                                      <p:cBhvr additive="repl">
                                        <p:cTn id="33" dur="1000"/>
                                        <p:tgtEl>
                                          <p:spTgt spid="138">
                                            <p:txEl>
                                              <p:pRg st="2" end="2"/>
                                            </p:txEl>
                                          </p:spTgt>
                                        </p:tgtEl>
                                      </p:cBhvr>
                                    </p:animEffect>
                                    <p:anim calcmode="lin" valueType="num">
                                      <p:cBhvr additive="repl">
                                        <p:cTn id="34" dur="1000" fill="hold"/>
                                        <p:tgtEl>
                                          <p:spTgt spid="138">
                                            <p:txEl>
                                              <p:pRg st="2" end="2"/>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3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38">
                                            <p:txEl>
                                              <p:pRg st="3" end="3"/>
                                            </p:txEl>
                                          </p:spTgt>
                                        </p:tgtEl>
                                        <p:attrNameLst>
                                          <p:attrName>style.visibility</p:attrName>
                                        </p:attrNameLst>
                                      </p:cBhvr>
                                      <p:to>
                                        <p:strVal val="visible"/>
                                      </p:to>
                                    </p:set>
                                    <p:animEffect transition="in" filter="fade">
                                      <p:cBhvr additive="repl">
                                        <p:cTn id="40" dur="1000"/>
                                        <p:tgtEl>
                                          <p:spTgt spid="138">
                                            <p:txEl>
                                              <p:pRg st="3" end="3"/>
                                            </p:txEl>
                                          </p:spTgt>
                                        </p:tgtEl>
                                      </p:cBhvr>
                                    </p:animEffect>
                                    <p:anim calcmode="lin" valueType="num">
                                      <p:cBhvr additive="repl">
                                        <p:cTn id="41" dur="1000" fill="hold"/>
                                        <p:tgtEl>
                                          <p:spTgt spid="138">
                                            <p:txEl>
                                              <p:pRg st="3" end="3"/>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13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40" name="PlaceHolder 2"/>
          <p:cNvSpPr>
            <a:spLocks noGrp="1"/>
          </p:cNvSpPr>
          <p:nvPr>
            <p:ph/>
          </p:nvPr>
        </p:nvSpPr>
        <p:spPr>
          <a:xfrm>
            <a:off x="133560" y="1017000"/>
            <a:ext cx="8845560" cy="4499640"/>
          </a:xfrm>
          <a:prstGeom prst="rect">
            <a:avLst/>
          </a:prstGeom>
          <a:noFill/>
          <a:ln w="12600">
            <a:noFill/>
          </a:ln>
        </p:spPr>
        <p:txBody>
          <a:bodyPr lIns="45720" tIns="45000" rIns="45720" bIns="45000" anchor="t">
            <a:normAutofit/>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Web 2.0:</a:t>
            </a: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As the world recovered from the dot-com bust, the use of technology in business continued to evolve at a frantic pace. Websites became interactive. </a:t>
            </a:r>
            <a:endParaRPr lang="en-GB" sz="2800" b="0" u="none" strike="noStrike">
              <a:solidFill>
                <a:srgbClr val="000000"/>
              </a:solidFill>
              <a:uFillTx/>
              <a:latin typeface="Myriad Pro"/>
            </a:endParaRPr>
          </a:p>
          <a:p>
            <a:pPr indent="0" algn="just" defTabSz="685800">
              <a:lnSpc>
                <a:spcPct val="100000"/>
              </a:lnSpc>
              <a:buNone/>
              <a:tabLst>
                <a:tab pos="0" algn="l"/>
              </a:tabLst>
            </a:pP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Instead of just visiting a site to find out about a business and then purchase its products, customers wanted to be able to customize their experience and interact online with the business. </a:t>
            </a: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9"/>
                                        </p:tgtEl>
                                        <p:attrNameLst>
                                          <p:attrName>style.visibility</p:attrName>
                                        </p:attrNameLst>
                                      </p:cBhvr>
                                      <p:to>
                                        <p:strVal val="visible"/>
                                      </p:to>
                                    </p:set>
                                    <p:animEffect transition="in" filter="barn(inVertical)">
                                      <p:cBhvr additive="repl">
                                        <p:cTn id="7" dur="500"/>
                                        <p:tgtEl>
                                          <p:spTgt spid="13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40"/>
                                        </p:tgtEl>
                                        <p:attrNameLst>
                                          <p:attrName>style.visibility</p:attrName>
                                        </p:attrNameLst>
                                      </p:cBhvr>
                                      <p:to>
                                        <p:strVal val="visible"/>
                                      </p:to>
                                    </p:set>
                                    <p:animEffect transition="in" filter="fade">
                                      <p:cBhvr additive="repl">
                                        <p:cTn id="12" dur="1000"/>
                                        <p:tgtEl>
                                          <p:spTgt spid="140"/>
                                        </p:tgtEl>
                                      </p:cBhvr>
                                    </p:animEffect>
                                    <p:anim calcmode="lin" valueType="num">
                                      <p:cBhvr additive="repl">
                                        <p:cTn id="13" dur="1000" fill="hold"/>
                                        <p:tgtEl>
                                          <p:spTgt spid="140"/>
                                        </p:tgtEl>
                                        <p:attrNameLst>
                                          <p:attrName>ppt_x</p:attrName>
                                        </p:attrNameLst>
                                      </p:cBhvr>
                                      <p:tavLst>
                                        <p:tav tm="0">
                                          <p:val>
                                            <p:strVal val="#ppt_x"/>
                                          </p:val>
                                        </p:tav>
                                        <p:tav tm="100000">
                                          <p:val>
                                            <p:strVal val="#ppt_x"/>
                                          </p:val>
                                        </p:tav>
                                      </p:tavLst>
                                    </p:anim>
                                    <p:anim calcmode="lin" valueType="num">
                                      <p:cBhvr additive="repl">
                                        <p:cTn id="14" dur="1000" fill="hold"/>
                                        <p:tgtEl>
                                          <p:spTgt spid="14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40">
                                            <p:txEl>
                                              <p:pRg st="0" end="0"/>
                                            </p:txEl>
                                          </p:spTgt>
                                        </p:tgtEl>
                                        <p:attrNameLst>
                                          <p:attrName>style.visibility</p:attrName>
                                        </p:attrNameLst>
                                      </p:cBhvr>
                                      <p:to>
                                        <p:strVal val="visible"/>
                                      </p:to>
                                    </p:set>
                                    <p:animEffect transition="in" filter="fade">
                                      <p:cBhvr additive="repl">
                                        <p:cTn id="19" dur="1000"/>
                                        <p:tgtEl>
                                          <p:spTgt spid="140">
                                            <p:txEl>
                                              <p:pRg st="0" end="0"/>
                                            </p:txEl>
                                          </p:spTgt>
                                        </p:tgtEl>
                                      </p:cBhvr>
                                    </p:animEffect>
                                    <p:anim calcmode="lin" valueType="num">
                                      <p:cBhvr additive="repl">
                                        <p:cTn id="20" dur="1000" fill="hold"/>
                                        <p:tgtEl>
                                          <p:spTgt spid="140">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4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40">
                                            <p:txEl>
                                              <p:pRg st="1" end="1"/>
                                            </p:txEl>
                                          </p:spTgt>
                                        </p:tgtEl>
                                        <p:attrNameLst>
                                          <p:attrName>style.visibility</p:attrName>
                                        </p:attrNameLst>
                                      </p:cBhvr>
                                      <p:to>
                                        <p:strVal val="visible"/>
                                      </p:to>
                                    </p:set>
                                    <p:animEffect transition="in" filter="fade">
                                      <p:cBhvr additive="repl">
                                        <p:cTn id="26" dur="1000"/>
                                        <p:tgtEl>
                                          <p:spTgt spid="140">
                                            <p:txEl>
                                              <p:pRg st="1" end="1"/>
                                            </p:txEl>
                                          </p:spTgt>
                                        </p:tgtEl>
                                      </p:cBhvr>
                                    </p:animEffect>
                                    <p:anim calcmode="lin" valueType="num">
                                      <p:cBhvr additive="repl">
                                        <p:cTn id="27" dur="1000" fill="hold"/>
                                        <p:tgtEl>
                                          <p:spTgt spid="140">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4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40">
                                            <p:txEl>
                                              <p:pRg st="3" end="3"/>
                                            </p:txEl>
                                          </p:spTgt>
                                        </p:tgtEl>
                                        <p:attrNameLst>
                                          <p:attrName>style.visibility</p:attrName>
                                        </p:attrNameLst>
                                      </p:cBhvr>
                                      <p:to>
                                        <p:strVal val="visible"/>
                                      </p:to>
                                    </p:set>
                                    <p:animEffect transition="in" filter="fade">
                                      <p:cBhvr additive="repl">
                                        <p:cTn id="33" dur="1000"/>
                                        <p:tgtEl>
                                          <p:spTgt spid="140">
                                            <p:txEl>
                                              <p:pRg st="3" end="3"/>
                                            </p:txEl>
                                          </p:spTgt>
                                        </p:tgtEl>
                                      </p:cBhvr>
                                    </p:animEffect>
                                    <p:anim calcmode="lin" valueType="num">
                                      <p:cBhvr additive="repl">
                                        <p:cTn id="34" dur="1000" fill="hold"/>
                                        <p:tgtEl>
                                          <p:spTgt spid="140">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4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42" name="PlaceHolder 2"/>
          <p:cNvSpPr>
            <a:spLocks noGrp="1"/>
          </p:cNvSpPr>
          <p:nvPr>
            <p:ph/>
          </p:nvPr>
        </p:nvSpPr>
        <p:spPr>
          <a:xfrm>
            <a:off x="133560" y="1017000"/>
            <a:ext cx="8845560" cy="4499640"/>
          </a:xfrm>
          <a:prstGeom prst="rect">
            <a:avLst/>
          </a:prstGeom>
          <a:noFill/>
          <a:ln w="12600">
            <a:noFill/>
          </a:ln>
        </p:spPr>
        <p:txBody>
          <a:bodyPr lIns="45720" tIns="45000" rIns="45720" bIns="45000" anchor="t">
            <a:normAutofit/>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Web 2.0:</a:t>
            </a: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This new type of interactive website, where you did not have to know how to create a web page or do any programming in order to put information online, became known as Web 2.0. </a:t>
            </a:r>
            <a:endParaRPr lang="en-GB" sz="28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pic>
        <p:nvPicPr>
          <p:cNvPr id="143" name="Picture 2"/>
          <p:cNvPicPr/>
          <p:nvPr/>
        </p:nvPicPr>
        <p:blipFill>
          <a:blip r:embed="rId2"/>
          <a:stretch>
            <a:fillRect/>
          </a:stretch>
        </p:blipFill>
        <p:spPr>
          <a:xfrm>
            <a:off x="5424840" y="3205440"/>
            <a:ext cx="3554640" cy="2311200"/>
          </a:xfrm>
          <a:prstGeom prst="rect">
            <a:avLst/>
          </a:prstGeom>
          <a:noFill/>
          <a:ln w="0">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1"/>
                                        </p:tgtEl>
                                        <p:attrNameLst>
                                          <p:attrName>style.visibility</p:attrName>
                                        </p:attrNameLst>
                                      </p:cBhvr>
                                      <p:to>
                                        <p:strVal val="visible"/>
                                      </p:to>
                                    </p:set>
                                    <p:animEffect transition="in" filter="barn(inVertical)">
                                      <p:cBhvr additive="repl">
                                        <p:cTn id="7" dur="500"/>
                                        <p:tgtEl>
                                          <p:spTgt spid="14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42"/>
                                        </p:tgtEl>
                                        <p:attrNameLst>
                                          <p:attrName>style.visibility</p:attrName>
                                        </p:attrNameLst>
                                      </p:cBhvr>
                                      <p:to>
                                        <p:strVal val="visible"/>
                                      </p:to>
                                    </p:set>
                                    <p:animEffect transition="in" filter="fade">
                                      <p:cBhvr additive="repl">
                                        <p:cTn id="12" dur="1000"/>
                                        <p:tgtEl>
                                          <p:spTgt spid="142"/>
                                        </p:tgtEl>
                                      </p:cBhvr>
                                    </p:animEffect>
                                    <p:anim calcmode="lin" valueType="num">
                                      <p:cBhvr additive="repl">
                                        <p:cTn id="13" dur="1000" fill="hold"/>
                                        <p:tgtEl>
                                          <p:spTgt spid="142"/>
                                        </p:tgtEl>
                                        <p:attrNameLst>
                                          <p:attrName>ppt_x</p:attrName>
                                        </p:attrNameLst>
                                      </p:cBhvr>
                                      <p:tavLst>
                                        <p:tav tm="0">
                                          <p:val>
                                            <p:strVal val="#ppt_x"/>
                                          </p:val>
                                        </p:tav>
                                        <p:tav tm="100000">
                                          <p:val>
                                            <p:strVal val="#ppt_x"/>
                                          </p:val>
                                        </p:tav>
                                      </p:tavLst>
                                    </p:anim>
                                    <p:anim calcmode="lin" valueType="num">
                                      <p:cBhvr additive="repl">
                                        <p:cTn id="14" dur="1000" fill="hold"/>
                                        <p:tgtEl>
                                          <p:spTgt spid="14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42">
                                            <p:txEl>
                                              <p:pRg st="0" end="0"/>
                                            </p:txEl>
                                          </p:spTgt>
                                        </p:tgtEl>
                                        <p:attrNameLst>
                                          <p:attrName>style.visibility</p:attrName>
                                        </p:attrNameLst>
                                      </p:cBhvr>
                                      <p:to>
                                        <p:strVal val="visible"/>
                                      </p:to>
                                    </p:set>
                                    <p:animEffect transition="in" filter="fade">
                                      <p:cBhvr additive="repl">
                                        <p:cTn id="19" dur="1000"/>
                                        <p:tgtEl>
                                          <p:spTgt spid="142">
                                            <p:txEl>
                                              <p:pRg st="0" end="0"/>
                                            </p:txEl>
                                          </p:spTgt>
                                        </p:tgtEl>
                                      </p:cBhvr>
                                    </p:animEffect>
                                    <p:anim calcmode="lin" valueType="num">
                                      <p:cBhvr additive="repl">
                                        <p:cTn id="20" dur="1000" fill="hold"/>
                                        <p:tgtEl>
                                          <p:spTgt spid="142">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42">
                                            <p:txEl>
                                              <p:pRg st="1" end="1"/>
                                            </p:txEl>
                                          </p:spTgt>
                                        </p:tgtEl>
                                        <p:attrNameLst>
                                          <p:attrName>style.visibility</p:attrName>
                                        </p:attrNameLst>
                                      </p:cBhvr>
                                      <p:to>
                                        <p:strVal val="visible"/>
                                      </p:to>
                                    </p:set>
                                    <p:animEffect transition="in" filter="fade">
                                      <p:cBhvr additive="repl">
                                        <p:cTn id="26" dur="1000"/>
                                        <p:tgtEl>
                                          <p:spTgt spid="142">
                                            <p:txEl>
                                              <p:pRg st="1" end="1"/>
                                            </p:txEl>
                                          </p:spTgt>
                                        </p:tgtEl>
                                      </p:cBhvr>
                                    </p:animEffect>
                                    <p:anim calcmode="lin" valueType="num">
                                      <p:cBhvr additive="repl">
                                        <p:cTn id="27" dur="1000" fill="hold"/>
                                        <p:tgtEl>
                                          <p:spTgt spid="142">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4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43"/>
                                        </p:tgtEl>
                                        <p:attrNameLst>
                                          <p:attrName>style.visibility</p:attrName>
                                        </p:attrNameLst>
                                      </p:cBhvr>
                                      <p:to>
                                        <p:strVal val="visible"/>
                                      </p:to>
                                    </p:set>
                                    <p:animEffect transition="in" filter="fade">
                                      <p:cBhvr additive="repl">
                                        <p:cTn id="33" dur="1000"/>
                                        <p:tgtEl>
                                          <p:spTgt spid="143"/>
                                        </p:tgtEl>
                                      </p:cBhvr>
                                    </p:animEffect>
                                    <p:anim calcmode="lin" valueType="num">
                                      <p:cBhvr additive="repl">
                                        <p:cTn id="34" dur="1000" fill="hold"/>
                                        <p:tgtEl>
                                          <p:spTgt spid="143"/>
                                        </p:tgtEl>
                                        <p:attrNameLst>
                                          <p:attrName>ppt_x</p:attrName>
                                        </p:attrNameLst>
                                      </p:cBhvr>
                                      <p:tavLst>
                                        <p:tav tm="0">
                                          <p:val>
                                            <p:strVal val="#ppt_x"/>
                                          </p:val>
                                        </p:tav>
                                        <p:tav tm="100000">
                                          <p:val>
                                            <p:strVal val="#ppt_x"/>
                                          </p:val>
                                        </p:tav>
                                      </p:tavLst>
                                    </p:anim>
                                    <p:anim calcmode="lin" valueType="num">
                                      <p:cBhvr additive="repl">
                                        <p:cTn id="35" dur="1000" fill="hold"/>
                                        <p:tgtEl>
                                          <p:spTgt spid="14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45" name="PlaceHolder 2"/>
          <p:cNvSpPr>
            <a:spLocks noGrp="1"/>
          </p:cNvSpPr>
          <p:nvPr>
            <p:ph/>
          </p:nvPr>
        </p:nvSpPr>
        <p:spPr>
          <a:xfrm>
            <a:off x="133560" y="1017000"/>
            <a:ext cx="8845560" cy="4499640"/>
          </a:xfrm>
          <a:prstGeom prst="rect">
            <a:avLst/>
          </a:prstGeom>
          <a:noFill/>
          <a:ln w="12600">
            <a:noFill/>
          </a:ln>
        </p:spPr>
        <p:txBody>
          <a:bodyPr lIns="45720" tIns="45000" rIns="45720" bIns="45000" anchor="t">
            <a:normAutofit/>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Web 2.0:</a:t>
            </a: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This new stage of the Web was exemplified by blogging, social networking, and interactive comments being available on many websites. </a:t>
            </a:r>
            <a:endParaRPr lang="en-GB" sz="2800" b="0" u="none" strike="noStrike">
              <a:solidFill>
                <a:srgbClr val="000000"/>
              </a:solidFill>
              <a:uFillTx/>
              <a:latin typeface="Myriad Pro"/>
            </a:endParaRPr>
          </a:p>
          <a:p>
            <a:pPr indent="0" algn="just" defTabSz="685800">
              <a:lnSpc>
                <a:spcPct val="100000"/>
              </a:lnSpc>
              <a:buNone/>
              <a:tabLst>
                <a:tab pos="0" algn="l"/>
              </a:tabLst>
            </a:pP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The new Web 2.0 world, in which online interaction became expected, had a major impact on many businesses and even whole industries. </a:t>
            </a:r>
            <a:endParaRPr lang="en-GB" sz="2800" b="0" u="none" strike="noStrike">
              <a:solidFill>
                <a:srgbClr val="000000"/>
              </a:solidFill>
              <a:uFillTx/>
              <a:latin typeface="Myriad Pro"/>
            </a:endParaRPr>
          </a:p>
          <a:p>
            <a:pPr marL="457200" indent="0" defTabSz="685800">
              <a:lnSpc>
                <a:spcPct val="80000"/>
              </a:lnSpc>
              <a:spcBef>
                <a:spcPts val="500"/>
              </a:spcBef>
              <a:buNone/>
              <a:tabLst>
                <a:tab pos="0" algn="l"/>
              </a:tabLst>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4"/>
                                        </p:tgtEl>
                                        <p:attrNameLst>
                                          <p:attrName>style.visibility</p:attrName>
                                        </p:attrNameLst>
                                      </p:cBhvr>
                                      <p:to>
                                        <p:strVal val="visible"/>
                                      </p:to>
                                    </p:set>
                                    <p:animEffect transition="in" filter="barn(inVertical)">
                                      <p:cBhvr additive="repl">
                                        <p:cTn id="7" dur="500"/>
                                        <p:tgtEl>
                                          <p:spTgt spid="14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45"/>
                                        </p:tgtEl>
                                        <p:attrNameLst>
                                          <p:attrName>style.visibility</p:attrName>
                                        </p:attrNameLst>
                                      </p:cBhvr>
                                      <p:to>
                                        <p:strVal val="visible"/>
                                      </p:to>
                                    </p:set>
                                    <p:animEffect transition="in" filter="fade">
                                      <p:cBhvr additive="repl">
                                        <p:cTn id="12" dur="1000"/>
                                        <p:tgtEl>
                                          <p:spTgt spid="145"/>
                                        </p:tgtEl>
                                      </p:cBhvr>
                                    </p:animEffect>
                                    <p:anim calcmode="lin" valueType="num">
                                      <p:cBhvr additive="repl">
                                        <p:cTn id="13" dur="1000" fill="hold"/>
                                        <p:tgtEl>
                                          <p:spTgt spid="145"/>
                                        </p:tgtEl>
                                        <p:attrNameLst>
                                          <p:attrName>ppt_x</p:attrName>
                                        </p:attrNameLst>
                                      </p:cBhvr>
                                      <p:tavLst>
                                        <p:tav tm="0">
                                          <p:val>
                                            <p:strVal val="#ppt_x"/>
                                          </p:val>
                                        </p:tav>
                                        <p:tav tm="100000">
                                          <p:val>
                                            <p:strVal val="#ppt_x"/>
                                          </p:val>
                                        </p:tav>
                                      </p:tavLst>
                                    </p:anim>
                                    <p:anim calcmode="lin" valueType="num">
                                      <p:cBhvr additive="repl">
                                        <p:cTn id="14" dur="1000" fill="hold"/>
                                        <p:tgtEl>
                                          <p:spTgt spid="14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45">
                                            <p:txEl>
                                              <p:pRg st="0" end="0"/>
                                            </p:txEl>
                                          </p:spTgt>
                                        </p:tgtEl>
                                        <p:attrNameLst>
                                          <p:attrName>style.visibility</p:attrName>
                                        </p:attrNameLst>
                                      </p:cBhvr>
                                      <p:to>
                                        <p:strVal val="visible"/>
                                      </p:to>
                                    </p:set>
                                    <p:animEffect transition="in" filter="fade">
                                      <p:cBhvr additive="repl">
                                        <p:cTn id="19" dur="1000"/>
                                        <p:tgtEl>
                                          <p:spTgt spid="145">
                                            <p:txEl>
                                              <p:pRg st="0" end="0"/>
                                            </p:txEl>
                                          </p:spTgt>
                                        </p:tgtEl>
                                      </p:cBhvr>
                                    </p:animEffect>
                                    <p:anim calcmode="lin" valueType="num">
                                      <p:cBhvr additive="repl">
                                        <p:cTn id="20" dur="1000" fill="hold"/>
                                        <p:tgtEl>
                                          <p:spTgt spid="145">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4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45">
                                            <p:txEl>
                                              <p:pRg st="1" end="1"/>
                                            </p:txEl>
                                          </p:spTgt>
                                        </p:tgtEl>
                                        <p:attrNameLst>
                                          <p:attrName>style.visibility</p:attrName>
                                        </p:attrNameLst>
                                      </p:cBhvr>
                                      <p:to>
                                        <p:strVal val="visible"/>
                                      </p:to>
                                    </p:set>
                                    <p:animEffect transition="in" filter="fade">
                                      <p:cBhvr additive="repl">
                                        <p:cTn id="26" dur="1000"/>
                                        <p:tgtEl>
                                          <p:spTgt spid="145">
                                            <p:txEl>
                                              <p:pRg st="1" end="1"/>
                                            </p:txEl>
                                          </p:spTgt>
                                        </p:tgtEl>
                                      </p:cBhvr>
                                    </p:animEffect>
                                    <p:anim calcmode="lin" valueType="num">
                                      <p:cBhvr additive="repl">
                                        <p:cTn id="27" dur="1000" fill="hold"/>
                                        <p:tgtEl>
                                          <p:spTgt spid="145">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4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45">
                                            <p:txEl>
                                              <p:pRg st="3" end="3"/>
                                            </p:txEl>
                                          </p:spTgt>
                                        </p:tgtEl>
                                        <p:attrNameLst>
                                          <p:attrName>style.visibility</p:attrName>
                                        </p:attrNameLst>
                                      </p:cBhvr>
                                      <p:to>
                                        <p:strVal val="visible"/>
                                      </p:to>
                                    </p:set>
                                    <p:animEffect transition="in" filter="fade">
                                      <p:cBhvr additive="repl">
                                        <p:cTn id="33" dur="1000"/>
                                        <p:tgtEl>
                                          <p:spTgt spid="145">
                                            <p:txEl>
                                              <p:pRg st="3" end="3"/>
                                            </p:txEl>
                                          </p:spTgt>
                                        </p:tgtEl>
                                      </p:cBhvr>
                                    </p:animEffect>
                                    <p:anim calcmode="lin" valueType="num">
                                      <p:cBhvr additive="repl">
                                        <p:cTn id="34" dur="1000" fill="hold"/>
                                        <p:tgtEl>
                                          <p:spTgt spid="145">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4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47" name="PlaceHolder 2"/>
          <p:cNvSpPr>
            <a:spLocks noGrp="1"/>
          </p:cNvSpPr>
          <p:nvPr>
            <p:ph/>
          </p:nvPr>
        </p:nvSpPr>
        <p:spPr>
          <a:xfrm>
            <a:off x="133560" y="1017000"/>
            <a:ext cx="8845560" cy="4499640"/>
          </a:xfrm>
          <a:prstGeom prst="rect">
            <a:avLst/>
          </a:prstGeom>
          <a:noFill/>
          <a:ln w="12600">
            <a:noFill/>
          </a:ln>
        </p:spPr>
        <p:txBody>
          <a:bodyPr lIns="45720" tIns="45000" rIns="45720" bIns="45000" anchor="t">
            <a:normAutofit/>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Post PC World and Business Activities:</a:t>
            </a: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Smartphone sales have accelerated, due largely to their mobility and ease of operation. </a:t>
            </a:r>
            <a:endParaRPr lang="en-GB" sz="2800" b="0" u="none" strike="noStrike">
              <a:solidFill>
                <a:srgbClr val="000000"/>
              </a:solidFill>
              <a:uFillTx/>
              <a:latin typeface="Myriad Pro"/>
            </a:endParaRPr>
          </a:p>
          <a:p>
            <a:pPr indent="0" algn="just" defTabSz="685800">
              <a:lnSpc>
                <a:spcPct val="100000"/>
              </a:lnSpc>
              <a:buNone/>
              <a:tabLst>
                <a:tab pos="0" algn="l"/>
              </a:tabLst>
            </a:pP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Just as the mainframe before it, the PC will continue to play a key role in business, but its role will be somewhat diminished as people emphasize mobility as a central feature of technology. </a:t>
            </a: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6"/>
                                        </p:tgtEl>
                                        <p:attrNameLst>
                                          <p:attrName>style.visibility</p:attrName>
                                        </p:attrNameLst>
                                      </p:cBhvr>
                                      <p:to>
                                        <p:strVal val="visible"/>
                                      </p:to>
                                    </p:set>
                                    <p:animEffect transition="in" filter="barn(inVertical)">
                                      <p:cBhvr additive="repl">
                                        <p:cTn id="7" dur="500"/>
                                        <p:tgtEl>
                                          <p:spTgt spid="14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47"/>
                                        </p:tgtEl>
                                        <p:attrNameLst>
                                          <p:attrName>style.visibility</p:attrName>
                                        </p:attrNameLst>
                                      </p:cBhvr>
                                      <p:to>
                                        <p:strVal val="visible"/>
                                      </p:to>
                                    </p:set>
                                    <p:animEffect transition="in" filter="fade">
                                      <p:cBhvr additive="repl">
                                        <p:cTn id="12" dur="1000"/>
                                        <p:tgtEl>
                                          <p:spTgt spid="147"/>
                                        </p:tgtEl>
                                      </p:cBhvr>
                                    </p:animEffect>
                                    <p:anim calcmode="lin" valueType="num">
                                      <p:cBhvr additive="repl">
                                        <p:cTn id="13" dur="1000" fill="hold"/>
                                        <p:tgtEl>
                                          <p:spTgt spid="147"/>
                                        </p:tgtEl>
                                        <p:attrNameLst>
                                          <p:attrName>ppt_x</p:attrName>
                                        </p:attrNameLst>
                                      </p:cBhvr>
                                      <p:tavLst>
                                        <p:tav tm="0">
                                          <p:val>
                                            <p:strVal val="#ppt_x"/>
                                          </p:val>
                                        </p:tav>
                                        <p:tav tm="100000">
                                          <p:val>
                                            <p:strVal val="#ppt_x"/>
                                          </p:val>
                                        </p:tav>
                                      </p:tavLst>
                                    </p:anim>
                                    <p:anim calcmode="lin" valueType="num">
                                      <p:cBhvr additive="repl">
                                        <p:cTn id="14" dur="1000" fill="hold"/>
                                        <p:tgtEl>
                                          <p:spTgt spid="14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47">
                                            <p:txEl>
                                              <p:pRg st="0" end="0"/>
                                            </p:txEl>
                                          </p:spTgt>
                                        </p:tgtEl>
                                        <p:attrNameLst>
                                          <p:attrName>style.visibility</p:attrName>
                                        </p:attrNameLst>
                                      </p:cBhvr>
                                      <p:to>
                                        <p:strVal val="visible"/>
                                      </p:to>
                                    </p:set>
                                    <p:animEffect transition="in" filter="fade">
                                      <p:cBhvr additive="repl">
                                        <p:cTn id="19" dur="1000"/>
                                        <p:tgtEl>
                                          <p:spTgt spid="147">
                                            <p:txEl>
                                              <p:pRg st="0" end="0"/>
                                            </p:txEl>
                                          </p:spTgt>
                                        </p:tgtEl>
                                      </p:cBhvr>
                                    </p:animEffect>
                                    <p:anim calcmode="lin" valueType="num">
                                      <p:cBhvr additive="repl">
                                        <p:cTn id="20" dur="1000" fill="hold"/>
                                        <p:tgtEl>
                                          <p:spTgt spid="147">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47">
                                            <p:txEl>
                                              <p:pRg st="1" end="1"/>
                                            </p:txEl>
                                          </p:spTgt>
                                        </p:tgtEl>
                                        <p:attrNameLst>
                                          <p:attrName>style.visibility</p:attrName>
                                        </p:attrNameLst>
                                      </p:cBhvr>
                                      <p:to>
                                        <p:strVal val="visible"/>
                                      </p:to>
                                    </p:set>
                                    <p:animEffect transition="in" filter="fade">
                                      <p:cBhvr additive="repl">
                                        <p:cTn id="26" dur="1000"/>
                                        <p:tgtEl>
                                          <p:spTgt spid="147">
                                            <p:txEl>
                                              <p:pRg st="1" end="1"/>
                                            </p:txEl>
                                          </p:spTgt>
                                        </p:tgtEl>
                                      </p:cBhvr>
                                    </p:animEffect>
                                    <p:anim calcmode="lin" valueType="num">
                                      <p:cBhvr additive="repl">
                                        <p:cTn id="27" dur="1000" fill="hold"/>
                                        <p:tgtEl>
                                          <p:spTgt spid="147">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47">
                                            <p:txEl>
                                              <p:pRg st="3" end="3"/>
                                            </p:txEl>
                                          </p:spTgt>
                                        </p:tgtEl>
                                        <p:attrNameLst>
                                          <p:attrName>style.visibility</p:attrName>
                                        </p:attrNameLst>
                                      </p:cBhvr>
                                      <p:to>
                                        <p:strVal val="visible"/>
                                      </p:to>
                                    </p:set>
                                    <p:animEffect transition="in" filter="fade">
                                      <p:cBhvr additive="repl">
                                        <p:cTn id="33" dur="1000"/>
                                        <p:tgtEl>
                                          <p:spTgt spid="147">
                                            <p:txEl>
                                              <p:pRg st="3" end="3"/>
                                            </p:txEl>
                                          </p:spTgt>
                                        </p:tgtEl>
                                      </p:cBhvr>
                                    </p:animEffect>
                                    <p:anim calcmode="lin" valueType="num">
                                      <p:cBhvr additive="repl">
                                        <p:cTn id="34" dur="1000" fill="hold"/>
                                        <p:tgtEl>
                                          <p:spTgt spid="147">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4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800" b="1" u="none" strike="noStrike">
                <a:solidFill>
                  <a:srgbClr val="000000"/>
                </a:solidFill>
                <a:uFillTx/>
                <a:latin typeface="Myriad Pro"/>
                <a:ea typeface="Calibri" panose="020F0502020204030204"/>
              </a:rPr>
              <a:t>Historical Development and Evolution of Information Management in Business.</a:t>
            </a:r>
            <a:endParaRPr lang="en-GB" sz="2800" b="0" u="none" strike="noStrike">
              <a:solidFill>
                <a:srgbClr val="000000"/>
              </a:solidFill>
              <a:uFillTx/>
              <a:latin typeface="Myriad Pro"/>
            </a:endParaRPr>
          </a:p>
        </p:txBody>
      </p:sp>
      <p:sp>
        <p:nvSpPr>
          <p:cNvPr id="149" name="PlaceHolder 2"/>
          <p:cNvSpPr>
            <a:spLocks noGrp="1"/>
          </p:cNvSpPr>
          <p:nvPr>
            <p:ph/>
          </p:nvPr>
        </p:nvSpPr>
        <p:spPr>
          <a:xfrm>
            <a:off x="133560" y="1017000"/>
            <a:ext cx="8845560" cy="4499640"/>
          </a:xfrm>
          <a:prstGeom prst="rect">
            <a:avLst/>
          </a:prstGeom>
          <a:noFill/>
          <a:ln w="12600">
            <a:noFill/>
          </a:ln>
        </p:spPr>
        <p:txBody>
          <a:bodyPr lIns="45720" tIns="45000" rIns="45720" bIns="45000" anchor="t">
            <a:normAutofit/>
          </a:bodyPr>
          <a:lstStyle/>
          <a:p>
            <a:pPr indent="0" defTabSz="685800">
              <a:lnSpc>
                <a:spcPct val="100000"/>
              </a:lnSpc>
              <a:spcBef>
                <a:spcPts val="500"/>
              </a:spcBef>
              <a:buNone/>
              <a:tabLst>
                <a:tab pos="0" algn="l"/>
              </a:tabLst>
            </a:pPr>
            <a:r>
              <a:rPr lang="en-US" sz="2800" b="1" u="none" strike="noStrike">
                <a:solidFill>
                  <a:srgbClr val="000000"/>
                </a:solidFill>
                <a:uFillTx/>
                <a:latin typeface="Arial" panose="020B0604020202020204"/>
                <a:ea typeface="Myriad Pro"/>
              </a:rPr>
              <a:t>Post PC World and Business Activities:</a:t>
            </a: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Cloud computing provides users with mobile access to data and applications, making the PC more of a part of the communications channel rather than a repository of programs and information. </a:t>
            </a:r>
            <a:endParaRPr lang="en-GB" sz="2800" b="0" u="none" strike="noStrike">
              <a:solidFill>
                <a:srgbClr val="000000"/>
              </a:solidFill>
              <a:uFillTx/>
              <a:latin typeface="Myriad Pro"/>
            </a:endParaRPr>
          </a:p>
          <a:p>
            <a:pPr indent="0" algn="just" defTabSz="685800">
              <a:lnSpc>
                <a:spcPct val="100000"/>
              </a:lnSpc>
              <a:buNone/>
              <a:tabLst>
                <a:tab pos="0" algn="l"/>
              </a:tabLst>
            </a:pPr>
            <a:endParaRPr lang="en-GB" sz="2800" b="0" u="none" strike="noStrike">
              <a:solidFill>
                <a:srgbClr val="000000"/>
              </a:solidFill>
              <a:uFillTx/>
              <a:latin typeface="Myriad Pro"/>
            </a:endParaRPr>
          </a:p>
          <a:p>
            <a:pPr indent="-257175" algn="just" defTabSz="685800">
              <a:lnSpc>
                <a:spcPct val="100000"/>
              </a:lnSpc>
              <a:buClr>
                <a:srgbClr val="000000"/>
              </a:buClr>
              <a:buFont typeface="Arial" panose="020B0604020202020204"/>
              <a:buChar char="•"/>
              <a:tabLst>
                <a:tab pos="0" algn="l"/>
              </a:tabLst>
            </a:pPr>
            <a:r>
              <a:rPr lang="en-GB" sz="2800" b="0" u="none" strike="noStrike">
                <a:solidFill>
                  <a:srgbClr val="000000"/>
                </a:solidFill>
                <a:uFillTx/>
                <a:latin typeface="Myriad Pro"/>
                <a:ea typeface="Myriad Pro"/>
              </a:rPr>
              <a:t>Innovation in the development of technology and communications will continue to move businesses forward. </a:t>
            </a: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8"/>
                                        </p:tgtEl>
                                        <p:attrNameLst>
                                          <p:attrName>style.visibility</p:attrName>
                                        </p:attrNameLst>
                                      </p:cBhvr>
                                      <p:to>
                                        <p:strVal val="visible"/>
                                      </p:to>
                                    </p:set>
                                    <p:animEffect transition="in" filter="barn(inVertical)">
                                      <p:cBhvr additive="repl">
                                        <p:cTn id="7" dur="500"/>
                                        <p:tgtEl>
                                          <p:spTgt spid="14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49"/>
                                        </p:tgtEl>
                                        <p:attrNameLst>
                                          <p:attrName>style.visibility</p:attrName>
                                        </p:attrNameLst>
                                      </p:cBhvr>
                                      <p:to>
                                        <p:strVal val="visible"/>
                                      </p:to>
                                    </p:set>
                                    <p:animEffect transition="in" filter="fade">
                                      <p:cBhvr additive="repl">
                                        <p:cTn id="12" dur="1000"/>
                                        <p:tgtEl>
                                          <p:spTgt spid="149"/>
                                        </p:tgtEl>
                                      </p:cBhvr>
                                    </p:animEffect>
                                    <p:anim calcmode="lin" valueType="num">
                                      <p:cBhvr additive="repl">
                                        <p:cTn id="13" dur="1000" fill="hold"/>
                                        <p:tgtEl>
                                          <p:spTgt spid="149"/>
                                        </p:tgtEl>
                                        <p:attrNameLst>
                                          <p:attrName>ppt_x</p:attrName>
                                        </p:attrNameLst>
                                      </p:cBhvr>
                                      <p:tavLst>
                                        <p:tav tm="0">
                                          <p:val>
                                            <p:strVal val="#ppt_x"/>
                                          </p:val>
                                        </p:tav>
                                        <p:tav tm="100000">
                                          <p:val>
                                            <p:strVal val="#ppt_x"/>
                                          </p:val>
                                        </p:tav>
                                      </p:tavLst>
                                    </p:anim>
                                    <p:anim calcmode="lin" valueType="num">
                                      <p:cBhvr additive="repl">
                                        <p:cTn id="14" dur="1000" fill="hold"/>
                                        <p:tgtEl>
                                          <p:spTgt spid="14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49">
                                            <p:txEl>
                                              <p:pRg st="0" end="0"/>
                                            </p:txEl>
                                          </p:spTgt>
                                        </p:tgtEl>
                                        <p:attrNameLst>
                                          <p:attrName>style.visibility</p:attrName>
                                        </p:attrNameLst>
                                      </p:cBhvr>
                                      <p:to>
                                        <p:strVal val="visible"/>
                                      </p:to>
                                    </p:set>
                                    <p:animEffect transition="in" filter="fade">
                                      <p:cBhvr additive="repl">
                                        <p:cTn id="19" dur="1000"/>
                                        <p:tgtEl>
                                          <p:spTgt spid="149">
                                            <p:txEl>
                                              <p:pRg st="0" end="0"/>
                                            </p:txEl>
                                          </p:spTgt>
                                        </p:tgtEl>
                                      </p:cBhvr>
                                    </p:animEffect>
                                    <p:anim calcmode="lin" valueType="num">
                                      <p:cBhvr additive="repl">
                                        <p:cTn id="20" dur="1000" fill="hold"/>
                                        <p:tgtEl>
                                          <p:spTgt spid="149">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4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49">
                                            <p:txEl>
                                              <p:pRg st="1" end="1"/>
                                            </p:txEl>
                                          </p:spTgt>
                                        </p:tgtEl>
                                        <p:attrNameLst>
                                          <p:attrName>style.visibility</p:attrName>
                                        </p:attrNameLst>
                                      </p:cBhvr>
                                      <p:to>
                                        <p:strVal val="visible"/>
                                      </p:to>
                                    </p:set>
                                    <p:animEffect transition="in" filter="fade">
                                      <p:cBhvr additive="repl">
                                        <p:cTn id="26" dur="1000"/>
                                        <p:tgtEl>
                                          <p:spTgt spid="149">
                                            <p:txEl>
                                              <p:pRg st="1" end="1"/>
                                            </p:txEl>
                                          </p:spTgt>
                                        </p:tgtEl>
                                      </p:cBhvr>
                                    </p:animEffect>
                                    <p:anim calcmode="lin" valueType="num">
                                      <p:cBhvr additive="repl">
                                        <p:cTn id="27" dur="1000" fill="hold"/>
                                        <p:tgtEl>
                                          <p:spTgt spid="149">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4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49">
                                            <p:txEl>
                                              <p:pRg st="3" end="3"/>
                                            </p:txEl>
                                          </p:spTgt>
                                        </p:tgtEl>
                                        <p:attrNameLst>
                                          <p:attrName>style.visibility</p:attrName>
                                        </p:attrNameLst>
                                      </p:cBhvr>
                                      <p:to>
                                        <p:strVal val="visible"/>
                                      </p:to>
                                    </p:set>
                                    <p:animEffect transition="in" filter="fade">
                                      <p:cBhvr additive="repl">
                                        <p:cTn id="33" dur="1000"/>
                                        <p:tgtEl>
                                          <p:spTgt spid="149">
                                            <p:txEl>
                                              <p:pRg st="3" end="3"/>
                                            </p:txEl>
                                          </p:spTgt>
                                        </p:tgtEl>
                                      </p:cBhvr>
                                    </p:animEffect>
                                    <p:anim calcmode="lin" valueType="num">
                                      <p:cBhvr additive="repl">
                                        <p:cTn id="34" dur="1000" fill="hold"/>
                                        <p:tgtEl>
                                          <p:spTgt spid="149">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4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PlaceHolder 1"/>
          <p:cNvSpPr>
            <a:spLocks noGrp="1"/>
          </p:cNvSpPr>
          <p:nvPr>
            <p:ph type="title"/>
          </p:nvPr>
        </p:nvSpPr>
        <p:spPr>
          <a:xfrm>
            <a:off x="133560" y="164520"/>
            <a:ext cx="8845560" cy="564840"/>
          </a:xfrm>
          <a:prstGeom prst="rect">
            <a:avLst/>
          </a:prstGeom>
          <a:noFill/>
          <a:ln w="12600">
            <a:noFill/>
          </a:ln>
        </p:spPr>
        <p:txBody>
          <a:bodyPr lIns="45720" tIns="45000" rIns="45720" bIns="45000" anchor="ctr">
            <a:noAutofit/>
          </a:bodyPr>
          <a:lstStyle/>
          <a:p>
            <a:pPr indent="0" algn="ctr" defTabSz="685800">
              <a:lnSpc>
                <a:spcPct val="107000"/>
              </a:lnSpc>
              <a:spcAft>
                <a:spcPts val="800"/>
              </a:spcAft>
              <a:buNone/>
              <a:tabLst>
                <a:tab pos="0" algn="l"/>
              </a:tabLst>
            </a:pPr>
            <a:r>
              <a:rPr lang="en-GB" sz="2000" b="1" u="none" strike="noStrike">
                <a:solidFill>
                  <a:srgbClr val="000000"/>
                </a:solidFill>
                <a:uFillTx/>
                <a:latin typeface="Myriad Pro"/>
                <a:ea typeface="Calibri" panose="020F0502020204030204"/>
              </a:rPr>
              <a:t>Historical Development and Evolution of Information Management in Business.</a:t>
            </a:r>
            <a:endParaRPr lang="en-GB" sz="2000" b="0" u="none" strike="noStrike">
              <a:solidFill>
                <a:srgbClr val="000000"/>
              </a:solidFill>
              <a:uFillTx/>
              <a:latin typeface="Myriad Pro"/>
            </a:endParaRPr>
          </a:p>
        </p:txBody>
      </p:sp>
      <p:sp>
        <p:nvSpPr>
          <p:cNvPr id="151" name="PlaceHolder 2"/>
          <p:cNvSpPr>
            <a:spLocks noGrp="1"/>
          </p:cNvSpPr>
          <p:nvPr>
            <p:ph/>
          </p:nvPr>
        </p:nvSpPr>
        <p:spPr>
          <a:xfrm>
            <a:off x="133560" y="965880"/>
            <a:ext cx="8845560" cy="4551120"/>
          </a:xfrm>
          <a:prstGeom prst="rect">
            <a:avLst/>
          </a:prstGeom>
          <a:noFill/>
          <a:ln w="12600">
            <a:noFill/>
          </a:ln>
        </p:spPr>
        <p:txBody>
          <a:bodyPr lIns="45720" tIns="45000" rIns="45720" bIns="45000" anchor="t">
            <a:normAutofit/>
          </a:bodyPr>
          <a:lstStyle/>
          <a:p>
            <a:pPr indent="0">
              <a:spcBef>
                <a:spcPts val="1415"/>
              </a:spcBef>
              <a:buNone/>
            </a:pPr>
            <a:endParaRPr lang="en-GB" sz="2400" b="0" u="none" strike="noStrike">
              <a:solidFill>
                <a:srgbClr val="000000"/>
              </a:solidFill>
              <a:uFillTx/>
              <a:latin typeface="Myriad Pro"/>
              <a:ea typeface="Myriad Pro"/>
            </a:endParaRPr>
          </a:p>
        </p:txBody>
      </p:sp>
      <p:pic>
        <p:nvPicPr>
          <p:cNvPr id="152" name="Picture 1" descr="Waves of IT.jpg"/>
          <p:cNvPicPr/>
          <p:nvPr/>
        </p:nvPicPr>
        <p:blipFill>
          <a:blip r:embed="rId2"/>
          <a:stretch>
            <a:fillRect/>
          </a:stretch>
        </p:blipFill>
        <p:spPr>
          <a:xfrm>
            <a:off x="228600" y="873360"/>
            <a:ext cx="8330760" cy="4828320"/>
          </a:xfrm>
          <a:prstGeom prst="rect">
            <a:avLst/>
          </a:prstGeom>
          <a:noFill/>
          <a:ln w="0">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0"/>
                                        </p:tgtEl>
                                        <p:attrNameLst>
                                          <p:attrName>style.visibility</p:attrName>
                                        </p:attrNameLst>
                                      </p:cBhvr>
                                      <p:to>
                                        <p:strVal val="visible"/>
                                      </p:to>
                                    </p:set>
                                    <p:animEffect transition="in" filter="barn(inVertical)">
                                      <p:cBhvr additive="repl">
                                        <p:cTn id="7" dur="500"/>
                                        <p:tgtEl>
                                          <p:spTgt spid="15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52"/>
                                        </p:tgtEl>
                                        <p:attrNameLst>
                                          <p:attrName>style.visibility</p:attrName>
                                        </p:attrNameLst>
                                      </p:cBhvr>
                                      <p:to>
                                        <p:strVal val="visible"/>
                                      </p:to>
                                    </p:set>
                                    <p:animEffect transition="in" filter="fade">
                                      <p:cBhvr additive="repl">
                                        <p:cTn id="12" dur="1000"/>
                                        <p:tgtEl>
                                          <p:spTgt spid="152"/>
                                        </p:tgtEl>
                                      </p:cBhvr>
                                    </p:animEffect>
                                    <p:anim calcmode="lin" valueType="num">
                                      <p:cBhvr additive="repl">
                                        <p:cTn id="13" dur="1000" fill="hold"/>
                                        <p:tgtEl>
                                          <p:spTgt spid="152"/>
                                        </p:tgtEl>
                                        <p:attrNameLst>
                                          <p:attrName>ppt_x</p:attrName>
                                        </p:attrNameLst>
                                      </p:cBhvr>
                                      <p:tavLst>
                                        <p:tav tm="0">
                                          <p:val>
                                            <p:strVal val="#ppt_x"/>
                                          </p:val>
                                        </p:tav>
                                        <p:tav tm="100000">
                                          <p:val>
                                            <p:strVal val="#ppt_x"/>
                                          </p:val>
                                        </p:tav>
                                      </p:tavLst>
                                    </p:anim>
                                    <p:anim calcmode="lin" valueType="num">
                                      <p:cBhvr additive="repl">
                                        <p:cTn id="14" dur="1000" fill="hold"/>
                                        <p:tgtEl>
                                          <p:spTgt spid="1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 name="PlaceHolder 1"/>
          <p:cNvSpPr>
            <a:spLocks noGrp="1"/>
          </p:cNvSpPr>
          <p:nvPr>
            <p:ph type="title"/>
          </p:nvPr>
        </p:nvSpPr>
        <p:spPr>
          <a:xfrm>
            <a:off x="329609" y="318976"/>
            <a:ext cx="8356831" cy="852103"/>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1" u="none" strike="noStrike" dirty="0">
                <a:solidFill>
                  <a:srgbClr val="000000"/>
                </a:solidFill>
                <a:uFillTx/>
                <a:latin typeface="Myriad Pro"/>
                <a:ea typeface="Myriad Pro"/>
              </a:rPr>
              <a:t>Summary…Today we have…</a:t>
            </a:r>
            <a:endParaRPr lang="en-GB" sz="3300" b="0" u="none" strike="noStrike" dirty="0">
              <a:solidFill>
                <a:srgbClr val="000000"/>
              </a:solidFill>
              <a:uFillTx/>
              <a:latin typeface="Myriad Pro"/>
            </a:endParaRPr>
          </a:p>
        </p:txBody>
      </p:sp>
      <p:sp>
        <p:nvSpPr>
          <p:cNvPr id="154" name="PlaceHolder 2"/>
          <p:cNvSpPr>
            <a:spLocks noGrp="1"/>
          </p:cNvSpPr>
          <p:nvPr>
            <p:ph/>
          </p:nvPr>
        </p:nvSpPr>
        <p:spPr>
          <a:xfrm>
            <a:off x="457200" y="1243080"/>
            <a:ext cx="8229240" cy="4273560"/>
          </a:xfrm>
          <a:prstGeom prst="rect">
            <a:avLst/>
          </a:prstGeom>
          <a:noFill/>
          <a:ln w="12600">
            <a:noFill/>
          </a:ln>
        </p:spPr>
        <p:txBody>
          <a:bodyPr lIns="45720" tIns="45000" rIns="45720" bIns="45000" anchor="t">
            <a:normAutofit/>
          </a:bodyPr>
          <a:lstStyle/>
          <a:p>
            <a:pPr marL="257175" indent="-257175" defTabSz="685800">
              <a:lnSpc>
                <a:spcPct val="100000"/>
              </a:lnSpc>
              <a:spcBef>
                <a:spcPts val="500"/>
              </a:spcBef>
              <a:buClr>
                <a:srgbClr val="000000"/>
              </a:buClr>
              <a:buFont typeface="Arial" panose="020B0604020202020204"/>
              <a:buChar char="•"/>
            </a:pPr>
            <a:r>
              <a:rPr lang="en-GB" sz="2800" b="0" u="none" strike="noStrike">
                <a:solidFill>
                  <a:srgbClr val="000000"/>
                </a:solidFill>
                <a:uFillTx/>
                <a:latin typeface="Myriad Pro"/>
                <a:ea typeface="Myriad Pro"/>
              </a:rPr>
              <a:t>Got to know each other</a:t>
            </a:r>
            <a:endParaRPr lang="en-GB" sz="28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800" b="0" u="none" strike="noStrike">
                <a:solidFill>
                  <a:srgbClr val="000000"/>
                </a:solidFill>
                <a:uFillTx/>
                <a:latin typeface="Myriad Pro"/>
                <a:ea typeface="Myriad Pro"/>
              </a:rPr>
              <a:t>Examine the module overview</a:t>
            </a:r>
            <a:endParaRPr lang="en-GB" sz="28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800" b="0" u="none" strike="noStrike">
                <a:solidFill>
                  <a:srgbClr val="000000"/>
                </a:solidFill>
                <a:uFillTx/>
                <a:latin typeface="Myriad Pro"/>
                <a:ea typeface="Myriad Pro"/>
              </a:rPr>
              <a:t>Got starting with the topic of  introduction to business information management.</a:t>
            </a:r>
            <a:endParaRPr lang="en-GB" sz="28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800" b="0" u="none" strike="noStrike">
                <a:solidFill>
                  <a:srgbClr val="000000"/>
                </a:solidFill>
                <a:uFillTx/>
                <a:latin typeface="Myriad Pro"/>
                <a:ea typeface="Myriad Pro"/>
              </a:rPr>
              <a:t>We have examined the role and importance of business information management.</a:t>
            </a:r>
            <a:endParaRPr lang="en-GB" sz="2800" b="0" u="none" strike="noStrike">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pPr>
            <a:r>
              <a:rPr lang="en-GB" sz="2800" b="0" u="none" strike="noStrike">
                <a:solidFill>
                  <a:srgbClr val="000000"/>
                </a:solidFill>
                <a:uFillTx/>
                <a:latin typeface="Myriad Pro"/>
                <a:ea typeface="Myriad Pro"/>
              </a:rPr>
              <a:t>The historical development in business information management.</a:t>
            </a: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3"/>
                                        </p:tgtEl>
                                        <p:attrNameLst>
                                          <p:attrName>style.visibility</p:attrName>
                                        </p:attrNameLst>
                                      </p:cBhvr>
                                      <p:to>
                                        <p:strVal val="visible"/>
                                      </p:to>
                                    </p:set>
                                    <p:animEffect transition="in" filter="barn(inVertical)">
                                      <p:cBhvr additive="repl">
                                        <p:cTn id="7" dur="500"/>
                                        <p:tgtEl>
                                          <p:spTgt spid="15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54"/>
                                        </p:tgtEl>
                                        <p:attrNameLst>
                                          <p:attrName>style.visibility</p:attrName>
                                        </p:attrNameLst>
                                      </p:cBhvr>
                                      <p:to>
                                        <p:strVal val="visible"/>
                                      </p:to>
                                    </p:set>
                                    <p:animEffect transition="in" filter="fade">
                                      <p:cBhvr additive="repl">
                                        <p:cTn id="12" dur="1000"/>
                                        <p:tgtEl>
                                          <p:spTgt spid="154"/>
                                        </p:tgtEl>
                                      </p:cBhvr>
                                    </p:animEffect>
                                    <p:anim calcmode="lin" valueType="num">
                                      <p:cBhvr additive="repl">
                                        <p:cTn id="13" dur="1000" fill="hold"/>
                                        <p:tgtEl>
                                          <p:spTgt spid="154"/>
                                        </p:tgtEl>
                                        <p:attrNameLst>
                                          <p:attrName>ppt_x</p:attrName>
                                        </p:attrNameLst>
                                      </p:cBhvr>
                                      <p:tavLst>
                                        <p:tav tm="0">
                                          <p:val>
                                            <p:strVal val="#ppt_x"/>
                                          </p:val>
                                        </p:tav>
                                        <p:tav tm="100000">
                                          <p:val>
                                            <p:strVal val="#ppt_x"/>
                                          </p:val>
                                        </p:tav>
                                      </p:tavLst>
                                    </p:anim>
                                    <p:anim calcmode="lin" valueType="num">
                                      <p:cBhvr additive="repl">
                                        <p:cTn id="14" dur="1000" fill="hold"/>
                                        <p:tgtEl>
                                          <p:spTgt spid="15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54">
                                            <p:txEl>
                                              <p:pRg st="0" end="0"/>
                                            </p:txEl>
                                          </p:spTgt>
                                        </p:tgtEl>
                                        <p:attrNameLst>
                                          <p:attrName>style.visibility</p:attrName>
                                        </p:attrNameLst>
                                      </p:cBhvr>
                                      <p:to>
                                        <p:strVal val="visible"/>
                                      </p:to>
                                    </p:set>
                                    <p:animEffect transition="in" filter="fade">
                                      <p:cBhvr additive="repl">
                                        <p:cTn id="19" dur="1000"/>
                                        <p:tgtEl>
                                          <p:spTgt spid="154">
                                            <p:txEl>
                                              <p:pRg st="0" end="0"/>
                                            </p:txEl>
                                          </p:spTgt>
                                        </p:tgtEl>
                                      </p:cBhvr>
                                    </p:animEffect>
                                    <p:anim calcmode="lin" valueType="num">
                                      <p:cBhvr additive="repl">
                                        <p:cTn id="20" dur="1000" fill="hold"/>
                                        <p:tgtEl>
                                          <p:spTgt spid="154">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5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54">
                                            <p:txEl>
                                              <p:pRg st="1" end="1"/>
                                            </p:txEl>
                                          </p:spTgt>
                                        </p:tgtEl>
                                        <p:attrNameLst>
                                          <p:attrName>style.visibility</p:attrName>
                                        </p:attrNameLst>
                                      </p:cBhvr>
                                      <p:to>
                                        <p:strVal val="visible"/>
                                      </p:to>
                                    </p:set>
                                    <p:animEffect transition="in" filter="fade">
                                      <p:cBhvr additive="repl">
                                        <p:cTn id="26" dur="1000"/>
                                        <p:tgtEl>
                                          <p:spTgt spid="154">
                                            <p:txEl>
                                              <p:pRg st="1" end="1"/>
                                            </p:txEl>
                                          </p:spTgt>
                                        </p:tgtEl>
                                      </p:cBhvr>
                                    </p:animEffect>
                                    <p:anim calcmode="lin" valueType="num">
                                      <p:cBhvr additive="repl">
                                        <p:cTn id="27" dur="1000" fill="hold"/>
                                        <p:tgtEl>
                                          <p:spTgt spid="154">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5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54">
                                            <p:txEl>
                                              <p:pRg st="2" end="2"/>
                                            </p:txEl>
                                          </p:spTgt>
                                        </p:tgtEl>
                                        <p:attrNameLst>
                                          <p:attrName>style.visibility</p:attrName>
                                        </p:attrNameLst>
                                      </p:cBhvr>
                                      <p:to>
                                        <p:strVal val="visible"/>
                                      </p:to>
                                    </p:set>
                                    <p:animEffect transition="in" filter="fade">
                                      <p:cBhvr additive="repl">
                                        <p:cTn id="33" dur="1000"/>
                                        <p:tgtEl>
                                          <p:spTgt spid="154">
                                            <p:txEl>
                                              <p:pRg st="2" end="2"/>
                                            </p:txEl>
                                          </p:spTgt>
                                        </p:tgtEl>
                                      </p:cBhvr>
                                    </p:animEffect>
                                    <p:anim calcmode="lin" valueType="num">
                                      <p:cBhvr additive="repl">
                                        <p:cTn id="34" dur="1000" fill="hold"/>
                                        <p:tgtEl>
                                          <p:spTgt spid="154">
                                            <p:txEl>
                                              <p:pRg st="2" end="2"/>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5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54">
                                            <p:txEl>
                                              <p:pRg st="3" end="3"/>
                                            </p:txEl>
                                          </p:spTgt>
                                        </p:tgtEl>
                                        <p:attrNameLst>
                                          <p:attrName>style.visibility</p:attrName>
                                        </p:attrNameLst>
                                      </p:cBhvr>
                                      <p:to>
                                        <p:strVal val="visible"/>
                                      </p:to>
                                    </p:set>
                                    <p:animEffect transition="in" filter="fade">
                                      <p:cBhvr additive="repl">
                                        <p:cTn id="40" dur="1000"/>
                                        <p:tgtEl>
                                          <p:spTgt spid="154">
                                            <p:txEl>
                                              <p:pRg st="3" end="3"/>
                                            </p:txEl>
                                          </p:spTgt>
                                        </p:tgtEl>
                                      </p:cBhvr>
                                    </p:animEffect>
                                    <p:anim calcmode="lin" valueType="num">
                                      <p:cBhvr additive="repl">
                                        <p:cTn id="41" dur="1000" fill="hold"/>
                                        <p:tgtEl>
                                          <p:spTgt spid="154">
                                            <p:txEl>
                                              <p:pRg st="3" end="3"/>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15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154">
                                            <p:txEl>
                                              <p:pRg st="4" end="4"/>
                                            </p:txEl>
                                          </p:spTgt>
                                        </p:tgtEl>
                                        <p:attrNameLst>
                                          <p:attrName>style.visibility</p:attrName>
                                        </p:attrNameLst>
                                      </p:cBhvr>
                                      <p:to>
                                        <p:strVal val="visible"/>
                                      </p:to>
                                    </p:set>
                                    <p:animEffect transition="in" filter="fade">
                                      <p:cBhvr additive="repl">
                                        <p:cTn id="47" dur="1000"/>
                                        <p:tgtEl>
                                          <p:spTgt spid="154">
                                            <p:txEl>
                                              <p:pRg st="4" end="4"/>
                                            </p:txEl>
                                          </p:spTgt>
                                        </p:tgtEl>
                                      </p:cBhvr>
                                    </p:animEffect>
                                    <p:anim calcmode="lin" valueType="num">
                                      <p:cBhvr additive="repl">
                                        <p:cTn id="48" dur="1000" fill="hold"/>
                                        <p:tgtEl>
                                          <p:spTgt spid="154">
                                            <p:txEl>
                                              <p:pRg st="4" end="4"/>
                                            </p:txEl>
                                          </p:spTgt>
                                        </p:tgtEl>
                                        <p:attrNameLst>
                                          <p:attrName>ppt_x</p:attrName>
                                        </p:attrNameLst>
                                      </p:cBhvr>
                                      <p:tavLst>
                                        <p:tav tm="0">
                                          <p:val>
                                            <p:strVal val="#ppt_x"/>
                                          </p:val>
                                        </p:tav>
                                        <p:tav tm="100000">
                                          <p:val>
                                            <p:strVal val="#ppt_x"/>
                                          </p:val>
                                        </p:tav>
                                      </p:tavLst>
                                    </p:anim>
                                    <p:anim calcmode="lin" valueType="num">
                                      <p:cBhvr additive="repl">
                                        <p:cTn id="49" dur="1000" fill="hold"/>
                                        <p:tgtEl>
                                          <p:spTgt spid="15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PlaceHolder 1"/>
          <p:cNvSpPr>
            <a:spLocks noGrp="1"/>
          </p:cNvSpPr>
          <p:nvPr>
            <p:ph type="title"/>
          </p:nvPr>
        </p:nvSpPr>
        <p:spPr>
          <a:xfrm>
            <a:off x="457200" y="274680"/>
            <a:ext cx="8229240" cy="85500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Next Week, We will look at…</a:t>
            </a:r>
            <a:endParaRPr lang="en-GB" sz="3300" b="0" u="none" strike="noStrike">
              <a:solidFill>
                <a:srgbClr val="000000"/>
              </a:solidFill>
              <a:uFillTx/>
              <a:latin typeface="Myriad Pro"/>
            </a:endParaRPr>
          </a:p>
        </p:txBody>
      </p:sp>
      <p:sp>
        <p:nvSpPr>
          <p:cNvPr id="156" name="PlaceHolder 2"/>
          <p:cNvSpPr>
            <a:spLocks noGrp="1"/>
          </p:cNvSpPr>
          <p:nvPr>
            <p:ph/>
          </p:nvPr>
        </p:nvSpPr>
        <p:spPr>
          <a:xfrm>
            <a:off x="457200" y="1243080"/>
            <a:ext cx="8229240" cy="4273560"/>
          </a:xfrm>
          <a:prstGeom prst="rect">
            <a:avLst/>
          </a:prstGeom>
          <a:noFill/>
          <a:ln w="12600">
            <a:noFill/>
          </a:ln>
        </p:spPr>
        <p:txBody>
          <a:bodyPr lIns="45720" tIns="45000" rIns="45720" bIns="45000" anchor="t">
            <a:normAutofit/>
          </a:bodyPr>
          <a:lstStyle/>
          <a:p>
            <a:pPr marL="257175" indent="-257175" defTabSz="685800">
              <a:lnSpc>
                <a:spcPct val="107000"/>
              </a:lnSpc>
              <a:spcBef>
                <a:spcPts val="500"/>
              </a:spcBef>
              <a:spcAft>
                <a:spcPts val="800"/>
              </a:spcAft>
              <a:buClr>
                <a:srgbClr val="000000"/>
              </a:buClr>
              <a:buFont typeface="Arial" panose="020B0604020202020204"/>
              <a:buChar char="•"/>
            </a:pPr>
            <a:r>
              <a:rPr lang="en-GB" sz="2800" b="1" u="none" strike="noStrike">
                <a:solidFill>
                  <a:srgbClr val="000000"/>
                </a:solidFill>
                <a:uFillTx/>
                <a:latin typeface="Myriad Pro"/>
                <a:ea typeface="Calibri" panose="020F0502020204030204"/>
              </a:rPr>
              <a:t>Information Systems and Technologies.</a:t>
            </a:r>
            <a:endParaRPr lang="en-GB" sz="2800" b="0" u="none" strike="noStrike">
              <a:solidFill>
                <a:srgbClr val="000000"/>
              </a:solidFill>
              <a:uFillTx/>
              <a:latin typeface="Myriad Pro"/>
            </a:endParaRPr>
          </a:p>
          <a:p>
            <a:pPr marL="257175" indent="-257175" defTabSz="685800">
              <a:lnSpc>
                <a:spcPct val="107000"/>
              </a:lnSpc>
              <a:spcBef>
                <a:spcPts val="500"/>
              </a:spcBef>
              <a:spcAft>
                <a:spcPts val="800"/>
              </a:spcAft>
              <a:buClr>
                <a:srgbClr val="000000"/>
              </a:buClr>
              <a:buFont typeface="Arial" panose="020B0604020202020204"/>
              <a:buChar char="•"/>
            </a:pPr>
            <a:r>
              <a:rPr lang="en-GB" sz="2800" b="0" u="none" strike="noStrike">
                <a:solidFill>
                  <a:srgbClr val="000000"/>
                </a:solidFill>
                <a:uFillTx/>
                <a:latin typeface="Myriad Pro"/>
                <a:ea typeface="Calibri" panose="020F0502020204030204"/>
              </a:rPr>
              <a:t>Overview of Information Systems (IS) and their components. </a:t>
            </a:r>
            <a:endParaRPr lang="en-GB" sz="2800" b="0" u="none" strike="noStrike">
              <a:solidFill>
                <a:srgbClr val="000000"/>
              </a:solidFill>
              <a:uFillTx/>
              <a:latin typeface="Myriad Pro"/>
            </a:endParaRPr>
          </a:p>
          <a:p>
            <a:pPr marL="257175" indent="-257175" defTabSz="685800">
              <a:lnSpc>
                <a:spcPct val="107000"/>
              </a:lnSpc>
              <a:spcBef>
                <a:spcPts val="500"/>
              </a:spcBef>
              <a:spcAft>
                <a:spcPts val="800"/>
              </a:spcAft>
              <a:buClr>
                <a:srgbClr val="000000"/>
              </a:buClr>
              <a:buFont typeface="Arial" panose="020B0604020202020204"/>
              <a:buChar char="•"/>
            </a:pPr>
            <a:r>
              <a:rPr lang="en-GB" sz="2800" b="0" u="none" strike="noStrike">
                <a:solidFill>
                  <a:srgbClr val="000000"/>
                </a:solidFill>
                <a:uFillTx/>
                <a:latin typeface="Myriad Pro"/>
                <a:ea typeface="Calibri" panose="020F0502020204030204"/>
              </a:rPr>
              <a:t>Introduction to Enterprise Resource Planning (ERP) systems.</a:t>
            </a:r>
            <a:endParaRPr lang="en-GB" sz="2800" b="0" u="none" strike="noStrike">
              <a:solidFill>
                <a:srgbClr val="000000"/>
              </a:solidFill>
              <a:uFillTx/>
              <a:latin typeface="Myriad Pro"/>
            </a:endParaRPr>
          </a:p>
          <a:p>
            <a:pPr marL="257175" indent="-257175" defTabSz="685800">
              <a:lnSpc>
                <a:spcPct val="107000"/>
              </a:lnSpc>
              <a:spcBef>
                <a:spcPts val="500"/>
              </a:spcBef>
              <a:spcAft>
                <a:spcPts val="800"/>
              </a:spcAft>
              <a:buClr>
                <a:srgbClr val="000000"/>
              </a:buClr>
              <a:buFont typeface="Arial" panose="020B0604020202020204"/>
              <a:buChar char="•"/>
            </a:pPr>
            <a:r>
              <a:rPr lang="en-GB" sz="2800" b="0" u="none" strike="noStrike">
                <a:solidFill>
                  <a:srgbClr val="000000"/>
                </a:solidFill>
                <a:uFillTx/>
                <a:latin typeface="Myriad Pro"/>
                <a:ea typeface="Calibri" panose="020F0502020204030204"/>
              </a:rPr>
              <a:t>Integration of information technologies for efficient business operations.</a:t>
            </a: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5"/>
                                        </p:tgtEl>
                                        <p:attrNameLst>
                                          <p:attrName>style.visibility</p:attrName>
                                        </p:attrNameLst>
                                      </p:cBhvr>
                                      <p:to>
                                        <p:strVal val="visible"/>
                                      </p:to>
                                    </p:set>
                                    <p:animEffect transition="in" filter="barn(inVertical)">
                                      <p:cBhvr additive="repl">
                                        <p:cTn id="7" dur="500"/>
                                        <p:tgtEl>
                                          <p:spTgt spid="15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56"/>
                                        </p:tgtEl>
                                        <p:attrNameLst>
                                          <p:attrName>style.visibility</p:attrName>
                                        </p:attrNameLst>
                                      </p:cBhvr>
                                      <p:to>
                                        <p:strVal val="visible"/>
                                      </p:to>
                                    </p:set>
                                    <p:animEffect transition="in" filter="fade">
                                      <p:cBhvr additive="repl">
                                        <p:cTn id="12" dur="1000"/>
                                        <p:tgtEl>
                                          <p:spTgt spid="156"/>
                                        </p:tgtEl>
                                      </p:cBhvr>
                                    </p:animEffect>
                                    <p:anim calcmode="lin" valueType="num">
                                      <p:cBhvr additive="repl">
                                        <p:cTn id="13" dur="1000" fill="hold"/>
                                        <p:tgtEl>
                                          <p:spTgt spid="156"/>
                                        </p:tgtEl>
                                        <p:attrNameLst>
                                          <p:attrName>ppt_x</p:attrName>
                                        </p:attrNameLst>
                                      </p:cBhvr>
                                      <p:tavLst>
                                        <p:tav tm="0">
                                          <p:val>
                                            <p:strVal val="#ppt_x"/>
                                          </p:val>
                                        </p:tav>
                                        <p:tav tm="100000">
                                          <p:val>
                                            <p:strVal val="#ppt_x"/>
                                          </p:val>
                                        </p:tav>
                                      </p:tavLst>
                                    </p:anim>
                                    <p:anim calcmode="lin" valueType="num">
                                      <p:cBhvr additive="repl">
                                        <p:cTn id="14" dur="1000" fill="hold"/>
                                        <p:tgtEl>
                                          <p:spTgt spid="15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56">
                                            <p:txEl>
                                              <p:pRg st="0" end="0"/>
                                            </p:txEl>
                                          </p:spTgt>
                                        </p:tgtEl>
                                        <p:attrNameLst>
                                          <p:attrName>style.visibility</p:attrName>
                                        </p:attrNameLst>
                                      </p:cBhvr>
                                      <p:to>
                                        <p:strVal val="visible"/>
                                      </p:to>
                                    </p:set>
                                    <p:animEffect transition="in" filter="fade">
                                      <p:cBhvr additive="repl">
                                        <p:cTn id="19" dur="1000"/>
                                        <p:tgtEl>
                                          <p:spTgt spid="156">
                                            <p:txEl>
                                              <p:pRg st="0" end="0"/>
                                            </p:txEl>
                                          </p:spTgt>
                                        </p:tgtEl>
                                      </p:cBhvr>
                                    </p:animEffect>
                                    <p:anim calcmode="lin" valueType="num">
                                      <p:cBhvr additive="repl">
                                        <p:cTn id="20" dur="1000" fill="hold"/>
                                        <p:tgtEl>
                                          <p:spTgt spid="156">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5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56">
                                            <p:txEl>
                                              <p:pRg st="1" end="1"/>
                                            </p:txEl>
                                          </p:spTgt>
                                        </p:tgtEl>
                                        <p:attrNameLst>
                                          <p:attrName>style.visibility</p:attrName>
                                        </p:attrNameLst>
                                      </p:cBhvr>
                                      <p:to>
                                        <p:strVal val="visible"/>
                                      </p:to>
                                    </p:set>
                                    <p:animEffect transition="in" filter="fade">
                                      <p:cBhvr additive="repl">
                                        <p:cTn id="26" dur="1000"/>
                                        <p:tgtEl>
                                          <p:spTgt spid="156">
                                            <p:txEl>
                                              <p:pRg st="1" end="1"/>
                                            </p:txEl>
                                          </p:spTgt>
                                        </p:tgtEl>
                                      </p:cBhvr>
                                    </p:animEffect>
                                    <p:anim calcmode="lin" valueType="num">
                                      <p:cBhvr additive="repl">
                                        <p:cTn id="27" dur="1000" fill="hold"/>
                                        <p:tgtEl>
                                          <p:spTgt spid="156">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5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56">
                                            <p:txEl>
                                              <p:pRg st="2" end="2"/>
                                            </p:txEl>
                                          </p:spTgt>
                                        </p:tgtEl>
                                        <p:attrNameLst>
                                          <p:attrName>style.visibility</p:attrName>
                                        </p:attrNameLst>
                                      </p:cBhvr>
                                      <p:to>
                                        <p:strVal val="visible"/>
                                      </p:to>
                                    </p:set>
                                    <p:animEffect transition="in" filter="fade">
                                      <p:cBhvr additive="repl">
                                        <p:cTn id="33" dur="1000"/>
                                        <p:tgtEl>
                                          <p:spTgt spid="156">
                                            <p:txEl>
                                              <p:pRg st="2" end="2"/>
                                            </p:txEl>
                                          </p:spTgt>
                                        </p:tgtEl>
                                      </p:cBhvr>
                                    </p:animEffect>
                                    <p:anim calcmode="lin" valueType="num">
                                      <p:cBhvr additive="repl">
                                        <p:cTn id="34" dur="1000" fill="hold"/>
                                        <p:tgtEl>
                                          <p:spTgt spid="156">
                                            <p:txEl>
                                              <p:pRg st="2" end="2"/>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5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56">
                                            <p:txEl>
                                              <p:pRg st="3" end="3"/>
                                            </p:txEl>
                                          </p:spTgt>
                                        </p:tgtEl>
                                        <p:attrNameLst>
                                          <p:attrName>style.visibility</p:attrName>
                                        </p:attrNameLst>
                                      </p:cBhvr>
                                      <p:to>
                                        <p:strVal val="visible"/>
                                      </p:to>
                                    </p:set>
                                    <p:animEffect transition="in" filter="fade">
                                      <p:cBhvr additive="repl">
                                        <p:cTn id="40" dur="1000"/>
                                        <p:tgtEl>
                                          <p:spTgt spid="156">
                                            <p:txEl>
                                              <p:pRg st="3" end="3"/>
                                            </p:txEl>
                                          </p:spTgt>
                                        </p:tgtEl>
                                      </p:cBhvr>
                                    </p:animEffect>
                                    <p:anim calcmode="lin" valueType="num">
                                      <p:cBhvr additive="repl">
                                        <p:cTn id="41" dur="1000" fill="hold"/>
                                        <p:tgtEl>
                                          <p:spTgt spid="156">
                                            <p:txEl>
                                              <p:pRg st="3" end="3"/>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15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 name="PlaceHolder 1"/>
          <p:cNvSpPr>
            <a:spLocks noGrp="1"/>
          </p:cNvSpPr>
          <p:nvPr>
            <p:ph type="title"/>
          </p:nvPr>
        </p:nvSpPr>
        <p:spPr>
          <a:xfrm>
            <a:off x="457200" y="274680"/>
            <a:ext cx="8229240" cy="8038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References</a:t>
            </a:r>
            <a:endParaRPr lang="en-GB" sz="3300" b="0" u="none" strike="noStrike">
              <a:solidFill>
                <a:srgbClr val="000000"/>
              </a:solidFill>
              <a:uFillTx/>
              <a:latin typeface="Myriad Pro"/>
            </a:endParaRPr>
          </a:p>
        </p:txBody>
      </p:sp>
      <p:sp>
        <p:nvSpPr>
          <p:cNvPr id="158" name="PlaceHolder 2"/>
          <p:cNvSpPr>
            <a:spLocks noGrp="1"/>
          </p:cNvSpPr>
          <p:nvPr>
            <p:ph/>
          </p:nvPr>
        </p:nvSpPr>
        <p:spPr>
          <a:xfrm>
            <a:off x="359640" y="1202040"/>
            <a:ext cx="8326800" cy="4314960"/>
          </a:xfrm>
          <a:prstGeom prst="rect">
            <a:avLst/>
          </a:prstGeom>
          <a:noFill/>
          <a:ln w="12600">
            <a:noFill/>
          </a:ln>
        </p:spPr>
        <p:txBody>
          <a:bodyPr lIns="45720" tIns="45000" rIns="45720" bIns="45000" anchor="t">
            <a:normAutofit fontScale="77500" lnSpcReduction="20000"/>
          </a:bodyPr>
          <a:lstStyle/>
          <a:p>
            <a:pPr indent="0" defTabSz="685800">
              <a:lnSpc>
                <a:spcPct val="100000"/>
              </a:lnSpc>
              <a:spcBef>
                <a:spcPts val="500"/>
              </a:spcBef>
              <a:buNone/>
            </a:pPr>
            <a:endParaRPr lang="en-GB" sz="1800" b="0" u="none" strike="noStrike" dirty="0">
              <a:solidFill>
                <a:srgbClr val="000000"/>
              </a:solidFill>
              <a:uFillTx/>
              <a:latin typeface="Myriad Pro"/>
            </a:endParaRPr>
          </a:p>
          <a:p>
            <a:pPr marL="257175" indent="-257175" algn="just" defTabSz="685800">
              <a:lnSpc>
                <a:spcPct val="100000"/>
              </a:lnSpc>
              <a:spcBef>
                <a:spcPts val="500"/>
              </a:spcBef>
              <a:buClr>
                <a:srgbClr val="000000"/>
              </a:buClr>
              <a:buFont typeface="Arial" panose="020B0604020202020204"/>
              <a:buChar char="•"/>
            </a:pPr>
            <a:r>
              <a:rPr lang="en-GB" sz="2600" b="0" u="none" strike="noStrike" dirty="0">
                <a:solidFill>
                  <a:srgbClr val="000000"/>
                </a:solidFill>
                <a:uFillTx/>
                <a:latin typeface="Myriad Pro"/>
                <a:ea typeface="Myriad Pro"/>
              </a:rPr>
              <a:t>Bourgeois, D., T., Smith, J., L., Wang, S., and </a:t>
            </a:r>
            <a:r>
              <a:rPr lang="en-GB" sz="2600" b="0" u="none" strike="noStrike" dirty="0" err="1">
                <a:solidFill>
                  <a:srgbClr val="000000"/>
                </a:solidFill>
                <a:uFillTx/>
                <a:latin typeface="Myriad Pro"/>
                <a:ea typeface="Myriad Pro"/>
              </a:rPr>
              <a:t>Mortati</a:t>
            </a:r>
            <a:r>
              <a:rPr lang="en-GB" sz="2600" b="0" u="none" strike="noStrike" dirty="0">
                <a:solidFill>
                  <a:srgbClr val="000000"/>
                </a:solidFill>
                <a:uFillTx/>
                <a:latin typeface="Myriad Pro"/>
                <a:ea typeface="Myriad Pro"/>
              </a:rPr>
              <a:t>, J., (2019). "Information Systems for Business and Beyond“, Open Textbooks. 1, available @: </a:t>
            </a:r>
            <a:r>
              <a:rPr lang="en-GB" sz="2600" b="0" u="none" strike="noStrike" dirty="0">
                <a:solidFill>
                  <a:srgbClr val="0000FF"/>
                </a:solidFill>
                <a:uFillTx/>
                <a:latin typeface="Myriad Pro"/>
                <a:ea typeface="Myriad Pro"/>
                <a:hlinkClick r:id="rId2"/>
              </a:rPr>
              <a:t>https://digitalcommons.biola.edu/open-textbooks/1</a:t>
            </a:r>
            <a:r>
              <a:rPr lang="en-GB" sz="2600" b="0" u="none" strike="noStrike" dirty="0">
                <a:solidFill>
                  <a:srgbClr val="000000"/>
                </a:solidFill>
                <a:uFillTx/>
                <a:latin typeface="Myriad Pro"/>
                <a:ea typeface="Myriad Pro"/>
              </a:rPr>
              <a:t> , (Accessed on 22/11/2023).</a:t>
            </a:r>
            <a:endParaRPr lang="en-GB" sz="2600" b="0" u="none" strike="noStrike" dirty="0">
              <a:solidFill>
                <a:srgbClr val="000000"/>
              </a:solidFill>
              <a:uFillTx/>
              <a:latin typeface="Myriad Pro"/>
            </a:endParaRPr>
          </a:p>
          <a:p>
            <a:pPr indent="0" algn="just" defTabSz="685800">
              <a:lnSpc>
                <a:spcPct val="100000"/>
              </a:lnSpc>
              <a:spcBef>
                <a:spcPts val="500"/>
              </a:spcBef>
              <a:buNone/>
            </a:pPr>
            <a:endParaRPr lang="en-GB" sz="2600" b="0" u="none" strike="noStrike" dirty="0">
              <a:solidFill>
                <a:srgbClr val="000000"/>
              </a:solidFill>
              <a:uFillTx/>
              <a:latin typeface="Myriad Pro"/>
            </a:endParaRPr>
          </a:p>
          <a:p>
            <a:pPr marL="257175" indent="-257175" algn="just" defTabSz="685800">
              <a:lnSpc>
                <a:spcPct val="100000"/>
              </a:lnSpc>
              <a:spcBef>
                <a:spcPts val="500"/>
              </a:spcBef>
              <a:buClr>
                <a:srgbClr val="000000"/>
              </a:buClr>
              <a:buFont typeface="Arial" panose="020B0604020202020204"/>
              <a:buChar char="•"/>
            </a:pPr>
            <a:r>
              <a:rPr lang="en-GB" sz="2600" b="0" u="none" strike="noStrike" dirty="0">
                <a:solidFill>
                  <a:srgbClr val="000000"/>
                </a:solidFill>
                <a:uFillTx/>
                <a:latin typeface="Myriad Pro"/>
                <a:ea typeface="Calibri" panose="020F0502020204030204"/>
              </a:rPr>
              <a:t>Coughlan, J., Lycett, M., and </a:t>
            </a:r>
            <a:r>
              <a:rPr lang="en-GB" sz="2600" b="0" u="none" strike="noStrike" dirty="0" err="1">
                <a:solidFill>
                  <a:srgbClr val="000000"/>
                </a:solidFill>
                <a:uFillTx/>
                <a:latin typeface="Myriad Pro"/>
                <a:ea typeface="Calibri" panose="020F0502020204030204"/>
              </a:rPr>
              <a:t>Macredie</a:t>
            </a:r>
            <a:r>
              <a:rPr lang="en-GB" sz="2600" b="0" u="none" strike="noStrike" dirty="0">
                <a:solidFill>
                  <a:srgbClr val="000000"/>
                </a:solidFill>
                <a:uFillTx/>
                <a:latin typeface="Myriad Pro"/>
                <a:ea typeface="Calibri" panose="020F0502020204030204"/>
              </a:rPr>
              <a:t>, R., D., (2005).  Understanding the Business–IT Relationship, International Journal of Information Management, Vol. 25, pp.303–319.</a:t>
            </a:r>
            <a:endParaRPr lang="en-GB" sz="2600" b="0" u="none" strike="noStrike" dirty="0">
              <a:solidFill>
                <a:srgbClr val="000000"/>
              </a:solidFill>
              <a:uFillTx/>
              <a:latin typeface="Myriad Pro"/>
            </a:endParaRPr>
          </a:p>
          <a:p>
            <a:pPr indent="0" algn="just" defTabSz="685800">
              <a:lnSpc>
                <a:spcPct val="100000"/>
              </a:lnSpc>
              <a:spcBef>
                <a:spcPts val="500"/>
              </a:spcBef>
              <a:buNone/>
            </a:pPr>
            <a:endParaRPr lang="en-GB" sz="2600" b="0" u="none" strike="noStrike" dirty="0">
              <a:solidFill>
                <a:srgbClr val="000000"/>
              </a:solidFill>
              <a:uFillTx/>
              <a:latin typeface="Myriad Pro"/>
            </a:endParaRPr>
          </a:p>
          <a:p>
            <a:pPr indent="0" algn="just" defTabSz="685800">
              <a:lnSpc>
                <a:spcPct val="100000"/>
              </a:lnSpc>
              <a:spcBef>
                <a:spcPts val="500"/>
              </a:spcBef>
              <a:buNone/>
              <a:tabLst>
                <a:tab pos="0" algn="l"/>
              </a:tabLst>
            </a:pPr>
            <a:endParaRPr lang="en-GB" sz="2600" b="0" u="none" strike="noStrike" dirty="0">
              <a:solidFill>
                <a:srgbClr val="000000"/>
              </a:solidFill>
              <a:uFillTx/>
              <a:latin typeface="Myriad Pro"/>
            </a:endParaRPr>
          </a:p>
          <a:p>
            <a:pPr marL="257175" indent="-257175" defTabSz="685800">
              <a:lnSpc>
                <a:spcPct val="100000"/>
              </a:lnSpc>
              <a:spcBef>
                <a:spcPts val="500"/>
              </a:spcBef>
              <a:buClr>
                <a:srgbClr val="000000"/>
              </a:buClr>
              <a:buFont typeface="Arial" panose="020B0604020202020204"/>
              <a:buChar char="•"/>
              <a:tabLst>
                <a:tab pos="0" algn="l"/>
              </a:tabLst>
            </a:pPr>
            <a:r>
              <a:rPr lang="en-GB" sz="2600" b="0" u="none" strike="noStrike" dirty="0">
                <a:solidFill>
                  <a:srgbClr val="000000"/>
                </a:solidFill>
                <a:uFillTx/>
                <a:latin typeface="Myriad Pro"/>
                <a:ea typeface="Myriad Pro"/>
              </a:rPr>
              <a:t>Laudon, K.C. and Laudon, J. P. (2012). </a:t>
            </a:r>
            <a:r>
              <a:rPr lang="en-GB" sz="2600" b="0" i="1" u="none" strike="noStrike" dirty="0">
                <a:solidFill>
                  <a:srgbClr val="000000"/>
                </a:solidFill>
                <a:uFillTx/>
                <a:latin typeface="Myriad Pro"/>
                <a:ea typeface="Myriad Pro"/>
              </a:rPr>
              <a:t>Management Information Systems</a:t>
            </a:r>
            <a:r>
              <a:rPr lang="en-GB" sz="2600" b="0" u="none" strike="noStrike" dirty="0">
                <a:solidFill>
                  <a:srgbClr val="000000"/>
                </a:solidFill>
                <a:uFillTx/>
                <a:latin typeface="Myriad Pro"/>
                <a:ea typeface="Myriad Pro"/>
              </a:rPr>
              <a:t>, twelfth edition. Upper Saddle River, New Jersey: Prentice-Hall. </a:t>
            </a:r>
            <a:endParaRPr lang="en-GB" sz="2600" b="0" u="none" strike="noStrike" dirty="0">
              <a:solidFill>
                <a:srgbClr val="000000"/>
              </a:solidFill>
              <a:uFillTx/>
              <a:latin typeface="Myriad Pro"/>
            </a:endParaRPr>
          </a:p>
          <a:p>
            <a:pPr indent="0" defTabSz="610235">
              <a:lnSpc>
                <a:spcPct val="100000"/>
              </a:lnSpc>
              <a:spcBef>
                <a:spcPts val="500"/>
              </a:spcBef>
              <a:buNone/>
              <a:tabLst>
                <a:tab pos="0" algn="l"/>
              </a:tabLst>
            </a:pPr>
            <a:endParaRPr lang="en-GB" sz="2130" b="0" u="none" strike="noStrike" dirty="0">
              <a:solidFill>
                <a:srgbClr val="000000"/>
              </a:solidFill>
              <a:uFillTx/>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barn(inVertical)">
                                      <p:cBhvr additive="repl">
                                        <p:cTn id="7" dur="500"/>
                                        <p:tgtEl>
                                          <p:spTgt spid="15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58"/>
                                        </p:tgtEl>
                                        <p:attrNameLst>
                                          <p:attrName>style.visibility</p:attrName>
                                        </p:attrNameLst>
                                      </p:cBhvr>
                                      <p:to>
                                        <p:strVal val="visible"/>
                                      </p:to>
                                    </p:set>
                                    <p:animEffect transition="in" filter="fade">
                                      <p:cBhvr additive="repl">
                                        <p:cTn id="12" dur="1000"/>
                                        <p:tgtEl>
                                          <p:spTgt spid="158"/>
                                        </p:tgtEl>
                                      </p:cBhvr>
                                    </p:animEffect>
                                    <p:anim calcmode="lin" valueType="num">
                                      <p:cBhvr additive="repl">
                                        <p:cTn id="13" dur="1000" fill="hold"/>
                                        <p:tgtEl>
                                          <p:spTgt spid="158"/>
                                        </p:tgtEl>
                                        <p:attrNameLst>
                                          <p:attrName>ppt_x</p:attrName>
                                        </p:attrNameLst>
                                      </p:cBhvr>
                                      <p:tavLst>
                                        <p:tav tm="0">
                                          <p:val>
                                            <p:strVal val="#ppt_x"/>
                                          </p:val>
                                        </p:tav>
                                        <p:tav tm="100000">
                                          <p:val>
                                            <p:strVal val="#ppt_x"/>
                                          </p:val>
                                        </p:tav>
                                      </p:tavLst>
                                    </p:anim>
                                    <p:anim calcmode="lin" valueType="num">
                                      <p:cBhvr additive="repl">
                                        <p:cTn id="14" dur="1000" fill="hold"/>
                                        <p:tgtEl>
                                          <p:spTgt spid="15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58">
                                            <p:txEl>
                                              <p:pRg st="1" end="1"/>
                                            </p:txEl>
                                          </p:spTgt>
                                        </p:tgtEl>
                                        <p:attrNameLst>
                                          <p:attrName>style.visibility</p:attrName>
                                        </p:attrNameLst>
                                      </p:cBhvr>
                                      <p:to>
                                        <p:strVal val="visible"/>
                                      </p:to>
                                    </p:set>
                                    <p:animEffect transition="in" filter="fade">
                                      <p:cBhvr additive="repl">
                                        <p:cTn id="19" dur="1000"/>
                                        <p:tgtEl>
                                          <p:spTgt spid="158">
                                            <p:txEl>
                                              <p:pRg st="1" end="1"/>
                                            </p:txEl>
                                          </p:spTgt>
                                        </p:tgtEl>
                                      </p:cBhvr>
                                    </p:animEffect>
                                    <p:anim calcmode="lin" valueType="num">
                                      <p:cBhvr additive="repl">
                                        <p:cTn id="20" dur="1000" fill="hold"/>
                                        <p:tgtEl>
                                          <p:spTgt spid="158">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5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58">
                                            <p:txEl>
                                              <p:pRg st="3" end="3"/>
                                            </p:txEl>
                                          </p:spTgt>
                                        </p:tgtEl>
                                        <p:attrNameLst>
                                          <p:attrName>style.visibility</p:attrName>
                                        </p:attrNameLst>
                                      </p:cBhvr>
                                      <p:to>
                                        <p:strVal val="visible"/>
                                      </p:to>
                                    </p:set>
                                    <p:animEffect transition="in" filter="fade">
                                      <p:cBhvr additive="repl">
                                        <p:cTn id="26" dur="1000"/>
                                        <p:tgtEl>
                                          <p:spTgt spid="158">
                                            <p:txEl>
                                              <p:pRg st="3" end="3"/>
                                            </p:txEl>
                                          </p:spTgt>
                                        </p:tgtEl>
                                      </p:cBhvr>
                                    </p:animEffect>
                                    <p:anim calcmode="lin" valueType="num">
                                      <p:cBhvr additive="repl">
                                        <p:cTn id="27" dur="1000" fill="hold"/>
                                        <p:tgtEl>
                                          <p:spTgt spid="158">
                                            <p:txEl>
                                              <p:pRg st="3" end="3"/>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5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58">
                                            <p:txEl>
                                              <p:pRg st="6" end="6"/>
                                            </p:txEl>
                                          </p:spTgt>
                                        </p:tgtEl>
                                        <p:attrNameLst>
                                          <p:attrName>style.visibility</p:attrName>
                                        </p:attrNameLst>
                                      </p:cBhvr>
                                      <p:to>
                                        <p:strVal val="visible"/>
                                      </p:to>
                                    </p:set>
                                    <p:animEffect transition="in" filter="fade">
                                      <p:cBhvr additive="repl">
                                        <p:cTn id="33" dur="1000"/>
                                        <p:tgtEl>
                                          <p:spTgt spid="158">
                                            <p:txEl>
                                              <p:pRg st="6" end="6"/>
                                            </p:txEl>
                                          </p:spTgt>
                                        </p:tgtEl>
                                      </p:cBhvr>
                                    </p:animEffect>
                                    <p:anim calcmode="lin" valueType="num">
                                      <p:cBhvr additive="repl">
                                        <p:cTn id="34" dur="1000" fill="hold"/>
                                        <p:tgtEl>
                                          <p:spTgt spid="158">
                                            <p:txEl>
                                              <p:pRg st="6" end="6"/>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58">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339</TotalTime>
  <Words>2515</Words>
  <Application>Microsoft Office PowerPoint</Application>
  <PresentationFormat>On-screen Show (4:3)</PresentationFormat>
  <Paragraphs>277</Paragraphs>
  <Slides>45</Slides>
  <Notes>1</Notes>
  <HiddenSlides>0</HiddenSlides>
  <MMClips>0</MMClips>
  <ScaleCrop>false</ScaleCrop>
  <HeadingPairs>
    <vt:vector size="6" baseType="variant">
      <vt:variant>
        <vt:lpstr>Fonts Used</vt:lpstr>
      </vt:variant>
      <vt:variant>
        <vt:i4>7</vt:i4>
      </vt:variant>
      <vt:variant>
        <vt:lpstr>Theme</vt:lpstr>
      </vt:variant>
      <vt:variant>
        <vt:i4>9</vt:i4>
      </vt:variant>
      <vt:variant>
        <vt:lpstr>Slide Titles</vt:lpstr>
      </vt:variant>
      <vt:variant>
        <vt:i4>45</vt:i4>
      </vt:variant>
    </vt:vector>
  </HeadingPairs>
  <TitlesOfParts>
    <vt:vector size="61" baseType="lpstr">
      <vt:lpstr>Wingdings</vt:lpstr>
      <vt:lpstr>Times New Roman</vt:lpstr>
      <vt:lpstr>Calibri</vt:lpstr>
      <vt:lpstr>Symbol</vt:lpstr>
      <vt:lpstr>Myriad Pro</vt:lpstr>
      <vt:lpstr>FrutigerLTStd-LightCn</vt:lpstr>
      <vt:lpstr>Arial</vt:lpstr>
      <vt:lpstr>20140311PresentationUWTSDTemplate</vt:lpstr>
      <vt:lpstr>20140311PresentationUWTSDTemplate</vt:lpstr>
      <vt:lpstr>20140311PresentationUWTSDTemplate</vt:lpstr>
      <vt:lpstr>20140311PresentationUWTSDTemplate</vt:lpstr>
      <vt:lpstr>20140311PresentationUWTSDTemplate</vt:lpstr>
      <vt:lpstr>20140311PresentationUWTSDTemplate</vt:lpstr>
      <vt:lpstr>20140311PresentationUWTSDTemplate</vt:lpstr>
      <vt:lpstr>20140311PresentationUWTSDTemplate</vt:lpstr>
      <vt:lpstr>20140311PresentationUWTSDTemplate</vt:lpstr>
      <vt:lpstr>  LCLM 5004  Managing Business Information    Week 1:  Introduction to Business Information Management    </vt:lpstr>
      <vt:lpstr>Learning &amp; Teaching Plan for Week 1</vt:lpstr>
      <vt:lpstr>Introduction of Teaching Team!</vt:lpstr>
      <vt:lpstr>Class Introduction….</vt:lpstr>
      <vt:lpstr>Class Expectations….</vt:lpstr>
      <vt:lpstr>Class Expectations….</vt:lpstr>
      <vt:lpstr>About this Module….</vt:lpstr>
      <vt:lpstr>Module Aim/Objective</vt:lpstr>
      <vt:lpstr>Module Learning Outcomes</vt:lpstr>
      <vt:lpstr>Learning and Teaching Strategy - I</vt:lpstr>
      <vt:lpstr>Learning and Teaching Strategy - II</vt:lpstr>
      <vt:lpstr>Learning and Teaching Strategy - II</vt:lpstr>
      <vt:lpstr>Module Assessment Mode - I</vt:lpstr>
      <vt:lpstr>Module Assessment Mode - II</vt:lpstr>
      <vt:lpstr>Assessment Summary </vt:lpstr>
      <vt:lpstr>Note!</vt:lpstr>
      <vt:lpstr>Week 1</vt:lpstr>
      <vt:lpstr>Week 1</vt:lpstr>
      <vt:lpstr>The Role &amp; Importance of Information Management to Business.</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The Role &amp; Importance of Information Management to Business Today</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Historical Development and Evolution of Information Management in Business.</vt:lpstr>
      <vt:lpstr>Summary…Today we have…</vt:lpstr>
      <vt:lpstr>Next Week, We will look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Olu Adegbite</cp:lastModifiedBy>
  <cp:revision>195</cp:revision>
  <dcterms:created xsi:type="dcterms:W3CDTF">2025-01-16T10:39:08Z</dcterms:created>
  <dcterms:modified xsi:type="dcterms:W3CDTF">2025-09-11T16:34:36Z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46</vt:i4>
  </property>
  <property fmtid="{D5CDD505-2E9C-101B-9397-08002B2CF9AE}" pid="4" name="ICV">
    <vt:lpwstr/>
  </property>
  <property fmtid="{D5CDD505-2E9C-101B-9397-08002B2CF9AE}" pid="5" name="KSOProductBuildVer">
    <vt:lpwstr>1033-11.1.0.11723</vt:lpwstr>
  </property>
</Properties>
</file>