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4" r:id="rId5"/>
    <p:sldId id="265" r:id="rId6"/>
    <p:sldId id="266" r:id="rId7"/>
    <p:sldId id="274" r:id="rId8"/>
    <p:sldId id="276" r:id="rId9"/>
    <p:sldId id="267" r:id="rId10"/>
    <p:sldId id="268" r:id="rId11"/>
    <p:sldId id="277" r:id="rId12"/>
    <p:sldId id="269" r:id="rId13"/>
    <p:sldId id="273" r:id="rId14"/>
    <p:sldId id="286" r:id="rId15"/>
    <p:sldId id="270" r:id="rId16"/>
    <p:sldId id="271" r:id="rId17"/>
    <p:sldId id="272" r:id="rId18"/>
    <p:sldId id="275" r:id="rId19"/>
    <p:sldId id="258" r:id="rId20"/>
    <p:sldId id="259" r:id="rId21"/>
    <p:sldId id="260" r:id="rId22"/>
    <p:sldId id="282" r:id="rId23"/>
    <p:sldId id="306" r:id="rId24"/>
    <p:sldId id="305" r:id="rId25"/>
    <p:sldId id="279" r:id="rId26"/>
    <p:sldId id="280" r:id="rId27"/>
    <p:sldId id="281" r:id="rId28"/>
    <p:sldId id="261" r:id="rId29"/>
    <p:sldId id="284" r:id="rId30"/>
    <p:sldId id="302" r:id="rId31"/>
    <p:sldId id="304" r:id="rId32"/>
    <p:sldId id="303" r:id="rId33"/>
    <p:sldId id="278" r:id="rId34"/>
    <p:sldId id="262" r:id="rId35"/>
    <p:sldId id="283" r:id="rId36"/>
    <p:sldId id="285" r:id="rId37"/>
    <p:sldId id="30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8" autoAdjust="0"/>
    <p:restoredTop sz="94660"/>
  </p:normalViewPr>
  <p:slideViewPr>
    <p:cSldViewPr snapToGrid="0">
      <p:cViewPr>
        <p:scale>
          <a:sx n="76" d="100"/>
          <a:sy n="76" d="100"/>
        </p:scale>
        <p:origin x="327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4C8AB01E-36B0-46C5-A7CE-C4D321E6ABD6}"/>
    <pc:docChg chg="undo custSel addSld delSld modSld sldOrd modMainMaster">
      <pc:chgData name="Ralph Haeussler" userId="a33031a8bc7a0d8c" providerId="LiveId" clId="{4C8AB01E-36B0-46C5-A7CE-C4D321E6ABD6}" dt="2017-11-30T04:55:27.531" v="3075" actId="14100"/>
      <pc:docMkLst>
        <pc:docMk/>
      </pc:docMkLst>
      <pc:sldChg chg="addSp modSp mod modTransition setBg">
        <pc:chgData name="Ralph Haeussler" userId="a33031a8bc7a0d8c" providerId="LiveId" clId="{4C8AB01E-36B0-46C5-A7CE-C4D321E6ABD6}" dt="2017-11-30T04:55:27.531" v="3075" actId="14100"/>
        <pc:sldMkLst>
          <pc:docMk/>
          <pc:sldMk cId="3624526281" sldId="256"/>
        </pc:sldMkLst>
        <pc:spChg chg="mod">
          <ac:chgData name="Ralph Haeussler" userId="a33031a8bc7a0d8c" providerId="LiveId" clId="{4C8AB01E-36B0-46C5-A7CE-C4D321E6ABD6}" dt="2017-11-30T04:55:04.700" v="3071" actId="6559"/>
          <ac:spMkLst>
            <pc:docMk/>
            <pc:sldMk cId="3624526281" sldId="256"/>
            <ac:spMk id="2" creationId="{EB85639B-A464-41FA-9D30-FEF17A53AC57}"/>
          </ac:spMkLst>
        </pc:spChg>
        <pc:spChg chg="mod">
          <ac:chgData name="Ralph Haeussler" userId="a33031a8bc7a0d8c" providerId="LiveId" clId="{4C8AB01E-36B0-46C5-A7CE-C4D321E6ABD6}" dt="2017-11-30T04:54:50.277" v="3070" actId="20577"/>
          <ac:spMkLst>
            <pc:docMk/>
            <pc:sldMk cId="3624526281" sldId="256"/>
            <ac:spMk id="3" creationId="{994B9354-BC00-45D0-9B51-065243CF7134}"/>
          </ac:spMkLst>
        </pc:spChg>
        <pc:spChg chg="add">
          <ac:chgData name="Ralph Haeussler" userId="a33031a8bc7a0d8c" providerId="LiveId" clId="{4C8AB01E-36B0-46C5-A7CE-C4D321E6ABD6}" dt="2017-11-29T15:36:26.437" v="4" actId="26606"/>
          <ac:spMkLst>
            <pc:docMk/>
            <pc:sldMk cId="3624526281" sldId="256"/>
            <ac:spMk id="10" creationId="{BD1CAB03-F6A4-4736-85F6-261056424D9D}"/>
          </ac:spMkLst>
        </pc:spChg>
        <pc:spChg chg="add">
          <ac:chgData name="Ralph Haeussler" userId="a33031a8bc7a0d8c" providerId="LiveId" clId="{4C8AB01E-36B0-46C5-A7CE-C4D321E6ABD6}" dt="2017-11-29T15:36:26.437" v="4" actId="26606"/>
          <ac:spMkLst>
            <pc:docMk/>
            <pc:sldMk cId="3624526281" sldId="256"/>
            <ac:spMk id="12" creationId="{3E2321B3-5D47-422E-8DD6-192DA485FF63}"/>
          </ac:spMkLst>
        </pc:spChg>
        <pc:picChg chg="add mod ord">
          <ac:chgData name="Ralph Haeussler" userId="a33031a8bc7a0d8c" providerId="LiveId" clId="{4C8AB01E-36B0-46C5-A7CE-C4D321E6ABD6}" dt="2017-11-29T15:36:26.437" v="4" actId="26606"/>
          <ac:picMkLst>
            <pc:docMk/>
            <pc:sldMk cId="3624526281" sldId="256"/>
            <ac:picMk id="5" creationId="{8843AD7F-13B4-424B-9ABF-86E6E47A8F52}"/>
          </ac:picMkLst>
        </pc:picChg>
        <pc:picChg chg="add mod">
          <ac:chgData name="Ralph Haeussler" userId="a33031a8bc7a0d8c" providerId="LiveId" clId="{4C8AB01E-36B0-46C5-A7CE-C4D321E6ABD6}" dt="2017-11-30T04:55:27.531" v="3075" actId="14100"/>
          <ac:picMkLst>
            <pc:docMk/>
            <pc:sldMk cId="3624526281" sldId="256"/>
            <ac:picMk id="6" creationId="{AEB17548-4DCB-4B65-A614-FD80116DC627}"/>
          </ac:picMkLst>
        </pc:picChg>
      </pc:sldChg>
      <pc:sldChg chg="addSp delSp modSp mod modTransition setBg modAnim">
        <pc:chgData name="Ralph Haeussler" userId="a33031a8bc7a0d8c" providerId="LiveId" clId="{4C8AB01E-36B0-46C5-A7CE-C4D321E6ABD6}" dt="2017-11-30T04:42:39.448" v="2851"/>
        <pc:sldMkLst>
          <pc:docMk/>
          <pc:sldMk cId="2631018137" sldId="257"/>
        </pc:sldMkLst>
        <pc:spChg chg="mod">
          <ac:chgData name="Ralph Haeussler" userId="a33031a8bc7a0d8c" providerId="LiveId" clId="{4C8AB01E-36B0-46C5-A7CE-C4D321E6ABD6}" dt="2017-11-29T15:36:35.891" v="7" actId="26606"/>
          <ac:spMkLst>
            <pc:docMk/>
            <pc:sldMk cId="2631018137" sldId="257"/>
            <ac:spMk id="2" creationId="{AAECC67F-2896-4D91-9712-C9D047EB791C}"/>
          </ac:spMkLst>
        </pc:spChg>
        <pc:spChg chg="mod">
          <ac:chgData name="Ralph Haeussler" userId="a33031a8bc7a0d8c" providerId="LiveId" clId="{4C8AB01E-36B0-46C5-A7CE-C4D321E6ABD6}" dt="2017-11-30T00:55:26.653" v="869" actId="27636"/>
          <ac:spMkLst>
            <pc:docMk/>
            <pc:sldMk cId="2631018137" sldId="257"/>
            <ac:spMk id="3" creationId="{0638C72E-D4D1-45A1-BE43-DB5AEDA9A407}"/>
          </ac:spMkLst>
        </pc:spChg>
        <pc:spChg chg="add del">
          <ac:chgData name="Ralph Haeussler" userId="a33031a8bc7a0d8c" providerId="LiveId" clId="{4C8AB01E-36B0-46C5-A7CE-C4D321E6ABD6}" dt="2017-11-29T15:36:52.622" v="11" actId="26606"/>
          <ac:spMkLst>
            <pc:docMk/>
            <pc:sldMk cId="2631018137" sldId="257"/>
            <ac:spMk id="10" creationId="{8303E62F-257C-43A0-BEF7-E0DECD856D26}"/>
          </ac:spMkLst>
        </pc:spChg>
        <pc:spChg chg="add">
          <ac:chgData name="Ralph Haeussler" userId="a33031a8bc7a0d8c" providerId="LiveId" clId="{4C8AB01E-36B0-46C5-A7CE-C4D321E6ABD6}" dt="2017-11-29T15:36:52.622" v="11" actId="26606"/>
          <ac:spMkLst>
            <pc:docMk/>
            <pc:sldMk cId="2631018137" sldId="257"/>
            <ac:spMk id="15" creationId="{4DE0D6BE-330A-422D-9BD9-1E18F73C6E1E}"/>
          </ac:spMkLst>
        </pc:spChg>
        <pc:picChg chg="add mod ord">
          <ac:chgData name="Ralph Haeussler" userId="a33031a8bc7a0d8c" providerId="LiveId" clId="{4C8AB01E-36B0-46C5-A7CE-C4D321E6ABD6}" dt="2017-11-29T15:36:52.622" v="11" actId="26606"/>
          <ac:picMkLst>
            <pc:docMk/>
            <pc:sldMk cId="2631018137" sldId="257"/>
            <ac:picMk id="5" creationId="{EA048D6B-67F4-43CC-A198-C3483A9ACA3B}"/>
          </ac:picMkLst>
        </pc:picChg>
      </pc:sldChg>
      <pc:sldChg chg="addSp modSp mod modTransition setBg">
        <pc:chgData name="Ralph Haeussler" userId="a33031a8bc7a0d8c" providerId="LiveId" clId="{4C8AB01E-36B0-46C5-A7CE-C4D321E6ABD6}" dt="2017-11-30T02:15:44.054" v="1023" actId="20577"/>
        <pc:sldMkLst>
          <pc:docMk/>
          <pc:sldMk cId="3355407793" sldId="258"/>
        </pc:sldMkLst>
        <pc:spChg chg="mod">
          <ac:chgData name="Ralph Haeussler" userId="a33031a8bc7a0d8c" providerId="LiveId" clId="{4C8AB01E-36B0-46C5-A7CE-C4D321E6ABD6}" dt="2017-11-29T15:36:46.184" v="10" actId="26606"/>
          <ac:spMkLst>
            <pc:docMk/>
            <pc:sldMk cId="3355407793" sldId="258"/>
            <ac:spMk id="2" creationId="{ED52C0E1-982D-481F-9AA5-CED7FB39592A}"/>
          </ac:spMkLst>
        </pc:spChg>
        <pc:spChg chg="mod">
          <ac:chgData name="Ralph Haeussler" userId="a33031a8bc7a0d8c" providerId="LiveId" clId="{4C8AB01E-36B0-46C5-A7CE-C4D321E6ABD6}" dt="2017-11-30T02:15:44.054" v="1023" actId="20577"/>
          <ac:spMkLst>
            <pc:docMk/>
            <pc:sldMk cId="3355407793" sldId="258"/>
            <ac:spMk id="3" creationId="{684134DE-096C-493A-8C88-E3AF2A004EF5}"/>
          </ac:spMkLst>
        </pc:spChg>
        <pc:spChg chg="add">
          <ac:chgData name="Ralph Haeussler" userId="a33031a8bc7a0d8c" providerId="LiveId" clId="{4C8AB01E-36B0-46C5-A7CE-C4D321E6ABD6}" dt="2017-11-29T15:36:46.184" v="10" actId="26606"/>
          <ac:spMkLst>
            <pc:docMk/>
            <pc:sldMk cId="3355407793" sldId="258"/>
            <ac:spMk id="10" creationId="{4DE0D6BE-330A-422D-9BD9-1E18F73C6E1E}"/>
          </ac:spMkLst>
        </pc:spChg>
        <pc:picChg chg="add mod ord">
          <ac:chgData name="Ralph Haeussler" userId="a33031a8bc7a0d8c" providerId="LiveId" clId="{4C8AB01E-36B0-46C5-A7CE-C4D321E6ABD6}" dt="2017-11-29T15:36:46.184" v="10" actId="26606"/>
          <ac:picMkLst>
            <pc:docMk/>
            <pc:sldMk cId="3355407793" sldId="258"/>
            <ac:picMk id="5" creationId="{3FE4A0CE-D038-40FD-BD49-556265AE4560}"/>
          </ac:picMkLst>
        </pc:picChg>
      </pc:sldChg>
      <pc:sldChg chg="addSp delSp modSp mod modTransition setBg">
        <pc:chgData name="Ralph Haeussler" userId="a33031a8bc7a0d8c" providerId="LiveId" clId="{4C8AB01E-36B0-46C5-A7CE-C4D321E6ABD6}" dt="2017-11-30T02:15:57.480" v="1024" actId="20577"/>
        <pc:sldMkLst>
          <pc:docMk/>
          <pc:sldMk cId="1447284219" sldId="259"/>
        </pc:sldMkLst>
        <pc:spChg chg="mod">
          <ac:chgData name="Ralph Haeussler" userId="a33031a8bc7a0d8c" providerId="LiveId" clId="{4C8AB01E-36B0-46C5-A7CE-C4D321E6ABD6}" dt="2017-11-29T15:36:12.487" v="1" actId="26606"/>
          <ac:spMkLst>
            <pc:docMk/>
            <pc:sldMk cId="1447284219" sldId="259"/>
            <ac:spMk id="2" creationId="{C871675D-0104-479F-AB1B-D6CB26AE2156}"/>
          </ac:spMkLst>
        </pc:spChg>
        <pc:spChg chg="mod">
          <ac:chgData name="Ralph Haeussler" userId="a33031a8bc7a0d8c" providerId="LiveId" clId="{4C8AB01E-36B0-46C5-A7CE-C4D321E6ABD6}" dt="2017-11-30T02:15:57.480" v="1024" actId="20577"/>
          <ac:spMkLst>
            <pc:docMk/>
            <pc:sldMk cId="1447284219" sldId="259"/>
            <ac:spMk id="3" creationId="{67597C0D-8D0F-4234-AB16-3CDB7DFC9A01}"/>
          </ac:spMkLst>
        </pc:spChg>
        <pc:spChg chg="add">
          <ac:chgData name="Ralph Haeussler" userId="a33031a8bc7a0d8c" providerId="LiveId" clId="{4C8AB01E-36B0-46C5-A7CE-C4D321E6ABD6}" dt="2017-11-29T15:36:12.487" v="1" actId="26606"/>
          <ac:spMkLst>
            <pc:docMk/>
            <pc:sldMk cId="1447284219" sldId="259"/>
            <ac:spMk id="12" creationId="{4DE0D6BE-330A-422D-9BD9-1E18F73C6E1E}"/>
          </ac:spMkLst>
        </pc:spChg>
        <pc:picChg chg="mod ord">
          <ac:chgData name="Ralph Haeussler" userId="a33031a8bc7a0d8c" providerId="LiveId" clId="{4C8AB01E-36B0-46C5-A7CE-C4D321E6ABD6}" dt="2017-11-29T15:36:12.487" v="1" actId="26606"/>
          <ac:picMkLst>
            <pc:docMk/>
            <pc:sldMk cId="1447284219" sldId="259"/>
            <ac:picMk id="5" creationId="{80F9F137-9B6B-4B43-8C38-CE30D435765E}"/>
          </ac:picMkLst>
        </pc:picChg>
        <pc:cxnChg chg="del">
          <ac:chgData name="Ralph Haeussler" userId="a33031a8bc7a0d8c" providerId="LiveId" clId="{4C8AB01E-36B0-46C5-A7CE-C4D321E6ABD6}" dt="2017-11-29T15:36:12.324" v="0" actId="26606"/>
          <ac:cxnSpMkLst>
            <pc:docMk/>
            <pc:sldMk cId="1447284219" sldId="259"/>
            <ac:cxnSpMk id="10" creationId="{A4F35239-EB86-4ACB-91DE-4989620C2C1A}"/>
          </ac:cxnSpMkLst>
        </pc:cxnChg>
      </pc:sldChg>
      <pc:sldChg chg="addSp delSp modSp add mod modTransition setBg modAnim">
        <pc:chgData name="Ralph Haeussler" userId="a33031a8bc7a0d8c" providerId="LiveId" clId="{4C8AB01E-36B0-46C5-A7CE-C4D321E6ABD6}" dt="2017-11-30T03:24:42.716" v="1859"/>
        <pc:sldMkLst>
          <pc:docMk/>
          <pc:sldMk cId="2481504789" sldId="260"/>
        </pc:sldMkLst>
        <pc:spChg chg="mod">
          <ac:chgData name="Ralph Haeussler" userId="a33031a8bc7a0d8c" providerId="LiveId" clId="{4C8AB01E-36B0-46C5-A7CE-C4D321E6ABD6}" dt="2017-11-30T02:16:10.559" v="1032" actId="20577"/>
          <ac:spMkLst>
            <pc:docMk/>
            <pc:sldMk cId="2481504789" sldId="260"/>
            <ac:spMk id="2" creationId="{799762E5-839F-4909-977A-E1044F6E2C39}"/>
          </ac:spMkLst>
        </pc:spChg>
        <pc:spChg chg="del">
          <ac:chgData name="Ralph Haeussler" userId="a33031a8bc7a0d8c" providerId="LiveId" clId="{4C8AB01E-36B0-46C5-A7CE-C4D321E6ABD6}" dt="2017-11-29T15:37:37.979" v="13" actId="26606"/>
          <ac:spMkLst>
            <pc:docMk/>
            <pc:sldMk cId="2481504789" sldId="260"/>
            <ac:spMk id="3" creationId="{4FD4B885-6DF4-49D1-B1EC-A9152A7BEA46}"/>
          </ac:spMkLst>
        </pc:spChg>
        <pc:spChg chg="add mod">
          <ac:chgData name="Ralph Haeussler" userId="a33031a8bc7a0d8c" providerId="LiveId" clId="{4C8AB01E-36B0-46C5-A7CE-C4D321E6ABD6}" dt="2017-11-30T02:22:46.904" v="1109" actId="6549"/>
          <ac:spMkLst>
            <pc:docMk/>
            <pc:sldMk cId="2481504789" sldId="260"/>
            <ac:spMk id="10" creationId="{00000000-0000-0000-0000-000000000000}"/>
          </ac:spMkLst>
        </pc:spChg>
        <pc:spChg chg="add">
          <ac:chgData name="Ralph Haeussler" userId="a33031a8bc7a0d8c" providerId="LiveId" clId="{4C8AB01E-36B0-46C5-A7CE-C4D321E6ABD6}" dt="2017-11-29T15:37:45.706" v="15" actId="26606"/>
          <ac:spMkLst>
            <pc:docMk/>
            <pc:sldMk cId="2481504789" sldId="260"/>
            <ac:spMk id="13" creationId="{4DE0D6BE-330A-422D-9BD9-1E18F73C6E1E}"/>
          </ac:spMkLst>
        </pc:spChg>
        <pc:graphicFrameChg chg="add del mod">
          <ac:chgData name="Ralph Haeussler" userId="a33031a8bc7a0d8c" providerId="LiveId" clId="{4C8AB01E-36B0-46C5-A7CE-C4D321E6ABD6}" dt="2017-11-30T02:17:21.696" v="1096"/>
          <ac:graphicFrameMkLst>
            <pc:docMk/>
            <pc:sldMk cId="2481504789" sldId="260"/>
            <ac:graphicFrameMk id="3" creationId="{78788DB1-6335-43AF-B602-60911D4F789A}"/>
          </ac:graphicFrameMkLst>
        </pc:graphicFrameChg>
        <pc:picChg chg="add mod">
          <ac:chgData name="Ralph Haeussler" userId="a33031a8bc7a0d8c" providerId="LiveId" clId="{4C8AB01E-36B0-46C5-A7CE-C4D321E6ABD6}" dt="2017-11-30T02:17:37.573" v="1100" actId="14100"/>
          <ac:picMkLst>
            <pc:docMk/>
            <pc:sldMk cId="2481504789" sldId="260"/>
            <ac:picMk id="5" creationId="{ADF6CCB6-566C-458C-A5B7-FA49E792E351}"/>
          </ac:picMkLst>
        </pc:picChg>
        <pc:picChg chg="add mod">
          <ac:chgData name="Ralph Haeussler" userId="a33031a8bc7a0d8c" providerId="LiveId" clId="{4C8AB01E-36B0-46C5-A7CE-C4D321E6ABD6}" dt="2017-11-30T02:21:53.903" v="1104" actId="14100"/>
          <ac:picMkLst>
            <pc:docMk/>
            <pc:sldMk cId="2481504789" sldId="260"/>
            <ac:picMk id="7" creationId="{30A380BE-695B-46F1-8800-766A36E5F35F}"/>
          </ac:picMkLst>
        </pc:picChg>
        <pc:picChg chg="add del mod">
          <ac:chgData name="Ralph Haeussler" userId="a33031a8bc7a0d8c" providerId="LiveId" clId="{4C8AB01E-36B0-46C5-A7CE-C4D321E6ABD6}" dt="2017-11-29T15:37:45.706" v="15" actId="26606"/>
          <ac:picMkLst>
            <pc:docMk/>
            <pc:sldMk cId="2481504789" sldId="260"/>
            <ac:picMk id="7" creationId="{9D7EEFF8-49E2-48F7-9E0E-5833CD4F80E6}"/>
          </ac:picMkLst>
        </pc:picChg>
        <pc:picChg chg="add mod">
          <ac:chgData name="Ralph Haeussler" userId="a33031a8bc7a0d8c" providerId="LiveId" clId="{4C8AB01E-36B0-46C5-A7CE-C4D321E6ABD6}" dt="2017-11-30T02:22:43.467" v="1107" actId="1076"/>
          <ac:picMkLst>
            <pc:docMk/>
            <pc:sldMk cId="2481504789" sldId="260"/>
            <ac:picMk id="8" creationId="{9D7EEFF8-49E2-48F7-9E0E-5833CD4F80E6}"/>
          </ac:picMkLst>
        </pc:picChg>
      </pc:sldChg>
      <pc:sldChg chg="addSp delSp modSp add ord modTransition modAnim">
        <pc:chgData name="Ralph Haeussler" userId="a33031a8bc7a0d8c" providerId="LiveId" clId="{4C8AB01E-36B0-46C5-A7CE-C4D321E6ABD6}" dt="2017-11-30T03:23:32.398" v="1844"/>
        <pc:sldMkLst>
          <pc:docMk/>
          <pc:sldMk cId="1596297513" sldId="261"/>
        </pc:sldMkLst>
        <pc:spChg chg="mod">
          <ac:chgData name="Ralph Haeussler" userId="a33031a8bc7a0d8c" providerId="LiveId" clId="{4C8AB01E-36B0-46C5-A7CE-C4D321E6ABD6}" dt="2017-11-30T02:31:57.691" v="1244" actId="20577"/>
          <ac:spMkLst>
            <pc:docMk/>
            <pc:sldMk cId="1596297513" sldId="261"/>
            <ac:spMk id="2" creationId="{799762E5-839F-4909-977A-E1044F6E2C39}"/>
          </ac:spMkLst>
        </pc:spChg>
        <pc:spChg chg="mod">
          <ac:chgData name="Ralph Haeussler" userId="a33031a8bc7a0d8c" providerId="LiveId" clId="{4C8AB01E-36B0-46C5-A7CE-C4D321E6ABD6}" dt="2017-11-30T03:20:59.026" v="1739" actId="20577"/>
          <ac:spMkLst>
            <pc:docMk/>
            <pc:sldMk cId="1596297513" sldId="261"/>
            <ac:spMk id="10" creationId="{00000000-0000-0000-0000-000000000000}"/>
          </ac:spMkLst>
        </pc:spChg>
        <pc:graphicFrameChg chg="add del mod">
          <ac:chgData name="Ralph Haeussler" userId="a33031a8bc7a0d8c" providerId="LiveId" clId="{4C8AB01E-36B0-46C5-A7CE-C4D321E6ABD6}" dt="2017-11-30T02:59:05.903" v="1340"/>
          <ac:graphicFrameMkLst>
            <pc:docMk/>
            <pc:sldMk cId="1596297513" sldId="261"/>
            <ac:graphicFrameMk id="5" creationId="{1B5EECC4-2389-4C1C-9A11-BAF49575B506}"/>
          </ac:graphicFrameMkLst>
        </pc:graphicFrameChg>
        <pc:graphicFrameChg chg="add del mod">
          <ac:chgData name="Ralph Haeussler" userId="a33031a8bc7a0d8c" providerId="LiveId" clId="{4C8AB01E-36B0-46C5-A7CE-C4D321E6ABD6}" dt="2017-11-30T02:59:18.755" v="1342"/>
          <ac:graphicFrameMkLst>
            <pc:docMk/>
            <pc:sldMk cId="1596297513" sldId="261"/>
            <ac:graphicFrameMk id="6" creationId="{11801276-DB38-41DC-9E13-B46CB78AD203}"/>
          </ac:graphicFrameMkLst>
        </pc:graphicFrameChg>
        <pc:picChg chg="add mod">
          <ac:chgData name="Ralph Haeussler" userId="a33031a8bc7a0d8c" providerId="LiveId" clId="{4C8AB01E-36B0-46C5-A7CE-C4D321E6ABD6}" dt="2017-11-30T03:00:13.045" v="1361" actId="1076"/>
          <ac:picMkLst>
            <pc:docMk/>
            <pc:sldMk cId="1596297513" sldId="261"/>
            <ac:picMk id="4" creationId="{B9464355-C3F2-4D18-8C6F-BA72CB89EE85}"/>
          </ac:picMkLst>
        </pc:picChg>
        <pc:picChg chg="add mod">
          <ac:chgData name="Ralph Haeussler" userId="a33031a8bc7a0d8c" providerId="LiveId" clId="{4C8AB01E-36B0-46C5-A7CE-C4D321E6ABD6}" dt="2017-11-30T03:00:09.797" v="1360" actId="1076"/>
          <ac:picMkLst>
            <pc:docMk/>
            <pc:sldMk cId="1596297513" sldId="261"/>
            <ac:picMk id="9" creationId="{DC05C79C-E68E-4944-956A-44EC25F43507}"/>
          </ac:picMkLst>
        </pc:picChg>
        <pc:picChg chg="add mod">
          <ac:chgData name="Ralph Haeussler" userId="a33031a8bc7a0d8c" providerId="LiveId" clId="{4C8AB01E-36B0-46C5-A7CE-C4D321E6ABD6}" dt="2017-11-30T03:00:45.819" v="1365" actId="14100"/>
          <ac:picMkLst>
            <pc:docMk/>
            <pc:sldMk cId="1596297513" sldId="261"/>
            <ac:picMk id="12" creationId="{AC5B65BA-6AEC-4E07-AE71-F50F738551A6}"/>
          </ac:picMkLst>
        </pc:picChg>
      </pc:sldChg>
      <pc:sldChg chg="addSp delSp modSp add modTransition modAnim">
        <pc:chgData name="Ralph Haeussler" userId="a33031a8bc7a0d8c" providerId="LiveId" clId="{4C8AB01E-36B0-46C5-A7CE-C4D321E6ABD6}" dt="2017-11-30T03:33:46.048" v="2133"/>
        <pc:sldMkLst>
          <pc:docMk/>
          <pc:sldMk cId="1143805865" sldId="262"/>
        </pc:sldMkLst>
        <pc:spChg chg="mod">
          <ac:chgData name="Ralph Haeussler" userId="a33031a8bc7a0d8c" providerId="LiveId" clId="{4C8AB01E-36B0-46C5-A7CE-C4D321E6ABD6}" dt="2017-11-29T21:50:01.690" v="23" actId="20577"/>
          <ac:spMkLst>
            <pc:docMk/>
            <pc:sldMk cId="1143805865" sldId="262"/>
            <ac:spMk id="2" creationId="{799762E5-839F-4909-977A-E1044F6E2C39}"/>
          </ac:spMkLst>
        </pc:spChg>
        <pc:spChg chg="mod">
          <ac:chgData name="Ralph Haeussler" userId="a33031a8bc7a0d8c" providerId="LiveId" clId="{4C8AB01E-36B0-46C5-A7CE-C4D321E6ABD6}" dt="2017-11-30T03:30:13.034" v="2060" actId="20577"/>
          <ac:spMkLst>
            <pc:docMk/>
            <pc:sldMk cId="1143805865" sldId="262"/>
            <ac:spMk id="10" creationId="{00000000-0000-0000-0000-000000000000}"/>
          </ac:spMkLst>
        </pc:spChg>
        <pc:graphicFrameChg chg="add del mod">
          <ac:chgData name="Ralph Haeussler" userId="a33031a8bc7a0d8c" providerId="LiveId" clId="{4C8AB01E-36B0-46C5-A7CE-C4D321E6ABD6}" dt="2017-11-30T03:03:27.778" v="1367"/>
          <ac:graphicFrameMkLst>
            <pc:docMk/>
            <pc:sldMk cId="1143805865" sldId="262"/>
            <ac:graphicFrameMk id="3" creationId="{84FD6026-E62D-486A-9835-BE7AC07FB6DD}"/>
          </ac:graphicFrameMkLst>
        </pc:graphicFrameChg>
        <pc:graphicFrameChg chg="add del mod">
          <ac:chgData name="Ralph Haeussler" userId="a33031a8bc7a0d8c" providerId="LiveId" clId="{4C8AB01E-36B0-46C5-A7CE-C4D321E6ABD6}" dt="2017-11-30T03:31:46.516" v="2062"/>
          <ac:graphicFrameMkLst>
            <pc:docMk/>
            <pc:sldMk cId="1143805865" sldId="262"/>
            <ac:graphicFrameMk id="9" creationId="{C48F4989-7058-49EF-9670-91E248EC5097}"/>
          </ac:graphicFrameMkLst>
        </pc:graphicFrameChg>
        <pc:picChg chg="add mod">
          <ac:chgData name="Ralph Haeussler" userId="a33031a8bc7a0d8c" providerId="LiveId" clId="{4C8AB01E-36B0-46C5-A7CE-C4D321E6ABD6}" dt="2017-11-30T03:03:52.097" v="1372" actId="1076"/>
          <ac:picMkLst>
            <pc:docMk/>
            <pc:sldMk cId="1143805865" sldId="262"/>
            <ac:picMk id="5" creationId="{36666499-AEEF-4B04-9719-907BD70E82F6}"/>
          </ac:picMkLst>
        </pc:picChg>
        <pc:picChg chg="add mod modCrop">
          <ac:chgData name="Ralph Haeussler" userId="a33031a8bc7a0d8c" providerId="LiveId" clId="{4C8AB01E-36B0-46C5-A7CE-C4D321E6ABD6}" dt="2017-11-30T03:19:15.071" v="1683" actId="14100"/>
          <ac:picMkLst>
            <pc:docMk/>
            <pc:sldMk cId="1143805865" sldId="262"/>
            <ac:picMk id="7" creationId="{B6248C13-663B-4454-9398-9B7F3D15315B}"/>
          </ac:picMkLst>
        </pc:picChg>
        <pc:picChg chg="add mod modCrop">
          <ac:chgData name="Ralph Haeussler" userId="a33031a8bc7a0d8c" providerId="LiveId" clId="{4C8AB01E-36B0-46C5-A7CE-C4D321E6ABD6}" dt="2017-11-30T03:33:32.926" v="2127" actId="1076"/>
          <ac:picMkLst>
            <pc:docMk/>
            <pc:sldMk cId="1143805865" sldId="262"/>
            <ac:picMk id="12" creationId="{2D031314-FCA1-4009-A0DF-A42BB0ACCCFB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1:59:16.293" v="963"/>
        <pc:sldMkLst>
          <pc:docMk/>
          <pc:sldMk cId="1175846438" sldId="263"/>
        </pc:sldMkLst>
        <pc:spChg chg="del">
          <ac:chgData name="Ralph Haeussler" userId="a33031a8bc7a0d8c" providerId="LiveId" clId="{4C8AB01E-36B0-46C5-A7CE-C4D321E6ABD6}" dt="2017-11-30T00:58:46.557" v="873" actId="26606"/>
          <ac:spMkLst>
            <pc:docMk/>
            <pc:sldMk cId="1175846438" sldId="263"/>
            <ac:spMk id="2" creationId="{199A1C64-4EBF-4BFB-9027-09AF19888D7A}"/>
          </ac:spMkLst>
        </pc:spChg>
        <pc:spChg chg="del">
          <ac:chgData name="Ralph Haeussler" userId="a33031a8bc7a0d8c" providerId="LiveId" clId="{4C8AB01E-36B0-46C5-A7CE-C4D321E6ABD6}" dt="2017-11-30T00:58:37.149" v="871" actId="26606"/>
          <ac:spMkLst>
            <pc:docMk/>
            <pc:sldMk cId="1175846438" sldId="263"/>
            <ac:spMk id="3" creationId="{438F306D-1D7F-4F62-BEB5-0EFDA0BAEC61}"/>
          </ac:spMkLst>
        </pc:spChg>
        <pc:picChg chg="add mod">
          <ac:chgData name="Ralph Haeussler" userId="a33031a8bc7a0d8c" providerId="LiveId" clId="{4C8AB01E-36B0-46C5-A7CE-C4D321E6ABD6}" dt="2017-11-30T00:58:46.557" v="873" actId="26606"/>
          <ac:picMkLst>
            <pc:docMk/>
            <pc:sldMk cId="1175846438" sldId="263"/>
            <ac:picMk id="5" creationId="{2A07540C-7782-42FD-A05B-D3A33FD7C9B4}"/>
          </ac:picMkLst>
        </pc:picChg>
      </pc:sldChg>
      <pc:sldChg chg="addSp delSp modSp add modTransition">
        <pc:chgData name="Ralph Haeussler" userId="a33031a8bc7a0d8c" providerId="LiveId" clId="{4C8AB01E-36B0-46C5-A7CE-C4D321E6ABD6}" dt="2017-11-30T01:59:39.998" v="966" actId="1076"/>
        <pc:sldMkLst>
          <pc:docMk/>
          <pc:sldMk cId="1870067093" sldId="264"/>
        </pc:sldMkLst>
        <pc:graphicFrameChg chg="add del mod">
          <ac:chgData name="Ralph Haeussler" userId="a33031a8bc7a0d8c" providerId="LiveId" clId="{4C8AB01E-36B0-46C5-A7CE-C4D321E6ABD6}" dt="2017-11-30T00:59:51.977" v="880" actId="478"/>
          <ac:graphicFrameMkLst>
            <pc:docMk/>
            <pc:sldMk cId="1870067093" sldId="264"/>
            <ac:graphicFrameMk id="4" creationId="{577D43AC-38ED-44B2-93FA-F766AC4D3873}"/>
          </ac:graphicFrameMkLst>
        </pc:graphicFrameChg>
        <pc:picChg chg="add mod">
          <ac:chgData name="Ralph Haeussler" userId="a33031a8bc7a0d8c" providerId="LiveId" clId="{4C8AB01E-36B0-46C5-A7CE-C4D321E6ABD6}" dt="2017-11-30T01:59:30.988" v="964" actId="1076"/>
          <ac:picMkLst>
            <pc:docMk/>
            <pc:sldMk cId="1870067093" sldId="264"/>
            <ac:picMk id="3" creationId="{41A18AF5-BE82-40F0-908A-3F9584EDE602}"/>
          </ac:picMkLst>
        </pc:picChg>
        <pc:picChg chg="add mod">
          <ac:chgData name="Ralph Haeussler" userId="a33031a8bc7a0d8c" providerId="LiveId" clId="{4C8AB01E-36B0-46C5-A7CE-C4D321E6ABD6}" dt="2017-11-30T01:59:39.998" v="966" actId="1076"/>
          <ac:picMkLst>
            <pc:docMk/>
            <pc:sldMk cId="1870067093" sldId="264"/>
            <ac:picMk id="7" creationId="{F4BFB1A5-E6F3-4B90-B286-3AC0D3A61B25}"/>
          </ac:picMkLst>
        </pc:picChg>
      </pc:sldChg>
      <pc:sldChg chg="addSp delSp modSp add mod modTransition setBg setClrOvrMap">
        <pc:chgData name="Ralph Haeussler" userId="a33031a8bc7a0d8c" providerId="LiveId" clId="{4C8AB01E-36B0-46C5-A7CE-C4D321E6ABD6}" dt="2017-11-30T04:43:00.533" v="2852"/>
        <pc:sldMkLst>
          <pc:docMk/>
          <pc:sldMk cId="2910701879" sldId="265"/>
        </pc:sldMkLst>
        <pc:spChg chg="del">
          <ac:chgData name="Ralph Haeussler" userId="a33031a8bc7a0d8c" providerId="LiveId" clId="{4C8AB01E-36B0-46C5-A7CE-C4D321E6ABD6}" dt="2017-11-30T01:02:35.634" v="887" actId="26606"/>
          <ac:spMkLst>
            <pc:docMk/>
            <pc:sldMk cId="2910701879" sldId="265"/>
            <ac:spMk id="2" creationId="{CEEAE171-ECB1-4B99-85A5-7C4F89182600}"/>
          </ac:spMkLst>
        </pc:spChg>
        <pc:spChg chg="del">
          <ac:chgData name="Ralph Haeussler" userId="a33031a8bc7a0d8c" providerId="LiveId" clId="{4C8AB01E-36B0-46C5-A7CE-C4D321E6ABD6}" dt="2017-11-30T01:02:20.659" v="886" actId="26606"/>
          <ac:spMkLst>
            <pc:docMk/>
            <pc:sldMk cId="2910701879" sldId="265"/>
            <ac:spMk id="3" creationId="{A99FBFB8-6B66-4EA5-B84A-8C9147A87709}"/>
          </ac:spMkLst>
        </pc:spChg>
        <pc:spChg chg="add">
          <ac:chgData name="Ralph Haeussler" userId="a33031a8bc7a0d8c" providerId="LiveId" clId="{4C8AB01E-36B0-46C5-A7CE-C4D321E6ABD6}" dt="2017-11-30T01:02:35.634" v="887" actId="26606"/>
          <ac:spMkLst>
            <pc:docMk/>
            <pc:sldMk cId="2910701879" sldId="265"/>
            <ac:spMk id="10" creationId="{F841641F-FC14-47DC-8F4A-452EB111AF0D}"/>
          </ac:spMkLst>
        </pc:spChg>
        <pc:spChg chg="add">
          <ac:chgData name="Ralph Haeussler" userId="a33031a8bc7a0d8c" providerId="LiveId" clId="{4C8AB01E-36B0-46C5-A7CE-C4D321E6ABD6}" dt="2017-11-30T01:02:35.634" v="887" actId="26606"/>
          <ac:spMkLst>
            <pc:docMk/>
            <pc:sldMk cId="2910701879" sldId="265"/>
            <ac:spMk id="12" creationId="{3CD7F62A-009F-4A78-9FB9-B60FC39B4450}"/>
          </ac:spMkLst>
        </pc:spChg>
        <pc:picChg chg="add mod">
          <ac:chgData name="Ralph Haeussler" userId="a33031a8bc7a0d8c" providerId="LiveId" clId="{4C8AB01E-36B0-46C5-A7CE-C4D321E6ABD6}" dt="2017-11-30T01:02:35.634" v="887" actId="26606"/>
          <ac:picMkLst>
            <pc:docMk/>
            <pc:sldMk cId="2910701879" sldId="265"/>
            <ac:picMk id="5" creationId="{F8EF7A7C-4996-4987-A5C0-BCB1316D346B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1:57:56.881" v="962"/>
        <pc:sldMkLst>
          <pc:docMk/>
          <pc:sldMk cId="361550545" sldId="266"/>
        </pc:sldMkLst>
        <pc:spChg chg="del">
          <ac:chgData name="Ralph Haeussler" userId="a33031a8bc7a0d8c" providerId="LiveId" clId="{4C8AB01E-36B0-46C5-A7CE-C4D321E6ABD6}" dt="2017-11-30T01:03:05.421" v="891" actId="26606"/>
          <ac:spMkLst>
            <pc:docMk/>
            <pc:sldMk cId="361550545" sldId="266"/>
            <ac:spMk id="2" creationId="{F59D8B75-384D-4C17-AC41-3D76E6D27B3F}"/>
          </ac:spMkLst>
        </pc:spChg>
        <pc:spChg chg="del">
          <ac:chgData name="Ralph Haeussler" userId="a33031a8bc7a0d8c" providerId="LiveId" clId="{4C8AB01E-36B0-46C5-A7CE-C4D321E6ABD6}" dt="2017-11-30T01:03:02.486" v="889" actId="26606"/>
          <ac:spMkLst>
            <pc:docMk/>
            <pc:sldMk cId="361550545" sldId="266"/>
            <ac:spMk id="3" creationId="{50172A55-D9BF-4FE3-BA7C-FDE5B78ABBDC}"/>
          </ac:spMkLst>
        </pc:spChg>
        <pc:picChg chg="add mod">
          <ac:chgData name="Ralph Haeussler" userId="a33031a8bc7a0d8c" providerId="LiveId" clId="{4C8AB01E-36B0-46C5-A7CE-C4D321E6ABD6}" dt="2017-11-30T01:03:05.421" v="891" actId="26606"/>
          <ac:picMkLst>
            <pc:docMk/>
            <pc:sldMk cId="361550545" sldId="266"/>
            <ac:picMk id="5" creationId="{8CB463F5-20FE-4C7A-9AAA-8C4E71BAC162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3:25:36.243" v="1862"/>
        <pc:sldMkLst>
          <pc:docMk/>
          <pc:sldMk cId="1808435571" sldId="267"/>
        </pc:sldMkLst>
        <pc:spChg chg="del">
          <ac:chgData name="Ralph Haeussler" userId="a33031a8bc7a0d8c" providerId="LiveId" clId="{4C8AB01E-36B0-46C5-A7CE-C4D321E6ABD6}" dt="2017-11-30T01:04:46.311" v="894" actId="26606"/>
          <ac:spMkLst>
            <pc:docMk/>
            <pc:sldMk cId="1808435571" sldId="267"/>
            <ac:spMk id="2" creationId="{C21FAE66-D326-4B3E-B0C7-D0F5968592F2}"/>
          </ac:spMkLst>
        </pc:spChg>
        <pc:spChg chg="del">
          <ac:chgData name="Ralph Haeussler" userId="a33031a8bc7a0d8c" providerId="LiveId" clId="{4C8AB01E-36B0-46C5-A7CE-C4D321E6ABD6}" dt="2017-11-30T01:04:43.376" v="893" actId="27614"/>
          <ac:spMkLst>
            <pc:docMk/>
            <pc:sldMk cId="1808435571" sldId="267"/>
            <ac:spMk id="3" creationId="{F52A52C6-7E91-4361-A2C0-4557F4F983F9}"/>
          </ac:spMkLst>
        </pc:spChg>
        <pc:picChg chg="add mod">
          <ac:chgData name="Ralph Haeussler" userId="a33031a8bc7a0d8c" providerId="LiveId" clId="{4C8AB01E-36B0-46C5-A7CE-C4D321E6ABD6}" dt="2017-11-30T01:04:46.510" v="895" actId="27614"/>
          <ac:picMkLst>
            <pc:docMk/>
            <pc:sldMk cId="1808435571" sldId="267"/>
            <ac:picMk id="5" creationId="{660CF4B8-5AEB-4FAB-BF6D-43551E0D6E04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3:25:36.243" v="1862"/>
        <pc:sldMkLst>
          <pc:docMk/>
          <pc:sldMk cId="2089118988" sldId="268"/>
        </pc:sldMkLst>
        <pc:spChg chg="mod">
          <ac:chgData name="Ralph Haeussler" userId="a33031a8bc7a0d8c" providerId="LiveId" clId="{4C8AB01E-36B0-46C5-A7CE-C4D321E6ABD6}" dt="2017-11-30T01:06:48.086" v="900" actId="26606"/>
          <ac:spMkLst>
            <pc:docMk/>
            <pc:sldMk cId="2089118988" sldId="268"/>
            <ac:spMk id="2" creationId="{29DDECC7-C79E-4CB1-B6B3-FB6D033DB9C0}"/>
          </ac:spMkLst>
        </pc:spChg>
        <pc:spChg chg="del">
          <ac:chgData name="Ralph Haeussler" userId="a33031a8bc7a0d8c" providerId="LiveId" clId="{4C8AB01E-36B0-46C5-A7CE-C4D321E6ABD6}" dt="2017-11-30T01:06:36.453" v="897" actId="14100"/>
          <ac:spMkLst>
            <pc:docMk/>
            <pc:sldMk cId="2089118988" sldId="268"/>
            <ac:spMk id="3" creationId="{5797628F-807E-4136-9034-45DFA5B31A45}"/>
          </ac:spMkLst>
        </pc:spChg>
        <pc:spChg chg="add del">
          <ac:chgData name="Ralph Haeussler" userId="a33031a8bc7a0d8c" providerId="LiveId" clId="{4C8AB01E-36B0-46C5-A7CE-C4D321E6ABD6}" dt="2017-11-30T01:08:31.093" v="901" actId="14100"/>
          <ac:spMkLst>
            <pc:docMk/>
            <pc:sldMk cId="2089118988" sldId="268"/>
            <ac:spMk id="10" creationId="{00000000-0000-0000-0000-000000000000}"/>
          </ac:spMkLst>
        </pc:spChg>
        <pc:picChg chg="add mod">
          <ac:chgData name="Ralph Haeussler" userId="a33031a8bc7a0d8c" providerId="LiveId" clId="{4C8AB01E-36B0-46C5-A7CE-C4D321E6ABD6}" dt="2017-11-30T01:08:58.272" v="906" actId="14100"/>
          <ac:picMkLst>
            <pc:docMk/>
            <pc:sldMk cId="2089118988" sldId="268"/>
            <ac:picMk id="6" creationId="{3E642360-FF92-4452-970A-7B24BB1CCDE6}"/>
          </ac:picMkLst>
        </pc:picChg>
        <pc:picChg chg="add del mod">
          <ac:chgData name="Ralph Haeussler" userId="a33031a8bc7a0d8c" providerId="LiveId" clId="{4C8AB01E-36B0-46C5-A7CE-C4D321E6ABD6}" dt="2017-11-30T01:06:48.086" v="900" actId="26606"/>
          <ac:picMkLst>
            <pc:docMk/>
            <pc:sldMk cId="2089118988" sldId="268"/>
            <ac:picMk id="7" creationId="{F74910E3-C8C7-4085-8CC9-BEF2427CA92C}"/>
          </ac:picMkLst>
        </pc:picChg>
        <pc:picChg chg="add">
          <ac:chgData name="Ralph Haeussler" userId="a33031a8bc7a0d8c" providerId="LiveId" clId="{4C8AB01E-36B0-46C5-A7CE-C4D321E6ABD6}" dt="2017-11-30T01:06:48.086" v="900" actId="26606"/>
          <ac:picMkLst>
            <pc:docMk/>
            <pc:sldMk cId="2089118988" sldId="268"/>
            <ac:picMk id="8" creationId="{F74910E3-C8C7-4085-8CC9-BEF2427CA92C}"/>
          </ac:picMkLst>
        </pc:picChg>
        <pc:cxnChg chg="add">
          <ac:chgData name="Ralph Haeussler" userId="a33031a8bc7a0d8c" providerId="LiveId" clId="{4C8AB01E-36B0-46C5-A7CE-C4D321E6ABD6}" dt="2017-11-30T01:06:48.086" v="900" actId="26606"/>
          <ac:cxnSpMkLst>
            <pc:docMk/>
            <pc:sldMk cId="2089118988" sldId="268"/>
            <ac:cxnSpMk id="13" creationId="{E0DCF65E-F84E-483D-83D7-A1616D569143}"/>
          </ac:cxnSpMkLst>
        </pc:cxnChg>
      </pc:sldChg>
      <pc:sldChg chg="addSp delSp modSp add mod modTransition setBg">
        <pc:chgData name="Ralph Haeussler" userId="a33031a8bc7a0d8c" providerId="LiveId" clId="{4C8AB01E-36B0-46C5-A7CE-C4D321E6ABD6}" dt="2017-11-30T03:25:02.933" v="1860"/>
        <pc:sldMkLst>
          <pc:docMk/>
          <pc:sldMk cId="3083271304" sldId="269"/>
        </pc:sldMkLst>
        <pc:spChg chg="del">
          <ac:chgData name="Ralph Haeussler" userId="a33031a8bc7a0d8c" providerId="LiveId" clId="{4C8AB01E-36B0-46C5-A7CE-C4D321E6ABD6}" dt="2017-11-30T01:13:00.151" v="919" actId="26606"/>
          <ac:spMkLst>
            <pc:docMk/>
            <pc:sldMk cId="3083271304" sldId="269"/>
            <ac:spMk id="2" creationId="{B99AA79E-76B8-405B-8F83-2D5BD3947F7C}"/>
          </ac:spMkLst>
        </pc:spChg>
        <pc:spChg chg="del">
          <ac:chgData name="Ralph Haeussler" userId="a33031a8bc7a0d8c" providerId="LiveId" clId="{4C8AB01E-36B0-46C5-A7CE-C4D321E6ABD6}" dt="2017-11-30T01:12:56.346" v="917" actId="931"/>
          <ac:spMkLst>
            <pc:docMk/>
            <pc:sldMk cId="3083271304" sldId="269"/>
            <ac:spMk id="3" creationId="{DCCFA049-A6A3-43C1-8185-5E924877B7A1}"/>
          </ac:spMkLst>
        </pc:spChg>
        <pc:graphicFrameChg chg="add del mod">
          <ac:chgData name="Ralph Haeussler" userId="a33031a8bc7a0d8c" providerId="LiveId" clId="{4C8AB01E-36B0-46C5-A7CE-C4D321E6ABD6}" dt="2017-11-30T01:11:39.030" v="910" actId="478"/>
          <ac:graphicFrameMkLst>
            <pc:docMk/>
            <pc:sldMk cId="3083271304" sldId="269"/>
            <ac:graphicFrameMk id="4" creationId="{44EAAB64-3C43-49FC-AF45-88596C92AD4C}"/>
          </ac:graphicFrameMkLst>
        </pc:graphicFrameChg>
        <pc:graphicFrameChg chg="add del mod">
          <ac:chgData name="Ralph Haeussler" userId="a33031a8bc7a0d8c" providerId="LiveId" clId="{4C8AB01E-36B0-46C5-A7CE-C4D321E6ABD6}" dt="2017-11-30T01:11:42.148" v="912" actId="26606"/>
          <ac:graphicFrameMkLst>
            <pc:docMk/>
            <pc:sldMk cId="3083271304" sldId="269"/>
            <ac:graphicFrameMk id="5" creationId="{5AA6F1BB-4963-430E-8A76-81D17D54FCE0}"/>
          </ac:graphicFrameMkLst>
        </pc:graphicFrameChg>
        <pc:graphicFrameChg chg="add del mod">
          <ac:chgData name="Ralph Haeussler" userId="a33031a8bc7a0d8c" providerId="LiveId" clId="{4C8AB01E-36B0-46C5-A7CE-C4D321E6ABD6}" dt="2017-11-30T01:12:09.863" v="914" actId="26606"/>
          <ac:graphicFrameMkLst>
            <pc:docMk/>
            <pc:sldMk cId="3083271304" sldId="269"/>
            <ac:graphicFrameMk id="6" creationId="{E236D4FF-AF32-4699-A98D-2A25B8D1ACA5}"/>
          </ac:graphicFrameMkLst>
        </pc:graphicFrameChg>
        <pc:graphicFrameChg chg="add del mod">
          <ac:chgData name="Ralph Haeussler" userId="a33031a8bc7a0d8c" providerId="LiveId" clId="{4C8AB01E-36B0-46C5-A7CE-C4D321E6ABD6}" dt="2017-11-30T01:12:27.168" v="916" actId="26606"/>
          <ac:graphicFrameMkLst>
            <pc:docMk/>
            <pc:sldMk cId="3083271304" sldId="269"/>
            <ac:graphicFrameMk id="7" creationId="{743009AD-A001-44C7-A669-2DA2EE102109}"/>
          </ac:graphicFrameMkLst>
        </pc:graphicFrameChg>
        <pc:picChg chg="add mod">
          <ac:chgData name="Ralph Haeussler" userId="a33031a8bc7a0d8c" providerId="LiveId" clId="{4C8AB01E-36B0-46C5-A7CE-C4D321E6ABD6}" dt="2017-11-30T01:13:00.151" v="919" actId="26606"/>
          <ac:picMkLst>
            <pc:docMk/>
            <pc:sldMk cId="3083271304" sldId="269"/>
            <ac:picMk id="9" creationId="{187AD8F2-D84B-45FF-847E-F2D5539A3B25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3:25:02.933" v="1860"/>
        <pc:sldMkLst>
          <pc:docMk/>
          <pc:sldMk cId="387349441" sldId="270"/>
        </pc:sldMkLst>
        <pc:spChg chg="del">
          <ac:chgData name="Ralph Haeussler" userId="a33031a8bc7a0d8c" providerId="LiveId" clId="{4C8AB01E-36B0-46C5-A7CE-C4D321E6ABD6}" dt="2017-11-30T01:53:48.287" v="927" actId="26606"/>
          <ac:spMkLst>
            <pc:docMk/>
            <pc:sldMk cId="387349441" sldId="270"/>
            <ac:spMk id="2" creationId="{E91FAE95-D531-43F3-920D-40697912300D}"/>
          </ac:spMkLst>
        </pc:spChg>
        <pc:spChg chg="del">
          <ac:chgData name="Ralph Haeussler" userId="a33031a8bc7a0d8c" providerId="LiveId" clId="{4C8AB01E-36B0-46C5-A7CE-C4D321E6ABD6}" dt="2017-11-30T01:53:43.278" v="925"/>
          <ac:spMkLst>
            <pc:docMk/>
            <pc:sldMk cId="387349441" sldId="270"/>
            <ac:spMk id="3" creationId="{A5683829-5BA4-49C2-BD84-A383A52982FB}"/>
          </ac:spMkLst>
        </pc:spChg>
        <pc:graphicFrameChg chg="add del mod">
          <ac:chgData name="Ralph Haeussler" userId="a33031a8bc7a0d8c" providerId="LiveId" clId="{4C8AB01E-36B0-46C5-A7CE-C4D321E6ABD6}" dt="2017-11-30T01:53:26.865" v="922"/>
          <ac:graphicFrameMkLst>
            <pc:docMk/>
            <pc:sldMk cId="387349441" sldId="270"/>
            <ac:graphicFrameMk id="4" creationId="{0C1F7C5C-D78F-4F84-8D8A-CFDBB7FA6890}"/>
          </ac:graphicFrameMkLst>
        </pc:graphicFrameChg>
        <pc:graphicFrameChg chg="add del mod">
          <ac:chgData name="Ralph Haeussler" userId="a33031a8bc7a0d8c" providerId="LiveId" clId="{4C8AB01E-36B0-46C5-A7CE-C4D321E6ABD6}" dt="2017-11-30T01:53:34.710" v="924"/>
          <ac:graphicFrameMkLst>
            <pc:docMk/>
            <pc:sldMk cId="387349441" sldId="270"/>
            <ac:graphicFrameMk id="5" creationId="{DCD51A37-E7E2-4A09-8A83-52C8BF04F249}"/>
          </ac:graphicFrameMkLst>
        </pc:graphicFrameChg>
        <pc:picChg chg="add mod">
          <ac:chgData name="Ralph Haeussler" userId="a33031a8bc7a0d8c" providerId="LiveId" clId="{4C8AB01E-36B0-46C5-A7CE-C4D321E6ABD6}" dt="2017-11-30T01:53:48.287" v="927" actId="26606"/>
          <ac:picMkLst>
            <pc:docMk/>
            <pc:sldMk cId="387349441" sldId="270"/>
            <ac:picMk id="7" creationId="{E52BCF03-0F30-45FD-8FF7-D975959BBEC3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3:25:02.933" v="1860"/>
        <pc:sldMkLst>
          <pc:docMk/>
          <pc:sldMk cId="3829213998" sldId="271"/>
        </pc:sldMkLst>
        <pc:spChg chg="mod">
          <ac:chgData name="Ralph Haeussler" userId="a33031a8bc7a0d8c" providerId="LiveId" clId="{4C8AB01E-36B0-46C5-A7CE-C4D321E6ABD6}" dt="2017-11-30T01:54:35.604" v="932" actId="26606"/>
          <ac:spMkLst>
            <pc:docMk/>
            <pc:sldMk cId="3829213998" sldId="271"/>
            <ac:spMk id="2" creationId="{BE6C2162-A651-4B14-B933-D58BA8014FCB}"/>
          </ac:spMkLst>
        </pc:spChg>
        <pc:spChg chg="del">
          <ac:chgData name="Ralph Haeussler" userId="a33031a8bc7a0d8c" providerId="LiveId" clId="{4C8AB01E-36B0-46C5-A7CE-C4D321E6ABD6}" dt="2017-11-30T01:54:28.212" v="929"/>
          <ac:spMkLst>
            <pc:docMk/>
            <pc:sldMk cId="3829213998" sldId="271"/>
            <ac:spMk id="3" creationId="{CCA1DDAF-521B-407F-A3AC-E29D1562A656}"/>
          </ac:spMkLst>
        </pc:spChg>
        <pc:spChg chg="add mod">
          <ac:chgData name="Ralph Haeussler" userId="a33031a8bc7a0d8c" providerId="LiveId" clId="{4C8AB01E-36B0-46C5-A7CE-C4D321E6ABD6}" dt="2017-11-30T01:54:43.975" v="950" actId="20577"/>
          <ac:spMkLst>
            <pc:docMk/>
            <pc:sldMk cId="3829213998" sldId="271"/>
            <ac:spMk id="10" creationId="{00000000-0000-0000-0000-000000000000}"/>
          </ac:spMkLst>
        </pc:spChg>
        <pc:graphicFrameChg chg="add del mod">
          <ac:chgData name="Ralph Haeussler" userId="a33031a8bc7a0d8c" providerId="LiveId" clId="{4C8AB01E-36B0-46C5-A7CE-C4D321E6ABD6}" dt="2017-11-30T01:55:29.105" v="952"/>
          <ac:graphicFrameMkLst>
            <pc:docMk/>
            <pc:sldMk cId="3829213998" sldId="271"/>
            <ac:graphicFrameMk id="5" creationId="{046C7C5A-8437-4D24-A662-BFC58F917260}"/>
          </ac:graphicFrameMkLst>
        </pc:graphicFrameChg>
        <pc:picChg chg="add del mod">
          <ac:chgData name="Ralph Haeussler" userId="a33031a8bc7a0d8c" providerId="LiveId" clId="{4C8AB01E-36B0-46C5-A7CE-C4D321E6ABD6}" dt="2017-11-30T01:54:35.604" v="932" actId="26606"/>
          <ac:picMkLst>
            <pc:docMk/>
            <pc:sldMk cId="3829213998" sldId="271"/>
            <ac:picMk id="7" creationId="{94B40874-4F03-4796-8CED-875288D9071E}"/>
          </ac:picMkLst>
        </pc:picChg>
        <pc:picChg chg="add">
          <ac:chgData name="Ralph Haeussler" userId="a33031a8bc7a0d8c" providerId="LiveId" clId="{4C8AB01E-36B0-46C5-A7CE-C4D321E6ABD6}" dt="2017-11-30T01:54:35.604" v="932" actId="26606"/>
          <ac:picMkLst>
            <pc:docMk/>
            <pc:sldMk cId="3829213998" sldId="271"/>
            <ac:picMk id="8" creationId="{94B40874-4F03-4796-8CED-875288D9071E}"/>
          </ac:picMkLst>
        </pc:picChg>
        <pc:picChg chg="add mod">
          <ac:chgData name="Ralph Haeussler" userId="a33031a8bc7a0d8c" providerId="LiveId" clId="{4C8AB01E-36B0-46C5-A7CE-C4D321E6ABD6}" dt="2017-11-30T01:55:44.650" v="956" actId="14100"/>
          <ac:picMkLst>
            <pc:docMk/>
            <pc:sldMk cId="3829213998" sldId="271"/>
            <ac:picMk id="9" creationId="{961FA36C-AE51-46EC-8A0F-7871A194BD93}"/>
          </ac:picMkLst>
        </pc:picChg>
        <pc:cxnChg chg="add">
          <ac:chgData name="Ralph Haeussler" userId="a33031a8bc7a0d8c" providerId="LiveId" clId="{4C8AB01E-36B0-46C5-A7CE-C4D321E6ABD6}" dt="2017-11-30T01:54:35.604" v="932" actId="26606"/>
          <ac:cxnSpMkLst>
            <pc:docMk/>
            <pc:sldMk cId="3829213998" sldId="271"/>
            <ac:cxnSpMk id="13" creationId="{A4F35239-EB86-4ACB-91DE-4989620C2C1A}"/>
          </ac:cxnSpMkLst>
        </pc:cxnChg>
      </pc:sldChg>
      <pc:sldChg chg="addSp delSp modSp add mod modTransition setBg">
        <pc:chgData name="Ralph Haeussler" userId="a33031a8bc7a0d8c" providerId="LiveId" clId="{4C8AB01E-36B0-46C5-A7CE-C4D321E6ABD6}" dt="2017-11-30T03:25:02.933" v="1860"/>
        <pc:sldMkLst>
          <pc:docMk/>
          <pc:sldMk cId="3904978873" sldId="272"/>
        </pc:sldMkLst>
        <pc:spChg chg="del">
          <ac:chgData name="Ralph Haeussler" userId="a33031a8bc7a0d8c" providerId="LiveId" clId="{4C8AB01E-36B0-46C5-A7CE-C4D321E6ABD6}" dt="2017-11-30T01:57:38.206" v="960" actId="26606"/>
          <ac:spMkLst>
            <pc:docMk/>
            <pc:sldMk cId="3904978873" sldId="272"/>
            <ac:spMk id="2" creationId="{1DDC22D5-E14E-4352-8385-65BDBD6D378D}"/>
          </ac:spMkLst>
        </pc:spChg>
        <pc:spChg chg="del">
          <ac:chgData name="Ralph Haeussler" userId="a33031a8bc7a0d8c" providerId="LiveId" clId="{4C8AB01E-36B0-46C5-A7CE-C4D321E6ABD6}" dt="2017-11-30T01:57:34.063" v="958"/>
          <ac:spMkLst>
            <pc:docMk/>
            <pc:sldMk cId="3904978873" sldId="272"/>
            <ac:spMk id="3" creationId="{28102B25-B286-4CE0-B6CA-9EF11079EE30}"/>
          </ac:spMkLst>
        </pc:spChg>
        <pc:picChg chg="add mod">
          <ac:chgData name="Ralph Haeussler" userId="a33031a8bc7a0d8c" providerId="LiveId" clId="{4C8AB01E-36B0-46C5-A7CE-C4D321E6ABD6}" dt="2017-11-30T01:57:38.206" v="960" actId="26606"/>
          <ac:picMkLst>
            <pc:docMk/>
            <pc:sldMk cId="3904978873" sldId="272"/>
            <ac:picMk id="5" creationId="{90F0EE14-68A3-4848-A71F-12F75A9E6D4D}"/>
          </ac:picMkLst>
        </pc:picChg>
      </pc:sldChg>
      <pc:sldChg chg="addSp delSp modSp add mod modTransition setBg modAnim">
        <pc:chgData name="Ralph Haeussler" userId="a33031a8bc7a0d8c" providerId="LiveId" clId="{4C8AB01E-36B0-46C5-A7CE-C4D321E6ABD6}" dt="2017-11-30T03:48:16.587" v="2287"/>
        <pc:sldMkLst>
          <pc:docMk/>
          <pc:sldMk cId="1489378201" sldId="273"/>
        </pc:sldMkLst>
        <pc:spChg chg="del">
          <ac:chgData name="Ralph Haeussler" userId="a33031a8bc7a0d8c" providerId="LiveId" clId="{4C8AB01E-36B0-46C5-A7CE-C4D321E6ABD6}" dt="2017-11-30T02:01:10.961" v="969" actId="26606"/>
          <ac:spMkLst>
            <pc:docMk/>
            <pc:sldMk cId="1489378201" sldId="273"/>
            <ac:spMk id="2" creationId="{BE000C33-F458-40F1-9B6E-F6C636CFF7B4}"/>
          </ac:spMkLst>
        </pc:spChg>
        <pc:spChg chg="del">
          <ac:chgData name="Ralph Haeussler" userId="a33031a8bc7a0d8c" providerId="LiveId" clId="{4C8AB01E-36B0-46C5-A7CE-C4D321E6ABD6}" dt="2017-11-30T02:01:06.691" v="968"/>
          <ac:spMkLst>
            <pc:docMk/>
            <pc:sldMk cId="1489378201" sldId="273"/>
            <ac:spMk id="3" creationId="{B8B4C3CE-AA78-4197-B24F-9D3E708262F7}"/>
          </ac:spMkLst>
        </pc:spChg>
        <pc:graphicFrameChg chg="add del mod">
          <ac:chgData name="Ralph Haeussler" userId="a33031a8bc7a0d8c" providerId="LiveId" clId="{4C8AB01E-36B0-46C5-A7CE-C4D321E6ABD6}" dt="2017-11-30T03:47:56.582" v="2282"/>
          <ac:graphicFrameMkLst>
            <pc:docMk/>
            <pc:sldMk cId="1489378201" sldId="273"/>
            <ac:graphicFrameMk id="6" creationId="{5177FD1F-9F7E-4EB8-B31C-29BCE17BCFEB}"/>
          </ac:graphicFrameMkLst>
        </pc:graphicFrameChg>
        <pc:picChg chg="add mod">
          <ac:chgData name="Ralph Haeussler" userId="a33031a8bc7a0d8c" providerId="LiveId" clId="{4C8AB01E-36B0-46C5-A7CE-C4D321E6ABD6}" dt="2017-11-30T02:01:11.042" v="970" actId="27614"/>
          <ac:picMkLst>
            <pc:docMk/>
            <pc:sldMk cId="1489378201" sldId="273"/>
            <ac:picMk id="5" creationId="{5879DF57-F1E1-4250-BD78-63484A2E82FA}"/>
          </ac:picMkLst>
        </pc:picChg>
        <pc:picChg chg="add mod">
          <ac:chgData name="Ralph Haeussler" userId="a33031a8bc7a0d8c" providerId="LiveId" clId="{4C8AB01E-36B0-46C5-A7CE-C4D321E6ABD6}" dt="2017-11-30T03:48:11.243" v="2286" actId="1076"/>
          <ac:picMkLst>
            <pc:docMk/>
            <pc:sldMk cId="1489378201" sldId="273"/>
            <ac:picMk id="8" creationId="{03906439-0614-4121-BF52-F3CA2FFF4D16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3:25:36.243" v="1862"/>
        <pc:sldMkLst>
          <pc:docMk/>
          <pc:sldMk cId="1965412987" sldId="274"/>
        </pc:sldMkLst>
        <pc:spChg chg="del">
          <ac:chgData name="Ralph Haeussler" userId="a33031a8bc7a0d8c" providerId="LiveId" clId="{4C8AB01E-36B0-46C5-A7CE-C4D321E6ABD6}" dt="2017-11-30T02:05:45.464" v="974" actId="26606"/>
          <ac:spMkLst>
            <pc:docMk/>
            <pc:sldMk cId="1965412987" sldId="274"/>
            <ac:spMk id="2" creationId="{C66409EC-8519-4445-92B7-E3A7433667BB}"/>
          </ac:spMkLst>
        </pc:spChg>
        <pc:spChg chg="del">
          <ac:chgData name="Ralph Haeussler" userId="a33031a8bc7a0d8c" providerId="LiveId" clId="{4C8AB01E-36B0-46C5-A7CE-C4D321E6ABD6}" dt="2017-11-30T02:05:42.193" v="972"/>
          <ac:spMkLst>
            <pc:docMk/>
            <pc:sldMk cId="1965412987" sldId="274"/>
            <ac:spMk id="3" creationId="{7A13209A-79FE-47AF-8D55-EBBE65D12EE6}"/>
          </ac:spMkLst>
        </pc:spChg>
        <pc:graphicFrameChg chg="add del mod">
          <ac:chgData name="Ralph Haeussler" userId="a33031a8bc7a0d8c" providerId="LiveId" clId="{4C8AB01E-36B0-46C5-A7CE-C4D321E6ABD6}" dt="2017-11-30T02:09:22.458" v="984"/>
          <ac:graphicFrameMkLst>
            <pc:docMk/>
            <pc:sldMk cId="1965412987" sldId="274"/>
            <ac:graphicFrameMk id="6" creationId="{2BB0B34A-074F-4E37-82AB-3FF0B7BD7D74}"/>
          </ac:graphicFrameMkLst>
        </pc:graphicFrameChg>
        <pc:picChg chg="add mod">
          <ac:chgData name="Ralph Haeussler" userId="a33031a8bc7a0d8c" providerId="LiveId" clId="{4C8AB01E-36B0-46C5-A7CE-C4D321E6ABD6}" dt="2017-11-30T02:05:45.464" v="974" actId="26606"/>
          <ac:picMkLst>
            <pc:docMk/>
            <pc:sldMk cId="1965412987" sldId="274"/>
            <ac:picMk id="5" creationId="{A42EB7DE-F392-4199-B184-D466330CAC80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3:25:02.933" v="1860"/>
        <pc:sldMkLst>
          <pc:docMk/>
          <pc:sldMk cId="2001704651" sldId="275"/>
        </pc:sldMkLst>
        <pc:spChg chg="del">
          <ac:chgData name="Ralph Haeussler" userId="a33031a8bc7a0d8c" providerId="LiveId" clId="{4C8AB01E-36B0-46C5-A7CE-C4D321E6ABD6}" dt="2017-11-30T02:08:54.679" v="982" actId="26606"/>
          <ac:spMkLst>
            <pc:docMk/>
            <pc:sldMk cId="2001704651" sldId="275"/>
            <ac:spMk id="2" creationId="{3538158D-CD13-409B-80D1-2666E6C1348E}"/>
          </ac:spMkLst>
        </pc:spChg>
        <pc:spChg chg="del">
          <ac:chgData name="Ralph Haeussler" userId="a33031a8bc7a0d8c" providerId="LiveId" clId="{4C8AB01E-36B0-46C5-A7CE-C4D321E6ABD6}" dt="2017-11-30T02:08:24.414" v="976"/>
          <ac:spMkLst>
            <pc:docMk/>
            <pc:sldMk cId="2001704651" sldId="275"/>
            <ac:spMk id="3" creationId="{966F03AD-A434-4937-B71E-2188ED1A6CB0}"/>
          </ac:spMkLst>
        </pc:spChg>
        <pc:spChg chg="add del mod">
          <ac:chgData name="Ralph Haeussler" userId="a33031a8bc7a0d8c" providerId="LiveId" clId="{4C8AB01E-36B0-46C5-A7CE-C4D321E6ABD6}" dt="2017-11-30T02:08:54.679" v="982" actId="26606"/>
          <ac:spMkLst>
            <pc:docMk/>
            <pc:sldMk cId="2001704651" sldId="275"/>
            <ac:spMk id="9" creationId="{3989F87D-1D65-4DDC-9D7B-4447F4F0C308}"/>
          </ac:spMkLst>
        </pc:spChg>
        <pc:picChg chg="add del mod">
          <ac:chgData name="Ralph Haeussler" userId="a33031a8bc7a0d8c" providerId="LiveId" clId="{4C8AB01E-36B0-46C5-A7CE-C4D321E6ABD6}" dt="2017-11-30T02:08:49.935" v="979"/>
          <ac:picMkLst>
            <pc:docMk/>
            <pc:sldMk cId="2001704651" sldId="275"/>
            <ac:picMk id="5" creationId="{9C332448-7171-49BE-B60F-EDCD52AF060F}"/>
          </ac:picMkLst>
        </pc:picChg>
        <pc:picChg chg="add del">
          <ac:chgData name="Ralph Haeussler" userId="a33031a8bc7a0d8c" providerId="LiveId" clId="{4C8AB01E-36B0-46C5-A7CE-C4D321E6ABD6}" dt="2017-11-30T02:08:54.679" v="982" actId="26606"/>
          <ac:picMkLst>
            <pc:docMk/>
            <pc:sldMk cId="2001704651" sldId="275"/>
            <ac:picMk id="7" creationId="{29A93908-7DED-4FD6-89F1-DC5A4C585EBD}"/>
          </ac:picMkLst>
        </pc:picChg>
        <pc:picChg chg="add">
          <ac:chgData name="Ralph Haeussler" userId="a33031a8bc7a0d8c" providerId="LiveId" clId="{4C8AB01E-36B0-46C5-A7CE-C4D321E6ABD6}" dt="2017-11-30T02:08:54.679" v="982" actId="26606"/>
          <ac:picMkLst>
            <pc:docMk/>
            <pc:sldMk cId="2001704651" sldId="275"/>
            <ac:picMk id="10" creationId="{29A93908-7DED-4FD6-89F1-DC5A4C585EBD}"/>
          </ac:picMkLst>
        </pc:picChg>
      </pc:sldChg>
      <pc:sldChg chg="addSp delSp modSp add mod modTransition setBg">
        <pc:chgData name="Ralph Haeussler" userId="a33031a8bc7a0d8c" providerId="LiveId" clId="{4C8AB01E-36B0-46C5-A7CE-C4D321E6ABD6}" dt="2017-11-30T03:25:36.243" v="1862"/>
        <pc:sldMkLst>
          <pc:docMk/>
          <pc:sldMk cId="3789938945" sldId="276"/>
        </pc:sldMkLst>
        <pc:spChg chg="del">
          <ac:chgData name="Ralph Haeussler" userId="a33031a8bc7a0d8c" providerId="LiveId" clId="{4C8AB01E-36B0-46C5-A7CE-C4D321E6ABD6}" dt="2017-11-30T02:10:13.278" v="992" actId="26606"/>
          <ac:spMkLst>
            <pc:docMk/>
            <pc:sldMk cId="3789938945" sldId="276"/>
            <ac:spMk id="2" creationId="{B1FC1294-8801-4919-A4D4-CB38D0F1201E}"/>
          </ac:spMkLst>
        </pc:spChg>
        <pc:spChg chg="del">
          <ac:chgData name="Ralph Haeussler" userId="a33031a8bc7a0d8c" providerId="LiveId" clId="{4C8AB01E-36B0-46C5-A7CE-C4D321E6ABD6}" dt="2017-11-30T02:10:09.943" v="990" actId="931"/>
          <ac:spMkLst>
            <pc:docMk/>
            <pc:sldMk cId="3789938945" sldId="276"/>
            <ac:spMk id="3" creationId="{7A19BA2B-B75A-4065-B65E-6B034D8B92F5}"/>
          </ac:spMkLst>
        </pc:spChg>
        <pc:graphicFrameChg chg="add del mod">
          <ac:chgData name="Ralph Haeussler" userId="a33031a8bc7a0d8c" providerId="LiveId" clId="{4C8AB01E-36B0-46C5-A7CE-C4D321E6ABD6}" dt="2017-11-30T02:09:36.467" v="987" actId="478"/>
          <ac:graphicFrameMkLst>
            <pc:docMk/>
            <pc:sldMk cId="3789938945" sldId="276"/>
            <ac:graphicFrameMk id="4" creationId="{933DD7C1-CB71-4DF0-9B67-75A65070AB2B}"/>
          </ac:graphicFrameMkLst>
        </pc:graphicFrameChg>
        <pc:graphicFrameChg chg="add del mod">
          <ac:chgData name="Ralph Haeussler" userId="a33031a8bc7a0d8c" providerId="LiveId" clId="{4C8AB01E-36B0-46C5-A7CE-C4D321E6ABD6}" dt="2017-11-30T02:09:47.162" v="989"/>
          <ac:graphicFrameMkLst>
            <pc:docMk/>
            <pc:sldMk cId="3789938945" sldId="276"/>
            <ac:graphicFrameMk id="5" creationId="{5B176609-1D23-4A80-ADBC-4EB42211E070}"/>
          </ac:graphicFrameMkLst>
        </pc:graphicFrameChg>
        <pc:picChg chg="add mod">
          <ac:chgData name="Ralph Haeussler" userId="a33031a8bc7a0d8c" providerId="LiveId" clId="{4C8AB01E-36B0-46C5-A7CE-C4D321E6ABD6}" dt="2017-11-30T02:10:13.278" v="992" actId="26606"/>
          <ac:picMkLst>
            <pc:docMk/>
            <pc:sldMk cId="3789938945" sldId="276"/>
            <ac:picMk id="7" creationId="{9BDBB7E8-7D03-4E2E-BA6A-1E3EDF62C787}"/>
          </ac:picMkLst>
        </pc:picChg>
      </pc:sldChg>
      <pc:sldChg chg="addSp delSp modSp add">
        <pc:chgData name="Ralph Haeussler" userId="a33031a8bc7a0d8c" providerId="LiveId" clId="{4C8AB01E-36B0-46C5-A7CE-C4D321E6ABD6}" dt="2017-11-30T02:15:10.513" v="1003" actId="14100"/>
        <pc:sldMkLst>
          <pc:docMk/>
          <pc:sldMk cId="1139463476" sldId="277"/>
        </pc:sldMkLst>
        <pc:picChg chg="add mod">
          <ac:chgData name="Ralph Haeussler" userId="a33031a8bc7a0d8c" providerId="LiveId" clId="{4C8AB01E-36B0-46C5-A7CE-C4D321E6ABD6}" dt="2017-11-30T02:15:10.513" v="1003" actId="14100"/>
          <ac:picMkLst>
            <pc:docMk/>
            <pc:sldMk cId="1139463476" sldId="277"/>
            <ac:picMk id="4" creationId="{F2EC8800-544A-46F7-90DB-8E9F48D9508A}"/>
          </ac:picMkLst>
        </pc:picChg>
        <pc:picChg chg="del">
          <ac:chgData name="Ralph Haeussler" userId="a33031a8bc7a0d8c" providerId="LiveId" clId="{4C8AB01E-36B0-46C5-A7CE-C4D321E6ABD6}" dt="2017-11-30T02:15:01.571" v="999" actId="478"/>
          <ac:picMkLst>
            <pc:docMk/>
            <pc:sldMk cId="1139463476" sldId="277"/>
            <ac:picMk id="8" creationId="{F74910E3-C8C7-4085-8CC9-BEF2427CA92C}"/>
          </ac:picMkLst>
        </pc:picChg>
      </pc:sldChg>
      <pc:sldChg chg="addSp delSp modSp add delAnim modAnim">
        <pc:chgData name="Ralph Haeussler" userId="a33031a8bc7a0d8c" providerId="LiveId" clId="{4C8AB01E-36B0-46C5-A7CE-C4D321E6ABD6}" dt="2017-11-30T03:35:46.570" v="2244" actId="313"/>
        <pc:sldMkLst>
          <pc:docMk/>
          <pc:sldMk cId="958363482" sldId="278"/>
        </pc:sldMkLst>
        <pc:spChg chg="mod">
          <ac:chgData name="Ralph Haeussler" userId="a33031a8bc7a0d8c" providerId="LiveId" clId="{4C8AB01E-36B0-46C5-A7CE-C4D321E6ABD6}" dt="2017-11-30T02:28:27.809" v="1182" actId="20577"/>
          <ac:spMkLst>
            <pc:docMk/>
            <pc:sldMk cId="958363482" sldId="278"/>
            <ac:spMk id="2" creationId="{799762E5-839F-4909-977A-E1044F6E2C39}"/>
          </ac:spMkLst>
        </pc:spChg>
        <pc:spChg chg="add mod">
          <ac:chgData name="Ralph Haeussler" userId="a33031a8bc7a0d8c" providerId="LiveId" clId="{4C8AB01E-36B0-46C5-A7CE-C4D321E6ABD6}" dt="2017-11-30T03:35:46.570" v="2244" actId="313"/>
          <ac:spMkLst>
            <pc:docMk/>
            <pc:sldMk cId="958363482" sldId="278"/>
            <ac:spMk id="3" creationId="{8E151A61-7463-4189-A619-A1AC89D4D2B1}"/>
          </ac:spMkLst>
        </pc:spChg>
        <pc:spChg chg="add mod">
          <ac:chgData name="Ralph Haeussler" userId="a33031a8bc7a0d8c" providerId="LiveId" clId="{4C8AB01E-36B0-46C5-A7CE-C4D321E6ABD6}" dt="2017-11-30T02:31:04.741" v="1204" actId="1076"/>
          <ac:spMkLst>
            <pc:docMk/>
            <pc:sldMk cId="958363482" sldId="278"/>
            <ac:spMk id="4" creationId="{EECBC657-0C11-40B7-9AC0-61113A21D384}"/>
          </ac:spMkLst>
        </pc:spChg>
        <pc:spChg chg="mod">
          <ac:chgData name="Ralph Haeussler" userId="a33031a8bc7a0d8c" providerId="LiveId" clId="{4C8AB01E-36B0-46C5-A7CE-C4D321E6ABD6}" dt="2017-11-30T02:24:11.949" v="1138" actId="313"/>
          <ac:spMkLst>
            <pc:docMk/>
            <pc:sldMk cId="958363482" sldId="278"/>
            <ac:spMk id="10" creationId="{00000000-0000-0000-0000-000000000000}"/>
          </ac:spMkLst>
        </pc:spChg>
        <pc:graphicFrameChg chg="add del mod">
          <ac:chgData name="Ralph Haeussler" userId="a33031a8bc7a0d8c" providerId="LiveId" clId="{4C8AB01E-36B0-46C5-A7CE-C4D321E6ABD6}" dt="2017-11-30T02:30:31.022" v="1197" actId="478"/>
          <ac:graphicFrameMkLst>
            <pc:docMk/>
            <pc:sldMk cId="958363482" sldId="278"/>
            <ac:graphicFrameMk id="6" creationId="{1CA9D5B1-1626-49DA-BBBE-92CF439D7224}"/>
          </ac:graphicFrameMkLst>
        </pc:graphicFrameChg>
        <pc:picChg chg="del">
          <ac:chgData name="Ralph Haeussler" userId="a33031a8bc7a0d8c" providerId="LiveId" clId="{4C8AB01E-36B0-46C5-A7CE-C4D321E6ABD6}" dt="2017-11-30T02:24:02.514" v="1112" actId="478"/>
          <ac:picMkLst>
            <pc:docMk/>
            <pc:sldMk cId="958363482" sldId="278"/>
            <ac:picMk id="5" creationId="{ADF6CCB6-566C-458C-A5B7-FA49E792E351}"/>
          </ac:picMkLst>
        </pc:picChg>
        <pc:picChg chg="del">
          <ac:chgData name="Ralph Haeussler" userId="a33031a8bc7a0d8c" providerId="LiveId" clId="{4C8AB01E-36B0-46C5-A7CE-C4D321E6ABD6}" dt="2017-11-30T02:24:00.197" v="1111" actId="478"/>
          <ac:picMkLst>
            <pc:docMk/>
            <pc:sldMk cId="958363482" sldId="278"/>
            <ac:picMk id="7" creationId="{30A380BE-695B-46F1-8800-766A36E5F35F}"/>
          </ac:picMkLst>
        </pc:picChg>
        <pc:picChg chg="mod">
          <ac:chgData name="Ralph Haeussler" userId="a33031a8bc7a0d8c" providerId="LiveId" clId="{4C8AB01E-36B0-46C5-A7CE-C4D321E6ABD6}" dt="2017-11-30T03:20:06.342" v="1695" actId="1076"/>
          <ac:picMkLst>
            <pc:docMk/>
            <pc:sldMk cId="958363482" sldId="278"/>
            <ac:picMk id="8" creationId="{9D7EEFF8-49E2-48F7-9E0E-5833CD4F80E6}"/>
          </ac:picMkLst>
        </pc:picChg>
        <pc:picChg chg="add mod ord">
          <ac:chgData name="Ralph Haeussler" userId="a33031a8bc7a0d8c" providerId="LiveId" clId="{4C8AB01E-36B0-46C5-A7CE-C4D321E6ABD6}" dt="2017-11-30T03:35:36.076" v="2240" actId="1076"/>
          <ac:picMkLst>
            <pc:docMk/>
            <pc:sldMk cId="958363482" sldId="278"/>
            <ac:picMk id="9" creationId="{F1EC8D3F-42D6-4E1B-AD90-81BB1BFEC233}"/>
          </ac:picMkLst>
        </pc:picChg>
        <pc:picChg chg="add mod">
          <ac:chgData name="Ralph Haeussler" userId="a33031a8bc7a0d8c" providerId="LiveId" clId="{4C8AB01E-36B0-46C5-A7CE-C4D321E6ABD6}" dt="2017-11-30T03:35:32.469" v="2239" actId="14100"/>
          <ac:picMkLst>
            <pc:docMk/>
            <pc:sldMk cId="958363482" sldId="278"/>
            <ac:picMk id="11" creationId="{9F31A78E-2763-4130-B70B-7154B1962309}"/>
          </ac:picMkLst>
        </pc:picChg>
        <pc:picChg chg="add mod">
          <ac:chgData name="Ralph Haeussler" userId="a33031a8bc7a0d8c" providerId="LiveId" clId="{4C8AB01E-36B0-46C5-A7CE-C4D321E6ABD6}" dt="2017-11-30T03:35:26.313" v="2237" actId="1076"/>
          <ac:picMkLst>
            <pc:docMk/>
            <pc:sldMk cId="958363482" sldId="278"/>
            <ac:picMk id="14" creationId="{38A11329-73C6-4D24-85AC-303293C63DCD}"/>
          </ac:picMkLst>
        </pc:picChg>
      </pc:sldChg>
      <pc:sldChg chg="addSp delSp modSp add ord modTransition delAnim modAnim">
        <pc:chgData name="Ralph Haeussler" userId="a33031a8bc7a0d8c" providerId="LiveId" clId="{4C8AB01E-36B0-46C5-A7CE-C4D321E6ABD6}" dt="2017-11-30T04:38:34.190" v="2738"/>
        <pc:sldMkLst>
          <pc:docMk/>
          <pc:sldMk cId="3407807574" sldId="279"/>
        </pc:sldMkLst>
        <pc:spChg chg="add del mod">
          <ac:chgData name="Ralph Haeussler" userId="a33031a8bc7a0d8c" providerId="LiveId" clId="{4C8AB01E-36B0-46C5-A7CE-C4D321E6ABD6}" dt="2017-11-30T02:51:01.218" v="1267" actId="478"/>
          <ac:spMkLst>
            <pc:docMk/>
            <pc:sldMk cId="3407807574" sldId="279"/>
            <ac:spMk id="9" creationId="{4CD2089B-092C-4B14-9515-53D061E4D69B}"/>
          </ac:spMkLst>
        </pc:spChg>
        <pc:spChg chg="mod">
          <ac:chgData name="Ralph Haeussler" userId="a33031a8bc7a0d8c" providerId="LiveId" clId="{4C8AB01E-36B0-46C5-A7CE-C4D321E6ABD6}" dt="2017-11-30T02:25:45.761" v="1148" actId="20577"/>
          <ac:spMkLst>
            <pc:docMk/>
            <pc:sldMk cId="3407807574" sldId="279"/>
            <ac:spMk id="10" creationId="{00000000-0000-0000-0000-000000000000}"/>
          </ac:spMkLst>
        </pc:spChg>
        <pc:spChg chg="add mod">
          <ac:chgData name="Ralph Haeussler" userId="a33031a8bc7a0d8c" providerId="LiveId" clId="{4C8AB01E-36B0-46C5-A7CE-C4D321E6ABD6}" dt="2017-11-30T02:52:43.387" v="1304" actId="1076"/>
          <ac:spMkLst>
            <pc:docMk/>
            <pc:sldMk cId="3407807574" sldId="279"/>
            <ac:spMk id="16" creationId="{3EF5FC31-F5D0-4A8B-8345-76415D1AC15A}"/>
          </ac:spMkLst>
        </pc:spChg>
        <pc:graphicFrameChg chg="add del mod">
          <ac:chgData name="Ralph Haeussler" userId="a33031a8bc7a0d8c" providerId="LiveId" clId="{4C8AB01E-36B0-46C5-A7CE-C4D321E6ABD6}" dt="2017-11-30T02:25:53.863" v="1153" actId="478"/>
          <ac:graphicFrameMkLst>
            <pc:docMk/>
            <pc:sldMk cId="3407807574" sldId="279"/>
            <ac:graphicFrameMk id="3" creationId="{BC58CC9F-D116-4FAE-A565-9F5A8F6AA372}"/>
          </ac:graphicFrameMkLst>
        </pc:graphicFrameChg>
        <pc:picChg chg="del">
          <ac:chgData name="Ralph Haeussler" userId="a33031a8bc7a0d8c" providerId="LiveId" clId="{4C8AB01E-36B0-46C5-A7CE-C4D321E6ABD6}" dt="2017-11-30T02:25:49.920" v="1150" actId="478"/>
          <ac:picMkLst>
            <pc:docMk/>
            <pc:sldMk cId="3407807574" sldId="279"/>
            <ac:picMk id="5" creationId="{ADF6CCB6-566C-458C-A5B7-FA49E792E351}"/>
          </ac:picMkLst>
        </pc:picChg>
        <pc:picChg chg="add del mod">
          <ac:chgData name="Ralph Haeussler" userId="a33031a8bc7a0d8c" providerId="LiveId" clId="{4C8AB01E-36B0-46C5-A7CE-C4D321E6ABD6}" dt="2017-11-30T02:50:57.013" v="1266" actId="478"/>
          <ac:picMkLst>
            <pc:docMk/>
            <pc:sldMk cId="3407807574" sldId="279"/>
            <ac:picMk id="6" creationId="{AB535B73-DB6A-42D9-9CF2-C3EC600786D4}"/>
          </ac:picMkLst>
        </pc:picChg>
        <pc:picChg chg="del">
          <ac:chgData name="Ralph Haeussler" userId="a33031a8bc7a0d8c" providerId="LiveId" clId="{4C8AB01E-36B0-46C5-A7CE-C4D321E6ABD6}" dt="2017-11-30T02:25:48.504" v="1149" actId="478"/>
          <ac:picMkLst>
            <pc:docMk/>
            <pc:sldMk cId="3407807574" sldId="279"/>
            <ac:picMk id="7" creationId="{30A380BE-695B-46F1-8800-766A36E5F35F}"/>
          </ac:picMkLst>
        </pc:picChg>
        <pc:picChg chg="mod">
          <ac:chgData name="Ralph Haeussler" userId="a33031a8bc7a0d8c" providerId="LiveId" clId="{4C8AB01E-36B0-46C5-A7CE-C4D321E6ABD6}" dt="2017-11-30T02:38:47.668" v="1246" actId="1076"/>
          <ac:picMkLst>
            <pc:docMk/>
            <pc:sldMk cId="3407807574" sldId="279"/>
            <ac:picMk id="8" creationId="{9D7EEFF8-49E2-48F7-9E0E-5833CD4F80E6}"/>
          </ac:picMkLst>
        </pc:picChg>
        <pc:picChg chg="add mod">
          <ac:chgData name="Ralph Haeussler" userId="a33031a8bc7a0d8c" providerId="LiveId" clId="{4C8AB01E-36B0-46C5-A7CE-C4D321E6ABD6}" dt="2017-11-30T02:49:57.767" v="1264" actId="1076"/>
          <ac:picMkLst>
            <pc:docMk/>
            <pc:sldMk cId="3407807574" sldId="279"/>
            <ac:picMk id="12" creationId="{CF4334E8-66DA-4677-B4DE-6C2B26835B27}"/>
          </ac:picMkLst>
        </pc:picChg>
        <pc:picChg chg="add mod">
          <ac:chgData name="Ralph Haeussler" userId="a33031a8bc7a0d8c" providerId="LiveId" clId="{4C8AB01E-36B0-46C5-A7CE-C4D321E6ABD6}" dt="2017-11-30T02:52:39.167" v="1303" actId="14100"/>
          <ac:picMkLst>
            <pc:docMk/>
            <pc:sldMk cId="3407807574" sldId="279"/>
            <ac:picMk id="15" creationId="{AED714CB-6241-49A3-8C1A-0E11AA812B26}"/>
          </ac:picMkLst>
        </pc:picChg>
      </pc:sldChg>
      <pc:sldChg chg="addSp delSp modSp add">
        <pc:chgData name="Ralph Haeussler" userId="a33031a8bc7a0d8c" providerId="LiveId" clId="{4C8AB01E-36B0-46C5-A7CE-C4D321E6ABD6}" dt="2017-11-30T02:56:37.116" v="1310" actId="1076"/>
        <pc:sldMkLst>
          <pc:docMk/>
          <pc:sldMk cId="407735692" sldId="280"/>
        </pc:sldMkLst>
        <pc:spChg chg="mod">
          <ac:chgData name="Ralph Haeussler" userId="a33031a8bc7a0d8c" providerId="LiveId" clId="{4C8AB01E-36B0-46C5-A7CE-C4D321E6ABD6}" dt="2017-11-30T02:56:37.116" v="1310" actId="1076"/>
          <ac:spMkLst>
            <pc:docMk/>
            <pc:sldMk cId="407735692" sldId="280"/>
            <ac:spMk id="9" creationId="{4CD2089B-092C-4B14-9515-53D061E4D69B}"/>
          </ac:spMkLst>
        </pc:spChg>
        <pc:picChg chg="add del mod">
          <ac:chgData name="Ralph Haeussler" userId="a33031a8bc7a0d8c" providerId="LiveId" clId="{4C8AB01E-36B0-46C5-A7CE-C4D321E6ABD6}" dt="2017-11-30T02:56:31.577" v="1309" actId="1076"/>
          <ac:picMkLst>
            <pc:docMk/>
            <pc:sldMk cId="407735692" sldId="280"/>
            <ac:picMk id="8" creationId="{9D7EEFF8-49E2-48F7-9E0E-5833CD4F80E6}"/>
          </ac:picMkLst>
        </pc:picChg>
      </pc:sldChg>
      <pc:sldChg chg="addSp delSp modSp add delAnim modAnim">
        <pc:chgData name="Ralph Haeussler" userId="a33031a8bc7a0d8c" providerId="LiveId" clId="{4C8AB01E-36B0-46C5-A7CE-C4D321E6ABD6}" dt="2017-11-30T03:05:49" v="1386"/>
        <pc:sldMkLst>
          <pc:docMk/>
          <pc:sldMk cId="3309140556" sldId="281"/>
        </pc:sldMkLst>
        <pc:spChg chg="add">
          <ac:chgData name="Ralph Haeussler" userId="a33031a8bc7a0d8c" providerId="LiveId" clId="{4C8AB01E-36B0-46C5-A7CE-C4D321E6ABD6}" dt="2017-11-30T03:05:03.086" v="1377"/>
          <ac:spMkLst>
            <pc:docMk/>
            <pc:sldMk cId="3309140556" sldId="281"/>
            <ac:spMk id="3" creationId="{E0D5EF2D-EAF2-47C0-BADE-5BC6885D368D}"/>
          </ac:spMkLst>
        </pc:spChg>
        <pc:spChg chg="del mod">
          <ac:chgData name="Ralph Haeussler" userId="a33031a8bc7a0d8c" providerId="LiveId" clId="{4C8AB01E-36B0-46C5-A7CE-C4D321E6ABD6}" dt="2017-11-30T03:05:01.997" v="1376" actId="478"/>
          <ac:spMkLst>
            <pc:docMk/>
            <pc:sldMk cId="3309140556" sldId="281"/>
            <ac:spMk id="9" creationId="{4CD2089B-092C-4B14-9515-53D061E4D69B}"/>
          </ac:spMkLst>
        </pc:spChg>
        <pc:picChg chg="add mod ord">
          <ac:chgData name="Ralph Haeussler" userId="a33031a8bc7a0d8c" providerId="LiveId" clId="{4C8AB01E-36B0-46C5-A7CE-C4D321E6ABD6}" dt="2017-11-30T03:05:38.526" v="1382" actId="167"/>
          <ac:picMkLst>
            <pc:docMk/>
            <pc:sldMk cId="3309140556" sldId="281"/>
            <ac:picMk id="5" creationId="{E6854521-492F-46C3-9D32-62968EFC9DF9}"/>
          </ac:picMkLst>
        </pc:picChg>
        <pc:picChg chg="del">
          <ac:chgData name="Ralph Haeussler" userId="a33031a8bc7a0d8c" providerId="LiveId" clId="{4C8AB01E-36B0-46C5-A7CE-C4D321E6ABD6}" dt="2017-11-30T03:04:58.158" v="1374" actId="478"/>
          <ac:picMkLst>
            <pc:docMk/>
            <pc:sldMk cId="3309140556" sldId="281"/>
            <ac:picMk id="6" creationId="{AB535B73-DB6A-42D9-9CF2-C3EC600786D4}"/>
          </ac:picMkLst>
        </pc:picChg>
      </pc:sldChg>
      <pc:sldChg chg="addSp delSp modSp add delAnim modAnim">
        <pc:chgData name="Ralph Haeussler" userId="a33031a8bc7a0d8c" providerId="LiveId" clId="{4C8AB01E-36B0-46C5-A7CE-C4D321E6ABD6}" dt="2017-11-30T03:11:04.258" v="1447"/>
        <pc:sldMkLst>
          <pc:docMk/>
          <pc:sldMk cId="1400250730" sldId="282"/>
        </pc:sldMkLst>
        <pc:spChg chg="ord">
          <ac:chgData name="Ralph Haeussler" userId="a33031a8bc7a0d8c" providerId="LiveId" clId="{4C8AB01E-36B0-46C5-A7CE-C4D321E6ABD6}" dt="2017-11-30T03:10:08.087" v="1423" actId="166"/>
          <ac:spMkLst>
            <pc:docMk/>
            <pc:sldMk cId="1400250730" sldId="282"/>
            <ac:spMk id="2" creationId="{799762E5-839F-4909-977A-E1044F6E2C39}"/>
          </ac:spMkLst>
        </pc:spChg>
        <pc:spChg chg="mod">
          <ac:chgData name="Ralph Haeussler" userId="a33031a8bc7a0d8c" providerId="LiveId" clId="{4C8AB01E-36B0-46C5-A7CE-C4D321E6ABD6}" dt="2017-11-30T03:09:12.671" v="1418" actId="20577"/>
          <ac:spMkLst>
            <pc:docMk/>
            <pc:sldMk cId="1400250730" sldId="282"/>
            <ac:spMk id="10" creationId="{00000000-0000-0000-0000-000000000000}"/>
          </ac:spMkLst>
        </pc:spChg>
        <pc:picChg chg="add mod modCrop">
          <ac:chgData name="Ralph Haeussler" userId="a33031a8bc7a0d8c" providerId="LiveId" clId="{4C8AB01E-36B0-46C5-A7CE-C4D321E6ABD6}" dt="2017-11-30T03:10:03.112" v="1422" actId="1076"/>
          <ac:picMkLst>
            <pc:docMk/>
            <pc:sldMk cId="1400250730" sldId="282"/>
            <ac:picMk id="4" creationId="{BB6ABE53-0777-490A-827D-CB137C40A450}"/>
          </ac:picMkLst>
        </pc:picChg>
        <pc:picChg chg="del">
          <ac:chgData name="Ralph Haeussler" userId="a33031a8bc7a0d8c" providerId="LiveId" clId="{4C8AB01E-36B0-46C5-A7CE-C4D321E6ABD6}" dt="2017-11-30T03:08:38.969" v="1391" actId="478"/>
          <ac:picMkLst>
            <pc:docMk/>
            <pc:sldMk cId="1400250730" sldId="282"/>
            <ac:picMk id="5" creationId="{ADF6CCB6-566C-458C-A5B7-FA49E792E351}"/>
          </ac:picMkLst>
        </pc:picChg>
        <pc:picChg chg="del">
          <ac:chgData name="Ralph Haeussler" userId="a33031a8bc7a0d8c" providerId="LiveId" clId="{4C8AB01E-36B0-46C5-A7CE-C4D321E6ABD6}" dt="2017-11-30T03:08:37.211" v="1390" actId="478"/>
          <ac:picMkLst>
            <pc:docMk/>
            <pc:sldMk cId="1400250730" sldId="282"/>
            <ac:picMk id="7" creationId="{30A380BE-695B-46F1-8800-766A36E5F35F}"/>
          </ac:picMkLst>
        </pc:picChg>
        <pc:picChg chg="add mod modCrop">
          <ac:chgData name="Ralph Haeussler" userId="a33031a8bc7a0d8c" providerId="LiveId" clId="{4C8AB01E-36B0-46C5-A7CE-C4D321E6ABD6}" dt="2017-11-30T03:10:23.135" v="1427" actId="14100"/>
          <ac:picMkLst>
            <pc:docMk/>
            <pc:sldMk cId="1400250730" sldId="282"/>
            <ac:picMk id="9" creationId="{0C07DA77-E943-4991-8CA3-78BBAED41507}"/>
          </ac:picMkLst>
        </pc:picChg>
      </pc:sldChg>
      <pc:sldChg chg="add del">
        <pc:chgData name="Ralph Haeussler" userId="a33031a8bc7a0d8c" providerId="LiveId" clId="{4C8AB01E-36B0-46C5-A7CE-C4D321E6ABD6}" dt="2017-11-30T03:08:30.985" v="1388"/>
        <pc:sldMkLst>
          <pc:docMk/>
          <pc:sldMk cId="2773625784" sldId="282"/>
        </pc:sldMkLst>
      </pc:sldChg>
      <pc:sldChg chg="addSp delSp modSp add mod setBg modAnim">
        <pc:chgData name="Ralph Haeussler" userId="a33031a8bc7a0d8c" providerId="LiveId" clId="{4C8AB01E-36B0-46C5-A7CE-C4D321E6ABD6}" dt="2017-11-30T03:29:09.007" v="1898"/>
        <pc:sldMkLst>
          <pc:docMk/>
          <pc:sldMk cId="18463683" sldId="283"/>
        </pc:sldMkLst>
        <pc:spChg chg="mod">
          <ac:chgData name="Ralph Haeussler" userId="a33031a8bc7a0d8c" providerId="LiveId" clId="{4C8AB01E-36B0-46C5-A7CE-C4D321E6ABD6}" dt="2017-11-30T03:12:43.490" v="1468" actId="26606"/>
          <ac:spMkLst>
            <pc:docMk/>
            <pc:sldMk cId="18463683" sldId="283"/>
            <ac:spMk id="2" creationId="{01EE09C4-C1B3-4192-B386-6F6CC84E7D0C}"/>
          </ac:spMkLst>
        </pc:spChg>
        <pc:spChg chg="del">
          <ac:chgData name="Ralph Haeussler" userId="a33031a8bc7a0d8c" providerId="LiveId" clId="{4C8AB01E-36B0-46C5-A7CE-C4D321E6ABD6}" dt="2017-11-30T03:12:38.405" v="1465"/>
          <ac:spMkLst>
            <pc:docMk/>
            <pc:sldMk cId="18463683" sldId="283"/>
            <ac:spMk id="3" creationId="{FDD74537-B62C-41A3-9552-57975A41044B}"/>
          </ac:spMkLst>
        </pc:spChg>
        <pc:spChg chg="add mod">
          <ac:chgData name="Ralph Haeussler" userId="a33031a8bc7a0d8c" providerId="LiveId" clId="{4C8AB01E-36B0-46C5-A7CE-C4D321E6ABD6}" dt="2017-11-30T03:15:34.646" v="1614" actId="313"/>
          <ac:spMkLst>
            <pc:docMk/>
            <pc:sldMk cId="18463683" sldId="283"/>
            <ac:spMk id="10" creationId="{00000000-0000-0000-0000-000000000000}"/>
          </ac:spMkLst>
        </pc:spChg>
        <pc:spChg chg="add mod">
          <ac:chgData name="Ralph Haeussler" userId="a33031a8bc7a0d8c" providerId="LiveId" clId="{4C8AB01E-36B0-46C5-A7CE-C4D321E6ABD6}" dt="2017-11-30T03:17:04.218" v="1634" actId="6549"/>
          <ac:spMkLst>
            <pc:docMk/>
            <pc:sldMk cId="18463683" sldId="283"/>
            <ac:spMk id="12" creationId="{486050E9-1380-4602-B1C3-92DF6BD88C8C}"/>
          </ac:spMkLst>
        </pc:spChg>
        <pc:spChg chg="add">
          <ac:chgData name="Ralph Haeussler" userId="a33031a8bc7a0d8c" providerId="LiveId" clId="{4C8AB01E-36B0-46C5-A7CE-C4D321E6ABD6}" dt="2017-11-30T03:12:43.490" v="1468" actId="26606"/>
          <ac:spMkLst>
            <pc:docMk/>
            <pc:sldMk cId="18463683" sldId="283"/>
            <ac:spMk id="13" creationId="{4DE0D6BE-330A-422D-9BD9-1E18F73C6E1E}"/>
          </ac:spMkLst>
        </pc:spChg>
        <pc:graphicFrameChg chg="add del mod">
          <ac:chgData name="Ralph Haeussler" userId="a33031a8bc7a0d8c" providerId="LiveId" clId="{4C8AB01E-36B0-46C5-A7CE-C4D321E6ABD6}" dt="2017-11-30T03:27:40.018" v="1869"/>
          <ac:graphicFrameMkLst>
            <pc:docMk/>
            <pc:sldMk cId="18463683" sldId="283"/>
            <ac:graphicFrameMk id="16" creationId="{B12FD19D-7E30-4D10-81C3-46DA15C77D65}"/>
          </ac:graphicFrameMkLst>
        </pc:graphicFrameChg>
        <pc:picChg chg="add mod">
          <ac:chgData name="Ralph Haeussler" userId="a33031a8bc7a0d8c" providerId="LiveId" clId="{4C8AB01E-36B0-46C5-A7CE-C4D321E6ABD6}" dt="2017-11-30T03:13:27.832" v="1480" actId="1440"/>
          <ac:picMkLst>
            <pc:docMk/>
            <pc:sldMk cId="18463683" sldId="283"/>
            <ac:picMk id="6" creationId="{4A28179A-8F46-4243-99AB-EA819F254F79}"/>
          </ac:picMkLst>
        </pc:picChg>
        <pc:picChg chg="add del mod">
          <ac:chgData name="Ralph Haeussler" userId="a33031a8bc7a0d8c" providerId="LiveId" clId="{4C8AB01E-36B0-46C5-A7CE-C4D321E6ABD6}" dt="2017-11-30T03:12:43.490" v="1468" actId="26606"/>
          <ac:picMkLst>
            <pc:docMk/>
            <pc:sldMk cId="18463683" sldId="283"/>
            <ac:picMk id="7" creationId="{5EA0B98E-C80F-4CAD-86F4-04D621260EBA}"/>
          </ac:picMkLst>
        </pc:picChg>
        <pc:picChg chg="add">
          <ac:chgData name="Ralph Haeussler" userId="a33031a8bc7a0d8c" providerId="LiveId" clId="{4C8AB01E-36B0-46C5-A7CE-C4D321E6ABD6}" dt="2017-11-30T03:12:43.490" v="1468" actId="26606"/>
          <ac:picMkLst>
            <pc:docMk/>
            <pc:sldMk cId="18463683" sldId="283"/>
            <ac:picMk id="8" creationId="{5EA0B98E-C80F-4CAD-86F4-04D621260EBA}"/>
          </ac:picMkLst>
        </pc:picChg>
        <pc:picChg chg="add mod">
          <ac:chgData name="Ralph Haeussler" userId="a33031a8bc7a0d8c" providerId="LiveId" clId="{4C8AB01E-36B0-46C5-A7CE-C4D321E6ABD6}" dt="2017-11-30T03:28:39.592" v="1881" actId="1076"/>
          <ac:picMkLst>
            <pc:docMk/>
            <pc:sldMk cId="18463683" sldId="283"/>
            <ac:picMk id="11" creationId="{F132CDD0-BA01-46B9-B0DA-122817986421}"/>
          </ac:picMkLst>
        </pc:picChg>
        <pc:picChg chg="add mod">
          <ac:chgData name="Ralph Haeussler" userId="a33031a8bc7a0d8c" providerId="LiveId" clId="{4C8AB01E-36B0-46C5-A7CE-C4D321E6ABD6}" dt="2017-11-30T03:28:25.005" v="1877" actId="1076"/>
          <ac:picMkLst>
            <pc:docMk/>
            <pc:sldMk cId="18463683" sldId="283"/>
            <ac:picMk id="15" creationId="{0B0B5B83-ABEF-436A-8FD7-FCCB1FE0325B}"/>
          </ac:picMkLst>
        </pc:picChg>
        <pc:picChg chg="add mod modCrop">
          <ac:chgData name="Ralph Haeussler" userId="a33031a8bc7a0d8c" providerId="LiveId" clId="{4C8AB01E-36B0-46C5-A7CE-C4D321E6ABD6}" dt="2017-11-30T03:28:45.076" v="1882" actId="1076"/>
          <ac:picMkLst>
            <pc:docMk/>
            <pc:sldMk cId="18463683" sldId="283"/>
            <ac:picMk id="18" creationId="{8848CBBA-D10E-4D3F-98A2-D0D025687B5E}"/>
          </ac:picMkLst>
        </pc:picChg>
      </pc:sldChg>
      <pc:sldChg chg="delSp modSp add">
        <pc:chgData name="Ralph Haeussler" userId="a33031a8bc7a0d8c" providerId="LiveId" clId="{4C8AB01E-36B0-46C5-A7CE-C4D321E6ABD6}" dt="2017-11-30T04:18:20.766" v="2431" actId="14100"/>
        <pc:sldMkLst>
          <pc:docMk/>
          <pc:sldMk cId="2374972193" sldId="284"/>
        </pc:sldMkLst>
        <pc:spChg chg="mod">
          <ac:chgData name="Ralph Haeussler" userId="a33031a8bc7a0d8c" providerId="LiveId" clId="{4C8AB01E-36B0-46C5-A7CE-C4D321E6ABD6}" dt="2017-11-30T04:18:20.766" v="2431" actId="14100"/>
          <ac:spMkLst>
            <pc:docMk/>
            <pc:sldMk cId="2374972193" sldId="284"/>
            <ac:spMk id="10" creationId="{00000000-0000-0000-0000-000000000000}"/>
          </ac:spMkLst>
        </pc:spChg>
        <pc:picChg chg="ord">
          <ac:chgData name="Ralph Haeussler" userId="a33031a8bc7a0d8c" providerId="LiveId" clId="{4C8AB01E-36B0-46C5-A7CE-C4D321E6ABD6}" dt="2017-11-30T03:21:56.419" v="1830" actId="167"/>
          <ac:picMkLst>
            <pc:docMk/>
            <pc:sldMk cId="2374972193" sldId="284"/>
            <ac:picMk id="4" creationId="{B9464355-C3F2-4D18-8C6F-BA72CB89EE85}"/>
          </ac:picMkLst>
        </pc:picChg>
        <pc:picChg chg="ord">
          <ac:chgData name="Ralph Haeussler" userId="a33031a8bc7a0d8c" providerId="LiveId" clId="{4C8AB01E-36B0-46C5-A7CE-C4D321E6ABD6}" dt="2017-11-30T03:22:05.568" v="1831" actId="167"/>
          <ac:picMkLst>
            <pc:docMk/>
            <pc:sldMk cId="2374972193" sldId="284"/>
            <ac:picMk id="8" creationId="{9D7EEFF8-49E2-48F7-9E0E-5833CD4F80E6}"/>
          </ac:picMkLst>
        </pc:picChg>
        <pc:picChg chg="del">
          <ac:chgData name="Ralph Haeussler" userId="a33031a8bc7a0d8c" providerId="LiveId" clId="{4C8AB01E-36B0-46C5-A7CE-C4D321E6ABD6}" dt="2017-11-30T03:21:28.153" v="1741" actId="478"/>
          <ac:picMkLst>
            <pc:docMk/>
            <pc:sldMk cId="2374972193" sldId="284"/>
            <ac:picMk id="12" creationId="{AC5B65BA-6AEC-4E07-AE71-F50F738551A6}"/>
          </ac:picMkLst>
        </pc:picChg>
      </pc:sldChg>
      <pc:sldChg chg="addSp modSp add mod setBg">
        <pc:chgData name="Ralph Haeussler" userId="a33031a8bc7a0d8c" providerId="LiveId" clId="{4C8AB01E-36B0-46C5-A7CE-C4D321E6ABD6}" dt="2017-11-30T04:43:53.820" v="2909" actId="14100"/>
        <pc:sldMkLst>
          <pc:docMk/>
          <pc:sldMk cId="604382299" sldId="285"/>
        </pc:sldMkLst>
        <pc:spChg chg="mod">
          <ac:chgData name="Ralph Haeussler" userId="a33031a8bc7a0d8c" providerId="LiveId" clId="{4C8AB01E-36B0-46C5-A7CE-C4D321E6ABD6}" dt="2017-11-30T03:34:48.462" v="2235" actId="26606"/>
          <ac:spMkLst>
            <pc:docMk/>
            <pc:sldMk cId="604382299" sldId="285"/>
            <ac:spMk id="2" creationId="{6FE68513-1B17-4154-BBA3-516E89CB66D8}"/>
          </ac:spMkLst>
        </pc:spChg>
        <pc:spChg chg="mod">
          <ac:chgData name="Ralph Haeussler" userId="a33031a8bc7a0d8c" providerId="LiveId" clId="{4C8AB01E-36B0-46C5-A7CE-C4D321E6ABD6}" dt="2017-11-30T04:43:53.820" v="2909" actId="14100"/>
          <ac:spMkLst>
            <pc:docMk/>
            <pc:sldMk cId="604382299" sldId="285"/>
            <ac:spMk id="3" creationId="{F05DF591-FBB0-4B6C-8970-4A85D34A53B1}"/>
          </ac:spMkLst>
        </pc:spChg>
        <pc:spChg chg="add">
          <ac:chgData name="Ralph Haeussler" userId="a33031a8bc7a0d8c" providerId="LiveId" clId="{4C8AB01E-36B0-46C5-A7CE-C4D321E6ABD6}" dt="2017-11-30T03:34:48.462" v="2235" actId="26606"/>
          <ac:spMkLst>
            <pc:docMk/>
            <pc:sldMk cId="604382299" sldId="285"/>
            <ac:spMk id="9" creationId="{8303E62F-257C-43A0-BEF7-E0DECD856D26}"/>
          </ac:spMkLst>
        </pc:spChg>
        <pc:picChg chg="add mod ord">
          <ac:chgData name="Ralph Haeussler" userId="a33031a8bc7a0d8c" providerId="LiveId" clId="{4C8AB01E-36B0-46C5-A7CE-C4D321E6ABD6}" dt="2017-11-30T03:34:48.462" v="2235" actId="26606"/>
          <ac:picMkLst>
            <pc:docMk/>
            <pc:sldMk cId="604382299" sldId="285"/>
            <ac:picMk id="4" creationId="{20810A79-202D-4A5D-A855-A4A69FDBC432}"/>
          </ac:picMkLst>
        </pc:picChg>
      </pc:sldChg>
      <pc:sldChg chg="addSp delSp modSp add mod modTransition setBg modAnim">
        <pc:chgData name="Ralph Haeussler" userId="a33031a8bc7a0d8c" providerId="LiveId" clId="{4C8AB01E-36B0-46C5-A7CE-C4D321E6ABD6}" dt="2017-11-30T03:51:35.281" v="2343"/>
        <pc:sldMkLst>
          <pc:docMk/>
          <pc:sldMk cId="3539528877" sldId="286"/>
        </pc:sldMkLst>
        <pc:spChg chg="del">
          <ac:chgData name="Ralph Haeussler" userId="a33031a8bc7a0d8c" providerId="LiveId" clId="{4C8AB01E-36B0-46C5-A7CE-C4D321E6ABD6}" dt="2017-11-30T03:45:59.247" v="2278" actId="26606"/>
          <ac:spMkLst>
            <pc:docMk/>
            <pc:sldMk cId="3539528877" sldId="286"/>
            <ac:spMk id="2" creationId="{720DEAAA-1E79-474A-9C5C-FD8C22D02DCD}"/>
          </ac:spMkLst>
        </pc:spChg>
        <pc:spChg chg="del">
          <ac:chgData name="Ralph Haeussler" userId="a33031a8bc7a0d8c" providerId="LiveId" clId="{4C8AB01E-36B0-46C5-A7CE-C4D321E6ABD6}" dt="2017-11-30T03:45:50.390" v="2275"/>
          <ac:spMkLst>
            <pc:docMk/>
            <pc:sldMk cId="3539528877" sldId="286"/>
            <ac:spMk id="3" creationId="{1496BD38-E41B-42B0-8A33-8CEB894627B0}"/>
          </ac:spMkLst>
        </pc:spChg>
        <pc:spChg chg="add mod ord">
          <ac:chgData name="Ralph Haeussler" userId="a33031a8bc7a0d8c" providerId="LiveId" clId="{4C8AB01E-36B0-46C5-A7CE-C4D321E6ABD6}" dt="2017-11-30T03:49:46.399" v="2295" actId="166"/>
          <ac:spMkLst>
            <pc:docMk/>
            <pc:sldMk cId="3539528877" sldId="286"/>
            <ac:spMk id="8" creationId="{513C1997-64B8-4A33-A705-B0ABFE4735FB}"/>
          </ac:spMkLst>
        </pc:spChg>
        <pc:graphicFrameChg chg="add del mod">
          <ac:chgData name="Ralph Haeussler" userId="a33031a8bc7a0d8c" providerId="LiveId" clId="{4C8AB01E-36B0-46C5-A7CE-C4D321E6ABD6}" dt="2017-11-30T03:45:49.640" v="2274" actId="478"/>
          <ac:graphicFrameMkLst>
            <pc:docMk/>
            <pc:sldMk cId="3539528877" sldId="286"/>
            <ac:graphicFrameMk id="4" creationId="{6AE8CA78-3B35-4B73-910A-167FE36BC19B}"/>
          </ac:graphicFrameMkLst>
        </pc:graphicFrameChg>
        <pc:graphicFrameChg chg="add del mod">
          <ac:chgData name="Ralph Haeussler" userId="a33031a8bc7a0d8c" providerId="LiveId" clId="{4C8AB01E-36B0-46C5-A7CE-C4D321E6ABD6}" dt="2017-11-30T03:47:10.007" v="2280"/>
          <ac:graphicFrameMkLst>
            <pc:docMk/>
            <pc:sldMk cId="3539528877" sldId="286"/>
            <ac:graphicFrameMk id="7" creationId="{2B174BFA-0131-403E-81C2-C5FA826475EA}"/>
          </ac:graphicFrameMkLst>
        </pc:graphicFrameChg>
        <pc:picChg chg="add mod">
          <ac:chgData name="Ralph Haeussler" userId="a33031a8bc7a0d8c" providerId="LiveId" clId="{4C8AB01E-36B0-46C5-A7CE-C4D321E6ABD6}" dt="2017-11-30T03:45:59.247" v="2278" actId="26606"/>
          <ac:picMkLst>
            <pc:docMk/>
            <pc:sldMk cId="3539528877" sldId="286"/>
            <ac:picMk id="6" creationId="{DA8669D2-A140-447F-8133-0C0D3D290CC8}"/>
          </ac:picMkLst>
        </pc:picChg>
        <pc:picChg chg="add mod">
          <ac:chgData name="Ralph Haeussler" userId="a33031a8bc7a0d8c" providerId="LiveId" clId="{4C8AB01E-36B0-46C5-A7CE-C4D321E6ABD6}" dt="2017-11-30T03:49:54.086" v="2298" actId="14100"/>
          <ac:picMkLst>
            <pc:docMk/>
            <pc:sldMk cId="3539528877" sldId="286"/>
            <ac:picMk id="10" creationId="{03A39909-4284-409E-A086-68429C9E55D4}"/>
          </ac:picMkLst>
        </pc:picChg>
        <pc:picChg chg="add del mod">
          <ac:chgData name="Ralph Haeussler" userId="a33031a8bc7a0d8c" providerId="LiveId" clId="{4C8AB01E-36B0-46C5-A7CE-C4D321E6ABD6}" dt="2017-11-30T03:50:57.167" v="2307"/>
          <ac:picMkLst>
            <pc:docMk/>
            <pc:sldMk cId="3539528877" sldId="286"/>
            <ac:picMk id="12" creationId="{501CDD81-DCD3-45BF-B302-82057E135273}"/>
          </ac:picMkLst>
        </pc:picChg>
        <pc:picChg chg="add mod">
          <ac:chgData name="Ralph Haeussler" userId="a33031a8bc7a0d8c" providerId="LiveId" clId="{4C8AB01E-36B0-46C5-A7CE-C4D321E6ABD6}" dt="2017-11-30T03:51:13.779" v="2312" actId="14100"/>
          <ac:picMkLst>
            <pc:docMk/>
            <pc:sldMk cId="3539528877" sldId="286"/>
            <ac:picMk id="14" creationId="{F307FB82-5D7C-46BA-9CB8-55092620EDA0}"/>
          </ac:picMkLst>
        </pc:picChg>
      </pc:sldChg>
      <pc:sldChg chg="add del">
        <pc:chgData name="Ralph Haeussler" userId="a33031a8bc7a0d8c" providerId="LiveId" clId="{4C8AB01E-36B0-46C5-A7CE-C4D321E6ABD6}" dt="2017-11-30T04:26:28.903" v="2582" actId="2696"/>
        <pc:sldMkLst>
          <pc:docMk/>
          <pc:sldMk cId="887109218" sldId="287"/>
        </pc:sldMkLst>
      </pc:sldChg>
      <pc:sldChg chg="addSp modSp add modTransition">
        <pc:chgData name="Ralph Haeussler" userId="a33031a8bc7a0d8c" providerId="LiveId" clId="{4C8AB01E-36B0-46C5-A7CE-C4D321E6ABD6}" dt="2017-11-30T04:53:51.739" v="3036" actId="167"/>
        <pc:sldMkLst>
          <pc:docMk/>
          <pc:sldMk cId="3353213429" sldId="288"/>
        </pc:sldMkLst>
        <pc:picChg chg="mod">
          <ac:chgData name="Ralph Haeussler" userId="a33031a8bc7a0d8c" providerId="LiveId" clId="{4C8AB01E-36B0-46C5-A7CE-C4D321E6ABD6}" dt="2017-11-30T04:46:05.524" v="2945" actId="1076"/>
          <ac:picMkLst>
            <pc:docMk/>
            <pc:sldMk cId="3353213429" sldId="288"/>
            <ac:picMk id="5" creationId="{00000000-0000-0000-0000-000000000000}"/>
          </ac:picMkLst>
        </pc:picChg>
        <pc:picChg chg="add ord">
          <ac:chgData name="Ralph Haeussler" userId="a33031a8bc7a0d8c" providerId="LiveId" clId="{4C8AB01E-36B0-46C5-A7CE-C4D321E6ABD6}" dt="2017-11-30T04:53:51.739" v="3036" actId="167"/>
          <ac:picMkLst>
            <pc:docMk/>
            <pc:sldMk cId="3353213429" sldId="288"/>
            <ac:picMk id="7" creationId="{F763A13E-01D3-425C-BD56-ECAD1F809DAB}"/>
          </ac:picMkLst>
        </pc:picChg>
      </pc:sldChg>
      <pc:sldChg chg="addSp modSp add">
        <pc:chgData name="Ralph Haeussler" userId="a33031a8bc7a0d8c" providerId="LiveId" clId="{4C8AB01E-36B0-46C5-A7CE-C4D321E6ABD6}" dt="2017-11-30T04:54:03.944" v="3038" actId="167"/>
        <pc:sldMkLst>
          <pc:docMk/>
          <pc:sldMk cId="3950127899" sldId="289"/>
        </pc:sldMkLst>
        <pc:spChg chg="mod">
          <ac:chgData name="Ralph Haeussler" userId="a33031a8bc7a0d8c" providerId="LiveId" clId="{4C8AB01E-36B0-46C5-A7CE-C4D321E6ABD6}" dt="2017-11-30T04:02:44.275" v="2345" actId="27636"/>
          <ac:spMkLst>
            <pc:docMk/>
            <pc:sldMk cId="3950127899" sldId="289"/>
            <ac:spMk id="5" creationId="{00000000-0000-0000-0000-000000000000}"/>
          </ac:spMkLst>
        </pc:spChg>
        <pc:picChg chg="add ord">
          <ac:chgData name="Ralph Haeussler" userId="a33031a8bc7a0d8c" providerId="LiveId" clId="{4C8AB01E-36B0-46C5-A7CE-C4D321E6ABD6}" dt="2017-11-30T04:54:03.944" v="3038" actId="167"/>
          <ac:picMkLst>
            <pc:docMk/>
            <pc:sldMk cId="3950127899" sldId="289"/>
            <ac:picMk id="6" creationId="{0B761303-E134-478B-BFE7-58A5EC8B4526}"/>
          </ac:picMkLst>
        </pc:picChg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1938811014" sldId="290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767979458" sldId="291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3597248487" sldId="292"/>
        </pc:sldMkLst>
      </pc:sldChg>
      <pc:sldChg chg="modSp add">
        <pc:chgData name="Ralph Haeussler" userId="a33031a8bc7a0d8c" providerId="LiveId" clId="{4C8AB01E-36B0-46C5-A7CE-C4D321E6ABD6}" dt="2017-11-30T04:02:44.338" v="2346" actId="27636"/>
        <pc:sldMkLst>
          <pc:docMk/>
          <pc:sldMk cId="691029997" sldId="293"/>
        </pc:sldMkLst>
        <pc:spChg chg="mod">
          <ac:chgData name="Ralph Haeussler" userId="a33031a8bc7a0d8c" providerId="LiveId" clId="{4C8AB01E-36B0-46C5-A7CE-C4D321E6ABD6}" dt="2017-11-30T04:02:44.338" v="2346" actId="27636"/>
          <ac:spMkLst>
            <pc:docMk/>
            <pc:sldMk cId="691029997" sldId="293"/>
            <ac:spMk id="33" creationId="{00000000-0000-0000-0000-000000000000}"/>
          </ac:spMkLst>
        </pc:spChg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868397734" sldId="294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391910744" sldId="295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2219904615" sldId="296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3487712518" sldId="297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1215220117" sldId="298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3810567641" sldId="299"/>
        </pc:sldMkLst>
      </pc:sldChg>
      <pc:sldChg chg="add">
        <pc:chgData name="Ralph Haeussler" userId="a33031a8bc7a0d8c" providerId="LiveId" clId="{4C8AB01E-36B0-46C5-A7CE-C4D321E6ABD6}" dt="2017-11-30T04:02:43.525" v="2344"/>
        <pc:sldMkLst>
          <pc:docMk/>
          <pc:sldMk cId="1020123351" sldId="300"/>
        </pc:sldMkLst>
      </pc:sldChg>
      <pc:sldChg chg="modSp add modTransition">
        <pc:chgData name="Ralph Haeussler" userId="a33031a8bc7a0d8c" providerId="LiveId" clId="{4C8AB01E-36B0-46C5-A7CE-C4D321E6ABD6}" dt="2017-11-30T04:47:30.080" v="3013"/>
        <pc:sldMkLst>
          <pc:docMk/>
          <pc:sldMk cId="605816790" sldId="301"/>
        </pc:sldMkLst>
        <pc:spChg chg="mod">
          <ac:chgData name="Ralph Haeussler" userId="a33031a8bc7a0d8c" providerId="LiveId" clId="{4C8AB01E-36B0-46C5-A7CE-C4D321E6ABD6}" dt="2017-11-30T04:47:17.016" v="3012" actId="20577"/>
          <ac:spMkLst>
            <pc:docMk/>
            <pc:sldMk cId="605816790" sldId="301"/>
            <ac:spMk id="2" creationId="{00000000-0000-0000-0000-000000000000}"/>
          </ac:spMkLst>
        </pc:spChg>
      </pc:sldChg>
      <pc:sldChg chg="addSp delSp modSp add modAnim">
        <pc:chgData name="Ralph Haeussler" userId="a33031a8bc7a0d8c" providerId="LiveId" clId="{4C8AB01E-36B0-46C5-A7CE-C4D321E6ABD6}" dt="2017-11-30T04:26:07.372" v="2581"/>
        <pc:sldMkLst>
          <pc:docMk/>
          <pc:sldMk cId="3751812618" sldId="302"/>
        </pc:sldMkLst>
        <pc:spChg chg="add del mod">
          <ac:chgData name="Ralph Haeussler" userId="a33031a8bc7a0d8c" providerId="LiveId" clId="{4C8AB01E-36B0-46C5-A7CE-C4D321E6ABD6}" dt="2017-11-30T04:18:16.047" v="2430" actId="478"/>
          <ac:spMkLst>
            <pc:docMk/>
            <pc:sldMk cId="3751812618" sldId="302"/>
            <ac:spMk id="7" creationId="{8A721DFB-BFDA-41D0-B1F7-FA4F89F8965A}"/>
          </ac:spMkLst>
        </pc:spChg>
        <pc:spChg chg="del mod">
          <ac:chgData name="Ralph Haeussler" userId="a33031a8bc7a0d8c" providerId="LiveId" clId="{4C8AB01E-36B0-46C5-A7CE-C4D321E6ABD6}" dt="2017-11-30T04:18:12.734" v="2428" actId="478"/>
          <ac:spMkLst>
            <pc:docMk/>
            <pc:sldMk cId="3751812618" sldId="302"/>
            <ac:spMk id="10" creationId="{00000000-0000-0000-0000-000000000000}"/>
          </ac:spMkLst>
        </pc:spChg>
        <pc:spChg chg="add mod">
          <ac:chgData name="Ralph Haeussler" userId="a33031a8bc7a0d8c" providerId="LiveId" clId="{4C8AB01E-36B0-46C5-A7CE-C4D321E6ABD6}" dt="2017-11-30T04:18:39.359" v="2433"/>
          <ac:spMkLst>
            <pc:docMk/>
            <pc:sldMk cId="3751812618" sldId="302"/>
            <ac:spMk id="12" creationId="{8FC59EA3-AC7A-4DA1-BC8F-1600856C5D5C}"/>
          </ac:spMkLst>
        </pc:spChg>
        <pc:spChg chg="add mod">
          <ac:chgData name="Ralph Haeussler" userId="a33031a8bc7a0d8c" providerId="LiveId" clId="{4C8AB01E-36B0-46C5-A7CE-C4D321E6ABD6}" dt="2017-11-30T04:25:47.370" v="2575" actId="1076"/>
          <ac:spMkLst>
            <pc:docMk/>
            <pc:sldMk cId="3751812618" sldId="302"/>
            <ac:spMk id="14" creationId="{1C32D0F8-E674-4EA1-94A9-44656B3A85AE}"/>
          </ac:spMkLst>
        </pc:spChg>
        <pc:picChg chg="del">
          <ac:chgData name="Ralph Haeussler" userId="a33031a8bc7a0d8c" providerId="LiveId" clId="{4C8AB01E-36B0-46C5-A7CE-C4D321E6ABD6}" dt="2017-11-30T04:17:25.394" v="2415" actId="478"/>
          <ac:picMkLst>
            <pc:docMk/>
            <pc:sldMk cId="3751812618" sldId="302"/>
            <ac:picMk id="4" creationId="{B9464355-C3F2-4D18-8C6F-BA72CB89EE85}"/>
          </ac:picMkLst>
        </pc:picChg>
        <pc:picChg chg="add mod modCrop">
          <ac:chgData name="Ralph Haeussler" userId="a33031a8bc7a0d8c" providerId="LiveId" clId="{4C8AB01E-36B0-46C5-A7CE-C4D321E6ABD6}" dt="2017-11-30T04:25:57.699" v="2577" actId="1076"/>
          <ac:picMkLst>
            <pc:docMk/>
            <pc:sldMk cId="3751812618" sldId="302"/>
            <ac:picMk id="5" creationId="{012B6D43-A637-4C02-8561-84429A656F5A}"/>
          </ac:picMkLst>
        </pc:picChg>
        <pc:picChg chg="del">
          <ac:chgData name="Ralph Haeussler" userId="a33031a8bc7a0d8c" providerId="LiveId" clId="{4C8AB01E-36B0-46C5-A7CE-C4D321E6ABD6}" dt="2017-11-30T04:17:27.207" v="2416" actId="478"/>
          <ac:picMkLst>
            <pc:docMk/>
            <pc:sldMk cId="3751812618" sldId="302"/>
            <ac:picMk id="9" creationId="{DC05C79C-E68E-4944-956A-44EC25F43507}"/>
          </ac:picMkLst>
        </pc:picChg>
      </pc:sldChg>
      <pc:sldChg chg="addSp delSp modSp add modAnim">
        <pc:chgData name="Ralph Haeussler" userId="a33031a8bc7a0d8c" providerId="LiveId" clId="{4C8AB01E-36B0-46C5-A7CE-C4D321E6ABD6}" dt="2017-11-30T04:25:21.070" v="2558" actId="1076"/>
        <pc:sldMkLst>
          <pc:docMk/>
          <pc:sldMk cId="866353902" sldId="303"/>
        </pc:sldMkLst>
        <pc:spChg chg="mod">
          <ac:chgData name="Ralph Haeussler" userId="a33031a8bc7a0d8c" providerId="LiveId" clId="{4C8AB01E-36B0-46C5-A7CE-C4D321E6ABD6}" dt="2017-11-30T04:24:46.598" v="2535"/>
          <ac:spMkLst>
            <pc:docMk/>
            <pc:sldMk cId="866353902" sldId="303"/>
            <ac:spMk id="12" creationId="{8FC59EA3-AC7A-4DA1-BC8F-1600856C5D5C}"/>
          </ac:spMkLst>
        </pc:spChg>
        <pc:spChg chg="add mod">
          <ac:chgData name="Ralph Haeussler" userId="a33031a8bc7a0d8c" providerId="LiveId" clId="{4C8AB01E-36B0-46C5-A7CE-C4D321E6ABD6}" dt="2017-11-30T04:24:54.770" v="2537" actId="1076"/>
          <ac:spMkLst>
            <pc:docMk/>
            <pc:sldMk cId="866353902" sldId="303"/>
            <ac:spMk id="15" creationId="{2479F957-4584-4435-8F2C-A3038175E8C7}"/>
          </ac:spMkLst>
        </pc:spChg>
        <pc:spChg chg="add mod">
          <ac:chgData name="Ralph Haeussler" userId="a33031a8bc7a0d8c" providerId="LiveId" clId="{4C8AB01E-36B0-46C5-A7CE-C4D321E6ABD6}" dt="2017-11-30T04:25:21.070" v="2558" actId="1076"/>
          <ac:spMkLst>
            <pc:docMk/>
            <pc:sldMk cId="866353902" sldId="303"/>
            <ac:spMk id="16" creationId="{15D72296-C946-4282-B8E4-F885ABAF36C0}"/>
          </ac:spMkLst>
        </pc:spChg>
        <pc:picChg chg="add mod modCrop">
          <ac:chgData name="Ralph Haeussler" userId="a33031a8bc7a0d8c" providerId="LiveId" clId="{4C8AB01E-36B0-46C5-A7CE-C4D321E6ABD6}" dt="2017-11-30T04:22:06.215" v="2460" actId="14100"/>
          <ac:picMkLst>
            <pc:docMk/>
            <pc:sldMk cId="866353902" sldId="303"/>
            <ac:picMk id="4" creationId="{ABAA1837-6056-4C24-9C1A-F1AC170D162B}"/>
          </ac:picMkLst>
        </pc:picChg>
        <pc:picChg chg="del">
          <ac:chgData name="Ralph Haeussler" userId="a33031a8bc7a0d8c" providerId="LiveId" clId="{4C8AB01E-36B0-46C5-A7CE-C4D321E6ABD6}" dt="2017-11-30T04:18:48.438" v="2435" actId="478"/>
          <ac:picMkLst>
            <pc:docMk/>
            <pc:sldMk cId="866353902" sldId="303"/>
            <ac:picMk id="5" creationId="{012B6D43-A637-4C02-8561-84429A656F5A}"/>
          </ac:picMkLst>
        </pc:picChg>
        <pc:picChg chg="add mod ord modCrop">
          <ac:chgData name="Ralph Haeussler" userId="a33031a8bc7a0d8c" providerId="LiveId" clId="{4C8AB01E-36B0-46C5-A7CE-C4D321E6ABD6}" dt="2017-11-30T04:24:14.176" v="2528" actId="14100"/>
          <ac:picMkLst>
            <pc:docMk/>
            <pc:sldMk cId="866353902" sldId="303"/>
            <ac:picMk id="7" creationId="{6C80067D-B2A8-4DAE-AB6A-D38336731D2C}"/>
          </ac:picMkLst>
        </pc:picChg>
        <pc:picChg chg="add del mod">
          <ac:chgData name="Ralph Haeussler" userId="a33031a8bc7a0d8c" providerId="LiveId" clId="{4C8AB01E-36B0-46C5-A7CE-C4D321E6ABD6}" dt="2017-11-30T04:23:49.060" v="2521"/>
          <ac:picMkLst>
            <pc:docMk/>
            <pc:sldMk cId="866353902" sldId="303"/>
            <ac:picMk id="10" creationId="{94C68E24-5F46-404A-A95D-3DF7CB351BF4}"/>
          </ac:picMkLst>
        </pc:picChg>
        <pc:picChg chg="add mod">
          <ac:chgData name="Ralph Haeussler" userId="a33031a8bc7a0d8c" providerId="LiveId" clId="{4C8AB01E-36B0-46C5-A7CE-C4D321E6ABD6}" dt="2017-11-30T04:24:17.098" v="2529" actId="1076"/>
          <ac:picMkLst>
            <pc:docMk/>
            <pc:sldMk cId="866353902" sldId="303"/>
            <ac:picMk id="14" creationId="{4876CCD8-DE9B-4460-B9D3-2EABDEB85749}"/>
          </ac:picMkLst>
        </pc:picChg>
      </pc:sldChg>
      <pc:sldChg chg="addSp delSp modSp add delAnim modAnim">
        <pc:chgData name="Ralph Haeussler" userId="a33031a8bc7a0d8c" providerId="LiveId" clId="{4C8AB01E-36B0-46C5-A7CE-C4D321E6ABD6}" dt="2017-11-30T04:34:27.604" v="2709" actId="1076"/>
        <pc:sldMkLst>
          <pc:docMk/>
          <pc:sldMk cId="3733215941" sldId="304"/>
        </pc:sldMkLst>
        <pc:spChg chg="add mod">
          <ac:chgData name="Ralph Haeussler" userId="a33031a8bc7a0d8c" providerId="LiveId" clId="{4C8AB01E-36B0-46C5-A7CE-C4D321E6ABD6}" dt="2017-11-30T04:34:16.571" v="2706" actId="5793"/>
          <ac:spMkLst>
            <pc:docMk/>
            <pc:sldMk cId="3733215941" sldId="304"/>
            <ac:spMk id="9" creationId="{853AB299-E966-4B31-8377-0D6432AA61D8}"/>
          </ac:spMkLst>
        </pc:spChg>
        <pc:spChg chg="mod">
          <ac:chgData name="Ralph Haeussler" userId="a33031a8bc7a0d8c" providerId="LiveId" clId="{4C8AB01E-36B0-46C5-A7CE-C4D321E6ABD6}" dt="2017-11-30T04:29:21.171" v="2585"/>
          <ac:spMkLst>
            <pc:docMk/>
            <pc:sldMk cId="3733215941" sldId="304"/>
            <ac:spMk id="12" creationId="{8FC59EA3-AC7A-4DA1-BC8F-1600856C5D5C}"/>
          </ac:spMkLst>
        </pc:spChg>
        <pc:spChg chg="mod">
          <ac:chgData name="Ralph Haeussler" userId="a33031a8bc7a0d8c" providerId="LiveId" clId="{4C8AB01E-36B0-46C5-A7CE-C4D321E6ABD6}" dt="2017-11-30T04:30:20.828" v="2603" actId="20577"/>
          <ac:spMkLst>
            <pc:docMk/>
            <pc:sldMk cId="3733215941" sldId="304"/>
            <ac:spMk id="14" creationId="{1C32D0F8-E674-4EA1-94A9-44656B3A85AE}"/>
          </ac:spMkLst>
        </pc:spChg>
        <pc:picChg chg="add mod ord modCrop">
          <ac:chgData name="Ralph Haeussler" userId="a33031a8bc7a0d8c" providerId="LiveId" clId="{4C8AB01E-36B0-46C5-A7CE-C4D321E6ABD6}" dt="2017-11-30T04:34:27.604" v="2709" actId="1076"/>
          <ac:picMkLst>
            <pc:docMk/>
            <pc:sldMk cId="3733215941" sldId="304"/>
            <ac:picMk id="4" creationId="{361D05D2-F0E3-4909-B589-B1AFBAF73B2F}"/>
          </ac:picMkLst>
        </pc:picChg>
        <pc:picChg chg="del">
          <ac:chgData name="Ralph Haeussler" userId="a33031a8bc7a0d8c" providerId="LiveId" clId="{4C8AB01E-36B0-46C5-A7CE-C4D321E6ABD6}" dt="2017-11-30T04:28:52.858" v="2584" actId="478"/>
          <ac:picMkLst>
            <pc:docMk/>
            <pc:sldMk cId="3733215941" sldId="304"/>
            <ac:picMk id="5" creationId="{012B6D43-A637-4C02-8561-84429A656F5A}"/>
          </ac:picMkLst>
        </pc:picChg>
        <pc:picChg chg="add mod modCrop">
          <ac:chgData name="Ralph Haeussler" userId="a33031a8bc7a0d8c" providerId="LiveId" clId="{4C8AB01E-36B0-46C5-A7CE-C4D321E6ABD6}" dt="2017-11-30T04:32:44.234" v="2608" actId="1076"/>
          <ac:picMkLst>
            <pc:docMk/>
            <pc:sldMk cId="3733215941" sldId="304"/>
            <ac:picMk id="7" creationId="{B1D80193-CCFB-4249-8011-00E5DB9DD5D1}"/>
          </ac:picMkLst>
        </pc:picChg>
      </pc:sldChg>
      <pc:sldChg chg="addSp delSp modSp add delAnim modAnim">
        <pc:chgData name="Ralph Haeussler" userId="a33031a8bc7a0d8c" providerId="LiveId" clId="{4C8AB01E-36B0-46C5-A7CE-C4D321E6ABD6}" dt="2017-11-30T04:38:43.513" v="2749"/>
        <pc:sldMkLst>
          <pc:docMk/>
          <pc:sldMk cId="4113853160" sldId="305"/>
        </pc:sldMkLst>
        <pc:spChg chg="add mod">
          <ac:chgData name="Ralph Haeussler" userId="a33031a8bc7a0d8c" providerId="LiveId" clId="{4C8AB01E-36B0-46C5-A7CE-C4D321E6ABD6}" dt="2017-11-30T04:38:10.203" v="2731" actId="1076"/>
          <ac:spMkLst>
            <pc:docMk/>
            <pc:sldMk cId="4113853160" sldId="305"/>
            <ac:spMk id="6" creationId="{1915205C-39BE-4C94-A823-AC97653D4796}"/>
          </ac:spMkLst>
        </pc:spChg>
        <pc:spChg chg="del mod">
          <ac:chgData name="Ralph Haeussler" userId="a33031a8bc7a0d8c" providerId="LiveId" clId="{4C8AB01E-36B0-46C5-A7CE-C4D321E6ABD6}" dt="2017-11-30T04:36:10.433" v="2713" actId="478"/>
          <ac:spMkLst>
            <pc:docMk/>
            <pc:sldMk cId="4113853160" sldId="305"/>
            <ac:spMk id="16" creationId="{3EF5FC31-F5D0-4A8B-8345-76415D1AC15A}"/>
          </ac:spMkLst>
        </pc:spChg>
        <pc:graphicFrameChg chg="add del mod">
          <ac:chgData name="Ralph Haeussler" userId="a33031a8bc7a0d8c" providerId="LiveId" clId="{4C8AB01E-36B0-46C5-A7CE-C4D321E6ABD6}" dt="2017-11-30T04:36:13.293" v="2715"/>
          <ac:graphicFrameMkLst>
            <pc:docMk/>
            <pc:sldMk cId="4113853160" sldId="305"/>
            <ac:graphicFrameMk id="3" creationId="{73E40C94-5A71-4BB2-8D79-70617A9E9C3F}"/>
          </ac:graphicFrameMkLst>
        </pc:graphicFrameChg>
        <pc:picChg chg="add mod">
          <ac:chgData name="Ralph Haeussler" userId="a33031a8bc7a0d8c" providerId="LiveId" clId="{4C8AB01E-36B0-46C5-A7CE-C4D321E6ABD6}" dt="2017-11-30T04:36:48.695" v="2729"/>
          <ac:picMkLst>
            <pc:docMk/>
            <pc:sldMk cId="4113853160" sldId="305"/>
            <ac:picMk id="5" creationId="{83D859FC-CE8A-436C-9CBF-5ECF0A9ED62B}"/>
          </ac:picMkLst>
        </pc:picChg>
        <pc:picChg chg="del">
          <ac:chgData name="Ralph Haeussler" userId="a33031a8bc7a0d8c" providerId="LiveId" clId="{4C8AB01E-36B0-46C5-A7CE-C4D321E6ABD6}" dt="2017-11-30T04:36:06.886" v="2711" actId="478"/>
          <ac:picMkLst>
            <pc:docMk/>
            <pc:sldMk cId="4113853160" sldId="305"/>
            <ac:picMk id="15" creationId="{AED714CB-6241-49A3-8C1A-0E11AA812B26}"/>
          </ac:picMkLst>
        </pc:picChg>
      </pc:sldChg>
      <pc:sldChg chg="addSp delSp modSp add delAnim modAnim">
        <pc:chgData name="Ralph Haeussler" userId="a33031a8bc7a0d8c" providerId="LiveId" clId="{4C8AB01E-36B0-46C5-A7CE-C4D321E6ABD6}" dt="2017-11-30T04:41:47.521" v="2822"/>
        <pc:sldMkLst>
          <pc:docMk/>
          <pc:sldMk cId="1437988556" sldId="306"/>
        </pc:sldMkLst>
        <pc:spChg chg="mod">
          <ac:chgData name="Ralph Haeussler" userId="a33031a8bc7a0d8c" providerId="LiveId" clId="{4C8AB01E-36B0-46C5-A7CE-C4D321E6ABD6}" dt="2017-11-30T04:41:02.841" v="2816" actId="20577"/>
          <ac:spMkLst>
            <pc:docMk/>
            <pc:sldMk cId="1437988556" sldId="306"/>
            <ac:spMk id="10" creationId="{00000000-0000-0000-0000-000000000000}"/>
          </ac:spMkLst>
        </pc:spChg>
        <pc:graphicFrameChg chg="add del mod">
          <ac:chgData name="Ralph Haeussler" userId="a33031a8bc7a0d8c" providerId="LiveId" clId="{4C8AB01E-36B0-46C5-A7CE-C4D321E6ABD6}" dt="2017-11-30T04:39:58.642" v="2757"/>
          <ac:graphicFrameMkLst>
            <pc:docMk/>
            <pc:sldMk cId="1437988556" sldId="306"/>
            <ac:graphicFrameMk id="3" creationId="{E14D11F7-0ED0-4156-A488-176ACE93BCC2}"/>
          </ac:graphicFrameMkLst>
        </pc:graphicFrameChg>
        <pc:picChg chg="del">
          <ac:chgData name="Ralph Haeussler" userId="a33031a8bc7a0d8c" providerId="LiveId" clId="{4C8AB01E-36B0-46C5-A7CE-C4D321E6ABD6}" dt="2017-11-30T04:39:46.785" v="2754" actId="478"/>
          <ac:picMkLst>
            <pc:docMk/>
            <pc:sldMk cId="1437988556" sldId="306"/>
            <ac:picMk id="4" creationId="{BB6ABE53-0777-490A-827D-CB137C40A450}"/>
          </ac:picMkLst>
        </pc:picChg>
        <pc:picChg chg="add mod">
          <ac:chgData name="Ralph Haeussler" userId="a33031a8bc7a0d8c" providerId="LiveId" clId="{4C8AB01E-36B0-46C5-A7CE-C4D321E6ABD6}" dt="2017-11-30T04:40:18.274" v="2761" actId="1076"/>
          <ac:picMkLst>
            <pc:docMk/>
            <pc:sldMk cId="1437988556" sldId="306"/>
            <ac:picMk id="6" creationId="{BCB12728-1484-41E0-B84F-34E095CD3953}"/>
          </ac:picMkLst>
        </pc:picChg>
        <pc:picChg chg="del">
          <ac:chgData name="Ralph Haeussler" userId="a33031a8bc7a0d8c" providerId="LiveId" clId="{4C8AB01E-36B0-46C5-A7CE-C4D321E6ABD6}" dt="2017-11-30T04:39:45.269" v="2753" actId="478"/>
          <ac:picMkLst>
            <pc:docMk/>
            <pc:sldMk cId="1437988556" sldId="306"/>
            <ac:picMk id="9" creationId="{0C07DA77-E943-4991-8CA3-78BBAED41507}"/>
          </ac:picMkLst>
        </pc:picChg>
        <pc:picChg chg="add mod">
          <ac:chgData name="Ralph Haeussler" userId="a33031a8bc7a0d8c" providerId="LiveId" clId="{4C8AB01E-36B0-46C5-A7CE-C4D321E6ABD6}" dt="2017-11-30T04:41:35.957" v="2820" actId="1076"/>
          <ac:picMkLst>
            <pc:docMk/>
            <pc:sldMk cId="1437988556" sldId="306"/>
            <ac:picMk id="11" creationId="{6A3E5DF6-6191-4691-809B-3D07B30569B3}"/>
          </ac:picMkLst>
        </pc:picChg>
      </pc:sldChg>
      <pc:sldChg chg="add del">
        <pc:chgData name="Ralph Haeussler" userId="a33031a8bc7a0d8c" providerId="LiveId" clId="{4C8AB01E-36B0-46C5-A7CE-C4D321E6ABD6}" dt="2017-11-30T04:39:38.893" v="2751"/>
        <pc:sldMkLst>
          <pc:docMk/>
          <pc:sldMk cId="1995730161" sldId="306"/>
        </pc:sldMkLst>
      </pc:sldChg>
      <pc:sldChg chg="addSp delSp modSp add mod modTransition setBg modAnim">
        <pc:chgData name="Ralph Haeussler" userId="a33031a8bc7a0d8c" providerId="LiveId" clId="{4C8AB01E-36B0-46C5-A7CE-C4D321E6ABD6}" dt="2017-11-30T04:53:38.550" v="3034"/>
        <pc:sldMkLst>
          <pc:docMk/>
          <pc:sldMk cId="2174828663" sldId="307"/>
        </pc:sldMkLst>
        <pc:spChg chg="mod ord">
          <ac:chgData name="Ralph Haeussler" userId="a33031a8bc7a0d8c" providerId="LiveId" clId="{4C8AB01E-36B0-46C5-A7CE-C4D321E6ABD6}" dt="2017-11-30T04:46:57.905" v="2990" actId="20577"/>
          <ac:spMkLst>
            <pc:docMk/>
            <pc:sldMk cId="2174828663" sldId="307"/>
            <ac:spMk id="2" creationId="{BCA9DCFC-8384-4E8D-B26F-52928C985AC9}"/>
          </ac:spMkLst>
        </pc:spChg>
        <pc:spChg chg="add del">
          <ac:chgData name="Ralph Haeussler" userId="a33031a8bc7a0d8c" providerId="LiveId" clId="{4C8AB01E-36B0-46C5-A7CE-C4D321E6ABD6}" dt="2017-11-30T04:45:35.395" v="2934"/>
          <ac:spMkLst>
            <pc:docMk/>
            <pc:sldMk cId="2174828663" sldId="307"/>
            <ac:spMk id="3" creationId="{4774435C-E1AD-45BA-BAC3-8F0D000DF1CC}"/>
          </ac:spMkLst>
        </pc:spChg>
        <pc:spChg chg="add del mod">
          <ac:chgData name="Ralph Haeussler" userId="a33031a8bc7a0d8c" providerId="LiveId" clId="{4C8AB01E-36B0-46C5-A7CE-C4D321E6ABD6}" dt="2017-11-30T04:52:37.346" v="3015"/>
          <ac:spMkLst>
            <pc:docMk/>
            <pc:sldMk cId="2174828663" sldId="307"/>
            <ac:spMk id="11" creationId="{2EC82230-D27D-45AD-81EA-51B79F392686}"/>
          </ac:spMkLst>
        </pc:spChg>
        <pc:spChg chg="add del">
          <ac:chgData name="Ralph Haeussler" userId="a33031a8bc7a0d8c" providerId="LiveId" clId="{4C8AB01E-36B0-46C5-A7CE-C4D321E6ABD6}" dt="2017-11-30T04:45:48.587" v="2938" actId="26606"/>
          <ac:spMkLst>
            <pc:docMk/>
            <pc:sldMk cId="2174828663" sldId="307"/>
            <ac:spMk id="12" creationId="{BD1CAB03-F6A4-4736-85F6-261056424D9D}"/>
          </ac:spMkLst>
        </pc:spChg>
        <pc:spChg chg="add del">
          <ac:chgData name="Ralph Haeussler" userId="a33031a8bc7a0d8c" providerId="LiveId" clId="{4C8AB01E-36B0-46C5-A7CE-C4D321E6ABD6}" dt="2017-11-30T04:45:48.587" v="2938" actId="26606"/>
          <ac:spMkLst>
            <pc:docMk/>
            <pc:sldMk cId="2174828663" sldId="307"/>
            <ac:spMk id="14" creationId="{3E2321B3-5D47-422E-8DD6-192DA485FF63}"/>
          </ac:spMkLst>
        </pc:spChg>
        <pc:spChg chg="add">
          <ac:chgData name="Ralph Haeussler" userId="a33031a8bc7a0d8c" providerId="LiveId" clId="{4C8AB01E-36B0-46C5-A7CE-C4D321E6ABD6}" dt="2017-11-30T04:45:48.728" v="2940" actId="26606"/>
          <ac:spMkLst>
            <pc:docMk/>
            <pc:sldMk cId="2174828663" sldId="307"/>
            <ac:spMk id="15" creationId="{4DE0D6BE-330A-422D-9BD9-1E18F73C6E1E}"/>
          </ac:spMkLst>
        </pc:spChg>
        <pc:spChg chg="add del">
          <ac:chgData name="Ralph Haeussler" userId="a33031a8bc7a0d8c" providerId="LiveId" clId="{4C8AB01E-36B0-46C5-A7CE-C4D321E6ABD6}" dt="2017-11-30T04:45:56.418" v="2942"/>
          <ac:spMkLst>
            <pc:docMk/>
            <pc:sldMk cId="2174828663" sldId="307"/>
            <ac:spMk id="16" creationId="{00000000-0000-0000-0000-000000000000}"/>
          </ac:spMkLst>
        </pc:spChg>
        <pc:picChg chg="add del mod">
          <ac:chgData name="Ralph Haeussler" userId="a33031a8bc7a0d8c" providerId="LiveId" clId="{4C8AB01E-36B0-46C5-A7CE-C4D321E6ABD6}" dt="2017-11-30T04:45:23.925" v="2933"/>
          <ac:picMkLst>
            <pc:docMk/>
            <pc:sldMk cId="2174828663" sldId="307"/>
            <ac:picMk id="5" creationId="{56BEE595-9BFA-422F-A99B-1EC0E5B394C2}"/>
          </ac:picMkLst>
        </pc:picChg>
        <pc:picChg chg="add del mod">
          <ac:chgData name="Ralph Haeussler" userId="a33031a8bc7a0d8c" providerId="LiveId" clId="{4C8AB01E-36B0-46C5-A7CE-C4D321E6ABD6}" dt="2017-11-30T04:52:36.018" v="3014" actId="478"/>
          <ac:picMkLst>
            <pc:docMk/>
            <pc:sldMk cId="2174828663" sldId="307"/>
            <ac:picMk id="8" creationId="{D9954BE3-281C-474A-8260-E18C5180D9F9}"/>
          </ac:picMkLst>
        </pc:picChg>
        <pc:picChg chg="add mod">
          <ac:chgData name="Ralph Haeussler" userId="a33031a8bc7a0d8c" providerId="LiveId" clId="{4C8AB01E-36B0-46C5-A7CE-C4D321E6ABD6}" dt="2017-11-30T04:45:55.637" v="2941" actId="27614"/>
          <ac:picMkLst>
            <pc:docMk/>
            <pc:sldMk cId="2174828663" sldId="307"/>
            <ac:picMk id="10" creationId="{1F498456-78C5-4BFE-BDCB-99B118254950}"/>
          </ac:picMkLst>
        </pc:picChg>
        <pc:picChg chg="add del mod">
          <ac:chgData name="Ralph Haeussler" userId="a33031a8bc7a0d8c" providerId="LiveId" clId="{4C8AB01E-36B0-46C5-A7CE-C4D321E6ABD6}" dt="2017-11-30T04:45:48.728" v="2940" actId="26606"/>
          <ac:picMkLst>
            <pc:docMk/>
            <pc:sldMk cId="2174828663" sldId="307"/>
            <ac:picMk id="17" creationId="{1F498456-78C5-4BFE-BDCB-99B118254950}"/>
          </ac:picMkLst>
        </pc:picChg>
        <pc:picChg chg="add mod">
          <ac:chgData name="Ralph Haeussler" userId="a33031a8bc7a0d8c" providerId="LiveId" clId="{4C8AB01E-36B0-46C5-A7CE-C4D321E6ABD6}" dt="2017-11-30T04:53:16.251" v="3025" actId="1036"/>
          <ac:picMkLst>
            <pc:docMk/>
            <pc:sldMk cId="2174828663" sldId="307"/>
            <ac:picMk id="18" creationId="{A07B727C-5C4D-4EF9-A2EB-EE9345E777E5}"/>
          </ac:picMkLst>
        </pc:picChg>
      </pc:sldChg>
      <pc:sldMasterChg chg="modTransition modSldLayout">
        <pc:chgData name="Ralph Haeussler" userId="a33031a8bc7a0d8c" providerId="LiveId" clId="{4C8AB01E-36B0-46C5-A7CE-C4D321E6ABD6}" dt="2017-11-30T01:57:56.881" v="962"/>
        <pc:sldMasterMkLst>
          <pc:docMk/>
          <pc:sldMasterMk cId="850745771" sldId="2147483660"/>
        </pc:sldMasterMkLst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2966116041" sldId="2147483661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3739868104" sldId="2147483662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3574356061" sldId="2147483663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773793138" sldId="2147483664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506828947" sldId="2147483665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356460579" sldId="2147483666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3562893385" sldId="2147483667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2387191112" sldId="2147483668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2423626453" sldId="2147483669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2783705330" sldId="2147483670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2318375821" sldId="2147483671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1092612984" sldId="2147483672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2209008227" sldId="2147483673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3991581591" sldId="2147483674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3014980429" sldId="2147483675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2827159022" sldId="2147483676"/>
          </pc:sldLayoutMkLst>
        </pc:sldLayoutChg>
        <pc:sldLayoutChg chg="modTransition">
          <pc:chgData name="Ralph Haeussler" userId="a33031a8bc7a0d8c" providerId="LiveId" clId="{4C8AB01E-36B0-46C5-A7CE-C4D321E6ABD6}" dt="2017-11-30T01:57:56.881" v="962"/>
          <pc:sldLayoutMkLst>
            <pc:docMk/>
            <pc:sldMasterMk cId="850745771" sldId="2147483660"/>
            <pc:sldLayoutMk cId="353644695" sldId="214748367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116041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868104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356061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793138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828947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60579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893385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191112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626453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705330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375821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92612984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08227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581591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80429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159022"/>
      </p:ext>
    </p:extLst>
  </p:cSld>
  <p:clrMapOvr>
    <a:masterClrMapping/>
  </p:clrMapOvr>
  <p:transition spd="slow">
    <p:randomBar dir="vert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4695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48AF9-FC76-4DDE-AC9F-6408A5F25D5C}" type="datetimeFigureOut">
              <a:rPr lang="en-GB" smtClean="0"/>
              <a:t>30/11/2017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51D2F-51CA-4EF5-B5D7-5447EB443E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7457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ransition spd="slow">
    <p:randomBar dir="vert"/>
  </p:transition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G"/><Relationship Id="rId4" Type="http://schemas.openxmlformats.org/officeDocument/2006/relationships/image" Target="../media/image30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35.png"/><Relationship Id="rId4" Type="http://schemas.openxmlformats.org/officeDocument/2006/relationships/image" Target="../media/image34.gi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36.png"/><Relationship Id="rId4" Type="http://schemas.openxmlformats.org/officeDocument/2006/relationships/image" Target="../media/image34.gi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gif"/><Relationship Id="rId4" Type="http://schemas.openxmlformats.org/officeDocument/2006/relationships/image" Target="../media/image37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gif"/><Relationship Id="rId4" Type="http://schemas.openxmlformats.org/officeDocument/2006/relationships/image" Target="../media/image27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7" Type="http://schemas.openxmlformats.org/officeDocument/2006/relationships/image" Target="../media/image4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40.png"/><Relationship Id="rId4" Type="http://schemas.openxmlformats.org/officeDocument/2006/relationships/image" Target="../media/image39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40.png"/><Relationship Id="rId4" Type="http://schemas.openxmlformats.org/officeDocument/2006/relationships/image" Target="../media/image39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44.png"/><Relationship Id="rId4" Type="http://schemas.openxmlformats.org/officeDocument/2006/relationships/image" Target="../media/image43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7" Type="http://schemas.microsoft.com/office/2007/relationships/hdphoto" Target="../media/hdphoto6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png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7" Type="http://schemas.microsoft.com/office/2007/relationships/hdphoto" Target="../media/hdphoto7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jpg"/><Relationship Id="rId4" Type="http://schemas.openxmlformats.org/officeDocument/2006/relationships/image" Target="../media/image4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7" Type="http://schemas.microsoft.com/office/2007/relationships/hdphoto" Target="../media/hdphoto8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2.jpg"/><Relationship Id="rId4" Type="http://schemas.openxmlformats.org/officeDocument/2006/relationships/image" Target="../media/image51.jp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g"/><Relationship Id="rId7" Type="http://schemas.openxmlformats.org/officeDocument/2006/relationships/image" Target="../media/image5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jpg"/><Relationship Id="rId5" Type="http://schemas.openxmlformats.org/officeDocument/2006/relationships/image" Target="../media/image56.jpg"/><Relationship Id="rId4" Type="http://schemas.openxmlformats.org/officeDocument/2006/relationships/image" Target="../media/image55.jp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2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64.png"/><Relationship Id="rId7" Type="http://schemas.openxmlformats.org/officeDocument/2006/relationships/image" Target="../media/image66.png"/><Relationship Id="rId12" Type="http://schemas.microsoft.com/office/2007/relationships/hdphoto" Target="../media/hdphoto13.wdp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0.wdp"/><Relationship Id="rId11" Type="http://schemas.openxmlformats.org/officeDocument/2006/relationships/image" Target="../media/image68.png"/><Relationship Id="rId5" Type="http://schemas.openxmlformats.org/officeDocument/2006/relationships/image" Target="../media/image65.png"/><Relationship Id="rId10" Type="http://schemas.microsoft.com/office/2007/relationships/hdphoto" Target="../media/hdphoto12.wdp"/><Relationship Id="rId4" Type="http://schemas.microsoft.com/office/2007/relationships/hdphoto" Target="../media/hdphoto9.wdp"/><Relationship Id="rId9" Type="http://schemas.openxmlformats.org/officeDocument/2006/relationships/image" Target="../media/image67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jpeg"/><Relationship Id="rId13" Type="http://schemas.openxmlformats.org/officeDocument/2006/relationships/image" Target="../media/image67.png"/><Relationship Id="rId18" Type="http://schemas.microsoft.com/office/2007/relationships/hdphoto" Target="../media/hdphoto15.wdp"/><Relationship Id="rId3" Type="http://schemas.openxmlformats.org/officeDocument/2006/relationships/image" Target="../media/image64.png"/><Relationship Id="rId7" Type="http://schemas.openxmlformats.org/officeDocument/2006/relationships/image" Target="../media/image69.jpeg"/><Relationship Id="rId12" Type="http://schemas.microsoft.com/office/2007/relationships/hdphoto" Target="../media/hdphoto13.wdp"/><Relationship Id="rId17" Type="http://schemas.openxmlformats.org/officeDocument/2006/relationships/image" Target="../media/image72.png"/><Relationship Id="rId2" Type="http://schemas.openxmlformats.org/officeDocument/2006/relationships/image" Target="../media/image63.png"/><Relationship Id="rId16" Type="http://schemas.microsoft.com/office/2007/relationships/hdphoto" Target="../media/hdphoto14.wdp"/><Relationship Id="rId1" Type="http://schemas.openxmlformats.org/officeDocument/2006/relationships/slideLayout" Target="../slideLayouts/slideLayout2.xml"/><Relationship Id="rId6" Type="http://schemas.microsoft.com/office/2007/relationships/hdphoto" Target="../media/hdphoto10.wdp"/><Relationship Id="rId11" Type="http://schemas.openxmlformats.org/officeDocument/2006/relationships/image" Target="../media/image68.png"/><Relationship Id="rId5" Type="http://schemas.openxmlformats.org/officeDocument/2006/relationships/image" Target="../media/image65.png"/><Relationship Id="rId15" Type="http://schemas.openxmlformats.org/officeDocument/2006/relationships/image" Target="../media/image71.png"/><Relationship Id="rId10" Type="http://schemas.microsoft.com/office/2007/relationships/hdphoto" Target="../media/hdphoto11.wdp"/><Relationship Id="rId4" Type="http://schemas.microsoft.com/office/2007/relationships/hdphoto" Target="../media/hdphoto9.wdp"/><Relationship Id="rId9" Type="http://schemas.openxmlformats.org/officeDocument/2006/relationships/image" Target="../media/image66.png"/><Relationship Id="rId14" Type="http://schemas.microsoft.com/office/2007/relationships/hdphoto" Target="../media/hdphoto12.wdp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68.png"/><Relationship Id="rId18" Type="http://schemas.microsoft.com/office/2007/relationships/hdphoto" Target="../media/hdphoto14.wdp"/><Relationship Id="rId26" Type="http://schemas.microsoft.com/office/2007/relationships/hdphoto" Target="../media/hdphoto19.wdp"/><Relationship Id="rId3" Type="http://schemas.microsoft.com/office/2007/relationships/hdphoto" Target="../media/hdphoto16.wdp"/><Relationship Id="rId21" Type="http://schemas.openxmlformats.org/officeDocument/2006/relationships/image" Target="../media/image75.png"/><Relationship Id="rId7" Type="http://schemas.openxmlformats.org/officeDocument/2006/relationships/image" Target="../media/image65.png"/><Relationship Id="rId12" Type="http://schemas.microsoft.com/office/2007/relationships/hdphoto" Target="../media/hdphoto11.wdp"/><Relationship Id="rId17" Type="http://schemas.openxmlformats.org/officeDocument/2006/relationships/image" Target="../media/image71.png"/><Relationship Id="rId25" Type="http://schemas.openxmlformats.org/officeDocument/2006/relationships/image" Target="../media/image76.png"/><Relationship Id="rId2" Type="http://schemas.openxmlformats.org/officeDocument/2006/relationships/image" Target="../media/image73.png"/><Relationship Id="rId16" Type="http://schemas.microsoft.com/office/2007/relationships/hdphoto" Target="../media/hdphoto12.wdp"/><Relationship Id="rId20" Type="http://schemas.microsoft.com/office/2007/relationships/hdphoto" Target="../media/hdphoto17.wdp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openxmlformats.org/officeDocument/2006/relationships/image" Target="../media/image66.png"/><Relationship Id="rId24" Type="http://schemas.microsoft.com/office/2007/relationships/hdphoto" Target="../media/hdphoto15.wdp"/><Relationship Id="rId5" Type="http://schemas.openxmlformats.org/officeDocument/2006/relationships/image" Target="../media/image64.png"/><Relationship Id="rId15" Type="http://schemas.openxmlformats.org/officeDocument/2006/relationships/image" Target="../media/image67.png"/><Relationship Id="rId23" Type="http://schemas.openxmlformats.org/officeDocument/2006/relationships/image" Target="../media/image72.png"/><Relationship Id="rId10" Type="http://schemas.openxmlformats.org/officeDocument/2006/relationships/image" Target="../media/image70.jpeg"/><Relationship Id="rId19" Type="http://schemas.openxmlformats.org/officeDocument/2006/relationships/image" Target="../media/image74.png"/><Relationship Id="rId4" Type="http://schemas.openxmlformats.org/officeDocument/2006/relationships/image" Target="../media/image63.png"/><Relationship Id="rId9" Type="http://schemas.openxmlformats.org/officeDocument/2006/relationships/image" Target="../media/image69.jpeg"/><Relationship Id="rId14" Type="http://schemas.microsoft.com/office/2007/relationships/hdphoto" Target="../media/hdphoto13.wdp"/><Relationship Id="rId22" Type="http://schemas.microsoft.com/office/2007/relationships/hdphoto" Target="../media/hdphoto18.wdp"/></Relationships>
</file>

<file path=ppt/slides/_rels/slide4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70.jpeg"/><Relationship Id="rId18" Type="http://schemas.openxmlformats.org/officeDocument/2006/relationships/image" Target="../media/image79.png"/><Relationship Id="rId26" Type="http://schemas.openxmlformats.org/officeDocument/2006/relationships/image" Target="../media/image69.jpeg"/><Relationship Id="rId3" Type="http://schemas.microsoft.com/office/2007/relationships/hdphoto" Target="../media/hdphoto16.wdp"/><Relationship Id="rId21" Type="http://schemas.microsoft.com/office/2007/relationships/hdphoto" Target="../media/hdphoto11.wdp"/><Relationship Id="rId34" Type="http://schemas.microsoft.com/office/2007/relationships/hdphoto" Target="../media/hdphoto24.wdp"/><Relationship Id="rId7" Type="http://schemas.openxmlformats.org/officeDocument/2006/relationships/image" Target="../media/image65.png"/><Relationship Id="rId12" Type="http://schemas.microsoft.com/office/2007/relationships/hdphoto" Target="../media/hdphoto18.wdp"/><Relationship Id="rId17" Type="http://schemas.microsoft.com/office/2007/relationships/hdphoto" Target="../media/hdphoto17.wdp"/><Relationship Id="rId25" Type="http://schemas.microsoft.com/office/2007/relationships/hdphoto" Target="../media/hdphoto14.wdp"/><Relationship Id="rId33" Type="http://schemas.openxmlformats.org/officeDocument/2006/relationships/image" Target="../media/image81.png"/><Relationship Id="rId2" Type="http://schemas.openxmlformats.org/officeDocument/2006/relationships/image" Target="../media/image73.png"/><Relationship Id="rId16" Type="http://schemas.openxmlformats.org/officeDocument/2006/relationships/image" Target="../media/image74.png"/><Relationship Id="rId20" Type="http://schemas.openxmlformats.org/officeDocument/2006/relationships/image" Target="../media/image66.png"/><Relationship Id="rId29" Type="http://schemas.openxmlformats.org/officeDocument/2006/relationships/image" Target="../media/image80.pn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openxmlformats.org/officeDocument/2006/relationships/image" Target="../media/image75.png"/><Relationship Id="rId24" Type="http://schemas.openxmlformats.org/officeDocument/2006/relationships/image" Target="../media/image71.png"/><Relationship Id="rId32" Type="http://schemas.microsoft.com/office/2007/relationships/hdphoto" Target="../media/hdphoto15.wdp"/><Relationship Id="rId5" Type="http://schemas.openxmlformats.org/officeDocument/2006/relationships/image" Target="../media/image64.png"/><Relationship Id="rId15" Type="http://schemas.microsoft.com/office/2007/relationships/hdphoto" Target="../media/hdphoto21.wdp"/><Relationship Id="rId23" Type="http://schemas.microsoft.com/office/2007/relationships/hdphoto" Target="../media/hdphoto13.wdp"/><Relationship Id="rId28" Type="http://schemas.microsoft.com/office/2007/relationships/hdphoto" Target="../media/hdphoto12.wdp"/><Relationship Id="rId36" Type="http://schemas.microsoft.com/office/2007/relationships/hdphoto" Target="../media/hdphoto19.wdp"/><Relationship Id="rId10" Type="http://schemas.microsoft.com/office/2007/relationships/hdphoto" Target="../media/hdphoto20.wdp"/><Relationship Id="rId19" Type="http://schemas.microsoft.com/office/2007/relationships/hdphoto" Target="../media/hdphoto22.wdp"/><Relationship Id="rId31" Type="http://schemas.openxmlformats.org/officeDocument/2006/relationships/image" Target="../media/image72.png"/><Relationship Id="rId4" Type="http://schemas.openxmlformats.org/officeDocument/2006/relationships/image" Target="../media/image63.png"/><Relationship Id="rId9" Type="http://schemas.openxmlformats.org/officeDocument/2006/relationships/image" Target="../media/image77.png"/><Relationship Id="rId14" Type="http://schemas.openxmlformats.org/officeDocument/2006/relationships/image" Target="../media/image78.png"/><Relationship Id="rId22" Type="http://schemas.openxmlformats.org/officeDocument/2006/relationships/image" Target="../media/image68.png"/><Relationship Id="rId27" Type="http://schemas.openxmlformats.org/officeDocument/2006/relationships/image" Target="../media/image67.png"/><Relationship Id="rId30" Type="http://schemas.microsoft.com/office/2007/relationships/hdphoto" Target="../media/hdphoto23.wdp"/><Relationship Id="rId35" Type="http://schemas.openxmlformats.org/officeDocument/2006/relationships/image" Target="../media/image76.png"/></Relationships>
</file>

<file path=ppt/slides/_rels/slide45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microsoft.com/office/2007/relationships/hdphoto" Target="../media/hdphoto18.wdp"/><Relationship Id="rId18" Type="http://schemas.openxmlformats.org/officeDocument/2006/relationships/image" Target="../media/image70.jpeg"/><Relationship Id="rId26" Type="http://schemas.microsoft.com/office/2007/relationships/hdphoto" Target="../media/hdphoto11.wdp"/><Relationship Id="rId3" Type="http://schemas.microsoft.com/office/2007/relationships/hdphoto" Target="../media/hdphoto16.wdp"/><Relationship Id="rId21" Type="http://schemas.openxmlformats.org/officeDocument/2006/relationships/image" Target="../media/image74.png"/><Relationship Id="rId34" Type="http://schemas.microsoft.com/office/2007/relationships/hdphoto" Target="../media/hdphoto15.wdp"/><Relationship Id="rId7" Type="http://schemas.openxmlformats.org/officeDocument/2006/relationships/image" Target="../media/image65.png"/><Relationship Id="rId12" Type="http://schemas.openxmlformats.org/officeDocument/2006/relationships/image" Target="../media/image75.png"/><Relationship Id="rId17" Type="http://schemas.microsoft.com/office/2007/relationships/hdphoto" Target="../media/hdphoto24.wdp"/><Relationship Id="rId25" Type="http://schemas.openxmlformats.org/officeDocument/2006/relationships/image" Target="../media/image66.png"/><Relationship Id="rId33" Type="http://schemas.openxmlformats.org/officeDocument/2006/relationships/image" Target="../media/image72.png"/><Relationship Id="rId2" Type="http://schemas.openxmlformats.org/officeDocument/2006/relationships/image" Target="../media/image73.png"/><Relationship Id="rId16" Type="http://schemas.openxmlformats.org/officeDocument/2006/relationships/image" Target="../media/image81.png"/><Relationship Id="rId20" Type="http://schemas.microsoft.com/office/2007/relationships/hdphoto" Target="../media/hdphoto21.wdp"/><Relationship Id="rId29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microsoft.com/office/2007/relationships/hdphoto" Target="../media/hdphoto20.wdp"/><Relationship Id="rId24" Type="http://schemas.microsoft.com/office/2007/relationships/hdphoto" Target="../media/hdphoto22.wdp"/><Relationship Id="rId32" Type="http://schemas.microsoft.com/office/2007/relationships/hdphoto" Target="../media/hdphoto14.wdp"/><Relationship Id="rId5" Type="http://schemas.openxmlformats.org/officeDocument/2006/relationships/image" Target="../media/image64.png"/><Relationship Id="rId15" Type="http://schemas.microsoft.com/office/2007/relationships/hdphoto" Target="../media/hdphoto23.wdp"/><Relationship Id="rId23" Type="http://schemas.openxmlformats.org/officeDocument/2006/relationships/image" Target="../media/image79.png"/><Relationship Id="rId28" Type="http://schemas.microsoft.com/office/2007/relationships/hdphoto" Target="../media/hdphoto13.wdp"/><Relationship Id="rId10" Type="http://schemas.openxmlformats.org/officeDocument/2006/relationships/image" Target="../media/image77.png"/><Relationship Id="rId19" Type="http://schemas.openxmlformats.org/officeDocument/2006/relationships/image" Target="../media/image78.png"/><Relationship Id="rId31" Type="http://schemas.openxmlformats.org/officeDocument/2006/relationships/image" Target="../media/image71.png"/><Relationship Id="rId4" Type="http://schemas.openxmlformats.org/officeDocument/2006/relationships/image" Target="../media/image63.png"/><Relationship Id="rId9" Type="http://schemas.openxmlformats.org/officeDocument/2006/relationships/image" Target="../media/image69.jpeg"/><Relationship Id="rId14" Type="http://schemas.openxmlformats.org/officeDocument/2006/relationships/image" Target="../media/image80.png"/><Relationship Id="rId22" Type="http://schemas.microsoft.com/office/2007/relationships/hdphoto" Target="../media/hdphoto17.wdp"/><Relationship Id="rId27" Type="http://schemas.openxmlformats.org/officeDocument/2006/relationships/image" Target="../media/image68.png"/><Relationship Id="rId30" Type="http://schemas.microsoft.com/office/2007/relationships/hdphoto" Target="../media/hdphoto12.wdp"/></Relationships>
</file>

<file path=ppt/slides/_rels/slide46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microsoft.com/office/2007/relationships/hdphoto" Target="../media/hdphoto18.wdp"/><Relationship Id="rId18" Type="http://schemas.openxmlformats.org/officeDocument/2006/relationships/image" Target="../media/image70.jpeg"/><Relationship Id="rId26" Type="http://schemas.microsoft.com/office/2007/relationships/hdphoto" Target="../media/hdphoto11.wdp"/><Relationship Id="rId3" Type="http://schemas.openxmlformats.org/officeDocument/2006/relationships/image" Target="../media/image73.png"/><Relationship Id="rId21" Type="http://schemas.openxmlformats.org/officeDocument/2006/relationships/image" Target="../media/image74.png"/><Relationship Id="rId34" Type="http://schemas.microsoft.com/office/2007/relationships/hdphoto" Target="../media/hdphoto15.wdp"/><Relationship Id="rId7" Type="http://schemas.openxmlformats.org/officeDocument/2006/relationships/image" Target="../media/image65.png"/><Relationship Id="rId12" Type="http://schemas.openxmlformats.org/officeDocument/2006/relationships/image" Target="../media/image75.png"/><Relationship Id="rId17" Type="http://schemas.microsoft.com/office/2007/relationships/hdphoto" Target="../media/hdphoto24.wdp"/><Relationship Id="rId25" Type="http://schemas.openxmlformats.org/officeDocument/2006/relationships/image" Target="../media/image66.png"/><Relationship Id="rId33" Type="http://schemas.openxmlformats.org/officeDocument/2006/relationships/image" Target="../media/image72.png"/><Relationship Id="rId2" Type="http://schemas.openxmlformats.org/officeDocument/2006/relationships/image" Target="../media/image63.png"/><Relationship Id="rId16" Type="http://schemas.openxmlformats.org/officeDocument/2006/relationships/image" Target="../media/image81.png"/><Relationship Id="rId20" Type="http://schemas.microsoft.com/office/2007/relationships/hdphoto" Target="../media/hdphoto21.wdp"/><Relationship Id="rId29" Type="http://schemas.openxmlformats.org/officeDocument/2006/relationships/image" Target="../media/image6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microsoft.com/office/2007/relationships/hdphoto" Target="../media/hdphoto20.wdp"/><Relationship Id="rId24" Type="http://schemas.microsoft.com/office/2007/relationships/hdphoto" Target="../media/hdphoto22.wdp"/><Relationship Id="rId32" Type="http://schemas.microsoft.com/office/2007/relationships/hdphoto" Target="../media/hdphoto14.wdp"/><Relationship Id="rId5" Type="http://schemas.openxmlformats.org/officeDocument/2006/relationships/image" Target="../media/image64.png"/><Relationship Id="rId15" Type="http://schemas.microsoft.com/office/2007/relationships/hdphoto" Target="../media/hdphoto23.wdp"/><Relationship Id="rId23" Type="http://schemas.openxmlformats.org/officeDocument/2006/relationships/image" Target="../media/image79.png"/><Relationship Id="rId28" Type="http://schemas.microsoft.com/office/2007/relationships/hdphoto" Target="../media/hdphoto13.wdp"/><Relationship Id="rId10" Type="http://schemas.openxmlformats.org/officeDocument/2006/relationships/image" Target="../media/image77.png"/><Relationship Id="rId19" Type="http://schemas.openxmlformats.org/officeDocument/2006/relationships/image" Target="../media/image78.png"/><Relationship Id="rId31" Type="http://schemas.openxmlformats.org/officeDocument/2006/relationships/image" Target="../media/image71.png"/><Relationship Id="rId4" Type="http://schemas.microsoft.com/office/2007/relationships/hdphoto" Target="../media/hdphoto16.wdp"/><Relationship Id="rId9" Type="http://schemas.openxmlformats.org/officeDocument/2006/relationships/image" Target="../media/image69.jpeg"/><Relationship Id="rId14" Type="http://schemas.openxmlformats.org/officeDocument/2006/relationships/image" Target="../media/image80.png"/><Relationship Id="rId22" Type="http://schemas.microsoft.com/office/2007/relationships/hdphoto" Target="../media/hdphoto17.wdp"/><Relationship Id="rId27" Type="http://schemas.openxmlformats.org/officeDocument/2006/relationships/image" Target="../media/image68.png"/><Relationship Id="rId30" Type="http://schemas.microsoft.com/office/2007/relationships/hdphoto" Target="../media/hdphoto12.wdp"/></Relationships>
</file>

<file path=ppt/slides/_rels/slide47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microsoft.com/office/2007/relationships/hdphoto" Target="../media/hdphoto20.wdp"/><Relationship Id="rId18" Type="http://schemas.openxmlformats.org/officeDocument/2006/relationships/image" Target="../media/image81.png"/><Relationship Id="rId26" Type="http://schemas.microsoft.com/office/2007/relationships/hdphoto" Target="../media/hdphoto22.wdp"/><Relationship Id="rId3" Type="http://schemas.openxmlformats.org/officeDocument/2006/relationships/image" Target="../media/image73.png"/><Relationship Id="rId21" Type="http://schemas.openxmlformats.org/officeDocument/2006/relationships/image" Target="../media/image78.png"/><Relationship Id="rId34" Type="http://schemas.microsoft.com/office/2007/relationships/hdphoto" Target="../media/hdphoto14.wdp"/><Relationship Id="rId7" Type="http://schemas.openxmlformats.org/officeDocument/2006/relationships/image" Target="../media/image65.png"/><Relationship Id="rId12" Type="http://schemas.openxmlformats.org/officeDocument/2006/relationships/image" Target="../media/image77.png"/><Relationship Id="rId17" Type="http://schemas.microsoft.com/office/2007/relationships/hdphoto" Target="../media/hdphoto23.wdp"/><Relationship Id="rId25" Type="http://schemas.openxmlformats.org/officeDocument/2006/relationships/image" Target="../media/image79.png"/><Relationship Id="rId33" Type="http://schemas.openxmlformats.org/officeDocument/2006/relationships/image" Target="../media/image71.png"/><Relationship Id="rId2" Type="http://schemas.openxmlformats.org/officeDocument/2006/relationships/image" Target="../media/image63.png"/><Relationship Id="rId16" Type="http://schemas.openxmlformats.org/officeDocument/2006/relationships/image" Target="../media/image80.png"/><Relationship Id="rId20" Type="http://schemas.openxmlformats.org/officeDocument/2006/relationships/image" Target="../media/image70.jpeg"/><Relationship Id="rId29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microsoft.com/office/2007/relationships/hdphoto" Target="../media/hdphoto25.wdp"/><Relationship Id="rId24" Type="http://schemas.microsoft.com/office/2007/relationships/hdphoto" Target="../media/hdphoto17.wdp"/><Relationship Id="rId32" Type="http://schemas.microsoft.com/office/2007/relationships/hdphoto" Target="../media/hdphoto12.wdp"/><Relationship Id="rId5" Type="http://schemas.openxmlformats.org/officeDocument/2006/relationships/image" Target="../media/image64.png"/><Relationship Id="rId15" Type="http://schemas.microsoft.com/office/2007/relationships/hdphoto" Target="../media/hdphoto18.wdp"/><Relationship Id="rId23" Type="http://schemas.openxmlformats.org/officeDocument/2006/relationships/image" Target="../media/image74.png"/><Relationship Id="rId28" Type="http://schemas.microsoft.com/office/2007/relationships/hdphoto" Target="../media/hdphoto11.wdp"/><Relationship Id="rId36" Type="http://schemas.microsoft.com/office/2007/relationships/hdphoto" Target="../media/hdphoto15.wdp"/><Relationship Id="rId10" Type="http://schemas.openxmlformats.org/officeDocument/2006/relationships/image" Target="../media/image82.png"/><Relationship Id="rId19" Type="http://schemas.microsoft.com/office/2007/relationships/hdphoto" Target="../media/hdphoto24.wdp"/><Relationship Id="rId31" Type="http://schemas.openxmlformats.org/officeDocument/2006/relationships/image" Target="../media/image67.png"/><Relationship Id="rId4" Type="http://schemas.microsoft.com/office/2007/relationships/hdphoto" Target="../media/hdphoto16.wdp"/><Relationship Id="rId9" Type="http://schemas.openxmlformats.org/officeDocument/2006/relationships/image" Target="../media/image69.jpeg"/><Relationship Id="rId14" Type="http://schemas.openxmlformats.org/officeDocument/2006/relationships/image" Target="../media/image75.png"/><Relationship Id="rId22" Type="http://schemas.microsoft.com/office/2007/relationships/hdphoto" Target="../media/hdphoto21.wdp"/><Relationship Id="rId27" Type="http://schemas.openxmlformats.org/officeDocument/2006/relationships/image" Target="../media/image66.png"/><Relationship Id="rId30" Type="http://schemas.microsoft.com/office/2007/relationships/hdphoto" Target="../media/hdphoto13.wdp"/><Relationship Id="rId35" Type="http://schemas.openxmlformats.org/officeDocument/2006/relationships/image" Target="../media/image72.png"/></Relationships>
</file>

<file path=ppt/slides/_rels/slide48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microsoft.com/office/2007/relationships/hdphoto" Target="../media/hdphoto27.wdp"/><Relationship Id="rId18" Type="http://schemas.openxmlformats.org/officeDocument/2006/relationships/image" Target="../media/image75.png"/><Relationship Id="rId26" Type="http://schemas.microsoft.com/office/2007/relationships/hdphoto" Target="../media/hdphoto21.wdp"/><Relationship Id="rId39" Type="http://schemas.openxmlformats.org/officeDocument/2006/relationships/image" Target="../media/image71.png"/><Relationship Id="rId3" Type="http://schemas.openxmlformats.org/officeDocument/2006/relationships/image" Target="../media/image73.png"/><Relationship Id="rId21" Type="http://schemas.microsoft.com/office/2007/relationships/hdphoto" Target="../media/hdphoto23.wdp"/><Relationship Id="rId34" Type="http://schemas.microsoft.com/office/2007/relationships/hdphoto" Target="../media/hdphoto11.wdp"/><Relationship Id="rId42" Type="http://schemas.microsoft.com/office/2007/relationships/hdphoto" Target="../media/hdphoto15.wdp"/><Relationship Id="rId7" Type="http://schemas.openxmlformats.org/officeDocument/2006/relationships/image" Target="../media/image65.png"/><Relationship Id="rId12" Type="http://schemas.openxmlformats.org/officeDocument/2006/relationships/image" Target="../media/image84.png"/><Relationship Id="rId17" Type="http://schemas.microsoft.com/office/2007/relationships/hdphoto" Target="../media/hdphoto20.wdp"/><Relationship Id="rId25" Type="http://schemas.openxmlformats.org/officeDocument/2006/relationships/image" Target="../media/image78.png"/><Relationship Id="rId33" Type="http://schemas.openxmlformats.org/officeDocument/2006/relationships/image" Target="../media/image66.png"/><Relationship Id="rId38" Type="http://schemas.microsoft.com/office/2007/relationships/hdphoto" Target="../media/hdphoto12.wdp"/><Relationship Id="rId2" Type="http://schemas.openxmlformats.org/officeDocument/2006/relationships/image" Target="../media/image63.png"/><Relationship Id="rId16" Type="http://schemas.openxmlformats.org/officeDocument/2006/relationships/image" Target="../media/image77.png"/><Relationship Id="rId20" Type="http://schemas.openxmlformats.org/officeDocument/2006/relationships/image" Target="../media/image80.png"/><Relationship Id="rId29" Type="http://schemas.openxmlformats.org/officeDocument/2006/relationships/image" Target="../media/image85.png"/><Relationship Id="rId41" Type="http://schemas.openxmlformats.org/officeDocument/2006/relationships/image" Target="../media/image72.pn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microsoft.com/office/2007/relationships/hdphoto" Target="../media/hdphoto26.wdp"/><Relationship Id="rId24" Type="http://schemas.openxmlformats.org/officeDocument/2006/relationships/image" Target="../media/image70.jpeg"/><Relationship Id="rId32" Type="http://schemas.microsoft.com/office/2007/relationships/hdphoto" Target="../media/hdphoto22.wdp"/><Relationship Id="rId37" Type="http://schemas.openxmlformats.org/officeDocument/2006/relationships/image" Target="../media/image67.png"/><Relationship Id="rId40" Type="http://schemas.microsoft.com/office/2007/relationships/hdphoto" Target="../media/hdphoto14.wdp"/><Relationship Id="rId5" Type="http://schemas.openxmlformats.org/officeDocument/2006/relationships/image" Target="../media/image64.png"/><Relationship Id="rId15" Type="http://schemas.microsoft.com/office/2007/relationships/hdphoto" Target="../media/hdphoto25.wdp"/><Relationship Id="rId23" Type="http://schemas.microsoft.com/office/2007/relationships/hdphoto" Target="../media/hdphoto24.wdp"/><Relationship Id="rId28" Type="http://schemas.microsoft.com/office/2007/relationships/hdphoto" Target="../media/hdphoto17.wdp"/><Relationship Id="rId36" Type="http://schemas.microsoft.com/office/2007/relationships/hdphoto" Target="../media/hdphoto13.wdp"/><Relationship Id="rId10" Type="http://schemas.openxmlformats.org/officeDocument/2006/relationships/image" Target="../media/image83.png"/><Relationship Id="rId19" Type="http://schemas.microsoft.com/office/2007/relationships/hdphoto" Target="../media/hdphoto18.wdp"/><Relationship Id="rId31" Type="http://schemas.openxmlformats.org/officeDocument/2006/relationships/image" Target="../media/image79.png"/><Relationship Id="rId4" Type="http://schemas.microsoft.com/office/2007/relationships/hdphoto" Target="../media/hdphoto16.wdp"/><Relationship Id="rId9" Type="http://schemas.openxmlformats.org/officeDocument/2006/relationships/image" Target="../media/image69.jpeg"/><Relationship Id="rId14" Type="http://schemas.openxmlformats.org/officeDocument/2006/relationships/image" Target="../media/image82.png"/><Relationship Id="rId22" Type="http://schemas.openxmlformats.org/officeDocument/2006/relationships/image" Target="../media/image81.png"/><Relationship Id="rId27" Type="http://schemas.openxmlformats.org/officeDocument/2006/relationships/image" Target="../media/image74.png"/><Relationship Id="rId30" Type="http://schemas.microsoft.com/office/2007/relationships/hdphoto" Target="../media/hdphoto28.wdp"/><Relationship Id="rId35" Type="http://schemas.openxmlformats.org/officeDocument/2006/relationships/image" Target="../media/image68.png"/></Relationships>
</file>

<file path=ppt/slides/_rels/slide49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82.png"/><Relationship Id="rId18" Type="http://schemas.microsoft.com/office/2007/relationships/hdphoto" Target="../media/hdphoto18.wdp"/><Relationship Id="rId26" Type="http://schemas.openxmlformats.org/officeDocument/2006/relationships/image" Target="../media/image79.png"/><Relationship Id="rId3" Type="http://schemas.openxmlformats.org/officeDocument/2006/relationships/image" Target="../media/image73.png"/><Relationship Id="rId21" Type="http://schemas.microsoft.com/office/2007/relationships/hdphoto" Target="../media/hdphoto21.wdp"/><Relationship Id="rId7" Type="http://schemas.openxmlformats.org/officeDocument/2006/relationships/image" Target="../media/image65.png"/><Relationship Id="rId12" Type="http://schemas.microsoft.com/office/2007/relationships/hdphoto" Target="../media/hdphoto27.wdp"/><Relationship Id="rId17" Type="http://schemas.openxmlformats.org/officeDocument/2006/relationships/image" Target="../media/image75.png"/><Relationship Id="rId25" Type="http://schemas.microsoft.com/office/2007/relationships/hdphoto" Target="../media/hdphoto28.wdp"/><Relationship Id="rId2" Type="http://schemas.openxmlformats.org/officeDocument/2006/relationships/image" Target="../media/image63.png"/><Relationship Id="rId16" Type="http://schemas.microsoft.com/office/2007/relationships/hdphoto" Target="../media/hdphoto20.wdp"/><Relationship Id="rId20" Type="http://schemas.openxmlformats.org/officeDocument/2006/relationships/image" Target="../media/image78.png"/><Relationship Id="rId29" Type="http://schemas.microsoft.com/office/2007/relationships/hdphoto" Target="../media/hdphoto11.wdp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openxmlformats.org/officeDocument/2006/relationships/image" Target="../media/image84.png"/><Relationship Id="rId24" Type="http://schemas.openxmlformats.org/officeDocument/2006/relationships/image" Target="../media/image85.png"/><Relationship Id="rId5" Type="http://schemas.openxmlformats.org/officeDocument/2006/relationships/image" Target="../media/image64.png"/><Relationship Id="rId15" Type="http://schemas.openxmlformats.org/officeDocument/2006/relationships/image" Target="../media/image77.png"/><Relationship Id="rId23" Type="http://schemas.microsoft.com/office/2007/relationships/hdphoto" Target="../media/hdphoto17.wdp"/><Relationship Id="rId28" Type="http://schemas.openxmlformats.org/officeDocument/2006/relationships/image" Target="../media/image66.png"/><Relationship Id="rId10" Type="http://schemas.microsoft.com/office/2007/relationships/hdphoto" Target="../media/hdphoto26.wdp"/><Relationship Id="rId19" Type="http://schemas.openxmlformats.org/officeDocument/2006/relationships/image" Target="../media/image70.jpeg"/><Relationship Id="rId31" Type="http://schemas.microsoft.com/office/2007/relationships/hdphoto" Target="../media/hdphoto14.wdp"/><Relationship Id="rId4" Type="http://schemas.microsoft.com/office/2007/relationships/hdphoto" Target="../media/hdphoto16.wdp"/><Relationship Id="rId9" Type="http://schemas.openxmlformats.org/officeDocument/2006/relationships/image" Target="../media/image83.png"/><Relationship Id="rId14" Type="http://schemas.microsoft.com/office/2007/relationships/hdphoto" Target="../media/hdphoto25.wdp"/><Relationship Id="rId22" Type="http://schemas.openxmlformats.org/officeDocument/2006/relationships/image" Target="../media/image74.png"/><Relationship Id="rId27" Type="http://schemas.microsoft.com/office/2007/relationships/hdphoto" Target="../media/hdphoto22.wdp"/><Relationship Id="rId30" Type="http://schemas.openxmlformats.org/officeDocument/2006/relationships/image" Target="../media/image71.png"/></Relationships>
</file>

<file path=ppt/slides/_rels/slide50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openxmlformats.org/officeDocument/2006/relationships/image" Target="../media/image82.png"/><Relationship Id="rId18" Type="http://schemas.microsoft.com/office/2007/relationships/hdphoto" Target="../media/hdphoto18.wdp"/><Relationship Id="rId26" Type="http://schemas.openxmlformats.org/officeDocument/2006/relationships/image" Target="../media/image79.png"/><Relationship Id="rId3" Type="http://schemas.openxmlformats.org/officeDocument/2006/relationships/image" Target="../media/image73.png"/><Relationship Id="rId21" Type="http://schemas.microsoft.com/office/2007/relationships/hdphoto" Target="../media/hdphoto21.wdp"/><Relationship Id="rId7" Type="http://schemas.openxmlformats.org/officeDocument/2006/relationships/image" Target="../media/image65.png"/><Relationship Id="rId12" Type="http://schemas.microsoft.com/office/2007/relationships/hdphoto" Target="../media/hdphoto27.wdp"/><Relationship Id="rId17" Type="http://schemas.openxmlformats.org/officeDocument/2006/relationships/image" Target="../media/image75.png"/><Relationship Id="rId25" Type="http://schemas.microsoft.com/office/2007/relationships/hdphoto" Target="../media/hdphoto28.wdp"/><Relationship Id="rId2" Type="http://schemas.openxmlformats.org/officeDocument/2006/relationships/image" Target="../media/image63.png"/><Relationship Id="rId16" Type="http://schemas.microsoft.com/office/2007/relationships/hdphoto" Target="../media/hdphoto20.wdp"/><Relationship Id="rId20" Type="http://schemas.openxmlformats.org/officeDocument/2006/relationships/image" Target="../media/image78.png"/><Relationship Id="rId29" Type="http://schemas.microsoft.com/office/2007/relationships/hdphoto" Target="../media/hdphoto11.wdp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11" Type="http://schemas.openxmlformats.org/officeDocument/2006/relationships/image" Target="../media/image84.png"/><Relationship Id="rId24" Type="http://schemas.openxmlformats.org/officeDocument/2006/relationships/image" Target="../media/image85.png"/><Relationship Id="rId5" Type="http://schemas.openxmlformats.org/officeDocument/2006/relationships/image" Target="../media/image64.png"/><Relationship Id="rId15" Type="http://schemas.openxmlformats.org/officeDocument/2006/relationships/image" Target="../media/image77.png"/><Relationship Id="rId23" Type="http://schemas.microsoft.com/office/2007/relationships/hdphoto" Target="../media/hdphoto17.wdp"/><Relationship Id="rId28" Type="http://schemas.openxmlformats.org/officeDocument/2006/relationships/image" Target="../media/image66.png"/><Relationship Id="rId10" Type="http://schemas.microsoft.com/office/2007/relationships/hdphoto" Target="../media/hdphoto26.wdp"/><Relationship Id="rId19" Type="http://schemas.openxmlformats.org/officeDocument/2006/relationships/image" Target="../media/image70.jpeg"/><Relationship Id="rId31" Type="http://schemas.microsoft.com/office/2007/relationships/hdphoto" Target="../media/hdphoto14.wdp"/><Relationship Id="rId4" Type="http://schemas.microsoft.com/office/2007/relationships/hdphoto" Target="../media/hdphoto16.wdp"/><Relationship Id="rId9" Type="http://schemas.openxmlformats.org/officeDocument/2006/relationships/image" Target="../media/image83.png"/><Relationship Id="rId14" Type="http://schemas.microsoft.com/office/2007/relationships/hdphoto" Target="../media/hdphoto25.wdp"/><Relationship Id="rId22" Type="http://schemas.openxmlformats.org/officeDocument/2006/relationships/image" Target="../media/image74.png"/><Relationship Id="rId27" Type="http://schemas.microsoft.com/office/2007/relationships/hdphoto" Target="../media/hdphoto22.wdp"/><Relationship Id="rId30" Type="http://schemas.openxmlformats.org/officeDocument/2006/relationships/image" Target="../media/image71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sign&#10;&#10;Description generated with high confidence">
            <a:extLst>
              <a:ext uri="{FF2B5EF4-FFF2-40B4-BE49-F238E27FC236}">
                <a16:creationId xmlns:a16="http://schemas.microsoft.com/office/drawing/2014/main" id="{8843AD7F-13B4-424B-9ABF-86E6E47A8F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63" r="-1" b="2052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D1CAB03-F6A4-4736-85F6-261056424D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3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2321B3-5D47-422E-8DD6-192DA485FF6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30000"/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>
                      <a14:imgEffect>
                        <a14:sharpenSoften amount="35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85639B-A464-41FA-9D30-FEF17A53AC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>
            <a:normAutofit/>
          </a:bodyPr>
          <a:lstStyle/>
          <a:p>
            <a:r>
              <a:rPr lang="en-GB" spc="600" dirty="0"/>
              <a:t>The</a:t>
            </a:r>
            <a:br>
              <a:rPr lang="en-GB" spc="600" dirty="0"/>
            </a:br>
            <a:r>
              <a:rPr lang="en-GB" spc="600" dirty="0" err="1"/>
              <a:t>ArchaeologICAL</a:t>
            </a:r>
            <a:r>
              <a:rPr lang="en-GB" spc="600" dirty="0"/>
              <a:t> EVIDENCE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4B9354-BC00-45D0-9B51-065243CF71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>
            <a:normAutofit/>
          </a:bodyPr>
          <a:lstStyle/>
          <a:p>
            <a:r>
              <a:rPr lang="en-GB" dirty="0"/>
              <a:t>CLCL7005 - Ralph Haeussler</a:t>
            </a:r>
          </a:p>
        </p:txBody>
      </p:sp>
      <p:pic>
        <p:nvPicPr>
          <p:cNvPr id="6" name="Picture 5" descr="A picture containing person, ground, indoor, cutting&#10;&#10;Description generated with high confidence">
            <a:extLst>
              <a:ext uri="{FF2B5EF4-FFF2-40B4-BE49-F238E27FC236}">
                <a16:creationId xmlns:a16="http://schemas.microsoft.com/office/drawing/2014/main" id="{AEB17548-4DCB-4B65-A614-FD80116DC6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3012" y="4334897"/>
            <a:ext cx="4382904" cy="2463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526281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sign&#10;&#10;Description generated with high confidence">
            <a:extLst>
              <a:ext uri="{FF2B5EF4-FFF2-40B4-BE49-F238E27FC236}">
                <a16:creationId xmlns:a16="http://schemas.microsoft.com/office/drawing/2014/main" id="{EA048D6B-67F4-43CC-A198-C3483A9ACA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63" r="-1" b="2052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CC67F-2896-4D91-9712-C9D047EB7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8C72E-D4D1-45A1-BE43-DB5AEDA9A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effectLst/>
              </a:rPr>
              <a:t>The purpose of archaeology:</a:t>
            </a:r>
          </a:p>
          <a:p>
            <a:pPr lvl="1"/>
            <a:r>
              <a:rPr lang="en-GB" dirty="0">
                <a:effectLst/>
              </a:rPr>
              <a:t>Literary texts are limited</a:t>
            </a:r>
          </a:p>
          <a:p>
            <a:pPr lvl="2"/>
            <a:r>
              <a:rPr lang="en-GB" dirty="0">
                <a:effectLst/>
              </a:rPr>
              <a:t>What texts has been preserved? Why did Plato, Thucydides, Cicero or Tacitus survive…?</a:t>
            </a:r>
          </a:p>
          <a:p>
            <a:pPr lvl="2"/>
            <a:r>
              <a:rPr lang="en-GB" dirty="0">
                <a:effectLst/>
              </a:rPr>
              <a:t>Limitations: status/elite, focus on Rome and Athens, on political history, etc.</a:t>
            </a:r>
          </a:p>
          <a:p>
            <a:pPr lvl="1"/>
            <a:r>
              <a:rPr lang="en-GB" dirty="0">
                <a:effectLst/>
              </a:rPr>
              <a:t>Inscriptions (archaeological finds) </a:t>
            </a:r>
          </a:p>
          <a:p>
            <a:pPr lvl="2"/>
            <a:r>
              <a:rPr lang="en-GB" dirty="0">
                <a:effectLst/>
              </a:rPr>
              <a:t>Positive: people, individuals, across large areas… Graffiti, ostraca, writing tablets, papyri: wide range of social statuses</a:t>
            </a:r>
          </a:p>
          <a:p>
            <a:pPr lvl="2"/>
            <a:r>
              <a:rPr lang="en-GB" dirty="0">
                <a:effectLst/>
              </a:rPr>
              <a:t>But also limitations… areas and periods with few or no inscriptions (e.g. late Antiquity)</a:t>
            </a:r>
          </a:p>
          <a:p>
            <a:pPr lvl="1"/>
            <a:r>
              <a:rPr lang="en-GB" dirty="0">
                <a:effectLst/>
              </a:rPr>
              <a:t>Archaeological finds: </a:t>
            </a:r>
          </a:p>
          <a:p>
            <a:pPr lvl="2"/>
            <a:r>
              <a:rPr lang="en-GB" dirty="0">
                <a:effectLst/>
              </a:rPr>
              <a:t>important evidence for many aspects of social, economic, cultural and religious history. </a:t>
            </a:r>
          </a:p>
          <a:p>
            <a:pPr lvl="2"/>
            <a:r>
              <a:rPr lang="en-GB" dirty="0">
                <a:effectLst/>
              </a:rPr>
              <a:t>Information for individuals: their identity, lifestyle, health, origin, rituals/believes,…</a:t>
            </a:r>
          </a:p>
          <a:p>
            <a:pPr lvl="2"/>
            <a:r>
              <a:rPr lang="en-GB" dirty="0">
                <a:effectLst/>
              </a:rPr>
              <a:t>But one also needs to be aware of how to interpret archaeological evidence.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0181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25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75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325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9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1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outdoor, sitting&#10;&#10;Description generated with very high confidence">
            <a:extLst>
              <a:ext uri="{FF2B5EF4-FFF2-40B4-BE49-F238E27FC236}">
                <a16:creationId xmlns:a16="http://schemas.microsoft.com/office/drawing/2014/main" id="{2A07540C-7782-42FD-A05B-D3A33FD7C9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8464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outdoor, sitting&#10;&#10;Description generated with very high confidence">
            <a:extLst>
              <a:ext uri="{FF2B5EF4-FFF2-40B4-BE49-F238E27FC236}">
                <a16:creationId xmlns:a16="http://schemas.microsoft.com/office/drawing/2014/main" id="{2A07540C-7782-42FD-A05B-D3A33FD7C9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3" name="Picture 2" descr="A picture containing indoor, animal&#10;&#10;Description generated with high confidence">
            <a:extLst>
              <a:ext uri="{FF2B5EF4-FFF2-40B4-BE49-F238E27FC236}">
                <a16:creationId xmlns:a16="http://schemas.microsoft.com/office/drawing/2014/main" id="{41A18AF5-BE82-40F0-908A-3F9584EDE6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442" y="3296110"/>
            <a:ext cx="4286250" cy="2981325"/>
          </a:xfrm>
          <a:prstGeom prst="rect">
            <a:avLst/>
          </a:prstGeom>
        </p:spPr>
      </p:pic>
      <p:pic>
        <p:nvPicPr>
          <p:cNvPr id="7" name="Picture 6" descr="A picture containing animal, cake&#10;&#10;Description generated with high confidence">
            <a:extLst>
              <a:ext uri="{FF2B5EF4-FFF2-40B4-BE49-F238E27FC236}">
                <a16:creationId xmlns:a16="http://schemas.microsoft.com/office/drawing/2014/main" id="{F4BFB1A5-E6F3-4B90-B286-3AC0D3A61B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767" y="3529626"/>
            <a:ext cx="4122041" cy="367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067093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841641F-FC14-47DC-8F4A-452EB111AF0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9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CD7F62A-009F-4A78-9FB9-B60FC39B445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>
            <a:solidFill>
              <a:srgbClr val="9176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8EF7A7C-4996-4987-A5C0-BCB1316D34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2" r="1" b="146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7018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8CB463F5-20FE-4C7A-9AAA-8C4E71BAC1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0545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group of people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A42EB7DE-F392-4199-B184-D466330CAC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50" b="81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412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water mill, outdoor object, outdoor, sky&#10;&#10;Description generated with very high confidence">
            <a:extLst>
              <a:ext uri="{FF2B5EF4-FFF2-40B4-BE49-F238E27FC236}">
                <a16:creationId xmlns:a16="http://schemas.microsoft.com/office/drawing/2014/main" id="{9BDBB7E8-7D03-4E2E-BA6A-1E3EDF62C7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25" b="5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938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building, old, fence&#10;&#10;Description generated with very high confidence">
            <a:extLst>
              <a:ext uri="{FF2B5EF4-FFF2-40B4-BE49-F238E27FC236}">
                <a16:creationId xmlns:a16="http://schemas.microsoft.com/office/drawing/2014/main" id="{660CF4B8-5AEB-4FAB-BF6D-43551E0D6E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99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435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F74910E3-C8C7-4085-8CC9-BEF2427CA9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25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0DCF65E-F84E-483D-83D7-A1616D56914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656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9DDECC7-C79E-4CB1-B6B3-FB6D033DB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534" y="609600"/>
            <a:ext cx="4754022" cy="1326321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Content Placeholder 5" descr="A picture containing old, indoor, wall, building&#10;&#10;Description generated with very high confidence">
            <a:extLst>
              <a:ext uri="{FF2B5EF4-FFF2-40B4-BE49-F238E27FC236}">
                <a16:creationId xmlns:a16="http://schemas.microsoft.com/office/drawing/2014/main" id="{3E642360-FF92-4452-970A-7B24BB1CCD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327" y="-1"/>
            <a:ext cx="5973097" cy="6857990"/>
          </a:xfrm>
        </p:spPr>
      </p:pic>
    </p:spTree>
    <p:extLst>
      <p:ext uri="{BB962C8B-B14F-4D97-AF65-F5344CB8AC3E}">
        <p14:creationId xmlns:p14="http://schemas.microsoft.com/office/powerpoint/2010/main" val="2089118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0DCF65E-F84E-483D-83D7-A1616D56914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0656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9DDECC7-C79E-4CB1-B6B3-FB6D033DB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534" y="609600"/>
            <a:ext cx="4754022" cy="1326321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6" name="Content Placeholder 5" descr="A picture containing old, indoor, wall, building&#10;&#10;Description generated with very high confidence">
            <a:extLst>
              <a:ext uri="{FF2B5EF4-FFF2-40B4-BE49-F238E27FC236}">
                <a16:creationId xmlns:a16="http://schemas.microsoft.com/office/drawing/2014/main" id="{3E642360-FF92-4452-970A-7B24BB1CCD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9327" y="-1"/>
            <a:ext cx="5973097" cy="6857990"/>
          </a:xfrm>
        </p:spPr>
      </p:pic>
      <p:pic>
        <p:nvPicPr>
          <p:cNvPr id="4" name="Picture 3" descr="A picture containing book&#10;&#10;Description generated with high confidence">
            <a:extLst>
              <a:ext uri="{FF2B5EF4-FFF2-40B4-BE49-F238E27FC236}">
                <a16:creationId xmlns:a16="http://schemas.microsoft.com/office/drawing/2014/main" id="{F2EC8800-544A-46F7-90DB-8E9F48D950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5720"/>
            <a:ext cx="6009327" cy="6854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463476"/>
      </p:ext>
    </p:extLst>
  </p:cSld>
  <p:clrMapOvr>
    <a:masterClrMapping/>
  </p:clrMapOvr>
  <p:transition spd="slow">
    <p:randomBar dir="vert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large stone statue in front of a brick building&#10;&#10;Description generated with very high confidence">
            <a:extLst>
              <a:ext uri="{FF2B5EF4-FFF2-40B4-BE49-F238E27FC236}">
                <a16:creationId xmlns:a16="http://schemas.microsoft.com/office/drawing/2014/main" id="{187AD8F2-D84B-45FF-847E-F2D5539A3B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69" b="192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271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rock&#10;&#10;Description generated with very high confidence">
            <a:extLst>
              <a:ext uri="{FF2B5EF4-FFF2-40B4-BE49-F238E27FC236}">
                <a16:creationId xmlns:a16="http://schemas.microsoft.com/office/drawing/2014/main" id="{5879DF57-F1E1-4250-BD78-63484A2E82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6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8" name="Picture 7" descr="A close up of a coin&#10;&#10;Description generated with very high confidence">
            <a:extLst>
              <a:ext uri="{FF2B5EF4-FFF2-40B4-BE49-F238E27FC236}">
                <a16:creationId xmlns:a16="http://schemas.microsoft.com/office/drawing/2014/main" id="{03906439-0614-4121-BF52-F3CA2FFF4D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84" y="159191"/>
            <a:ext cx="3784190" cy="2812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9378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DA8669D2-A140-447F-8133-0C0D3D290C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1" b="31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0" name="Picture 9" descr="A dirt road&#10;&#10;Description generated with high confidence">
            <a:extLst>
              <a:ext uri="{FF2B5EF4-FFF2-40B4-BE49-F238E27FC236}">
                <a16:creationId xmlns:a16="http://schemas.microsoft.com/office/drawing/2014/main" id="{03A39909-4284-409E-A086-68429C9E55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255" y="4562265"/>
            <a:ext cx="3448667" cy="2308419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13C1997-64B8-4A33-A705-B0ABFE4735FB}"/>
              </a:ext>
            </a:extLst>
          </p:cNvPr>
          <p:cNvSpPr/>
          <p:nvPr/>
        </p:nvSpPr>
        <p:spPr>
          <a:xfrm>
            <a:off x="632128" y="4829785"/>
            <a:ext cx="33175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Elms Farm, </a:t>
            </a:r>
            <a:r>
              <a:rPr lang="en-GB" dirty="0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Heybridge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, Essex </a:t>
            </a:r>
          </a:p>
        </p:txBody>
      </p:sp>
      <p:pic>
        <p:nvPicPr>
          <p:cNvPr id="14" name="Picture 13" descr="A close up of a map&#10;&#10;Description generated with high confidence">
            <a:extLst>
              <a:ext uri="{FF2B5EF4-FFF2-40B4-BE49-F238E27FC236}">
                <a16:creationId xmlns:a16="http://schemas.microsoft.com/office/drawing/2014/main" id="{F307FB82-5D7C-46BA-9CB8-55092620EDA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594" y="56303"/>
            <a:ext cx="2021939" cy="284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528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indoor, cup&#10;&#10;Description generated with high confidence">
            <a:extLst>
              <a:ext uri="{FF2B5EF4-FFF2-40B4-BE49-F238E27FC236}">
                <a16:creationId xmlns:a16="http://schemas.microsoft.com/office/drawing/2014/main" id="{E52BCF03-0F30-45FD-8FF7-D975959BBE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49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4B40874-4F03-4796-8CED-875288D907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48" r="-2" b="-2"/>
          <a:stretch/>
        </p:blipFill>
        <p:spPr>
          <a:xfrm>
            <a:off x="20" y="10"/>
            <a:ext cx="7552924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4F35239-EB86-4ACB-91DE-4989620C2C1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92090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E6C2162-A651-4B14-B933-D58BA8014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444" y="609600"/>
            <a:ext cx="3113112" cy="1326321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8154444" y="2096064"/>
            <a:ext cx="3113112" cy="3695136"/>
          </a:xfrm>
        </p:spPr>
        <p:txBody>
          <a:bodyPr>
            <a:normAutofit/>
          </a:bodyPr>
          <a:lstStyle/>
          <a:p>
            <a:r>
              <a:rPr lang="en-US" sz="1800" dirty="0"/>
              <a:t>Mildenhall </a:t>
            </a:r>
            <a:r>
              <a:rPr lang="en-US" sz="1800" dirty="0" err="1"/>
              <a:t>Trasure</a:t>
            </a:r>
            <a:endParaRPr lang="en-US" sz="1800" dirty="0"/>
          </a:p>
        </p:txBody>
      </p:sp>
      <p:pic>
        <p:nvPicPr>
          <p:cNvPr id="9" name="Picture 8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961FA36C-AE51-46EC-8A0F-7871A194BD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5917" y="3065907"/>
            <a:ext cx="4199577" cy="3695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21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unch of items that are sitting in a pot&#10;&#10;Description generated with high confidence">
            <a:extLst>
              <a:ext uri="{FF2B5EF4-FFF2-40B4-BE49-F238E27FC236}">
                <a16:creationId xmlns:a16="http://schemas.microsoft.com/office/drawing/2014/main" id="{90F0EE14-68A3-4848-A71F-12F75A9E6D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67" r="-1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78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4" descr="A close up of an old building&#10;&#10;Description generated with high confidence">
            <a:extLst>
              <a:ext uri="{FF2B5EF4-FFF2-40B4-BE49-F238E27FC236}">
                <a16:creationId xmlns:a16="http://schemas.microsoft.com/office/drawing/2014/main" id="{29A93908-7DED-4FD6-89F1-DC5A4C585E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49" r="4" b="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704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sign&#10;&#10;Description generated with high confidence">
            <a:extLst>
              <a:ext uri="{FF2B5EF4-FFF2-40B4-BE49-F238E27FC236}">
                <a16:creationId xmlns:a16="http://schemas.microsoft.com/office/drawing/2014/main" id="{3FE4A0CE-D038-40FD-BD49-556265AE456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63" r="-1" b="2052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2C0E1-982D-481F-9AA5-CED7FB395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Funerary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134DE-096C-493A-8C88-E3AF2A004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</a:rPr>
              <a:t>Today's focus will be on funerary evidence. Here are some focus questions:</a:t>
            </a:r>
            <a:endParaRPr lang="en-GB" dirty="0"/>
          </a:p>
          <a:p>
            <a:r>
              <a:rPr lang="en-GB" dirty="0">
                <a:effectLst/>
              </a:rPr>
              <a:t>What does the archaeological evidence tell us about...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effectLst/>
              </a:rPr>
              <a:t>individual lives, </a:t>
            </a:r>
            <a:endParaRPr lang="en-GB" dirty="0"/>
          </a:p>
          <a:p>
            <a:pPr lvl="1"/>
            <a:r>
              <a:rPr lang="en-GB" dirty="0">
                <a:effectLst/>
              </a:rPr>
              <a:t>people’s identities, </a:t>
            </a:r>
            <a:endParaRPr lang="en-GB" dirty="0"/>
          </a:p>
          <a:p>
            <a:pPr lvl="1"/>
            <a:r>
              <a:rPr lang="en-GB" dirty="0">
                <a:effectLst/>
              </a:rPr>
              <a:t>their religious understandings (e.g. afterlife beliefs), </a:t>
            </a:r>
            <a:endParaRPr lang="en-GB" dirty="0"/>
          </a:p>
          <a:p>
            <a:pPr lvl="1"/>
            <a:r>
              <a:rPr lang="en-GB" dirty="0">
                <a:effectLst/>
              </a:rPr>
              <a:t>funerary rituals and funerary customs?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4077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4250">
        <p15:prstTrans prst="origami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table, building&#10;&#10;Description generated with high confidence">
            <a:extLst>
              <a:ext uri="{FF2B5EF4-FFF2-40B4-BE49-F238E27FC236}">
                <a16:creationId xmlns:a16="http://schemas.microsoft.com/office/drawing/2014/main" id="{80F9F137-9B6B-4B43-8C38-CE30D43576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59" b="8615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2" name="Rectangle 9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1675D-0104-479F-AB1B-D6CB26AE2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/>
              <a:t>Funerary Evidence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97C0D-8D0F-4234-AB16-3CDB7DFC9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</a:rPr>
              <a:t>How can we interpret the evidence and where are the main difficulties in interpreting our evidence?</a:t>
            </a:r>
            <a:r>
              <a:rPr lang="en-GB" dirty="0"/>
              <a:t> </a:t>
            </a:r>
          </a:p>
          <a:p>
            <a:r>
              <a:rPr lang="en-GB" dirty="0">
                <a:effectLst/>
              </a:rPr>
              <a:t>Are burials (the rituals, dress, </a:t>
            </a:r>
            <a:r>
              <a:rPr lang="en-GB" dirty="0" err="1">
                <a:effectLst/>
              </a:rPr>
              <a:t>gravegoods</a:t>
            </a:r>
            <a:r>
              <a:rPr lang="en-GB" dirty="0">
                <a:effectLst/>
              </a:rPr>
              <a:t>,...) a mirror of the living?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284219"/>
      </p:ext>
    </p:extLst>
  </p:cSld>
  <p:clrMapOvr>
    <a:masterClrMapping/>
  </p:clrMapOvr>
  <p:transition spd="slow">
    <p:randomBar dir="vert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Different types of burial</a:t>
            </a:r>
          </a:p>
          <a:p>
            <a:pPr lvl="1"/>
            <a:r>
              <a:rPr lang="en-US" dirty="0"/>
              <a:t>Inhumation</a:t>
            </a:r>
          </a:p>
          <a:p>
            <a:pPr lvl="1"/>
            <a:endParaRPr lang="en-US" dirty="0"/>
          </a:p>
        </p:txBody>
      </p:sp>
      <p:pic>
        <p:nvPicPr>
          <p:cNvPr id="5" name="Picture 4" descr="A picture containing indoor, person, kitchen, wall&#10;&#10;Description generated with very high confidence">
            <a:extLst>
              <a:ext uri="{FF2B5EF4-FFF2-40B4-BE49-F238E27FC236}">
                <a16:creationId xmlns:a16="http://schemas.microsoft.com/office/drawing/2014/main" id="{ADF6CCB6-566C-458C-A5B7-FA49E792E3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4334" y="1722120"/>
            <a:ext cx="3233057" cy="4526280"/>
          </a:xfrm>
          <a:prstGeom prst="rect">
            <a:avLst/>
          </a:prstGeom>
        </p:spPr>
      </p:pic>
      <p:pic>
        <p:nvPicPr>
          <p:cNvPr id="7" name="Picture 6" descr="A picture containing indoor, wall, table&#10;&#10;Description generated with high confidence">
            <a:extLst>
              <a:ext uri="{FF2B5EF4-FFF2-40B4-BE49-F238E27FC236}">
                <a16:creationId xmlns:a16="http://schemas.microsoft.com/office/drawing/2014/main" id="{30A380BE-695B-46F1-8800-766A36E5F3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1469" y="1722119"/>
            <a:ext cx="3014221" cy="4507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5047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75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Different types of burial</a:t>
            </a:r>
          </a:p>
          <a:p>
            <a:pPr lvl="1"/>
            <a:r>
              <a:rPr lang="en-US" dirty="0"/>
              <a:t>Inhumation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Arles, </a:t>
            </a:r>
            <a:r>
              <a:rPr lang="en-US" dirty="0" err="1"/>
              <a:t>Alyscampe</a:t>
            </a:r>
            <a:endParaRPr lang="en-US" dirty="0"/>
          </a:p>
          <a:p>
            <a:pPr lvl="1"/>
            <a:endParaRPr lang="en-US" dirty="0"/>
          </a:p>
        </p:txBody>
      </p:sp>
      <p:pic>
        <p:nvPicPr>
          <p:cNvPr id="4" name="Picture 3" descr="A stone building&#10;&#10;Description generated with very high confidence">
            <a:extLst>
              <a:ext uri="{FF2B5EF4-FFF2-40B4-BE49-F238E27FC236}">
                <a16:creationId xmlns:a16="http://schemas.microsoft.com/office/drawing/2014/main" id="{BB6ABE53-0777-490A-827D-CB137C40A45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7" t="5515" r="1947" b="4528"/>
          <a:stretch/>
        </p:blipFill>
        <p:spPr>
          <a:xfrm>
            <a:off x="6186112" y="382721"/>
            <a:ext cx="5995219" cy="39066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A picture containing wall, indoor, old&#10;&#10;Description generated with very high confidence">
            <a:extLst>
              <a:ext uri="{FF2B5EF4-FFF2-40B4-BE49-F238E27FC236}">
                <a16:creationId xmlns:a16="http://schemas.microsoft.com/office/drawing/2014/main" id="{0C07DA77-E943-4991-8CA3-78BBAED4150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67" b="3052"/>
          <a:stretch/>
        </p:blipFill>
        <p:spPr>
          <a:xfrm>
            <a:off x="3550675" y="2644426"/>
            <a:ext cx="6234880" cy="42356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14002507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Different types of burial</a:t>
            </a:r>
          </a:p>
          <a:p>
            <a:pPr lvl="1"/>
            <a:r>
              <a:rPr lang="en-US" dirty="0"/>
              <a:t>Inhumation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r>
              <a:rPr lang="en-US" dirty="0"/>
              <a:t>Intact inhumation</a:t>
            </a:r>
            <a:br>
              <a:rPr lang="en-US" dirty="0"/>
            </a:br>
            <a:r>
              <a:rPr lang="en-US" dirty="0"/>
              <a:t>from Roman London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pic>
        <p:nvPicPr>
          <p:cNvPr id="6" name="Picture 5" descr="A picture containing ground, outdoor&#10;&#10;Description generated with very high confidence">
            <a:extLst>
              <a:ext uri="{FF2B5EF4-FFF2-40B4-BE49-F238E27FC236}">
                <a16:creationId xmlns:a16="http://schemas.microsoft.com/office/drawing/2014/main" id="{BCB12728-1484-41E0-B84F-34E095CD39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3775" y="1626493"/>
            <a:ext cx="6333651" cy="4222434"/>
          </a:xfrm>
          <a:prstGeom prst="rect">
            <a:avLst/>
          </a:prstGeom>
        </p:spPr>
      </p:pic>
      <p:pic>
        <p:nvPicPr>
          <p:cNvPr id="11" name="Picture 10" descr="A group of people on a dirt road&#10;&#10;Description generated with high confidence">
            <a:extLst>
              <a:ext uri="{FF2B5EF4-FFF2-40B4-BE49-F238E27FC236}">
                <a16:creationId xmlns:a16="http://schemas.microsoft.com/office/drawing/2014/main" id="{6A3E5DF6-6191-4691-809B-3D07B30569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4853" y="3842327"/>
            <a:ext cx="3015673" cy="301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79885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Different types of burial</a:t>
            </a:r>
          </a:p>
          <a:p>
            <a:pPr lvl="1"/>
            <a:r>
              <a:rPr lang="en-US" dirty="0"/>
              <a:t>Cremation</a:t>
            </a:r>
          </a:p>
          <a:p>
            <a:pPr lvl="1"/>
            <a:endParaRPr lang="en-US" dirty="0"/>
          </a:p>
        </p:txBody>
      </p:sp>
      <p:pic>
        <p:nvPicPr>
          <p:cNvPr id="12" name="Picture 11" descr="A large fire in a dark room&#10;&#10;Description generated with high confidence">
            <a:extLst>
              <a:ext uri="{FF2B5EF4-FFF2-40B4-BE49-F238E27FC236}">
                <a16:creationId xmlns:a16="http://schemas.microsoft.com/office/drawing/2014/main" id="{CF4334E8-66DA-4677-B4DE-6C2B26835B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89" y="3692105"/>
            <a:ext cx="5122390" cy="2878782"/>
          </a:xfrm>
          <a:prstGeom prst="rect">
            <a:avLst/>
          </a:prstGeom>
        </p:spPr>
      </p:pic>
      <p:pic>
        <p:nvPicPr>
          <p:cNvPr id="5" name="Picture 4" descr="A picture containing vessel, wall, indoor, table&#10;&#10;Description generated with very high confidence">
            <a:extLst>
              <a:ext uri="{FF2B5EF4-FFF2-40B4-BE49-F238E27FC236}">
                <a16:creationId xmlns:a16="http://schemas.microsoft.com/office/drawing/2014/main" id="{83D859FC-CE8A-436C-9CBF-5ECF0A9ED6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692" b="99465" l="9961" r="89893">
                        <a14:foregroundMark x1="39258" y1="93946" x2="39258" y2="93946"/>
                        <a14:foregroundMark x1="54736" y1="94247" x2="54736" y2="94247"/>
                        <a14:foregroundMark x1="67236" y1="92943" x2="67236" y2="92943"/>
                        <a14:foregroundMark x1="72119" y1="97793" x2="72119" y2="97793"/>
                        <a14:foregroundMark x1="50879" y1="99498" x2="50879" y2="99498"/>
                        <a14:foregroundMark x1="37744" y1="96756" x2="37744" y2="96756"/>
                        <a14:foregroundMark x1="48975" y1="7692" x2="48975" y2="7692"/>
                        <a14:foregroundMark x1="38184" y1="8495" x2="38184" y2="8495"/>
                        <a14:foregroundMark x1="23438" y1="10201" x2="23438" y2="102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4743" y="0"/>
            <a:ext cx="4697386" cy="68580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915205C-39BE-4C94-A823-AC97653D4796}"/>
              </a:ext>
            </a:extLst>
          </p:cNvPr>
          <p:cNvSpPr/>
          <p:nvPr/>
        </p:nvSpPr>
        <p:spPr>
          <a:xfrm>
            <a:off x="9813433" y="5131496"/>
            <a:ext cx="22494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i="1" dirty="0"/>
              <a:t>Croesus</a:t>
            </a:r>
            <a:r>
              <a:rPr lang="en-GB" dirty="0"/>
              <a:t> on the </a:t>
            </a:r>
            <a:r>
              <a:rPr lang="en-GB" i="1" dirty="0"/>
              <a:t>pyre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8531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7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Different types of burial</a:t>
            </a:r>
          </a:p>
          <a:p>
            <a:pPr lvl="1"/>
            <a:r>
              <a:rPr lang="en-US" dirty="0"/>
              <a:t>Cremation</a:t>
            </a:r>
          </a:p>
          <a:p>
            <a:pPr lvl="1"/>
            <a:endParaRPr lang="en-US" dirty="0"/>
          </a:p>
        </p:txBody>
      </p:sp>
      <p:pic>
        <p:nvPicPr>
          <p:cNvPr id="12" name="Picture 11" descr="A large fire in a dark room&#10;&#10;Description generated with high confidence">
            <a:extLst>
              <a:ext uri="{FF2B5EF4-FFF2-40B4-BE49-F238E27FC236}">
                <a16:creationId xmlns:a16="http://schemas.microsoft.com/office/drawing/2014/main" id="{CF4334E8-66DA-4677-B4DE-6C2B26835B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89" y="3692105"/>
            <a:ext cx="5122390" cy="2878782"/>
          </a:xfrm>
          <a:prstGeom prst="rect">
            <a:avLst/>
          </a:prstGeom>
        </p:spPr>
      </p:pic>
      <p:pic>
        <p:nvPicPr>
          <p:cNvPr id="15" name="Picture 14" descr="A close up of a box&#10;&#10;Description generated with high confidence">
            <a:extLst>
              <a:ext uri="{FF2B5EF4-FFF2-40B4-BE49-F238E27FC236}">
                <a16:creationId xmlns:a16="http://schemas.microsoft.com/office/drawing/2014/main" id="{AED714CB-6241-49A3-8C1A-0E11AA812B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657" b="89700" l="5423" r="95119">
                        <a14:foregroundMark x1="10304" y1="67811" x2="10304" y2="67811"/>
                        <a14:foregroundMark x1="5423" y1="55150" x2="5423" y2="55150"/>
                        <a14:foregroundMark x1="92733" y1="10300" x2="92733" y2="10300"/>
                        <a14:foregroundMark x1="95119" y1="21674" x2="95119" y2="21674"/>
                        <a14:foregroundMark x1="94143" y1="58155" x2="94143" y2="581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990" y="1420178"/>
            <a:ext cx="7885888" cy="398570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EF5FC31-F5D0-4A8B-8345-76415D1AC15A}"/>
              </a:ext>
            </a:extLst>
          </p:cNvPr>
          <p:cNvSpPr/>
          <p:nvPr/>
        </p:nvSpPr>
        <p:spPr>
          <a:xfrm>
            <a:off x="7967728" y="4737414"/>
            <a:ext cx="40702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Amiternum</a:t>
            </a:r>
            <a:r>
              <a:rPr lang="en-GB" dirty="0"/>
              <a:t> Tomb (Abruzzo), 50-1 BC</a:t>
            </a:r>
          </a:p>
        </p:txBody>
      </p:sp>
    </p:spTree>
    <p:extLst>
      <p:ext uri="{BB962C8B-B14F-4D97-AF65-F5344CB8AC3E}">
        <p14:creationId xmlns:p14="http://schemas.microsoft.com/office/powerpoint/2010/main" val="340780757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Different types of burial</a:t>
            </a:r>
          </a:p>
          <a:p>
            <a:pPr lvl="1"/>
            <a:r>
              <a:rPr lang="en-US" dirty="0"/>
              <a:t>Cremation</a:t>
            </a:r>
          </a:p>
          <a:p>
            <a:pPr lvl="1"/>
            <a:endParaRPr lang="en-US" dirty="0"/>
          </a:p>
        </p:txBody>
      </p:sp>
      <p:pic>
        <p:nvPicPr>
          <p:cNvPr id="6" name="Picture 5" descr="A picture containing ground&#10;&#10;Description generated with very high confidence">
            <a:extLst>
              <a:ext uri="{FF2B5EF4-FFF2-40B4-BE49-F238E27FC236}">
                <a16:creationId xmlns:a16="http://schemas.microsoft.com/office/drawing/2014/main" id="{AB535B73-DB6A-42D9-9CF2-C3EC600786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609" y="522676"/>
            <a:ext cx="4425845" cy="340790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CD2089B-092C-4B14-9515-53D061E4D69B}"/>
              </a:ext>
            </a:extLst>
          </p:cNvPr>
          <p:cNvSpPr/>
          <p:nvPr/>
        </p:nvSpPr>
        <p:spPr>
          <a:xfrm>
            <a:off x="9568132" y="3832835"/>
            <a:ext cx="29146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Winchester, 2</a:t>
            </a:r>
            <a:r>
              <a:rPr lang="en-GB" baseline="300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nd</a:t>
            </a:r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 c. AD</a:t>
            </a:r>
          </a:p>
        </p:txBody>
      </p:sp>
      <p:pic>
        <p:nvPicPr>
          <p:cNvPr id="12" name="Picture 11" descr="A large fire in a dark room&#10;&#10;Description generated with high confidence">
            <a:extLst>
              <a:ext uri="{FF2B5EF4-FFF2-40B4-BE49-F238E27FC236}">
                <a16:creationId xmlns:a16="http://schemas.microsoft.com/office/drawing/2014/main" id="{CF4334E8-66DA-4677-B4DE-6C2B26835B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89" y="3692105"/>
            <a:ext cx="5122390" cy="2878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356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photo&#10;&#10;Description generated with high confidence">
            <a:extLst>
              <a:ext uri="{FF2B5EF4-FFF2-40B4-BE49-F238E27FC236}">
                <a16:creationId xmlns:a16="http://schemas.microsoft.com/office/drawing/2014/main" id="{E6854521-492F-46C3-9D32-62968EFC9D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1431" y="1587259"/>
            <a:ext cx="6854691" cy="5106785"/>
          </a:xfrm>
          <a:prstGeom prst="rect">
            <a:avLst/>
          </a:prstGeom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Different types of burial</a:t>
            </a:r>
          </a:p>
          <a:p>
            <a:pPr lvl="1"/>
            <a:r>
              <a:rPr lang="en-US" dirty="0"/>
              <a:t>Cremation</a:t>
            </a:r>
          </a:p>
          <a:p>
            <a:pPr lvl="1"/>
            <a:endParaRPr lang="en-US" dirty="0"/>
          </a:p>
        </p:txBody>
      </p:sp>
      <p:pic>
        <p:nvPicPr>
          <p:cNvPr id="12" name="Picture 11" descr="A large fire in a dark room&#10;&#10;Description generated with high confidence">
            <a:extLst>
              <a:ext uri="{FF2B5EF4-FFF2-40B4-BE49-F238E27FC236}">
                <a16:creationId xmlns:a16="http://schemas.microsoft.com/office/drawing/2014/main" id="{CF4334E8-66DA-4677-B4DE-6C2B26835B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989" y="3692105"/>
            <a:ext cx="5122390" cy="287878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0D5EF2D-EAF2-47C0-BADE-5BC6885D368D}"/>
              </a:ext>
            </a:extLst>
          </p:cNvPr>
          <p:cNvSpPr/>
          <p:nvPr/>
        </p:nvSpPr>
        <p:spPr>
          <a:xfrm>
            <a:off x="4244724" y="3244334"/>
            <a:ext cx="37025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Columbarium on the Appian Way</a:t>
            </a:r>
            <a:endParaRPr lang="en-GB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0914055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Grave goods &amp; Identity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What are typical grave goods…</a:t>
            </a:r>
          </a:p>
          <a:p>
            <a:pPr lvl="1"/>
            <a:r>
              <a:rPr lang="en-US" dirty="0"/>
              <a:t>Choice of grave goods…?</a:t>
            </a:r>
          </a:p>
        </p:txBody>
      </p:sp>
      <p:pic>
        <p:nvPicPr>
          <p:cNvPr id="4" name="Picture 3" descr="A close up of food&#10;&#10;Description generated with high confidence">
            <a:extLst>
              <a:ext uri="{FF2B5EF4-FFF2-40B4-BE49-F238E27FC236}">
                <a16:creationId xmlns:a16="http://schemas.microsoft.com/office/drawing/2014/main" id="{B9464355-C3F2-4D18-8C6F-BA72CB89EE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4740" y="3034757"/>
            <a:ext cx="4949353" cy="3603129"/>
          </a:xfrm>
          <a:prstGeom prst="rect">
            <a:avLst/>
          </a:prstGeom>
        </p:spPr>
      </p:pic>
      <p:pic>
        <p:nvPicPr>
          <p:cNvPr id="9" name="Picture 8" descr="A picture containing indoor&#10;&#10;Description generated with high confidence">
            <a:extLst>
              <a:ext uri="{FF2B5EF4-FFF2-40B4-BE49-F238E27FC236}">
                <a16:creationId xmlns:a16="http://schemas.microsoft.com/office/drawing/2014/main" id="{DC05C79C-E68E-4944-956A-44EC25F435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875" b="95313" l="10000" r="90000">
                        <a14:foregroundMark x1="47917" y1="7813" x2="47917" y2="7813"/>
                        <a14:foregroundMark x1="75000" y1="22656" x2="75000" y2="22656"/>
                        <a14:foregroundMark x1="69583" y1="20313" x2="69583" y2="20313"/>
                        <a14:foregroundMark x1="28333" y1="22656" x2="28333" y2="22656"/>
                        <a14:foregroundMark x1="24167" y1="25625" x2="24167" y2="25625"/>
                        <a14:foregroundMark x1="24167" y1="25625" x2="24167" y2="25625"/>
                        <a14:foregroundMark x1="35833" y1="20156" x2="35833" y2="20156"/>
                        <a14:foregroundMark x1="50417" y1="4063" x2="50417" y2="4063"/>
                        <a14:foregroundMark x1="50625" y1="9688" x2="50625" y2="9688"/>
                        <a14:foregroundMark x1="47292" y1="2031" x2="47292" y2="2031"/>
                        <a14:foregroundMark x1="13750" y1="31719" x2="13750" y2="31719"/>
                        <a14:foregroundMark x1="40625" y1="91719" x2="40625" y2="91719"/>
                        <a14:foregroundMark x1="47917" y1="95313" x2="47917" y2="95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5077" y="151369"/>
            <a:ext cx="3578033" cy="4770711"/>
          </a:xfrm>
          <a:prstGeom prst="rect">
            <a:avLst/>
          </a:prstGeom>
        </p:spPr>
      </p:pic>
      <p:pic>
        <p:nvPicPr>
          <p:cNvPr id="12" name="Picture 11" descr="A picture containing indoor, table, wall&#10;&#10;Description generated with high confidence">
            <a:extLst>
              <a:ext uri="{FF2B5EF4-FFF2-40B4-BE49-F238E27FC236}">
                <a16:creationId xmlns:a16="http://schemas.microsoft.com/office/drawing/2014/main" id="{AC5B65BA-6AEC-4E07-AE71-F50F738551A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596" y="3034756"/>
            <a:ext cx="4830202" cy="3603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2975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pic>
        <p:nvPicPr>
          <p:cNvPr id="4" name="Picture 3" descr="A close up of food&#10;&#10;Description generated with high confidence">
            <a:extLst>
              <a:ext uri="{FF2B5EF4-FFF2-40B4-BE49-F238E27FC236}">
                <a16:creationId xmlns:a16="http://schemas.microsoft.com/office/drawing/2014/main" id="{B9464355-C3F2-4D18-8C6F-BA72CB89EE8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4740" y="3034757"/>
            <a:ext cx="4949353" cy="360312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Grave goods &amp; Identity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36523" y="2131142"/>
            <a:ext cx="10331034" cy="3660058"/>
          </a:xfrm>
        </p:spPr>
        <p:txBody>
          <a:bodyPr>
            <a:normAutofit/>
          </a:bodyPr>
          <a:lstStyle/>
          <a:p>
            <a:r>
              <a:rPr lang="en-US" dirty="0"/>
              <a:t>What are typical grave goods…</a:t>
            </a:r>
          </a:p>
          <a:p>
            <a:pPr lvl="1"/>
            <a:r>
              <a:rPr lang="en-US" dirty="0"/>
              <a:t>Choice of grave goods…? Who chooses them…?</a:t>
            </a:r>
          </a:p>
          <a:p>
            <a:pPr lvl="1"/>
            <a:r>
              <a:rPr lang="en-US" dirty="0"/>
              <a:t>What do they tell us about the deceased</a:t>
            </a:r>
            <a:br>
              <a:rPr lang="en-US" dirty="0"/>
            </a:br>
            <a:r>
              <a:rPr lang="en-US" dirty="0"/>
              <a:t>or his environment…?</a:t>
            </a:r>
          </a:p>
          <a:p>
            <a:pPr lvl="1"/>
            <a:r>
              <a:rPr lang="en-US" dirty="0"/>
              <a:t>About his/her believes?</a:t>
            </a:r>
          </a:p>
          <a:p>
            <a:pPr lvl="1"/>
            <a:r>
              <a:rPr lang="en-US" dirty="0"/>
              <a:t>Status? Wealth? Profession…?</a:t>
            </a:r>
          </a:p>
          <a:p>
            <a:pPr lvl="1"/>
            <a:endParaRPr lang="en-US" dirty="0"/>
          </a:p>
        </p:txBody>
      </p:sp>
      <p:pic>
        <p:nvPicPr>
          <p:cNvPr id="9" name="Picture 8" descr="A picture containing indoor&#10;&#10;Description generated with high confidence">
            <a:extLst>
              <a:ext uri="{FF2B5EF4-FFF2-40B4-BE49-F238E27FC236}">
                <a16:creationId xmlns:a16="http://schemas.microsoft.com/office/drawing/2014/main" id="{DC05C79C-E68E-4944-956A-44EC25F435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875" b="95313" l="10000" r="90000">
                        <a14:foregroundMark x1="47917" y1="7813" x2="47917" y2="7813"/>
                        <a14:foregroundMark x1="75000" y1="22656" x2="75000" y2="22656"/>
                        <a14:foregroundMark x1="69583" y1="20313" x2="69583" y2="20313"/>
                        <a14:foregroundMark x1="28333" y1="22656" x2="28333" y2="22656"/>
                        <a14:foregroundMark x1="24167" y1="25625" x2="24167" y2="25625"/>
                        <a14:foregroundMark x1="24167" y1="25625" x2="24167" y2="25625"/>
                        <a14:foregroundMark x1="35833" y1="20156" x2="35833" y2="20156"/>
                        <a14:foregroundMark x1="50417" y1="4063" x2="50417" y2="4063"/>
                        <a14:foregroundMark x1="50625" y1="9688" x2="50625" y2="9688"/>
                        <a14:foregroundMark x1="47292" y1="2031" x2="47292" y2="2031"/>
                        <a14:foregroundMark x1="13750" y1="31719" x2="13750" y2="31719"/>
                        <a14:foregroundMark x1="40625" y1="91719" x2="40625" y2="91719"/>
                        <a14:foregroundMark x1="47917" y1="95313" x2="47917" y2="95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5077" y="151369"/>
            <a:ext cx="3578033" cy="477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972193"/>
      </p:ext>
    </p:extLst>
  </p:cSld>
  <p:clrMapOvr>
    <a:masterClrMapping/>
  </p:clrMapOvr>
  <p:transition spd="slow">
    <p:randomBar dir="vert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Grave goods &amp; Identity</a:t>
            </a:r>
          </a:p>
        </p:txBody>
      </p:sp>
      <p:pic>
        <p:nvPicPr>
          <p:cNvPr id="5" name="Picture 4" descr="A picture containing indoor, wall&#10;&#10;Description generated with high confidence">
            <a:extLst>
              <a:ext uri="{FF2B5EF4-FFF2-40B4-BE49-F238E27FC236}">
                <a16:creationId xmlns:a16="http://schemas.microsoft.com/office/drawing/2014/main" id="{012B6D43-A637-4C02-8561-84429A656F5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075" r="5302" b="34301"/>
          <a:stretch/>
        </p:blipFill>
        <p:spPr>
          <a:xfrm>
            <a:off x="7162704" y="1499126"/>
            <a:ext cx="4038696" cy="4889101"/>
          </a:xfrm>
          <a:prstGeom prst="rect">
            <a:avLst/>
          </a:prstGeom>
        </p:spPr>
      </p:pic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8FC59EA3-AC7A-4DA1-BC8F-1600856C5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523" y="2131142"/>
            <a:ext cx="10331034" cy="3660058"/>
          </a:xfrm>
        </p:spPr>
        <p:txBody>
          <a:bodyPr>
            <a:normAutofit/>
          </a:bodyPr>
          <a:lstStyle/>
          <a:p>
            <a:r>
              <a:rPr lang="en-US" dirty="0"/>
              <a:t>What are typical grave goods…</a:t>
            </a:r>
          </a:p>
          <a:p>
            <a:pPr lvl="1"/>
            <a:r>
              <a:rPr lang="en-US" dirty="0"/>
              <a:t>Choice of grave goods…? Who chooses them…?</a:t>
            </a:r>
          </a:p>
          <a:p>
            <a:pPr lvl="1"/>
            <a:r>
              <a:rPr lang="en-US" dirty="0"/>
              <a:t>What do they tell us about the deceased</a:t>
            </a:r>
            <a:br>
              <a:rPr lang="en-US" dirty="0"/>
            </a:br>
            <a:r>
              <a:rPr lang="en-US" dirty="0"/>
              <a:t>or his environment…?</a:t>
            </a:r>
          </a:p>
          <a:p>
            <a:pPr lvl="1"/>
            <a:r>
              <a:rPr lang="en-US" dirty="0"/>
              <a:t>About his/her believes?</a:t>
            </a:r>
          </a:p>
          <a:p>
            <a:pPr lvl="1"/>
            <a:r>
              <a:rPr lang="en-US" dirty="0">
                <a:solidFill>
                  <a:srgbClr val="FFFF00"/>
                </a:solidFill>
              </a:rPr>
              <a:t>Status? Wealth? Profession…?</a:t>
            </a:r>
          </a:p>
          <a:p>
            <a:pPr lvl="1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32D0F8-E674-4EA1-94A9-44656B3A85AE}"/>
              </a:ext>
            </a:extLst>
          </p:cNvPr>
          <p:cNvSpPr/>
          <p:nvPr/>
        </p:nvSpPr>
        <p:spPr>
          <a:xfrm>
            <a:off x="8501414" y="6389242"/>
            <a:ext cx="27661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solidFill>
                  <a:schemeClr val="tx1">
                    <a:lumMod val="65000"/>
                  </a:schemeClr>
                </a:solidFill>
              </a:rPr>
              <a:t>Wederath</a:t>
            </a:r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 dentist graves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18126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Grave goods &amp; Identity</a:t>
            </a: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8FC59EA3-AC7A-4DA1-BC8F-1600856C5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523" y="2131142"/>
            <a:ext cx="10331034" cy="366005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What are typical grave goods…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Choice of grave goods…? Who chooses them…?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What do they tell us about the deceased</a:t>
            </a:r>
            <a:br>
              <a:rPr lang="en-US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or his environment…?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About his/her believes?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Status? Wealth? Profession…?</a:t>
            </a:r>
          </a:p>
          <a:p>
            <a:pPr lvl="1"/>
            <a:endParaRPr lang="en-US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C32D0F8-E674-4EA1-94A9-44656B3A85AE}"/>
              </a:ext>
            </a:extLst>
          </p:cNvPr>
          <p:cNvSpPr/>
          <p:nvPr/>
        </p:nvSpPr>
        <p:spPr>
          <a:xfrm>
            <a:off x="8501414" y="6389242"/>
            <a:ext cx="18349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solidFill>
                  <a:schemeClr val="tx1">
                    <a:lumMod val="65000"/>
                  </a:schemeClr>
                </a:solidFill>
              </a:rPr>
              <a:t>Wederath</a:t>
            </a:r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 2370</a:t>
            </a:r>
            <a:endParaRPr lang="en-GB" dirty="0"/>
          </a:p>
        </p:txBody>
      </p:sp>
      <p:pic>
        <p:nvPicPr>
          <p:cNvPr id="7" name="Picture 6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B1D80193-CCFB-4249-8011-00E5DB9DD5D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00" b="31936"/>
          <a:stretch/>
        </p:blipFill>
        <p:spPr>
          <a:xfrm>
            <a:off x="8295478" y="2244924"/>
            <a:ext cx="3859032" cy="3982065"/>
          </a:xfrm>
          <a:prstGeom prst="rect">
            <a:avLst/>
          </a:prstGeom>
        </p:spPr>
      </p:pic>
      <p:pic>
        <p:nvPicPr>
          <p:cNvPr id="4" name="Picture 3" descr="A picture containing indoor, sitting, table, cup&#10;&#10;Description generated with very high confidence">
            <a:extLst>
              <a:ext uri="{FF2B5EF4-FFF2-40B4-BE49-F238E27FC236}">
                <a16:creationId xmlns:a16="http://schemas.microsoft.com/office/drawing/2014/main" id="{361D05D2-F0E3-4909-B589-B1AFBAF73B2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646" t="17850" r="8731" b="5162"/>
          <a:stretch/>
        </p:blipFill>
        <p:spPr>
          <a:xfrm>
            <a:off x="2735825" y="455099"/>
            <a:ext cx="7023296" cy="38741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53AB299-E966-4B31-8377-0D6432AA61D8}"/>
              </a:ext>
            </a:extLst>
          </p:cNvPr>
          <p:cNvSpPr/>
          <p:nvPr/>
        </p:nvSpPr>
        <p:spPr>
          <a:xfrm>
            <a:off x="1285321" y="5242741"/>
            <a:ext cx="526701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Woman, 20 – 30 years of age</a:t>
            </a:r>
          </a:p>
          <a:p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Refined ‘Roman’ lifestyle in a rural community…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2159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Grave goods &amp; Identity</a:t>
            </a: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8FC59EA3-AC7A-4DA1-BC8F-1600856C5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523" y="2131142"/>
            <a:ext cx="10331034" cy="366005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What are typical grave goods…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Choice of grave goods…? Who chooses them…?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What do they tell us about the deceased</a:t>
            </a:r>
            <a:br>
              <a:rPr lang="en-US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or his environment…?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About his/her believes?</a:t>
            </a:r>
          </a:p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Status? Wealth? Profession…?</a:t>
            </a:r>
          </a:p>
          <a:p>
            <a:pPr lvl="2"/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Minerva, Lovers, scissors,….</a:t>
            </a:r>
          </a:p>
          <a:p>
            <a:pPr lvl="1"/>
            <a:endParaRPr lang="en-US" dirty="0">
              <a:solidFill>
                <a:schemeClr val="tx1">
                  <a:lumMod val="65000"/>
                </a:schemeClr>
              </a:solidFill>
            </a:endParaRPr>
          </a:p>
        </p:txBody>
      </p:sp>
      <p:pic>
        <p:nvPicPr>
          <p:cNvPr id="4" name="Picture 3" descr="A picture containing cup, wall, indoor, table&#10;&#10;Description generated with high confidence">
            <a:extLst>
              <a:ext uri="{FF2B5EF4-FFF2-40B4-BE49-F238E27FC236}">
                <a16:creationId xmlns:a16="http://schemas.microsoft.com/office/drawing/2014/main" id="{ABAA1837-6056-4C24-9C1A-F1AC170D162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6" t="1506" r="3584" b="7849"/>
          <a:stretch/>
        </p:blipFill>
        <p:spPr>
          <a:xfrm>
            <a:off x="5818255" y="98887"/>
            <a:ext cx="6186932" cy="36600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876CCD8-DE9B-4460-B9D3-2EABDEB857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713" y="4100836"/>
            <a:ext cx="4763381" cy="2683884"/>
          </a:xfrm>
          <a:prstGeom prst="rect">
            <a:avLst/>
          </a:prstGeom>
        </p:spPr>
      </p:pic>
      <p:pic>
        <p:nvPicPr>
          <p:cNvPr id="7" name="Picture 6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6C80067D-B2A8-4DAE-AB6A-D38336731D2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2194" b="15619"/>
          <a:stretch/>
        </p:blipFill>
        <p:spPr>
          <a:xfrm>
            <a:off x="8767915" y="3508887"/>
            <a:ext cx="3281653" cy="129166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479F957-4584-4435-8F2C-A3038175E8C7}"/>
              </a:ext>
            </a:extLst>
          </p:cNvPr>
          <p:cNvSpPr/>
          <p:nvPr/>
        </p:nvSpPr>
        <p:spPr>
          <a:xfrm>
            <a:off x="1597256" y="4874031"/>
            <a:ext cx="23312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en-US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 girl, 2</a:t>
            </a:r>
            <a:r>
              <a:rPr lang="en-US" baseline="30000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nd</a:t>
            </a:r>
            <a:r>
              <a:rPr lang="en-US" dirty="0">
                <a:solidFill>
                  <a:schemeClr val="tx1">
                    <a:lumMod val="65000"/>
                  </a:schemeClr>
                </a:solidFill>
                <a:sym typeface="Wingdings" panose="05000000000000000000" pitchFamily="2" charset="2"/>
              </a:rPr>
              <a:t> c. AD</a:t>
            </a:r>
            <a:endParaRPr lang="en-US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D72296-C946-4282-B8E4-F885ABAF36C0}"/>
              </a:ext>
            </a:extLst>
          </p:cNvPr>
          <p:cNvSpPr/>
          <p:nvPr/>
        </p:nvSpPr>
        <p:spPr>
          <a:xfrm>
            <a:off x="10053574" y="6373521"/>
            <a:ext cx="213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>
                <a:solidFill>
                  <a:schemeClr val="tx1">
                    <a:lumMod val="65000"/>
                  </a:schemeClr>
                </a:solidFill>
              </a:rPr>
              <a:t>Wederath</a:t>
            </a:r>
            <a:r>
              <a:rPr lang="en-US" dirty="0">
                <a:solidFill>
                  <a:schemeClr val="tx1">
                    <a:lumMod val="65000"/>
                  </a:schemeClr>
                </a:solidFill>
              </a:rPr>
              <a:t> no. 2255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3539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163955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IDENTITY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The “Lady of York”</a:t>
            </a:r>
          </a:p>
        </p:txBody>
      </p:sp>
      <p:pic>
        <p:nvPicPr>
          <p:cNvPr id="11" name="Picture 2">
            <a:extLst>
              <a:ext uri="{FF2B5EF4-FFF2-40B4-BE49-F238E27FC236}">
                <a16:creationId xmlns:a16="http://schemas.microsoft.com/office/drawing/2014/main" id="{9F31A78E-2763-4130-B70B-7154B19623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426" y="1196464"/>
            <a:ext cx="4603167" cy="27645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151A61-7463-4189-A619-A1AC89D4D2B1}"/>
              </a:ext>
            </a:extLst>
          </p:cNvPr>
          <p:cNvSpPr/>
          <p:nvPr/>
        </p:nvSpPr>
        <p:spPr>
          <a:xfrm>
            <a:off x="-717133" y="5132847"/>
            <a:ext cx="490475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355598" lvl="6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sym typeface="Wingdings" panose="05000000000000000000" pitchFamily="2" charset="2"/>
              </a:rPr>
              <a:t>high-status ‘immigrant’</a:t>
            </a:r>
          </a:p>
          <a:p>
            <a:pPr marL="1355598" lvl="6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sym typeface="Wingdings" panose="05000000000000000000" pitchFamily="2" charset="2"/>
              </a:rPr>
              <a:t>North African origin(?)</a:t>
            </a:r>
          </a:p>
          <a:p>
            <a:pPr marL="1355598" lvl="6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sym typeface="Wingdings" panose="05000000000000000000" pitchFamily="2" charset="2"/>
              </a:rPr>
              <a:t>unusual burial rite</a:t>
            </a:r>
          </a:p>
          <a:p>
            <a:pPr marL="1355598" lvl="6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sym typeface="Wingdings" panose="05000000000000000000" pitchFamily="2" charset="2"/>
              </a:rPr>
              <a:t>local and exotic grave goods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CBC657-0C11-40B7-9AC0-61113A21D384}"/>
              </a:ext>
            </a:extLst>
          </p:cNvPr>
          <p:cNvSpPr/>
          <p:nvPr/>
        </p:nvSpPr>
        <p:spPr>
          <a:xfrm>
            <a:off x="-108617" y="3980839"/>
            <a:ext cx="6086475" cy="666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3275" lvl="3" indent="-285750">
              <a:buFont typeface="Wingdings" panose="05000000000000000000" pitchFamily="2" charset="2"/>
              <a:buChar char="v"/>
            </a:pPr>
            <a:r>
              <a:rPr lang="en-GB" dirty="0"/>
              <a:t>bioarchaeology:</a:t>
            </a:r>
            <a:br>
              <a:rPr lang="en-GB" dirty="0"/>
            </a:br>
            <a:r>
              <a:rPr lang="en-GB" b="1" dirty="0">
                <a:solidFill>
                  <a:srgbClr val="FFFF00"/>
                </a:solidFill>
              </a:rPr>
              <a:t>strontium isotope analysis</a:t>
            </a:r>
          </a:p>
        </p:txBody>
      </p:sp>
      <p:pic>
        <p:nvPicPr>
          <p:cNvPr id="14" name="Picture 13" descr="A close up of a person&#10;&#10;Description generated with very high confidence">
            <a:extLst>
              <a:ext uri="{FF2B5EF4-FFF2-40B4-BE49-F238E27FC236}">
                <a16:creationId xmlns:a16="http://schemas.microsoft.com/office/drawing/2014/main" id="{38A11329-73C6-4D24-85AC-303293C63D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638" y="4460702"/>
            <a:ext cx="5459510" cy="2462807"/>
          </a:xfrm>
          <a:prstGeom prst="rect">
            <a:avLst/>
          </a:prstGeom>
        </p:spPr>
      </p:pic>
      <p:pic>
        <p:nvPicPr>
          <p:cNvPr id="9" name="Picture 3">
            <a:extLst>
              <a:ext uri="{FF2B5EF4-FFF2-40B4-BE49-F238E27FC236}">
                <a16:creationId xmlns:a16="http://schemas.microsoft.com/office/drawing/2014/main" id="{F1EC8D3F-42D6-4E1B-AD90-81BB1BFEC2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926" y="2030555"/>
            <a:ext cx="3686191" cy="29049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83634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D7EEFF8-49E2-48F7-9E0E-5833CD4F80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762E5-839F-4909-977A-E1044F6E2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Memory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importance of memory in the Roman World….</a:t>
            </a:r>
          </a:p>
          <a:p>
            <a:pPr lvl="1"/>
            <a:r>
              <a:rPr lang="en-US" dirty="0"/>
              <a:t>Different types of memory, such as…? </a:t>
            </a:r>
          </a:p>
          <a:p>
            <a:pPr lvl="2"/>
            <a:r>
              <a:rPr lang="en-US" dirty="0"/>
              <a:t>Please give examples….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And the importance of forgetfulness…?</a:t>
            </a:r>
          </a:p>
          <a:p>
            <a:pPr lvl="1"/>
            <a:r>
              <a:rPr lang="en-US" dirty="0"/>
              <a:t>What forgetfulness…?</a:t>
            </a:r>
          </a:p>
          <a:p>
            <a:pPr lvl="1"/>
            <a:r>
              <a:rPr lang="en-US" dirty="0"/>
              <a:t>E.g. people abandoning previous</a:t>
            </a:r>
            <a:br>
              <a:rPr lang="en-US" dirty="0"/>
            </a:br>
            <a:r>
              <a:rPr lang="en-US" dirty="0"/>
              <a:t>funerary traditions… - why? </a:t>
            </a:r>
          </a:p>
        </p:txBody>
      </p:sp>
      <p:pic>
        <p:nvPicPr>
          <p:cNvPr id="5" name="Picture 4" descr="A painting of a person&#10;&#10;Description generated with high confidence">
            <a:extLst>
              <a:ext uri="{FF2B5EF4-FFF2-40B4-BE49-F238E27FC236}">
                <a16:creationId xmlns:a16="http://schemas.microsoft.com/office/drawing/2014/main" id="{36666499-AEEF-4B04-9719-907BD70E82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6032" y="230636"/>
            <a:ext cx="4228922" cy="3287987"/>
          </a:xfrm>
          <a:prstGeom prst="rect">
            <a:avLst/>
          </a:prstGeom>
        </p:spPr>
      </p:pic>
      <p:pic>
        <p:nvPicPr>
          <p:cNvPr id="7" name="Picture 6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B6248C13-663B-4454-9398-9B7F3D15315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32" r="18935"/>
          <a:stretch/>
        </p:blipFill>
        <p:spPr>
          <a:xfrm>
            <a:off x="10510721" y="3429001"/>
            <a:ext cx="1552755" cy="2362200"/>
          </a:xfrm>
          <a:prstGeom prst="rect">
            <a:avLst/>
          </a:prstGeom>
        </p:spPr>
      </p:pic>
      <p:pic>
        <p:nvPicPr>
          <p:cNvPr id="12" name="Picture 11" descr="A stone building&#10;&#10;Description generated with high confidence">
            <a:extLst>
              <a:ext uri="{FF2B5EF4-FFF2-40B4-BE49-F238E27FC236}">
                <a16:creationId xmlns:a16="http://schemas.microsoft.com/office/drawing/2014/main" id="{2D031314-FCA1-4009-A0DF-A42BB0ACCCF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688" b="90000" l="5750" r="96750">
                        <a14:foregroundMark x1="18917" y1="70125" x2="18917" y2="70125"/>
                        <a14:foregroundMark x1="58083" y1="87125" x2="58083" y2="87125"/>
                        <a14:foregroundMark x1="76750" y1="76875" x2="76750" y2="76875"/>
                        <a14:foregroundMark x1="87000" y1="47875" x2="87000" y2="47875"/>
                        <a14:foregroundMark x1="89583" y1="22688" x2="89583" y2="22688"/>
                        <a14:foregroundMark x1="77417" y1="9250" x2="77417" y2="9250"/>
                        <a14:foregroundMark x1="51583" y1="8813" x2="51583" y2="8813"/>
                        <a14:foregroundMark x1="30667" y1="2688" x2="30667" y2="2688"/>
                        <a14:foregroundMark x1="5750" y1="29438" x2="5750" y2="29438"/>
                        <a14:foregroundMark x1="12500" y1="50938" x2="12500" y2="50938"/>
                        <a14:foregroundMark x1="18500" y1="69375" x2="18500" y2="69375"/>
                        <a14:foregroundMark x1="57083" y1="75563" x2="57083" y2="75563"/>
                        <a14:foregroundMark x1="73417" y1="81750" x2="73417" y2="81750"/>
                        <a14:foregroundMark x1="83417" y1="62125" x2="83417" y2="62125"/>
                        <a14:foregroundMark x1="83583" y1="38625" x2="83583" y2="38625"/>
                        <a14:foregroundMark x1="83583" y1="21500" x2="83583" y2="21500"/>
                        <a14:foregroundMark x1="75750" y1="18375" x2="75750" y2="18375"/>
                        <a14:foregroundMark x1="88333" y1="36000" x2="88333" y2="36000"/>
                        <a14:foregroundMark x1="80167" y1="68938" x2="80167" y2="68938"/>
                        <a14:foregroundMark x1="66500" y1="86250" x2="66500" y2="86250"/>
                        <a14:foregroundMark x1="40167" y1="75188" x2="40167" y2="75188"/>
                        <a14:foregroundMark x1="24083" y1="72063" x2="24083" y2="72063"/>
                        <a14:foregroundMark x1="52083" y1="57438" x2="52083" y2="57438"/>
                        <a14:foregroundMark x1="93167" y1="44188" x2="93167" y2="44188"/>
                        <a14:foregroundMark x1="90500" y1="28688" x2="90500" y2="28688"/>
                        <a14:foregroundMark x1="89750" y1="15375" x2="89750" y2="15375"/>
                        <a14:foregroundMark x1="94083" y1="65188" x2="94083" y2="65188"/>
                        <a14:foregroundMark x1="86917" y1="73250" x2="86917" y2="73250"/>
                        <a14:foregroundMark x1="74250" y1="85063" x2="74250" y2="85063"/>
                        <a14:foregroundMark x1="66000" y1="89563" x2="66000" y2="89563"/>
                        <a14:foregroundMark x1="59083" y1="78500" x2="59083" y2="78500"/>
                        <a14:foregroundMark x1="52333" y1="70438" x2="52333" y2="70438"/>
                        <a14:foregroundMark x1="45500" y1="63625" x2="45500" y2="63625"/>
                        <a14:foregroundMark x1="36250" y1="63438" x2="36250" y2="63438"/>
                        <a14:foregroundMark x1="26667" y1="64625" x2="26667" y2="64625"/>
                        <a14:foregroundMark x1="19500" y1="64813" x2="19500" y2="64813"/>
                        <a14:foregroundMark x1="29083" y1="70875" x2="29083" y2="70875"/>
                        <a14:foregroundMark x1="54917" y1="69250" x2="54917" y2="69250"/>
                        <a14:foregroundMark x1="51333" y1="67188" x2="51333" y2="67188"/>
                        <a14:foregroundMark x1="69083" y1="64625" x2="69083" y2="64625"/>
                        <a14:foregroundMark x1="69417" y1="56750" x2="69417" y2="56750"/>
                        <a14:foregroundMark x1="83917" y1="43563" x2="83917" y2="43563"/>
                        <a14:foregroundMark x1="79167" y1="34188" x2="79167" y2="34188"/>
                        <a14:foregroundMark x1="75250" y1="25375" x2="75250" y2="25375"/>
                        <a14:foregroundMark x1="69250" y1="17625" x2="69250" y2="17625"/>
                        <a14:foregroundMark x1="70250" y1="15937" x2="70250" y2="15937"/>
                        <a14:foregroundMark x1="73833" y1="14000" x2="73833" y2="14000"/>
                        <a14:foregroundMark x1="85583" y1="11938" x2="85583" y2="11938"/>
                        <a14:foregroundMark x1="87167" y1="24000" x2="87167" y2="24000"/>
                        <a14:foregroundMark x1="87167" y1="31313" x2="87167" y2="31313"/>
                        <a14:foregroundMark x1="85750" y1="38625" x2="85750" y2="38625"/>
                        <a14:foregroundMark x1="84583" y1="52125" x2="84583" y2="52125"/>
                        <a14:foregroundMark x1="96750" y1="34500" x2="96750" y2="34500"/>
                        <a14:foregroundMark x1="91083" y1="59875" x2="91083" y2="59875"/>
                        <a14:foregroundMark x1="81417" y1="80625" x2="81417" y2="806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1828"/>
          <a:stretch/>
        </p:blipFill>
        <p:spPr>
          <a:xfrm>
            <a:off x="6753955" y="2780070"/>
            <a:ext cx="3982203" cy="4150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8058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5EA0B98E-C80F-4CAD-86F4-04D621260EB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51" b="17468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EE09C4-C1B3-4192-B386-6F6CC84E7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Roman Carthage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913795" y="2096064"/>
            <a:ext cx="10353762" cy="3695136"/>
          </a:xfrm>
        </p:spPr>
        <p:txBody>
          <a:bodyPr>
            <a:normAutofit/>
          </a:bodyPr>
          <a:lstStyle/>
          <a:p>
            <a:r>
              <a:rPr lang="en-US" dirty="0"/>
              <a:t>TOPHET</a:t>
            </a:r>
          </a:p>
          <a:p>
            <a:pPr lvl="1"/>
            <a:r>
              <a:rPr lang="en-US" dirty="0"/>
              <a:t>Infant cemetery or human sacrifice for  </a:t>
            </a:r>
            <a:r>
              <a:rPr lang="en-US" dirty="0" err="1"/>
              <a:t>Tanit</a:t>
            </a:r>
            <a:r>
              <a:rPr lang="en-US" dirty="0"/>
              <a:t>…?</a:t>
            </a:r>
          </a:p>
          <a:p>
            <a:pPr lvl="1"/>
            <a:r>
              <a:rPr lang="en-US" dirty="0" err="1"/>
              <a:t>Tanit</a:t>
            </a:r>
            <a:r>
              <a:rPr lang="en-US" dirty="0"/>
              <a:t>: chief goddess of Carthage, partner of </a:t>
            </a:r>
            <a:r>
              <a:rPr lang="en-US" dirty="0" err="1"/>
              <a:t>Ba’al</a:t>
            </a:r>
            <a:r>
              <a:rPr lang="en-US" dirty="0"/>
              <a:t> </a:t>
            </a:r>
            <a:r>
              <a:rPr lang="en-US" dirty="0" err="1"/>
              <a:t>Hammon</a:t>
            </a:r>
            <a:endParaRPr lang="en-US" dirty="0"/>
          </a:p>
        </p:txBody>
      </p:sp>
      <p:pic>
        <p:nvPicPr>
          <p:cNvPr id="6" name="Picture 5" descr="An old stone building&#10;&#10;Description generated with very high confidence">
            <a:extLst>
              <a:ext uri="{FF2B5EF4-FFF2-40B4-BE49-F238E27FC236}">
                <a16:creationId xmlns:a16="http://schemas.microsoft.com/office/drawing/2014/main" id="{4A28179A-8F46-4243-99AB-EA819F254F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8594" y="255211"/>
            <a:ext cx="3688925" cy="55359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A person looking at the camera&#10;&#10;Description generated with high confidence">
            <a:extLst>
              <a:ext uri="{FF2B5EF4-FFF2-40B4-BE49-F238E27FC236}">
                <a16:creationId xmlns:a16="http://schemas.microsoft.com/office/drawing/2014/main" id="{F132CDD0-BA01-46B9-B0DA-1228179864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13" y="4020046"/>
            <a:ext cx="2124779" cy="283303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86050E9-1380-4602-B1C3-92DF6BD88C8C}"/>
              </a:ext>
            </a:extLst>
          </p:cNvPr>
          <p:cNvSpPr/>
          <p:nvPr/>
        </p:nvSpPr>
        <p:spPr>
          <a:xfrm>
            <a:off x="418880" y="6483752"/>
            <a:ext cx="13637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Tanit</a:t>
            </a:r>
            <a:r>
              <a:rPr lang="en-GB" dirty="0"/>
              <a:t> -Juno </a:t>
            </a:r>
          </a:p>
        </p:txBody>
      </p:sp>
      <p:pic>
        <p:nvPicPr>
          <p:cNvPr id="15" name="Picture 14" descr="A picture containing text&#10;&#10;Description generated with very high confidence">
            <a:extLst>
              <a:ext uri="{FF2B5EF4-FFF2-40B4-BE49-F238E27FC236}">
                <a16:creationId xmlns:a16="http://schemas.microsoft.com/office/drawing/2014/main" id="{0B0B5B83-ABEF-436A-8FD7-FCCB1FE032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67030">
            <a:off x="7572144" y="3769939"/>
            <a:ext cx="2375925" cy="302280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848CBBA-D10E-4D3F-98A2-D0D025687B5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9" t="6022" r="5498" b="23549"/>
          <a:stretch/>
        </p:blipFill>
        <p:spPr>
          <a:xfrm>
            <a:off x="2543659" y="4105034"/>
            <a:ext cx="4498258" cy="2833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36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75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0810A79-202D-4A5D-A855-A4A69FDBC43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133" b="6570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303E62F-257C-43A0-BEF7-E0DECD856D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325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E68513-1B17-4154-BBA3-516E89CB66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>
            <a:normAutofit/>
          </a:bodyPr>
          <a:lstStyle/>
          <a:p>
            <a:r>
              <a:rPr lang="en-GB" sz="2900" dirty="0"/>
              <a:t>Focus question:</a:t>
            </a:r>
            <a:br>
              <a:rPr lang="en-GB" sz="2900" dirty="0"/>
            </a:br>
            <a:r>
              <a:rPr lang="en-GB" sz="2900" dirty="0"/>
              <a:t>Funerary evidence as mirror </a:t>
            </a:r>
            <a:br>
              <a:rPr lang="en-GB" sz="2900" dirty="0"/>
            </a:br>
            <a:r>
              <a:rPr lang="en-GB" sz="2900" dirty="0"/>
              <a:t>of people’s life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DF591-FBB0-4B6C-8970-4A85D34A5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3276600"/>
            <a:ext cx="10353762" cy="2514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Post your thoughts </a:t>
            </a:r>
            <a:br>
              <a:rPr lang="en-GB" sz="2800" dirty="0"/>
            </a:br>
            <a:r>
              <a:rPr lang="en-GB" sz="2800" dirty="0"/>
              <a:t>on the Moodle Forum for CLCL7003</a:t>
            </a:r>
          </a:p>
        </p:txBody>
      </p:sp>
    </p:spTree>
    <p:extLst>
      <p:ext uri="{BB962C8B-B14F-4D97-AF65-F5344CB8AC3E}">
        <p14:creationId xmlns:p14="http://schemas.microsoft.com/office/powerpoint/2010/main" val="604382299"/>
      </p:ext>
    </p:extLst>
  </p:cSld>
  <p:clrMapOvr>
    <a:masterClrMapping/>
  </p:clrMapOvr>
  <p:transition spd="slow">
    <p:randomBar dir="vert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6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1F498456-78C5-4BFE-BDCB-99B1182549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0" b="13197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DE0D6BE-330A-422D-9BD9-1E18F73C6E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9DCFC-8384-4E8D-B26F-52928C985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04892"/>
            <a:ext cx="10353761" cy="1326321"/>
          </a:xfrm>
        </p:spPr>
        <p:txBody>
          <a:bodyPr>
            <a:normAutofit/>
          </a:bodyPr>
          <a:lstStyle/>
          <a:p>
            <a:r>
              <a:rPr lang="en-GB" dirty="0"/>
              <a:t>CASE STUDY: NORTH ITALY</a:t>
            </a:r>
          </a:p>
        </p:txBody>
      </p:sp>
      <p:pic>
        <p:nvPicPr>
          <p:cNvPr id="18" name="Content Placeholder 17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A07B727C-5C4D-4EF9-A2EB-EE9345E77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7327" y="1087362"/>
            <a:ext cx="8397346" cy="5690970"/>
          </a:xfrm>
        </p:spPr>
      </p:pic>
    </p:spTree>
    <p:extLst>
      <p:ext uri="{BB962C8B-B14F-4D97-AF65-F5344CB8AC3E}">
        <p14:creationId xmlns:p14="http://schemas.microsoft.com/office/powerpoint/2010/main" val="21748286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F763A13E-01D3-425C-BD56-ECAD1F809DA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0" b="13197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pic>
        <p:nvPicPr>
          <p:cNvPr id="4" name="Content Placeholder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9790" y="1"/>
            <a:ext cx="5143500" cy="6858000"/>
          </a:xfrm>
          <a:prstGeom prst="rect">
            <a:avLst/>
          </a:prstGeom>
        </p:spPr>
      </p:pic>
      <p:pic>
        <p:nvPicPr>
          <p:cNvPr id="5" name="Content Placeholder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020" y="2276872"/>
            <a:ext cx="6733878" cy="4581128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981200" y="44624"/>
            <a:ext cx="8686800" cy="1399032"/>
          </a:xfrm>
        </p:spPr>
        <p:txBody>
          <a:bodyPr/>
          <a:lstStyle/>
          <a:p>
            <a:r>
              <a:rPr lang="de-DE" dirty="0"/>
              <a:t>una crisa di identità...?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559790" y="4951550"/>
            <a:ext cx="8229600" cy="1887372"/>
          </a:xfrm>
        </p:spPr>
        <p:txBody>
          <a:bodyPr>
            <a:normAutofit/>
          </a:bodyPr>
          <a:lstStyle/>
          <a:p>
            <a:r>
              <a:rPr lang="de-DE" dirty="0"/>
              <a:t>bilingue</a:t>
            </a:r>
            <a:br>
              <a:rPr lang="de-DE" dirty="0"/>
            </a:br>
            <a:r>
              <a:rPr lang="de-DE" dirty="0"/>
              <a:t>latino</a:t>
            </a:r>
            <a:br>
              <a:rPr lang="de-DE" dirty="0"/>
            </a:br>
            <a:r>
              <a:rPr lang="de-DE" dirty="0"/>
              <a:t>/ celtico</a:t>
            </a:r>
            <a:br>
              <a:rPr lang="de-DE" dirty="0"/>
            </a:br>
            <a:r>
              <a:rPr lang="de-DE" dirty="0"/>
              <a:t>di Vercelli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2134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3250">
        <p15:prstTrans prst="origami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6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0B761303-E134-478B-BFE7-58A5EC8B452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0" b="13197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pic>
        <p:nvPicPr>
          <p:cNvPr id="7" name="Content Placeholder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020" y="2276872"/>
            <a:ext cx="6733878" cy="458112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4624"/>
            <a:ext cx="8686800" cy="1399032"/>
          </a:xfrm>
        </p:spPr>
        <p:txBody>
          <a:bodyPr/>
          <a:lstStyle/>
          <a:p>
            <a:r>
              <a:rPr lang="de-DE" dirty="0"/>
              <a:t>una crisa di identità...?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12573" y="1340768"/>
            <a:ext cx="4258884" cy="4176464"/>
          </a:xfrm>
          <a:solidFill>
            <a:schemeClr val="tx1">
              <a:lumMod val="50000"/>
              <a:alpha val="43000"/>
            </a:schemeClr>
          </a:solidFill>
        </p:spPr>
        <p:txBody>
          <a:bodyPr>
            <a:normAutofit fontScale="70000" lnSpcReduction="20000"/>
          </a:bodyPr>
          <a:lstStyle/>
          <a:p>
            <a:r>
              <a:rPr lang="de-DE" sz="2000" b="1" dirty="0"/>
              <a:t>100 – 30 a.C.</a:t>
            </a:r>
            <a:r>
              <a:rPr lang="de-DE" sz="2000" dirty="0"/>
              <a:t>:</a:t>
            </a:r>
            <a:br>
              <a:rPr lang="de-DE" sz="2000" dirty="0"/>
            </a:br>
            <a:r>
              <a:rPr lang="de-DE" sz="2000" dirty="0"/>
              <a:t>le riti funerarioi </a:t>
            </a:r>
            <a:br>
              <a:rPr lang="de-DE" sz="2000" dirty="0"/>
            </a:br>
            <a:r>
              <a:rPr lang="de-DE" sz="2000" dirty="0"/>
              <a:t>cambiare rapidamente...</a:t>
            </a:r>
            <a:br>
              <a:rPr lang="de-DE" sz="2000" dirty="0"/>
            </a:br>
            <a:endParaRPr lang="de-DE" sz="2000" dirty="0"/>
          </a:p>
          <a:p>
            <a:r>
              <a:rPr lang="de-DE" dirty="0"/>
              <a:t>ma perché ora... ?</a:t>
            </a:r>
          </a:p>
          <a:p>
            <a:endParaRPr lang="de-DE" dirty="0"/>
          </a:p>
          <a:p>
            <a:r>
              <a:rPr lang="de-DE" sz="1900" dirty="0"/>
              <a:t>cambiamenti riflettono </a:t>
            </a:r>
            <a:br>
              <a:rPr lang="de-DE" sz="1900" dirty="0"/>
            </a:br>
            <a:r>
              <a:rPr lang="de-DE" sz="1900" dirty="0"/>
              <a:t>sviluppi nel mondo dei vivi</a:t>
            </a:r>
          </a:p>
          <a:p>
            <a:endParaRPr lang="de-DE" sz="2000" dirty="0"/>
          </a:p>
          <a:p>
            <a:r>
              <a:rPr lang="de-DE" sz="2000" dirty="0"/>
              <a:t>Ancora di più</a:t>
            </a:r>
            <a:br>
              <a:rPr lang="de-DE" sz="2000" dirty="0"/>
            </a:br>
            <a:r>
              <a:rPr lang="de-DE" sz="2000" dirty="0"/>
              <a:t>se si considera</a:t>
            </a:r>
            <a:br>
              <a:rPr lang="de-DE" sz="2000" dirty="0"/>
            </a:br>
            <a:r>
              <a:rPr lang="de-DE" sz="2000" dirty="0"/>
              <a:t>tendenze arcaiche</a:t>
            </a:r>
            <a:br>
              <a:rPr lang="de-DE" sz="2000" dirty="0"/>
            </a:br>
            <a:r>
              <a:rPr lang="de-DE" sz="2000" dirty="0"/>
              <a:t>nel contesto funerario</a:t>
            </a:r>
          </a:p>
          <a:p>
            <a:pPr lvl="1"/>
            <a:r>
              <a:rPr lang="de-DE" sz="1700" dirty="0"/>
              <a:t>contesto funerario è in ritardo</a:t>
            </a:r>
            <a:br>
              <a:rPr lang="de-DE" sz="1700" dirty="0"/>
            </a:br>
            <a:r>
              <a:rPr lang="de-DE" sz="1700" dirty="0"/>
              <a:t>rispetto ai sviluppi sociali e economiche</a:t>
            </a:r>
          </a:p>
        </p:txBody>
      </p:sp>
    </p:spTree>
    <p:extLst>
      <p:ext uri="{BB962C8B-B14F-4D97-AF65-F5344CB8AC3E}">
        <p14:creationId xmlns:p14="http://schemas.microsoft.com/office/powerpoint/2010/main" val="395012789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Content Placeholder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9020" y="2276872"/>
            <a:ext cx="6733878" cy="4581128"/>
          </a:xfrm>
          <a:prstGeom prst="rect">
            <a:avLst/>
          </a:prstGeom>
        </p:spPr>
      </p:pic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1981200" y="44624"/>
            <a:ext cx="8686800" cy="1399032"/>
          </a:xfrm>
        </p:spPr>
        <p:txBody>
          <a:bodyPr/>
          <a:lstStyle/>
          <a:p>
            <a:r>
              <a:rPr lang="de-DE" dirty="0"/>
              <a:t>una crisa di identità...?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Galllico</a:t>
            </a:r>
          </a:p>
          <a:p>
            <a:pPr algn="ctr"/>
            <a:endParaRPr lang="de-DE" sz="1400" spc="-15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sp>
        <p:nvSpPr>
          <p:cNvPr id="18" name="TextBox 17"/>
          <p:cNvSpPr txBox="1"/>
          <p:nvPr/>
        </p:nvSpPr>
        <p:spPr>
          <a:xfrm rot="16200000">
            <a:off x="-337973" y="3403739"/>
            <a:ext cx="61926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spc="300" dirty="0"/>
              <a:t>conquista romana dell‘Italia nord-occ.</a:t>
            </a:r>
            <a:endParaRPr lang="en-GB" sz="1600" spc="300" dirty="0"/>
          </a:p>
        </p:txBody>
      </p:sp>
    </p:spTree>
    <p:extLst>
      <p:ext uri="{BB962C8B-B14F-4D97-AF65-F5344CB8AC3E}">
        <p14:creationId xmlns:p14="http://schemas.microsoft.com/office/powerpoint/2010/main" val="19388110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4" grpId="0" animBg="1"/>
      <p:bldP spid="5" grpId="0" animBg="1"/>
      <p:bldP spid="6" grpId="0" animBg="1"/>
      <p:bldP spid="7" grpId="0" animBg="1"/>
      <p:bldP spid="18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Galllico</a:t>
            </a:r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12" name="Right Arrow 11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5" name="Right Arrow 14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40" name="Content Placeholder 2"/>
          <p:cNvSpPr>
            <a:spLocks noGrp="1"/>
          </p:cNvSpPr>
          <p:nvPr>
            <p:ph idx="1"/>
          </p:nvPr>
        </p:nvSpPr>
        <p:spPr>
          <a:xfrm>
            <a:off x="8304838" y="1611616"/>
            <a:ext cx="2363162" cy="1723064"/>
          </a:xfrm>
        </p:spPr>
        <p:txBody>
          <a:bodyPr>
            <a:normAutofit/>
          </a:bodyPr>
          <a:lstStyle/>
          <a:p>
            <a:r>
              <a:rPr lang="de-DE" sz="1600" dirty="0"/>
              <a:t>VASO A TROTTOLA</a:t>
            </a:r>
          </a:p>
          <a:p>
            <a:pPr lvl="1"/>
            <a:r>
              <a:rPr lang="de-DE" sz="1400" dirty="0"/>
              <a:t>motivo conduttore</a:t>
            </a:r>
          </a:p>
          <a:p>
            <a:pPr lvl="1"/>
            <a:r>
              <a:rPr lang="de-DE" sz="1400" dirty="0"/>
              <a:t>valore simbolico e religioso</a:t>
            </a:r>
            <a:endParaRPr lang="en-GB" sz="1400" dirty="0"/>
          </a:p>
        </p:txBody>
      </p:sp>
      <p:sp>
        <p:nvSpPr>
          <p:cNvPr id="43" name="Content Placeholder 2"/>
          <p:cNvSpPr txBox="1">
            <a:spLocks/>
          </p:cNvSpPr>
          <p:nvPr/>
        </p:nvSpPr>
        <p:spPr>
          <a:xfrm>
            <a:off x="8056162" y="276084"/>
            <a:ext cx="2611838" cy="2148501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600" dirty="0"/>
              <a:t>LEPONTICO</a:t>
            </a:r>
          </a:p>
          <a:p>
            <a:pPr lvl="1"/>
            <a:r>
              <a:rPr lang="de-DE" sz="1200" dirty="0"/>
              <a:t>una nuova fioritura! </a:t>
            </a:r>
            <a:endParaRPr lang="en-GB" sz="1200" dirty="0"/>
          </a:p>
        </p:txBody>
      </p:sp>
      <p:sp>
        <p:nvSpPr>
          <p:cNvPr id="44" name="TextBox 43"/>
          <p:cNvSpPr txBox="1"/>
          <p:nvPr/>
        </p:nvSpPr>
        <p:spPr>
          <a:xfrm rot="16200000">
            <a:off x="-199273" y="3542439"/>
            <a:ext cx="59152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600" spc="300" dirty="0"/>
              <a:t>conquista romana dell‘Italia nord-occ.</a:t>
            </a:r>
            <a:endParaRPr lang="en-GB" sz="1600" spc="300" dirty="0"/>
          </a:p>
        </p:txBody>
      </p:sp>
      <p:sp>
        <p:nvSpPr>
          <p:cNvPr id="36" name="Right Arrow 35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sp>
        <p:nvSpPr>
          <p:cNvPr id="22" name="Right Arrow 21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79794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7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7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7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5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25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75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75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000"/>
                            </p:stCondLst>
                            <p:childTnLst>
                              <p:par>
                                <p:cTn id="58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75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40" grpId="0" build="p"/>
      <p:bldP spid="43" grpId="0"/>
      <p:bldP spid="36" grpId="0" animBg="1"/>
      <p:bldP spid="22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Galllico</a:t>
            </a:r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9" name="Right Arrow 8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1" name="Right Arrow 10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3" r="54242" b="41694"/>
          <a:stretch/>
        </p:blipFill>
        <p:spPr>
          <a:xfrm>
            <a:off x="1415480" y="3236682"/>
            <a:ext cx="2380006" cy="1560470"/>
          </a:xfrm>
          <a:prstGeom prst="rect">
            <a:avLst/>
          </a:prstGeom>
        </p:spPr>
      </p:pic>
      <p:sp>
        <p:nvSpPr>
          <p:cNvPr id="14" name="Right Arrow 13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ight Arrow 16"/>
          <p:cNvSpPr/>
          <p:nvPr/>
        </p:nvSpPr>
        <p:spPr>
          <a:xfrm>
            <a:off x="1487488" y="5829987"/>
            <a:ext cx="918051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8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Right Arrow 24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  <p:sp>
        <p:nvSpPr>
          <p:cNvPr id="30" name="Right Arrow 29"/>
          <p:cNvSpPr/>
          <p:nvPr/>
        </p:nvSpPr>
        <p:spPr>
          <a:xfrm>
            <a:off x="3520546" y="3645024"/>
            <a:ext cx="392496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Content Placeholder 2"/>
          <p:cNvSpPr txBox="1">
            <a:spLocks/>
          </p:cNvSpPr>
          <p:nvPr/>
        </p:nvSpPr>
        <p:spPr>
          <a:xfrm>
            <a:off x="7680176" y="3284985"/>
            <a:ext cx="2987824" cy="1088097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sz="1600" dirty="0"/>
              <a:t>CASSETTA LITICA</a:t>
            </a:r>
          </a:p>
          <a:p>
            <a:pPr lvl="1" algn="r"/>
            <a:r>
              <a:rPr lang="de-DE" sz="1200" dirty="0"/>
              <a:t>un gran numero </a:t>
            </a:r>
            <a:br>
              <a:rPr lang="de-DE" sz="1200" dirty="0"/>
            </a:br>
            <a:r>
              <a:rPr lang="de-DE" sz="1200" dirty="0"/>
              <a:t>nel I s. a.C.</a:t>
            </a:r>
            <a:endParaRPr lang="en-GB" sz="800" dirty="0"/>
          </a:p>
        </p:txBody>
      </p:sp>
      <p:sp>
        <p:nvSpPr>
          <p:cNvPr id="33" name="Content Placeholder 2"/>
          <p:cNvSpPr txBox="1">
            <a:spLocks/>
          </p:cNvSpPr>
          <p:nvPr/>
        </p:nvSpPr>
        <p:spPr>
          <a:xfrm>
            <a:off x="7680177" y="5725280"/>
            <a:ext cx="2915815" cy="1088097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sz="1600" dirty="0"/>
              <a:t>FIBULE di tipo </a:t>
            </a:r>
            <a:br>
              <a:rPr lang="de-DE" sz="1600" dirty="0"/>
            </a:br>
            <a:r>
              <a:rPr lang="de-DE" sz="1600" dirty="0"/>
              <a:t>La Tène, Pavese, ecc.</a:t>
            </a:r>
            <a:br>
              <a:rPr lang="de-DE" sz="1600" dirty="0"/>
            </a:br>
            <a:r>
              <a:rPr lang="de-DE" sz="1600" dirty="0">
                <a:sym typeface="Wingdings" pitchFamily="2" charset="2"/>
              </a:rPr>
              <a:t> identità nel società</a:t>
            </a:r>
            <a:br>
              <a:rPr lang="de-DE" sz="1600" dirty="0">
                <a:sym typeface="Wingdings" pitchFamily="2" charset="2"/>
              </a:rPr>
            </a:br>
            <a:r>
              <a:rPr lang="de-DE" sz="1600" dirty="0">
                <a:sym typeface="Wingdings" pitchFamily="2" charset="2"/>
              </a:rPr>
              <a:t>indigena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2269" b="90252" l="25306" r="92098">
                        <a14:foregroundMark x1="74318" y1="84874" x2="74318" y2="84874"/>
                        <a14:foregroundMark x1="72248" y1="86218" x2="72248" y2="86218"/>
                        <a14:foregroundMark x1="69050" y1="81513" x2="69050" y2="81513"/>
                        <a14:foregroundMark x1="68485" y1="79160" x2="68485" y2="79160"/>
                        <a14:foregroundMark x1="65099" y1="79160" x2="65099" y2="79160"/>
                        <a14:foregroundMark x1="49953" y1="12269" x2="49953" y2="12269"/>
                        <a14:foregroundMark x1="40169" y1="14622" x2="40169" y2="14622"/>
                        <a14:foregroundMark x1="32455" y1="53613" x2="32455" y2="53613"/>
                        <a14:foregroundMark x1="30292" y1="54958" x2="30292" y2="54958"/>
                        <a14:foregroundMark x1="27658" y1="56471" x2="27658" y2="56471"/>
                        <a14:foregroundMark x1="25306" y1="53613" x2="25306" y2="53613"/>
                        <a14:backgroundMark x1="52117" y1="82857" x2="52117" y2="82857"/>
                        <a14:backgroundMark x1="55786" y1="79160" x2="55786" y2="79160"/>
                        <a14:backgroundMark x1="59548" y1="81008" x2="59548" y2="81008"/>
                        <a14:backgroundMark x1="60019" y1="86218" x2="60019" y2="86218"/>
                        <a14:backgroundMark x1="41204" y1="78151" x2="41204" y2="78151"/>
                        <a14:backgroundMark x1="37723" y1="76807" x2="37723" y2="76807"/>
                        <a14:backgroundMark x1="75447" y1="87731" x2="75447" y2="87731"/>
                        <a14:backgroundMark x1="73001" y1="92437" x2="73001" y2="924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9" t="6634" r="5748" b="27490"/>
          <a:stretch/>
        </p:blipFill>
        <p:spPr>
          <a:xfrm>
            <a:off x="2201092" y="5661248"/>
            <a:ext cx="2022700" cy="1023892"/>
          </a:xfrm>
          <a:prstGeom prst="rect">
            <a:avLst/>
          </a:prstGeom>
        </p:spPr>
      </p:pic>
      <p:sp>
        <p:nvSpPr>
          <p:cNvPr id="35" name="Content Placeholder 2"/>
          <p:cNvSpPr>
            <a:spLocks noGrp="1"/>
          </p:cNvSpPr>
          <p:nvPr>
            <p:ph idx="1"/>
          </p:nvPr>
        </p:nvSpPr>
        <p:spPr>
          <a:xfrm>
            <a:off x="8304838" y="1611616"/>
            <a:ext cx="2363162" cy="1723064"/>
          </a:xfrm>
        </p:spPr>
        <p:txBody>
          <a:bodyPr>
            <a:normAutofit/>
          </a:bodyPr>
          <a:lstStyle/>
          <a:p>
            <a:r>
              <a:rPr lang="de-DE" sz="1600" dirty="0">
                <a:solidFill>
                  <a:schemeClr val="tx1">
                    <a:lumMod val="65000"/>
                  </a:schemeClr>
                </a:solidFill>
              </a:rPr>
              <a:t>VASO A TROTTOLA</a:t>
            </a:r>
          </a:p>
          <a:p>
            <a:pPr lvl="1"/>
            <a:r>
              <a:rPr lang="de-DE" sz="1400" dirty="0">
                <a:solidFill>
                  <a:schemeClr val="tx1">
                    <a:lumMod val="65000"/>
                  </a:schemeClr>
                </a:solidFill>
              </a:rPr>
              <a:t>motivo conduttore</a:t>
            </a:r>
          </a:p>
          <a:p>
            <a:pPr lvl="1"/>
            <a:r>
              <a:rPr lang="de-DE" sz="1400" dirty="0">
                <a:solidFill>
                  <a:schemeClr val="tx1">
                    <a:lumMod val="65000"/>
                  </a:schemeClr>
                </a:solidFill>
              </a:rPr>
              <a:t>valore simbolico e religioso</a:t>
            </a:r>
            <a:endParaRPr lang="en-GB" sz="14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36" name="Content Placeholder 2"/>
          <p:cNvSpPr txBox="1">
            <a:spLocks/>
          </p:cNvSpPr>
          <p:nvPr/>
        </p:nvSpPr>
        <p:spPr>
          <a:xfrm>
            <a:off x="8056162" y="276084"/>
            <a:ext cx="2611838" cy="2148501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600" dirty="0">
                <a:solidFill>
                  <a:schemeClr val="tx1">
                    <a:lumMod val="65000"/>
                  </a:schemeClr>
                </a:solidFill>
              </a:rPr>
              <a:t>LEPONTICO</a:t>
            </a:r>
          </a:p>
          <a:p>
            <a:pPr lvl="1"/>
            <a:r>
              <a:rPr lang="de-DE" sz="1200" dirty="0">
                <a:solidFill>
                  <a:schemeClr val="tx1">
                    <a:lumMod val="65000"/>
                  </a:schemeClr>
                </a:solidFill>
              </a:rPr>
              <a:t>una nuova fioritura! </a:t>
            </a:r>
            <a:endParaRPr lang="en-GB" sz="1200" dirty="0">
              <a:solidFill>
                <a:schemeClr val="tx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2484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30" grpId="0" animBg="1"/>
      <p:bldP spid="31" grpId="0"/>
      <p:bldP spid="3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Galllico</a:t>
            </a:r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pic>
        <p:nvPicPr>
          <p:cNvPr id="31" name="Picture 3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9" name="Right Arrow 8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1" name="Right Arrow 10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3" r="54242" b="41694"/>
          <a:stretch/>
        </p:blipFill>
        <p:spPr>
          <a:xfrm>
            <a:off x="1415480" y="3236682"/>
            <a:ext cx="2380006" cy="1560470"/>
          </a:xfrm>
          <a:prstGeom prst="rect">
            <a:avLst/>
          </a:prstGeom>
        </p:spPr>
      </p:pic>
      <p:sp>
        <p:nvSpPr>
          <p:cNvPr id="14" name="Right Arrow 13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ight Arrow 16"/>
          <p:cNvSpPr/>
          <p:nvPr/>
        </p:nvSpPr>
        <p:spPr>
          <a:xfrm>
            <a:off x="1487488" y="5829987"/>
            <a:ext cx="918051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0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Right Arrow 24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  <p:sp>
        <p:nvSpPr>
          <p:cNvPr id="30" name="Right Arrow 29"/>
          <p:cNvSpPr/>
          <p:nvPr/>
        </p:nvSpPr>
        <p:spPr>
          <a:xfrm>
            <a:off x="3520546" y="3645024"/>
            <a:ext cx="392496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Cloud Callout 44"/>
          <p:cNvSpPr/>
          <p:nvPr/>
        </p:nvSpPr>
        <p:spPr>
          <a:xfrm rot="20274533">
            <a:off x="1348378" y="1355342"/>
            <a:ext cx="3474131" cy="1706521"/>
          </a:xfrm>
          <a:prstGeom prst="cloudCallout">
            <a:avLst>
              <a:gd name="adj1" fmla="val -2992"/>
              <a:gd name="adj2" fmla="val 81842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b="1" dirty="0"/>
              <a:t>una „resistenza culturale“ </a:t>
            </a:r>
            <a:br>
              <a:rPr lang="de-DE" sz="1600" b="1" dirty="0"/>
            </a:br>
            <a:r>
              <a:rPr lang="de-DE" sz="1600" b="1" dirty="0"/>
              <a:t>fino a 50 a.C....?</a:t>
            </a:r>
            <a:br>
              <a:rPr lang="de-DE" sz="1600" b="1" dirty="0"/>
            </a:br>
            <a:br>
              <a:rPr lang="de-DE" sz="600" b="1" dirty="0"/>
            </a:br>
            <a:r>
              <a:rPr lang="de-DE" sz="1600" b="1" dirty="0"/>
              <a:t>o meno?!</a:t>
            </a:r>
            <a:endParaRPr lang="en-GB" sz="1600" b="1" dirty="0"/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sp>
        <p:nvSpPr>
          <p:cNvPr id="34" name="Content Placeholder 2"/>
          <p:cNvSpPr txBox="1">
            <a:spLocks/>
          </p:cNvSpPr>
          <p:nvPr/>
        </p:nvSpPr>
        <p:spPr>
          <a:xfrm>
            <a:off x="8400257" y="4797560"/>
            <a:ext cx="2374611" cy="1088097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600" dirty="0"/>
              <a:t>TOMBE con le ARMI</a:t>
            </a:r>
            <a:br>
              <a:rPr lang="de-DE" sz="1600" dirty="0"/>
            </a:br>
            <a:r>
              <a:rPr lang="de-DE" sz="1400" dirty="0">
                <a:sym typeface="Wingdings" panose="05000000000000000000" pitchFamily="2" charset="2"/>
              </a:rPr>
              <a:t>epoca augsutea</a:t>
            </a:r>
            <a:endParaRPr lang="de-DE" sz="1200" dirty="0"/>
          </a:p>
        </p:txBody>
      </p:sp>
      <p:pic>
        <p:nvPicPr>
          <p:cNvPr id="16" name="Content Placeholder 4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12269" b="90252" l="25306" r="92098">
                        <a14:foregroundMark x1="74318" y1="84874" x2="74318" y2="84874"/>
                        <a14:foregroundMark x1="72248" y1="86218" x2="72248" y2="86218"/>
                        <a14:foregroundMark x1="69050" y1="81513" x2="69050" y2="81513"/>
                        <a14:foregroundMark x1="68485" y1="79160" x2="68485" y2="79160"/>
                        <a14:foregroundMark x1="65099" y1="79160" x2="65099" y2="79160"/>
                        <a14:foregroundMark x1="49953" y1="12269" x2="49953" y2="12269"/>
                        <a14:foregroundMark x1="40169" y1="14622" x2="40169" y2="14622"/>
                        <a14:foregroundMark x1="32455" y1="53613" x2="32455" y2="53613"/>
                        <a14:foregroundMark x1="30292" y1="54958" x2="30292" y2="54958"/>
                        <a14:foregroundMark x1="27658" y1="56471" x2="27658" y2="56471"/>
                        <a14:foregroundMark x1="25306" y1="53613" x2="25306" y2="53613"/>
                        <a14:backgroundMark x1="52117" y1="82857" x2="52117" y2="82857"/>
                        <a14:backgroundMark x1="55786" y1="79160" x2="55786" y2="79160"/>
                        <a14:backgroundMark x1="59548" y1="81008" x2="59548" y2="81008"/>
                        <a14:backgroundMark x1="60019" y1="86218" x2="60019" y2="86218"/>
                        <a14:backgroundMark x1="41204" y1="78151" x2="41204" y2="78151"/>
                        <a14:backgroundMark x1="37723" y1="76807" x2="37723" y2="76807"/>
                        <a14:backgroundMark x1="75447" y1="87731" x2="75447" y2="87731"/>
                        <a14:backgroundMark x1="73001" y1="92437" x2="73001" y2="924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9" t="6634" r="5748" b="27490"/>
          <a:stretch/>
        </p:blipFill>
        <p:spPr>
          <a:xfrm>
            <a:off x="2201092" y="5661248"/>
            <a:ext cx="2022700" cy="1023892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1835" b="99506" l="16087" r="84196">
                        <a14:foregroundMark x1="36877" y1="78476" x2="36877" y2="78476"/>
                        <a14:foregroundMark x1="22201" y1="86803" x2="22201" y2="86803"/>
                        <a14:foregroundMark x1="21919" y1="84192" x2="21919" y2="84192"/>
                        <a14:foregroundMark x1="21919" y1="80452" x2="21919" y2="80452"/>
                        <a14:foregroundMark x1="29821" y1="86380" x2="29821" y2="86380"/>
                        <a14:foregroundMark x1="60865" y1="85674" x2="60865" y2="85674"/>
                        <a14:foregroundMark x1="38852" y1="10656" x2="38852" y2="10656"/>
                        <a14:foregroundMark x1="38570" y1="7763" x2="38570" y2="7763"/>
                        <a14:foregroundMark x1="21919" y1="77347" x2="21919" y2="77347"/>
                        <a14:foregroundMark x1="48824" y1="95342" x2="48824" y2="95342"/>
                        <a14:foregroundMark x1="44779" y1="98024" x2="44779" y2="98024"/>
                        <a14:foregroundMark x1="68768" y1="53423" x2="68768" y2="5342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41" r="14888"/>
          <a:stretch/>
        </p:blipFill>
        <p:spPr>
          <a:xfrm>
            <a:off x="2647658" y="2915730"/>
            <a:ext cx="2008182" cy="3761264"/>
          </a:xfrm>
          <a:prstGeom prst="rect">
            <a:avLst/>
          </a:prstGeom>
        </p:spPr>
      </p:pic>
      <p:sp>
        <p:nvSpPr>
          <p:cNvPr id="33" name="Content Placeholder 2"/>
          <p:cNvSpPr txBox="1">
            <a:spLocks/>
          </p:cNvSpPr>
          <p:nvPr/>
        </p:nvSpPr>
        <p:spPr>
          <a:xfrm>
            <a:off x="4442633" y="4541894"/>
            <a:ext cx="2520280" cy="706895"/>
          </a:xfrm>
          <a:prstGeom prst="rect">
            <a:avLst/>
          </a:prstGeom>
        </p:spPr>
        <p:txBody>
          <a:bodyPr vert="horz" anchor="t">
            <a:normAutofit fontScale="92500" lnSpcReduction="20000"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600" b="1" dirty="0"/>
              <a:t>nuove riti funerari...</a:t>
            </a:r>
            <a:br>
              <a:rPr lang="de-DE" sz="1600" b="1" dirty="0"/>
            </a:br>
            <a:r>
              <a:rPr lang="de-DE" sz="1600" b="1" dirty="0"/>
              <a:t>significativo?</a:t>
            </a:r>
            <a:endParaRPr lang="de-DE" sz="1100" b="1" dirty="0"/>
          </a:p>
        </p:txBody>
      </p:sp>
      <p:sp>
        <p:nvSpPr>
          <p:cNvPr id="35" name="Content Placeholder 2"/>
          <p:cNvSpPr txBox="1">
            <a:spLocks/>
          </p:cNvSpPr>
          <p:nvPr/>
        </p:nvSpPr>
        <p:spPr>
          <a:xfrm>
            <a:off x="7680176" y="3284985"/>
            <a:ext cx="2987824" cy="1088097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sz="1600" dirty="0">
                <a:solidFill>
                  <a:schemeClr val="tx1">
                    <a:lumMod val="65000"/>
                  </a:schemeClr>
                </a:solidFill>
              </a:rPr>
              <a:t>CASSETTA LITICA</a:t>
            </a:r>
          </a:p>
          <a:p>
            <a:pPr lvl="1" algn="r"/>
            <a:r>
              <a:rPr lang="de-DE" sz="1200" dirty="0">
                <a:solidFill>
                  <a:schemeClr val="tx1">
                    <a:lumMod val="65000"/>
                  </a:schemeClr>
                </a:solidFill>
              </a:rPr>
              <a:t>un gran numero </a:t>
            </a:r>
            <a:br>
              <a:rPr lang="de-DE" sz="1200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de-DE" sz="1200" dirty="0">
                <a:solidFill>
                  <a:schemeClr val="tx1">
                    <a:lumMod val="65000"/>
                  </a:schemeClr>
                </a:solidFill>
              </a:rPr>
              <a:t>nel I s. a.C.</a:t>
            </a:r>
            <a:endParaRPr lang="en-GB" sz="8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36" name="Content Placeholder 2"/>
          <p:cNvSpPr txBox="1">
            <a:spLocks/>
          </p:cNvSpPr>
          <p:nvPr/>
        </p:nvSpPr>
        <p:spPr>
          <a:xfrm>
            <a:off x="7680177" y="5725280"/>
            <a:ext cx="2915815" cy="1088097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sz="1600" dirty="0">
                <a:solidFill>
                  <a:schemeClr val="tx1">
                    <a:lumMod val="65000"/>
                  </a:schemeClr>
                </a:solidFill>
              </a:rPr>
              <a:t>FIBULE di tipo </a:t>
            </a:r>
            <a:br>
              <a:rPr lang="de-DE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de-DE" sz="1600" dirty="0">
                <a:solidFill>
                  <a:schemeClr val="tx1">
                    <a:lumMod val="65000"/>
                  </a:schemeClr>
                </a:solidFill>
              </a:rPr>
              <a:t>La Tène, Pavese, ecc.</a:t>
            </a:r>
            <a:br>
              <a:rPr lang="de-DE" sz="1600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de-DE" sz="16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 identità nel società</a:t>
            </a:r>
            <a:br>
              <a:rPr lang="de-DE" sz="16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</a:br>
            <a:r>
              <a:rPr lang="de-DE" sz="16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indigena</a:t>
            </a:r>
          </a:p>
        </p:txBody>
      </p:sp>
    </p:spTree>
    <p:extLst>
      <p:ext uri="{BB962C8B-B14F-4D97-AF65-F5344CB8AC3E}">
        <p14:creationId xmlns:p14="http://schemas.microsoft.com/office/powerpoint/2010/main" val="6910299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34" grpId="0"/>
      <p:bldP spid="33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Galllico</a:t>
            </a:r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9" name="Right Arrow 8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1" name="Right Arrow 10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sp>
        <p:nvSpPr>
          <p:cNvPr id="14" name="Right Arrow 13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Content Placeholder 4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5128" b="48889" l="15513" r="68462">
                        <a14:backgroundMark x1="19359" y1="18803" x2="19359" y2="18803"/>
                        <a14:backgroundMark x1="16154" y1="22564" x2="16154" y2="22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56" r="27716" b="45622"/>
          <a:stretch/>
        </p:blipFill>
        <p:spPr>
          <a:xfrm>
            <a:off x="5819456" y="4077073"/>
            <a:ext cx="2292769" cy="1547421"/>
          </a:xfrm>
          <a:prstGeom prst="rect">
            <a:avLst/>
          </a:prstGeom>
        </p:spPr>
      </p:pic>
      <p:pic>
        <p:nvPicPr>
          <p:cNvPr id="16" name="Content Placeholder 4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sp>
        <p:nvSpPr>
          <p:cNvPr id="17" name="Right Arrow 16"/>
          <p:cNvSpPr/>
          <p:nvPr/>
        </p:nvSpPr>
        <p:spPr>
          <a:xfrm>
            <a:off x="1487488" y="5829987"/>
            <a:ext cx="918051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4115" b="97531" l="3729" r="76271">
                        <a14:foregroundMark x1="7119" y1="72840" x2="7119" y2="72840"/>
                        <a14:foregroundMark x1="63051" y1="6584" x2="63051" y2="6584"/>
                        <a14:foregroundMark x1="3729" y1="85597" x2="3729" y2="85597"/>
                        <a14:foregroundMark x1="68814" y1="83539" x2="68814" y2="83539"/>
                        <a14:foregroundMark x1="52542" y1="92593" x2="52542" y2="925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3765">
            <a:off x="3991908" y="4353863"/>
            <a:ext cx="14860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4762" b="95238" l="5282" r="838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149963"/>
            <a:ext cx="1582298" cy="1170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Right Arrow 24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  <p:sp>
        <p:nvSpPr>
          <p:cNvPr id="29" name="Right Arrow 28"/>
          <p:cNvSpPr/>
          <p:nvPr/>
        </p:nvSpPr>
        <p:spPr>
          <a:xfrm rot="10800000">
            <a:off x="2423593" y="4797862"/>
            <a:ext cx="1845381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Content Placeholder 2"/>
          <p:cNvSpPr txBox="1">
            <a:spLocks/>
          </p:cNvSpPr>
          <p:nvPr/>
        </p:nvSpPr>
        <p:spPr>
          <a:xfrm>
            <a:off x="7795320" y="2915731"/>
            <a:ext cx="2872680" cy="2048000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008" indent="0" algn="r">
              <a:buNone/>
            </a:pPr>
            <a:r>
              <a:rPr lang="de-DE" sz="1600" b="1" spc="300" dirty="0"/>
              <a:t>IMPORTAZIONI</a:t>
            </a:r>
            <a:br>
              <a:rPr lang="de-DE" sz="1600" spc="300" dirty="0"/>
            </a:br>
            <a:r>
              <a:rPr lang="de-DE" sz="1400" i="1" dirty="0"/>
              <a:t>par ex. vernice nera</a:t>
            </a:r>
            <a:r>
              <a:rPr lang="de-DE" sz="1400" dirty="0"/>
              <a:t> (Campania, Etruria)</a:t>
            </a:r>
          </a:p>
          <a:p>
            <a:pPr lvl="1"/>
            <a:r>
              <a:rPr lang="de-DE" sz="1400" dirty="0">
                <a:sym typeface="Wingdings" pitchFamily="2" charset="2"/>
              </a:rPr>
              <a:t>un </a:t>
            </a:r>
            <a:r>
              <a:rPr lang="de-DE" sz="1400" b="1" dirty="0">
                <a:sym typeface="Wingdings" pitchFamily="2" charset="2"/>
              </a:rPr>
              <a:t>indizio</a:t>
            </a:r>
            <a:r>
              <a:rPr lang="de-DE" sz="1400" dirty="0">
                <a:sym typeface="Wingdings" pitchFamily="2" charset="2"/>
              </a:rPr>
              <a:t> per la „</a:t>
            </a:r>
            <a:r>
              <a:rPr lang="de-DE" sz="1400" b="1" dirty="0">
                <a:sym typeface="Wingdings" pitchFamily="2" charset="2"/>
              </a:rPr>
              <a:t>romanizzazione</a:t>
            </a:r>
            <a:r>
              <a:rPr lang="de-DE" sz="1400" dirty="0">
                <a:sym typeface="Wingdings" pitchFamily="2" charset="2"/>
              </a:rPr>
              <a:t>“...?</a:t>
            </a:r>
          </a:p>
          <a:p>
            <a:pPr lvl="1"/>
            <a:r>
              <a:rPr lang="de-DE" sz="1400" dirty="0">
                <a:sym typeface="Wingdings" pitchFamily="2" charset="2"/>
              </a:rPr>
              <a:t>ma </a:t>
            </a:r>
            <a:r>
              <a:rPr lang="de-DE" sz="1400" b="1" dirty="0">
                <a:sym typeface="Wingdings" pitchFamily="2" charset="2"/>
              </a:rPr>
              <a:t>continuità di rotta commerciali </a:t>
            </a:r>
            <a:r>
              <a:rPr lang="de-DE" sz="1400" dirty="0">
                <a:sym typeface="Wingdings" pitchFamily="2" charset="2"/>
              </a:rPr>
              <a:t> come bucchero nell‘epoce golasecca...</a:t>
            </a:r>
          </a:p>
        </p:txBody>
      </p:sp>
      <p:sp>
        <p:nvSpPr>
          <p:cNvPr id="32" name="Right Arrow 31"/>
          <p:cNvSpPr/>
          <p:nvPr/>
        </p:nvSpPr>
        <p:spPr>
          <a:xfrm>
            <a:off x="3520546" y="3645024"/>
            <a:ext cx="392496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3" r="54242" b="41694"/>
          <a:stretch/>
        </p:blipFill>
        <p:spPr>
          <a:xfrm>
            <a:off x="1415480" y="3236682"/>
            <a:ext cx="2380006" cy="156047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1493" b="98706" l="9826" r="96197">
                        <a14:foregroundMark x1="40254" y1="3582" x2="40254" y2="3582"/>
                        <a14:foregroundMark x1="38669" y1="9652" x2="38669" y2="9652"/>
                        <a14:foregroundMark x1="44057" y1="31841" x2="44057" y2="31841"/>
                        <a14:foregroundMark x1="45642" y1="45373" x2="45642" y2="45373"/>
                        <a14:foregroundMark x1="46117" y1="71045" x2="46117" y2="71045"/>
                        <a14:foregroundMark x1="41838" y1="79104" x2="41838" y2="79104"/>
                        <a14:foregroundMark x1="58003" y1="95622" x2="58003" y2="95622"/>
                        <a14:foregroundMark x1="56894" y1="87562" x2="56894" y2="87562"/>
                        <a14:foregroundMark x1="62282" y1="78109" x2="62282" y2="78109"/>
                        <a14:foregroundMark x1="71949" y1="71343" x2="71949" y2="71343"/>
                        <a14:foregroundMark x1="24089" y1="69353" x2="24089" y2="69353"/>
                        <a14:foregroundMark x1="20285" y1="74030" x2="20285" y2="74030"/>
                        <a14:foregroundMark x1="29002" y1="83184" x2="29002" y2="83184"/>
                        <a14:foregroundMark x1="31696" y1="92239" x2="31696" y2="92239"/>
                        <a14:foregroundMark x1="19334" y1="64577" x2="19334" y2="64577"/>
                        <a14:foregroundMark x1="26783" y1="59900" x2="26783" y2="59900"/>
                        <a14:foregroundMark x1="31062" y1="56816" x2="31062" y2="56816"/>
                        <a14:foregroundMark x1="55784" y1="58507" x2="55784" y2="58507"/>
                        <a14:foregroundMark x1="52615" y1="55821" x2="52615" y2="55821"/>
                        <a14:foregroundMark x1="71949" y1="54527" x2="71949" y2="54527"/>
                        <a14:foregroundMark x1="72425" y1="51443" x2="72425" y2="51443"/>
                        <a14:foregroundMark x1="63867" y1="40299" x2="63867" y2="40299"/>
                        <a14:foregroundMark x1="54675" y1="28557" x2="54675" y2="28557"/>
                        <a14:foregroundMark x1="56418" y1="21791" x2="56418" y2="21791"/>
                        <a14:foregroundMark x1="60063" y1="20100" x2="60063" y2="20100"/>
                        <a14:foregroundMark x1="72425" y1="19104" x2="72425" y2="19104"/>
                        <a14:foregroundMark x1="78447" y1="17413" x2="78447" y2="17413"/>
                        <a14:foregroundMark x1="96197" y1="23483" x2="96197" y2="23483"/>
                        <a14:foregroundMark x1="91284" y1="39005" x2="91284" y2="39005"/>
                        <a14:foregroundMark x1="84786" y1="46368" x2="84786" y2="46368"/>
                        <a14:foregroundMark x1="73534" y1="49453" x2="73534" y2="49453"/>
                        <a14:foregroundMark x1="39144" y1="38607" x2="39144" y2="38607"/>
                        <a14:foregroundMark x1="29952" y1="35622" x2="29952" y2="35622"/>
                        <a14:foregroundMark x1="34390" y1="29851" x2="34390" y2="29851"/>
                        <a14:foregroundMark x1="33281" y1="25473" x2="33281" y2="25473"/>
                        <a14:foregroundMark x1="32171" y1="21393" x2="32171" y2="21393"/>
                        <a14:foregroundMark x1="31062" y1="15323" x2="31062" y2="15323"/>
                        <a14:foregroundMark x1="33281" y1="9652" x2="33281" y2="9652"/>
                        <a14:foregroundMark x1="32647" y1="5871" x2="32647" y2="5871"/>
                        <a14:foregroundMark x1="34390" y1="1493" x2="34390" y2="1493"/>
                        <a14:foregroundMark x1="41363" y1="9950" x2="41363" y2="9950"/>
                        <a14:foregroundMark x1="47227" y1="14726" x2="47227" y2="14726"/>
                        <a14:foregroundMark x1="50396" y1="18010" x2="50396" y2="18010"/>
                        <a14:foregroundMark x1="50396" y1="35224" x2="50396" y2="35224"/>
                        <a14:foregroundMark x1="55784" y1="37910" x2="55784" y2="37910"/>
                        <a14:foregroundMark x1="59113" y1="35920" x2="59113" y2="35920"/>
                        <a14:foregroundMark x1="89223" y1="19104" x2="89223" y2="19104"/>
                        <a14:foregroundMark x1="85895" y1="16318" x2="85895" y2="16318"/>
                        <a14:foregroundMark x1="59113" y1="66965" x2="59113" y2="66965"/>
                        <a14:foregroundMark x1="59113" y1="65274" x2="59113" y2="65274"/>
                        <a14:foregroundMark x1="66086" y1="64577" x2="66086" y2="64577"/>
                        <a14:foregroundMark x1="71949" y1="66269" x2="71949" y2="66269"/>
                        <a14:foregroundMark x1="76862" y1="66965" x2="76862" y2="66965"/>
                        <a14:foregroundMark x1="75753" y1="69353" x2="75753" y2="69353"/>
                        <a14:foregroundMark x1="64501" y1="76716" x2="64501" y2="76716"/>
                        <a14:foregroundMark x1="68780" y1="80100" x2="68780" y2="80100"/>
                        <a14:foregroundMark x1="73059" y1="77114" x2="73059" y2="77114"/>
                        <a14:foregroundMark x1="25198" y1="79801" x2="25198" y2="79801"/>
                        <a14:foregroundMark x1="47702" y1="88259" x2="47702" y2="88259"/>
                        <a14:foregroundMark x1="46117" y1="98706" x2="46117" y2="98706"/>
                        <a14:foregroundMark x1="58003" y1="97313" x2="58003" y2="97313"/>
                        <a14:foregroundMark x1="33756" y1="96318" x2="33756" y2="96318"/>
                        <a14:foregroundMark x1="32647" y1="89950" x2="32647" y2="89950"/>
                        <a14:foregroundMark x1="32171" y1="87264" x2="32171" y2="87264"/>
                        <a14:foregroundMark x1="28368" y1="84179" x2="28368" y2="84179"/>
                        <a14:foregroundMark x1="25674" y1="80796" x2="25674" y2="80796"/>
                        <a14:foregroundMark x1="20919" y1="75721" x2="20919" y2="75721"/>
                        <a14:foregroundMark x1="17591" y1="71045" x2="17591" y2="71045"/>
                        <a14:foregroundMark x1="16006" y1="67960" x2="16006" y2="67960"/>
                        <a14:foregroundMark x1="14422" y1="64577" x2="14422" y2="64577"/>
                        <a14:foregroundMark x1="16006" y1="58507" x2="16006" y2="58507"/>
                        <a14:foregroundMark x1="19334" y1="50746" x2="19334" y2="50746"/>
                        <a14:foregroundMark x1="32171" y1="56517" x2="32171" y2="56517"/>
                        <a14:foregroundMark x1="32171" y1="53134" x2="32171" y2="53134"/>
                        <a14:foregroundMark x1="47702" y1="52438" x2="47702" y2="52438"/>
                        <a14:foregroundMark x1="48336" y1="50149" x2="48336" y2="50149"/>
                        <a14:foregroundMark x1="54200" y1="49055" x2="54200" y2="49055"/>
                        <a14:foregroundMark x1="54200" y1="47761" x2="54200" y2="47761"/>
                        <a14:foregroundMark x1="54200" y1="45672" x2="54200" y2="45672"/>
                        <a14:foregroundMark x1="47227" y1="42388" x2="47227" y2="42388"/>
                        <a14:foregroundMark x1="40254" y1="43383" x2="40254" y2="43383"/>
                        <a14:foregroundMark x1="65452" y1="31841" x2="65452" y2="31841"/>
                        <a14:foregroundMark x1="63867" y1="23483" x2="63867" y2="23483"/>
                        <a14:foregroundMark x1="68146" y1="44080" x2="68146" y2="44080"/>
                        <a14:foregroundMark x1="74643" y1="49055" x2="74643" y2="49055"/>
                        <a14:foregroundMark x1="67670" y1="48756" x2="67670" y2="48756"/>
                        <a14:foregroundMark x1="64501" y1="47761" x2="64501" y2="47761"/>
                        <a14:foregroundMark x1="60063" y1="52139" x2="60063" y2="52139"/>
                        <a14:foregroundMark x1="58479" y1="57910" x2="58479" y2="57910"/>
                        <a14:foregroundMark x1="58003" y1="56517" x2="58003" y2="56517"/>
                        <a14:foregroundMark x1="69255" y1="58507" x2="69255" y2="58507"/>
                        <a14:foregroundMark x1="75753" y1="59900" x2="75753" y2="59900"/>
                        <a14:foregroundMark x1="76862" y1="64279" x2="76862" y2="64279"/>
                        <a14:foregroundMark x1="31062" y1="73433" x2="31062" y2="73433"/>
                        <a14:foregroundMark x1="38669" y1="72338" x2="38669" y2="72338"/>
                        <a14:foregroundMark x1="38669" y1="66269" x2="38669" y2="66269"/>
                        <a14:foregroundMark x1="30586" y1="65970" x2="30586" y2="65970"/>
                        <a14:foregroundMark x1="31062" y1="64577" x2="31062" y2="64577"/>
                        <a14:foregroundMark x1="49445" y1="65274" x2="49445" y2="65274"/>
                        <a14:foregroundMark x1="63867" y1="67363" x2="63867" y2="67363"/>
                        <a14:foregroundMark x1="75753" y1="65672" x2="75753" y2="65672"/>
                        <a14:foregroundMark x1="72425" y1="64279" x2="72425" y2="64279"/>
                        <a14:foregroundMark x1="69255" y1="63980" x2="69255" y2="63980"/>
                        <a14:foregroundMark x1="61807" y1="63582" x2="61807" y2="63582"/>
                        <a14:foregroundMark x1="48336" y1="59602" x2="48336" y2="59602"/>
                        <a14:foregroundMark x1="45642" y1="21791" x2="45642" y2="21791"/>
                        <a14:foregroundMark x1="40729" y1="20100" x2="40729" y2="20100"/>
                        <a14:foregroundMark x1="33756" y1="20100" x2="33756" y2="20100"/>
                        <a14:foregroundMark x1="32171" y1="18706" x2="32171" y2="18706"/>
                        <a14:foregroundMark x1="40254" y1="17015" x2="40254" y2="17015"/>
                        <a14:foregroundMark x1="46117" y1="16318" x2="46117" y2="16318"/>
                        <a14:foregroundMark x1="50396" y1="19701" x2="50396" y2="19701"/>
                        <a14:foregroundMark x1="46751" y1="9950" x2="46751" y2="9950"/>
                        <a14:foregroundMark x1="48336" y1="6567" x2="48336" y2="6567"/>
                        <a14:foregroundMark x1="47227" y1="4179" x2="47227" y2="4179"/>
                        <a14:foregroundMark x1="61173" y1="18408" x2="61173" y2="18408"/>
                        <a14:foregroundMark x1="58479" y1="17711" x2="58479" y2="17711"/>
                        <a14:foregroundMark x1="67670" y1="18706" x2="67670" y2="18706"/>
                        <a14:foregroundMark x1="72425" y1="15721" x2="72425" y2="15721"/>
                        <a14:foregroundMark x1="76228" y1="16716" x2="76228" y2="16716"/>
                        <a14:foregroundMark x1="91284" y1="23781" x2="91284" y2="23781"/>
                        <a14:foregroundMark x1="91284" y1="25473" x2="91284" y2="25473"/>
                        <a14:foregroundMark x1="91284" y1="31244" x2="91284" y2="31244"/>
                        <a14:foregroundMark x1="92868" y1="29552" x2="92868" y2="29552"/>
                        <a14:foregroundMark x1="92393" y1="37313" x2="92393" y2="37313"/>
                        <a14:foregroundMark x1="86529" y1="45075" x2="86529" y2="45075"/>
                        <a14:foregroundMark x1="81141" y1="49055" x2="81141" y2="49055"/>
                        <a14:foregroundMark x1="58003" y1="45075" x2="58003" y2="45075"/>
                        <a14:foregroundMark x1="38035" y1="51841" x2="38035" y2="51841"/>
                        <a14:foregroundMark x1="35341" y1="44080" x2="35341" y2="44080"/>
                        <a14:foregroundMark x1="33281" y1="40995" x2="33281" y2="40995"/>
                        <a14:foregroundMark x1="38669" y1="34229" x2="38669" y2="34229"/>
                        <a14:foregroundMark x1="64976" y1="28856" x2="64976" y2="28856"/>
                        <a14:foregroundMark x1="64976" y1="28856" x2="64976" y2="28856"/>
                        <a14:foregroundMark x1="53724" y1="81791" x2="53724" y2="81791"/>
                        <a14:foregroundMark x1="46751" y1="81791" x2="46751" y2="81791"/>
                        <a14:foregroundMark x1="46751" y1="95025" x2="46751" y2="95025"/>
                        <a14:foregroundMark x1="64501" y1="92935" x2="64501" y2="92935"/>
                        <a14:foregroundMark x1="63867" y1="86567" x2="63867" y2="86567"/>
                        <a14:foregroundMark x1="64976" y1="84179" x2="64976" y2="84179"/>
                        <a14:foregroundMark x1="64501" y1="97313" x2="64501" y2="97313"/>
                        <a14:foregroundMark x1="75753" y1="74030" x2="75753" y2="74030"/>
                        <a14:foregroundMark x1="81141" y1="65970" x2="81141" y2="65970"/>
                        <a14:foregroundMark x1="80032" y1="59900" x2="80032" y2="59900"/>
                        <a14:foregroundMark x1="78922" y1="56219" x2="78922" y2="56219"/>
                        <a14:foregroundMark x1="78447" y1="51144" x2="78447" y2="51144"/>
                        <a14:foregroundMark x1="61807" y1="41990" x2="61807" y2="41990"/>
                        <a14:foregroundMark x1="65452" y1="37910" x2="65452" y2="37910"/>
                        <a14:foregroundMark x1="61807" y1="35224" x2="61807" y2="35224"/>
                        <a14:foregroundMark x1="58479" y1="26468" x2="58479" y2="26468"/>
                        <a14:foregroundMark x1="57369" y1="26468" x2="57369" y2="26468"/>
                        <a14:foregroundMark x1="55784" y1="26169" x2="55784" y2="26169"/>
                        <a14:foregroundMark x1="54200" y1="25473" x2="54200" y2="25473"/>
                        <a14:foregroundMark x1="46751" y1="24776" x2="46751" y2="24776"/>
                        <a14:foregroundMark x1="42948" y1="24776" x2="42948" y2="24776"/>
                        <a14:foregroundMark x1="39144" y1="24776" x2="39144" y2="24776"/>
                        <a14:foregroundMark x1="39144" y1="23781" x2="39144" y2="23781"/>
                        <a14:foregroundMark x1="38669" y1="28159" x2="38669" y2="28159"/>
                        <a14:foregroundMark x1="42314" y1="29154" x2="42314" y2="29154"/>
                        <a14:foregroundMark x1="51030" y1="35224" x2="51030" y2="35224"/>
                        <a14:foregroundMark x1="39620" y1="51443" x2="39620" y2="51443"/>
                        <a14:foregroundMark x1="32647" y1="49751" x2="32647" y2="49751"/>
                        <a14:foregroundMark x1="22979" y1="57214" x2="22979" y2="57214"/>
                        <a14:foregroundMark x1="17116" y1="61194" x2="17116" y2="61194"/>
                        <a14:foregroundMark x1="15531" y1="61891" x2="15531" y2="61891"/>
                        <a14:foregroundMark x1="22504" y1="62587" x2="22504" y2="62587"/>
                        <a14:foregroundMark x1="32647" y1="62587" x2="32647" y2="62587"/>
                        <a14:foregroundMark x1="37084" y1="59900" x2="37084" y2="59900"/>
                        <a14:foregroundMark x1="42948" y1="58209" x2="42948" y2="58209"/>
                        <a14:foregroundMark x1="47227" y1="56816" x2="47227" y2="56816"/>
                        <a14:foregroundMark x1="52615" y1="56816" x2="52615" y2="56816"/>
                        <a14:foregroundMark x1="58479" y1="55821" x2="58479" y2="55821"/>
                        <a14:foregroundMark x1="54675" y1="55522" x2="54675" y2="55522"/>
                        <a14:foregroundMark x1="37084" y1="55124" x2="37084" y2="55124"/>
                        <a14:foregroundMark x1="31696" y1="56219" x2="31696" y2="56219"/>
                        <a14:foregroundMark x1="26307" y1="56816" x2="26307" y2="56816"/>
                        <a14:foregroundMark x1="19334" y1="54527" x2="19334" y2="54527"/>
                        <a14:foregroundMark x1="22504" y1="52438" x2="22504" y2="52438"/>
                        <a14:foregroundMark x1="26783" y1="52438" x2="26783" y2="52438"/>
                        <a14:foregroundMark x1="47702" y1="59204" x2="47702" y2="59204"/>
                        <a14:foregroundMark x1="54675" y1="60199" x2="54675" y2="60199"/>
                        <a14:foregroundMark x1="60063" y1="60896" x2="60063" y2="60896"/>
                        <a14:foregroundMark x1="65452" y1="61194" x2="65452" y2="61194"/>
                        <a14:foregroundMark x1="68146" y1="61592" x2="68146" y2="61592"/>
                        <a14:foregroundMark x1="56894" y1="69652" x2="56894" y2="69652"/>
                        <a14:foregroundMark x1="56418" y1="73731" x2="56418" y2="73731"/>
                        <a14:foregroundMark x1="56418" y1="73731" x2="56418" y2="73731"/>
                        <a14:foregroundMark x1="37559" y1="81791" x2="37559" y2="81791"/>
                        <a14:foregroundMark x1="34390" y1="77413" x2="34390" y2="77413"/>
                        <a14:foregroundMark x1="24723" y1="78109" x2="24723" y2="78109"/>
                        <a14:foregroundMark x1="24089" y1="77114" x2="24089" y2="77114"/>
                        <a14:foregroundMark x1="20285" y1="77114" x2="20285" y2="77114"/>
                        <a14:foregroundMark x1="17591" y1="72040" x2="17591" y2="72040"/>
                        <a14:foregroundMark x1="16640" y1="71045" x2="16640" y2="71045"/>
                        <a14:foregroundMark x1="24723" y1="78806" x2="24723" y2="78806"/>
                        <a14:foregroundMark x1="31062" y1="85871" x2="31062" y2="85871"/>
                        <a14:foregroundMark x1="35341" y1="86567" x2="35341" y2="86567"/>
                        <a14:foregroundMark x1="39144" y1="88259" x2="39144" y2="88259"/>
                        <a14:foregroundMark x1="42314" y1="91940" x2="42314" y2="91940"/>
                        <a14:foregroundMark x1="39144" y1="93930" x2="39144" y2="93930"/>
                        <a14:foregroundMark x1="53724" y1="95025" x2="53724" y2="95025"/>
                        <a14:foregroundMark x1="56894" y1="93333" x2="56894" y2="93333"/>
                        <a14:foregroundMark x1="63391" y1="90249" x2="63391" y2="90249"/>
                        <a14:foregroundMark x1="63391" y1="90249" x2="63391" y2="90249"/>
                        <a14:foregroundMark x1="62758" y1="88557" x2="62758" y2="88557"/>
                        <a14:foregroundMark x1="59113" y1="86169" x2="59113" y2="86169"/>
                        <a14:foregroundMark x1="57369" y1="83483" x2="57369" y2="83483"/>
                        <a14:foregroundMark x1="54200" y1="78806" x2="54200" y2="78806"/>
                        <a14:foregroundMark x1="46117" y1="72338" x2="46117" y2="72338"/>
                        <a14:foregroundMark x1="33756" y1="60199" x2="33756" y2="60199"/>
                        <a14:foregroundMark x1="37559" y1="58209" x2="37559" y2="58209"/>
                        <a14:foregroundMark x1="40729" y1="58507" x2="40729" y2="58507"/>
                        <a14:foregroundMark x1="48811" y1="69652" x2="48811" y2="69652"/>
                        <a14:foregroundMark x1="46751" y1="69652" x2="46751" y2="69652"/>
                        <a14:foregroundMark x1="44057" y1="69652" x2="44057" y2="69652"/>
                        <a14:foregroundMark x1="38669" y1="70647" x2="38669" y2="70647"/>
                        <a14:foregroundMark x1="32647" y1="70348" x2="32647" y2="70348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94"/>
          <a:stretch/>
        </p:blipFill>
        <p:spPr>
          <a:xfrm>
            <a:off x="1453868" y="4581129"/>
            <a:ext cx="897716" cy="1581843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12269" b="90252" l="25306" r="92098">
                        <a14:foregroundMark x1="74318" y1="84874" x2="74318" y2="84874"/>
                        <a14:foregroundMark x1="72248" y1="86218" x2="72248" y2="86218"/>
                        <a14:foregroundMark x1="69050" y1="81513" x2="69050" y2="81513"/>
                        <a14:foregroundMark x1="68485" y1="79160" x2="68485" y2="79160"/>
                        <a14:foregroundMark x1="65099" y1="79160" x2="65099" y2="79160"/>
                        <a14:foregroundMark x1="49953" y1="12269" x2="49953" y2="12269"/>
                        <a14:foregroundMark x1="40169" y1="14622" x2="40169" y2="14622"/>
                        <a14:foregroundMark x1="32455" y1="53613" x2="32455" y2="53613"/>
                        <a14:foregroundMark x1="30292" y1="54958" x2="30292" y2="54958"/>
                        <a14:foregroundMark x1="27658" y1="56471" x2="27658" y2="56471"/>
                        <a14:foregroundMark x1="25306" y1="53613" x2="25306" y2="53613"/>
                        <a14:backgroundMark x1="52117" y1="82857" x2="52117" y2="82857"/>
                        <a14:backgroundMark x1="55786" y1="79160" x2="55786" y2="79160"/>
                        <a14:backgroundMark x1="59548" y1="81008" x2="59548" y2="81008"/>
                        <a14:backgroundMark x1="60019" y1="86218" x2="60019" y2="86218"/>
                        <a14:backgroundMark x1="41204" y1="78151" x2="41204" y2="78151"/>
                        <a14:backgroundMark x1="37723" y1="76807" x2="37723" y2="76807"/>
                        <a14:backgroundMark x1="75447" y1="87731" x2="75447" y2="87731"/>
                        <a14:backgroundMark x1="73001" y1="92437" x2="73001" y2="924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9" t="6634" r="5748" b="27490"/>
          <a:stretch/>
        </p:blipFill>
        <p:spPr>
          <a:xfrm>
            <a:off x="2201092" y="5661248"/>
            <a:ext cx="2022700" cy="1023892"/>
          </a:xfrm>
          <a:prstGeom prst="rect">
            <a:avLst/>
          </a:prstGeom>
        </p:spPr>
      </p:pic>
      <p:pic>
        <p:nvPicPr>
          <p:cNvPr id="19" name="Content Placeholder 3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9864" b="89796" l="18259" r="61245">
                        <a14:foregroundMark x1="20919" y1="70068" x2="20919" y2="70068"/>
                        <a14:foregroundMark x1="19407" y1="67007" x2="19407" y2="67007"/>
                        <a14:foregroundMark x1="41778" y1="63719" x2="41778" y2="63719"/>
                        <a14:foregroundMark x1="19166" y1="65873" x2="19166" y2="65873"/>
                        <a14:foregroundMark x1="19710" y1="62925" x2="19710" y2="62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82" r="38028"/>
          <a:stretch/>
        </p:blipFill>
        <p:spPr>
          <a:xfrm>
            <a:off x="1415481" y="4963730"/>
            <a:ext cx="1185375" cy="1417598"/>
          </a:xfrm>
          <a:prstGeom prst="rect">
            <a:avLst/>
          </a:prstGeom>
        </p:spPr>
      </p:pic>
      <p:sp>
        <p:nvSpPr>
          <p:cNvPr id="34" name="Cloud Callout 33"/>
          <p:cNvSpPr/>
          <p:nvPr/>
        </p:nvSpPr>
        <p:spPr>
          <a:xfrm rot="20274533">
            <a:off x="1348378" y="1355342"/>
            <a:ext cx="3474131" cy="1706521"/>
          </a:xfrm>
          <a:prstGeom prst="cloudCallout">
            <a:avLst>
              <a:gd name="adj1" fmla="val -2992"/>
              <a:gd name="adj2" fmla="val 81842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1600" b="1" dirty="0"/>
              <a:t>una „resistenza culturale“ </a:t>
            </a:r>
            <a:br>
              <a:rPr lang="de-DE" sz="1600" b="1" dirty="0"/>
            </a:br>
            <a:r>
              <a:rPr lang="de-DE" sz="1600" b="1" dirty="0"/>
              <a:t>fino a 50 a.C....?</a:t>
            </a:r>
            <a:br>
              <a:rPr lang="de-DE" sz="1600" b="1" dirty="0"/>
            </a:br>
            <a:br>
              <a:rPr lang="de-DE" sz="600" b="1" dirty="0"/>
            </a:br>
            <a:r>
              <a:rPr lang="de-DE" sz="1600" b="1" dirty="0"/>
              <a:t>o meno?!</a:t>
            </a:r>
            <a:endParaRPr lang="en-GB" sz="1600" b="1" dirty="0"/>
          </a:p>
        </p:txBody>
      </p:sp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>
                  <a14:imgLayer r:embed="rId36">
                    <a14:imgEffect>
                      <a14:backgroundRemoval t="1835" b="99506" l="16087" r="84196">
                        <a14:foregroundMark x1="36877" y1="78476" x2="36877" y2="78476"/>
                        <a14:foregroundMark x1="22201" y1="86803" x2="22201" y2="86803"/>
                        <a14:foregroundMark x1="21919" y1="84192" x2="21919" y2="84192"/>
                        <a14:foregroundMark x1="21919" y1="80452" x2="21919" y2="80452"/>
                        <a14:foregroundMark x1="29821" y1="86380" x2="29821" y2="86380"/>
                        <a14:foregroundMark x1="60865" y1="85674" x2="60865" y2="85674"/>
                        <a14:foregroundMark x1="38852" y1="10656" x2="38852" y2="10656"/>
                        <a14:foregroundMark x1="38570" y1="7763" x2="38570" y2="7763"/>
                        <a14:foregroundMark x1="21919" y1="77347" x2="21919" y2="77347"/>
                        <a14:foregroundMark x1="48824" y1="95342" x2="48824" y2="95342"/>
                        <a14:foregroundMark x1="44779" y1="98024" x2="44779" y2="98024"/>
                        <a14:foregroundMark x1="68768" y1="53423" x2="68768" y2="53423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941" r="14888"/>
          <a:stretch/>
        </p:blipFill>
        <p:spPr>
          <a:xfrm>
            <a:off x="2647658" y="2915730"/>
            <a:ext cx="2008182" cy="3761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3977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500"/>
                            </p:stCondLst>
                            <p:childTnLst>
                              <p:par>
                                <p:cTn id="6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  <p:bldP spid="3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Galllico</a:t>
            </a:r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9" name="Right Arrow 8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1" name="Right Arrow 10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3" r="54242" b="41694"/>
          <a:stretch/>
        </p:blipFill>
        <p:spPr>
          <a:xfrm>
            <a:off x="1415480" y="3236682"/>
            <a:ext cx="2380006" cy="1560470"/>
          </a:xfrm>
          <a:prstGeom prst="rect">
            <a:avLst/>
          </a:prstGeom>
        </p:spPr>
      </p:pic>
      <p:sp>
        <p:nvSpPr>
          <p:cNvPr id="14" name="Right Arrow 13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Content Placeholder 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128" b="48889" l="15513" r="68462">
                        <a14:backgroundMark x1="19359" y1="18803" x2="19359" y2="18803"/>
                        <a14:backgroundMark x1="16154" y1="22564" x2="16154" y2="22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56" r="27716" b="45622"/>
          <a:stretch/>
        </p:blipFill>
        <p:spPr>
          <a:xfrm>
            <a:off x="5819456" y="4077073"/>
            <a:ext cx="2292769" cy="1547421"/>
          </a:xfrm>
          <a:prstGeom prst="rect">
            <a:avLst/>
          </a:prstGeom>
        </p:spPr>
      </p:pic>
      <p:pic>
        <p:nvPicPr>
          <p:cNvPr id="16" name="Content Placeholder 4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sp>
        <p:nvSpPr>
          <p:cNvPr id="17" name="Right Arrow 16"/>
          <p:cNvSpPr/>
          <p:nvPr/>
        </p:nvSpPr>
        <p:spPr>
          <a:xfrm>
            <a:off x="1487488" y="5829987"/>
            <a:ext cx="918051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493" b="98706" l="9826" r="96197">
                        <a14:foregroundMark x1="40254" y1="3582" x2="40254" y2="3582"/>
                        <a14:foregroundMark x1="38669" y1="9652" x2="38669" y2="9652"/>
                        <a14:foregroundMark x1="44057" y1="31841" x2="44057" y2="31841"/>
                        <a14:foregroundMark x1="45642" y1="45373" x2="45642" y2="45373"/>
                        <a14:foregroundMark x1="46117" y1="71045" x2="46117" y2="71045"/>
                        <a14:foregroundMark x1="41838" y1="79104" x2="41838" y2="79104"/>
                        <a14:foregroundMark x1="58003" y1="95622" x2="58003" y2="95622"/>
                        <a14:foregroundMark x1="56894" y1="87562" x2="56894" y2="87562"/>
                        <a14:foregroundMark x1="62282" y1="78109" x2="62282" y2="78109"/>
                        <a14:foregroundMark x1="71949" y1="71343" x2="71949" y2="71343"/>
                        <a14:foregroundMark x1="24089" y1="69353" x2="24089" y2="69353"/>
                        <a14:foregroundMark x1="20285" y1="74030" x2="20285" y2="74030"/>
                        <a14:foregroundMark x1="29002" y1="83184" x2="29002" y2="83184"/>
                        <a14:foregroundMark x1="31696" y1="92239" x2="31696" y2="92239"/>
                        <a14:foregroundMark x1="19334" y1="64577" x2="19334" y2="64577"/>
                        <a14:foregroundMark x1="26783" y1="59900" x2="26783" y2="59900"/>
                        <a14:foregroundMark x1="31062" y1="56816" x2="31062" y2="56816"/>
                        <a14:foregroundMark x1="55784" y1="58507" x2="55784" y2="58507"/>
                        <a14:foregroundMark x1="52615" y1="55821" x2="52615" y2="55821"/>
                        <a14:foregroundMark x1="71949" y1="54527" x2="71949" y2="54527"/>
                        <a14:foregroundMark x1="72425" y1="51443" x2="72425" y2="51443"/>
                        <a14:foregroundMark x1="63867" y1="40299" x2="63867" y2="40299"/>
                        <a14:foregroundMark x1="54675" y1="28557" x2="54675" y2="28557"/>
                        <a14:foregroundMark x1="56418" y1="21791" x2="56418" y2="21791"/>
                        <a14:foregroundMark x1="60063" y1="20100" x2="60063" y2="20100"/>
                        <a14:foregroundMark x1="72425" y1="19104" x2="72425" y2="19104"/>
                        <a14:foregroundMark x1="78447" y1="17413" x2="78447" y2="17413"/>
                        <a14:foregroundMark x1="96197" y1="23483" x2="96197" y2="23483"/>
                        <a14:foregroundMark x1="91284" y1="39005" x2="91284" y2="39005"/>
                        <a14:foregroundMark x1="84786" y1="46368" x2="84786" y2="46368"/>
                        <a14:foregroundMark x1="73534" y1="49453" x2="73534" y2="49453"/>
                        <a14:foregroundMark x1="39144" y1="38607" x2="39144" y2="38607"/>
                        <a14:foregroundMark x1="29952" y1="35622" x2="29952" y2="35622"/>
                        <a14:foregroundMark x1="34390" y1="29851" x2="34390" y2="29851"/>
                        <a14:foregroundMark x1="33281" y1="25473" x2="33281" y2="25473"/>
                        <a14:foregroundMark x1="32171" y1="21393" x2="32171" y2="21393"/>
                        <a14:foregroundMark x1="31062" y1="15323" x2="31062" y2="15323"/>
                        <a14:foregroundMark x1="33281" y1="9652" x2="33281" y2="9652"/>
                        <a14:foregroundMark x1="32647" y1="5871" x2="32647" y2="5871"/>
                        <a14:foregroundMark x1="34390" y1="1493" x2="34390" y2="1493"/>
                        <a14:foregroundMark x1="41363" y1="9950" x2="41363" y2="9950"/>
                        <a14:foregroundMark x1="47227" y1="14726" x2="47227" y2="14726"/>
                        <a14:foregroundMark x1="50396" y1="18010" x2="50396" y2="18010"/>
                        <a14:foregroundMark x1="50396" y1="35224" x2="50396" y2="35224"/>
                        <a14:foregroundMark x1="55784" y1="37910" x2="55784" y2="37910"/>
                        <a14:foregroundMark x1="59113" y1="35920" x2="59113" y2="35920"/>
                        <a14:foregroundMark x1="89223" y1="19104" x2="89223" y2="19104"/>
                        <a14:foregroundMark x1="85895" y1="16318" x2="85895" y2="16318"/>
                        <a14:foregroundMark x1="59113" y1="66965" x2="59113" y2="66965"/>
                        <a14:foregroundMark x1="59113" y1="65274" x2="59113" y2="65274"/>
                        <a14:foregroundMark x1="66086" y1="64577" x2="66086" y2="64577"/>
                        <a14:foregroundMark x1="71949" y1="66269" x2="71949" y2="66269"/>
                        <a14:foregroundMark x1="76862" y1="66965" x2="76862" y2="66965"/>
                        <a14:foregroundMark x1="75753" y1="69353" x2="75753" y2="69353"/>
                        <a14:foregroundMark x1="64501" y1="76716" x2="64501" y2="76716"/>
                        <a14:foregroundMark x1="68780" y1="80100" x2="68780" y2="80100"/>
                        <a14:foregroundMark x1="73059" y1="77114" x2="73059" y2="77114"/>
                        <a14:foregroundMark x1="25198" y1="79801" x2="25198" y2="79801"/>
                        <a14:foregroundMark x1="47702" y1="88259" x2="47702" y2="88259"/>
                        <a14:foregroundMark x1="46117" y1="98706" x2="46117" y2="98706"/>
                        <a14:foregroundMark x1="58003" y1="97313" x2="58003" y2="97313"/>
                        <a14:foregroundMark x1="33756" y1="96318" x2="33756" y2="96318"/>
                        <a14:foregroundMark x1="32647" y1="89950" x2="32647" y2="89950"/>
                        <a14:foregroundMark x1="32171" y1="87264" x2="32171" y2="87264"/>
                        <a14:foregroundMark x1="28368" y1="84179" x2="28368" y2="84179"/>
                        <a14:foregroundMark x1="25674" y1="80796" x2="25674" y2="80796"/>
                        <a14:foregroundMark x1="20919" y1="75721" x2="20919" y2="75721"/>
                        <a14:foregroundMark x1="17591" y1="71045" x2="17591" y2="71045"/>
                        <a14:foregroundMark x1="16006" y1="67960" x2="16006" y2="67960"/>
                        <a14:foregroundMark x1="14422" y1="64577" x2="14422" y2="64577"/>
                        <a14:foregroundMark x1="16006" y1="58507" x2="16006" y2="58507"/>
                        <a14:foregroundMark x1="19334" y1="50746" x2="19334" y2="50746"/>
                        <a14:foregroundMark x1="32171" y1="56517" x2="32171" y2="56517"/>
                        <a14:foregroundMark x1="32171" y1="53134" x2="32171" y2="53134"/>
                        <a14:foregroundMark x1="47702" y1="52438" x2="47702" y2="52438"/>
                        <a14:foregroundMark x1="48336" y1="50149" x2="48336" y2="50149"/>
                        <a14:foregroundMark x1="54200" y1="49055" x2="54200" y2="49055"/>
                        <a14:foregroundMark x1="54200" y1="47761" x2="54200" y2="47761"/>
                        <a14:foregroundMark x1="54200" y1="45672" x2="54200" y2="45672"/>
                        <a14:foregroundMark x1="47227" y1="42388" x2="47227" y2="42388"/>
                        <a14:foregroundMark x1="40254" y1="43383" x2="40254" y2="43383"/>
                        <a14:foregroundMark x1="65452" y1="31841" x2="65452" y2="31841"/>
                        <a14:foregroundMark x1="63867" y1="23483" x2="63867" y2="23483"/>
                        <a14:foregroundMark x1="68146" y1="44080" x2="68146" y2="44080"/>
                        <a14:foregroundMark x1="74643" y1="49055" x2="74643" y2="49055"/>
                        <a14:foregroundMark x1="67670" y1="48756" x2="67670" y2="48756"/>
                        <a14:foregroundMark x1="64501" y1="47761" x2="64501" y2="47761"/>
                        <a14:foregroundMark x1="60063" y1="52139" x2="60063" y2="52139"/>
                        <a14:foregroundMark x1="58479" y1="57910" x2="58479" y2="57910"/>
                        <a14:foregroundMark x1="58003" y1="56517" x2="58003" y2="56517"/>
                        <a14:foregroundMark x1="69255" y1="58507" x2="69255" y2="58507"/>
                        <a14:foregroundMark x1="75753" y1="59900" x2="75753" y2="59900"/>
                        <a14:foregroundMark x1="76862" y1="64279" x2="76862" y2="64279"/>
                        <a14:foregroundMark x1="31062" y1="73433" x2="31062" y2="73433"/>
                        <a14:foregroundMark x1="38669" y1="72338" x2="38669" y2="72338"/>
                        <a14:foregroundMark x1="38669" y1="66269" x2="38669" y2="66269"/>
                        <a14:foregroundMark x1="30586" y1="65970" x2="30586" y2="65970"/>
                        <a14:foregroundMark x1="31062" y1="64577" x2="31062" y2="64577"/>
                        <a14:foregroundMark x1="49445" y1="65274" x2="49445" y2="65274"/>
                        <a14:foregroundMark x1="63867" y1="67363" x2="63867" y2="67363"/>
                        <a14:foregroundMark x1="75753" y1="65672" x2="75753" y2="65672"/>
                        <a14:foregroundMark x1="72425" y1="64279" x2="72425" y2="64279"/>
                        <a14:foregroundMark x1="69255" y1="63980" x2="69255" y2="63980"/>
                        <a14:foregroundMark x1="61807" y1="63582" x2="61807" y2="63582"/>
                        <a14:foregroundMark x1="48336" y1="59602" x2="48336" y2="59602"/>
                        <a14:foregroundMark x1="45642" y1="21791" x2="45642" y2="21791"/>
                        <a14:foregroundMark x1="40729" y1="20100" x2="40729" y2="20100"/>
                        <a14:foregroundMark x1="33756" y1="20100" x2="33756" y2="20100"/>
                        <a14:foregroundMark x1="32171" y1="18706" x2="32171" y2="18706"/>
                        <a14:foregroundMark x1="40254" y1="17015" x2="40254" y2="17015"/>
                        <a14:foregroundMark x1="46117" y1="16318" x2="46117" y2="16318"/>
                        <a14:foregroundMark x1="50396" y1="19701" x2="50396" y2="19701"/>
                        <a14:foregroundMark x1="46751" y1="9950" x2="46751" y2="9950"/>
                        <a14:foregroundMark x1="48336" y1="6567" x2="48336" y2="6567"/>
                        <a14:foregroundMark x1="47227" y1="4179" x2="47227" y2="4179"/>
                        <a14:foregroundMark x1="61173" y1="18408" x2="61173" y2="18408"/>
                        <a14:foregroundMark x1="58479" y1="17711" x2="58479" y2="17711"/>
                        <a14:foregroundMark x1="67670" y1="18706" x2="67670" y2="18706"/>
                        <a14:foregroundMark x1="72425" y1="15721" x2="72425" y2="15721"/>
                        <a14:foregroundMark x1="76228" y1="16716" x2="76228" y2="16716"/>
                        <a14:foregroundMark x1="91284" y1="23781" x2="91284" y2="23781"/>
                        <a14:foregroundMark x1="91284" y1="25473" x2="91284" y2="25473"/>
                        <a14:foregroundMark x1="91284" y1="31244" x2="91284" y2="31244"/>
                        <a14:foregroundMark x1="92868" y1="29552" x2="92868" y2="29552"/>
                        <a14:foregroundMark x1="92393" y1="37313" x2="92393" y2="37313"/>
                        <a14:foregroundMark x1="86529" y1="45075" x2="86529" y2="45075"/>
                        <a14:foregroundMark x1="81141" y1="49055" x2="81141" y2="49055"/>
                        <a14:foregroundMark x1="58003" y1="45075" x2="58003" y2="45075"/>
                        <a14:foregroundMark x1="38035" y1="51841" x2="38035" y2="51841"/>
                        <a14:foregroundMark x1="35341" y1="44080" x2="35341" y2="44080"/>
                        <a14:foregroundMark x1="33281" y1="40995" x2="33281" y2="40995"/>
                        <a14:foregroundMark x1="38669" y1="34229" x2="38669" y2="34229"/>
                        <a14:foregroundMark x1="64976" y1="28856" x2="64976" y2="28856"/>
                        <a14:foregroundMark x1="64976" y1="28856" x2="64976" y2="28856"/>
                        <a14:foregroundMark x1="53724" y1="81791" x2="53724" y2="81791"/>
                        <a14:foregroundMark x1="46751" y1="81791" x2="46751" y2="81791"/>
                        <a14:foregroundMark x1="46751" y1="95025" x2="46751" y2="95025"/>
                        <a14:foregroundMark x1="64501" y1="92935" x2="64501" y2="92935"/>
                        <a14:foregroundMark x1="63867" y1="86567" x2="63867" y2="86567"/>
                        <a14:foregroundMark x1="64976" y1="84179" x2="64976" y2="84179"/>
                        <a14:foregroundMark x1="64501" y1="97313" x2="64501" y2="97313"/>
                        <a14:foregroundMark x1="75753" y1="74030" x2="75753" y2="74030"/>
                        <a14:foregroundMark x1="81141" y1="65970" x2="81141" y2="65970"/>
                        <a14:foregroundMark x1="80032" y1="59900" x2="80032" y2="59900"/>
                        <a14:foregroundMark x1="78922" y1="56219" x2="78922" y2="56219"/>
                        <a14:foregroundMark x1="78447" y1="51144" x2="78447" y2="51144"/>
                        <a14:foregroundMark x1="61807" y1="41990" x2="61807" y2="41990"/>
                        <a14:foregroundMark x1="65452" y1="37910" x2="65452" y2="37910"/>
                        <a14:foregroundMark x1="61807" y1="35224" x2="61807" y2="35224"/>
                        <a14:foregroundMark x1="58479" y1="26468" x2="58479" y2="26468"/>
                        <a14:foregroundMark x1="57369" y1="26468" x2="57369" y2="26468"/>
                        <a14:foregroundMark x1="55784" y1="26169" x2="55784" y2="26169"/>
                        <a14:foregroundMark x1="54200" y1="25473" x2="54200" y2="25473"/>
                        <a14:foregroundMark x1="46751" y1="24776" x2="46751" y2="24776"/>
                        <a14:foregroundMark x1="42948" y1="24776" x2="42948" y2="24776"/>
                        <a14:foregroundMark x1="39144" y1="24776" x2="39144" y2="24776"/>
                        <a14:foregroundMark x1="39144" y1="23781" x2="39144" y2="23781"/>
                        <a14:foregroundMark x1="38669" y1="28159" x2="38669" y2="28159"/>
                        <a14:foregroundMark x1="42314" y1="29154" x2="42314" y2="29154"/>
                        <a14:foregroundMark x1="51030" y1="35224" x2="51030" y2="35224"/>
                        <a14:foregroundMark x1="39620" y1="51443" x2="39620" y2="51443"/>
                        <a14:foregroundMark x1="32647" y1="49751" x2="32647" y2="49751"/>
                        <a14:foregroundMark x1="22979" y1="57214" x2="22979" y2="57214"/>
                        <a14:foregroundMark x1="17116" y1="61194" x2="17116" y2="61194"/>
                        <a14:foregroundMark x1="15531" y1="61891" x2="15531" y2="61891"/>
                        <a14:foregroundMark x1="22504" y1="62587" x2="22504" y2="62587"/>
                        <a14:foregroundMark x1="32647" y1="62587" x2="32647" y2="62587"/>
                        <a14:foregroundMark x1="37084" y1="59900" x2="37084" y2="59900"/>
                        <a14:foregroundMark x1="42948" y1="58209" x2="42948" y2="58209"/>
                        <a14:foregroundMark x1="47227" y1="56816" x2="47227" y2="56816"/>
                        <a14:foregroundMark x1="52615" y1="56816" x2="52615" y2="56816"/>
                        <a14:foregroundMark x1="58479" y1="55821" x2="58479" y2="55821"/>
                        <a14:foregroundMark x1="54675" y1="55522" x2="54675" y2="55522"/>
                        <a14:foregroundMark x1="37084" y1="55124" x2="37084" y2="55124"/>
                        <a14:foregroundMark x1="31696" y1="56219" x2="31696" y2="56219"/>
                        <a14:foregroundMark x1="26307" y1="56816" x2="26307" y2="56816"/>
                        <a14:foregroundMark x1="19334" y1="54527" x2="19334" y2="54527"/>
                        <a14:foregroundMark x1="22504" y1="52438" x2="22504" y2="52438"/>
                        <a14:foregroundMark x1="26783" y1="52438" x2="26783" y2="52438"/>
                        <a14:foregroundMark x1="47702" y1="59204" x2="47702" y2="59204"/>
                        <a14:foregroundMark x1="54675" y1="60199" x2="54675" y2="60199"/>
                        <a14:foregroundMark x1="60063" y1="60896" x2="60063" y2="60896"/>
                        <a14:foregroundMark x1="65452" y1="61194" x2="65452" y2="61194"/>
                        <a14:foregroundMark x1="68146" y1="61592" x2="68146" y2="61592"/>
                        <a14:foregroundMark x1="56894" y1="69652" x2="56894" y2="69652"/>
                        <a14:foregroundMark x1="56418" y1="73731" x2="56418" y2="73731"/>
                        <a14:foregroundMark x1="56418" y1="73731" x2="56418" y2="73731"/>
                        <a14:foregroundMark x1="37559" y1="81791" x2="37559" y2="81791"/>
                        <a14:foregroundMark x1="34390" y1="77413" x2="34390" y2="77413"/>
                        <a14:foregroundMark x1="24723" y1="78109" x2="24723" y2="78109"/>
                        <a14:foregroundMark x1="24089" y1="77114" x2="24089" y2="77114"/>
                        <a14:foregroundMark x1="20285" y1="77114" x2="20285" y2="77114"/>
                        <a14:foregroundMark x1="17591" y1="72040" x2="17591" y2="72040"/>
                        <a14:foregroundMark x1="16640" y1="71045" x2="16640" y2="71045"/>
                        <a14:foregroundMark x1="24723" y1="78806" x2="24723" y2="78806"/>
                        <a14:foregroundMark x1="31062" y1="85871" x2="31062" y2="85871"/>
                        <a14:foregroundMark x1="35341" y1="86567" x2="35341" y2="86567"/>
                        <a14:foregroundMark x1="39144" y1="88259" x2="39144" y2="88259"/>
                        <a14:foregroundMark x1="42314" y1="91940" x2="42314" y2="91940"/>
                        <a14:foregroundMark x1="39144" y1="93930" x2="39144" y2="93930"/>
                        <a14:foregroundMark x1="53724" y1="95025" x2="53724" y2="95025"/>
                        <a14:foregroundMark x1="56894" y1="93333" x2="56894" y2="93333"/>
                        <a14:foregroundMark x1="63391" y1="90249" x2="63391" y2="90249"/>
                        <a14:foregroundMark x1="63391" y1="90249" x2="63391" y2="90249"/>
                        <a14:foregroundMark x1="62758" y1="88557" x2="62758" y2="88557"/>
                        <a14:foregroundMark x1="59113" y1="86169" x2="59113" y2="86169"/>
                        <a14:foregroundMark x1="57369" y1="83483" x2="57369" y2="83483"/>
                        <a14:foregroundMark x1="54200" y1="78806" x2="54200" y2="78806"/>
                        <a14:foregroundMark x1="46117" y1="72338" x2="46117" y2="72338"/>
                        <a14:foregroundMark x1="33756" y1="60199" x2="33756" y2="60199"/>
                        <a14:foregroundMark x1="37559" y1="58209" x2="37559" y2="58209"/>
                        <a14:foregroundMark x1="40729" y1="58507" x2="40729" y2="58507"/>
                        <a14:foregroundMark x1="48811" y1="69652" x2="48811" y2="69652"/>
                        <a14:foregroundMark x1="46751" y1="69652" x2="46751" y2="69652"/>
                        <a14:foregroundMark x1="44057" y1="69652" x2="44057" y2="69652"/>
                        <a14:foregroundMark x1="38669" y1="70647" x2="38669" y2="70647"/>
                        <a14:foregroundMark x1="32647" y1="70348" x2="32647" y2="70348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94"/>
          <a:stretch/>
        </p:blipFill>
        <p:spPr>
          <a:xfrm>
            <a:off x="1453868" y="4581129"/>
            <a:ext cx="897716" cy="1581843"/>
          </a:xfrm>
          <a:prstGeom prst="rect">
            <a:avLst/>
          </a:prstGeom>
        </p:spPr>
      </p:pic>
      <p:pic>
        <p:nvPicPr>
          <p:cNvPr id="19" name="Content Placeholder 3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864" b="89796" l="18259" r="61245">
                        <a14:foregroundMark x1="20919" y1="70068" x2="20919" y2="70068"/>
                        <a14:foregroundMark x1="19407" y1="67007" x2="19407" y2="67007"/>
                        <a14:foregroundMark x1="41778" y1="63719" x2="41778" y2="63719"/>
                        <a14:foregroundMark x1="19166" y1="65873" x2="19166" y2="65873"/>
                        <a14:foregroundMark x1="19710" y1="62925" x2="19710" y2="62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82" r="38028"/>
          <a:stretch/>
        </p:blipFill>
        <p:spPr>
          <a:xfrm>
            <a:off x="1415481" y="4963730"/>
            <a:ext cx="1185375" cy="141759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8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4115" b="97531" l="3729" r="76271">
                        <a14:foregroundMark x1="7119" y1="72840" x2="7119" y2="72840"/>
                        <a14:foregroundMark x1="63051" y1="6584" x2="63051" y2="6584"/>
                        <a14:foregroundMark x1="3729" y1="85597" x2="3729" y2="85597"/>
                        <a14:foregroundMark x1="68814" y1="83539" x2="68814" y2="83539"/>
                        <a14:foregroundMark x1="52542" y1="92593" x2="52542" y2="925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3765">
            <a:off x="3991908" y="4353863"/>
            <a:ext cx="14860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4762" b="95238" l="5282" r="838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149963"/>
            <a:ext cx="1582298" cy="1170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Right Arrow 24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  <p:sp>
        <p:nvSpPr>
          <p:cNvPr id="29" name="Right Arrow 28"/>
          <p:cNvSpPr/>
          <p:nvPr/>
        </p:nvSpPr>
        <p:spPr>
          <a:xfrm>
            <a:off x="3520546" y="3645024"/>
            <a:ext cx="392496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Content Placeholder 2"/>
          <p:cNvSpPr txBox="1">
            <a:spLocks/>
          </p:cNvSpPr>
          <p:nvPr/>
        </p:nvSpPr>
        <p:spPr>
          <a:xfrm>
            <a:off x="8040217" y="56492"/>
            <a:ext cx="2627783" cy="2652429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sz="1600" b="1" dirty="0"/>
              <a:t>100 – 50 a.C.</a:t>
            </a:r>
          </a:p>
          <a:p>
            <a:r>
              <a:rPr lang="de-DE" sz="1600" b="1" dirty="0"/>
              <a:t>innovazioni, adozione,...</a:t>
            </a:r>
            <a:br>
              <a:rPr lang="de-DE" sz="1600" b="1" dirty="0"/>
            </a:br>
            <a:r>
              <a:rPr lang="de-DE" sz="1600" dirty="0"/>
              <a:t>	 di oggetti &amp; riti</a:t>
            </a:r>
          </a:p>
          <a:p>
            <a:r>
              <a:rPr lang="de-DE" sz="1600" dirty="0"/>
              <a:t>ma una </a:t>
            </a:r>
            <a:br>
              <a:rPr lang="de-DE" sz="1600" dirty="0"/>
            </a:br>
            <a:r>
              <a:rPr lang="de-DE" sz="1600" dirty="0"/>
              <a:t>identità romana...?</a:t>
            </a:r>
          </a:p>
        </p:txBody>
      </p:sp>
      <p:sp>
        <p:nvSpPr>
          <p:cNvPr id="34" name="Right Arrow 33"/>
          <p:cNvSpPr/>
          <p:nvPr/>
        </p:nvSpPr>
        <p:spPr>
          <a:xfrm rot="10800000">
            <a:off x="2423593" y="4797862"/>
            <a:ext cx="1845381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12269" b="90252" l="25306" r="92098">
                        <a14:foregroundMark x1="74318" y1="84874" x2="74318" y2="84874"/>
                        <a14:foregroundMark x1="72248" y1="86218" x2="72248" y2="86218"/>
                        <a14:foregroundMark x1="69050" y1="81513" x2="69050" y2="81513"/>
                        <a14:foregroundMark x1="68485" y1="79160" x2="68485" y2="79160"/>
                        <a14:foregroundMark x1="65099" y1="79160" x2="65099" y2="79160"/>
                        <a14:foregroundMark x1="49953" y1="12269" x2="49953" y2="12269"/>
                        <a14:foregroundMark x1="40169" y1="14622" x2="40169" y2="14622"/>
                        <a14:foregroundMark x1="32455" y1="53613" x2="32455" y2="53613"/>
                        <a14:foregroundMark x1="30292" y1="54958" x2="30292" y2="54958"/>
                        <a14:foregroundMark x1="27658" y1="56471" x2="27658" y2="56471"/>
                        <a14:foregroundMark x1="25306" y1="53613" x2="25306" y2="53613"/>
                        <a14:backgroundMark x1="52117" y1="82857" x2="52117" y2="82857"/>
                        <a14:backgroundMark x1="55786" y1="79160" x2="55786" y2="79160"/>
                        <a14:backgroundMark x1="59548" y1="81008" x2="59548" y2="81008"/>
                        <a14:backgroundMark x1="60019" y1="86218" x2="60019" y2="86218"/>
                        <a14:backgroundMark x1="41204" y1="78151" x2="41204" y2="78151"/>
                        <a14:backgroundMark x1="37723" y1="76807" x2="37723" y2="76807"/>
                        <a14:backgroundMark x1="75447" y1="87731" x2="75447" y2="87731"/>
                        <a14:backgroundMark x1="73001" y1="92437" x2="73001" y2="924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9" t="6634" r="5748" b="27490"/>
          <a:stretch/>
        </p:blipFill>
        <p:spPr>
          <a:xfrm>
            <a:off x="2201092" y="5661248"/>
            <a:ext cx="2022700" cy="1023892"/>
          </a:xfrm>
          <a:prstGeom prst="rect">
            <a:avLst/>
          </a:prstGeom>
        </p:spPr>
      </p:pic>
      <p:sp>
        <p:nvSpPr>
          <p:cNvPr id="37" name="Content Placeholder 2"/>
          <p:cNvSpPr txBox="1">
            <a:spLocks/>
          </p:cNvSpPr>
          <p:nvPr/>
        </p:nvSpPr>
        <p:spPr>
          <a:xfrm>
            <a:off x="7795320" y="2915731"/>
            <a:ext cx="2872680" cy="2048000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4008" indent="0" algn="r">
              <a:buNone/>
            </a:pPr>
            <a:r>
              <a:rPr lang="de-DE" sz="1600" b="1" spc="300" dirty="0">
                <a:solidFill>
                  <a:schemeClr val="tx1">
                    <a:lumMod val="65000"/>
                  </a:schemeClr>
                </a:solidFill>
              </a:rPr>
              <a:t>IMPORTAZIONI</a:t>
            </a:r>
            <a:br>
              <a:rPr lang="de-DE" sz="1600" spc="300" dirty="0">
                <a:solidFill>
                  <a:schemeClr val="tx1">
                    <a:lumMod val="65000"/>
                  </a:schemeClr>
                </a:solidFill>
              </a:rPr>
            </a:br>
            <a:r>
              <a:rPr lang="de-DE" sz="1400" i="1" dirty="0">
                <a:solidFill>
                  <a:schemeClr val="tx1">
                    <a:lumMod val="65000"/>
                  </a:schemeClr>
                </a:solidFill>
              </a:rPr>
              <a:t>par ex. vernice nera</a:t>
            </a:r>
            <a:r>
              <a:rPr lang="de-DE" sz="1400" dirty="0">
                <a:solidFill>
                  <a:schemeClr val="tx1">
                    <a:lumMod val="65000"/>
                  </a:schemeClr>
                </a:solidFill>
              </a:rPr>
              <a:t> (Campania, Etruria)</a:t>
            </a:r>
          </a:p>
          <a:p>
            <a:pPr lvl="1"/>
            <a:r>
              <a:rPr lang="de-DE" sz="14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un </a:t>
            </a:r>
            <a:r>
              <a:rPr lang="de-DE" sz="1400" b="1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indizio</a:t>
            </a:r>
            <a:r>
              <a:rPr lang="de-DE" sz="14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 per la „</a:t>
            </a:r>
            <a:r>
              <a:rPr lang="de-DE" sz="1400" b="1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romanizzazione</a:t>
            </a:r>
            <a:r>
              <a:rPr lang="de-DE" sz="14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“...?</a:t>
            </a:r>
          </a:p>
          <a:p>
            <a:pPr lvl="1"/>
            <a:r>
              <a:rPr lang="de-DE" sz="14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ma </a:t>
            </a:r>
            <a:r>
              <a:rPr lang="de-DE" sz="1400" b="1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continuità di rotta commerciali </a:t>
            </a:r>
            <a:r>
              <a:rPr lang="de-DE" sz="1400" dirty="0">
                <a:solidFill>
                  <a:schemeClr val="tx1">
                    <a:lumMod val="65000"/>
                  </a:schemeClr>
                </a:solidFill>
                <a:sym typeface="Wingdings" pitchFamily="2" charset="2"/>
              </a:rPr>
              <a:t> come bucchero nell‘epoce golasecca...</a:t>
            </a:r>
          </a:p>
        </p:txBody>
      </p:sp>
    </p:spTree>
    <p:extLst>
      <p:ext uri="{BB962C8B-B14F-4D97-AF65-F5344CB8AC3E}">
        <p14:creationId xmlns:p14="http://schemas.microsoft.com/office/powerpoint/2010/main" val="3919107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Galllico</a:t>
            </a:r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sp>
        <p:nvSpPr>
          <p:cNvPr id="8" name="Rectangle 7"/>
          <p:cNvSpPr/>
          <p:nvPr/>
        </p:nvSpPr>
        <p:spPr>
          <a:xfrm>
            <a:off x="7896201" y="2"/>
            <a:ext cx="1512169" cy="6669359"/>
          </a:xfrm>
          <a:prstGeom prst="rect">
            <a:avLst/>
          </a:prstGeom>
          <a:solidFill>
            <a:srgbClr val="09952A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49 – 30 </a:t>
            </a:r>
            <a:endParaRPr lang="en-GB" b="1" dirty="0"/>
          </a:p>
          <a:p>
            <a:pPr algn="ctr"/>
            <a:r>
              <a:rPr lang="de-DE" sz="1400" i="1" dirty="0"/>
              <a:t>civ. Romana</a:t>
            </a:r>
            <a:r>
              <a:rPr lang="de-DE" sz="1400" dirty="0"/>
              <a:t>;</a:t>
            </a:r>
          </a:p>
          <a:p>
            <a:pPr algn="ctr"/>
            <a:r>
              <a:rPr lang="de-DE" sz="1400" dirty="0"/>
              <a:t>   fine provincia</a:t>
            </a:r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600" dirty="0"/>
          </a:p>
          <a:p>
            <a:pPr algn="ctr"/>
            <a:br>
              <a:rPr lang="de-DE" sz="1600" dirty="0"/>
            </a:br>
            <a:endParaRPr lang="de-DE" sz="2000" dirty="0"/>
          </a:p>
          <a:p>
            <a:pPr algn="ctr"/>
            <a:br>
              <a:rPr lang="de-DE" sz="1400" dirty="0"/>
            </a:br>
            <a:endParaRPr lang="de-DE" sz="900" dirty="0"/>
          </a:p>
          <a:p>
            <a:pPr algn="ctr"/>
            <a:endParaRPr lang="de-DE" sz="2400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</p:txBody>
      </p:sp>
      <p:sp>
        <p:nvSpPr>
          <p:cNvPr id="9" name="Rectangle 8"/>
          <p:cNvSpPr/>
          <p:nvPr/>
        </p:nvSpPr>
        <p:spPr>
          <a:xfrm>
            <a:off x="9408370" y="2"/>
            <a:ext cx="1259631" cy="6667805"/>
          </a:xfrm>
          <a:prstGeom prst="rect">
            <a:avLst/>
          </a:prstGeom>
          <a:solidFill>
            <a:srgbClr val="00B0F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30 </a:t>
            </a:r>
            <a:r>
              <a:rPr lang="de-DE" b="1" dirty="0">
                <a:sym typeface="Wingdings" panose="05000000000000000000" pitchFamily="2" charset="2"/>
              </a:rPr>
              <a:t></a:t>
            </a:r>
            <a:br>
              <a:rPr lang="de-DE" b="1" dirty="0"/>
            </a:br>
            <a:r>
              <a:rPr lang="de-DE" sz="1400" spc="-150" dirty="0"/>
              <a:t>Augusto</a:t>
            </a:r>
          </a:p>
          <a:p>
            <a:pPr algn="ctr"/>
            <a:endParaRPr lang="de-DE" sz="1400" spc="-150" dirty="0"/>
          </a:p>
          <a:p>
            <a:pPr algn="ctr"/>
            <a:endParaRPr lang="de-DE" spc="-150" dirty="0"/>
          </a:p>
          <a:p>
            <a:pPr algn="ctr"/>
            <a:endParaRPr lang="de-DE" sz="1400" spc="-150" dirty="0"/>
          </a:p>
          <a:p>
            <a:pPr algn="ctr"/>
            <a:endParaRPr lang="de-DE" sz="1400" spc="-150" dirty="0"/>
          </a:p>
          <a:p>
            <a:pPr algn="ctr"/>
            <a:endParaRPr lang="de-DE" sz="1600" spc="-150" dirty="0"/>
          </a:p>
          <a:p>
            <a:pPr algn="ctr"/>
            <a:endParaRPr lang="de-DE" sz="1600" spc="-15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8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1600" dirty="0"/>
          </a:p>
          <a:p>
            <a:pPr algn="ctr"/>
            <a:endParaRPr lang="de-DE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12" name="Right Arrow 11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5" name="Right Arrow 14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3" r="54242" b="41694"/>
          <a:stretch/>
        </p:blipFill>
        <p:spPr>
          <a:xfrm>
            <a:off x="1415480" y="3236682"/>
            <a:ext cx="2380006" cy="1560470"/>
          </a:xfrm>
          <a:prstGeom prst="rect">
            <a:avLst/>
          </a:prstGeom>
        </p:spPr>
      </p:pic>
      <p:sp>
        <p:nvSpPr>
          <p:cNvPr id="22" name="Right Arrow 21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Content Placeholder 4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128" b="48889" l="15513" r="68462">
                        <a14:backgroundMark x1="19359" y1="18803" x2="19359" y2="18803"/>
                        <a14:backgroundMark x1="16154" y1="22564" x2="16154" y2="22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56" r="27716" b="45622"/>
          <a:stretch/>
        </p:blipFill>
        <p:spPr>
          <a:xfrm>
            <a:off x="5819456" y="4077073"/>
            <a:ext cx="2292769" cy="1547421"/>
          </a:xfrm>
          <a:prstGeom prst="rect">
            <a:avLst/>
          </a:prstGeom>
        </p:spPr>
      </p:pic>
      <p:pic>
        <p:nvPicPr>
          <p:cNvPr id="24" name="Content Placeholder 4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sp>
        <p:nvSpPr>
          <p:cNvPr id="25" name="Right Arrow 24"/>
          <p:cNvSpPr/>
          <p:nvPr/>
        </p:nvSpPr>
        <p:spPr>
          <a:xfrm>
            <a:off x="3520546" y="3645024"/>
            <a:ext cx="392496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ight Arrow 25"/>
          <p:cNvSpPr/>
          <p:nvPr/>
        </p:nvSpPr>
        <p:spPr>
          <a:xfrm>
            <a:off x="1487488" y="5829987"/>
            <a:ext cx="918051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1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493" b="98706" l="9826" r="96197">
                        <a14:foregroundMark x1="40254" y1="3582" x2="40254" y2="3582"/>
                        <a14:foregroundMark x1="38669" y1="9652" x2="38669" y2="9652"/>
                        <a14:foregroundMark x1="44057" y1="31841" x2="44057" y2="31841"/>
                        <a14:foregroundMark x1="45642" y1="45373" x2="45642" y2="45373"/>
                        <a14:foregroundMark x1="46117" y1="71045" x2="46117" y2="71045"/>
                        <a14:foregroundMark x1="41838" y1="79104" x2="41838" y2="79104"/>
                        <a14:foregroundMark x1="58003" y1="95622" x2="58003" y2="95622"/>
                        <a14:foregroundMark x1="56894" y1="87562" x2="56894" y2="87562"/>
                        <a14:foregroundMark x1="62282" y1="78109" x2="62282" y2="78109"/>
                        <a14:foregroundMark x1="71949" y1="71343" x2="71949" y2="71343"/>
                        <a14:foregroundMark x1="24089" y1="69353" x2="24089" y2="69353"/>
                        <a14:foregroundMark x1="20285" y1="74030" x2="20285" y2="74030"/>
                        <a14:foregroundMark x1="29002" y1="83184" x2="29002" y2="83184"/>
                        <a14:foregroundMark x1="31696" y1="92239" x2="31696" y2="92239"/>
                        <a14:foregroundMark x1="19334" y1="64577" x2="19334" y2="64577"/>
                        <a14:foregroundMark x1="26783" y1="59900" x2="26783" y2="59900"/>
                        <a14:foregroundMark x1="31062" y1="56816" x2="31062" y2="56816"/>
                        <a14:foregroundMark x1="55784" y1="58507" x2="55784" y2="58507"/>
                        <a14:foregroundMark x1="52615" y1="55821" x2="52615" y2="55821"/>
                        <a14:foregroundMark x1="71949" y1="54527" x2="71949" y2="54527"/>
                        <a14:foregroundMark x1="72425" y1="51443" x2="72425" y2="51443"/>
                        <a14:foregroundMark x1="63867" y1="40299" x2="63867" y2="40299"/>
                        <a14:foregroundMark x1="54675" y1="28557" x2="54675" y2="28557"/>
                        <a14:foregroundMark x1="56418" y1="21791" x2="56418" y2="21791"/>
                        <a14:foregroundMark x1="60063" y1="20100" x2="60063" y2="20100"/>
                        <a14:foregroundMark x1="72425" y1="19104" x2="72425" y2="19104"/>
                        <a14:foregroundMark x1="78447" y1="17413" x2="78447" y2="17413"/>
                        <a14:foregroundMark x1="96197" y1="23483" x2="96197" y2="23483"/>
                        <a14:foregroundMark x1="91284" y1="39005" x2="91284" y2="39005"/>
                        <a14:foregroundMark x1="84786" y1="46368" x2="84786" y2="46368"/>
                        <a14:foregroundMark x1="73534" y1="49453" x2="73534" y2="49453"/>
                        <a14:foregroundMark x1="39144" y1="38607" x2="39144" y2="38607"/>
                        <a14:foregroundMark x1="29952" y1="35622" x2="29952" y2="35622"/>
                        <a14:foregroundMark x1="34390" y1="29851" x2="34390" y2="29851"/>
                        <a14:foregroundMark x1="33281" y1="25473" x2="33281" y2="25473"/>
                        <a14:foregroundMark x1="32171" y1="21393" x2="32171" y2="21393"/>
                        <a14:foregroundMark x1="31062" y1="15323" x2="31062" y2="15323"/>
                        <a14:foregroundMark x1="33281" y1="9652" x2="33281" y2="9652"/>
                        <a14:foregroundMark x1="32647" y1="5871" x2="32647" y2="5871"/>
                        <a14:foregroundMark x1="34390" y1="1493" x2="34390" y2="1493"/>
                        <a14:foregroundMark x1="41363" y1="9950" x2="41363" y2="9950"/>
                        <a14:foregroundMark x1="47227" y1="14726" x2="47227" y2="14726"/>
                        <a14:foregroundMark x1="50396" y1="18010" x2="50396" y2="18010"/>
                        <a14:foregroundMark x1="50396" y1="35224" x2="50396" y2="35224"/>
                        <a14:foregroundMark x1="55784" y1="37910" x2="55784" y2="37910"/>
                        <a14:foregroundMark x1="59113" y1="35920" x2="59113" y2="35920"/>
                        <a14:foregroundMark x1="89223" y1="19104" x2="89223" y2="19104"/>
                        <a14:foregroundMark x1="85895" y1="16318" x2="85895" y2="16318"/>
                        <a14:foregroundMark x1="59113" y1="66965" x2="59113" y2="66965"/>
                        <a14:foregroundMark x1="59113" y1="65274" x2="59113" y2="65274"/>
                        <a14:foregroundMark x1="66086" y1="64577" x2="66086" y2="64577"/>
                        <a14:foregroundMark x1="71949" y1="66269" x2="71949" y2="66269"/>
                        <a14:foregroundMark x1="76862" y1="66965" x2="76862" y2="66965"/>
                        <a14:foregroundMark x1="75753" y1="69353" x2="75753" y2="69353"/>
                        <a14:foregroundMark x1="64501" y1="76716" x2="64501" y2="76716"/>
                        <a14:foregroundMark x1="68780" y1="80100" x2="68780" y2="80100"/>
                        <a14:foregroundMark x1="73059" y1="77114" x2="73059" y2="77114"/>
                        <a14:foregroundMark x1="25198" y1="79801" x2="25198" y2="79801"/>
                        <a14:foregroundMark x1="47702" y1="88259" x2="47702" y2="88259"/>
                        <a14:foregroundMark x1="46117" y1="98706" x2="46117" y2="98706"/>
                        <a14:foregroundMark x1="58003" y1="97313" x2="58003" y2="97313"/>
                        <a14:foregroundMark x1="33756" y1="96318" x2="33756" y2="96318"/>
                        <a14:foregroundMark x1="32647" y1="89950" x2="32647" y2="89950"/>
                        <a14:foregroundMark x1="32171" y1="87264" x2="32171" y2="87264"/>
                        <a14:foregroundMark x1="28368" y1="84179" x2="28368" y2="84179"/>
                        <a14:foregroundMark x1="25674" y1="80796" x2="25674" y2="80796"/>
                        <a14:foregroundMark x1="20919" y1="75721" x2="20919" y2="75721"/>
                        <a14:foregroundMark x1="17591" y1="71045" x2="17591" y2="71045"/>
                        <a14:foregroundMark x1="16006" y1="67960" x2="16006" y2="67960"/>
                        <a14:foregroundMark x1="14422" y1="64577" x2="14422" y2="64577"/>
                        <a14:foregroundMark x1="16006" y1="58507" x2="16006" y2="58507"/>
                        <a14:foregroundMark x1="19334" y1="50746" x2="19334" y2="50746"/>
                        <a14:foregroundMark x1="32171" y1="56517" x2="32171" y2="56517"/>
                        <a14:foregroundMark x1="32171" y1="53134" x2="32171" y2="53134"/>
                        <a14:foregroundMark x1="47702" y1="52438" x2="47702" y2="52438"/>
                        <a14:foregroundMark x1="48336" y1="50149" x2="48336" y2="50149"/>
                        <a14:foregroundMark x1="54200" y1="49055" x2="54200" y2="49055"/>
                        <a14:foregroundMark x1="54200" y1="47761" x2="54200" y2="47761"/>
                        <a14:foregroundMark x1="54200" y1="45672" x2="54200" y2="45672"/>
                        <a14:foregroundMark x1="47227" y1="42388" x2="47227" y2="42388"/>
                        <a14:foregroundMark x1="40254" y1="43383" x2="40254" y2="43383"/>
                        <a14:foregroundMark x1="65452" y1="31841" x2="65452" y2="31841"/>
                        <a14:foregroundMark x1="63867" y1="23483" x2="63867" y2="23483"/>
                        <a14:foregroundMark x1="68146" y1="44080" x2="68146" y2="44080"/>
                        <a14:foregroundMark x1="74643" y1="49055" x2="74643" y2="49055"/>
                        <a14:foregroundMark x1="67670" y1="48756" x2="67670" y2="48756"/>
                        <a14:foregroundMark x1="64501" y1="47761" x2="64501" y2="47761"/>
                        <a14:foregroundMark x1="60063" y1="52139" x2="60063" y2="52139"/>
                        <a14:foregroundMark x1="58479" y1="57910" x2="58479" y2="57910"/>
                        <a14:foregroundMark x1="58003" y1="56517" x2="58003" y2="56517"/>
                        <a14:foregroundMark x1="69255" y1="58507" x2="69255" y2="58507"/>
                        <a14:foregroundMark x1="75753" y1="59900" x2="75753" y2="59900"/>
                        <a14:foregroundMark x1="76862" y1="64279" x2="76862" y2="64279"/>
                        <a14:foregroundMark x1="31062" y1="73433" x2="31062" y2="73433"/>
                        <a14:foregroundMark x1="38669" y1="72338" x2="38669" y2="72338"/>
                        <a14:foregroundMark x1="38669" y1="66269" x2="38669" y2="66269"/>
                        <a14:foregroundMark x1="30586" y1="65970" x2="30586" y2="65970"/>
                        <a14:foregroundMark x1="31062" y1="64577" x2="31062" y2="64577"/>
                        <a14:foregroundMark x1="49445" y1="65274" x2="49445" y2="65274"/>
                        <a14:foregroundMark x1="63867" y1="67363" x2="63867" y2="67363"/>
                        <a14:foregroundMark x1="75753" y1="65672" x2="75753" y2="65672"/>
                        <a14:foregroundMark x1="72425" y1="64279" x2="72425" y2="64279"/>
                        <a14:foregroundMark x1="69255" y1="63980" x2="69255" y2="63980"/>
                        <a14:foregroundMark x1="61807" y1="63582" x2="61807" y2="63582"/>
                        <a14:foregroundMark x1="48336" y1="59602" x2="48336" y2="59602"/>
                        <a14:foregroundMark x1="45642" y1="21791" x2="45642" y2="21791"/>
                        <a14:foregroundMark x1="40729" y1="20100" x2="40729" y2="20100"/>
                        <a14:foregroundMark x1="33756" y1="20100" x2="33756" y2="20100"/>
                        <a14:foregroundMark x1="32171" y1="18706" x2="32171" y2="18706"/>
                        <a14:foregroundMark x1="40254" y1="17015" x2="40254" y2="17015"/>
                        <a14:foregroundMark x1="46117" y1="16318" x2="46117" y2="16318"/>
                        <a14:foregroundMark x1="50396" y1="19701" x2="50396" y2="19701"/>
                        <a14:foregroundMark x1="46751" y1="9950" x2="46751" y2="9950"/>
                        <a14:foregroundMark x1="48336" y1="6567" x2="48336" y2="6567"/>
                        <a14:foregroundMark x1="47227" y1="4179" x2="47227" y2="4179"/>
                        <a14:foregroundMark x1="61173" y1="18408" x2="61173" y2="18408"/>
                        <a14:foregroundMark x1="58479" y1="17711" x2="58479" y2="17711"/>
                        <a14:foregroundMark x1="67670" y1="18706" x2="67670" y2="18706"/>
                        <a14:foregroundMark x1="72425" y1="15721" x2="72425" y2="15721"/>
                        <a14:foregroundMark x1="76228" y1="16716" x2="76228" y2="16716"/>
                        <a14:foregroundMark x1="91284" y1="23781" x2="91284" y2="23781"/>
                        <a14:foregroundMark x1="91284" y1="25473" x2="91284" y2="25473"/>
                        <a14:foregroundMark x1="91284" y1="31244" x2="91284" y2="31244"/>
                        <a14:foregroundMark x1="92868" y1="29552" x2="92868" y2="29552"/>
                        <a14:foregroundMark x1="92393" y1="37313" x2="92393" y2="37313"/>
                        <a14:foregroundMark x1="86529" y1="45075" x2="86529" y2="45075"/>
                        <a14:foregroundMark x1="81141" y1="49055" x2="81141" y2="49055"/>
                        <a14:foregroundMark x1="58003" y1="45075" x2="58003" y2="45075"/>
                        <a14:foregroundMark x1="38035" y1="51841" x2="38035" y2="51841"/>
                        <a14:foregroundMark x1="35341" y1="44080" x2="35341" y2="44080"/>
                        <a14:foregroundMark x1="33281" y1="40995" x2="33281" y2="40995"/>
                        <a14:foregroundMark x1="38669" y1="34229" x2="38669" y2="34229"/>
                        <a14:foregroundMark x1="64976" y1="28856" x2="64976" y2="28856"/>
                        <a14:foregroundMark x1="64976" y1="28856" x2="64976" y2="28856"/>
                        <a14:foregroundMark x1="53724" y1="81791" x2="53724" y2="81791"/>
                        <a14:foregroundMark x1="46751" y1="81791" x2="46751" y2="81791"/>
                        <a14:foregroundMark x1="46751" y1="95025" x2="46751" y2="95025"/>
                        <a14:foregroundMark x1="64501" y1="92935" x2="64501" y2="92935"/>
                        <a14:foregroundMark x1="63867" y1="86567" x2="63867" y2="86567"/>
                        <a14:foregroundMark x1="64976" y1="84179" x2="64976" y2="84179"/>
                        <a14:foregroundMark x1="64501" y1="97313" x2="64501" y2="97313"/>
                        <a14:foregroundMark x1="75753" y1="74030" x2="75753" y2="74030"/>
                        <a14:foregroundMark x1="81141" y1="65970" x2="81141" y2="65970"/>
                        <a14:foregroundMark x1="80032" y1="59900" x2="80032" y2="59900"/>
                        <a14:foregroundMark x1="78922" y1="56219" x2="78922" y2="56219"/>
                        <a14:foregroundMark x1="78447" y1="51144" x2="78447" y2="51144"/>
                        <a14:foregroundMark x1="61807" y1="41990" x2="61807" y2="41990"/>
                        <a14:foregroundMark x1="65452" y1="37910" x2="65452" y2="37910"/>
                        <a14:foregroundMark x1="61807" y1="35224" x2="61807" y2="35224"/>
                        <a14:foregroundMark x1="58479" y1="26468" x2="58479" y2="26468"/>
                        <a14:foregroundMark x1="57369" y1="26468" x2="57369" y2="26468"/>
                        <a14:foregroundMark x1="55784" y1="26169" x2="55784" y2="26169"/>
                        <a14:foregroundMark x1="54200" y1="25473" x2="54200" y2="25473"/>
                        <a14:foregroundMark x1="46751" y1="24776" x2="46751" y2="24776"/>
                        <a14:foregroundMark x1="42948" y1="24776" x2="42948" y2="24776"/>
                        <a14:foregroundMark x1="39144" y1="24776" x2="39144" y2="24776"/>
                        <a14:foregroundMark x1="39144" y1="23781" x2="39144" y2="23781"/>
                        <a14:foregroundMark x1="38669" y1="28159" x2="38669" y2="28159"/>
                        <a14:foregroundMark x1="42314" y1="29154" x2="42314" y2="29154"/>
                        <a14:foregroundMark x1="51030" y1="35224" x2="51030" y2="35224"/>
                        <a14:foregroundMark x1="39620" y1="51443" x2="39620" y2="51443"/>
                        <a14:foregroundMark x1="32647" y1="49751" x2="32647" y2="49751"/>
                        <a14:foregroundMark x1="22979" y1="57214" x2="22979" y2="57214"/>
                        <a14:foregroundMark x1="17116" y1="61194" x2="17116" y2="61194"/>
                        <a14:foregroundMark x1="15531" y1="61891" x2="15531" y2="61891"/>
                        <a14:foregroundMark x1="22504" y1="62587" x2="22504" y2="62587"/>
                        <a14:foregroundMark x1="32647" y1="62587" x2="32647" y2="62587"/>
                        <a14:foregroundMark x1="37084" y1="59900" x2="37084" y2="59900"/>
                        <a14:foregroundMark x1="42948" y1="58209" x2="42948" y2="58209"/>
                        <a14:foregroundMark x1="47227" y1="56816" x2="47227" y2="56816"/>
                        <a14:foregroundMark x1="52615" y1="56816" x2="52615" y2="56816"/>
                        <a14:foregroundMark x1="58479" y1="55821" x2="58479" y2="55821"/>
                        <a14:foregroundMark x1="54675" y1="55522" x2="54675" y2="55522"/>
                        <a14:foregroundMark x1="37084" y1="55124" x2="37084" y2="55124"/>
                        <a14:foregroundMark x1="31696" y1="56219" x2="31696" y2="56219"/>
                        <a14:foregroundMark x1="26307" y1="56816" x2="26307" y2="56816"/>
                        <a14:foregroundMark x1="19334" y1="54527" x2="19334" y2="54527"/>
                        <a14:foregroundMark x1="22504" y1="52438" x2="22504" y2="52438"/>
                        <a14:foregroundMark x1="26783" y1="52438" x2="26783" y2="52438"/>
                        <a14:foregroundMark x1="47702" y1="59204" x2="47702" y2="59204"/>
                        <a14:foregroundMark x1="54675" y1="60199" x2="54675" y2="60199"/>
                        <a14:foregroundMark x1="60063" y1="60896" x2="60063" y2="60896"/>
                        <a14:foregroundMark x1="65452" y1="61194" x2="65452" y2="61194"/>
                        <a14:foregroundMark x1="68146" y1="61592" x2="68146" y2="61592"/>
                        <a14:foregroundMark x1="56894" y1="69652" x2="56894" y2="69652"/>
                        <a14:foregroundMark x1="56418" y1="73731" x2="56418" y2="73731"/>
                        <a14:foregroundMark x1="56418" y1="73731" x2="56418" y2="73731"/>
                        <a14:foregroundMark x1="37559" y1="81791" x2="37559" y2="81791"/>
                        <a14:foregroundMark x1="34390" y1="77413" x2="34390" y2="77413"/>
                        <a14:foregroundMark x1="24723" y1="78109" x2="24723" y2="78109"/>
                        <a14:foregroundMark x1="24089" y1="77114" x2="24089" y2="77114"/>
                        <a14:foregroundMark x1="20285" y1="77114" x2="20285" y2="77114"/>
                        <a14:foregroundMark x1="17591" y1="72040" x2="17591" y2="72040"/>
                        <a14:foregroundMark x1="16640" y1="71045" x2="16640" y2="71045"/>
                        <a14:foregroundMark x1="24723" y1="78806" x2="24723" y2="78806"/>
                        <a14:foregroundMark x1="31062" y1="85871" x2="31062" y2="85871"/>
                        <a14:foregroundMark x1="35341" y1="86567" x2="35341" y2="86567"/>
                        <a14:foregroundMark x1="39144" y1="88259" x2="39144" y2="88259"/>
                        <a14:foregroundMark x1="42314" y1="91940" x2="42314" y2="91940"/>
                        <a14:foregroundMark x1="39144" y1="93930" x2="39144" y2="93930"/>
                        <a14:foregroundMark x1="53724" y1="95025" x2="53724" y2="95025"/>
                        <a14:foregroundMark x1="56894" y1="93333" x2="56894" y2="93333"/>
                        <a14:foregroundMark x1="63391" y1="90249" x2="63391" y2="90249"/>
                        <a14:foregroundMark x1="63391" y1="90249" x2="63391" y2="90249"/>
                        <a14:foregroundMark x1="62758" y1="88557" x2="62758" y2="88557"/>
                        <a14:foregroundMark x1="59113" y1="86169" x2="59113" y2="86169"/>
                        <a14:foregroundMark x1="57369" y1="83483" x2="57369" y2="83483"/>
                        <a14:foregroundMark x1="54200" y1="78806" x2="54200" y2="78806"/>
                        <a14:foregroundMark x1="46117" y1="72338" x2="46117" y2="72338"/>
                        <a14:foregroundMark x1="33756" y1="60199" x2="33756" y2="60199"/>
                        <a14:foregroundMark x1="37559" y1="58209" x2="37559" y2="58209"/>
                        <a14:foregroundMark x1="40729" y1="58507" x2="40729" y2="58507"/>
                        <a14:foregroundMark x1="48811" y1="69652" x2="48811" y2="69652"/>
                        <a14:foregroundMark x1="46751" y1="69652" x2="46751" y2="69652"/>
                        <a14:foregroundMark x1="44057" y1="69652" x2="44057" y2="69652"/>
                        <a14:foregroundMark x1="38669" y1="70647" x2="38669" y2="70647"/>
                        <a14:foregroundMark x1="32647" y1="70348" x2="32647" y2="70348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94"/>
          <a:stretch/>
        </p:blipFill>
        <p:spPr>
          <a:xfrm>
            <a:off x="1453868" y="4581129"/>
            <a:ext cx="897716" cy="1581843"/>
          </a:xfrm>
          <a:prstGeom prst="rect">
            <a:avLst/>
          </a:prstGeom>
        </p:spPr>
      </p:pic>
      <p:pic>
        <p:nvPicPr>
          <p:cNvPr id="28" name="Content Placeholder 3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864" b="89796" l="18259" r="61245">
                        <a14:foregroundMark x1="20919" y1="70068" x2="20919" y2="70068"/>
                        <a14:foregroundMark x1="19407" y1="67007" x2="19407" y2="67007"/>
                        <a14:foregroundMark x1="41778" y1="63719" x2="41778" y2="63719"/>
                        <a14:foregroundMark x1="19166" y1="65873" x2="19166" y2="65873"/>
                        <a14:foregroundMark x1="19710" y1="62925" x2="19710" y2="62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82" r="38028"/>
          <a:stretch/>
        </p:blipFill>
        <p:spPr>
          <a:xfrm>
            <a:off x="1415481" y="4963730"/>
            <a:ext cx="1185375" cy="1417598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18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4115" b="97531" l="3729" r="76271">
                        <a14:foregroundMark x1="7119" y1="72840" x2="7119" y2="72840"/>
                        <a14:foregroundMark x1="63051" y1="6584" x2="63051" y2="6584"/>
                        <a14:foregroundMark x1="3729" y1="85597" x2="3729" y2="85597"/>
                        <a14:foregroundMark x1="68814" y1="83539" x2="68814" y2="83539"/>
                        <a14:foregroundMark x1="52542" y1="92593" x2="52542" y2="925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3765">
            <a:off x="3991908" y="4353863"/>
            <a:ext cx="14860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4762" b="95238" l="5282" r="838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149963"/>
            <a:ext cx="1582298" cy="1170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25" cstate="print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Right Arrow 35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  <p:sp>
        <p:nvSpPr>
          <p:cNvPr id="41" name="Right Arrow 40"/>
          <p:cNvSpPr/>
          <p:nvPr/>
        </p:nvSpPr>
        <p:spPr>
          <a:xfrm rot="10800000">
            <a:off x="2423593" y="4797862"/>
            <a:ext cx="1845381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12269" b="90252" l="25306" r="92098">
                        <a14:foregroundMark x1="74318" y1="84874" x2="74318" y2="84874"/>
                        <a14:foregroundMark x1="72248" y1="86218" x2="72248" y2="86218"/>
                        <a14:foregroundMark x1="69050" y1="81513" x2="69050" y2="81513"/>
                        <a14:foregroundMark x1="68485" y1="79160" x2="68485" y2="79160"/>
                        <a14:foregroundMark x1="65099" y1="79160" x2="65099" y2="79160"/>
                        <a14:foregroundMark x1="49953" y1="12269" x2="49953" y2="12269"/>
                        <a14:foregroundMark x1="40169" y1="14622" x2="40169" y2="14622"/>
                        <a14:foregroundMark x1="32455" y1="53613" x2="32455" y2="53613"/>
                        <a14:foregroundMark x1="30292" y1="54958" x2="30292" y2="54958"/>
                        <a14:foregroundMark x1="27658" y1="56471" x2="27658" y2="56471"/>
                        <a14:foregroundMark x1="25306" y1="53613" x2="25306" y2="53613"/>
                        <a14:backgroundMark x1="52117" y1="82857" x2="52117" y2="82857"/>
                        <a14:backgroundMark x1="55786" y1="79160" x2="55786" y2="79160"/>
                        <a14:backgroundMark x1="59548" y1="81008" x2="59548" y2="81008"/>
                        <a14:backgroundMark x1="60019" y1="86218" x2="60019" y2="86218"/>
                        <a14:backgroundMark x1="41204" y1="78151" x2="41204" y2="78151"/>
                        <a14:backgroundMark x1="37723" y1="76807" x2="37723" y2="76807"/>
                        <a14:backgroundMark x1="75447" y1="87731" x2="75447" y2="87731"/>
                        <a14:backgroundMark x1="73001" y1="92437" x2="73001" y2="924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9" t="6634" r="5748" b="27490"/>
          <a:stretch/>
        </p:blipFill>
        <p:spPr>
          <a:xfrm>
            <a:off x="2201092" y="5661248"/>
            <a:ext cx="2022700" cy="102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9046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Galllica</a:t>
            </a:r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sp>
        <p:nvSpPr>
          <p:cNvPr id="8" name="Rectangle 7"/>
          <p:cNvSpPr/>
          <p:nvPr/>
        </p:nvSpPr>
        <p:spPr>
          <a:xfrm>
            <a:off x="7896201" y="2"/>
            <a:ext cx="1512169" cy="6669359"/>
          </a:xfrm>
          <a:prstGeom prst="rect">
            <a:avLst/>
          </a:prstGeom>
          <a:solidFill>
            <a:srgbClr val="09952A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49 – 30 </a:t>
            </a:r>
            <a:endParaRPr lang="en-GB" b="1" dirty="0"/>
          </a:p>
          <a:p>
            <a:pPr algn="ctr"/>
            <a:r>
              <a:rPr lang="de-DE" sz="1400" i="1" dirty="0"/>
              <a:t>civ. Romana</a:t>
            </a:r>
            <a:r>
              <a:rPr lang="de-DE" sz="1400" dirty="0"/>
              <a:t>;</a:t>
            </a:r>
          </a:p>
          <a:p>
            <a:pPr algn="ctr"/>
            <a:r>
              <a:rPr lang="de-DE" sz="1400" dirty="0"/>
              <a:t>   fine provincia</a:t>
            </a:r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600" dirty="0"/>
          </a:p>
          <a:p>
            <a:pPr algn="ctr"/>
            <a:br>
              <a:rPr lang="de-DE" sz="1600" dirty="0"/>
            </a:br>
            <a:endParaRPr lang="de-DE" sz="2000" dirty="0"/>
          </a:p>
          <a:p>
            <a:pPr algn="ctr"/>
            <a:br>
              <a:rPr lang="de-DE" sz="1400" dirty="0"/>
            </a:br>
            <a:endParaRPr lang="de-DE" sz="900" dirty="0"/>
          </a:p>
          <a:p>
            <a:pPr algn="ctr"/>
            <a:endParaRPr lang="de-DE" sz="2400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</p:txBody>
      </p:sp>
      <p:sp>
        <p:nvSpPr>
          <p:cNvPr id="9" name="Rectangle 8"/>
          <p:cNvSpPr/>
          <p:nvPr/>
        </p:nvSpPr>
        <p:spPr>
          <a:xfrm>
            <a:off x="9408370" y="2"/>
            <a:ext cx="1259631" cy="6667805"/>
          </a:xfrm>
          <a:prstGeom prst="rect">
            <a:avLst/>
          </a:prstGeom>
          <a:solidFill>
            <a:srgbClr val="00B0F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30 </a:t>
            </a:r>
            <a:r>
              <a:rPr lang="de-DE" b="1" dirty="0">
                <a:sym typeface="Wingdings" panose="05000000000000000000" pitchFamily="2" charset="2"/>
              </a:rPr>
              <a:t></a:t>
            </a:r>
            <a:br>
              <a:rPr lang="de-DE" b="1" dirty="0"/>
            </a:br>
            <a:r>
              <a:rPr lang="de-DE" sz="1400" spc="-150" dirty="0"/>
              <a:t>Augusto</a:t>
            </a:r>
          </a:p>
          <a:p>
            <a:pPr algn="ctr"/>
            <a:endParaRPr lang="de-DE" sz="1400" spc="-150" dirty="0"/>
          </a:p>
          <a:p>
            <a:pPr algn="ctr"/>
            <a:endParaRPr lang="de-DE" spc="-150" dirty="0"/>
          </a:p>
          <a:p>
            <a:pPr algn="ctr"/>
            <a:endParaRPr lang="de-DE" sz="1400" spc="-150" dirty="0"/>
          </a:p>
          <a:p>
            <a:pPr algn="ctr"/>
            <a:endParaRPr lang="de-DE" sz="1400" spc="-150" dirty="0"/>
          </a:p>
          <a:p>
            <a:pPr algn="ctr"/>
            <a:endParaRPr lang="de-DE" sz="1600" spc="-150" dirty="0"/>
          </a:p>
          <a:p>
            <a:pPr algn="ctr"/>
            <a:endParaRPr lang="de-DE" sz="1600" spc="-15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8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1600" dirty="0"/>
          </a:p>
          <a:p>
            <a:pPr algn="ctr"/>
            <a:endParaRPr lang="de-DE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12" name="Right Arrow 11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5" name="Right Arrow 14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3" r="54242" b="41694"/>
          <a:stretch/>
        </p:blipFill>
        <p:spPr>
          <a:xfrm>
            <a:off x="1415480" y="3236682"/>
            <a:ext cx="2380006" cy="156047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5000" b="45000" l="12406" r="38338">
                        <a14:backgroundMark x1="15797" y1="19643" x2="15797" y2="19643"/>
                        <a14:backgroundMark x1="20733" y1="24188" x2="20733" y2="24188"/>
                        <a14:backgroundMark x1="17348" y1="23377" x2="17348" y2="23377"/>
                        <a14:backgroundMark x1="17913" y1="22727" x2="17913" y2="22727"/>
                        <a14:backgroundMark x1="15938" y1="26786" x2="15938" y2="26786"/>
                        <a14:backgroundMark x1="23272" y1="11039" x2="23272" y2="110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64" r="58420" b="50000"/>
          <a:stretch/>
        </p:blipFill>
        <p:spPr>
          <a:xfrm>
            <a:off x="7826360" y="1857610"/>
            <a:ext cx="2086065" cy="2795526"/>
          </a:xfrm>
          <a:prstGeom prst="rect">
            <a:avLst/>
          </a:prstGeom>
        </p:spPr>
      </p:pic>
      <p:sp>
        <p:nvSpPr>
          <p:cNvPr id="20" name="Right Arrow 19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Content Placeholder 4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128" b="48889" l="15513" r="68462">
                        <a14:backgroundMark x1="19359" y1="18803" x2="19359" y2="18803"/>
                        <a14:backgroundMark x1="16154" y1="22564" x2="16154" y2="22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56" r="27716" b="45622"/>
          <a:stretch/>
        </p:blipFill>
        <p:spPr>
          <a:xfrm>
            <a:off x="5819456" y="4077073"/>
            <a:ext cx="2292769" cy="1547421"/>
          </a:xfrm>
          <a:prstGeom prst="rect">
            <a:avLst/>
          </a:prstGeom>
        </p:spPr>
      </p:pic>
      <p:pic>
        <p:nvPicPr>
          <p:cNvPr id="22" name="Content Placeholder 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sp>
        <p:nvSpPr>
          <p:cNvPr id="23" name="Right Arrow 22"/>
          <p:cNvSpPr/>
          <p:nvPr/>
        </p:nvSpPr>
        <p:spPr>
          <a:xfrm>
            <a:off x="3520546" y="3645024"/>
            <a:ext cx="392496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ight Arrow 23"/>
          <p:cNvSpPr/>
          <p:nvPr/>
        </p:nvSpPr>
        <p:spPr>
          <a:xfrm>
            <a:off x="1487488" y="5829987"/>
            <a:ext cx="918051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1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493" b="98706" l="9826" r="96197">
                        <a14:foregroundMark x1="40254" y1="3582" x2="40254" y2="3582"/>
                        <a14:foregroundMark x1="38669" y1="9652" x2="38669" y2="9652"/>
                        <a14:foregroundMark x1="44057" y1="31841" x2="44057" y2="31841"/>
                        <a14:foregroundMark x1="45642" y1="45373" x2="45642" y2="45373"/>
                        <a14:foregroundMark x1="46117" y1="71045" x2="46117" y2="71045"/>
                        <a14:foregroundMark x1="41838" y1="79104" x2="41838" y2="79104"/>
                        <a14:foregroundMark x1="58003" y1="95622" x2="58003" y2="95622"/>
                        <a14:foregroundMark x1="56894" y1="87562" x2="56894" y2="87562"/>
                        <a14:foregroundMark x1="62282" y1="78109" x2="62282" y2="78109"/>
                        <a14:foregroundMark x1="71949" y1="71343" x2="71949" y2="71343"/>
                        <a14:foregroundMark x1="24089" y1="69353" x2="24089" y2="69353"/>
                        <a14:foregroundMark x1="20285" y1="74030" x2="20285" y2="74030"/>
                        <a14:foregroundMark x1="29002" y1="83184" x2="29002" y2="83184"/>
                        <a14:foregroundMark x1="31696" y1="92239" x2="31696" y2="92239"/>
                        <a14:foregroundMark x1="19334" y1="64577" x2="19334" y2="64577"/>
                        <a14:foregroundMark x1="26783" y1="59900" x2="26783" y2="59900"/>
                        <a14:foregroundMark x1="31062" y1="56816" x2="31062" y2="56816"/>
                        <a14:foregroundMark x1="55784" y1="58507" x2="55784" y2="58507"/>
                        <a14:foregroundMark x1="52615" y1="55821" x2="52615" y2="55821"/>
                        <a14:foregroundMark x1="71949" y1="54527" x2="71949" y2="54527"/>
                        <a14:foregroundMark x1="72425" y1="51443" x2="72425" y2="51443"/>
                        <a14:foregroundMark x1="63867" y1="40299" x2="63867" y2="40299"/>
                        <a14:foregroundMark x1="54675" y1="28557" x2="54675" y2="28557"/>
                        <a14:foregroundMark x1="56418" y1="21791" x2="56418" y2="21791"/>
                        <a14:foregroundMark x1="60063" y1="20100" x2="60063" y2="20100"/>
                        <a14:foregroundMark x1="72425" y1="19104" x2="72425" y2="19104"/>
                        <a14:foregroundMark x1="78447" y1="17413" x2="78447" y2="17413"/>
                        <a14:foregroundMark x1="96197" y1="23483" x2="96197" y2="23483"/>
                        <a14:foregroundMark x1="91284" y1="39005" x2="91284" y2="39005"/>
                        <a14:foregroundMark x1="84786" y1="46368" x2="84786" y2="46368"/>
                        <a14:foregroundMark x1="73534" y1="49453" x2="73534" y2="49453"/>
                        <a14:foregroundMark x1="39144" y1="38607" x2="39144" y2="38607"/>
                        <a14:foregroundMark x1="29952" y1="35622" x2="29952" y2="35622"/>
                        <a14:foregroundMark x1="34390" y1="29851" x2="34390" y2="29851"/>
                        <a14:foregroundMark x1="33281" y1="25473" x2="33281" y2="25473"/>
                        <a14:foregroundMark x1="32171" y1="21393" x2="32171" y2="21393"/>
                        <a14:foregroundMark x1="31062" y1="15323" x2="31062" y2="15323"/>
                        <a14:foregroundMark x1="33281" y1="9652" x2="33281" y2="9652"/>
                        <a14:foregroundMark x1="32647" y1="5871" x2="32647" y2="5871"/>
                        <a14:foregroundMark x1="34390" y1="1493" x2="34390" y2="1493"/>
                        <a14:foregroundMark x1="41363" y1="9950" x2="41363" y2="9950"/>
                        <a14:foregroundMark x1="47227" y1="14726" x2="47227" y2="14726"/>
                        <a14:foregroundMark x1="50396" y1="18010" x2="50396" y2="18010"/>
                        <a14:foregroundMark x1="50396" y1="35224" x2="50396" y2="35224"/>
                        <a14:foregroundMark x1="55784" y1="37910" x2="55784" y2="37910"/>
                        <a14:foregroundMark x1="59113" y1="35920" x2="59113" y2="35920"/>
                        <a14:foregroundMark x1="89223" y1="19104" x2="89223" y2="19104"/>
                        <a14:foregroundMark x1="85895" y1="16318" x2="85895" y2="16318"/>
                        <a14:foregroundMark x1="59113" y1="66965" x2="59113" y2="66965"/>
                        <a14:foregroundMark x1="59113" y1="65274" x2="59113" y2="65274"/>
                        <a14:foregroundMark x1="66086" y1="64577" x2="66086" y2="64577"/>
                        <a14:foregroundMark x1="71949" y1="66269" x2="71949" y2="66269"/>
                        <a14:foregroundMark x1="76862" y1="66965" x2="76862" y2="66965"/>
                        <a14:foregroundMark x1="75753" y1="69353" x2="75753" y2="69353"/>
                        <a14:foregroundMark x1="64501" y1="76716" x2="64501" y2="76716"/>
                        <a14:foregroundMark x1="68780" y1="80100" x2="68780" y2="80100"/>
                        <a14:foregroundMark x1="73059" y1="77114" x2="73059" y2="77114"/>
                        <a14:foregroundMark x1="25198" y1="79801" x2="25198" y2="79801"/>
                        <a14:foregroundMark x1="47702" y1="88259" x2="47702" y2="88259"/>
                        <a14:foregroundMark x1="46117" y1="98706" x2="46117" y2="98706"/>
                        <a14:foregroundMark x1="58003" y1="97313" x2="58003" y2="97313"/>
                        <a14:foregroundMark x1="33756" y1="96318" x2="33756" y2="96318"/>
                        <a14:foregroundMark x1="32647" y1="89950" x2="32647" y2="89950"/>
                        <a14:foregroundMark x1="32171" y1="87264" x2="32171" y2="87264"/>
                        <a14:foregroundMark x1="28368" y1="84179" x2="28368" y2="84179"/>
                        <a14:foregroundMark x1="25674" y1="80796" x2="25674" y2="80796"/>
                        <a14:foregroundMark x1="20919" y1="75721" x2="20919" y2="75721"/>
                        <a14:foregroundMark x1="17591" y1="71045" x2="17591" y2="71045"/>
                        <a14:foregroundMark x1="16006" y1="67960" x2="16006" y2="67960"/>
                        <a14:foregroundMark x1="14422" y1="64577" x2="14422" y2="64577"/>
                        <a14:foregroundMark x1="16006" y1="58507" x2="16006" y2="58507"/>
                        <a14:foregroundMark x1="19334" y1="50746" x2="19334" y2="50746"/>
                        <a14:foregroundMark x1="32171" y1="56517" x2="32171" y2="56517"/>
                        <a14:foregroundMark x1="32171" y1="53134" x2="32171" y2="53134"/>
                        <a14:foregroundMark x1="47702" y1="52438" x2="47702" y2="52438"/>
                        <a14:foregroundMark x1="48336" y1="50149" x2="48336" y2="50149"/>
                        <a14:foregroundMark x1="54200" y1="49055" x2="54200" y2="49055"/>
                        <a14:foregroundMark x1="54200" y1="47761" x2="54200" y2="47761"/>
                        <a14:foregroundMark x1="54200" y1="45672" x2="54200" y2="45672"/>
                        <a14:foregroundMark x1="47227" y1="42388" x2="47227" y2="42388"/>
                        <a14:foregroundMark x1="40254" y1="43383" x2="40254" y2="43383"/>
                        <a14:foregroundMark x1="65452" y1="31841" x2="65452" y2="31841"/>
                        <a14:foregroundMark x1="63867" y1="23483" x2="63867" y2="23483"/>
                        <a14:foregroundMark x1="68146" y1="44080" x2="68146" y2="44080"/>
                        <a14:foregroundMark x1="74643" y1="49055" x2="74643" y2="49055"/>
                        <a14:foregroundMark x1="67670" y1="48756" x2="67670" y2="48756"/>
                        <a14:foregroundMark x1="64501" y1="47761" x2="64501" y2="47761"/>
                        <a14:foregroundMark x1="60063" y1="52139" x2="60063" y2="52139"/>
                        <a14:foregroundMark x1="58479" y1="57910" x2="58479" y2="57910"/>
                        <a14:foregroundMark x1="58003" y1="56517" x2="58003" y2="56517"/>
                        <a14:foregroundMark x1="69255" y1="58507" x2="69255" y2="58507"/>
                        <a14:foregroundMark x1="75753" y1="59900" x2="75753" y2="59900"/>
                        <a14:foregroundMark x1="76862" y1="64279" x2="76862" y2="64279"/>
                        <a14:foregroundMark x1="31062" y1="73433" x2="31062" y2="73433"/>
                        <a14:foregroundMark x1="38669" y1="72338" x2="38669" y2="72338"/>
                        <a14:foregroundMark x1="38669" y1="66269" x2="38669" y2="66269"/>
                        <a14:foregroundMark x1="30586" y1="65970" x2="30586" y2="65970"/>
                        <a14:foregroundMark x1="31062" y1="64577" x2="31062" y2="64577"/>
                        <a14:foregroundMark x1="49445" y1="65274" x2="49445" y2="65274"/>
                        <a14:foregroundMark x1="63867" y1="67363" x2="63867" y2="67363"/>
                        <a14:foregroundMark x1="75753" y1="65672" x2="75753" y2="65672"/>
                        <a14:foregroundMark x1="72425" y1="64279" x2="72425" y2="64279"/>
                        <a14:foregroundMark x1="69255" y1="63980" x2="69255" y2="63980"/>
                        <a14:foregroundMark x1="61807" y1="63582" x2="61807" y2="63582"/>
                        <a14:foregroundMark x1="48336" y1="59602" x2="48336" y2="59602"/>
                        <a14:foregroundMark x1="45642" y1="21791" x2="45642" y2="21791"/>
                        <a14:foregroundMark x1="40729" y1="20100" x2="40729" y2="20100"/>
                        <a14:foregroundMark x1="33756" y1="20100" x2="33756" y2="20100"/>
                        <a14:foregroundMark x1="32171" y1="18706" x2="32171" y2="18706"/>
                        <a14:foregroundMark x1="40254" y1="17015" x2="40254" y2="17015"/>
                        <a14:foregroundMark x1="46117" y1="16318" x2="46117" y2="16318"/>
                        <a14:foregroundMark x1="50396" y1="19701" x2="50396" y2="19701"/>
                        <a14:foregroundMark x1="46751" y1="9950" x2="46751" y2="9950"/>
                        <a14:foregroundMark x1="48336" y1="6567" x2="48336" y2="6567"/>
                        <a14:foregroundMark x1="47227" y1="4179" x2="47227" y2="4179"/>
                        <a14:foregroundMark x1="61173" y1="18408" x2="61173" y2="18408"/>
                        <a14:foregroundMark x1="58479" y1="17711" x2="58479" y2="17711"/>
                        <a14:foregroundMark x1="67670" y1="18706" x2="67670" y2="18706"/>
                        <a14:foregroundMark x1="72425" y1="15721" x2="72425" y2="15721"/>
                        <a14:foregroundMark x1="76228" y1="16716" x2="76228" y2="16716"/>
                        <a14:foregroundMark x1="91284" y1="23781" x2="91284" y2="23781"/>
                        <a14:foregroundMark x1="91284" y1="25473" x2="91284" y2="25473"/>
                        <a14:foregroundMark x1="91284" y1="31244" x2="91284" y2="31244"/>
                        <a14:foregroundMark x1="92868" y1="29552" x2="92868" y2="29552"/>
                        <a14:foregroundMark x1="92393" y1="37313" x2="92393" y2="37313"/>
                        <a14:foregroundMark x1="86529" y1="45075" x2="86529" y2="45075"/>
                        <a14:foregroundMark x1="81141" y1="49055" x2="81141" y2="49055"/>
                        <a14:foregroundMark x1="58003" y1="45075" x2="58003" y2="45075"/>
                        <a14:foregroundMark x1="38035" y1="51841" x2="38035" y2="51841"/>
                        <a14:foregroundMark x1="35341" y1="44080" x2="35341" y2="44080"/>
                        <a14:foregroundMark x1="33281" y1="40995" x2="33281" y2="40995"/>
                        <a14:foregroundMark x1="38669" y1="34229" x2="38669" y2="34229"/>
                        <a14:foregroundMark x1="64976" y1="28856" x2="64976" y2="28856"/>
                        <a14:foregroundMark x1="64976" y1="28856" x2="64976" y2="28856"/>
                        <a14:foregroundMark x1="53724" y1="81791" x2="53724" y2="81791"/>
                        <a14:foregroundMark x1="46751" y1="81791" x2="46751" y2="81791"/>
                        <a14:foregroundMark x1="46751" y1="95025" x2="46751" y2="95025"/>
                        <a14:foregroundMark x1="64501" y1="92935" x2="64501" y2="92935"/>
                        <a14:foregroundMark x1="63867" y1="86567" x2="63867" y2="86567"/>
                        <a14:foregroundMark x1="64976" y1="84179" x2="64976" y2="84179"/>
                        <a14:foregroundMark x1="64501" y1="97313" x2="64501" y2="97313"/>
                        <a14:foregroundMark x1="75753" y1="74030" x2="75753" y2="74030"/>
                        <a14:foregroundMark x1="81141" y1="65970" x2="81141" y2="65970"/>
                        <a14:foregroundMark x1="80032" y1="59900" x2="80032" y2="59900"/>
                        <a14:foregroundMark x1="78922" y1="56219" x2="78922" y2="56219"/>
                        <a14:foregroundMark x1="78447" y1="51144" x2="78447" y2="51144"/>
                        <a14:foregroundMark x1="61807" y1="41990" x2="61807" y2="41990"/>
                        <a14:foregroundMark x1="65452" y1="37910" x2="65452" y2="37910"/>
                        <a14:foregroundMark x1="61807" y1="35224" x2="61807" y2="35224"/>
                        <a14:foregroundMark x1="58479" y1="26468" x2="58479" y2="26468"/>
                        <a14:foregroundMark x1="57369" y1="26468" x2="57369" y2="26468"/>
                        <a14:foregroundMark x1="55784" y1="26169" x2="55784" y2="26169"/>
                        <a14:foregroundMark x1="54200" y1="25473" x2="54200" y2="25473"/>
                        <a14:foregroundMark x1="46751" y1="24776" x2="46751" y2="24776"/>
                        <a14:foregroundMark x1="42948" y1="24776" x2="42948" y2="24776"/>
                        <a14:foregroundMark x1="39144" y1="24776" x2="39144" y2="24776"/>
                        <a14:foregroundMark x1="39144" y1="23781" x2="39144" y2="23781"/>
                        <a14:foregroundMark x1="38669" y1="28159" x2="38669" y2="28159"/>
                        <a14:foregroundMark x1="42314" y1="29154" x2="42314" y2="29154"/>
                        <a14:foregroundMark x1="51030" y1="35224" x2="51030" y2="35224"/>
                        <a14:foregroundMark x1="39620" y1="51443" x2="39620" y2="51443"/>
                        <a14:foregroundMark x1="32647" y1="49751" x2="32647" y2="49751"/>
                        <a14:foregroundMark x1="22979" y1="57214" x2="22979" y2="57214"/>
                        <a14:foregroundMark x1="17116" y1="61194" x2="17116" y2="61194"/>
                        <a14:foregroundMark x1="15531" y1="61891" x2="15531" y2="61891"/>
                        <a14:foregroundMark x1="22504" y1="62587" x2="22504" y2="62587"/>
                        <a14:foregroundMark x1="32647" y1="62587" x2="32647" y2="62587"/>
                        <a14:foregroundMark x1="37084" y1="59900" x2="37084" y2="59900"/>
                        <a14:foregroundMark x1="42948" y1="58209" x2="42948" y2="58209"/>
                        <a14:foregroundMark x1="47227" y1="56816" x2="47227" y2="56816"/>
                        <a14:foregroundMark x1="52615" y1="56816" x2="52615" y2="56816"/>
                        <a14:foregroundMark x1="58479" y1="55821" x2="58479" y2="55821"/>
                        <a14:foregroundMark x1="54675" y1="55522" x2="54675" y2="55522"/>
                        <a14:foregroundMark x1="37084" y1="55124" x2="37084" y2="55124"/>
                        <a14:foregroundMark x1="31696" y1="56219" x2="31696" y2="56219"/>
                        <a14:foregroundMark x1="26307" y1="56816" x2="26307" y2="56816"/>
                        <a14:foregroundMark x1="19334" y1="54527" x2="19334" y2="54527"/>
                        <a14:foregroundMark x1="22504" y1="52438" x2="22504" y2="52438"/>
                        <a14:foregroundMark x1="26783" y1="52438" x2="26783" y2="52438"/>
                        <a14:foregroundMark x1="47702" y1="59204" x2="47702" y2="59204"/>
                        <a14:foregroundMark x1="54675" y1="60199" x2="54675" y2="60199"/>
                        <a14:foregroundMark x1="60063" y1="60896" x2="60063" y2="60896"/>
                        <a14:foregroundMark x1="65452" y1="61194" x2="65452" y2="61194"/>
                        <a14:foregroundMark x1="68146" y1="61592" x2="68146" y2="61592"/>
                        <a14:foregroundMark x1="56894" y1="69652" x2="56894" y2="69652"/>
                        <a14:foregroundMark x1="56418" y1="73731" x2="56418" y2="73731"/>
                        <a14:foregroundMark x1="56418" y1="73731" x2="56418" y2="73731"/>
                        <a14:foregroundMark x1="37559" y1="81791" x2="37559" y2="81791"/>
                        <a14:foregroundMark x1="34390" y1="77413" x2="34390" y2="77413"/>
                        <a14:foregroundMark x1="24723" y1="78109" x2="24723" y2="78109"/>
                        <a14:foregroundMark x1="24089" y1="77114" x2="24089" y2="77114"/>
                        <a14:foregroundMark x1="20285" y1="77114" x2="20285" y2="77114"/>
                        <a14:foregroundMark x1="17591" y1="72040" x2="17591" y2="72040"/>
                        <a14:foregroundMark x1="16640" y1="71045" x2="16640" y2="71045"/>
                        <a14:foregroundMark x1="24723" y1="78806" x2="24723" y2="78806"/>
                        <a14:foregroundMark x1="31062" y1="85871" x2="31062" y2="85871"/>
                        <a14:foregroundMark x1="35341" y1="86567" x2="35341" y2="86567"/>
                        <a14:foregroundMark x1="39144" y1="88259" x2="39144" y2="88259"/>
                        <a14:foregroundMark x1="42314" y1="91940" x2="42314" y2="91940"/>
                        <a14:foregroundMark x1="39144" y1="93930" x2="39144" y2="93930"/>
                        <a14:foregroundMark x1="53724" y1="95025" x2="53724" y2="95025"/>
                        <a14:foregroundMark x1="56894" y1="93333" x2="56894" y2="93333"/>
                        <a14:foregroundMark x1="63391" y1="90249" x2="63391" y2="90249"/>
                        <a14:foregroundMark x1="63391" y1="90249" x2="63391" y2="90249"/>
                        <a14:foregroundMark x1="62758" y1="88557" x2="62758" y2="88557"/>
                        <a14:foregroundMark x1="59113" y1="86169" x2="59113" y2="86169"/>
                        <a14:foregroundMark x1="57369" y1="83483" x2="57369" y2="83483"/>
                        <a14:foregroundMark x1="54200" y1="78806" x2="54200" y2="78806"/>
                        <a14:foregroundMark x1="46117" y1="72338" x2="46117" y2="72338"/>
                        <a14:foregroundMark x1="33756" y1="60199" x2="33756" y2="60199"/>
                        <a14:foregroundMark x1="37559" y1="58209" x2="37559" y2="58209"/>
                        <a14:foregroundMark x1="40729" y1="58507" x2="40729" y2="58507"/>
                        <a14:foregroundMark x1="48811" y1="69652" x2="48811" y2="69652"/>
                        <a14:foregroundMark x1="46751" y1="69652" x2="46751" y2="69652"/>
                        <a14:foregroundMark x1="44057" y1="69652" x2="44057" y2="69652"/>
                        <a14:foregroundMark x1="38669" y1="70647" x2="38669" y2="70647"/>
                        <a14:foregroundMark x1="32647" y1="70348" x2="32647" y2="70348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94"/>
          <a:stretch/>
        </p:blipFill>
        <p:spPr>
          <a:xfrm>
            <a:off x="1453868" y="4581129"/>
            <a:ext cx="897716" cy="1581843"/>
          </a:xfrm>
          <a:prstGeom prst="rect">
            <a:avLst/>
          </a:prstGeom>
        </p:spPr>
      </p:pic>
      <p:pic>
        <p:nvPicPr>
          <p:cNvPr id="26" name="Content Placeholder 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864" b="89796" l="18259" r="61245">
                        <a14:foregroundMark x1="20919" y1="70068" x2="20919" y2="70068"/>
                        <a14:foregroundMark x1="19407" y1="67007" x2="19407" y2="67007"/>
                        <a14:foregroundMark x1="41778" y1="63719" x2="41778" y2="63719"/>
                        <a14:foregroundMark x1="19166" y1="65873" x2="19166" y2="65873"/>
                        <a14:foregroundMark x1="19710" y1="62925" x2="19710" y2="62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82" r="38028"/>
          <a:stretch/>
        </p:blipFill>
        <p:spPr>
          <a:xfrm>
            <a:off x="1415481" y="4963730"/>
            <a:ext cx="1185375" cy="1417598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20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4115" b="97531" l="3729" r="76271">
                        <a14:foregroundMark x1="7119" y1="72840" x2="7119" y2="72840"/>
                        <a14:foregroundMark x1="63051" y1="6584" x2="63051" y2="6584"/>
                        <a14:foregroundMark x1="3729" y1="85597" x2="3729" y2="85597"/>
                        <a14:foregroundMark x1="68814" y1="83539" x2="68814" y2="83539"/>
                        <a14:foregroundMark x1="52542" y1="92593" x2="52542" y2="925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3765">
            <a:off x="3991908" y="4353863"/>
            <a:ext cx="14860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4762" b="95238" l="5282" r="838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149963"/>
            <a:ext cx="1582298" cy="1170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Right Arrow 31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  <p:sp>
        <p:nvSpPr>
          <p:cNvPr id="37" name="Content Placeholder 2"/>
          <p:cNvSpPr txBox="1">
            <a:spLocks/>
          </p:cNvSpPr>
          <p:nvPr/>
        </p:nvSpPr>
        <p:spPr>
          <a:xfrm>
            <a:off x="7464152" y="1412777"/>
            <a:ext cx="3240360" cy="706895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de-DE" sz="1700" b="1" dirty="0">
                <a:solidFill>
                  <a:srgbClr val="FFFF00"/>
                </a:solidFill>
              </a:rPr>
              <a:t>fine del vaso a trottola ?</a:t>
            </a:r>
            <a:br>
              <a:rPr lang="de-DE" sz="1700" b="1" dirty="0">
                <a:solidFill>
                  <a:srgbClr val="FFFF00"/>
                </a:solidFill>
              </a:rPr>
            </a:br>
            <a:r>
              <a:rPr lang="de-DE" sz="1700" b="1" dirty="0">
                <a:solidFill>
                  <a:srgbClr val="FFFF00"/>
                </a:solidFill>
              </a:rPr>
              <a:t>  </a:t>
            </a:r>
            <a:r>
              <a:rPr lang="de-DE" sz="1700" b="1" dirty="0">
                <a:solidFill>
                  <a:srgbClr val="FFFF00"/>
                </a:solidFill>
                <a:sym typeface="Wingdings" pitchFamily="2" charset="2"/>
              </a:rPr>
              <a:t> significativo ?</a:t>
            </a:r>
            <a:endParaRPr lang="de-DE" sz="1700" b="1" dirty="0">
              <a:solidFill>
                <a:srgbClr val="FFFF00"/>
              </a:solidFill>
            </a:endParaRPr>
          </a:p>
          <a:p>
            <a:pPr algn="r"/>
            <a:endParaRPr lang="de-DE" sz="1100" b="1" dirty="0"/>
          </a:p>
        </p:txBody>
      </p:sp>
      <p:sp>
        <p:nvSpPr>
          <p:cNvPr id="38" name="Right Arrow 37"/>
          <p:cNvSpPr/>
          <p:nvPr/>
        </p:nvSpPr>
        <p:spPr>
          <a:xfrm rot="10800000">
            <a:off x="2423593" y="4797862"/>
            <a:ext cx="1845381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9" name="Picture 38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>
                  <a14:imgLayer r:embed="rId36">
                    <a14:imgEffect>
                      <a14:backgroundRemoval t="12269" b="90252" l="25306" r="92098">
                        <a14:foregroundMark x1="74318" y1="84874" x2="74318" y2="84874"/>
                        <a14:foregroundMark x1="72248" y1="86218" x2="72248" y2="86218"/>
                        <a14:foregroundMark x1="69050" y1="81513" x2="69050" y2="81513"/>
                        <a14:foregroundMark x1="68485" y1="79160" x2="68485" y2="79160"/>
                        <a14:foregroundMark x1="65099" y1="79160" x2="65099" y2="79160"/>
                        <a14:foregroundMark x1="49953" y1="12269" x2="49953" y2="12269"/>
                        <a14:foregroundMark x1="40169" y1="14622" x2="40169" y2="14622"/>
                        <a14:foregroundMark x1="32455" y1="53613" x2="32455" y2="53613"/>
                        <a14:foregroundMark x1="30292" y1="54958" x2="30292" y2="54958"/>
                        <a14:foregroundMark x1="27658" y1="56471" x2="27658" y2="56471"/>
                        <a14:foregroundMark x1="25306" y1="53613" x2="25306" y2="53613"/>
                        <a14:backgroundMark x1="52117" y1="82857" x2="52117" y2="82857"/>
                        <a14:backgroundMark x1="55786" y1="79160" x2="55786" y2="79160"/>
                        <a14:backgroundMark x1="59548" y1="81008" x2="59548" y2="81008"/>
                        <a14:backgroundMark x1="60019" y1="86218" x2="60019" y2="86218"/>
                        <a14:backgroundMark x1="41204" y1="78151" x2="41204" y2="78151"/>
                        <a14:backgroundMark x1="37723" y1="76807" x2="37723" y2="76807"/>
                        <a14:backgroundMark x1="75447" y1="87731" x2="75447" y2="87731"/>
                        <a14:backgroundMark x1="73001" y1="92437" x2="73001" y2="924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9" t="6634" r="5748" b="27490"/>
          <a:stretch/>
        </p:blipFill>
        <p:spPr>
          <a:xfrm>
            <a:off x="2201092" y="5661248"/>
            <a:ext cx="2022700" cy="102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7125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524000" y="1"/>
            <a:ext cx="1043608" cy="6669360"/>
          </a:xfrm>
          <a:prstGeom prst="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</a:t>
            </a:r>
            <a:r>
              <a:rPr lang="de-DE" b="1" baseline="30000" dirty="0"/>
              <a:t>o</a:t>
            </a:r>
            <a:r>
              <a:rPr lang="de-DE" b="1" dirty="0"/>
              <a:t> s.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en-GB" sz="2800" b="1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r>
              <a:rPr lang="de-DE" dirty="0"/>
              <a:t> </a:t>
            </a: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67608" y="2"/>
            <a:ext cx="1584176" cy="6669359"/>
          </a:xfrm>
          <a:prstGeom prst="rect">
            <a:avLst/>
          </a:prstGeom>
          <a:solidFill>
            <a:schemeClr val="accent2">
              <a:lumMod val="60000"/>
              <a:lumOff val="40000"/>
              <a:alpha val="2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r>
              <a:rPr lang="de-DE" b="1" dirty="0"/>
              <a:t>222/196–110</a:t>
            </a:r>
          </a:p>
          <a:p>
            <a:pPr algn="ctr"/>
            <a:endParaRPr lang="de-DE" b="1" dirty="0"/>
          </a:p>
          <a:p>
            <a:pPr algn="ctr"/>
            <a:endParaRPr lang="de-DE" b="1" dirty="0"/>
          </a:p>
          <a:p>
            <a:pPr algn="ctr"/>
            <a:endParaRPr lang="de-DE" sz="2800" b="1" dirty="0"/>
          </a:p>
          <a:p>
            <a:pPr algn="ctr"/>
            <a:endParaRPr lang="de-DE" b="1" dirty="0"/>
          </a:p>
          <a:p>
            <a:pPr algn="ctr"/>
            <a:br>
              <a:rPr lang="de-DE" b="1" dirty="0"/>
            </a:br>
            <a:endParaRPr lang="de-DE" b="1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Galllica</a:t>
            </a:r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sp>
        <p:nvSpPr>
          <p:cNvPr id="8" name="Rectangle 7"/>
          <p:cNvSpPr/>
          <p:nvPr/>
        </p:nvSpPr>
        <p:spPr>
          <a:xfrm>
            <a:off x="7896201" y="2"/>
            <a:ext cx="1512169" cy="6669359"/>
          </a:xfrm>
          <a:prstGeom prst="rect">
            <a:avLst/>
          </a:prstGeom>
          <a:solidFill>
            <a:srgbClr val="09952A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49 – 30 </a:t>
            </a:r>
            <a:endParaRPr lang="en-GB" b="1" dirty="0"/>
          </a:p>
          <a:p>
            <a:pPr algn="ctr"/>
            <a:r>
              <a:rPr lang="de-DE" sz="1400" i="1" dirty="0"/>
              <a:t>civ. Romana</a:t>
            </a:r>
            <a:r>
              <a:rPr lang="de-DE" sz="1400" dirty="0"/>
              <a:t>;</a:t>
            </a:r>
          </a:p>
          <a:p>
            <a:pPr algn="ctr"/>
            <a:r>
              <a:rPr lang="de-DE" sz="1400" dirty="0"/>
              <a:t>   fine provincia</a:t>
            </a:r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600" dirty="0"/>
          </a:p>
          <a:p>
            <a:pPr algn="ctr"/>
            <a:br>
              <a:rPr lang="de-DE" sz="1600" dirty="0"/>
            </a:br>
            <a:endParaRPr lang="de-DE" sz="2000" dirty="0"/>
          </a:p>
          <a:p>
            <a:pPr algn="ctr"/>
            <a:br>
              <a:rPr lang="de-DE" sz="1400" dirty="0"/>
            </a:br>
            <a:endParaRPr lang="de-DE" sz="900" dirty="0"/>
          </a:p>
          <a:p>
            <a:pPr algn="ctr"/>
            <a:endParaRPr lang="de-DE" sz="2400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</p:txBody>
      </p:sp>
      <p:sp>
        <p:nvSpPr>
          <p:cNvPr id="9" name="Rectangle 8"/>
          <p:cNvSpPr/>
          <p:nvPr/>
        </p:nvSpPr>
        <p:spPr>
          <a:xfrm>
            <a:off x="9408370" y="2"/>
            <a:ext cx="1259631" cy="6667805"/>
          </a:xfrm>
          <a:prstGeom prst="rect">
            <a:avLst/>
          </a:prstGeom>
          <a:solidFill>
            <a:srgbClr val="00B0F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30 </a:t>
            </a:r>
            <a:r>
              <a:rPr lang="de-DE" b="1" dirty="0">
                <a:sym typeface="Wingdings" panose="05000000000000000000" pitchFamily="2" charset="2"/>
              </a:rPr>
              <a:t></a:t>
            </a:r>
            <a:br>
              <a:rPr lang="de-DE" b="1" dirty="0"/>
            </a:br>
            <a:r>
              <a:rPr lang="de-DE" sz="1400" spc="-150" dirty="0"/>
              <a:t>Augusto</a:t>
            </a:r>
          </a:p>
          <a:p>
            <a:pPr algn="ctr"/>
            <a:endParaRPr lang="de-DE" sz="1400" spc="-150" dirty="0"/>
          </a:p>
          <a:p>
            <a:pPr algn="ctr"/>
            <a:endParaRPr lang="de-DE" spc="-150" dirty="0"/>
          </a:p>
          <a:p>
            <a:pPr algn="ctr"/>
            <a:endParaRPr lang="de-DE" sz="1400" spc="-150" dirty="0"/>
          </a:p>
          <a:p>
            <a:pPr algn="ctr"/>
            <a:endParaRPr lang="de-DE" sz="1400" spc="-150" dirty="0"/>
          </a:p>
          <a:p>
            <a:pPr algn="ctr"/>
            <a:endParaRPr lang="de-DE" sz="1600" spc="-150" dirty="0"/>
          </a:p>
          <a:p>
            <a:pPr algn="ctr"/>
            <a:endParaRPr lang="de-DE" sz="1600" spc="-15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8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1600" dirty="0"/>
          </a:p>
          <a:p>
            <a:pPr algn="ctr"/>
            <a:endParaRPr lang="de-DE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12" name="Right Arrow 11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5" name="Right Arrow 14"/>
          <p:cNvSpPr/>
          <p:nvPr/>
        </p:nvSpPr>
        <p:spPr>
          <a:xfrm>
            <a:off x="3147217" y="1667526"/>
            <a:ext cx="360040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33" r="54242" b="41694"/>
          <a:stretch/>
        </p:blipFill>
        <p:spPr>
          <a:xfrm>
            <a:off x="1415480" y="3236682"/>
            <a:ext cx="2380006" cy="1560470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333" b="84951" l="19526" r="88488">
                        <a14:foregroundMark x1="76016" y1="6998" x2="76016" y2="6998"/>
                        <a14:foregroundMark x1="74379" y1="5944" x2="74379" y2="5944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983" t="9178" r="15400" b="26629"/>
          <a:stretch/>
        </p:blipFill>
        <p:spPr>
          <a:xfrm>
            <a:off x="9408368" y="476672"/>
            <a:ext cx="1259632" cy="236737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2322" b="84898" l="61156" r="95845">
                        <a14:foregroundMark x1="70822" y1="34157" x2="70822" y2="34157"/>
                        <a14:foregroundMark x1="71364" y1="32392" x2="71364" y2="32392"/>
                        <a14:foregroundMark x1="71364" y1="34721" x2="71364" y2="34721"/>
                        <a14:foregroundMark x1="66305" y1="35921" x2="66305" y2="35921"/>
                        <a14:foregroundMark x1="66305" y1="41284" x2="66305" y2="41284"/>
                        <a14:foregroundMark x1="81933" y1="79111" x2="81933" y2="79111"/>
                        <a14:foregroundMark x1="82114" y1="79958" x2="82114" y2="79958"/>
                        <a14:foregroundMark x1="85818" y1="80946" x2="85818" y2="80946"/>
                        <a14:foregroundMark x1="85818" y1="80663" x2="85818" y2="80663"/>
                        <a14:foregroundMark x1="66938" y1="45307" x2="66938" y2="45307"/>
                        <a14:foregroundMark x1="67299" y1="37050" x2="67299" y2="37050"/>
                        <a14:foregroundMark x1="67299" y1="34016" x2="67299" y2="34016"/>
                        <a14:foregroundMark x1="65041" y1="34439" x2="65041" y2="34439"/>
                        <a14:foregroundMark x1="90605" y1="75300" x2="90605" y2="75300"/>
                        <a14:foregroundMark x1="92683" y1="76782" x2="92683" y2="76782"/>
                        <a14:foregroundMark x1="92502" y1="80381" x2="92502" y2="80381"/>
                        <a14:foregroundMark x1="89883" y1="83698" x2="89883" y2="83698"/>
                        <a14:foregroundMark x1="86902" y1="84898" x2="86902" y2="84898"/>
                        <a14:foregroundMark x1="87263" y1="82428" x2="87263" y2="82428"/>
                        <a14:foregroundMark x1="88618" y1="77064" x2="88618" y2="77064"/>
                        <a14:foregroundMark x1="66757" y1="64432" x2="66757" y2="64432"/>
                        <a14:foregroundMark x1="61156" y1="49682" x2="61156" y2="49682"/>
                        <a14:foregroundMark x1="67118" y1="46789" x2="67118" y2="46789"/>
                        <a14:foregroundMark x1="67660" y1="44178" x2="67660" y2="44178"/>
                        <a14:foregroundMark x1="66938" y1="42555" x2="66938" y2="42555"/>
                        <a14:foregroundMark x1="63776" y1="37474" x2="63776" y2="37474"/>
                        <a14:backgroundMark x1="75248" y1="69795" x2="75248" y2="69795"/>
                        <a14:backgroundMark x1="78591" y1="71136" x2="78591" y2="71136"/>
                        <a14:backgroundMark x1="73351" y1="69513" x2="73351" y2="69513"/>
                        <a14:backgroundMark x1="73984" y1="71136" x2="73984" y2="71136"/>
                        <a14:backgroundMark x1="76874" y1="70854" x2="76874" y2="70854"/>
                        <a14:backgroundMark x1="80036" y1="70995" x2="80036" y2="70995"/>
                        <a14:backgroundMark x1="80397" y1="70078" x2="80397" y2="70078"/>
                        <a14:backgroundMark x1="72267" y1="68807" x2="72267" y2="68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546" t="30348" r="3227" b="14933"/>
          <a:stretch/>
        </p:blipFill>
        <p:spPr>
          <a:xfrm>
            <a:off x="9336360" y="2508818"/>
            <a:ext cx="1406068" cy="2576367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5000" b="45000" l="12406" r="38338">
                        <a14:backgroundMark x1="15797" y1="19643" x2="15797" y2="19643"/>
                        <a14:backgroundMark x1="20733" y1="24188" x2="20733" y2="24188"/>
                        <a14:backgroundMark x1="17348" y1="23377" x2="17348" y2="23377"/>
                        <a14:backgroundMark x1="17913" y1="22727" x2="17913" y2="22727"/>
                        <a14:backgroundMark x1="15938" y1="26786" x2="15938" y2="26786"/>
                        <a14:backgroundMark x1="23272" y1="11039" x2="23272" y2="110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64" r="58420" b="50000"/>
          <a:stretch/>
        </p:blipFill>
        <p:spPr>
          <a:xfrm>
            <a:off x="7826360" y="1857610"/>
            <a:ext cx="2086065" cy="2795526"/>
          </a:xfrm>
          <a:prstGeom prst="rect">
            <a:avLst/>
          </a:prstGeom>
        </p:spPr>
      </p:pic>
      <p:sp>
        <p:nvSpPr>
          <p:cNvPr id="22" name="Right Arrow 21"/>
          <p:cNvSpPr/>
          <p:nvPr/>
        </p:nvSpPr>
        <p:spPr>
          <a:xfrm>
            <a:off x="1487489" y="934870"/>
            <a:ext cx="3074715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3" name="Content Placeholder 4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5128" b="48889" l="15513" r="68462">
                        <a14:backgroundMark x1="19359" y1="18803" x2="19359" y2="18803"/>
                        <a14:backgroundMark x1="16154" y1="22564" x2="16154" y2="22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56" r="27716" b="45622"/>
          <a:stretch/>
        </p:blipFill>
        <p:spPr>
          <a:xfrm>
            <a:off x="5819456" y="4077073"/>
            <a:ext cx="2292769" cy="1547421"/>
          </a:xfrm>
          <a:prstGeom prst="rect">
            <a:avLst/>
          </a:prstGeom>
        </p:spPr>
      </p:pic>
      <p:pic>
        <p:nvPicPr>
          <p:cNvPr id="24" name="Content Placeholder 4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sp>
        <p:nvSpPr>
          <p:cNvPr id="25" name="Right Arrow 24"/>
          <p:cNvSpPr/>
          <p:nvPr/>
        </p:nvSpPr>
        <p:spPr>
          <a:xfrm>
            <a:off x="3520546" y="3645024"/>
            <a:ext cx="392496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ight Arrow 25"/>
          <p:cNvSpPr/>
          <p:nvPr/>
        </p:nvSpPr>
        <p:spPr>
          <a:xfrm>
            <a:off x="1487488" y="5829987"/>
            <a:ext cx="918051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20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493" b="98706" l="9826" r="96197">
                        <a14:foregroundMark x1="40254" y1="3582" x2="40254" y2="3582"/>
                        <a14:foregroundMark x1="38669" y1="9652" x2="38669" y2="9652"/>
                        <a14:foregroundMark x1="44057" y1="31841" x2="44057" y2="31841"/>
                        <a14:foregroundMark x1="45642" y1="45373" x2="45642" y2="45373"/>
                        <a14:foregroundMark x1="46117" y1="71045" x2="46117" y2="71045"/>
                        <a14:foregroundMark x1="41838" y1="79104" x2="41838" y2="79104"/>
                        <a14:foregroundMark x1="58003" y1="95622" x2="58003" y2="95622"/>
                        <a14:foregroundMark x1="56894" y1="87562" x2="56894" y2="87562"/>
                        <a14:foregroundMark x1="62282" y1="78109" x2="62282" y2="78109"/>
                        <a14:foregroundMark x1="71949" y1="71343" x2="71949" y2="71343"/>
                        <a14:foregroundMark x1="24089" y1="69353" x2="24089" y2="69353"/>
                        <a14:foregroundMark x1="20285" y1="74030" x2="20285" y2="74030"/>
                        <a14:foregroundMark x1="29002" y1="83184" x2="29002" y2="83184"/>
                        <a14:foregroundMark x1="31696" y1="92239" x2="31696" y2="92239"/>
                        <a14:foregroundMark x1="19334" y1="64577" x2="19334" y2="64577"/>
                        <a14:foregroundMark x1="26783" y1="59900" x2="26783" y2="59900"/>
                        <a14:foregroundMark x1="31062" y1="56816" x2="31062" y2="56816"/>
                        <a14:foregroundMark x1="55784" y1="58507" x2="55784" y2="58507"/>
                        <a14:foregroundMark x1="52615" y1="55821" x2="52615" y2="55821"/>
                        <a14:foregroundMark x1="71949" y1="54527" x2="71949" y2="54527"/>
                        <a14:foregroundMark x1="72425" y1="51443" x2="72425" y2="51443"/>
                        <a14:foregroundMark x1="63867" y1="40299" x2="63867" y2="40299"/>
                        <a14:foregroundMark x1="54675" y1="28557" x2="54675" y2="28557"/>
                        <a14:foregroundMark x1="56418" y1="21791" x2="56418" y2="21791"/>
                        <a14:foregroundMark x1="60063" y1="20100" x2="60063" y2="20100"/>
                        <a14:foregroundMark x1="72425" y1="19104" x2="72425" y2="19104"/>
                        <a14:foregroundMark x1="78447" y1="17413" x2="78447" y2="17413"/>
                        <a14:foregroundMark x1="96197" y1="23483" x2="96197" y2="23483"/>
                        <a14:foregroundMark x1="91284" y1="39005" x2="91284" y2="39005"/>
                        <a14:foregroundMark x1="84786" y1="46368" x2="84786" y2="46368"/>
                        <a14:foregroundMark x1="73534" y1="49453" x2="73534" y2="49453"/>
                        <a14:foregroundMark x1="39144" y1="38607" x2="39144" y2="38607"/>
                        <a14:foregroundMark x1="29952" y1="35622" x2="29952" y2="35622"/>
                        <a14:foregroundMark x1="34390" y1="29851" x2="34390" y2="29851"/>
                        <a14:foregroundMark x1="33281" y1="25473" x2="33281" y2="25473"/>
                        <a14:foregroundMark x1="32171" y1="21393" x2="32171" y2="21393"/>
                        <a14:foregroundMark x1="31062" y1="15323" x2="31062" y2="15323"/>
                        <a14:foregroundMark x1="33281" y1="9652" x2="33281" y2="9652"/>
                        <a14:foregroundMark x1="32647" y1="5871" x2="32647" y2="5871"/>
                        <a14:foregroundMark x1="34390" y1="1493" x2="34390" y2="1493"/>
                        <a14:foregroundMark x1="41363" y1="9950" x2="41363" y2="9950"/>
                        <a14:foregroundMark x1="47227" y1="14726" x2="47227" y2="14726"/>
                        <a14:foregroundMark x1="50396" y1="18010" x2="50396" y2="18010"/>
                        <a14:foregroundMark x1="50396" y1="35224" x2="50396" y2="35224"/>
                        <a14:foregroundMark x1="55784" y1="37910" x2="55784" y2="37910"/>
                        <a14:foregroundMark x1="59113" y1="35920" x2="59113" y2="35920"/>
                        <a14:foregroundMark x1="89223" y1="19104" x2="89223" y2="19104"/>
                        <a14:foregroundMark x1="85895" y1="16318" x2="85895" y2="16318"/>
                        <a14:foregroundMark x1="59113" y1="66965" x2="59113" y2="66965"/>
                        <a14:foregroundMark x1="59113" y1="65274" x2="59113" y2="65274"/>
                        <a14:foregroundMark x1="66086" y1="64577" x2="66086" y2="64577"/>
                        <a14:foregroundMark x1="71949" y1="66269" x2="71949" y2="66269"/>
                        <a14:foregroundMark x1="76862" y1="66965" x2="76862" y2="66965"/>
                        <a14:foregroundMark x1="75753" y1="69353" x2="75753" y2="69353"/>
                        <a14:foregroundMark x1="64501" y1="76716" x2="64501" y2="76716"/>
                        <a14:foregroundMark x1="68780" y1="80100" x2="68780" y2="80100"/>
                        <a14:foregroundMark x1="73059" y1="77114" x2="73059" y2="77114"/>
                        <a14:foregroundMark x1="25198" y1="79801" x2="25198" y2="79801"/>
                        <a14:foregroundMark x1="47702" y1="88259" x2="47702" y2="88259"/>
                        <a14:foregroundMark x1="46117" y1="98706" x2="46117" y2="98706"/>
                        <a14:foregroundMark x1="58003" y1="97313" x2="58003" y2="97313"/>
                        <a14:foregroundMark x1="33756" y1="96318" x2="33756" y2="96318"/>
                        <a14:foregroundMark x1="32647" y1="89950" x2="32647" y2="89950"/>
                        <a14:foregroundMark x1="32171" y1="87264" x2="32171" y2="87264"/>
                        <a14:foregroundMark x1="28368" y1="84179" x2="28368" y2="84179"/>
                        <a14:foregroundMark x1="25674" y1="80796" x2="25674" y2="80796"/>
                        <a14:foregroundMark x1="20919" y1="75721" x2="20919" y2="75721"/>
                        <a14:foregroundMark x1="17591" y1="71045" x2="17591" y2="71045"/>
                        <a14:foregroundMark x1="16006" y1="67960" x2="16006" y2="67960"/>
                        <a14:foregroundMark x1="14422" y1="64577" x2="14422" y2="64577"/>
                        <a14:foregroundMark x1="16006" y1="58507" x2="16006" y2="58507"/>
                        <a14:foregroundMark x1="19334" y1="50746" x2="19334" y2="50746"/>
                        <a14:foregroundMark x1="32171" y1="56517" x2="32171" y2="56517"/>
                        <a14:foregroundMark x1="32171" y1="53134" x2="32171" y2="53134"/>
                        <a14:foregroundMark x1="47702" y1="52438" x2="47702" y2="52438"/>
                        <a14:foregroundMark x1="48336" y1="50149" x2="48336" y2="50149"/>
                        <a14:foregroundMark x1="54200" y1="49055" x2="54200" y2="49055"/>
                        <a14:foregroundMark x1="54200" y1="47761" x2="54200" y2="47761"/>
                        <a14:foregroundMark x1="54200" y1="45672" x2="54200" y2="45672"/>
                        <a14:foregroundMark x1="47227" y1="42388" x2="47227" y2="42388"/>
                        <a14:foregroundMark x1="40254" y1="43383" x2="40254" y2="43383"/>
                        <a14:foregroundMark x1="65452" y1="31841" x2="65452" y2="31841"/>
                        <a14:foregroundMark x1="63867" y1="23483" x2="63867" y2="23483"/>
                        <a14:foregroundMark x1="68146" y1="44080" x2="68146" y2="44080"/>
                        <a14:foregroundMark x1="74643" y1="49055" x2="74643" y2="49055"/>
                        <a14:foregroundMark x1="67670" y1="48756" x2="67670" y2="48756"/>
                        <a14:foregroundMark x1="64501" y1="47761" x2="64501" y2="47761"/>
                        <a14:foregroundMark x1="60063" y1="52139" x2="60063" y2="52139"/>
                        <a14:foregroundMark x1="58479" y1="57910" x2="58479" y2="57910"/>
                        <a14:foregroundMark x1="58003" y1="56517" x2="58003" y2="56517"/>
                        <a14:foregroundMark x1="69255" y1="58507" x2="69255" y2="58507"/>
                        <a14:foregroundMark x1="75753" y1="59900" x2="75753" y2="59900"/>
                        <a14:foregroundMark x1="76862" y1="64279" x2="76862" y2="64279"/>
                        <a14:foregroundMark x1="31062" y1="73433" x2="31062" y2="73433"/>
                        <a14:foregroundMark x1="38669" y1="72338" x2="38669" y2="72338"/>
                        <a14:foregroundMark x1="38669" y1="66269" x2="38669" y2="66269"/>
                        <a14:foregroundMark x1="30586" y1="65970" x2="30586" y2="65970"/>
                        <a14:foregroundMark x1="31062" y1="64577" x2="31062" y2="64577"/>
                        <a14:foregroundMark x1="49445" y1="65274" x2="49445" y2="65274"/>
                        <a14:foregroundMark x1="63867" y1="67363" x2="63867" y2="67363"/>
                        <a14:foregroundMark x1="75753" y1="65672" x2="75753" y2="65672"/>
                        <a14:foregroundMark x1="72425" y1="64279" x2="72425" y2="64279"/>
                        <a14:foregroundMark x1="69255" y1="63980" x2="69255" y2="63980"/>
                        <a14:foregroundMark x1="61807" y1="63582" x2="61807" y2="63582"/>
                        <a14:foregroundMark x1="48336" y1="59602" x2="48336" y2="59602"/>
                        <a14:foregroundMark x1="45642" y1="21791" x2="45642" y2="21791"/>
                        <a14:foregroundMark x1="40729" y1="20100" x2="40729" y2="20100"/>
                        <a14:foregroundMark x1="33756" y1="20100" x2="33756" y2="20100"/>
                        <a14:foregroundMark x1="32171" y1="18706" x2="32171" y2="18706"/>
                        <a14:foregroundMark x1="40254" y1="17015" x2="40254" y2="17015"/>
                        <a14:foregroundMark x1="46117" y1="16318" x2="46117" y2="16318"/>
                        <a14:foregroundMark x1="50396" y1="19701" x2="50396" y2="19701"/>
                        <a14:foregroundMark x1="46751" y1="9950" x2="46751" y2="9950"/>
                        <a14:foregroundMark x1="48336" y1="6567" x2="48336" y2="6567"/>
                        <a14:foregroundMark x1="47227" y1="4179" x2="47227" y2="4179"/>
                        <a14:foregroundMark x1="61173" y1="18408" x2="61173" y2="18408"/>
                        <a14:foregroundMark x1="58479" y1="17711" x2="58479" y2="17711"/>
                        <a14:foregroundMark x1="67670" y1="18706" x2="67670" y2="18706"/>
                        <a14:foregroundMark x1="72425" y1="15721" x2="72425" y2="15721"/>
                        <a14:foregroundMark x1="76228" y1="16716" x2="76228" y2="16716"/>
                        <a14:foregroundMark x1="91284" y1="23781" x2="91284" y2="23781"/>
                        <a14:foregroundMark x1="91284" y1="25473" x2="91284" y2="25473"/>
                        <a14:foregroundMark x1="91284" y1="31244" x2="91284" y2="31244"/>
                        <a14:foregroundMark x1="92868" y1="29552" x2="92868" y2="29552"/>
                        <a14:foregroundMark x1="92393" y1="37313" x2="92393" y2="37313"/>
                        <a14:foregroundMark x1="86529" y1="45075" x2="86529" y2="45075"/>
                        <a14:foregroundMark x1="81141" y1="49055" x2="81141" y2="49055"/>
                        <a14:foregroundMark x1="58003" y1="45075" x2="58003" y2="45075"/>
                        <a14:foregroundMark x1="38035" y1="51841" x2="38035" y2="51841"/>
                        <a14:foregroundMark x1="35341" y1="44080" x2="35341" y2="44080"/>
                        <a14:foregroundMark x1="33281" y1="40995" x2="33281" y2="40995"/>
                        <a14:foregroundMark x1="38669" y1="34229" x2="38669" y2="34229"/>
                        <a14:foregroundMark x1="64976" y1="28856" x2="64976" y2="28856"/>
                        <a14:foregroundMark x1="64976" y1="28856" x2="64976" y2="28856"/>
                        <a14:foregroundMark x1="53724" y1="81791" x2="53724" y2="81791"/>
                        <a14:foregroundMark x1="46751" y1="81791" x2="46751" y2="81791"/>
                        <a14:foregroundMark x1="46751" y1="95025" x2="46751" y2="95025"/>
                        <a14:foregroundMark x1="64501" y1="92935" x2="64501" y2="92935"/>
                        <a14:foregroundMark x1="63867" y1="86567" x2="63867" y2="86567"/>
                        <a14:foregroundMark x1="64976" y1="84179" x2="64976" y2="84179"/>
                        <a14:foregroundMark x1="64501" y1="97313" x2="64501" y2="97313"/>
                        <a14:foregroundMark x1="75753" y1="74030" x2="75753" y2="74030"/>
                        <a14:foregroundMark x1="81141" y1="65970" x2="81141" y2="65970"/>
                        <a14:foregroundMark x1="80032" y1="59900" x2="80032" y2="59900"/>
                        <a14:foregroundMark x1="78922" y1="56219" x2="78922" y2="56219"/>
                        <a14:foregroundMark x1="78447" y1="51144" x2="78447" y2="51144"/>
                        <a14:foregroundMark x1="61807" y1="41990" x2="61807" y2="41990"/>
                        <a14:foregroundMark x1="65452" y1="37910" x2="65452" y2="37910"/>
                        <a14:foregroundMark x1="61807" y1="35224" x2="61807" y2="35224"/>
                        <a14:foregroundMark x1="58479" y1="26468" x2="58479" y2="26468"/>
                        <a14:foregroundMark x1="57369" y1="26468" x2="57369" y2="26468"/>
                        <a14:foregroundMark x1="55784" y1="26169" x2="55784" y2="26169"/>
                        <a14:foregroundMark x1="54200" y1="25473" x2="54200" y2="25473"/>
                        <a14:foregroundMark x1="46751" y1="24776" x2="46751" y2="24776"/>
                        <a14:foregroundMark x1="42948" y1="24776" x2="42948" y2="24776"/>
                        <a14:foregroundMark x1="39144" y1="24776" x2="39144" y2="24776"/>
                        <a14:foregroundMark x1="39144" y1="23781" x2="39144" y2="23781"/>
                        <a14:foregroundMark x1="38669" y1="28159" x2="38669" y2="28159"/>
                        <a14:foregroundMark x1="42314" y1="29154" x2="42314" y2="29154"/>
                        <a14:foregroundMark x1="51030" y1="35224" x2="51030" y2="35224"/>
                        <a14:foregroundMark x1="39620" y1="51443" x2="39620" y2="51443"/>
                        <a14:foregroundMark x1="32647" y1="49751" x2="32647" y2="49751"/>
                        <a14:foregroundMark x1="22979" y1="57214" x2="22979" y2="57214"/>
                        <a14:foregroundMark x1="17116" y1="61194" x2="17116" y2="61194"/>
                        <a14:foregroundMark x1="15531" y1="61891" x2="15531" y2="61891"/>
                        <a14:foregroundMark x1="22504" y1="62587" x2="22504" y2="62587"/>
                        <a14:foregroundMark x1="32647" y1="62587" x2="32647" y2="62587"/>
                        <a14:foregroundMark x1="37084" y1="59900" x2="37084" y2="59900"/>
                        <a14:foregroundMark x1="42948" y1="58209" x2="42948" y2="58209"/>
                        <a14:foregroundMark x1="47227" y1="56816" x2="47227" y2="56816"/>
                        <a14:foregroundMark x1="52615" y1="56816" x2="52615" y2="56816"/>
                        <a14:foregroundMark x1="58479" y1="55821" x2="58479" y2="55821"/>
                        <a14:foregroundMark x1="54675" y1="55522" x2="54675" y2="55522"/>
                        <a14:foregroundMark x1="37084" y1="55124" x2="37084" y2="55124"/>
                        <a14:foregroundMark x1="31696" y1="56219" x2="31696" y2="56219"/>
                        <a14:foregroundMark x1="26307" y1="56816" x2="26307" y2="56816"/>
                        <a14:foregroundMark x1="19334" y1="54527" x2="19334" y2="54527"/>
                        <a14:foregroundMark x1="22504" y1="52438" x2="22504" y2="52438"/>
                        <a14:foregroundMark x1="26783" y1="52438" x2="26783" y2="52438"/>
                        <a14:foregroundMark x1="47702" y1="59204" x2="47702" y2="59204"/>
                        <a14:foregroundMark x1="54675" y1="60199" x2="54675" y2="60199"/>
                        <a14:foregroundMark x1="60063" y1="60896" x2="60063" y2="60896"/>
                        <a14:foregroundMark x1="65452" y1="61194" x2="65452" y2="61194"/>
                        <a14:foregroundMark x1="68146" y1="61592" x2="68146" y2="61592"/>
                        <a14:foregroundMark x1="56894" y1="69652" x2="56894" y2="69652"/>
                        <a14:foregroundMark x1="56418" y1="73731" x2="56418" y2="73731"/>
                        <a14:foregroundMark x1="56418" y1="73731" x2="56418" y2="73731"/>
                        <a14:foregroundMark x1="37559" y1="81791" x2="37559" y2="81791"/>
                        <a14:foregroundMark x1="34390" y1="77413" x2="34390" y2="77413"/>
                        <a14:foregroundMark x1="24723" y1="78109" x2="24723" y2="78109"/>
                        <a14:foregroundMark x1="24089" y1="77114" x2="24089" y2="77114"/>
                        <a14:foregroundMark x1="20285" y1="77114" x2="20285" y2="77114"/>
                        <a14:foregroundMark x1="17591" y1="72040" x2="17591" y2="72040"/>
                        <a14:foregroundMark x1="16640" y1="71045" x2="16640" y2="71045"/>
                        <a14:foregroundMark x1="24723" y1="78806" x2="24723" y2="78806"/>
                        <a14:foregroundMark x1="31062" y1="85871" x2="31062" y2="85871"/>
                        <a14:foregroundMark x1="35341" y1="86567" x2="35341" y2="86567"/>
                        <a14:foregroundMark x1="39144" y1="88259" x2="39144" y2="88259"/>
                        <a14:foregroundMark x1="42314" y1="91940" x2="42314" y2="91940"/>
                        <a14:foregroundMark x1="39144" y1="93930" x2="39144" y2="93930"/>
                        <a14:foregroundMark x1="53724" y1="95025" x2="53724" y2="95025"/>
                        <a14:foregroundMark x1="56894" y1="93333" x2="56894" y2="93333"/>
                        <a14:foregroundMark x1="63391" y1="90249" x2="63391" y2="90249"/>
                        <a14:foregroundMark x1="63391" y1="90249" x2="63391" y2="90249"/>
                        <a14:foregroundMark x1="62758" y1="88557" x2="62758" y2="88557"/>
                        <a14:foregroundMark x1="59113" y1="86169" x2="59113" y2="86169"/>
                        <a14:foregroundMark x1="57369" y1="83483" x2="57369" y2="83483"/>
                        <a14:foregroundMark x1="54200" y1="78806" x2="54200" y2="78806"/>
                        <a14:foregroundMark x1="46117" y1="72338" x2="46117" y2="72338"/>
                        <a14:foregroundMark x1="33756" y1="60199" x2="33756" y2="60199"/>
                        <a14:foregroundMark x1="37559" y1="58209" x2="37559" y2="58209"/>
                        <a14:foregroundMark x1="40729" y1="58507" x2="40729" y2="58507"/>
                        <a14:foregroundMark x1="48811" y1="69652" x2="48811" y2="69652"/>
                        <a14:foregroundMark x1="46751" y1="69652" x2="46751" y2="69652"/>
                        <a14:foregroundMark x1="44057" y1="69652" x2="44057" y2="69652"/>
                        <a14:foregroundMark x1="38669" y1="70647" x2="38669" y2="70647"/>
                        <a14:foregroundMark x1="32647" y1="70348" x2="32647" y2="70348"/>
                      </a14:backgroundRemoval>
                    </a14:imgEffect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94"/>
          <a:stretch/>
        </p:blipFill>
        <p:spPr>
          <a:xfrm>
            <a:off x="1453868" y="4581129"/>
            <a:ext cx="897716" cy="1581843"/>
          </a:xfrm>
          <a:prstGeom prst="rect">
            <a:avLst/>
          </a:prstGeom>
        </p:spPr>
      </p:pic>
      <p:pic>
        <p:nvPicPr>
          <p:cNvPr id="28" name="Content Placeholder 3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9864" b="89796" l="18259" r="61245">
                        <a14:foregroundMark x1="20919" y1="70068" x2="20919" y2="70068"/>
                        <a14:foregroundMark x1="19407" y1="67007" x2="19407" y2="67007"/>
                        <a14:foregroundMark x1="41778" y1="63719" x2="41778" y2="63719"/>
                        <a14:foregroundMark x1="19166" y1="65873" x2="19166" y2="65873"/>
                        <a14:foregroundMark x1="19710" y1="62925" x2="19710" y2="62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82" r="38028"/>
          <a:stretch/>
        </p:blipFill>
        <p:spPr>
          <a:xfrm>
            <a:off x="1415481" y="4963730"/>
            <a:ext cx="1185375" cy="1417598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4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4115" b="97531" l="3729" r="76271">
                        <a14:foregroundMark x1="7119" y1="72840" x2="7119" y2="72840"/>
                        <a14:foregroundMark x1="63051" y1="6584" x2="63051" y2="6584"/>
                        <a14:foregroundMark x1="3729" y1="85597" x2="3729" y2="85597"/>
                        <a14:foregroundMark x1="68814" y1="83539" x2="68814" y2="83539"/>
                        <a14:foregroundMark x1="52542" y1="92593" x2="52542" y2="925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3765">
            <a:off x="3991908" y="4353863"/>
            <a:ext cx="14860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7" cstate="print">
            <a:extLst>
              <a:ext uri="{BEBA8EAE-BF5A-486C-A8C5-ECC9F3942E4B}">
                <a14:imgProps xmlns:a14="http://schemas.microsoft.com/office/drawing/2010/main">
                  <a14:imgLayer r:embed="rId28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9582" b="91289" l="7788" r="96388">
                        <a14:foregroundMark x1="7788" y1="72474" x2="7788" y2="72474"/>
                        <a14:foregroundMark x1="96501" y1="48432" x2="96501" y2="48432"/>
                        <a14:foregroundMark x1="76298" y1="10801" x2="76298" y2="10801"/>
                        <a14:foregroundMark x1="43679" y1="17944" x2="43679" y2="17944"/>
                        <a14:foregroundMark x1="39955" y1="24042" x2="39955" y2="24042"/>
                        <a14:foregroundMark x1="38036" y1="24042" x2="38036" y2="24042"/>
                        <a14:foregroundMark x1="35892" y1="27700" x2="35892" y2="27700"/>
                        <a14:foregroundMark x1="62641" y1="91289" x2="62641" y2="912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0412" y="4725144"/>
            <a:ext cx="1766109" cy="1144184"/>
          </a:xfrm>
          <a:prstGeom prst="rect">
            <a:avLst/>
          </a:prstGeom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31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4762" b="95238" l="5282" r="838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149963"/>
            <a:ext cx="1582298" cy="1170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Right Arrow 35"/>
          <p:cNvSpPr/>
          <p:nvPr/>
        </p:nvSpPr>
        <p:spPr>
          <a:xfrm>
            <a:off x="2677789" y="2506748"/>
            <a:ext cx="21220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7" name="Picture 36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>
                  <a14:imgLayer r:embed="rId36">
                    <a14:imgEffect>
                      <a14:backgroundRemoval t="8320" b="89969" l="10000" r="96043">
                        <a14:foregroundMark x1="49893" y1="8398" x2="49893" y2="8398"/>
                        <a14:foregroundMark x1="80481" y1="78927" x2="80481" y2="78927"/>
                        <a14:foregroundMark x1="93743" y1="49689" x2="93743" y2="49689"/>
                        <a14:foregroundMark x1="92834" y1="48367" x2="92834" y2="48367"/>
                        <a14:foregroundMark x1="91711" y1="46345" x2="91711" y2="46345"/>
                        <a14:foregroundMark x1="82299" y1="38258" x2="82299" y2="38258"/>
                        <a14:foregroundMark x1="83690" y1="38958" x2="83690" y2="38958"/>
                        <a14:backgroundMark x1="68717" y1="34914" x2="68717" y2="34914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959" t="3623" r="3282" b="16241"/>
          <a:stretch/>
        </p:blipFill>
        <p:spPr>
          <a:xfrm>
            <a:off x="2136716" y="754072"/>
            <a:ext cx="2303101" cy="20890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7" cstate="print">
            <a:extLst>
              <a:ext uri="{BEBA8EAE-BF5A-486C-A8C5-ECC9F3942E4B}">
                <a14:imgProps xmlns:a14="http://schemas.microsoft.com/office/drawing/2010/main">
                  <a14:imgLayer r:embed="rId38">
                    <a14:imgEffect>
                      <a14:backgroundRemoval t="2253" b="97611" l="1417" r="987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464" y="1967528"/>
            <a:ext cx="1662874" cy="172651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9" cstate="print">
            <a:extLst>
              <a:ext uri="{BEBA8EAE-BF5A-486C-A8C5-ECC9F3942E4B}">
                <a14:imgProps xmlns:a14="http://schemas.microsoft.com/office/drawing/2010/main">
                  <a14:imgLayer r:embed="rId40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  <p:sp>
        <p:nvSpPr>
          <p:cNvPr id="40" name="Right Arrow 39"/>
          <p:cNvSpPr/>
          <p:nvPr/>
        </p:nvSpPr>
        <p:spPr>
          <a:xfrm rot="10800000">
            <a:off x="2423593" y="4797862"/>
            <a:ext cx="1845381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Content Placeholder 2"/>
          <p:cNvSpPr txBox="1">
            <a:spLocks/>
          </p:cNvSpPr>
          <p:nvPr/>
        </p:nvSpPr>
        <p:spPr>
          <a:xfrm rot="1241004">
            <a:off x="8804309" y="3161509"/>
            <a:ext cx="2057702" cy="706895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de-DE" sz="1600" b="1" dirty="0"/>
              <a:t>„produzione in massa“</a:t>
            </a:r>
            <a:endParaRPr lang="de-DE" sz="1100" b="1" dirty="0"/>
          </a:p>
        </p:txBody>
      </p:sp>
      <p:pic>
        <p:nvPicPr>
          <p:cNvPr id="42" name="Picture 41"/>
          <p:cNvPicPr>
            <a:picLocks noChangeAspect="1"/>
          </p:cNvPicPr>
          <p:nvPr/>
        </p:nvPicPr>
        <p:blipFill rotWithShape="1">
          <a:blip r:embed="rId41" cstate="print">
            <a:extLst>
              <a:ext uri="{BEBA8EAE-BF5A-486C-A8C5-ECC9F3942E4B}">
                <a14:imgProps xmlns:a14="http://schemas.microsoft.com/office/drawing/2010/main">
                  <a14:imgLayer r:embed="rId42">
                    <a14:imgEffect>
                      <a14:backgroundRemoval t="12269" b="90252" l="25306" r="92098">
                        <a14:foregroundMark x1="74318" y1="84874" x2="74318" y2="84874"/>
                        <a14:foregroundMark x1="72248" y1="86218" x2="72248" y2="86218"/>
                        <a14:foregroundMark x1="69050" y1="81513" x2="69050" y2="81513"/>
                        <a14:foregroundMark x1="68485" y1="79160" x2="68485" y2="79160"/>
                        <a14:foregroundMark x1="65099" y1="79160" x2="65099" y2="79160"/>
                        <a14:foregroundMark x1="49953" y1="12269" x2="49953" y2="12269"/>
                        <a14:foregroundMark x1="40169" y1="14622" x2="40169" y2="14622"/>
                        <a14:foregroundMark x1="32455" y1="53613" x2="32455" y2="53613"/>
                        <a14:foregroundMark x1="30292" y1="54958" x2="30292" y2="54958"/>
                        <a14:foregroundMark x1="27658" y1="56471" x2="27658" y2="56471"/>
                        <a14:foregroundMark x1="25306" y1="53613" x2="25306" y2="53613"/>
                        <a14:backgroundMark x1="52117" y1="82857" x2="52117" y2="82857"/>
                        <a14:backgroundMark x1="55786" y1="79160" x2="55786" y2="79160"/>
                        <a14:backgroundMark x1="59548" y1="81008" x2="59548" y2="81008"/>
                        <a14:backgroundMark x1="60019" y1="86218" x2="60019" y2="86218"/>
                        <a14:backgroundMark x1="41204" y1="78151" x2="41204" y2="78151"/>
                        <a14:backgroundMark x1="37723" y1="76807" x2="37723" y2="76807"/>
                        <a14:backgroundMark x1="75447" y1="87731" x2="75447" y2="87731"/>
                        <a14:backgroundMark x1="73001" y1="92437" x2="73001" y2="924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09" t="6634" r="5748" b="27490"/>
          <a:stretch/>
        </p:blipFill>
        <p:spPr>
          <a:xfrm>
            <a:off x="2201092" y="5661248"/>
            <a:ext cx="2022700" cy="1023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52201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750"/>
                            </p:stCondLst>
                            <p:childTnLst>
                              <p:par>
                                <p:cTn id="19" presetID="14" presetClass="entr" presetSubtype="1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7" name="Rectangle 6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Galllica</a:t>
            </a:r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sp>
        <p:nvSpPr>
          <p:cNvPr id="8" name="Rectangle 7"/>
          <p:cNvSpPr/>
          <p:nvPr/>
        </p:nvSpPr>
        <p:spPr>
          <a:xfrm>
            <a:off x="7896201" y="2"/>
            <a:ext cx="1512169" cy="6669359"/>
          </a:xfrm>
          <a:prstGeom prst="rect">
            <a:avLst/>
          </a:prstGeom>
          <a:solidFill>
            <a:srgbClr val="09952A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49 – 30 </a:t>
            </a:r>
            <a:endParaRPr lang="en-GB" b="1" dirty="0"/>
          </a:p>
          <a:p>
            <a:pPr algn="ctr"/>
            <a:r>
              <a:rPr lang="de-DE" sz="1400" i="1" dirty="0"/>
              <a:t>civ. Romana</a:t>
            </a:r>
            <a:r>
              <a:rPr lang="de-DE" sz="1400" dirty="0"/>
              <a:t>;</a:t>
            </a:r>
          </a:p>
          <a:p>
            <a:pPr algn="ctr"/>
            <a:r>
              <a:rPr lang="de-DE" sz="1400" dirty="0"/>
              <a:t>   fine provincia</a:t>
            </a:r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600" dirty="0"/>
          </a:p>
          <a:p>
            <a:pPr algn="ctr"/>
            <a:br>
              <a:rPr lang="de-DE" sz="1600" dirty="0"/>
            </a:br>
            <a:endParaRPr lang="de-DE" sz="2000" dirty="0"/>
          </a:p>
          <a:p>
            <a:pPr algn="ctr"/>
            <a:br>
              <a:rPr lang="de-DE" sz="1400" dirty="0"/>
            </a:br>
            <a:endParaRPr lang="de-DE" sz="900" dirty="0"/>
          </a:p>
          <a:p>
            <a:pPr algn="ctr"/>
            <a:endParaRPr lang="de-DE" sz="2400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</p:txBody>
      </p:sp>
      <p:sp>
        <p:nvSpPr>
          <p:cNvPr id="9" name="Rectangle 8"/>
          <p:cNvSpPr/>
          <p:nvPr/>
        </p:nvSpPr>
        <p:spPr>
          <a:xfrm>
            <a:off x="9408370" y="2"/>
            <a:ext cx="1259631" cy="6667805"/>
          </a:xfrm>
          <a:prstGeom prst="rect">
            <a:avLst/>
          </a:prstGeom>
          <a:solidFill>
            <a:srgbClr val="00B0F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30 </a:t>
            </a:r>
            <a:r>
              <a:rPr lang="de-DE" b="1" dirty="0">
                <a:sym typeface="Wingdings" panose="05000000000000000000" pitchFamily="2" charset="2"/>
              </a:rPr>
              <a:t></a:t>
            </a:r>
            <a:br>
              <a:rPr lang="de-DE" b="1" dirty="0"/>
            </a:br>
            <a:r>
              <a:rPr lang="de-DE" sz="1400" spc="-150" dirty="0"/>
              <a:t>Augusto</a:t>
            </a:r>
          </a:p>
          <a:p>
            <a:pPr algn="ctr"/>
            <a:endParaRPr lang="de-DE" sz="1400" spc="-150" dirty="0"/>
          </a:p>
          <a:p>
            <a:pPr algn="ctr"/>
            <a:endParaRPr lang="de-DE" spc="-150" dirty="0"/>
          </a:p>
          <a:p>
            <a:pPr algn="ctr"/>
            <a:endParaRPr lang="de-DE" sz="1400" spc="-150" dirty="0"/>
          </a:p>
          <a:p>
            <a:pPr algn="ctr"/>
            <a:endParaRPr lang="de-DE" sz="1400" spc="-150" dirty="0"/>
          </a:p>
          <a:p>
            <a:pPr algn="ctr"/>
            <a:endParaRPr lang="de-DE" sz="1600" spc="-150" dirty="0"/>
          </a:p>
          <a:p>
            <a:pPr algn="ctr"/>
            <a:endParaRPr lang="de-DE" sz="1600" spc="-15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8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1600" dirty="0"/>
          </a:p>
          <a:p>
            <a:pPr algn="ctr"/>
            <a:endParaRPr lang="de-DE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12" name="Right Arrow 11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5" name="Right Arrow 14"/>
          <p:cNvSpPr/>
          <p:nvPr/>
        </p:nvSpPr>
        <p:spPr>
          <a:xfrm>
            <a:off x="4151784" y="1667526"/>
            <a:ext cx="2595833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333" b="84951" l="19526" r="88488">
                        <a14:foregroundMark x1="76016" y1="6998" x2="76016" y2="6998"/>
                        <a14:foregroundMark x1="74379" y1="5944" x2="74379" y2="5944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983" t="9178" r="15400" b="26629"/>
          <a:stretch/>
        </p:blipFill>
        <p:spPr>
          <a:xfrm>
            <a:off x="9408368" y="476672"/>
            <a:ext cx="1259632" cy="236737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2322" b="84898" l="61156" r="95845">
                        <a14:foregroundMark x1="70822" y1="34157" x2="70822" y2="34157"/>
                        <a14:foregroundMark x1="71364" y1="32392" x2="71364" y2="32392"/>
                        <a14:foregroundMark x1="71364" y1="34721" x2="71364" y2="34721"/>
                        <a14:foregroundMark x1="66305" y1="35921" x2="66305" y2="35921"/>
                        <a14:foregroundMark x1="66305" y1="41284" x2="66305" y2="41284"/>
                        <a14:foregroundMark x1="81933" y1="79111" x2="81933" y2="79111"/>
                        <a14:foregroundMark x1="82114" y1="79958" x2="82114" y2="79958"/>
                        <a14:foregroundMark x1="85818" y1="80946" x2="85818" y2="80946"/>
                        <a14:foregroundMark x1="85818" y1="80663" x2="85818" y2="80663"/>
                        <a14:foregroundMark x1="66938" y1="45307" x2="66938" y2="45307"/>
                        <a14:foregroundMark x1="67299" y1="37050" x2="67299" y2="37050"/>
                        <a14:foregroundMark x1="67299" y1="34016" x2="67299" y2="34016"/>
                        <a14:foregroundMark x1="65041" y1="34439" x2="65041" y2="34439"/>
                        <a14:foregroundMark x1="90605" y1="75300" x2="90605" y2="75300"/>
                        <a14:foregroundMark x1="92683" y1="76782" x2="92683" y2="76782"/>
                        <a14:foregroundMark x1="92502" y1="80381" x2="92502" y2="80381"/>
                        <a14:foregroundMark x1="89883" y1="83698" x2="89883" y2="83698"/>
                        <a14:foregroundMark x1="86902" y1="84898" x2="86902" y2="84898"/>
                        <a14:foregroundMark x1="87263" y1="82428" x2="87263" y2="82428"/>
                        <a14:foregroundMark x1="88618" y1="77064" x2="88618" y2="77064"/>
                        <a14:foregroundMark x1="66757" y1="64432" x2="66757" y2="64432"/>
                        <a14:foregroundMark x1="61156" y1="49682" x2="61156" y2="49682"/>
                        <a14:foregroundMark x1="67118" y1="46789" x2="67118" y2="46789"/>
                        <a14:foregroundMark x1="67660" y1="44178" x2="67660" y2="44178"/>
                        <a14:foregroundMark x1="66938" y1="42555" x2="66938" y2="42555"/>
                        <a14:foregroundMark x1="63776" y1="37474" x2="63776" y2="37474"/>
                        <a14:backgroundMark x1="75248" y1="69795" x2="75248" y2="69795"/>
                        <a14:backgroundMark x1="78591" y1="71136" x2="78591" y2="71136"/>
                        <a14:backgroundMark x1="73351" y1="69513" x2="73351" y2="69513"/>
                        <a14:backgroundMark x1="73984" y1="71136" x2="73984" y2="71136"/>
                        <a14:backgroundMark x1="76874" y1="70854" x2="76874" y2="70854"/>
                        <a14:backgroundMark x1="80036" y1="70995" x2="80036" y2="70995"/>
                        <a14:backgroundMark x1="80397" y1="70078" x2="80397" y2="70078"/>
                        <a14:backgroundMark x1="72267" y1="68807" x2="72267" y2="68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546" t="30348" r="3227" b="14933"/>
          <a:stretch/>
        </p:blipFill>
        <p:spPr>
          <a:xfrm>
            <a:off x="9336360" y="2508818"/>
            <a:ext cx="1406068" cy="2576367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5000" b="45000" l="12406" r="38338">
                        <a14:backgroundMark x1="15797" y1="19643" x2="15797" y2="19643"/>
                        <a14:backgroundMark x1="20733" y1="24188" x2="20733" y2="24188"/>
                        <a14:backgroundMark x1="17348" y1="23377" x2="17348" y2="23377"/>
                        <a14:backgroundMark x1="17913" y1="22727" x2="17913" y2="22727"/>
                        <a14:backgroundMark x1="15938" y1="26786" x2="15938" y2="26786"/>
                        <a14:backgroundMark x1="23272" y1="11039" x2="23272" y2="110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64" r="58420" b="50000"/>
          <a:stretch/>
        </p:blipFill>
        <p:spPr>
          <a:xfrm>
            <a:off x="7826360" y="1857610"/>
            <a:ext cx="2086065" cy="2795526"/>
          </a:xfrm>
          <a:prstGeom prst="rect">
            <a:avLst/>
          </a:prstGeom>
        </p:spPr>
      </p:pic>
      <p:pic>
        <p:nvPicPr>
          <p:cNvPr id="23" name="Content Placeholder 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5128" b="48889" l="15513" r="68462">
                        <a14:backgroundMark x1="19359" y1="18803" x2="19359" y2="18803"/>
                        <a14:backgroundMark x1="16154" y1="22564" x2="16154" y2="22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56" r="27716" b="45622"/>
          <a:stretch/>
        </p:blipFill>
        <p:spPr>
          <a:xfrm>
            <a:off x="5819456" y="4077073"/>
            <a:ext cx="2292769" cy="1547421"/>
          </a:xfrm>
          <a:prstGeom prst="rect">
            <a:avLst/>
          </a:prstGeom>
        </p:spPr>
      </p:pic>
      <p:pic>
        <p:nvPicPr>
          <p:cNvPr id="24" name="Content Placeholder 4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sp>
        <p:nvSpPr>
          <p:cNvPr id="25" name="Right Arrow 24"/>
          <p:cNvSpPr/>
          <p:nvPr/>
        </p:nvSpPr>
        <p:spPr>
          <a:xfrm>
            <a:off x="4151784" y="3645024"/>
            <a:ext cx="329372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ight Arrow 25"/>
          <p:cNvSpPr/>
          <p:nvPr/>
        </p:nvSpPr>
        <p:spPr>
          <a:xfrm>
            <a:off x="4151784" y="5829987"/>
            <a:ext cx="651621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19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4115" b="97531" l="3729" r="76271">
                        <a14:foregroundMark x1="7119" y1="72840" x2="7119" y2="72840"/>
                        <a14:foregroundMark x1="63051" y1="6584" x2="63051" y2="6584"/>
                        <a14:foregroundMark x1="3729" y1="85597" x2="3729" y2="85597"/>
                        <a14:foregroundMark x1="68814" y1="83539" x2="68814" y2="83539"/>
                        <a14:foregroundMark x1="52542" y1="92593" x2="52542" y2="925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3765">
            <a:off x="3991908" y="4353863"/>
            <a:ext cx="14860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82" b="91289" l="7788" r="96388">
                        <a14:foregroundMark x1="7788" y1="72474" x2="7788" y2="72474"/>
                        <a14:foregroundMark x1="96501" y1="48432" x2="96501" y2="48432"/>
                        <a14:foregroundMark x1="76298" y1="10801" x2="76298" y2="10801"/>
                        <a14:foregroundMark x1="43679" y1="17944" x2="43679" y2="17944"/>
                        <a14:foregroundMark x1="39955" y1="24042" x2="39955" y2="24042"/>
                        <a14:foregroundMark x1="38036" y1="24042" x2="38036" y2="24042"/>
                        <a14:foregroundMark x1="35892" y1="27700" x2="35892" y2="27700"/>
                        <a14:foregroundMark x1="62641" y1="91289" x2="62641" y2="912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0412" y="4725144"/>
            <a:ext cx="1766109" cy="1144184"/>
          </a:xfrm>
          <a:prstGeom prst="rect">
            <a:avLst/>
          </a:prstGeom>
        </p:spPr>
      </p:pic>
      <p:pic>
        <p:nvPicPr>
          <p:cNvPr id="34" name="Picture 3"/>
          <p:cNvPicPr>
            <a:picLocks noChangeAspect="1" noChangeArrowheads="1"/>
          </p:cNvPicPr>
          <p:nvPr/>
        </p:nvPicPr>
        <p:blipFill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4762" b="95238" l="5282" r="838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149963"/>
            <a:ext cx="1582298" cy="1170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Picture 34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Right Arrow 35"/>
          <p:cNvSpPr/>
          <p:nvPr/>
        </p:nvSpPr>
        <p:spPr>
          <a:xfrm>
            <a:off x="4151784" y="2506748"/>
            <a:ext cx="648073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Content Placeholder 5"/>
          <p:cNvSpPr>
            <a:spLocks noGrp="1"/>
          </p:cNvSpPr>
          <p:nvPr>
            <p:ph idx="1"/>
          </p:nvPr>
        </p:nvSpPr>
        <p:spPr>
          <a:xfrm>
            <a:off x="1415480" y="2"/>
            <a:ext cx="2879078" cy="6857999"/>
          </a:xfrm>
        </p:spPr>
        <p:txBody>
          <a:bodyPr>
            <a:noAutofit/>
          </a:bodyPr>
          <a:lstStyle/>
          <a:p>
            <a:r>
              <a:rPr lang="it-IT" sz="1500" b="1" dirty="0"/>
              <a:t>Identità prima di 50 a.C. </a:t>
            </a:r>
            <a:endParaRPr lang="de-DE" sz="1500" b="1" dirty="0"/>
          </a:p>
          <a:p>
            <a:pPr lvl="1"/>
            <a:r>
              <a:rPr lang="de-DE" sz="1500" dirty="0"/>
              <a:t>simboli di status </a:t>
            </a:r>
            <a:r>
              <a:rPr lang="de-DE" sz="1500" i="1" dirty="0"/>
              <a:t>origine </a:t>
            </a:r>
            <a:r>
              <a:rPr lang="de-DE" sz="1500" b="1" i="1" dirty="0"/>
              <a:t>indigena</a:t>
            </a:r>
          </a:p>
          <a:p>
            <a:pPr lvl="1"/>
            <a:r>
              <a:rPr lang="de-DE" sz="1500" b="1" dirty="0"/>
              <a:t>importazioni</a:t>
            </a:r>
            <a:r>
              <a:rPr lang="de-DE" sz="1500" dirty="0"/>
              <a:t> </a:t>
            </a:r>
            <a:r>
              <a:rPr lang="de-DE" sz="1500" dirty="0">
                <a:sym typeface="Wingdings" pitchFamily="2" charset="2"/>
              </a:rPr>
              <a:t>alienazione</a:t>
            </a:r>
          </a:p>
          <a:p>
            <a:r>
              <a:rPr lang="de-DE" sz="1500" b="1" dirty="0"/>
              <a:t>fibule </a:t>
            </a:r>
            <a:r>
              <a:rPr lang="de-DE" sz="1500" b="1" dirty="0">
                <a:sym typeface="Wingdings" pitchFamily="2" charset="2"/>
              </a:rPr>
              <a:t> </a:t>
            </a:r>
            <a:r>
              <a:rPr lang="de-DE" sz="1500" dirty="0">
                <a:sym typeface="Wingdings" pitchFamily="2" charset="2"/>
              </a:rPr>
              <a:t>abbigliamento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                     in generale</a:t>
            </a:r>
          </a:p>
          <a:p>
            <a:pPr lvl="1"/>
            <a:r>
              <a:rPr lang="de-DE" sz="1500" b="1" dirty="0">
                <a:sym typeface="Wingdings" pitchFamily="2" charset="2"/>
              </a:rPr>
              <a:t>identità</a:t>
            </a:r>
            <a:r>
              <a:rPr lang="de-DE" sz="1500" dirty="0">
                <a:sym typeface="Wingdings" pitchFamily="2" charset="2"/>
              </a:rPr>
              <a:t> dei </a:t>
            </a:r>
            <a:r>
              <a:rPr lang="de-DE" sz="1500" b="1" dirty="0">
                <a:sym typeface="Wingdings" pitchFamily="2" charset="2"/>
              </a:rPr>
              <a:t>gruppi</a:t>
            </a:r>
            <a:r>
              <a:rPr lang="de-DE" sz="1500" dirty="0">
                <a:sym typeface="Wingdings" pitchFamily="2" charset="2"/>
              </a:rPr>
              <a:t> etnico, sociale,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o gli identità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basato sul genere,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anzianità, eccetera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(p.ex. alcune fibule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La Tène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      fino al I s. d.C.)</a:t>
            </a:r>
          </a:p>
          <a:p>
            <a:r>
              <a:rPr lang="de-DE" sz="1500" b="1" dirty="0">
                <a:sym typeface="Wingdings" pitchFamily="2" charset="2"/>
              </a:rPr>
              <a:t>tendenze arcaizzante</a:t>
            </a:r>
            <a:br>
              <a:rPr lang="de-DE" sz="1500" b="1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nel contesto funerario</a:t>
            </a:r>
            <a:endParaRPr lang="de-DE" sz="1500" b="1" dirty="0">
              <a:sym typeface="Wingdings" pitchFamily="2" charset="2"/>
            </a:endParaRPr>
          </a:p>
          <a:p>
            <a:r>
              <a:rPr lang="de-DE" sz="1500" b="1" dirty="0">
                <a:sym typeface="Wingdings" pitchFamily="2" charset="2"/>
              </a:rPr>
              <a:t>sviluppi economiche </a:t>
            </a:r>
            <a:br>
              <a:rPr lang="de-DE" sz="1500" b="1" dirty="0">
                <a:sym typeface="Wingdings" pitchFamily="2" charset="2"/>
              </a:rPr>
            </a:br>
            <a:r>
              <a:rPr lang="de-DE" sz="1500" b="1" dirty="0">
                <a:sym typeface="Wingdings" pitchFamily="2" charset="2"/>
              </a:rPr>
              <a:t>      e sociali </a:t>
            </a:r>
            <a:br>
              <a:rPr lang="de-DE" sz="1500" b="1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(fine II s.a.C.-I s. d.C.)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b="1" dirty="0">
                <a:sym typeface="Wingdings" pitchFamily="2" charset="2"/>
              </a:rPr>
              <a:t> più persone vogliono 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     </a:t>
            </a:r>
            <a:r>
              <a:rPr lang="de-DE" sz="1500" b="1" dirty="0">
                <a:sym typeface="Wingdings" pitchFamily="2" charset="2"/>
              </a:rPr>
              <a:t>mettere in mostra</a:t>
            </a:r>
            <a:br>
              <a:rPr lang="de-DE" sz="1500" b="1" dirty="0">
                <a:sym typeface="Wingdings" pitchFamily="2" charset="2"/>
              </a:rPr>
            </a:br>
            <a:r>
              <a:rPr lang="de-DE" sz="1500" b="1" dirty="0">
                <a:sym typeface="Wingdings" pitchFamily="2" charset="2"/>
              </a:rPr>
              <a:t>     il loro status</a:t>
            </a:r>
          </a:p>
          <a:p>
            <a:r>
              <a:rPr lang="de-DE" sz="1500" dirty="0">
                <a:sym typeface="Wingdings" pitchFamily="2" charset="2"/>
              </a:rPr>
              <a:t> dunque: </a:t>
            </a:r>
            <a:r>
              <a:rPr lang="de-DE" sz="1500" b="1" dirty="0">
                <a:sym typeface="Wingdings" pitchFamily="2" charset="2"/>
              </a:rPr>
              <a:t>più</a:t>
            </a:r>
            <a:r>
              <a:rPr lang="de-DE" sz="1500" dirty="0">
                <a:sym typeface="Wingdings" pitchFamily="2" charset="2"/>
              </a:rPr>
              <a:t> oggetii di prestigio, ma di origine </a:t>
            </a:r>
            <a:r>
              <a:rPr lang="de-DE" sz="1500" b="1" dirty="0">
                <a:sym typeface="Wingdings" pitchFamily="2" charset="2"/>
              </a:rPr>
              <a:t>indigenà</a:t>
            </a:r>
            <a:br>
              <a:rPr lang="de-DE" sz="1500" dirty="0">
                <a:sym typeface="Wingdings" pitchFamily="2" charset="2"/>
              </a:rPr>
            </a:br>
            <a:r>
              <a:rPr lang="de-DE" sz="1500" dirty="0">
                <a:sym typeface="Wingdings" pitchFamily="2" charset="2"/>
              </a:rPr>
              <a:t>in </a:t>
            </a:r>
            <a:r>
              <a:rPr lang="de-DE" sz="1500" u="sng" dirty="0">
                <a:sym typeface="Wingdings" pitchFamily="2" charset="2"/>
              </a:rPr>
              <a:t>nessun</a:t>
            </a:r>
            <a:r>
              <a:rPr lang="de-DE" sz="1500" dirty="0">
                <a:sym typeface="Wingdings" pitchFamily="2" charset="2"/>
              </a:rPr>
              <a:t> caso: resistenza culturale</a:t>
            </a: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5676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51784" y="2"/>
            <a:ext cx="1728192" cy="6669359"/>
          </a:xfrm>
          <a:prstGeom prst="rect">
            <a:avLst/>
          </a:prstGeom>
          <a:solidFill>
            <a:schemeClr val="accent3">
              <a:lumMod val="40000"/>
              <a:lumOff val="60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110 – 90</a:t>
            </a:r>
            <a:endParaRPr lang="en-GB" b="1" dirty="0"/>
          </a:p>
          <a:p>
            <a:pPr algn="ctr"/>
            <a:r>
              <a:rPr lang="de-DE" sz="1400" dirty="0"/>
              <a:t>Gaio Mario</a:t>
            </a:r>
            <a:br>
              <a:rPr lang="de-DE" sz="1400" dirty="0"/>
            </a:br>
            <a:r>
              <a:rPr lang="de-DE" sz="1400" dirty="0"/>
              <a:t>&amp; guerra sociale</a:t>
            </a:r>
          </a:p>
          <a:p>
            <a:pPr algn="ctr"/>
            <a:endParaRPr lang="de-DE" sz="105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2800" dirty="0"/>
          </a:p>
          <a:p>
            <a:pPr algn="ctr"/>
            <a:br>
              <a:rPr lang="de-DE" sz="2400" dirty="0"/>
            </a:br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sz="24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br>
              <a:rPr lang="de-DE" dirty="0"/>
            </a:br>
            <a:br>
              <a:rPr lang="de-DE" dirty="0"/>
            </a:br>
            <a:br>
              <a:rPr lang="de-DE" dirty="0"/>
            </a:br>
            <a:endParaRPr lang="en-GB" b="1" dirty="0"/>
          </a:p>
        </p:txBody>
      </p:sp>
      <p:sp>
        <p:nvSpPr>
          <p:cNvPr id="5" name="Rectangle 4"/>
          <p:cNvSpPr/>
          <p:nvPr/>
        </p:nvSpPr>
        <p:spPr>
          <a:xfrm>
            <a:off x="5879976" y="2"/>
            <a:ext cx="2016222" cy="6669359"/>
          </a:xfrm>
          <a:prstGeom prst="rect">
            <a:avLst/>
          </a:prstGeom>
          <a:solidFill>
            <a:srgbClr val="92D050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89 – 50</a:t>
            </a:r>
            <a:endParaRPr lang="en-GB" sz="1600" b="1" dirty="0"/>
          </a:p>
          <a:p>
            <a:pPr algn="ctr"/>
            <a:r>
              <a:rPr lang="de-DE" sz="1400" i="1" spc="-150" dirty="0"/>
              <a:t>ius Latii </a:t>
            </a:r>
            <a:r>
              <a:rPr lang="de-DE" sz="1400" spc="-150" dirty="0"/>
              <a:t>&amp; guerra Galllica</a:t>
            </a:r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400" dirty="0"/>
          </a:p>
          <a:p>
            <a:pPr algn="ctr"/>
            <a:endParaRPr lang="de-DE" sz="200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3200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  <a:p>
            <a:pPr algn="ctr"/>
            <a:endParaRPr lang="de-DE" dirty="0"/>
          </a:p>
        </p:txBody>
      </p:sp>
      <p:sp>
        <p:nvSpPr>
          <p:cNvPr id="6" name="Rectangle 5"/>
          <p:cNvSpPr/>
          <p:nvPr/>
        </p:nvSpPr>
        <p:spPr>
          <a:xfrm>
            <a:off x="7896201" y="2"/>
            <a:ext cx="1512169" cy="6669359"/>
          </a:xfrm>
          <a:prstGeom prst="rect">
            <a:avLst/>
          </a:prstGeom>
          <a:solidFill>
            <a:srgbClr val="09952A">
              <a:alpha val="4039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49 – 30 </a:t>
            </a:r>
            <a:endParaRPr lang="en-GB" b="1" dirty="0"/>
          </a:p>
          <a:p>
            <a:pPr algn="ctr"/>
            <a:r>
              <a:rPr lang="de-DE" sz="1400" i="1" dirty="0"/>
              <a:t>civ. Romana</a:t>
            </a:r>
            <a:r>
              <a:rPr lang="de-DE" sz="1400" dirty="0"/>
              <a:t>;</a:t>
            </a:r>
          </a:p>
          <a:p>
            <a:pPr algn="ctr"/>
            <a:r>
              <a:rPr lang="de-DE" sz="1400" dirty="0"/>
              <a:t>   Ende Provinz</a:t>
            </a:r>
          </a:p>
          <a:p>
            <a:pPr algn="ctr"/>
            <a:endParaRPr lang="de-DE" sz="1400" dirty="0"/>
          </a:p>
          <a:p>
            <a:pPr algn="ctr"/>
            <a:endParaRPr lang="de-DE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1600" dirty="0"/>
          </a:p>
          <a:p>
            <a:pPr algn="ctr"/>
            <a:endParaRPr lang="de-DE" sz="1600" dirty="0"/>
          </a:p>
          <a:p>
            <a:pPr algn="ctr"/>
            <a:br>
              <a:rPr lang="de-DE" sz="1600" dirty="0"/>
            </a:br>
            <a:endParaRPr lang="de-DE" sz="2000" dirty="0"/>
          </a:p>
          <a:p>
            <a:pPr algn="ctr"/>
            <a:br>
              <a:rPr lang="de-DE" sz="1400" dirty="0"/>
            </a:br>
            <a:endParaRPr lang="de-DE" sz="900" dirty="0"/>
          </a:p>
          <a:p>
            <a:pPr algn="ctr"/>
            <a:endParaRPr lang="de-DE" sz="2400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  <a:p>
            <a:pPr algn="ctr"/>
            <a:endParaRPr lang="de-DE" i="1" dirty="0"/>
          </a:p>
        </p:txBody>
      </p:sp>
      <p:sp>
        <p:nvSpPr>
          <p:cNvPr id="7" name="Rectangle 6"/>
          <p:cNvSpPr/>
          <p:nvPr/>
        </p:nvSpPr>
        <p:spPr>
          <a:xfrm>
            <a:off x="9408370" y="2"/>
            <a:ext cx="1259631" cy="6667805"/>
          </a:xfrm>
          <a:prstGeom prst="rect">
            <a:avLst/>
          </a:prstGeom>
          <a:solidFill>
            <a:srgbClr val="00B0F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b="1" dirty="0"/>
              <a:t>ab 30</a:t>
            </a:r>
            <a:br>
              <a:rPr lang="de-DE" b="1" dirty="0"/>
            </a:br>
            <a:r>
              <a:rPr lang="de-DE" sz="1400" spc="-150" dirty="0"/>
              <a:t>Augustus</a:t>
            </a:r>
          </a:p>
          <a:p>
            <a:pPr algn="ctr"/>
            <a:endParaRPr lang="de-DE" sz="1400" spc="-150" dirty="0"/>
          </a:p>
          <a:p>
            <a:pPr algn="ctr"/>
            <a:endParaRPr lang="de-DE" spc="-150" dirty="0"/>
          </a:p>
          <a:p>
            <a:pPr algn="ctr"/>
            <a:endParaRPr lang="de-DE" sz="1400" spc="-150" dirty="0"/>
          </a:p>
          <a:p>
            <a:pPr algn="ctr"/>
            <a:endParaRPr lang="de-DE" sz="1400" spc="-150" dirty="0"/>
          </a:p>
          <a:p>
            <a:pPr algn="ctr"/>
            <a:endParaRPr lang="de-DE" sz="1600" spc="-150" dirty="0"/>
          </a:p>
          <a:p>
            <a:pPr algn="ctr"/>
            <a:endParaRPr lang="de-DE" sz="1600" spc="-150" dirty="0"/>
          </a:p>
          <a:p>
            <a:pPr algn="ctr"/>
            <a:endParaRPr lang="de-DE" sz="1400" dirty="0"/>
          </a:p>
          <a:p>
            <a:pPr algn="ctr"/>
            <a:endParaRPr lang="de-DE" sz="1400" dirty="0"/>
          </a:p>
          <a:p>
            <a:pPr algn="ctr"/>
            <a:endParaRPr lang="de-DE" sz="28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2400" dirty="0"/>
          </a:p>
          <a:p>
            <a:pPr algn="ctr"/>
            <a:endParaRPr lang="de-DE" sz="1600" dirty="0"/>
          </a:p>
          <a:p>
            <a:pPr algn="ctr"/>
            <a:endParaRPr lang="de-DE" sz="2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6816081" y="548680"/>
            <a:ext cx="1224137" cy="1875905"/>
          </a:xfrm>
          <a:prstGeom prst="rect">
            <a:avLst/>
          </a:prstGeom>
        </p:spPr>
      </p:pic>
      <p:sp>
        <p:nvSpPr>
          <p:cNvPr id="9" name="Right Arrow 8"/>
          <p:cNvSpPr/>
          <p:nvPr/>
        </p:nvSpPr>
        <p:spPr>
          <a:xfrm>
            <a:off x="5879977" y="934870"/>
            <a:ext cx="122413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3" b="99011" l="5721" r="92959">
                        <a14:foregroundMark x1="5721" y1="84336" x2="5721" y2="84336"/>
                        <a14:foregroundMark x1="54785" y1="65458" x2="54785" y2="65458"/>
                        <a14:foregroundMark x1="47415" y1="60676" x2="47415" y2="60676"/>
                        <a14:foregroundMark x1="63586" y1="89365" x2="63586" y2="89365"/>
                        <a14:foregroundMark x1="69527" y1="95631" x2="69527" y2="95631"/>
                        <a14:foregroundMark x1="45985" y1="96455" x2="45985" y2="96455"/>
                        <a14:foregroundMark x1="41144" y1="93322" x2="41144" y2="93322"/>
                        <a14:foregroundMark x1="38614" y1="90684" x2="38614" y2="90684"/>
                        <a14:foregroundMark x1="55886" y1="93817" x2="55886" y2="93817"/>
                        <a14:foregroundMark x1="74477" y1="95631" x2="74477" y2="95631"/>
                        <a14:foregroundMark x1="79648" y1="95960" x2="79648" y2="95960"/>
                        <a14:foregroundMark x1="86359" y1="98021" x2="86359" y2="98021"/>
                        <a14:foregroundMark x1="86359" y1="79390" x2="86359" y2="79390"/>
                        <a14:foregroundMark x1="87019" y1="71476" x2="87019" y2="71476"/>
                        <a14:foregroundMark x1="59296" y1="62819" x2="59296" y2="62819"/>
                        <a14:foregroundMark x1="63916" y1="63891" x2="63916" y2="63891"/>
                        <a14:foregroundMark x1="64576" y1="80709" x2="64576" y2="80709"/>
                        <a14:foregroundMark x1="75138" y1="91179" x2="75138" y2="91179"/>
                        <a14:foregroundMark x1="71947" y1="87469" x2="71947" y2="87469"/>
                        <a14:foregroundMark x1="67437" y1="85655" x2="67437" y2="85655"/>
                        <a14:foregroundMark x1="67437" y1="82523" x2="67437" y2="82523"/>
                        <a14:foregroundMark x1="42904" y1="89860" x2="42904" y2="89860"/>
                        <a14:foregroundMark x1="36194" y1="96208" x2="36194" y2="96208"/>
                        <a14:foregroundMark x1="54455" y1="97527" x2="54455" y2="97527"/>
                        <a14:foregroundMark x1="52365" y1="95136" x2="52365" y2="95136"/>
                        <a14:foregroundMark x1="62816" y1="94641" x2="62816" y2="94641"/>
                        <a14:foregroundMark x1="64576" y1="97197" x2="64576" y2="97197"/>
                        <a14:foregroundMark x1="71287" y1="93570" x2="71287" y2="93570"/>
                        <a14:foregroundMark x1="84598" y1="94641" x2="84598" y2="94641"/>
                        <a14:foregroundMark x1="85699" y1="92745" x2="85699" y2="92745"/>
                        <a14:foregroundMark x1="87789" y1="95960" x2="87789" y2="95960"/>
                        <a14:foregroundMark x1="91309" y1="94312" x2="91309" y2="94312"/>
                        <a14:foregroundMark x1="71287" y1="97774" x2="71287" y2="97774"/>
                        <a14:foregroundMark x1="60726" y1="93322" x2="60726" y2="93322"/>
                        <a14:foregroundMark x1="60726" y1="92993" x2="60726" y2="92993"/>
                        <a14:foregroundMark x1="59296" y1="91179" x2="59296" y2="91179"/>
                        <a14:foregroundMark x1="45985" y1="92003" x2="45985" y2="92003"/>
                        <a14:foregroundMark x1="50605" y1="97527" x2="50605" y2="97527"/>
                        <a14:foregroundMark x1="62816" y1="97774" x2="62816" y2="97774"/>
                        <a14:foregroundMark x1="59736" y1="97774" x2="59736" y2="97774"/>
                        <a14:foregroundMark x1="81738" y1="93817" x2="81738" y2="93817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5" y="2204865"/>
            <a:ext cx="2017045" cy="269047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6384032" y="1324234"/>
            <a:ext cx="2304256" cy="1662865"/>
          </a:xfrm>
          <a:prstGeom prst="rect">
            <a:avLst/>
          </a:prstGeom>
        </p:spPr>
      </p:pic>
      <p:sp>
        <p:nvSpPr>
          <p:cNvPr id="12" name="Right Arrow 11"/>
          <p:cNvSpPr/>
          <p:nvPr/>
        </p:nvSpPr>
        <p:spPr>
          <a:xfrm>
            <a:off x="4151784" y="1667526"/>
            <a:ext cx="2595833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627220"/>
            <a:ext cx="1870886" cy="15776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333" b="84951" l="19526" r="88488">
                        <a14:foregroundMark x1="76016" y1="6998" x2="76016" y2="6998"/>
                        <a14:foregroundMark x1="74379" y1="5944" x2="74379" y2="5944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983" t="9178" r="15400" b="26629"/>
          <a:stretch/>
        </p:blipFill>
        <p:spPr>
          <a:xfrm>
            <a:off x="9408368" y="476672"/>
            <a:ext cx="1259632" cy="236737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2322" b="84898" l="61156" r="95845">
                        <a14:foregroundMark x1="70822" y1="34157" x2="70822" y2="34157"/>
                        <a14:foregroundMark x1="71364" y1="32392" x2="71364" y2="32392"/>
                        <a14:foregroundMark x1="71364" y1="34721" x2="71364" y2="34721"/>
                        <a14:foregroundMark x1="66305" y1="35921" x2="66305" y2="35921"/>
                        <a14:foregroundMark x1="66305" y1="41284" x2="66305" y2="41284"/>
                        <a14:foregroundMark x1="81933" y1="79111" x2="81933" y2="79111"/>
                        <a14:foregroundMark x1="82114" y1="79958" x2="82114" y2="79958"/>
                        <a14:foregroundMark x1="85818" y1="80946" x2="85818" y2="80946"/>
                        <a14:foregroundMark x1="85818" y1="80663" x2="85818" y2="80663"/>
                        <a14:foregroundMark x1="66938" y1="45307" x2="66938" y2="45307"/>
                        <a14:foregroundMark x1="67299" y1="37050" x2="67299" y2="37050"/>
                        <a14:foregroundMark x1="67299" y1="34016" x2="67299" y2="34016"/>
                        <a14:foregroundMark x1="65041" y1="34439" x2="65041" y2="34439"/>
                        <a14:foregroundMark x1="90605" y1="75300" x2="90605" y2="75300"/>
                        <a14:foregroundMark x1="92683" y1="76782" x2="92683" y2="76782"/>
                        <a14:foregroundMark x1="92502" y1="80381" x2="92502" y2="80381"/>
                        <a14:foregroundMark x1="89883" y1="83698" x2="89883" y2="83698"/>
                        <a14:foregroundMark x1="86902" y1="84898" x2="86902" y2="84898"/>
                        <a14:foregroundMark x1="87263" y1="82428" x2="87263" y2="82428"/>
                        <a14:foregroundMark x1="88618" y1="77064" x2="88618" y2="77064"/>
                        <a14:foregroundMark x1="66757" y1="64432" x2="66757" y2="64432"/>
                        <a14:foregroundMark x1="61156" y1="49682" x2="61156" y2="49682"/>
                        <a14:foregroundMark x1="67118" y1="46789" x2="67118" y2="46789"/>
                        <a14:foregroundMark x1="67660" y1="44178" x2="67660" y2="44178"/>
                        <a14:foregroundMark x1="66938" y1="42555" x2="66938" y2="42555"/>
                        <a14:foregroundMark x1="63776" y1="37474" x2="63776" y2="37474"/>
                        <a14:backgroundMark x1="75248" y1="69795" x2="75248" y2="69795"/>
                        <a14:backgroundMark x1="78591" y1="71136" x2="78591" y2="71136"/>
                        <a14:backgroundMark x1="73351" y1="69513" x2="73351" y2="69513"/>
                        <a14:backgroundMark x1="73984" y1="71136" x2="73984" y2="71136"/>
                        <a14:backgroundMark x1="76874" y1="70854" x2="76874" y2="70854"/>
                        <a14:backgroundMark x1="80036" y1="70995" x2="80036" y2="70995"/>
                        <a14:backgroundMark x1="80397" y1="70078" x2="80397" y2="70078"/>
                        <a14:backgroundMark x1="72267" y1="68807" x2="72267" y2="688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546" t="30348" r="3227" b="14933"/>
          <a:stretch/>
        </p:blipFill>
        <p:spPr>
          <a:xfrm>
            <a:off x="9336360" y="2508818"/>
            <a:ext cx="1406068" cy="257636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5000" b="45000" l="12406" r="38338">
                        <a14:backgroundMark x1="15797" y1="19643" x2="15797" y2="19643"/>
                        <a14:backgroundMark x1="20733" y1="24188" x2="20733" y2="24188"/>
                        <a14:backgroundMark x1="17348" y1="23377" x2="17348" y2="23377"/>
                        <a14:backgroundMark x1="17913" y1="22727" x2="17913" y2="22727"/>
                        <a14:backgroundMark x1="15938" y1="26786" x2="15938" y2="26786"/>
                        <a14:backgroundMark x1="23272" y1="11039" x2="23272" y2="1103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64" r="58420" b="50000"/>
          <a:stretch/>
        </p:blipFill>
        <p:spPr>
          <a:xfrm>
            <a:off x="7826360" y="1857610"/>
            <a:ext cx="2086065" cy="2795526"/>
          </a:xfrm>
          <a:prstGeom prst="rect">
            <a:avLst/>
          </a:prstGeom>
        </p:spPr>
      </p:pic>
      <p:pic>
        <p:nvPicPr>
          <p:cNvPr id="17" name="Content Placeholder 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5128" b="48889" l="15513" r="68462">
                        <a14:backgroundMark x1="19359" y1="18803" x2="19359" y2="18803"/>
                        <a14:backgroundMark x1="16154" y1="22564" x2="16154" y2="22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56" r="27716" b="45622"/>
          <a:stretch/>
        </p:blipFill>
        <p:spPr>
          <a:xfrm>
            <a:off x="5819456" y="4077073"/>
            <a:ext cx="2292769" cy="1547421"/>
          </a:xfrm>
          <a:prstGeom prst="rect">
            <a:avLst/>
          </a:prstGeom>
        </p:spPr>
      </p:pic>
      <p:pic>
        <p:nvPicPr>
          <p:cNvPr id="18" name="Content Placeholder 4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54929" b="86907" l="15688" r="854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72" t="53605" r="6330" b="9385"/>
          <a:stretch/>
        </p:blipFill>
        <p:spPr>
          <a:xfrm>
            <a:off x="6384032" y="5299994"/>
            <a:ext cx="2122960" cy="721295"/>
          </a:xfrm>
          <a:prstGeom prst="rect">
            <a:avLst/>
          </a:prstGeom>
        </p:spPr>
      </p:pic>
      <p:sp>
        <p:nvSpPr>
          <p:cNvPr id="19" name="Right Arrow 18"/>
          <p:cNvSpPr/>
          <p:nvPr/>
        </p:nvSpPr>
        <p:spPr>
          <a:xfrm>
            <a:off x="4151784" y="3645024"/>
            <a:ext cx="329372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ight Arrow 19"/>
          <p:cNvSpPr/>
          <p:nvPr/>
        </p:nvSpPr>
        <p:spPr>
          <a:xfrm>
            <a:off x="4151784" y="5829987"/>
            <a:ext cx="6516216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19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4294558" y="5588632"/>
            <a:ext cx="3313610" cy="1310062"/>
          </a:xfrm>
          <a:prstGeom prst="rect">
            <a:avLst/>
          </a:prstGeom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4115" b="97531" l="3729" r="76271">
                        <a14:foregroundMark x1="7119" y1="72840" x2="7119" y2="72840"/>
                        <a14:foregroundMark x1="63051" y1="6584" x2="63051" y2="6584"/>
                        <a14:foregroundMark x1="3729" y1="85597" x2="3729" y2="85597"/>
                        <a14:foregroundMark x1="68814" y1="83539" x2="68814" y2="83539"/>
                        <a14:foregroundMark x1="52542" y1="92593" x2="52542" y2="9259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923765">
            <a:off x="3991908" y="4353863"/>
            <a:ext cx="1486091" cy="1224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340" y="4653136"/>
            <a:ext cx="1939044" cy="99480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82" b="91289" l="7788" r="96388">
                        <a14:foregroundMark x1="7788" y1="72474" x2="7788" y2="72474"/>
                        <a14:foregroundMark x1="96501" y1="48432" x2="96501" y2="48432"/>
                        <a14:foregroundMark x1="76298" y1="10801" x2="76298" y2="10801"/>
                        <a14:foregroundMark x1="43679" y1="17944" x2="43679" y2="17944"/>
                        <a14:foregroundMark x1="39955" y1="24042" x2="39955" y2="24042"/>
                        <a14:foregroundMark x1="38036" y1="24042" x2="38036" y2="24042"/>
                        <a14:foregroundMark x1="35892" y1="27700" x2="35892" y2="27700"/>
                        <a14:foregroundMark x1="62641" y1="91289" x2="62641" y2="912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0412" y="4725144"/>
            <a:ext cx="1766109" cy="1144184"/>
          </a:xfrm>
          <a:prstGeom prst="rect">
            <a:avLst/>
          </a:prstGeom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26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4762" b="95238" l="5282" r="838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856" y="4149963"/>
            <a:ext cx="1582298" cy="1170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28" cstate="print">
            <a:extLst>
              <a:ext uri="{BEBA8EAE-BF5A-486C-A8C5-ECC9F3942E4B}">
                <a14:imgProps xmlns:a14="http://schemas.microsoft.com/office/drawing/2010/main">
                  <a14:imgLayer r:embed="rId29">
                    <a14:imgEffect>
                      <a14:backgroundRemoval t="9972" b="92023" l="57226" r="97153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80"/>
          <a:stretch/>
        </p:blipFill>
        <p:spPr>
          <a:xfrm>
            <a:off x="4295800" y="1826398"/>
            <a:ext cx="2016224" cy="2178667"/>
          </a:xfrm>
          <a:prstGeom prst="rect">
            <a:avLst/>
          </a:prstGeom>
          <a:noFill/>
          <a:ln>
            <a:noFill/>
          </a:ln>
        </p:spPr>
      </p:pic>
      <p:sp>
        <p:nvSpPr>
          <p:cNvPr id="27" name="Right Arrow 26"/>
          <p:cNvSpPr/>
          <p:nvPr/>
        </p:nvSpPr>
        <p:spPr>
          <a:xfrm>
            <a:off x="4151784" y="2506748"/>
            <a:ext cx="648073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Content Placeholder 5"/>
          <p:cNvSpPr>
            <a:spLocks noGrp="1"/>
          </p:cNvSpPr>
          <p:nvPr>
            <p:ph idx="1"/>
          </p:nvPr>
        </p:nvSpPr>
        <p:spPr>
          <a:xfrm>
            <a:off x="1343472" y="2"/>
            <a:ext cx="2879078" cy="6857999"/>
          </a:xfrm>
        </p:spPr>
        <p:txBody>
          <a:bodyPr>
            <a:noAutofit/>
          </a:bodyPr>
          <a:lstStyle/>
          <a:p>
            <a:r>
              <a:rPr lang="it-IT" sz="1300" b="1" dirty="0"/>
              <a:t>Identità – fine I s. a.C.</a:t>
            </a:r>
          </a:p>
          <a:p>
            <a:r>
              <a:rPr lang="de-DE" sz="1300" dirty="0">
                <a:sym typeface="Wingdings" pitchFamily="2" charset="2"/>
              </a:rPr>
              <a:t>a partire degli</a:t>
            </a:r>
            <a:r>
              <a:rPr lang="de-DE" sz="1300" b="1" dirty="0">
                <a:sym typeface="Wingdings" pitchFamily="2" charset="2"/>
              </a:rPr>
              <a:t> anni 40/30</a:t>
            </a:r>
            <a:br>
              <a:rPr lang="de-DE" sz="1300" b="1" dirty="0">
                <a:sym typeface="Wingdings" pitchFamily="2" charset="2"/>
              </a:rPr>
            </a:br>
            <a:r>
              <a:rPr lang="de-DE" sz="1300" b="1" dirty="0">
                <a:sym typeface="Wingdings" pitchFamily="2" charset="2"/>
              </a:rPr>
              <a:t>   </a:t>
            </a:r>
            <a:r>
              <a:rPr lang="de-DE" sz="1300" dirty="0">
                <a:sym typeface="Wingdings" pitchFamily="2" charset="2"/>
              </a:rPr>
              <a:t>le</a:t>
            </a:r>
            <a:r>
              <a:rPr lang="de-DE" sz="1300" b="1" dirty="0">
                <a:sym typeface="Wingdings" pitchFamily="2" charset="2"/>
              </a:rPr>
              <a:t> oggetti di prestigio </a:t>
            </a:r>
            <a:br>
              <a:rPr lang="de-DE" sz="1300" b="1" dirty="0">
                <a:sym typeface="Wingdings" pitchFamily="2" charset="2"/>
              </a:rPr>
            </a:br>
            <a:r>
              <a:rPr lang="de-DE" sz="1300" b="1" dirty="0">
                <a:sym typeface="Wingdings" pitchFamily="2" charset="2"/>
              </a:rPr>
              <a:t>         nuove </a:t>
            </a:r>
            <a:r>
              <a:rPr lang="de-DE" sz="1300" dirty="0">
                <a:sym typeface="Wingdings" pitchFamily="2" charset="2"/>
              </a:rPr>
              <a:t>arrivano...</a:t>
            </a:r>
            <a:r>
              <a:rPr lang="de-DE" sz="1300" b="1" dirty="0">
                <a:sym typeface="Wingdings" pitchFamily="2" charset="2"/>
              </a:rPr>
              <a:t> </a:t>
            </a:r>
            <a:br>
              <a:rPr lang="de-DE" sz="1300" b="1" dirty="0">
                <a:sym typeface="Wingdings" pitchFamily="2" charset="2"/>
              </a:rPr>
            </a:br>
            <a:r>
              <a:rPr lang="de-DE" sz="1200" dirty="0">
                <a:solidFill>
                  <a:schemeClr val="accent5">
                    <a:lumMod val="20000"/>
                    <a:lumOff val="80000"/>
                  </a:schemeClr>
                </a:solidFill>
                <a:sym typeface="Wingdings" pitchFamily="2" charset="2"/>
              </a:rPr>
              <a:t>par ex.; il vetro, la </a:t>
            </a:r>
            <a:r>
              <a:rPr lang="de-DE" sz="1200" i="1" dirty="0">
                <a:solidFill>
                  <a:schemeClr val="accent5">
                    <a:lumMod val="20000"/>
                    <a:lumOff val="80000"/>
                  </a:schemeClr>
                </a:solidFill>
                <a:sym typeface="Wingdings" pitchFamily="2" charset="2"/>
              </a:rPr>
              <a:t>terra sigillata</a:t>
            </a:r>
            <a:r>
              <a:rPr lang="de-DE" sz="1200" dirty="0">
                <a:solidFill>
                  <a:schemeClr val="accent5">
                    <a:lumMod val="20000"/>
                    <a:lumOff val="80000"/>
                  </a:schemeClr>
                </a:solidFill>
                <a:sym typeface="Wingdings" pitchFamily="2" charset="2"/>
              </a:rPr>
              <a:t>, le lucerne, ecc.</a:t>
            </a:r>
          </a:p>
          <a:p>
            <a:pPr lvl="1"/>
            <a:r>
              <a:rPr lang="de-DE" sz="1300" b="1" dirty="0">
                <a:sym typeface="Wingdings" pitchFamily="2" charset="2"/>
              </a:rPr>
              <a:t>produzione</a:t>
            </a:r>
            <a:r>
              <a:rPr lang="de-DE" sz="1300" dirty="0">
                <a:sym typeface="Wingdings" pitchFamily="2" charset="2"/>
              </a:rPr>
              <a:t> „in </a:t>
            </a:r>
            <a:r>
              <a:rPr lang="de-DE" sz="1300" b="1" dirty="0">
                <a:sym typeface="Wingdings" pitchFamily="2" charset="2"/>
              </a:rPr>
              <a:t>massa</a:t>
            </a:r>
            <a:r>
              <a:rPr lang="de-DE" sz="1300" dirty="0">
                <a:sym typeface="Wingdings" pitchFamily="2" charset="2"/>
              </a:rPr>
              <a:t>“</a:t>
            </a:r>
          </a:p>
          <a:p>
            <a:pPr lvl="1"/>
            <a:r>
              <a:rPr lang="de-DE" sz="1300" b="1" dirty="0">
                <a:sym typeface="Wingdings" pitchFamily="2" charset="2"/>
              </a:rPr>
              <a:t>monetazione</a:t>
            </a:r>
            <a:r>
              <a:rPr lang="de-DE" sz="1300" dirty="0">
                <a:sym typeface="Wingdings" pitchFamily="2" charset="2"/>
              </a:rPr>
              <a:t> esteso</a:t>
            </a:r>
            <a:br>
              <a:rPr lang="de-DE" sz="1300" dirty="0">
                <a:sym typeface="Wingdings" pitchFamily="2" charset="2"/>
              </a:rPr>
            </a:br>
            <a:r>
              <a:rPr lang="de-DE" sz="1300" i="1" dirty="0">
                <a:sym typeface="Wingdings" pitchFamily="2" charset="2"/>
              </a:rPr>
              <a:t>dei classi sub-elite</a:t>
            </a:r>
          </a:p>
          <a:p>
            <a:pPr lvl="1"/>
            <a:r>
              <a:rPr lang="de-DE" sz="1300" b="1" dirty="0">
                <a:sym typeface="Wingdings" pitchFamily="2" charset="2"/>
              </a:rPr>
              <a:t>accesso</a:t>
            </a:r>
            <a:r>
              <a:rPr lang="de-DE" sz="1300" dirty="0">
                <a:sym typeface="Wingdings" pitchFamily="2" charset="2"/>
              </a:rPr>
              <a:t> alle </a:t>
            </a:r>
            <a:r>
              <a:rPr lang="de-DE" sz="1300" b="1" dirty="0">
                <a:sym typeface="Wingdings" pitchFamily="2" charset="2"/>
              </a:rPr>
              <a:t>importazioni</a:t>
            </a:r>
            <a:r>
              <a:rPr lang="de-DE" sz="1300" dirty="0">
                <a:sym typeface="Wingdings" pitchFamily="2" charset="2"/>
              </a:rPr>
              <a:t> provenienti da </a:t>
            </a:r>
            <a:r>
              <a:rPr lang="de-DE" sz="1300" b="1" dirty="0">
                <a:sym typeface="Wingdings" pitchFamily="2" charset="2"/>
              </a:rPr>
              <a:t>tutta</a:t>
            </a:r>
            <a:r>
              <a:rPr lang="de-DE" sz="1300" dirty="0">
                <a:sym typeface="Wingdings" pitchFamily="2" charset="2"/>
              </a:rPr>
              <a:t> </a:t>
            </a:r>
            <a:r>
              <a:rPr lang="de-DE" sz="1300" b="1" dirty="0">
                <a:sym typeface="Wingdings" pitchFamily="2" charset="2"/>
              </a:rPr>
              <a:t>l‘imperio romana</a:t>
            </a:r>
          </a:p>
          <a:p>
            <a:r>
              <a:rPr lang="de-DE" sz="1400" b="1" dirty="0">
                <a:solidFill>
                  <a:srgbClr val="FFFF00"/>
                </a:solidFill>
                <a:sym typeface="Wingdings" pitchFamily="2" charset="2"/>
              </a:rPr>
              <a:t>Ma perché nel I s. a.C.,</a:t>
            </a:r>
            <a:br>
              <a:rPr lang="de-DE" sz="1400" b="1" dirty="0">
                <a:solidFill>
                  <a:srgbClr val="FFFF00"/>
                </a:solidFill>
                <a:sym typeface="Wingdings" pitchFamily="2" charset="2"/>
              </a:rPr>
            </a:br>
            <a:r>
              <a:rPr lang="de-DE" sz="1300" dirty="0">
                <a:solidFill>
                  <a:srgbClr val="FFFF00"/>
                </a:solidFill>
                <a:sym typeface="Wingdings" pitchFamily="2" charset="2"/>
              </a:rPr>
              <a:t>100+ anni dopo la conquista romana... </a:t>
            </a:r>
            <a:r>
              <a:rPr lang="de-DE" sz="1300" b="1" dirty="0">
                <a:solidFill>
                  <a:srgbClr val="FFFF00"/>
                </a:solidFill>
                <a:sym typeface="Wingdings" pitchFamily="2" charset="2"/>
              </a:rPr>
              <a:t>?</a:t>
            </a:r>
          </a:p>
          <a:p>
            <a:r>
              <a:rPr lang="de-DE" sz="1400" b="1" dirty="0">
                <a:sym typeface="Wingdings" pitchFamily="2" charset="2"/>
              </a:rPr>
              <a:t>partecipazione e integrazione più intensa </a:t>
            </a:r>
            <a:r>
              <a:rPr lang="de-DE" sz="1300" dirty="0">
                <a:sym typeface="Wingdings" pitchFamily="2" charset="2"/>
              </a:rPr>
              <a:t>degli Transpadani negli </a:t>
            </a:r>
            <a:r>
              <a:rPr lang="de-DE" sz="1300" b="1" dirty="0">
                <a:sym typeface="Wingdings" pitchFamily="2" charset="2"/>
              </a:rPr>
              <a:t>strutture romane </a:t>
            </a:r>
            <a:r>
              <a:rPr lang="de-DE" sz="1300" dirty="0">
                <a:sym typeface="Wingdings" pitchFamily="2" charset="2"/>
              </a:rPr>
              <a:t>nel I s. a.C.:</a:t>
            </a:r>
            <a:r>
              <a:rPr lang="de-DE" sz="1300" dirty="0">
                <a:solidFill>
                  <a:schemeClr val="accent5">
                    <a:lumMod val="20000"/>
                    <a:lumOff val="80000"/>
                  </a:schemeClr>
                </a:solidFill>
                <a:sym typeface="Wingdings" pitchFamily="2" charset="2"/>
              </a:rPr>
              <a:t> p.ex. la guerra gallico, le guerre civile, gli eserciti privati à Roma, lil diritto </a:t>
            </a:r>
            <a:br>
              <a:rPr lang="de-DE" sz="1300" dirty="0">
                <a:solidFill>
                  <a:schemeClr val="accent5">
                    <a:lumMod val="20000"/>
                    <a:lumOff val="80000"/>
                  </a:schemeClr>
                </a:solidFill>
                <a:sym typeface="Wingdings" pitchFamily="2" charset="2"/>
              </a:rPr>
            </a:br>
            <a:r>
              <a:rPr lang="de-DE" sz="1300" dirty="0">
                <a:solidFill>
                  <a:schemeClr val="accent5">
                    <a:lumMod val="20000"/>
                    <a:lumOff val="80000"/>
                  </a:schemeClr>
                </a:solidFill>
                <a:sym typeface="Wingdings" pitchFamily="2" charset="2"/>
              </a:rPr>
              <a:t>latino e civico romano, la leadership dei Romani carismatici [Cesare, Augusto...]...</a:t>
            </a:r>
          </a:p>
          <a:p>
            <a:pPr marL="64008" indent="0" algn="r">
              <a:buNone/>
            </a:pPr>
            <a:r>
              <a:rPr lang="de-DE" sz="1300" dirty="0">
                <a:solidFill>
                  <a:srgbClr val="FFFF00"/>
                </a:solidFill>
                <a:sym typeface="Wingdings" pitchFamily="2" charset="2"/>
              </a:rPr>
              <a:t>	</a:t>
            </a:r>
            <a:r>
              <a:rPr lang="de-DE" sz="1300" b="1" dirty="0">
                <a:solidFill>
                  <a:srgbClr val="FFFF00"/>
                </a:solidFill>
                <a:sym typeface="Wingdings" pitchFamily="2" charset="2"/>
              </a:rPr>
              <a:t> una crisa di legittimazione per la società e par la nobilità indigena </a:t>
            </a:r>
            <a:endParaRPr lang="en-GB" sz="1300" b="1" dirty="0">
              <a:solidFill>
                <a:srgbClr val="FFFF00"/>
              </a:solidFill>
            </a:endParaRPr>
          </a:p>
        </p:txBody>
      </p:sp>
      <p:sp>
        <p:nvSpPr>
          <p:cNvPr id="29" name="Oval 28"/>
          <p:cNvSpPr/>
          <p:nvPr/>
        </p:nvSpPr>
        <p:spPr>
          <a:xfrm>
            <a:off x="4151785" y="307994"/>
            <a:ext cx="1620181" cy="612068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5826832" y="188640"/>
            <a:ext cx="2069366" cy="474712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7772772" y="188640"/>
            <a:ext cx="1620181" cy="612068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9449864" y="242646"/>
            <a:ext cx="1110633" cy="37138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30" cstate="print">
            <a:extLst>
              <a:ext uri="{BEBA8EAE-BF5A-486C-A8C5-ECC9F3942E4B}">
                <a14:imgProps xmlns:a14="http://schemas.microsoft.com/office/drawing/2010/main">
                  <a14:imgLayer r:embed="rId31">
                    <a14:imgEffect>
                      <a14:backgroundRemoval t="10000" b="90000" l="10000" r="90000">
                        <a14:backgroundMark x1="45818" y1="42105" x2="45818" y2="42105"/>
                        <a14:backgroundMark x1="82545" y1="45865" x2="82545" y2="45865"/>
                        <a14:backgroundMark x1="77091" y1="45865" x2="77091" y2="45865"/>
                        <a14:backgroundMark x1="78909" y1="56391" x2="78909" y2="56391"/>
                        <a14:backgroundMark x1="70182" y1="27068" x2="70182" y2="27068"/>
                        <a14:backgroundMark x1="68727" y1="27820" x2="68727" y2="27820"/>
                        <a14:backgroundMark x1="74545" y1="28571" x2="74545" y2="28571"/>
                        <a14:backgroundMark x1="78545" y1="27068" x2="78545" y2="27068"/>
                        <a14:backgroundMark x1="56364" y1="45113" x2="56364" y2="45113"/>
                        <a14:backgroundMark x1="87273" y1="36842" x2="87273" y2="36842"/>
                        <a14:backgroundMark x1="80000" y1="25564" x2="80000" y2="25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81288">
            <a:off x="7191103" y="6010006"/>
            <a:ext cx="1939441" cy="93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233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0"/>
                            </p:stCondLst>
                            <p:childTnLst>
                              <p:par>
                                <p:cTn id="5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7000"/>
                            </p:stCondLst>
                            <p:childTnLst>
                              <p:par>
                                <p:cTn id="60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000"/>
                            </p:stCondLst>
                            <p:childTnLst>
                              <p:par>
                                <p:cTn id="6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build="p"/>
      <p:bldP spid="29" grpId="0" animBg="1"/>
      <p:bldP spid="30" grpId="0" animBg="1"/>
      <p:bldP spid="31" grpId="0" animBg="1"/>
      <p:bldP spid="32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957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/>
              <a:t>THANK YOU!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5400000">
            <a:off x="7810996" y="2174908"/>
            <a:ext cx="5031912" cy="682096"/>
          </a:xfrm>
        </p:spPr>
        <p:txBody>
          <a:bodyPr/>
          <a:lstStyle/>
          <a:p>
            <a:pPr marL="64008" indent="0">
              <a:buNone/>
            </a:pPr>
            <a:r>
              <a:rPr lang="de-DE" dirty="0"/>
              <a:t>Iulia Augusta Taurinorum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6237313"/>
            <a:ext cx="2051720" cy="583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581679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966</Words>
  <Application>Microsoft Office PowerPoint</Application>
  <PresentationFormat>Widescreen</PresentationFormat>
  <Paragraphs>1413</Paragraphs>
  <Slides>51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9" baseType="lpstr">
      <vt:lpstr>Arial</vt:lpstr>
      <vt:lpstr>Bookman Old Style</vt:lpstr>
      <vt:lpstr>Calibri</vt:lpstr>
      <vt:lpstr>Rockwell</vt:lpstr>
      <vt:lpstr>Verdana</vt:lpstr>
      <vt:lpstr>Wingdings</vt:lpstr>
      <vt:lpstr>Wingdings 2</vt:lpstr>
      <vt:lpstr>Damask</vt:lpstr>
      <vt:lpstr>The ArchaeologICAL EVIDENCE</vt:lpstr>
      <vt:lpstr>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Funerary Evidence</vt:lpstr>
      <vt:lpstr>Funerary Evidence</vt:lpstr>
      <vt:lpstr>Overview</vt:lpstr>
      <vt:lpstr>Overview</vt:lpstr>
      <vt:lpstr>Overview</vt:lpstr>
      <vt:lpstr>Overview</vt:lpstr>
      <vt:lpstr>Overview</vt:lpstr>
      <vt:lpstr>Overview</vt:lpstr>
      <vt:lpstr>Overview</vt:lpstr>
      <vt:lpstr>Grave goods &amp; Identity</vt:lpstr>
      <vt:lpstr>Grave goods &amp; Identity</vt:lpstr>
      <vt:lpstr>Grave goods &amp; Identity</vt:lpstr>
      <vt:lpstr>Grave goods &amp; Identity</vt:lpstr>
      <vt:lpstr>Grave goods &amp; Identity</vt:lpstr>
      <vt:lpstr>IDENTITY</vt:lpstr>
      <vt:lpstr>Memory</vt:lpstr>
      <vt:lpstr>Roman Carthage</vt:lpstr>
      <vt:lpstr>Focus question: Funerary evidence as mirror  of people’s life ?</vt:lpstr>
      <vt:lpstr>CASE STUDY: NORTH ITALY</vt:lpstr>
      <vt:lpstr>una crisa di identità...?</vt:lpstr>
      <vt:lpstr>una crisa di identità...?</vt:lpstr>
      <vt:lpstr>una crisa di identità...?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TMAR Archaeology &amp; CLASSICS</dc:title>
  <dc:creator>Ralph Haeussler</dc:creator>
  <cp:lastModifiedBy>Ralph Haeussler</cp:lastModifiedBy>
  <cp:revision>1</cp:revision>
  <dcterms:created xsi:type="dcterms:W3CDTF">2017-11-29T15:33:54Z</dcterms:created>
  <dcterms:modified xsi:type="dcterms:W3CDTF">2017-11-30T04:55:32Z</dcterms:modified>
</cp:coreProperties>
</file>