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78" r:id="rId3"/>
    <p:sldId id="277" r:id="rId4"/>
    <p:sldId id="271" r:id="rId5"/>
    <p:sldId id="276" r:id="rId6"/>
    <p:sldId id="281" r:id="rId7"/>
    <p:sldId id="275" r:id="rId8"/>
    <p:sldId id="280" r:id="rId9"/>
    <p:sldId id="274" r:id="rId10"/>
    <p:sldId id="273" r:id="rId11"/>
    <p:sldId id="260" r:id="rId12"/>
    <p:sldId id="261" r:id="rId13"/>
    <p:sldId id="262" r:id="rId14"/>
    <p:sldId id="263" r:id="rId15"/>
    <p:sldId id="264" r:id="rId16"/>
    <p:sldId id="279" r:id="rId17"/>
    <p:sldId id="268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F9EE16-931F-D637-DC4C-1804CB0AB674}" v="3200" dt="2026-03-23T13:02:07.007"/>
    <p1510:client id="{3499820C-0181-ADAB-B47C-B16DF584A50F}" v="763" dt="2026-03-22T20:56:29.568"/>
    <p1510:client id="{397039B3-2338-F277-4616-67723EA970BC}" v="33" dt="2026-03-23T14:01:49.024"/>
    <p1510:client id="{D90FB571-786E-7D95-48C7-9FC961F59E69}" v="711" dt="2026-03-22T21:36:46.0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Otoo-Adjei (2419847)" userId="S::2419847@student.uwtsd.ac.uk::d3a794dd-cc66-46a3-ba86-5eac9b70a6d1" providerId="AD" clId="Web-{59399CE2-B586-32CE-A8B6-BC7120DF3C4F}"/>
    <pc:docChg chg="addSld delSld modSld">
      <pc:chgData name="Rebecca Otoo-Adjei (2419847)" userId="S::2419847@student.uwtsd.ac.uk::d3a794dd-cc66-46a3-ba86-5eac9b70a6d1" providerId="AD" clId="Web-{59399CE2-B586-32CE-A8B6-BC7120DF3C4F}" dt="2026-03-20T21:59:57.876" v="239" actId="14100"/>
      <pc:docMkLst>
        <pc:docMk/>
      </pc:docMkLst>
      <pc:sldChg chg="modSp new">
        <pc:chgData name="Rebecca Otoo-Adjei (2419847)" userId="S::2419847@student.uwtsd.ac.uk::d3a794dd-cc66-46a3-ba86-5eac9b70a6d1" providerId="AD" clId="Web-{59399CE2-B586-32CE-A8B6-BC7120DF3C4F}" dt="2026-03-20T21:56:15.133" v="231" actId="14100"/>
        <pc:sldMkLst>
          <pc:docMk/>
          <pc:sldMk cId="2860523700" sldId="263"/>
        </pc:sldMkLst>
        <pc:spChg chg="mod">
          <ac:chgData name="Rebecca Otoo-Adjei (2419847)" userId="S::2419847@student.uwtsd.ac.uk::d3a794dd-cc66-46a3-ba86-5eac9b70a6d1" providerId="AD" clId="Web-{59399CE2-B586-32CE-A8B6-BC7120DF3C4F}" dt="2026-03-20T21:38:47.881" v="143" actId="20577"/>
          <ac:spMkLst>
            <pc:docMk/>
            <pc:sldMk cId="2860523700" sldId="263"/>
            <ac:spMk id="3" creationId="{338FE12B-D9CB-B612-973D-F2B426C41762}"/>
          </ac:spMkLst>
        </pc:spChg>
        <pc:spChg chg="mod">
          <ac:chgData name="Rebecca Otoo-Adjei (2419847)" userId="S::2419847@student.uwtsd.ac.uk::d3a794dd-cc66-46a3-ba86-5eac9b70a6d1" providerId="AD" clId="Web-{59399CE2-B586-32CE-A8B6-BC7120DF3C4F}" dt="2026-03-20T21:40:36.445" v="166" actId="20577"/>
          <ac:spMkLst>
            <pc:docMk/>
            <pc:sldMk cId="2860523700" sldId="263"/>
            <ac:spMk id="4" creationId="{06570177-6565-785A-01F9-8C3AB8898D79}"/>
          </ac:spMkLst>
        </pc:spChg>
      </pc:sldChg>
      <pc:sldChg chg="modSp new">
        <pc:chgData name="Rebecca Otoo-Adjei (2419847)" userId="S::2419847@student.uwtsd.ac.uk::d3a794dd-cc66-46a3-ba86-5eac9b70a6d1" providerId="AD" clId="Web-{59399CE2-B586-32CE-A8B6-BC7120DF3C4F}" dt="2026-03-20T21:59:57.876" v="239" actId="14100"/>
        <pc:sldMkLst>
          <pc:docMk/>
          <pc:sldMk cId="3520644625" sldId="264"/>
        </pc:sldMkLst>
        <pc:spChg chg="mod">
          <ac:chgData name="Rebecca Otoo-Adjei (2419847)" userId="S::2419847@student.uwtsd.ac.uk::d3a794dd-cc66-46a3-ba86-5eac9b70a6d1" providerId="AD" clId="Web-{59399CE2-B586-32CE-A8B6-BC7120DF3C4F}" dt="2026-03-20T21:50:04.955" v="230" actId="14100"/>
          <ac:spMkLst>
            <pc:docMk/>
            <pc:sldMk cId="3520644625" sldId="264"/>
            <ac:spMk id="2" creationId="{F0691DB5-83D7-E879-638F-25D4A35EA6CF}"/>
          </ac:spMkLst>
        </pc:spChg>
        <pc:spChg chg="mod">
          <ac:chgData name="Rebecca Otoo-Adjei (2419847)" userId="S::2419847@student.uwtsd.ac.uk::d3a794dd-cc66-46a3-ba86-5eac9b70a6d1" providerId="AD" clId="Web-{59399CE2-B586-32CE-A8B6-BC7120DF3C4F}" dt="2026-03-20T21:58:41.996" v="236" actId="20577"/>
          <ac:spMkLst>
            <pc:docMk/>
            <pc:sldMk cId="3520644625" sldId="264"/>
            <ac:spMk id="3" creationId="{0351813F-8168-FA83-E2E0-30334ED6B37D}"/>
          </ac:spMkLst>
        </pc:spChg>
        <pc:spChg chg="mod">
          <ac:chgData name="Rebecca Otoo-Adjei (2419847)" userId="S::2419847@student.uwtsd.ac.uk::d3a794dd-cc66-46a3-ba86-5eac9b70a6d1" providerId="AD" clId="Web-{59399CE2-B586-32CE-A8B6-BC7120DF3C4F}" dt="2026-03-20T21:59:57.876" v="239" actId="14100"/>
          <ac:spMkLst>
            <pc:docMk/>
            <pc:sldMk cId="3520644625" sldId="264"/>
            <ac:spMk id="4" creationId="{65391DF8-158D-14F0-E236-AE896E20C471}"/>
          </ac:spMkLst>
        </pc:spChg>
      </pc:sldChg>
    </pc:docChg>
  </pc:docChgLst>
  <pc:docChgLst>
    <pc:chgData name="Rebecca Otoo-Adjei (2419847)" userId="S::2419847@student.uwtsd.ac.uk::d3a794dd-cc66-46a3-ba86-5eac9b70a6d1" providerId="AD" clId="Web-{15F9EE16-931F-D637-DC4C-1804CB0AB674}"/>
    <pc:docChg chg="addSld delSld modSld sldOrd">
      <pc:chgData name="Rebecca Otoo-Adjei (2419847)" userId="S::2419847@student.uwtsd.ac.uk::d3a794dd-cc66-46a3-ba86-5eac9b70a6d1" providerId="AD" clId="Web-{15F9EE16-931F-D637-DC4C-1804CB0AB674}" dt="2026-03-23T13:02:07.007" v="3231" actId="14100"/>
      <pc:docMkLst>
        <pc:docMk/>
      </pc:docMkLst>
      <pc:sldChg chg="addSp delSp modSp">
        <pc:chgData name="Rebecca Otoo-Adjei (2419847)" userId="S::2419847@student.uwtsd.ac.uk::d3a794dd-cc66-46a3-ba86-5eac9b70a6d1" providerId="AD" clId="Web-{15F9EE16-931F-D637-DC4C-1804CB0AB674}" dt="2026-03-23T13:02:07.007" v="3231" actId="14100"/>
        <pc:sldMkLst>
          <pc:docMk/>
          <pc:sldMk cId="109857222" sldId="256"/>
        </pc:sldMkLst>
        <pc:spChg chg="mod">
          <ac:chgData name="Rebecca Otoo-Adjei (2419847)" userId="S::2419847@student.uwtsd.ac.uk::d3a794dd-cc66-46a3-ba86-5eac9b70a6d1" providerId="AD" clId="Web-{15F9EE16-931F-D637-DC4C-1804CB0AB674}" dt="2026-03-23T13:02:07.007" v="323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2:59:46.865" v="3222" actId="20577"/>
          <ac:spMkLst>
            <pc:docMk/>
            <pc:sldMk cId="109857222" sldId="256"/>
            <ac:spMk id="6" creationId="{E079D805-53B4-8964-D0DC-311C238B9B7E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43" creationId="{17B5949A-E34F-4EE9-A608-55EEADE0EDA5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44" creationId="{CD62DB5A-5AA0-4E7E-94AB-AD20F02CA8DF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5.003" v="3214"/>
          <ac:spMkLst>
            <pc:docMk/>
            <pc:sldMk cId="109857222" sldId="256"/>
            <ac:spMk id="46" creationId="{0F086ECE-EF43-4B07-9DD0-59679471A067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47" creationId="{5DB84597-3185-4C7A-A2CB-6413E167EE86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5.003" v="3214"/>
          <ac:spMkLst>
            <pc:docMk/>
            <pc:sldMk cId="109857222" sldId="256"/>
            <ac:spMk id="48" creationId="{A80A97F9-87C9-4710-B480-406EA55C9EC8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5.003" v="3214"/>
          <ac:spMkLst>
            <pc:docMk/>
            <pc:sldMk cId="109857222" sldId="256"/>
            <ac:spMk id="49" creationId="{6D6F0AC2-F229-46DE-A0A2-5CB386CE9014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5.003" v="3214"/>
          <ac:spMkLst>
            <pc:docMk/>
            <pc:sldMk cId="109857222" sldId="256"/>
            <ac:spMk id="50" creationId="{AFB2EC2C-A33F-49EE-AB41-F9385234607B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52" creationId="{F757B3A0-8B17-4AE0-BD9C-475E1D760588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5.003" v="3214"/>
          <ac:spMkLst>
            <pc:docMk/>
            <pc:sldMk cId="109857222" sldId="256"/>
            <ac:spMk id="53" creationId="{5210CEDD-F054-4BF3-B856-98FED59AE78B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20.394" v="3211"/>
          <ac:spMkLst>
            <pc:docMk/>
            <pc:sldMk cId="109857222" sldId="256"/>
            <ac:spMk id="59" creationId="{CD62DB5A-5AA0-4E7E-94AB-AD20F02CA8DF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20.394" v="3211"/>
          <ac:spMkLst>
            <pc:docMk/>
            <pc:sldMk cId="109857222" sldId="256"/>
            <ac:spMk id="61" creationId="{0F086ECE-EF43-4B07-9DD0-59679471A067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20.394" v="3211"/>
          <ac:spMkLst>
            <pc:docMk/>
            <pc:sldMk cId="109857222" sldId="256"/>
            <ac:spMk id="63" creationId="{5DB84597-3185-4C7A-A2CB-6413E167EE86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20.394" v="3211"/>
          <ac:spMkLst>
            <pc:docMk/>
            <pc:sldMk cId="109857222" sldId="256"/>
            <ac:spMk id="65" creationId="{A80A97F9-87C9-4710-B480-406EA55C9EC8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20.394" v="3211"/>
          <ac:spMkLst>
            <pc:docMk/>
            <pc:sldMk cId="109857222" sldId="256"/>
            <ac:spMk id="67" creationId="{6D6F0AC2-F229-46DE-A0A2-5CB386CE9014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20.394" v="3211"/>
          <ac:spMkLst>
            <pc:docMk/>
            <pc:sldMk cId="109857222" sldId="256"/>
            <ac:spMk id="71" creationId="{92AFC398-9263-43B8-98C4-6D97765B8387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77" creationId="{5DB84597-3185-4C7A-A2CB-6413E167EE86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78" creationId="{E2748806-3AF5-4078-830A-C1F26BF1B200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2:57:34.988" v="3213"/>
          <ac:spMkLst>
            <pc:docMk/>
            <pc:sldMk cId="109857222" sldId="256"/>
            <ac:spMk id="79" creationId="{34FBEBF3-C941-4CB0-8AC2-3B50E1371BBF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81" creationId="{CD62DB5A-5AA0-4E7E-94AB-AD20F02CA8DF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82" creationId="{0F086ECE-EF43-4B07-9DD0-59679471A067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83" creationId="{5DB84597-3185-4C7A-A2CB-6413E167EE86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84" creationId="{A80A97F9-87C9-4710-B480-406EA55C9EC8}"/>
          </ac:spMkLst>
        </pc:spChg>
        <pc:spChg chg="add del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86" creationId="{9F3CB34B-2F8F-4442-91D1-923678282D06}"/>
          </ac:spMkLst>
        </pc:spChg>
        <pc:spChg chg="add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93" creationId="{CD62DB5A-5AA0-4E7E-94AB-AD20F02CA8DF}"/>
          </ac:spMkLst>
        </pc:spChg>
        <pc:spChg chg="add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97" creationId="{5DB84597-3185-4C7A-A2CB-6413E167EE86}"/>
          </ac:spMkLst>
        </pc:spChg>
        <pc:spChg chg="add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99" creationId="{A80A97F9-87C9-4710-B480-406EA55C9EC8}"/>
          </ac:spMkLst>
        </pc:spChg>
        <pc:spChg chg="add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101" creationId="{6D6F0AC2-F229-46DE-A0A2-5CB386CE9014}"/>
          </ac:spMkLst>
        </pc:spChg>
        <pc:spChg chg="add">
          <ac:chgData name="Rebecca Otoo-Adjei (2419847)" userId="S::2419847@student.uwtsd.ac.uk::d3a794dd-cc66-46a3-ba86-5eac9b70a6d1" providerId="AD" clId="Web-{15F9EE16-931F-D637-DC4C-1804CB0AB674}" dt="2026-03-23T13:00:39.475" v="3224"/>
          <ac:spMkLst>
            <pc:docMk/>
            <pc:sldMk cId="109857222" sldId="256"/>
            <ac:spMk id="107" creationId="{F757B3A0-8B17-4AE0-BD9C-475E1D760588}"/>
          </ac:spMkLst>
        </pc:spChg>
      </pc:sldChg>
      <pc:sldChg chg="addSp delSp modSp del">
        <pc:chgData name="Rebecca Otoo-Adjei (2419847)" userId="S::2419847@student.uwtsd.ac.uk::d3a794dd-cc66-46a3-ba86-5eac9b70a6d1" providerId="AD" clId="Web-{15F9EE16-931F-D637-DC4C-1804CB0AB674}" dt="2026-03-23T09:30:12.414" v="18"/>
        <pc:sldMkLst>
          <pc:docMk/>
          <pc:sldMk cId="3524393309" sldId="259"/>
        </pc:sldMkLst>
        <pc:spChg chg="add mod">
          <ac:chgData name="Rebecca Otoo-Adjei (2419847)" userId="S::2419847@student.uwtsd.ac.uk::d3a794dd-cc66-46a3-ba86-5eac9b70a6d1" providerId="AD" clId="Web-{15F9EE16-931F-D637-DC4C-1804CB0AB674}" dt="2026-03-23T09:30:11.649" v="17" actId="20577"/>
          <ac:spMkLst>
            <pc:docMk/>
            <pc:sldMk cId="3524393309" sldId="259"/>
            <ac:spMk id="4" creationId="{DE5EF330-BE59-1699-45B6-33AC693C2204}"/>
          </ac:spMkLst>
        </pc:spChg>
        <pc:graphicFrameChg chg="del">
          <ac:chgData name="Rebecca Otoo-Adjei (2419847)" userId="S::2419847@student.uwtsd.ac.uk::d3a794dd-cc66-46a3-ba86-5eac9b70a6d1" providerId="AD" clId="Web-{15F9EE16-931F-D637-DC4C-1804CB0AB674}" dt="2026-03-23T09:26:21.701" v="0"/>
          <ac:graphicFrameMkLst>
            <pc:docMk/>
            <pc:sldMk cId="3524393309" sldId="259"/>
            <ac:graphicFrameMk id="5" creationId="{A17C2F14-A9E0-E866-1A9A-FE117AD1D9EA}"/>
          </ac:graphicFrameMkLst>
        </pc:graphicFrameChg>
      </pc:sldChg>
      <pc:sldChg chg="modSp">
        <pc:chgData name="Rebecca Otoo-Adjei (2419847)" userId="S::2419847@student.uwtsd.ac.uk::d3a794dd-cc66-46a3-ba86-5eac9b70a6d1" providerId="AD" clId="Web-{15F9EE16-931F-D637-DC4C-1804CB0AB674}" dt="2026-03-23T12:40:17.504" v="3197" actId="20577"/>
        <pc:sldMkLst>
          <pc:docMk/>
          <pc:sldMk cId="2609763519" sldId="260"/>
        </pc:sldMkLst>
        <pc:spChg chg="mod">
          <ac:chgData name="Rebecca Otoo-Adjei (2419847)" userId="S::2419847@student.uwtsd.ac.uk::d3a794dd-cc66-46a3-ba86-5eac9b70a6d1" providerId="AD" clId="Web-{15F9EE16-931F-D637-DC4C-1804CB0AB674}" dt="2026-03-23T11:10:31.845" v="1626" actId="20577"/>
          <ac:spMkLst>
            <pc:docMk/>
            <pc:sldMk cId="2609763519" sldId="260"/>
            <ac:spMk id="2" creationId="{950FCB0B-0B4B-DF11-2D96-31D64C2AAA92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2:40:17.504" v="3197" actId="20577"/>
          <ac:spMkLst>
            <pc:docMk/>
            <pc:sldMk cId="2609763519" sldId="260"/>
            <ac:spMk id="3" creationId="{A130A279-D4F3-F3D7-BD3C-52EF29EEF6C4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1:27:45.407" v="1859" actId="20577"/>
        <pc:sldMkLst>
          <pc:docMk/>
          <pc:sldMk cId="1522370103" sldId="261"/>
        </pc:sldMkLst>
        <pc:spChg chg="mod">
          <ac:chgData name="Rebecca Otoo-Adjei (2419847)" userId="S::2419847@student.uwtsd.ac.uk::d3a794dd-cc66-46a3-ba86-5eac9b70a6d1" providerId="AD" clId="Web-{15F9EE16-931F-D637-DC4C-1804CB0AB674}" dt="2026-03-23T11:27:27.437" v="1858" actId="20577"/>
          <ac:spMkLst>
            <pc:docMk/>
            <pc:sldMk cId="1522370103" sldId="261"/>
            <ac:spMk id="2" creationId="{1DCDB432-F3B6-CFF7-C8EE-134488086758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27:45.407" v="1859" actId="20577"/>
          <ac:spMkLst>
            <pc:docMk/>
            <pc:sldMk cId="1522370103" sldId="261"/>
            <ac:spMk id="3" creationId="{340D0D5A-8164-4D13-8EFC-ECA99D048EA6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1:33:24.961" v="1976" actId="20577"/>
        <pc:sldMkLst>
          <pc:docMk/>
          <pc:sldMk cId="2367051692" sldId="262"/>
        </pc:sldMkLst>
        <pc:spChg chg="mod">
          <ac:chgData name="Rebecca Otoo-Adjei (2419847)" userId="S::2419847@student.uwtsd.ac.uk::d3a794dd-cc66-46a3-ba86-5eac9b70a6d1" providerId="AD" clId="Web-{15F9EE16-931F-D637-DC4C-1804CB0AB674}" dt="2026-03-23T11:33:24.961" v="1976" actId="20577"/>
          <ac:spMkLst>
            <pc:docMk/>
            <pc:sldMk cId="2367051692" sldId="262"/>
            <ac:spMk id="2" creationId="{06085824-C7A0-C083-266E-9D7C361FD33C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32:37.898" v="1971" actId="20577"/>
          <ac:spMkLst>
            <pc:docMk/>
            <pc:sldMk cId="2367051692" sldId="262"/>
            <ac:spMk id="3" creationId="{6CB6B879-7485-FEE7-9A3B-E492A447BEB4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29:39.176" v="1876" actId="20577"/>
          <ac:spMkLst>
            <pc:docMk/>
            <pc:sldMk cId="2367051692" sldId="262"/>
            <ac:spMk id="4" creationId="{7B558363-32B5-F72C-3EAB-73FEE4E97A4F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1:41:45.460" v="2140" actId="20577"/>
        <pc:sldMkLst>
          <pc:docMk/>
          <pc:sldMk cId="2860523700" sldId="263"/>
        </pc:sldMkLst>
        <pc:spChg chg="mod">
          <ac:chgData name="Rebecca Otoo-Adjei (2419847)" userId="S::2419847@student.uwtsd.ac.uk::d3a794dd-cc66-46a3-ba86-5eac9b70a6d1" providerId="AD" clId="Web-{15F9EE16-931F-D637-DC4C-1804CB0AB674}" dt="2026-03-23T11:40:32.220" v="2107" actId="14100"/>
          <ac:spMkLst>
            <pc:docMk/>
            <pc:sldMk cId="2860523700" sldId="263"/>
            <ac:spMk id="3" creationId="{338FE12B-D9CB-B612-973D-F2B426C41762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41:45.460" v="2140" actId="20577"/>
          <ac:spMkLst>
            <pc:docMk/>
            <pc:sldMk cId="2860523700" sldId="263"/>
            <ac:spMk id="4" creationId="{06570177-6565-785A-01F9-8C3AB8898D79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1:46:56.769" v="2282" actId="20577"/>
        <pc:sldMkLst>
          <pc:docMk/>
          <pc:sldMk cId="3520644625" sldId="264"/>
        </pc:sldMkLst>
        <pc:spChg chg="mod">
          <ac:chgData name="Rebecca Otoo-Adjei (2419847)" userId="S::2419847@student.uwtsd.ac.uk::d3a794dd-cc66-46a3-ba86-5eac9b70a6d1" providerId="AD" clId="Web-{15F9EE16-931F-D637-DC4C-1804CB0AB674}" dt="2026-03-23T11:46:23.565" v="2280" actId="14100"/>
          <ac:spMkLst>
            <pc:docMk/>
            <pc:sldMk cId="3520644625" sldId="264"/>
            <ac:spMk id="2" creationId="{F0691DB5-83D7-E879-638F-25D4A35EA6CF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46:56.769" v="2282" actId="20577"/>
          <ac:spMkLst>
            <pc:docMk/>
            <pc:sldMk cId="3520644625" sldId="264"/>
            <ac:spMk id="3" creationId="{0351813F-8168-FA83-E2E0-30334ED6B37D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2:22:25.097" v="2964" actId="20577"/>
        <pc:sldMkLst>
          <pc:docMk/>
          <pc:sldMk cId="4220177320" sldId="268"/>
        </pc:sldMkLst>
        <pc:spChg chg="mod">
          <ac:chgData name="Rebecca Otoo-Adjei (2419847)" userId="S::2419847@student.uwtsd.ac.uk::d3a794dd-cc66-46a3-ba86-5eac9b70a6d1" providerId="AD" clId="Web-{15F9EE16-931F-D637-DC4C-1804CB0AB674}" dt="2026-03-23T12:14:57.720" v="2859" actId="20577"/>
          <ac:spMkLst>
            <pc:docMk/>
            <pc:sldMk cId="4220177320" sldId="268"/>
            <ac:spMk id="2" creationId="{24FA645C-0824-9609-32D8-9F4107FDBA6F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2:22:25.097" v="2964" actId="20577"/>
          <ac:spMkLst>
            <pc:docMk/>
            <pc:sldMk cId="4220177320" sldId="268"/>
            <ac:spMk id="3" creationId="{1044B744-6F00-6C90-9CD1-E42CA636BDFF}"/>
          </ac:spMkLst>
        </pc:spChg>
      </pc:sldChg>
      <pc:sldChg chg="delSp modSp">
        <pc:chgData name="Rebecca Otoo-Adjei (2419847)" userId="S::2419847@student.uwtsd.ac.uk::d3a794dd-cc66-46a3-ba86-5eac9b70a6d1" providerId="AD" clId="Web-{15F9EE16-931F-D637-DC4C-1804CB0AB674}" dt="2026-03-23T10:26:18.950" v="788" actId="14100"/>
        <pc:sldMkLst>
          <pc:docMk/>
          <pc:sldMk cId="3548444237" sldId="271"/>
        </pc:sldMkLst>
        <pc:spChg chg="mod">
          <ac:chgData name="Rebecca Otoo-Adjei (2419847)" userId="S::2419847@student.uwtsd.ac.uk::d3a794dd-cc66-46a3-ba86-5eac9b70a6d1" providerId="AD" clId="Web-{15F9EE16-931F-D637-DC4C-1804CB0AB674}" dt="2026-03-23T10:26:18.950" v="788" actId="14100"/>
          <ac:spMkLst>
            <pc:docMk/>
            <pc:sldMk cId="3548444237" sldId="271"/>
            <ac:spMk id="2" creationId="{C03FDC55-870D-06A0-44D4-44145F73AAB9}"/>
          </ac:spMkLst>
        </pc:spChg>
        <pc:spChg chg="del mod">
          <ac:chgData name="Rebecca Otoo-Adjei (2419847)" userId="S::2419847@student.uwtsd.ac.uk::d3a794dd-cc66-46a3-ba86-5eac9b70a6d1" providerId="AD" clId="Web-{15F9EE16-931F-D637-DC4C-1804CB0AB674}" dt="2026-03-23T10:18:52.830" v="651"/>
          <ac:spMkLst>
            <pc:docMk/>
            <pc:sldMk cId="3548444237" sldId="271"/>
            <ac:spMk id="3" creationId="{DDD3042C-9A89-1F57-8B3F-73CCF5FE7C7E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0:17:26.608" v="635" actId="14100"/>
          <ac:spMkLst>
            <pc:docMk/>
            <pc:sldMk cId="3548444237" sldId="271"/>
            <ac:spMk id="4" creationId="{9FCDDAB9-5E58-BB0F-1110-4D5542A39346}"/>
          </ac:spMkLst>
        </pc:spChg>
      </pc:sldChg>
      <pc:sldChg chg="del">
        <pc:chgData name="Rebecca Otoo-Adjei (2419847)" userId="S::2419847@student.uwtsd.ac.uk::d3a794dd-cc66-46a3-ba86-5eac9b70a6d1" providerId="AD" clId="Web-{15F9EE16-931F-D637-DC4C-1804CB0AB674}" dt="2026-03-23T12:23:22.708" v="2966"/>
        <pc:sldMkLst>
          <pc:docMk/>
          <pc:sldMk cId="2048382722" sldId="272"/>
        </pc:sldMkLst>
      </pc:sldChg>
      <pc:sldChg chg="modSp">
        <pc:chgData name="Rebecca Otoo-Adjei (2419847)" userId="S::2419847@student.uwtsd.ac.uk::d3a794dd-cc66-46a3-ba86-5eac9b70a6d1" providerId="AD" clId="Web-{15F9EE16-931F-D637-DC4C-1804CB0AB674}" dt="2026-03-23T11:10:10.797" v="1625" actId="20577"/>
        <pc:sldMkLst>
          <pc:docMk/>
          <pc:sldMk cId="3011064145" sldId="273"/>
        </pc:sldMkLst>
        <pc:spChg chg="mod">
          <ac:chgData name="Rebecca Otoo-Adjei (2419847)" userId="S::2419847@student.uwtsd.ac.uk::d3a794dd-cc66-46a3-ba86-5eac9b70a6d1" providerId="AD" clId="Web-{15F9EE16-931F-D637-DC4C-1804CB0AB674}" dt="2026-03-23T11:06:59.037" v="1524" actId="20577"/>
          <ac:spMkLst>
            <pc:docMk/>
            <pc:sldMk cId="3011064145" sldId="273"/>
            <ac:spMk id="2" creationId="{AAC75DB9-447C-35AF-8F4F-ACC6D6A2D8A4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10:10.797" v="1625" actId="20577"/>
          <ac:spMkLst>
            <pc:docMk/>
            <pc:sldMk cId="3011064145" sldId="273"/>
            <ac:spMk id="4" creationId="{06056D4A-53C1-E03E-C021-A99502AC1075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1:06:12.783" v="1508" actId="20577"/>
        <pc:sldMkLst>
          <pc:docMk/>
          <pc:sldMk cId="845006370" sldId="274"/>
        </pc:sldMkLst>
        <pc:spChg chg="mod">
          <ac:chgData name="Rebecca Otoo-Adjei (2419847)" userId="S::2419847@student.uwtsd.ac.uk::d3a794dd-cc66-46a3-ba86-5eac9b70a6d1" providerId="AD" clId="Web-{15F9EE16-931F-D637-DC4C-1804CB0AB674}" dt="2026-03-23T11:03:22.388" v="1430" actId="20577"/>
          <ac:spMkLst>
            <pc:docMk/>
            <pc:sldMk cId="845006370" sldId="274"/>
            <ac:spMk id="2" creationId="{436F596C-C85E-5CC9-D868-53298B8149CA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06:12.783" v="1508" actId="20577"/>
          <ac:spMkLst>
            <pc:docMk/>
            <pc:sldMk cId="845006370" sldId="274"/>
            <ac:spMk id="4" creationId="{FC77DC8E-DAEF-A49B-FD9F-A3A52E6564FC}"/>
          </ac:spMkLst>
        </pc:spChg>
      </pc:sldChg>
      <pc:sldChg chg="delSp modSp ord">
        <pc:chgData name="Rebecca Otoo-Adjei (2419847)" userId="S::2419847@student.uwtsd.ac.uk::d3a794dd-cc66-46a3-ba86-5eac9b70a6d1" providerId="AD" clId="Web-{15F9EE16-931F-D637-DC4C-1804CB0AB674}" dt="2026-03-23T12:37:53.563" v="3183" actId="20577"/>
        <pc:sldMkLst>
          <pc:docMk/>
          <pc:sldMk cId="2253335022" sldId="275"/>
        </pc:sldMkLst>
        <pc:spChg chg="mod">
          <ac:chgData name="Rebecca Otoo-Adjei (2419847)" userId="S::2419847@student.uwtsd.ac.uk::d3a794dd-cc66-46a3-ba86-5eac9b70a6d1" providerId="AD" clId="Web-{15F9EE16-931F-D637-DC4C-1804CB0AB674}" dt="2026-03-23T12:37:53.563" v="3183" actId="20577"/>
          <ac:spMkLst>
            <pc:docMk/>
            <pc:sldMk cId="2253335022" sldId="275"/>
            <ac:spMk id="2" creationId="{0D955375-41FD-ED96-BB49-CE9CB88D26B9}"/>
          </ac:spMkLst>
        </pc:spChg>
        <pc:spChg chg="del mod">
          <ac:chgData name="Rebecca Otoo-Adjei (2419847)" userId="S::2419847@student.uwtsd.ac.uk::d3a794dd-cc66-46a3-ba86-5eac9b70a6d1" providerId="AD" clId="Web-{15F9EE16-931F-D637-DC4C-1804CB0AB674}" dt="2026-03-23T12:34:49.948" v="3151"/>
          <ac:spMkLst>
            <pc:docMk/>
            <pc:sldMk cId="2253335022" sldId="275"/>
            <ac:spMk id="3" creationId="{F2D77D24-742C-7AF9-4F1F-ED2B1CD8BAAD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0:37:27.739" v="1038" actId="20577"/>
          <ac:spMkLst>
            <pc:docMk/>
            <pc:sldMk cId="2253335022" sldId="275"/>
            <ac:spMk id="4" creationId="{DA62C386-7704-F1ED-45CF-EE09E5B2BC00}"/>
          </ac:spMkLst>
        </pc:spChg>
      </pc:sldChg>
      <pc:sldChg chg="modSp">
        <pc:chgData name="Rebecca Otoo-Adjei (2419847)" userId="S::2419847@student.uwtsd.ac.uk::d3a794dd-cc66-46a3-ba86-5eac9b70a6d1" providerId="AD" clId="Web-{15F9EE16-931F-D637-DC4C-1804CB0AB674}" dt="2026-03-23T10:33:58.886" v="935" actId="20577"/>
        <pc:sldMkLst>
          <pc:docMk/>
          <pc:sldMk cId="862145087" sldId="276"/>
        </pc:sldMkLst>
        <pc:spChg chg="mod">
          <ac:chgData name="Rebecca Otoo-Adjei (2419847)" userId="S::2419847@student.uwtsd.ac.uk::d3a794dd-cc66-46a3-ba86-5eac9b70a6d1" providerId="AD" clId="Web-{15F9EE16-931F-D637-DC4C-1804CB0AB674}" dt="2026-03-23T10:30:01.234" v="834" actId="20577"/>
          <ac:spMkLst>
            <pc:docMk/>
            <pc:sldMk cId="862145087" sldId="276"/>
            <ac:spMk id="2" creationId="{A738F4C4-F684-C890-4ADB-3869B9364614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0:33:58.886" v="935" actId="20577"/>
          <ac:spMkLst>
            <pc:docMk/>
            <pc:sldMk cId="862145087" sldId="276"/>
            <ac:spMk id="4" creationId="{4DA366C0-277F-C683-D741-FBF59097EB80}"/>
          </ac:spMkLst>
        </pc:spChg>
      </pc:sldChg>
      <pc:sldChg chg="modSp new">
        <pc:chgData name="Rebecca Otoo-Adjei (2419847)" userId="S::2419847@student.uwtsd.ac.uk::d3a794dd-cc66-46a3-ba86-5eac9b70a6d1" providerId="AD" clId="Web-{15F9EE16-931F-D637-DC4C-1804CB0AB674}" dt="2026-03-23T09:49:56.309" v="208" actId="20577"/>
        <pc:sldMkLst>
          <pc:docMk/>
          <pc:sldMk cId="470999718" sldId="277"/>
        </pc:sldMkLst>
        <pc:spChg chg="mod">
          <ac:chgData name="Rebecca Otoo-Adjei (2419847)" userId="S::2419847@student.uwtsd.ac.uk::d3a794dd-cc66-46a3-ba86-5eac9b70a6d1" providerId="AD" clId="Web-{15F9EE16-931F-D637-DC4C-1804CB0AB674}" dt="2026-03-23T09:44:01.502" v="43" actId="20577"/>
          <ac:spMkLst>
            <pc:docMk/>
            <pc:sldMk cId="470999718" sldId="277"/>
            <ac:spMk id="2" creationId="{2C307E84-4CCB-0E75-732A-ACD2C05D5082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09:49:56.309" v="208" actId="20577"/>
          <ac:spMkLst>
            <pc:docMk/>
            <pc:sldMk cId="470999718" sldId="277"/>
            <ac:spMk id="3" creationId="{77CC2B40-F8BD-75A0-9323-B48F402F5066}"/>
          </ac:spMkLst>
        </pc:spChg>
      </pc:sldChg>
      <pc:sldChg chg="modSp new">
        <pc:chgData name="Rebecca Otoo-Adjei (2419847)" userId="S::2419847@student.uwtsd.ac.uk::d3a794dd-cc66-46a3-ba86-5eac9b70a6d1" providerId="AD" clId="Web-{15F9EE16-931F-D637-DC4C-1804CB0AB674}" dt="2026-03-23T12:46:03.071" v="3209" actId="20577"/>
        <pc:sldMkLst>
          <pc:docMk/>
          <pc:sldMk cId="4102419359" sldId="278"/>
        </pc:sldMkLst>
        <pc:spChg chg="mod">
          <ac:chgData name="Rebecca Otoo-Adjei (2419847)" userId="S::2419847@student.uwtsd.ac.uk::d3a794dd-cc66-46a3-ba86-5eac9b70a6d1" providerId="AD" clId="Web-{15F9EE16-931F-D637-DC4C-1804CB0AB674}" dt="2026-03-23T12:31:13.763" v="3127" actId="20577"/>
          <ac:spMkLst>
            <pc:docMk/>
            <pc:sldMk cId="4102419359" sldId="278"/>
            <ac:spMk id="2" creationId="{6DA6E3AE-22D7-F274-04AB-4264C28171B5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2:46:03.071" v="3209" actId="20577"/>
          <ac:spMkLst>
            <pc:docMk/>
            <pc:sldMk cId="4102419359" sldId="278"/>
            <ac:spMk id="3" creationId="{E7CD1AAF-6B6E-3EC2-CEDE-070633221602}"/>
          </ac:spMkLst>
        </pc:spChg>
      </pc:sldChg>
      <pc:sldChg chg="modSp new ord">
        <pc:chgData name="Rebecca Otoo-Adjei (2419847)" userId="S::2419847@student.uwtsd.ac.uk::d3a794dd-cc66-46a3-ba86-5eac9b70a6d1" providerId="AD" clId="Web-{15F9EE16-931F-D637-DC4C-1804CB0AB674}" dt="2026-03-23T12:22:51.270" v="2965" actId="20577"/>
        <pc:sldMkLst>
          <pc:docMk/>
          <pc:sldMk cId="2646875828" sldId="279"/>
        </pc:sldMkLst>
        <pc:spChg chg="mod">
          <ac:chgData name="Rebecca Otoo-Adjei (2419847)" userId="S::2419847@student.uwtsd.ac.uk::d3a794dd-cc66-46a3-ba86-5eac9b70a6d1" providerId="AD" clId="Web-{15F9EE16-931F-D637-DC4C-1804CB0AB674}" dt="2026-03-23T12:10:05.087" v="2752" actId="14100"/>
          <ac:spMkLst>
            <pc:docMk/>
            <pc:sldMk cId="2646875828" sldId="279"/>
            <ac:spMk id="2" creationId="{0C0435CA-6594-C33B-E9EF-DDF45CCB73B8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2:22:51.270" v="2965" actId="20577"/>
          <ac:spMkLst>
            <pc:docMk/>
            <pc:sldMk cId="2646875828" sldId="279"/>
            <ac:spMk id="3" creationId="{E6A87B9D-BEE5-5913-252C-95EF38073B5E}"/>
          </ac:spMkLst>
        </pc:spChg>
      </pc:sldChg>
      <pc:sldChg chg="modSp new">
        <pc:chgData name="Rebecca Otoo-Adjei (2419847)" userId="S::2419847@student.uwtsd.ac.uk::d3a794dd-cc66-46a3-ba86-5eac9b70a6d1" providerId="AD" clId="Web-{15F9EE16-931F-D637-DC4C-1804CB0AB674}" dt="2026-03-23T11:02:18.653" v="1417" actId="20577"/>
        <pc:sldMkLst>
          <pc:docMk/>
          <pc:sldMk cId="3835271747" sldId="280"/>
        </pc:sldMkLst>
        <pc:spChg chg="mod">
          <ac:chgData name="Rebecca Otoo-Adjei (2419847)" userId="S::2419847@student.uwtsd.ac.uk::d3a794dd-cc66-46a3-ba86-5eac9b70a6d1" providerId="AD" clId="Web-{15F9EE16-931F-D637-DC4C-1804CB0AB674}" dt="2026-03-23T11:02:18.653" v="1417" actId="20577"/>
          <ac:spMkLst>
            <pc:docMk/>
            <pc:sldMk cId="3835271747" sldId="280"/>
            <ac:spMk id="2" creationId="{FD384E78-8422-28D8-5CBF-2DF12A817DE3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1:00:10.323" v="1416" actId="20577"/>
          <ac:spMkLst>
            <pc:docMk/>
            <pc:sldMk cId="3835271747" sldId="280"/>
            <ac:spMk id="4" creationId="{7D0BD2BE-5C27-39C7-9B5D-19FB4C8233C8}"/>
          </ac:spMkLst>
        </pc:spChg>
      </pc:sldChg>
      <pc:sldChg chg="modSp new">
        <pc:chgData name="Rebecca Otoo-Adjei (2419847)" userId="S::2419847@student.uwtsd.ac.uk::d3a794dd-cc66-46a3-ba86-5eac9b70a6d1" providerId="AD" clId="Web-{15F9EE16-931F-D637-DC4C-1804CB0AB674}" dt="2026-03-23T10:47:54.889" v="1204" actId="14100"/>
        <pc:sldMkLst>
          <pc:docMk/>
          <pc:sldMk cId="4029694899" sldId="281"/>
        </pc:sldMkLst>
        <pc:spChg chg="mod">
          <ac:chgData name="Rebecca Otoo-Adjei (2419847)" userId="S::2419847@student.uwtsd.ac.uk::d3a794dd-cc66-46a3-ba86-5eac9b70a6d1" providerId="AD" clId="Web-{15F9EE16-931F-D637-DC4C-1804CB0AB674}" dt="2026-03-23T10:41:40.541" v="1068" actId="20577"/>
          <ac:spMkLst>
            <pc:docMk/>
            <pc:sldMk cId="4029694899" sldId="281"/>
            <ac:spMk id="2" creationId="{0805F04B-FDCA-F39C-9223-55BE2F62FBEA}"/>
          </ac:spMkLst>
        </pc:spChg>
        <pc:spChg chg="mod">
          <ac:chgData name="Rebecca Otoo-Adjei (2419847)" userId="S::2419847@student.uwtsd.ac.uk::d3a794dd-cc66-46a3-ba86-5eac9b70a6d1" providerId="AD" clId="Web-{15F9EE16-931F-D637-DC4C-1804CB0AB674}" dt="2026-03-23T10:47:54.889" v="1204" actId="14100"/>
          <ac:spMkLst>
            <pc:docMk/>
            <pc:sldMk cId="4029694899" sldId="281"/>
            <ac:spMk id="4" creationId="{31B6110C-4139-18B3-620E-71695B8D7A9D}"/>
          </ac:spMkLst>
        </pc:spChg>
      </pc:sldChg>
    </pc:docChg>
  </pc:docChgLst>
  <pc:docChgLst>
    <pc:chgData name="Rebecca Otoo-Adjei (2419847)" userId="S::2419847@student.uwtsd.ac.uk::d3a794dd-cc66-46a3-ba86-5eac9b70a6d1" providerId="AD" clId="Web-{3499820C-0181-ADAB-B47C-B16DF584A50F}"/>
    <pc:docChg chg="addSld modSld sldOrd">
      <pc:chgData name="Rebecca Otoo-Adjei (2419847)" userId="S::2419847@student.uwtsd.ac.uk::d3a794dd-cc66-46a3-ba86-5eac9b70a6d1" providerId="AD" clId="Web-{3499820C-0181-ADAB-B47C-B16DF584A50F}" dt="2026-03-22T20:56:29.568" v="775"/>
      <pc:docMkLst>
        <pc:docMk/>
      </pc:docMkLst>
      <pc:sldChg chg="modSp">
        <pc:chgData name="Rebecca Otoo-Adjei (2419847)" userId="S::2419847@student.uwtsd.ac.uk::d3a794dd-cc66-46a3-ba86-5eac9b70a6d1" providerId="AD" clId="Web-{3499820C-0181-ADAB-B47C-B16DF584A50F}" dt="2026-03-21T20:16:01.628" v="0" actId="20577"/>
        <pc:sldMkLst>
          <pc:docMk/>
          <pc:sldMk cId="109857222" sldId="256"/>
        </pc:sldMkLst>
        <pc:spChg chg="mod">
          <ac:chgData name="Rebecca Otoo-Adjei (2419847)" userId="S::2419847@student.uwtsd.ac.uk::d3a794dd-cc66-46a3-ba86-5eac9b70a6d1" providerId="AD" clId="Web-{3499820C-0181-ADAB-B47C-B16DF584A50F}" dt="2026-03-21T20:16:01.628" v="0" actId="20577"/>
          <ac:spMkLst>
            <pc:docMk/>
            <pc:sldMk cId="109857222" sldId="256"/>
            <ac:spMk id="6" creationId="{E079D805-53B4-8964-D0DC-311C238B9B7E}"/>
          </ac:spMkLst>
        </pc:spChg>
      </pc:sldChg>
      <pc:sldChg chg="addSp delSp modSp mod setBg">
        <pc:chgData name="Rebecca Otoo-Adjei (2419847)" userId="S::2419847@student.uwtsd.ac.uk::d3a794dd-cc66-46a3-ba86-5eac9b70a6d1" providerId="AD" clId="Web-{3499820C-0181-ADAB-B47C-B16DF584A50F}" dt="2026-03-22T20:56:16.582" v="774"/>
        <pc:sldMkLst>
          <pc:docMk/>
          <pc:sldMk cId="268003371" sldId="258"/>
        </pc:sldMkLst>
        <pc:spChg chg="mod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2" creationId="{049B0A80-C52F-2FE4-CFDC-6DAE78A94F5C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63" v="116"/>
          <ac:spMkLst>
            <pc:docMk/>
            <pc:sldMk cId="268003371" sldId="258"/>
            <ac:spMk id="4" creationId="{D1AA5EB1-69A7-ABFD-DF0C-BE2E9EA41607}"/>
          </ac:spMkLst>
        </pc:spChg>
        <pc:spChg chg="add del mod">
          <ac:chgData name="Rebecca Otoo-Adjei (2419847)" userId="S::2419847@student.uwtsd.ac.uk::d3a794dd-cc66-46a3-ba86-5eac9b70a6d1" providerId="AD" clId="Web-{3499820C-0181-ADAB-B47C-B16DF584A50F}" dt="2026-03-22T18:43:45.856" v="117"/>
          <ac:spMkLst>
            <pc:docMk/>
            <pc:sldMk cId="268003371" sldId="258"/>
            <ac:spMk id="7" creationId="{111B8C3A-443B-43E0-30DC-2C5F2A0B1B62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12" creationId="{CD62DB5A-5AA0-4E7E-94AB-AD20F02CA8DF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14" creationId="{0F086ECE-EF43-4B07-9DD0-59679471A067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16" creationId="{1F615315-46E5-4F2C-AA30-CE986328C9C7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18" creationId="{A80A97F9-87C9-4710-B480-406EA55C9EC8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20" creationId="{6D6F0AC2-F229-46DE-A0A2-5CB386CE9014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22" creationId="{B561DE1A-F39F-46D4-BA9A-9DAB77A486BD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26" creationId="{570263F1-450D-4A49-A435-B58A96D19240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2:27.982" v="113"/>
          <ac:spMkLst>
            <pc:docMk/>
            <pc:sldMk cId="268003371" sldId="258"/>
            <ac:spMk id="28" creationId="{C3B21356-601F-4761-B3FB-16E3D4A5C072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2" creationId="{CD62DB5A-5AA0-4E7E-94AB-AD20F02CA8DF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3" creationId="{0F086ECE-EF43-4B07-9DD0-59679471A067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5" creationId="{A80A97F9-87C9-4710-B480-406EA55C9EC8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6" creationId="{6D6F0AC2-F229-46DE-A0A2-5CB386CE9014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7" creationId="{D1AA5EB1-69A7-ABFD-DF0C-BE2E9EA41607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8" creationId="{570263F1-450D-4A49-A435-B58A96D19240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39" creationId="{B561DE1A-F39F-46D4-BA9A-9DAB77A486BD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40" creationId="{C6105A24-81C0-4B45-99A5-311F3B74A78E}"/>
          </ac:spMkLst>
        </pc:spChg>
        <pc:spChg chg="add del">
          <ac:chgData name="Rebecca Otoo-Adjei (2419847)" userId="S::2419847@student.uwtsd.ac.uk::d3a794dd-cc66-46a3-ba86-5eac9b70a6d1" providerId="AD" clId="Web-{3499820C-0181-ADAB-B47C-B16DF584A50F}" dt="2026-03-22T18:43:31.732" v="115"/>
          <ac:spMkLst>
            <pc:docMk/>
            <pc:sldMk cId="268003371" sldId="258"/>
            <ac:spMk id="41" creationId="{C3B21356-601F-4761-B3FB-16E3D4A5C072}"/>
          </ac:spMkLst>
        </pc:spChg>
        <pc:graphicFrameChg chg="add del">
          <ac:chgData name="Rebecca Otoo-Adjei (2419847)" userId="S::2419847@student.uwtsd.ac.uk::d3a794dd-cc66-46a3-ba86-5eac9b70a6d1" providerId="AD" clId="Web-{3499820C-0181-ADAB-B47C-B16DF584A50F}" dt="2026-03-22T18:42:13.169" v="111"/>
          <ac:graphicFrameMkLst>
            <pc:docMk/>
            <pc:sldMk cId="268003371" sldId="258"/>
            <ac:graphicFrameMk id="9" creationId="{D944F6FD-160C-9560-C83D-8E0729B7021C}"/>
          </ac:graphicFrameMkLst>
        </pc:graphicFrameChg>
        <pc:graphicFrameChg chg="add del mod">
          <ac:chgData name="Rebecca Otoo-Adjei (2419847)" userId="S::2419847@student.uwtsd.ac.uk::d3a794dd-cc66-46a3-ba86-5eac9b70a6d1" providerId="AD" clId="Web-{3499820C-0181-ADAB-B47C-B16DF584A50F}" dt="2026-03-22T20:56:16.582" v="774"/>
          <ac:graphicFrameMkLst>
            <pc:docMk/>
            <pc:sldMk cId="268003371" sldId="258"/>
            <ac:graphicFrameMk id="44" creationId="{76059DE6-6225-9C5D-7132-BB49A5DDE188}"/>
          </ac:graphicFrameMkLst>
        </pc:graphicFrameChg>
        <pc:picChg chg="add del mod">
          <ac:chgData name="Rebecca Otoo-Adjei (2419847)" userId="S::2419847@student.uwtsd.ac.uk::d3a794dd-cc66-46a3-ba86-5eac9b70a6d1" providerId="AD" clId="Web-{3499820C-0181-ADAB-B47C-B16DF584A50F}" dt="2026-03-22T20:56:09.112" v="773"/>
          <ac:picMkLst>
            <pc:docMk/>
            <pc:sldMk cId="268003371" sldId="258"/>
            <ac:picMk id="3" creationId="{CFB514B3-A760-6539-DB96-CF67338D8F67}"/>
          </ac:picMkLst>
        </pc:picChg>
        <pc:picChg chg="add del mod">
          <ac:chgData name="Rebecca Otoo-Adjei (2419847)" userId="S::2419847@student.uwtsd.ac.uk::d3a794dd-cc66-46a3-ba86-5eac9b70a6d1" providerId="AD" clId="Web-{3499820C-0181-ADAB-B47C-B16DF584A50F}" dt="2026-03-22T20:56:03.783" v="772"/>
          <ac:picMkLst>
            <pc:docMk/>
            <pc:sldMk cId="268003371" sldId="258"/>
            <ac:picMk id="6" creationId="{C3212D50-1369-0A5F-4104-3F7B693A045D}"/>
          </ac:picMkLst>
        </pc:picChg>
      </pc:sldChg>
      <pc:sldChg chg="modSp">
        <pc:chgData name="Rebecca Otoo-Adjei (2419847)" userId="S::2419847@student.uwtsd.ac.uk::d3a794dd-cc66-46a3-ba86-5eac9b70a6d1" providerId="AD" clId="Web-{3499820C-0181-ADAB-B47C-B16DF584A50F}" dt="2026-03-22T18:56:45.620" v="258" actId="20577"/>
        <pc:sldMkLst>
          <pc:docMk/>
          <pc:sldMk cId="2609763519" sldId="260"/>
        </pc:sldMkLst>
        <pc:spChg chg="mod">
          <ac:chgData name="Rebecca Otoo-Adjei (2419847)" userId="S::2419847@student.uwtsd.ac.uk::d3a794dd-cc66-46a3-ba86-5eac9b70a6d1" providerId="AD" clId="Web-{3499820C-0181-ADAB-B47C-B16DF584A50F}" dt="2026-03-22T18:54:07.399" v="143" actId="20577"/>
          <ac:spMkLst>
            <pc:docMk/>
            <pc:sldMk cId="2609763519" sldId="260"/>
            <ac:spMk id="2" creationId="{950FCB0B-0B4B-DF11-2D96-31D64C2AAA92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8:56:45.620" v="258" actId="20577"/>
          <ac:spMkLst>
            <pc:docMk/>
            <pc:sldMk cId="2609763519" sldId="260"/>
            <ac:spMk id="3" creationId="{A130A279-D4F3-F3D7-BD3C-52EF29EEF6C4}"/>
          </ac:spMkLst>
        </pc:spChg>
      </pc:sldChg>
      <pc:sldChg chg="modSp">
        <pc:chgData name="Rebecca Otoo-Adjei (2419847)" userId="S::2419847@student.uwtsd.ac.uk::d3a794dd-cc66-46a3-ba86-5eac9b70a6d1" providerId="AD" clId="Web-{3499820C-0181-ADAB-B47C-B16DF584A50F}" dt="2026-03-22T19:03:02.130" v="346" actId="14100"/>
        <pc:sldMkLst>
          <pc:docMk/>
          <pc:sldMk cId="1522370103" sldId="261"/>
        </pc:sldMkLst>
        <pc:spChg chg="mod">
          <ac:chgData name="Rebecca Otoo-Adjei (2419847)" userId="S::2419847@student.uwtsd.ac.uk::d3a794dd-cc66-46a3-ba86-5eac9b70a6d1" providerId="AD" clId="Web-{3499820C-0181-ADAB-B47C-B16DF584A50F}" dt="2026-03-22T19:02:25.239" v="342" actId="20577"/>
          <ac:spMkLst>
            <pc:docMk/>
            <pc:sldMk cId="1522370103" sldId="261"/>
            <ac:spMk id="2" creationId="{1DCDB432-F3B6-CFF7-C8EE-134488086758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9:03:02.130" v="346" actId="14100"/>
          <ac:spMkLst>
            <pc:docMk/>
            <pc:sldMk cId="1522370103" sldId="261"/>
            <ac:spMk id="3" creationId="{340D0D5A-8164-4D13-8EFC-ECA99D048EA6}"/>
          </ac:spMkLst>
        </pc:spChg>
      </pc:sldChg>
      <pc:sldChg chg="modSp">
        <pc:chgData name="Rebecca Otoo-Adjei (2419847)" userId="S::2419847@student.uwtsd.ac.uk::d3a794dd-cc66-46a3-ba86-5eac9b70a6d1" providerId="AD" clId="Web-{3499820C-0181-ADAB-B47C-B16DF584A50F}" dt="2026-03-22T19:13:07.148" v="479" actId="20577"/>
        <pc:sldMkLst>
          <pc:docMk/>
          <pc:sldMk cId="2367051692" sldId="262"/>
        </pc:sldMkLst>
        <pc:spChg chg="mod">
          <ac:chgData name="Rebecca Otoo-Adjei (2419847)" userId="S::2419847@student.uwtsd.ac.uk::d3a794dd-cc66-46a3-ba86-5eac9b70a6d1" providerId="AD" clId="Web-{3499820C-0181-ADAB-B47C-B16DF584A50F}" dt="2026-03-22T19:12:31.601" v="477" actId="14100"/>
          <ac:spMkLst>
            <pc:docMk/>
            <pc:sldMk cId="2367051692" sldId="262"/>
            <ac:spMk id="2" creationId="{06085824-C7A0-C083-266E-9D7C361FD33C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9:13:07.148" v="479" actId="20577"/>
          <ac:spMkLst>
            <pc:docMk/>
            <pc:sldMk cId="2367051692" sldId="262"/>
            <ac:spMk id="3" creationId="{6CB6B879-7485-FEE7-9A3B-E492A447BEB4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9:11:02.959" v="470" actId="20577"/>
          <ac:spMkLst>
            <pc:docMk/>
            <pc:sldMk cId="2367051692" sldId="262"/>
            <ac:spMk id="4" creationId="{7B558363-32B5-F72C-3EAB-73FEE4E97A4F}"/>
          </ac:spMkLst>
        </pc:spChg>
      </pc:sldChg>
      <pc:sldChg chg="modSp">
        <pc:chgData name="Rebecca Otoo-Adjei (2419847)" userId="S::2419847@student.uwtsd.ac.uk::d3a794dd-cc66-46a3-ba86-5eac9b70a6d1" providerId="AD" clId="Web-{3499820C-0181-ADAB-B47C-B16DF584A50F}" dt="2026-03-22T19:26:56.647" v="594" actId="20577"/>
        <pc:sldMkLst>
          <pc:docMk/>
          <pc:sldMk cId="2860523700" sldId="263"/>
        </pc:sldMkLst>
        <pc:spChg chg="mod">
          <ac:chgData name="Rebecca Otoo-Adjei (2419847)" userId="S::2419847@student.uwtsd.ac.uk::d3a794dd-cc66-46a3-ba86-5eac9b70a6d1" providerId="AD" clId="Web-{3499820C-0181-ADAB-B47C-B16DF584A50F}" dt="2026-03-22T19:26:45.616" v="593" actId="20577"/>
          <ac:spMkLst>
            <pc:docMk/>
            <pc:sldMk cId="2860523700" sldId="263"/>
            <ac:spMk id="3" creationId="{338FE12B-D9CB-B612-973D-F2B426C41762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9:26:56.647" v="594" actId="20577"/>
          <ac:spMkLst>
            <pc:docMk/>
            <pc:sldMk cId="2860523700" sldId="263"/>
            <ac:spMk id="4" creationId="{06570177-6565-785A-01F9-8C3AB8898D79}"/>
          </ac:spMkLst>
        </pc:spChg>
      </pc:sldChg>
      <pc:sldChg chg="modSp">
        <pc:chgData name="Rebecca Otoo-Adjei (2419847)" userId="S::2419847@student.uwtsd.ac.uk::d3a794dd-cc66-46a3-ba86-5eac9b70a6d1" providerId="AD" clId="Web-{3499820C-0181-ADAB-B47C-B16DF584A50F}" dt="2026-03-22T19:31:26.326" v="683" actId="14100"/>
        <pc:sldMkLst>
          <pc:docMk/>
          <pc:sldMk cId="3520644625" sldId="264"/>
        </pc:sldMkLst>
        <pc:spChg chg="mod">
          <ac:chgData name="Rebecca Otoo-Adjei (2419847)" userId="S::2419847@student.uwtsd.ac.uk::d3a794dd-cc66-46a3-ba86-5eac9b70a6d1" providerId="AD" clId="Web-{3499820C-0181-ADAB-B47C-B16DF584A50F}" dt="2026-03-22T19:30:59.544" v="682" actId="20577"/>
          <ac:spMkLst>
            <pc:docMk/>
            <pc:sldMk cId="3520644625" sldId="264"/>
            <ac:spMk id="2" creationId="{F0691DB5-83D7-E879-638F-25D4A35EA6CF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9:31:26.326" v="683" actId="14100"/>
          <ac:spMkLst>
            <pc:docMk/>
            <pc:sldMk cId="3520644625" sldId="264"/>
            <ac:spMk id="3" creationId="{0351813F-8168-FA83-E2E0-30334ED6B37D}"/>
          </ac:spMkLst>
        </pc:spChg>
      </pc:sldChg>
      <pc:sldChg chg="modSp">
        <pc:chgData name="Rebecca Otoo-Adjei (2419847)" userId="S::2419847@student.uwtsd.ac.uk::d3a794dd-cc66-46a3-ba86-5eac9b70a6d1" providerId="AD" clId="Web-{3499820C-0181-ADAB-B47C-B16DF584A50F}" dt="2026-03-22T19:34:56.094" v="748" actId="20577"/>
        <pc:sldMkLst>
          <pc:docMk/>
          <pc:sldMk cId="4220177320" sldId="268"/>
        </pc:sldMkLst>
        <pc:spChg chg="mod">
          <ac:chgData name="Rebecca Otoo-Adjei (2419847)" userId="S::2419847@student.uwtsd.ac.uk::d3a794dd-cc66-46a3-ba86-5eac9b70a6d1" providerId="AD" clId="Web-{3499820C-0181-ADAB-B47C-B16DF584A50F}" dt="2026-03-22T19:15:27.383" v="488" actId="20577"/>
          <ac:spMkLst>
            <pc:docMk/>
            <pc:sldMk cId="4220177320" sldId="268"/>
            <ac:spMk id="2" creationId="{24FA645C-0824-9609-32D8-9F4107FDBA6F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9:34:56.094" v="748" actId="20577"/>
          <ac:spMkLst>
            <pc:docMk/>
            <pc:sldMk cId="4220177320" sldId="268"/>
            <ac:spMk id="3" creationId="{1044B744-6F00-6C90-9CD1-E42CA636BDFF}"/>
          </ac:spMkLst>
        </pc:spChg>
      </pc:sldChg>
      <pc:sldChg chg="modSp new ord">
        <pc:chgData name="Rebecca Otoo-Adjei (2419847)" userId="S::2419847@student.uwtsd.ac.uk::d3a794dd-cc66-46a3-ba86-5eac9b70a6d1" providerId="AD" clId="Web-{3499820C-0181-ADAB-B47C-B16DF584A50F}" dt="2026-03-22T18:34:20.962" v="92" actId="20577"/>
        <pc:sldMkLst>
          <pc:docMk/>
          <pc:sldMk cId="3548444237" sldId="271"/>
        </pc:sldMkLst>
        <pc:spChg chg="mod">
          <ac:chgData name="Rebecca Otoo-Adjei (2419847)" userId="S::2419847@student.uwtsd.ac.uk::d3a794dd-cc66-46a3-ba86-5eac9b70a6d1" providerId="AD" clId="Web-{3499820C-0181-ADAB-B47C-B16DF584A50F}" dt="2026-03-22T18:30:04.202" v="19" actId="20577"/>
          <ac:spMkLst>
            <pc:docMk/>
            <pc:sldMk cId="3548444237" sldId="271"/>
            <ac:spMk id="2" creationId="{C03FDC55-870D-06A0-44D4-44145F73AAB9}"/>
          </ac:spMkLst>
        </pc:spChg>
        <pc:spChg chg="mod">
          <ac:chgData name="Rebecca Otoo-Adjei (2419847)" userId="S::2419847@student.uwtsd.ac.uk::d3a794dd-cc66-46a3-ba86-5eac9b70a6d1" providerId="AD" clId="Web-{3499820C-0181-ADAB-B47C-B16DF584A50F}" dt="2026-03-22T18:34:20.962" v="92" actId="20577"/>
          <ac:spMkLst>
            <pc:docMk/>
            <pc:sldMk cId="3548444237" sldId="271"/>
            <ac:spMk id="4" creationId="{9FCDDAB9-5E58-BB0F-1110-4D5542A39346}"/>
          </ac:spMkLst>
        </pc:spChg>
      </pc:sldChg>
      <pc:sldChg chg="new">
        <pc:chgData name="Rebecca Otoo-Adjei (2419847)" userId="S::2419847@student.uwtsd.ac.uk::d3a794dd-cc66-46a3-ba86-5eac9b70a6d1" providerId="AD" clId="Web-{3499820C-0181-ADAB-B47C-B16DF584A50F}" dt="2026-03-22T19:32:15.186" v="684"/>
        <pc:sldMkLst>
          <pc:docMk/>
          <pc:sldMk cId="2048382722" sldId="272"/>
        </pc:sldMkLst>
      </pc:sldChg>
      <pc:sldChg chg="new">
        <pc:chgData name="Rebecca Otoo-Adjei (2419847)" userId="S::2419847@student.uwtsd.ac.uk::d3a794dd-cc66-46a3-ba86-5eac9b70a6d1" providerId="AD" clId="Web-{3499820C-0181-ADAB-B47C-B16DF584A50F}" dt="2026-03-22T20:48:14.145" v="749"/>
        <pc:sldMkLst>
          <pc:docMk/>
          <pc:sldMk cId="3011064145" sldId="273"/>
        </pc:sldMkLst>
      </pc:sldChg>
      <pc:sldChg chg="modSp new">
        <pc:chgData name="Rebecca Otoo-Adjei (2419847)" userId="S::2419847@student.uwtsd.ac.uk::d3a794dd-cc66-46a3-ba86-5eac9b70a6d1" providerId="AD" clId="Web-{3499820C-0181-ADAB-B47C-B16DF584A50F}" dt="2026-03-22T20:54:50.491" v="771" actId="20577"/>
        <pc:sldMkLst>
          <pc:docMk/>
          <pc:sldMk cId="845006370" sldId="274"/>
        </pc:sldMkLst>
        <pc:spChg chg="mod">
          <ac:chgData name="Rebecca Otoo-Adjei (2419847)" userId="S::2419847@student.uwtsd.ac.uk::d3a794dd-cc66-46a3-ba86-5eac9b70a6d1" providerId="AD" clId="Web-{3499820C-0181-ADAB-B47C-B16DF584A50F}" dt="2026-03-22T20:54:50.491" v="771" actId="20577"/>
          <ac:spMkLst>
            <pc:docMk/>
            <pc:sldMk cId="845006370" sldId="274"/>
            <ac:spMk id="4" creationId="{FC77DC8E-DAEF-A49B-FD9F-A3A52E6564FC}"/>
          </ac:spMkLst>
        </pc:spChg>
      </pc:sldChg>
      <pc:sldChg chg="new">
        <pc:chgData name="Rebecca Otoo-Adjei (2419847)" userId="S::2419847@student.uwtsd.ac.uk::d3a794dd-cc66-46a3-ba86-5eac9b70a6d1" providerId="AD" clId="Web-{3499820C-0181-ADAB-B47C-B16DF584A50F}" dt="2026-03-22T20:56:29.568" v="775"/>
        <pc:sldMkLst>
          <pc:docMk/>
          <pc:sldMk cId="2253335022" sldId="275"/>
        </pc:sldMkLst>
      </pc:sldChg>
    </pc:docChg>
  </pc:docChgLst>
  <pc:docChgLst>
    <pc:chgData name="Rebecca Otoo-Adjei (2419847)" userId="S::2419847@student.uwtsd.ac.uk::d3a794dd-cc66-46a3-ba86-5eac9b70a6d1" providerId="AD" clId="Web-{112E1BC9-04D1-EDD9-5B58-7638137A7FAA}"/>
    <pc:docChg chg="addSld delSld modSld addMainMaster delMainMaster">
      <pc:chgData name="Rebecca Otoo-Adjei (2419847)" userId="S::2419847@student.uwtsd.ac.uk::d3a794dd-cc66-46a3-ba86-5eac9b70a6d1" providerId="AD" clId="Web-{112E1BC9-04D1-EDD9-5B58-7638137A7FAA}" dt="2026-03-19T21:59:52.607" v="1032" actId="20577"/>
      <pc:docMkLst>
        <pc:docMk/>
      </pc:docMkLst>
      <pc:sldChg chg="addSp delSp modSp mod setBg modClrScheme setClrOvrMap delDesignElem chgLayout">
        <pc:chgData name="Rebecca Otoo-Adjei (2419847)" userId="S::2419847@student.uwtsd.ac.uk::d3a794dd-cc66-46a3-ba86-5eac9b70a6d1" providerId="AD" clId="Web-{112E1BC9-04D1-EDD9-5B58-7638137A7FAA}" dt="2026-03-19T20:43:05.792" v="195"/>
        <pc:sldMkLst>
          <pc:docMk/>
          <pc:sldMk cId="109857222" sldId="256"/>
        </pc:sldMkLst>
        <pc:spChg chg="mod ord">
          <ac:chgData name="Rebecca Otoo-Adjei (2419847)" userId="S::2419847@student.uwtsd.ac.uk::d3a794dd-cc66-46a3-ba86-5eac9b70a6d1" providerId="AD" clId="Web-{112E1BC9-04D1-EDD9-5B58-7638137A7FAA}" dt="2026-03-19T20:43:05.776" v="194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Rebecca Otoo-Adjei (2419847)" userId="S::2419847@student.uwtsd.ac.uk::d3a794dd-cc66-46a3-ba86-5eac9b70a6d1" providerId="AD" clId="Web-{112E1BC9-04D1-EDD9-5B58-7638137A7FAA}" dt="2026-03-19T20:43:05.792" v="195"/>
          <ac:spMkLst>
            <pc:docMk/>
            <pc:sldMk cId="109857222" sldId="256"/>
            <ac:spMk id="6" creationId="{E079D805-53B4-8964-D0DC-311C238B9B7E}"/>
          </ac:spMkLst>
        </pc:spChg>
        <pc:picChg chg="add mod">
          <ac:chgData name="Rebecca Otoo-Adjei (2419847)" userId="S::2419847@student.uwtsd.ac.uk::d3a794dd-cc66-46a3-ba86-5eac9b70a6d1" providerId="AD" clId="Web-{112E1BC9-04D1-EDD9-5B58-7638137A7FAA}" dt="2026-03-19T20:43:01.526" v="192"/>
          <ac:picMkLst>
            <pc:docMk/>
            <pc:sldMk cId="109857222" sldId="256"/>
            <ac:picMk id="18" creationId="{DB8283D7-2ACA-28AB-6F8C-4FF562888F9A}"/>
          </ac:picMkLst>
        </pc:picChg>
      </pc:sldChg>
      <pc:sldChg chg="addSp modSp new mod setBg">
        <pc:chgData name="Rebecca Otoo-Adjei (2419847)" userId="S::2419847@student.uwtsd.ac.uk::d3a794dd-cc66-46a3-ba86-5eac9b70a6d1" providerId="AD" clId="Web-{112E1BC9-04D1-EDD9-5B58-7638137A7FAA}" dt="2026-03-19T21:40:31.917" v="807" actId="20577"/>
        <pc:sldMkLst>
          <pc:docMk/>
          <pc:sldMk cId="2609763519" sldId="260"/>
        </pc:sldMkLst>
        <pc:spChg chg="mod">
          <ac:chgData name="Rebecca Otoo-Adjei (2419847)" userId="S::2419847@student.uwtsd.ac.uk::d3a794dd-cc66-46a3-ba86-5eac9b70a6d1" providerId="AD" clId="Web-{112E1BC9-04D1-EDD9-5B58-7638137A7FAA}" dt="2026-03-19T21:36:17.391" v="728" actId="20577"/>
          <ac:spMkLst>
            <pc:docMk/>
            <pc:sldMk cId="2609763519" sldId="260"/>
            <ac:spMk id="2" creationId="{950FCB0B-0B4B-DF11-2D96-31D64C2AAA92}"/>
          </ac:spMkLst>
        </pc:spChg>
        <pc:spChg chg="mod">
          <ac:chgData name="Rebecca Otoo-Adjei (2419847)" userId="S::2419847@student.uwtsd.ac.uk::d3a794dd-cc66-46a3-ba86-5eac9b70a6d1" providerId="AD" clId="Web-{112E1BC9-04D1-EDD9-5B58-7638137A7FAA}" dt="2026-03-19T21:40:31.917" v="807" actId="20577"/>
          <ac:spMkLst>
            <pc:docMk/>
            <pc:sldMk cId="2609763519" sldId="260"/>
            <ac:spMk id="3" creationId="{A130A279-D4F3-F3D7-BD3C-52EF29EEF6C4}"/>
          </ac:spMkLst>
        </pc:spChg>
        <pc:spChg chg="add">
          <ac:chgData name="Rebecca Otoo-Adjei (2419847)" userId="S::2419847@student.uwtsd.ac.uk::d3a794dd-cc66-46a3-ba86-5eac9b70a6d1" providerId="AD" clId="Web-{112E1BC9-04D1-EDD9-5B58-7638137A7FAA}" dt="2026-03-19T21:29:59.675" v="704"/>
          <ac:spMkLst>
            <pc:docMk/>
            <pc:sldMk cId="2609763519" sldId="260"/>
            <ac:spMk id="8" creationId="{A80A97F9-87C9-4710-B480-406EA55C9EC8}"/>
          </ac:spMkLst>
        </pc:spChg>
        <pc:spChg chg="add">
          <ac:chgData name="Rebecca Otoo-Adjei (2419847)" userId="S::2419847@student.uwtsd.ac.uk::d3a794dd-cc66-46a3-ba86-5eac9b70a6d1" providerId="AD" clId="Web-{112E1BC9-04D1-EDD9-5B58-7638137A7FAA}" dt="2026-03-19T21:29:59.675" v="704"/>
          <ac:spMkLst>
            <pc:docMk/>
            <pc:sldMk cId="2609763519" sldId="260"/>
            <ac:spMk id="10" creationId="{6D6F0AC2-F229-46DE-A0A2-5CB386CE9014}"/>
          </ac:spMkLst>
        </pc:spChg>
        <pc:spChg chg="add">
          <ac:chgData name="Rebecca Otoo-Adjei (2419847)" userId="S::2419847@student.uwtsd.ac.uk::d3a794dd-cc66-46a3-ba86-5eac9b70a6d1" providerId="AD" clId="Web-{112E1BC9-04D1-EDD9-5B58-7638137A7FAA}" dt="2026-03-19T21:29:59.675" v="704"/>
          <ac:spMkLst>
            <pc:docMk/>
            <pc:sldMk cId="2609763519" sldId="260"/>
            <ac:spMk id="12" creationId="{34282FEF-28CE-4C85-8082-13522F77CF22}"/>
          </ac:spMkLst>
        </pc:spChg>
        <pc:spChg chg="add">
          <ac:chgData name="Rebecca Otoo-Adjei (2419847)" userId="S::2419847@student.uwtsd.ac.uk::d3a794dd-cc66-46a3-ba86-5eac9b70a6d1" providerId="AD" clId="Web-{112E1BC9-04D1-EDD9-5B58-7638137A7FAA}" dt="2026-03-19T21:29:59.675" v="704"/>
          <ac:spMkLst>
            <pc:docMk/>
            <pc:sldMk cId="2609763519" sldId="260"/>
            <ac:spMk id="16" creationId="{B23C1D6C-5CB6-42EB-9465-C2269B7007AF}"/>
          </ac:spMkLst>
        </pc:spChg>
        <pc:spChg chg="add">
          <ac:chgData name="Rebecca Otoo-Adjei (2419847)" userId="S::2419847@student.uwtsd.ac.uk::d3a794dd-cc66-46a3-ba86-5eac9b70a6d1" providerId="AD" clId="Web-{112E1BC9-04D1-EDD9-5B58-7638137A7FAA}" dt="2026-03-19T21:29:59.675" v="704"/>
          <ac:spMkLst>
            <pc:docMk/>
            <pc:sldMk cId="2609763519" sldId="260"/>
            <ac:spMk id="20" creationId="{CC2DAA78-650C-4202-95BC-3F7C16A49CB1}"/>
          </ac:spMkLst>
        </pc:spChg>
        <pc:spChg chg="add">
          <ac:chgData name="Rebecca Otoo-Adjei (2419847)" userId="S::2419847@student.uwtsd.ac.uk::d3a794dd-cc66-46a3-ba86-5eac9b70a6d1" providerId="AD" clId="Web-{112E1BC9-04D1-EDD9-5B58-7638137A7FAA}" dt="2026-03-19T21:29:59.675" v="704"/>
          <ac:spMkLst>
            <pc:docMk/>
            <pc:sldMk cId="2609763519" sldId="260"/>
            <ac:spMk id="24" creationId="{84C84374-1FE2-475F-9F9C-4A7B24423BEF}"/>
          </ac:spMkLst>
        </pc:spChg>
        <pc:picChg chg="add">
          <ac:chgData name="Rebecca Otoo-Adjei (2419847)" userId="S::2419847@student.uwtsd.ac.uk::d3a794dd-cc66-46a3-ba86-5eac9b70a6d1" providerId="AD" clId="Web-{112E1BC9-04D1-EDD9-5B58-7638137A7FAA}" dt="2026-03-19T21:29:59.675" v="704"/>
          <ac:picMkLst>
            <pc:docMk/>
            <pc:sldMk cId="2609763519" sldId="260"/>
            <ac:picMk id="18" creationId="{00E6FAD2-FC7E-4CE1-9C72-1502DE5DE001}"/>
          </ac:picMkLst>
        </pc:picChg>
        <pc:picChg chg="add">
          <ac:chgData name="Rebecca Otoo-Adjei (2419847)" userId="S::2419847@student.uwtsd.ac.uk::d3a794dd-cc66-46a3-ba86-5eac9b70a6d1" providerId="AD" clId="Web-{112E1BC9-04D1-EDD9-5B58-7638137A7FAA}" dt="2026-03-19T21:29:59.675" v="704"/>
          <ac:picMkLst>
            <pc:docMk/>
            <pc:sldMk cId="2609763519" sldId="260"/>
            <ac:picMk id="26" creationId="{471F7400-BF0A-4618-B3AF-9DFECF7C54BD}"/>
          </ac:picMkLst>
        </pc:picChg>
      </pc:sldChg>
      <pc:sldChg chg="modSp new">
        <pc:chgData name="Rebecca Otoo-Adjei (2419847)" userId="S::2419847@student.uwtsd.ac.uk::d3a794dd-cc66-46a3-ba86-5eac9b70a6d1" providerId="AD" clId="Web-{112E1BC9-04D1-EDD9-5B58-7638137A7FAA}" dt="2026-03-19T21:48:48.364" v="868" actId="20577"/>
        <pc:sldMkLst>
          <pc:docMk/>
          <pc:sldMk cId="1522370103" sldId="261"/>
        </pc:sldMkLst>
        <pc:spChg chg="mod">
          <ac:chgData name="Rebecca Otoo-Adjei (2419847)" userId="S::2419847@student.uwtsd.ac.uk::d3a794dd-cc66-46a3-ba86-5eac9b70a6d1" providerId="AD" clId="Web-{112E1BC9-04D1-EDD9-5B58-7638137A7FAA}" dt="2026-03-19T21:46:48.737" v="830" actId="20577"/>
          <ac:spMkLst>
            <pc:docMk/>
            <pc:sldMk cId="1522370103" sldId="261"/>
            <ac:spMk id="2" creationId="{1DCDB432-F3B6-CFF7-C8EE-134488086758}"/>
          </ac:spMkLst>
        </pc:spChg>
        <pc:spChg chg="mod">
          <ac:chgData name="Rebecca Otoo-Adjei (2419847)" userId="S::2419847@student.uwtsd.ac.uk::d3a794dd-cc66-46a3-ba86-5eac9b70a6d1" providerId="AD" clId="Web-{112E1BC9-04D1-EDD9-5B58-7638137A7FAA}" dt="2026-03-19T21:48:48.364" v="868" actId="20577"/>
          <ac:spMkLst>
            <pc:docMk/>
            <pc:sldMk cId="1522370103" sldId="261"/>
            <ac:spMk id="3" creationId="{340D0D5A-8164-4D13-8EFC-ECA99D048EA6}"/>
          </ac:spMkLst>
        </pc:spChg>
      </pc:sldChg>
      <pc:sldChg chg="addSp modSp new mod modClrScheme chgLayout">
        <pc:chgData name="Rebecca Otoo-Adjei (2419847)" userId="S::2419847@student.uwtsd.ac.uk::d3a794dd-cc66-46a3-ba86-5eac9b70a6d1" providerId="AD" clId="Web-{112E1BC9-04D1-EDD9-5B58-7638137A7FAA}" dt="2026-03-19T21:59:52.607" v="1032" actId="20577"/>
        <pc:sldMkLst>
          <pc:docMk/>
          <pc:sldMk cId="2367051692" sldId="262"/>
        </pc:sldMkLst>
        <pc:spChg chg="mod ord">
          <ac:chgData name="Rebecca Otoo-Adjei (2419847)" userId="S::2419847@student.uwtsd.ac.uk::d3a794dd-cc66-46a3-ba86-5eac9b70a6d1" providerId="AD" clId="Web-{112E1BC9-04D1-EDD9-5B58-7638137A7FAA}" dt="2026-03-19T21:53:49.142" v="927" actId="20577"/>
          <ac:spMkLst>
            <pc:docMk/>
            <pc:sldMk cId="2367051692" sldId="262"/>
            <ac:spMk id="2" creationId="{06085824-C7A0-C083-266E-9D7C361FD33C}"/>
          </ac:spMkLst>
        </pc:spChg>
        <pc:spChg chg="mod ord">
          <ac:chgData name="Rebecca Otoo-Adjei (2419847)" userId="S::2419847@student.uwtsd.ac.uk::d3a794dd-cc66-46a3-ba86-5eac9b70a6d1" providerId="AD" clId="Web-{112E1BC9-04D1-EDD9-5B58-7638137A7FAA}" dt="2026-03-19T21:59:52.607" v="1032" actId="20577"/>
          <ac:spMkLst>
            <pc:docMk/>
            <pc:sldMk cId="2367051692" sldId="262"/>
            <ac:spMk id="3" creationId="{6CB6B879-7485-FEE7-9A3B-E492A447BEB4}"/>
          </ac:spMkLst>
        </pc:spChg>
        <pc:spChg chg="add mod ord">
          <ac:chgData name="Rebecca Otoo-Adjei (2419847)" userId="S::2419847@student.uwtsd.ac.uk::d3a794dd-cc66-46a3-ba86-5eac9b70a6d1" providerId="AD" clId="Web-{112E1BC9-04D1-EDD9-5B58-7638137A7FAA}" dt="2026-03-19T21:53:35.657" v="920" actId="20577"/>
          <ac:spMkLst>
            <pc:docMk/>
            <pc:sldMk cId="2367051692" sldId="262"/>
            <ac:spMk id="4" creationId="{7B558363-32B5-F72C-3EAB-73FEE4E97A4F}"/>
          </ac:spMkLst>
        </pc:spChg>
      </pc:sldChg>
      <pc:sldMasterChg chg="add addSldLayout">
        <pc:chgData name="Rebecca Otoo-Adjei (2419847)" userId="S::2419847@student.uwtsd.ac.uk::d3a794dd-cc66-46a3-ba86-5eac9b70a6d1" providerId="AD" clId="Web-{112E1BC9-04D1-EDD9-5B58-7638137A7FAA}" dt="2026-03-19T20:00:52.691" v="2"/>
        <pc:sldMasterMkLst>
          <pc:docMk/>
          <pc:sldMasterMk cId="807900582" sldId="2147483734"/>
        </pc:sldMasterMkLst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1663732634" sldId="2147483723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3130655945" sldId="2147483724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716954924" sldId="2147483725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907495420" sldId="2147483726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162566625" sldId="2147483727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774027943" sldId="2147483728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1525294099" sldId="2147483729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533966886" sldId="2147483730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3103581218" sldId="2147483731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2963799172" sldId="2147483732"/>
          </pc:sldLayoutMkLst>
        </pc:sldLayoutChg>
        <pc:sldLayoutChg chg="add">
          <pc:chgData name="Rebecca Otoo-Adjei (2419847)" userId="S::2419847@student.uwtsd.ac.uk::d3a794dd-cc66-46a3-ba86-5eac9b70a6d1" providerId="AD" clId="Web-{112E1BC9-04D1-EDD9-5B58-7638137A7FAA}" dt="2026-03-19T20:00:52.691" v="2"/>
          <pc:sldLayoutMkLst>
            <pc:docMk/>
            <pc:sldMasterMk cId="807900582" sldId="2147483734"/>
            <pc:sldLayoutMk cId="1359815551" sldId="2147483733"/>
          </pc:sldLayoutMkLst>
        </pc:sldLayoutChg>
      </pc:sldMasterChg>
    </pc:docChg>
  </pc:docChgLst>
  <pc:docChgLst>
    <pc:chgData name="Rebecca Otoo-Adjei (2419847)" userId="S::2419847@student.uwtsd.ac.uk::d3a794dd-cc66-46a3-ba86-5eac9b70a6d1" providerId="AD" clId="Web-{397039B3-2338-F277-4616-67723EA970BC}"/>
    <pc:docChg chg="modSld">
      <pc:chgData name="Rebecca Otoo-Adjei (2419847)" userId="S::2419847@student.uwtsd.ac.uk::d3a794dd-cc66-46a3-ba86-5eac9b70a6d1" providerId="AD" clId="Web-{397039B3-2338-F277-4616-67723EA970BC}" dt="2026-03-23T14:01:49.024" v="33" actId="20577"/>
      <pc:docMkLst>
        <pc:docMk/>
      </pc:docMkLst>
      <pc:sldChg chg="modSp">
        <pc:chgData name="Rebecca Otoo-Adjei (2419847)" userId="S::2419847@student.uwtsd.ac.uk::d3a794dd-cc66-46a3-ba86-5eac9b70a6d1" providerId="AD" clId="Web-{397039B3-2338-F277-4616-67723EA970BC}" dt="2026-03-23T14:01:49.024" v="33" actId="20577"/>
        <pc:sldMkLst>
          <pc:docMk/>
          <pc:sldMk cId="2646875828" sldId="279"/>
        </pc:sldMkLst>
        <pc:spChg chg="mod">
          <ac:chgData name="Rebecca Otoo-Adjei (2419847)" userId="S::2419847@student.uwtsd.ac.uk::d3a794dd-cc66-46a3-ba86-5eac9b70a6d1" providerId="AD" clId="Web-{397039B3-2338-F277-4616-67723EA970BC}" dt="2026-03-23T14:01:49.024" v="33" actId="20577"/>
          <ac:spMkLst>
            <pc:docMk/>
            <pc:sldMk cId="2646875828" sldId="279"/>
            <ac:spMk id="3" creationId="{E6A87B9D-BEE5-5913-252C-95EF38073B5E}"/>
          </ac:spMkLst>
        </pc:spChg>
      </pc:sldChg>
    </pc:docChg>
  </pc:docChgLst>
  <pc:docChgLst>
    <pc:chgData name="Rebecca Otoo-Adjei (2419847)" userId="S::2419847@student.uwtsd.ac.uk::d3a794dd-cc66-46a3-ba86-5eac9b70a6d1" providerId="AD" clId="Web-{D90FB571-786E-7D95-48C7-9FC961F59E69}"/>
    <pc:docChg chg="addSld delSld modSld sldOrd">
      <pc:chgData name="Rebecca Otoo-Adjei (2419847)" userId="S::2419847@student.uwtsd.ac.uk::d3a794dd-cc66-46a3-ba86-5eac9b70a6d1" providerId="AD" clId="Web-{D90FB571-786E-7D95-48C7-9FC961F59E69}" dt="2026-03-22T21:36:46.059" v="710" actId="20577"/>
      <pc:docMkLst>
        <pc:docMk/>
      </pc:docMkLst>
      <pc:sldChg chg="modSp del ord">
        <pc:chgData name="Rebecca Otoo-Adjei (2419847)" userId="S::2419847@student.uwtsd.ac.uk::d3a794dd-cc66-46a3-ba86-5eac9b70a6d1" providerId="AD" clId="Web-{D90FB571-786E-7D95-48C7-9FC961F59E69}" dt="2026-03-22T21:12:17.965" v="491"/>
        <pc:sldMkLst>
          <pc:docMk/>
          <pc:sldMk cId="268003371" sldId="258"/>
        </pc:sldMkLst>
        <pc:picChg chg="mod">
          <ac:chgData name="Rebecca Otoo-Adjei (2419847)" userId="S::2419847@student.uwtsd.ac.uk::d3a794dd-cc66-46a3-ba86-5eac9b70a6d1" providerId="AD" clId="Web-{D90FB571-786E-7D95-48C7-9FC961F59E69}" dt="2026-03-22T21:10:46.243" v="485" actId="14100"/>
          <ac:picMkLst>
            <pc:docMk/>
            <pc:sldMk cId="268003371" sldId="258"/>
            <ac:picMk id="5" creationId="{9049F52E-C97A-F9FA-09D2-74DE1141F3D9}"/>
          </ac:picMkLst>
        </pc:picChg>
      </pc:sldChg>
      <pc:sldChg chg="modSp">
        <pc:chgData name="Rebecca Otoo-Adjei (2419847)" userId="S::2419847@student.uwtsd.ac.uk::d3a794dd-cc66-46a3-ba86-5eac9b70a6d1" providerId="AD" clId="Web-{D90FB571-786E-7D95-48C7-9FC961F59E69}" dt="2026-03-21T18:48:14.968" v="298" actId="20577"/>
        <pc:sldMkLst>
          <pc:docMk/>
          <pc:sldMk cId="2609763519" sldId="260"/>
        </pc:sldMkLst>
        <pc:spChg chg="mod">
          <ac:chgData name="Rebecca Otoo-Adjei (2419847)" userId="S::2419847@student.uwtsd.ac.uk::d3a794dd-cc66-46a3-ba86-5eac9b70a6d1" providerId="AD" clId="Web-{D90FB571-786E-7D95-48C7-9FC961F59E69}" dt="2026-03-21T18:48:14.968" v="298" actId="20577"/>
          <ac:spMkLst>
            <pc:docMk/>
            <pc:sldMk cId="2609763519" sldId="260"/>
            <ac:spMk id="2" creationId="{950FCB0B-0B4B-DF11-2D96-31D64C2AAA92}"/>
          </ac:spMkLst>
        </pc:spChg>
      </pc:sldChg>
      <pc:sldChg chg="modSp">
        <pc:chgData name="Rebecca Otoo-Adjei (2419847)" userId="S::2419847@student.uwtsd.ac.uk::d3a794dd-cc66-46a3-ba86-5eac9b70a6d1" providerId="AD" clId="Web-{D90FB571-786E-7D95-48C7-9FC961F59E69}" dt="2026-03-21T18:49:34.453" v="302" actId="20577"/>
        <pc:sldMkLst>
          <pc:docMk/>
          <pc:sldMk cId="2367051692" sldId="262"/>
        </pc:sldMkLst>
        <pc:spChg chg="mod">
          <ac:chgData name="Rebecca Otoo-Adjei (2419847)" userId="S::2419847@student.uwtsd.ac.uk::d3a794dd-cc66-46a3-ba86-5eac9b70a6d1" providerId="AD" clId="Web-{D90FB571-786E-7D95-48C7-9FC961F59E69}" dt="2026-03-21T18:49:34.453" v="302" actId="20577"/>
          <ac:spMkLst>
            <pc:docMk/>
            <pc:sldMk cId="2367051692" sldId="262"/>
            <ac:spMk id="3" creationId="{6CB6B879-7485-FEE7-9A3B-E492A447BEB4}"/>
          </ac:spMkLst>
        </pc:spChg>
      </pc:sldChg>
      <pc:sldChg chg="delSp modSp">
        <pc:chgData name="Rebecca Otoo-Adjei (2419847)" userId="S::2419847@student.uwtsd.ac.uk::d3a794dd-cc66-46a3-ba86-5eac9b70a6d1" providerId="AD" clId="Web-{D90FB571-786E-7D95-48C7-9FC961F59E69}" dt="2026-03-21T18:50:03.722" v="304"/>
        <pc:sldMkLst>
          <pc:docMk/>
          <pc:sldMk cId="2860523700" sldId="263"/>
        </pc:sldMkLst>
      </pc:sldChg>
      <pc:sldChg chg="addSp delSp modSp">
        <pc:chgData name="Rebecca Otoo-Adjei (2419847)" userId="S::2419847@student.uwtsd.ac.uk::d3a794dd-cc66-46a3-ba86-5eac9b70a6d1" providerId="AD" clId="Web-{D90FB571-786E-7D95-48C7-9FC961F59E69}" dt="2026-03-21T18:58:58.212" v="434" actId="20577"/>
        <pc:sldMkLst>
          <pc:docMk/>
          <pc:sldMk cId="3520644625" sldId="264"/>
        </pc:sldMkLst>
        <pc:spChg chg="mod">
          <ac:chgData name="Rebecca Otoo-Adjei (2419847)" userId="S::2419847@student.uwtsd.ac.uk::d3a794dd-cc66-46a3-ba86-5eac9b70a6d1" providerId="AD" clId="Web-{D90FB571-786E-7D95-48C7-9FC961F59E69}" dt="2026-03-21T18:52:01.331" v="353" actId="20577"/>
          <ac:spMkLst>
            <pc:docMk/>
            <pc:sldMk cId="3520644625" sldId="264"/>
            <ac:spMk id="2" creationId="{F0691DB5-83D7-E879-638F-25D4A35EA6CF}"/>
          </ac:spMkLst>
        </pc:spChg>
        <pc:spChg chg="mod">
          <ac:chgData name="Rebecca Otoo-Adjei (2419847)" userId="S::2419847@student.uwtsd.ac.uk::d3a794dd-cc66-46a3-ba86-5eac9b70a6d1" providerId="AD" clId="Web-{D90FB571-786E-7D95-48C7-9FC961F59E69}" dt="2026-03-21T18:58:58.212" v="434" actId="20577"/>
          <ac:spMkLst>
            <pc:docMk/>
            <pc:sldMk cId="3520644625" sldId="264"/>
            <ac:spMk id="3" creationId="{0351813F-8168-FA83-E2E0-30334ED6B37D}"/>
          </ac:spMkLst>
        </pc:spChg>
        <pc:spChg chg="mod">
          <ac:chgData name="Rebecca Otoo-Adjei (2419847)" userId="S::2419847@student.uwtsd.ac.uk::d3a794dd-cc66-46a3-ba86-5eac9b70a6d1" providerId="AD" clId="Web-{D90FB571-786E-7D95-48C7-9FC961F59E69}" dt="2026-03-21T15:06:21.927" v="11" actId="20577"/>
          <ac:spMkLst>
            <pc:docMk/>
            <pc:sldMk cId="3520644625" sldId="264"/>
            <ac:spMk id="4" creationId="{65391DF8-158D-14F0-E236-AE896E20C471}"/>
          </ac:spMkLst>
        </pc:spChg>
      </pc:sldChg>
      <pc:sldChg chg="modSp new del">
        <pc:chgData name="Rebecca Otoo-Adjei (2419847)" userId="S::2419847@student.uwtsd.ac.uk::d3a794dd-cc66-46a3-ba86-5eac9b70a6d1" providerId="AD" clId="Web-{D90FB571-786E-7D95-48C7-9FC961F59E69}" dt="2026-03-22T21:11:51.853" v="489"/>
        <pc:sldMkLst>
          <pc:docMk/>
          <pc:sldMk cId="1820924728" sldId="266"/>
        </pc:sldMkLst>
      </pc:sldChg>
      <pc:sldChg chg="modSp new del">
        <pc:chgData name="Rebecca Otoo-Adjei (2419847)" userId="S::2419847@student.uwtsd.ac.uk::d3a794dd-cc66-46a3-ba86-5eac9b70a6d1" providerId="AD" clId="Web-{D90FB571-786E-7D95-48C7-9FC961F59E69}" dt="2026-03-22T21:12:00.870" v="490"/>
        <pc:sldMkLst>
          <pc:docMk/>
          <pc:sldMk cId="834763002" sldId="267"/>
        </pc:sldMkLst>
      </pc:sldChg>
      <pc:sldChg chg="modSp new">
        <pc:chgData name="Rebecca Otoo-Adjei (2419847)" userId="S::2419847@student.uwtsd.ac.uk::d3a794dd-cc66-46a3-ba86-5eac9b70a6d1" providerId="AD" clId="Web-{D90FB571-786E-7D95-48C7-9FC961F59E69}" dt="2026-03-21T15:18:23.348" v="151" actId="20577"/>
        <pc:sldMkLst>
          <pc:docMk/>
          <pc:sldMk cId="4220177320" sldId="268"/>
        </pc:sldMkLst>
        <pc:spChg chg="mod">
          <ac:chgData name="Rebecca Otoo-Adjei (2419847)" userId="S::2419847@student.uwtsd.ac.uk::d3a794dd-cc66-46a3-ba86-5eac9b70a6d1" providerId="AD" clId="Web-{D90FB571-786E-7D95-48C7-9FC961F59E69}" dt="2026-03-21T15:17:52.942" v="148" actId="20577"/>
          <ac:spMkLst>
            <pc:docMk/>
            <pc:sldMk cId="4220177320" sldId="268"/>
            <ac:spMk id="2" creationId="{24FA645C-0824-9609-32D8-9F4107FDBA6F}"/>
          </ac:spMkLst>
        </pc:spChg>
        <pc:spChg chg="mod">
          <ac:chgData name="Rebecca Otoo-Adjei (2419847)" userId="S::2419847@student.uwtsd.ac.uk::d3a794dd-cc66-46a3-ba86-5eac9b70a6d1" providerId="AD" clId="Web-{D90FB571-786E-7D95-48C7-9FC961F59E69}" dt="2026-03-21T15:18:23.348" v="151" actId="20577"/>
          <ac:spMkLst>
            <pc:docMk/>
            <pc:sldMk cId="4220177320" sldId="268"/>
            <ac:spMk id="3" creationId="{1044B744-6F00-6C90-9CD1-E42CA636BDFF}"/>
          </ac:spMkLst>
        </pc:spChg>
      </pc:sldChg>
      <pc:sldChg chg="addSp delSp modSp new del">
        <pc:chgData name="Rebecca Otoo-Adjei (2419847)" userId="S::2419847@student.uwtsd.ac.uk::d3a794dd-cc66-46a3-ba86-5eac9b70a6d1" providerId="AD" clId="Web-{D90FB571-786E-7D95-48C7-9FC961F59E69}" dt="2026-03-22T21:11:47.197" v="488"/>
        <pc:sldMkLst>
          <pc:docMk/>
          <pc:sldMk cId="1275322673" sldId="269"/>
        </pc:sldMkLst>
      </pc:sldChg>
      <pc:sldChg chg="new del">
        <pc:chgData name="Rebecca Otoo-Adjei (2419847)" userId="S::2419847@student.uwtsd.ac.uk::d3a794dd-cc66-46a3-ba86-5eac9b70a6d1" providerId="AD" clId="Web-{D90FB571-786E-7D95-48C7-9FC961F59E69}" dt="2026-03-22T21:11:42.775" v="487"/>
        <pc:sldMkLst>
          <pc:docMk/>
          <pc:sldMk cId="1239745668" sldId="270"/>
        </pc:sldMkLst>
      </pc:sldChg>
      <pc:sldChg chg="modSp">
        <pc:chgData name="Rebecca Otoo-Adjei (2419847)" userId="S::2419847@student.uwtsd.ac.uk::d3a794dd-cc66-46a3-ba86-5eac9b70a6d1" providerId="AD" clId="Web-{D90FB571-786E-7D95-48C7-9FC961F59E69}" dt="2026-03-22T21:36:46.059" v="710" actId="20577"/>
        <pc:sldMkLst>
          <pc:docMk/>
          <pc:sldMk cId="2253335022" sldId="275"/>
        </pc:sldMkLst>
        <pc:spChg chg="mod">
          <ac:chgData name="Rebecca Otoo-Adjei (2419847)" userId="S::2419847@student.uwtsd.ac.uk::d3a794dd-cc66-46a3-ba86-5eac9b70a6d1" providerId="AD" clId="Web-{D90FB571-786E-7D95-48C7-9FC961F59E69}" dt="2026-03-22T21:35:54.277" v="708" actId="20577"/>
          <ac:spMkLst>
            <pc:docMk/>
            <pc:sldMk cId="2253335022" sldId="275"/>
            <ac:spMk id="2" creationId="{0D955375-41FD-ED96-BB49-CE9CB88D26B9}"/>
          </ac:spMkLst>
        </pc:spChg>
        <pc:spChg chg="mod">
          <ac:chgData name="Rebecca Otoo-Adjei (2419847)" userId="S::2419847@student.uwtsd.ac.uk::d3a794dd-cc66-46a3-ba86-5eac9b70a6d1" providerId="AD" clId="Web-{D90FB571-786E-7D95-48C7-9FC961F59E69}" dt="2026-03-22T21:36:46.059" v="710" actId="20577"/>
          <ac:spMkLst>
            <pc:docMk/>
            <pc:sldMk cId="2253335022" sldId="275"/>
            <ac:spMk id="4" creationId="{DA62C386-7704-F1ED-45CF-EE09E5B2BC00}"/>
          </ac:spMkLst>
        </pc:spChg>
      </pc:sldChg>
      <pc:sldChg chg="addSp delSp modSp new mod setBg">
        <pc:chgData name="Rebecca Otoo-Adjei (2419847)" userId="S::2419847@student.uwtsd.ac.uk::d3a794dd-cc66-46a3-ba86-5eac9b70a6d1" providerId="AD" clId="Web-{D90FB571-786E-7D95-48C7-9FC961F59E69}" dt="2026-03-22T21:34:39.509" v="695" actId="20577"/>
        <pc:sldMkLst>
          <pc:docMk/>
          <pc:sldMk cId="862145087" sldId="276"/>
        </pc:sldMkLst>
        <pc:spChg chg="mod">
          <ac:chgData name="Rebecca Otoo-Adjei (2419847)" userId="S::2419847@student.uwtsd.ac.uk::d3a794dd-cc66-46a3-ba86-5eac9b70a6d1" providerId="AD" clId="Web-{D90FB571-786E-7D95-48C7-9FC961F59E69}" dt="2026-03-22T21:29:07.502" v="678" actId="14100"/>
          <ac:spMkLst>
            <pc:docMk/>
            <pc:sldMk cId="862145087" sldId="276"/>
            <ac:spMk id="2" creationId="{A738F4C4-F684-C890-4ADB-3869B9364614}"/>
          </ac:spMkLst>
        </pc:spChg>
        <pc:spChg chg="del">
          <ac:chgData name="Rebecca Otoo-Adjei (2419847)" userId="S::2419847@student.uwtsd.ac.uk::d3a794dd-cc66-46a3-ba86-5eac9b70a6d1" providerId="AD" clId="Web-{D90FB571-786E-7D95-48C7-9FC961F59E69}" dt="2026-03-22T21:14:36.367" v="492"/>
          <ac:spMkLst>
            <pc:docMk/>
            <pc:sldMk cId="862145087" sldId="276"/>
            <ac:spMk id="3" creationId="{E8F23B03-E535-D010-9753-6D87A7EE6799}"/>
          </ac:spMkLst>
        </pc:spChg>
        <pc:spChg chg="mod">
          <ac:chgData name="Rebecca Otoo-Adjei (2419847)" userId="S::2419847@student.uwtsd.ac.uk::d3a794dd-cc66-46a3-ba86-5eac9b70a6d1" providerId="AD" clId="Web-{D90FB571-786E-7D95-48C7-9FC961F59E69}" dt="2026-03-22T21:34:39.509" v="695" actId="20577"/>
          <ac:spMkLst>
            <pc:docMk/>
            <pc:sldMk cId="862145087" sldId="276"/>
            <ac:spMk id="4" creationId="{4DA366C0-277F-C683-D741-FBF59097EB80}"/>
          </ac:spMkLst>
        </pc:spChg>
        <pc:spChg chg="add del mo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6" creationId="{3A977435-E1B1-9963-A890-116DEB01CAAD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11" creationId="{CD62DB5A-5AA0-4E7E-94AB-AD20F02CA8DF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13" creationId="{0F086ECE-EF43-4B07-9DD0-59679471A067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17" creationId="{A80A97F9-87C9-4710-B480-406EA55C9EC8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19" creationId="{6D6F0AC2-F229-46DE-A0A2-5CB386CE9014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21" creationId="{B561DE1A-F39F-46D4-BA9A-9DAB77A486BD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23" creationId="{570263F1-450D-4A49-A435-B58A96D19240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27" creationId="{C3B21356-601F-4761-B3FB-16E3D4A5C072}"/>
          </ac:spMkLst>
        </pc:spChg>
        <pc:spChg chg="add del">
          <ac:chgData name="Rebecca Otoo-Adjei (2419847)" userId="S::2419847@student.uwtsd.ac.uk::d3a794dd-cc66-46a3-ba86-5eac9b70a6d1" providerId="AD" clId="Web-{D90FB571-786E-7D95-48C7-9FC961F59E69}" dt="2026-03-22T21:15:40.511" v="497"/>
          <ac:spMkLst>
            <pc:docMk/>
            <pc:sldMk cId="862145087" sldId="276"/>
            <ac:spMk id="31" creationId="{C6105A24-81C0-4B45-99A5-311F3B74A78E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35" creationId="{CD62DB5A-5AA0-4E7E-94AB-AD20F02CA8DF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36" creationId="{0F086ECE-EF43-4B07-9DD0-59679471A067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37" creationId="{5DB84597-3185-4C7A-A2CB-6413E167EE86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38" creationId="{A80A97F9-87C9-4710-B480-406EA55C9EC8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39" creationId="{6D6F0AC2-F229-46DE-A0A2-5CB386CE9014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40" creationId="{9F3CB34B-2F8F-4442-91D1-923678282D06}"/>
          </ac:spMkLst>
        </pc:spChg>
        <pc:spChg chg="add">
          <ac:chgData name="Rebecca Otoo-Adjei (2419847)" userId="S::2419847@student.uwtsd.ac.uk::d3a794dd-cc66-46a3-ba86-5eac9b70a6d1" providerId="AD" clId="Web-{D90FB571-786E-7D95-48C7-9FC961F59E69}" dt="2026-03-22T21:15:40.527" v="498"/>
          <ac:spMkLst>
            <pc:docMk/>
            <pc:sldMk cId="862145087" sldId="276"/>
            <ac:spMk id="41" creationId="{92AFC398-9263-43B8-98C4-6D97765B8387}"/>
          </ac:spMkLst>
        </pc:spChg>
        <pc:picChg chg="add mod ord">
          <ac:chgData name="Rebecca Otoo-Adjei (2419847)" userId="S::2419847@student.uwtsd.ac.uk::d3a794dd-cc66-46a3-ba86-5eac9b70a6d1" providerId="AD" clId="Web-{D90FB571-786E-7D95-48C7-9FC961F59E69}" dt="2026-03-22T21:14:36.398" v="493"/>
          <ac:picMkLst>
            <pc:docMk/>
            <pc:sldMk cId="862145087" sldId="276"/>
            <ac:picMk id="5" creationId="{3A2BB951-75CB-9F5D-8A4B-5E2F56EF379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495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6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93" y="1709738"/>
            <a:ext cx="10617157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0293" y="4589463"/>
            <a:ext cx="106171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027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294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3903"/>
            <a:ext cx="522033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737063"/>
            <a:ext cx="5220335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390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37063"/>
            <a:ext cx="5183188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966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581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55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2226364"/>
            <a:ext cx="3994785" cy="3642623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954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20" y="457200"/>
            <a:ext cx="405400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2250218"/>
            <a:ext cx="4054006" cy="361876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99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732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77240" y="365125"/>
            <a:ext cx="779526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815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D62DB5A-5AA0-4E7E-94AB-AD20F02CA8DF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65125"/>
            <a:ext cx="1063751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2" y="1825625"/>
            <a:ext cx="1063751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2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7156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900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24" r:id="rId7"/>
    <p:sldLayoutId id="2147483725" r:id="rId8"/>
    <p:sldLayoutId id="2147483732" r:id="rId9"/>
    <p:sldLayoutId id="2147483723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dossier/covid19/focolai-case-riposo-indagine-washington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" TargetMode="External"/><Relationship Id="rId2" Type="http://schemas.openxmlformats.org/officeDocument/2006/relationships/hyperlink" Target="https://www.cancerresearchuk.or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5DB84597-3185-4C7A-A2CB-6413E167E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1243" y="777240"/>
            <a:ext cx="4792929" cy="21900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2400"/>
            </a:br>
            <a:r>
              <a:rPr lang="en-US" sz="2400"/>
              <a:t>Student Name:</a:t>
            </a:r>
            <a:r>
              <a:rPr lang="en-US" sz="2400" b="1">
                <a:latin typeface="Calibri"/>
                <a:ea typeface="Calibri"/>
                <a:cs typeface="Calibri"/>
              </a:rPr>
              <a:t> Rebecca Otoo-Adjei</a:t>
            </a:r>
            <a:br>
              <a:rPr lang="en-US" sz="2400" b="1">
                <a:latin typeface="Calibri"/>
                <a:ea typeface="Calibri"/>
                <a:cs typeface="Calibri"/>
              </a:rPr>
            </a:br>
            <a:r>
              <a:rPr lang="en-US" sz="2400" b="1">
                <a:latin typeface="Calibri"/>
                <a:ea typeface="Calibri"/>
                <a:cs typeface="Calibri"/>
              </a:rPr>
              <a:t>Student Number:2419847</a:t>
            </a:r>
            <a:br>
              <a:rPr lang="en-US" sz="2400" b="1">
                <a:latin typeface="Calibri"/>
                <a:ea typeface="Calibri"/>
                <a:cs typeface="Calibri"/>
              </a:rPr>
            </a:br>
            <a:r>
              <a:rPr lang="en-US" sz="2400" b="1">
                <a:latin typeface="Calibri"/>
                <a:ea typeface="Calibri"/>
                <a:cs typeface="Calibri"/>
              </a:rPr>
              <a:t>Module Code: BMHP5023</a:t>
            </a:r>
            <a:br>
              <a:rPr lang="en-US" sz="2400" b="1">
                <a:latin typeface="Calibri"/>
                <a:ea typeface="Calibri"/>
                <a:cs typeface="Calibri"/>
              </a:rPr>
            </a:br>
            <a:r>
              <a:rPr lang="en-US" sz="2400" b="1">
                <a:latin typeface="Calibri"/>
                <a:ea typeface="Calibri"/>
                <a:cs typeface="Calibri"/>
              </a:rPr>
              <a:t>Lecturer: Parese Ahmed</a:t>
            </a:r>
            <a:br>
              <a:rPr lang="en-US" sz="2400" b="1">
                <a:latin typeface="Calibri"/>
                <a:ea typeface="Calibri"/>
                <a:cs typeface="Calibri"/>
              </a:rPr>
            </a:br>
            <a:r>
              <a:rPr lang="en-US" sz="2400" b="1">
                <a:latin typeface="Calibri"/>
                <a:ea typeface="Calibri"/>
                <a:cs typeface="Calibri"/>
              </a:rPr>
              <a:t>Assessment Title: Physiology  Care  Plan for a Patient with Lung Cancer</a:t>
            </a: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AFB2EC2C-A33F-49EE-AB41-F93852346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3429000" cy="3429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5" name="Graphic 104">
            <a:extLst>
              <a:ext uri="{FF2B5EF4-FFF2-40B4-BE49-F238E27FC236}">
                <a16:creationId xmlns:a16="http://schemas.microsoft.com/office/drawing/2014/main" id="{F68B9A43-D405-4564-90D7-037BDBC77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0"/>
            <a:ext cx="3429000" cy="3424500"/>
          </a:xfrm>
          <a:prstGeom prst="rect">
            <a:avLst/>
          </a:prstGeom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F757B3A0-8B17-4AE0-BD9C-475E1D760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B8283D7-2ACA-28AB-6F8C-4FF562888F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286" r="27966" b="3"/>
          <a:stretch>
            <a:fillRect/>
          </a:stretch>
        </p:blipFill>
        <p:spPr>
          <a:xfrm>
            <a:off x="9015620" y="253520"/>
            <a:ext cx="2921960" cy="2921960"/>
          </a:xfrm>
          <a:custGeom>
            <a:avLst/>
            <a:gdLst/>
            <a:ahLst/>
            <a:cxnLst/>
            <a:rect l="l" t="t" r="r" b="b"/>
            <a:pathLst>
              <a:path w="3375124" h="3375124">
                <a:moveTo>
                  <a:pt x="1687562" y="0"/>
                </a:moveTo>
                <a:cubicBezTo>
                  <a:pt x="2619577" y="0"/>
                  <a:pt x="3375124" y="755547"/>
                  <a:pt x="3375124" y="1687562"/>
                </a:cubicBezTo>
                <a:cubicBezTo>
                  <a:pt x="3375124" y="2619577"/>
                  <a:pt x="2619577" y="3375124"/>
                  <a:pt x="1687562" y="3375124"/>
                </a:cubicBezTo>
                <a:cubicBezTo>
                  <a:pt x="755547" y="3375124"/>
                  <a:pt x="0" y="2619577"/>
                  <a:pt x="0" y="1687562"/>
                </a:cubicBezTo>
                <a:cubicBezTo>
                  <a:pt x="0" y="755547"/>
                  <a:pt x="755547" y="0"/>
                  <a:pt x="1687562" y="0"/>
                </a:cubicBezTo>
                <a:close/>
              </a:path>
            </a:pathLst>
          </a:custGeom>
        </p:spPr>
      </p:pic>
      <p:sp>
        <p:nvSpPr>
          <p:cNvPr id="109" name="Rectangle 108">
            <a:extLst>
              <a:ext uri="{FF2B5EF4-FFF2-40B4-BE49-F238E27FC236}">
                <a16:creationId xmlns:a16="http://schemas.microsoft.com/office/drawing/2014/main" id="{5210CEDD-F054-4BF3-B856-98FED59AE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3427200"/>
            <a:ext cx="3430800" cy="34308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1" name="Graphic 110">
            <a:extLst>
              <a:ext uri="{FF2B5EF4-FFF2-40B4-BE49-F238E27FC236}">
                <a16:creationId xmlns:a16="http://schemas.microsoft.com/office/drawing/2014/main" id="{26524B95-FC65-4F4C-AA4A-E5BF445FB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50" y="3429000"/>
            <a:ext cx="3429000" cy="342900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079D805-53B4-8964-D0DC-311C238B9B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31243" y="3641651"/>
            <a:ext cx="4792929" cy="25353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ctr">
              <a:buFont typeface="Arial" panose="020B0604020202020204" pitchFamily="34" charset="0"/>
              <a:buChar char="•"/>
            </a:pPr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17B5949A-E34F-4EE9-A608-55EEADE0E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5" name="Graphic 114">
            <a:extLst>
              <a:ext uri="{FF2B5EF4-FFF2-40B4-BE49-F238E27FC236}">
                <a16:creationId xmlns:a16="http://schemas.microsoft.com/office/drawing/2014/main" id="{31CA331F-7ACF-4D95-B4E6-ECA9C09DF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67754" y="34245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6E3AE-22D7-F274-04AB-4264C2817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>
                <a:latin typeface="Aptos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D1AAF-6B6E-3EC2-CEDE-070633221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Ø"/>
            </a:pPr>
            <a:endParaRPr lang="en-GB" sz="1800">
              <a:latin typeface="Aptos"/>
            </a:endParaRP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Lung Cancer is  one of the leading causes of cancer-related deaths worldwide</a:t>
            </a: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Significant Impact on older adults</a:t>
            </a: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Requires Multidisciplinary and holistic care</a:t>
            </a: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Focus on improving quality of life</a:t>
            </a: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b="1">
              <a:latin typeface="Aptos"/>
              <a:ea typeface="Calibri"/>
              <a:cs typeface="Calibri"/>
            </a:endParaRP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b="1">
              <a:latin typeface="Aptos"/>
              <a:ea typeface="Calibri"/>
              <a:cs typeface="Calibri"/>
            </a:endParaRP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b="1">
              <a:latin typeface="Aptos"/>
              <a:ea typeface="Calibri"/>
              <a:cs typeface="Calibri"/>
            </a:endParaRPr>
          </a:p>
          <a:p>
            <a:pPr marL="285750" indent="-28575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b="1">
              <a:latin typeface="Aptos"/>
              <a:ea typeface="Calibri"/>
              <a:cs typeface="Calibri"/>
            </a:endParaRPr>
          </a:p>
          <a:p>
            <a:pPr marL="0" indent="0">
              <a:buClr>
                <a:srgbClr val="D6658F"/>
              </a:buClr>
              <a:buNone/>
            </a:pPr>
            <a:r>
              <a:rPr lang="en-GB" b="1">
                <a:latin typeface="Aptos"/>
                <a:ea typeface="Calibri"/>
                <a:cs typeface="Calibri"/>
              </a:rPr>
              <a:t>(Cancer Research UK, 2023)</a:t>
            </a:r>
          </a:p>
        </p:txBody>
      </p:sp>
    </p:spTree>
    <p:extLst>
      <p:ext uri="{BB962C8B-B14F-4D97-AF65-F5344CB8AC3E}">
        <p14:creationId xmlns:p14="http://schemas.microsoft.com/office/powerpoint/2010/main" val="4102419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07E84-4CCB-0E75-732A-ACD2C05D5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 Of Lung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C2B40-F8BD-75A0-9323-B48F402F5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latin typeface="Aptos"/>
                <a:ea typeface="Calibri"/>
                <a:cs typeface="Calibri"/>
              </a:rPr>
              <a:t>Lung Cancer is the uncontrolled growth of abnormal cells in the lung tissue</a:t>
            </a:r>
            <a:endParaRPr lang="en-US" b="1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sz="2400" b="1">
                <a:latin typeface="Aptos"/>
                <a:ea typeface="Calibri"/>
                <a:cs typeface="Calibri"/>
              </a:rPr>
              <a:t>Leads to tumour  formation and impaired lung function</a:t>
            </a:r>
          </a:p>
          <a:p>
            <a:pPr>
              <a:buClr>
                <a:srgbClr val="D6658F"/>
              </a:buClr>
            </a:pPr>
            <a:r>
              <a:rPr lang="en-GB" sz="2400" b="1">
                <a:latin typeface="Aptos"/>
                <a:ea typeface="Calibri"/>
                <a:cs typeface="Calibri"/>
              </a:rPr>
              <a:t>Two main types: Non-small cell Cancer (NSCLC)</a:t>
            </a:r>
          </a:p>
          <a:p>
            <a:pPr>
              <a:buClr>
                <a:srgbClr val="D6658F"/>
              </a:buClr>
            </a:pPr>
            <a:r>
              <a:rPr lang="en-GB" sz="2400" b="1">
                <a:latin typeface="Aptos"/>
                <a:ea typeface="Calibri"/>
                <a:cs typeface="Calibri"/>
              </a:rPr>
              <a:t>Small cell Lung Cancer (SCLC) </a:t>
            </a:r>
          </a:p>
          <a:p>
            <a:pPr>
              <a:buClr>
                <a:srgbClr val="D6658F"/>
              </a:buClr>
            </a:pPr>
            <a:endParaRPr lang="en-GB" sz="2400" b="1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endParaRPr lang="en-GB" sz="2400" b="1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endParaRPr lang="en-GB" sz="2400" b="1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sz="2400" b="1">
                <a:latin typeface="Aptos"/>
                <a:ea typeface="Calibri"/>
                <a:cs typeface="Calibri"/>
              </a:rPr>
              <a:t>(NICE,2019, WHO,2023)</a:t>
            </a:r>
          </a:p>
          <a:p>
            <a:pPr algn="ctr">
              <a:buClr>
                <a:srgbClr val="D6658F"/>
              </a:buClr>
            </a:pPr>
            <a:endParaRPr lang="en-GB" sz="2400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70999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FDC55-870D-06A0-44D4-44145F73A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20" y="2197100"/>
            <a:ext cx="7521106" cy="3175000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/>
              <a:buChar char="•"/>
            </a:pPr>
            <a:r>
              <a:rPr lang="en-GB" sz="2800" b="1">
                <a:latin typeface="Aptos"/>
              </a:rPr>
              <a:t>Pathophysiology: How Tumours Occur.</a:t>
            </a:r>
            <a:br>
              <a:rPr lang="en-GB" sz="2800" b="1">
                <a:latin typeface="Aptos"/>
              </a:rPr>
            </a:br>
            <a:br>
              <a:rPr lang="en-GB" sz="2800" b="1">
                <a:latin typeface="Aptos"/>
              </a:rPr>
            </a:br>
            <a:r>
              <a:rPr lang="en-GB" sz="2400" b="1">
                <a:latin typeface="Aptos"/>
              </a:rPr>
              <a:t>Carcinogen (e. G,smoking) damage lung cells</a:t>
            </a:r>
            <a:br>
              <a:rPr lang="en-GB" sz="2400" b="1">
                <a:latin typeface="Aptos"/>
              </a:rPr>
            </a:br>
            <a:r>
              <a:rPr lang="en-GB" sz="2400" b="1">
                <a:latin typeface="Aptos"/>
              </a:rPr>
              <a:t>DNA mutations occur</a:t>
            </a:r>
            <a:br>
              <a:rPr lang="en-GB" sz="2400" b="1">
                <a:latin typeface="Aptos"/>
              </a:rPr>
            </a:br>
            <a:r>
              <a:rPr lang="en-GB" sz="2400" b="1">
                <a:latin typeface="Aptos"/>
              </a:rPr>
              <a:t>Cells divide uncontrollably</a:t>
            </a:r>
            <a:br>
              <a:rPr lang="en-GB" sz="2400" b="1">
                <a:latin typeface="Aptos"/>
              </a:rPr>
            </a:br>
            <a:r>
              <a:rPr lang="en-GB" sz="2400" b="1">
                <a:latin typeface="Aptos"/>
              </a:rPr>
              <a:t>Tumours develop and may metastasise</a:t>
            </a:r>
            <a:br>
              <a:rPr lang="en-GB" sz="2400" b="1">
                <a:latin typeface="Aptos"/>
              </a:rPr>
            </a:br>
            <a:br>
              <a:rPr lang="en-GB" sz="2800" b="1">
                <a:latin typeface="Aptos"/>
              </a:rPr>
            </a:br>
            <a:r>
              <a:rPr lang="en-GB" sz="2800" b="1">
                <a:latin typeface="Aptos"/>
              </a:rPr>
              <a:t>( McCance, Huether,2019)</a:t>
            </a:r>
            <a:br>
              <a:rPr lang="en-GB" sz="2800" b="1">
                <a:latin typeface="Aptos"/>
              </a:rPr>
            </a:br>
            <a:br>
              <a:rPr lang="en-GB" sz="2800" b="1">
                <a:latin typeface="Aptos"/>
              </a:rPr>
            </a:br>
            <a:endParaRPr lang="en-GB" sz="2000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CDDAB9-5E58-BB0F-1110-4D5542A393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2220" y="904018"/>
            <a:ext cx="3888906" cy="44696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sz="2800" b="1">
              <a:latin typeface="Aptos"/>
              <a:ea typeface="Calibri"/>
              <a:cs typeface="Calibri"/>
            </a:endParaRPr>
          </a:p>
          <a:p>
            <a:pPr algn="ctr"/>
            <a:endParaRPr lang="en-GB" sz="2800" b="1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48444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5DB84597-3185-4C7A-A2CB-6413E167E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8F4C4-F684-C890-4ADB-3869B9364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195" y="390554"/>
            <a:ext cx="6786643" cy="47110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latin typeface="Aptos"/>
              </a:rPr>
              <a:t>)</a:t>
            </a:r>
            <a:br>
              <a:rPr lang="en-US" sz="2400">
                <a:latin typeface="Aptos"/>
              </a:rPr>
            </a:br>
            <a:endParaRPr lang="en-US" sz="2400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A366C0-277F-C683-D741-FBF59097EB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5835" y="1994035"/>
            <a:ext cx="6927481" cy="286572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800">
                <a:latin typeface="Aptos"/>
                <a:ea typeface="Calibri"/>
                <a:cs typeface="Calibri"/>
              </a:rPr>
              <a:t>Patient Name: Getrude</a:t>
            </a:r>
          </a:p>
          <a:p>
            <a:r>
              <a:rPr lang="en-US" sz="2800">
                <a:latin typeface="Aptos"/>
                <a:ea typeface="Calibri"/>
                <a:cs typeface="Calibri"/>
              </a:rPr>
              <a:t>Age: 82</a:t>
            </a:r>
          </a:p>
          <a:p>
            <a:r>
              <a:rPr lang="en-US" sz="2800">
                <a:latin typeface="Aptos"/>
                <a:ea typeface="Calibri"/>
                <a:cs typeface="Calibri"/>
              </a:rPr>
              <a:t>Diagnosed: Lung Cancer</a:t>
            </a:r>
          </a:p>
          <a:p>
            <a:r>
              <a:rPr lang="en-US" sz="2800">
                <a:latin typeface="Aptos"/>
                <a:ea typeface="Calibri"/>
                <a:cs typeface="Calibri"/>
              </a:rPr>
              <a:t>Symptoms: Persistent  cough, breathlessness and </a:t>
            </a:r>
            <a:r>
              <a:rPr lang="en-US" sz="2800" err="1">
                <a:latin typeface="Aptos"/>
                <a:ea typeface="Calibri"/>
                <a:cs typeface="Calibri"/>
              </a:rPr>
              <a:t>and</a:t>
            </a:r>
            <a:r>
              <a:rPr lang="en-US" sz="2800">
                <a:latin typeface="Aptos"/>
                <a:ea typeface="Calibri"/>
                <a:cs typeface="Calibri"/>
              </a:rPr>
              <a:t>  Fatigue</a:t>
            </a:r>
          </a:p>
          <a:p>
            <a:r>
              <a:rPr lang="en-US" sz="2800">
                <a:latin typeface="Aptos"/>
                <a:ea typeface="Calibri"/>
                <a:cs typeface="Calibri"/>
              </a:rPr>
              <a:t>Reduced  mobility and independence</a:t>
            </a:r>
          </a:p>
          <a:p>
            <a:endParaRPr lang="en-US" sz="2800">
              <a:latin typeface="Aptos"/>
              <a:ea typeface="Calibri"/>
              <a:cs typeface="Calibri"/>
            </a:endParaRPr>
          </a:p>
          <a:p>
            <a:endParaRPr lang="en-US" sz="2800">
              <a:latin typeface="Aptos"/>
              <a:ea typeface="Calibri"/>
              <a:cs typeface="Calibri"/>
            </a:endParaRPr>
          </a:p>
          <a:p>
            <a:endParaRPr lang="en-US" sz="2800">
              <a:latin typeface="Aptos"/>
              <a:ea typeface="Calibri"/>
              <a:cs typeface="Calibri"/>
            </a:endParaRPr>
          </a:p>
          <a:p>
            <a:endParaRPr lang="en-US" sz="2800">
              <a:latin typeface="Aptos"/>
              <a:ea typeface="Calibri"/>
              <a:cs typeface="Calibri"/>
            </a:endParaRPr>
          </a:p>
          <a:p>
            <a:endParaRPr lang="en-US" sz="2800">
              <a:latin typeface="Aptos"/>
              <a:ea typeface="Calibri"/>
              <a:cs typeface="Calibri"/>
            </a:endParaRPr>
          </a:p>
          <a:p>
            <a:endParaRPr lang="en-US" sz="2800">
              <a:latin typeface="Aptos"/>
              <a:ea typeface="Calibri"/>
              <a:cs typeface="Calibri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F3CB34B-2F8F-4442-91D1-92367828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n old person lying in bed with a tube on her nose&#10;&#10;AI-generated content may be incorrect.">
            <a:extLst>
              <a:ext uri="{FF2B5EF4-FFF2-40B4-BE49-F238E27FC236}">
                <a16:creationId xmlns:a16="http://schemas.microsoft.com/office/drawing/2014/main" id="{3A2BB951-75CB-9F5D-8A4B-5E2F56EF379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125" r="19375"/>
          <a:stretch>
            <a:fillRect/>
          </a:stretch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92AFC398-9263-43B8-98C4-6D97765B8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C3F180D0-951F-4FB1-8AC1-0CB70C61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145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5F04B-FDCA-F39C-9223-55BE2F62F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D76646-9B66-14D9-A7C6-8AC216CA7F64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B6110C-4139-18B3-620E-71695B8D7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2250218"/>
            <a:ext cx="4054006" cy="45966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GB" sz="2400">
                <a:latin typeface="Aptos"/>
                <a:ea typeface="Calibri"/>
                <a:cs typeface="Calibri"/>
              </a:rPr>
              <a:t>Smoking (primary risk Factor)</a:t>
            </a:r>
          </a:p>
          <a:p>
            <a:pPr marL="342900" indent="-342900">
              <a:buClr>
                <a:srgbClr val="D6658F"/>
              </a:buClr>
              <a:buChar char="•"/>
            </a:pPr>
            <a:r>
              <a:rPr lang="en-GB" sz="2400">
                <a:latin typeface="Aptos"/>
                <a:ea typeface="Calibri"/>
                <a:cs typeface="Calibri"/>
              </a:rPr>
              <a:t>Age ( increased risk in elderly)</a:t>
            </a:r>
          </a:p>
          <a:p>
            <a:pPr marL="342900" indent="-342900">
              <a:buClr>
                <a:srgbClr val="D6658F"/>
              </a:buClr>
              <a:buChar char="•"/>
            </a:pPr>
            <a:r>
              <a:rPr lang="en-GB" sz="2400">
                <a:latin typeface="Aptos"/>
                <a:ea typeface="Calibri"/>
                <a:cs typeface="Calibri"/>
              </a:rPr>
              <a:t>Environmental exposure ( pollution, asbestos)</a:t>
            </a:r>
          </a:p>
          <a:p>
            <a:pPr marL="342900" indent="-342900">
              <a:buClr>
                <a:srgbClr val="D6658F"/>
              </a:buClr>
              <a:buChar char="•"/>
            </a:pPr>
            <a:r>
              <a:rPr lang="en-GB" sz="2400">
                <a:latin typeface="Aptos"/>
                <a:ea typeface="Calibri"/>
                <a:cs typeface="Calibri"/>
              </a:rPr>
              <a:t>Genetic predisposition</a:t>
            </a:r>
          </a:p>
          <a:p>
            <a:pPr marL="342900" indent="-342900">
              <a:buClr>
                <a:srgbClr val="D6658F"/>
              </a:buClr>
              <a:buChar char="•"/>
            </a:pPr>
            <a:endParaRPr lang="en-GB" sz="2400">
              <a:latin typeface="Aptos"/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Char char="•"/>
            </a:pPr>
            <a:endParaRPr lang="en-GB" sz="2400">
              <a:latin typeface="Aptos"/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Char char="•"/>
            </a:pPr>
            <a:endParaRPr lang="en-GB" sz="2400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sz="2400">
                <a:latin typeface="Aptos"/>
                <a:ea typeface="Calibri"/>
                <a:cs typeface="Calibri"/>
              </a:rPr>
              <a:t>(Cancer Research UK, 2023)</a:t>
            </a:r>
          </a:p>
        </p:txBody>
      </p:sp>
    </p:spTree>
    <p:extLst>
      <p:ext uri="{BB962C8B-B14F-4D97-AF65-F5344CB8AC3E}">
        <p14:creationId xmlns:p14="http://schemas.microsoft.com/office/powerpoint/2010/main" val="402969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55375-41FD-ED96-BB49-CE9CB88D2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520" y="431800"/>
            <a:ext cx="11229506" cy="5181600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ptos"/>
              </a:rPr>
              <a:t>           Signs and Symptoms</a:t>
            </a:r>
            <a:br>
              <a:rPr lang="en-GB" sz="2800">
                <a:latin typeface="Aptos"/>
              </a:rPr>
            </a:br>
            <a:br>
              <a:rPr lang="en-GB" sz="2800">
                <a:latin typeface="Aptos"/>
              </a:rPr>
            </a:br>
            <a:br>
              <a:rPr lang="en-GB" sz="2800">
                <a:latin typeface="Aptos"/>
              </a:rPr>
            </a:br>
            <a:r>
              <a:rPr lang="en-GB" sz="2400">
                <a:latin typeface="Calibri"/>
                <a:ea typeface="Calibri"/>
                <a:cs typeface="Calibri"/>
              </a:rPr>
              <a:t>Persistent</a:t>
            </a:r>
            <a:r>
              <a:rPr lang="en-GB" sz="2400" b="1">
                <a:latin typeface="Calibri"/>
                <a:ea typeface="Calibri"/>
                <a:cs typeface="Calibri"/>
              </a:rPr>
              <a:t> Cough</a:t>
            </a:r>
            <a:br>
              <a:rPr lang="en-GB" sz="2400" b="1">
                <a:latin typeface="Calibri"/>
                <a:ea typeface="Calibri"/>
                <a:cs typeface="Calibri"/>
              </a:rPr>
            </a:br>
            <a:r>
              <a:rPr lang="en-GB" sz="2400" b="1">
                <a:latin typeface="Calibri"/>
                <a:ea typeface="Calibri"/>
                <a:cs typeface="Calibri"/>
              </a:rPr>
              <a:t>Chest Pain</a:t>
            </a:r>
            <a:br>
              <a:rPr lang="en-GB" sz="2400" b="1">
                <a:latin typeface="Calibri"/>
                <a:ea typeface="Calibri"/>
                <a:cs typeface="Calibri"/>
              </a:rPr>
            </a:br>
            <a:r>
              <a:rPr lang="en-GB" sz="2400" b="1">
                <a:latin typeface="Calibri"/>
                <a:ea typeface="Calibri"/>
                <a:cs typeface="Calibri"/>
              </a:rPr>
              <a:t>Weight Loss</a:t>
            </a:r>
            <a:br>
              <a:rPr lang="en-GB" sz="2400" b="1">
                <a:latin typeface="Calibri"/>
                <a:ea typeface="Calibri"/>
                <a:cs typeface="Calibri"/>
              </a:rPr>
            </a:br>
            <a:r>
              <a:rPr lang="en-GB" sz="2400" b="1">
                <a:latin typeface="Calibri"/>
                <a:ea typeface="Calibri"/>
                <a:cs typeface="Calibri"/>
              </a:rPr>
              <a:t>Haemoptysis</a:t>
            </a:r>
            <a:br>
              <a:rPr lang="en-GB" sz="2400" b="1">
                <a:latin typeface="Calibri"/>
                <a:ea typeface="Calibri"/>
                <a:cs typeface="Calibri"/>
              </a:rPr>
            </a:br>
            <a:r>
              <a:rPr lang="en-GB" sz="2400" b="1">
                <a:latin typeface="Calibri"/>
                <a:ea typeface="Calibri"/>
                <a:cs typeface="Calibri"/>
              </a:rPr>
              <a:t>Shortness of Breath</a:t>
            </a:r>
            <a:br>
              <a:rPr lang="en-GB" sz="2400" b="1">
                <a:latin typeface="Calibri"/>
                <a:ea typeface="Calibri"/>
                <a:cs typeface="Calibri"/>
              </a:rPr>
            </a:br>
            <a:br>
              <a:rPr lang="en-GB" sz="2800">
                <a:latin typeface="Aptos"/>
              </a:rPr>
            </a:br>
            <a:br>
              <a:rPr lang="en-GB" sz="2800">
                <a:latin typeface="Aptos"/>
              </a:rPr>
            </a:br>
            <a:br>
              <a:rPr lang="en-GB" sz="2800">
                <a:latin typeface="Aptos"/>
              </a:rPr>
            </a:br>
            <a:br>
              <a:rPr lang="en-GB" sz="2800">
                <a:latin typeface="Aptos"/>
              </a:rPr>
            </a:br>
            <a:r>
              <a:rPr lang="en-GB" sz="2800">
                <a:latin typeface="Aptos"/>
              </a:rPr>
              <a:t>(NHS,2023)</a:t>
            </a:r>
            <a:br>
              <a:rPr lang="en-GB" sz="2800">
                <a:latin typeface="Aptos"/>
              </a:rPr>
            </a:br>
            <a:br>
              <a:rPr lang="en-GB" sz="2800">
                <a:latin typeface="Aptos"/>
              </a:rPr>
            </a:br>
            <a:endParaRPr lang="en-GB" sz="2800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62C386-7704-F1ED-45CF-EE09E5B2BC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446818"/>
            <a:ext cx="4041306" cy="5422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sz="2800">
              <a:latin typeface="Aptos"/>
              <a:ea typeface="Calibri"/>
              <a:cs typeface="Calibri"/>
            </a:endParaRPr>
          </a:p>
          <a:p>
            <a:pPr algn="ctr"/>
            <a:endParaRPr lang="en-GB" sz="2800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3335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84E78-8422-28D8-5CBF-2DF12A817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ptos"/>
              </a:rPr>
              <a:t>Assessment And Diagnosis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80BB0E-EF8A-A23B-7981-7C756BA5C0D0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0BD2BE-5C27-39C7-9B5D-19FB4C8233C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Chest X- ray and CT Scan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Biopsy confirmation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Blood tests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Performance status assessment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>
                <a:ea typeface="Calibri"/>
                <a:cs typeface="Calibri"/>
              </a:rPr>
              <a:t>(NICE,2019)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5271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596C-C85E-5CC9-D868-53298B814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Impact on Daily Living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91A615-6420-B76F-BDB7-C8E9D223378E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7DC8E-DAEF-A49B-FD9F-A3A52E6564F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Reduced Independence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Emotional distress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Fatigue and pain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Social isolation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>
                <a:ea typeface="Calibri"/>
                <a:cs typeface="Calibri"/>
              </a:rPr>
              <a:t>(Corner et al., 2020)</a:t>
            </a:r>
          </a:p>
        </p:txBody>
      </p:sp>
    </p:spTree>
    <p:extLst>
      <p:ext uri="{BB962C8B-B14F-4D97-AF65-F5344CB8AC3E}">
        <p14:creationId xmlns:p14="http://schemas.microsoft.com/office/powerpoint/2010/main" val="845006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5DB9-447C-35AF-8F4F-ACC6D6A2D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Person- Centred Care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C52ABF-E7D1-4969-BECB-C9C507AD5DC1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56D4A-53C1-E03E-C021-A99502AC107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Respect patient preference</a:t>
            </a:r>
          </a:p>
          <a:p>
            <a:pPr marL="342900" indent="-342900">
              <a:buClr>
                <a:srgbClr val="D6658F"/>
              </a:buClr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Involve Getrude in decision- making</a:t>
            </a:r>
          </a:p>
          <a:p>
            <a:pPr marL="342900" indent="-342900">
              <a:buClr>
                <a:srgbClr val="D6658F"/>
              </a:buClr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Provide emotional  and psychological support</a:t>
            </a:r>
          </a:p>
          <a:p>
            <a:pPr marL="342900" indent="-342900">
              <a:buClr>
                <a:srgbClr val="D6658F"/>
              </a:buClr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Maintain dignity</a:t>
            </a:r>
          </a:p>
          <a:p>
            <a:pPr marL="342900" indent="-342900">
              <a:buClr>
                <a:srgbClr val="D6658F"/>
              </a:buClr>
              <a:buFont typeface="Wingdings"/>
              <a:buChar char="Ø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(NHS England,2021)</a:t>
            </a:r>
          </a:p>
        </p:txBody>
      </p:sp>
    </p:spTree>
    <p:extLst>
      <p:ext uri="{BB962C8B-B14F-4D97-AF65-F5344CB8AC3E}">
        <p14:creationId xmlns:p14="http://schemas.microsoft.com/office/powerpoint/2010/main" val="3011064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FCB0B-0B4B-DF11-2D96-31D64C2AA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277111"/>
            <a:ext cx="5318132" cy="2899851"/>
          </a:xfrm>
        </p:spPr>
        <p:txBody>
          <a:bodyPr anchor="ctr">
            <a:normAutofit/>
          </a:bodyPr>
          <a:lstStyle/>
          <a:p>
            <a:br>
              <a:rPr lang="en-GB" sz="2400">
                <a:latin typeface="Aptos"/>
              </a:rPr>
            </a:br>
            <a:br>
              <a:rPr lang="en-GB" sz="2400">
                <a:latin typeface="Aptos"/>
              </a:rPr>
            </a:br>
            <a:br>
              <a:rPr lang="en-GB" sz="2400">
                <a:latin typeface="Aptos"/>
              </a:rPr>
            </a:br>
            <a:endParaRPr lang="en-GB" sz="2400">
              <a:latin typeface="Apto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282FEF-28CE-4C85-8082-13522F77C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3046838" cy="3044952"/>
          </a:xfrm>
          <a:prstGeom prst="rect">
            <a:avLst/>
          </a:prstGeom>
          <a:solidFill>
            <a:schemeClr val="accent1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326A1E6F-5F5A-4291-9D77-9276CB94B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48" y="0"/>
            <a:ext cx="3043354" cy="304495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23C1D6C-5CB6-42EB-9465-C2269B700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420" y="0"/>
            <a:ext cx="3046838" cy="304495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00E6FAD2-FC7E-4CE1-9C72-1502DE5DE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50420" y="0"/>
            <a:ext cx="3044952" cy="304495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C2DAA78-650C-4202-95BC-3F7C16A49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7791" y="0"/>
            <a:ext cx="3045239" cy="30449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7F28290-9D8B-4B81-91BC-1B9B508A5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8078" y="0"/>
            <a:ext cx="3044952" cy="304495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4C84374-1FE2-475F-9F9C-4A7B2442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563" y="0"/>
            <a:ext cx="3048437" cy="3044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471F7400-BF0A-4618-B3AF-9DFECF7C5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147048" y="0"/>
            <a:ext cx="3044952" cy="30449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0A279-D4F3-F3D7-BD3C-52EF29EEF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9444" y="3277111"/>
            <a:ext cx="6293404" cy="2899852"/>
          </a:xfrm>
        </p:spPr>
        <p:txBody>
          <a:bodyPr anchor="ctr">
            <a:normAutofit fontScale="55000" lnSpcReduction="20000"/>
          </a:bodyPr>
          <a:lstStyle/>
          <a:p>
            <a:pPr marL="0" indent="0">
              <a:buNone/>
            </a:pPr>
            <a:r>
              <a:rPr lang="en-GB" sz="5400" b="1">
                <a:latin typeface="Gill Sans Nova"/>
                <a:ea typeface="Calibri"/>
                <a:cs typeface="Calibri"/>
              </a:rPr>
              <a:t>Multidisciplinary</a:t>
            </a:r>
            <a:endParaRPr lang="en-US" sz="5400" b="1">
              <a:latin typeface="Gill Sans Nova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Doctors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Nurses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Physiotherapists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Social Workers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 b="1">
              <a:latin typeface="Aptos"/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 b="1">
              <a:latin typeface="Aptos"/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 b="1">
              <a:latin typeface="Aptos"/>
              <a:ea typeface="Calibri"/>
              <a:cs typeface="Calibri"/>
            </a:endParaRP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Aptos"/>
                <a:ea typeface="Calibri"/>
                <a:cs typeface="Calibri"/>
              </a:rPr>
              <a:t>(NICE, 2019)</a:t>
            </a:r>
          </a:p>
        </p:txBody>
      </p:sp>
    </p:spTree>
    <p:extLst>
      <p:ext uri="{BB962C8B-B14F-4D97-AF65-F5344CB8AC3E}">
        <p14:creationId xmlns:p14="http://schemas.microsoft.com/office/powerpoint/2010/main" val="2609763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DB432-F3B6-CFF7-C8EE-134488086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65125"/>
            <a:ext cx="10637518" cy="1058863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latin typeface="Aptos"/>
                <a:ea typeface="Calibri"/>
                <a:cs typeface="Calibri"/>
              </a:rPr>
              <a:t>Treatment 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D0D5A-8164-4D13-8EFC-ECA99D048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1809" y="1446901"/>
            <a:ext cx="7327178" cy="255779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Surgery  if (suitable)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Chemotherapy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Radiotherapy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Palliative Care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>
                <a:latin typeface="Aptos"/>
                <a:ea typeface="Calibri"/>
                <a:cs typeface="Calibri"/>
              </a:rPr>
              <a:t>(Cancer Research UK,2023)</a:t>
            </a:r>
          </a:p>
        </p:txBody>
      </p:sp>
    </p:spTree>
    <p:extLst>
      <p:ext uri="{BB962C8B-B14F-4D97-AF65-F5344CB8AC3E}">
        <p14:creationId xmlns:p14="http://schemas.microsoft.com/office/powerpoint/2010/main" val="1522370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85824-C7A0-C083-266E-9D7C361FD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251233"/>
            <a:ext cx="4261485" cy="3802986"/>
          </a:xfrm>
        </p:spPr>
        <p:txBody>
          <a:bodyPr>
            <a:normAutofit/>
          </a:bodyPr>
          <a:lstStyle/>
          <a:p>
            <a:br>
              <a:rPr lang="en-GB" sz="2400">
                <a:latin typeface="Aptos"/>
              </a:rPr>
            </a:br>
            <a:endParaRPr lang="en-GB" sz="240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6B879-7485-FEE7-9A3B-E492A447B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817539"/>
            <a:ext cx="6274558" cy="31963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Symptom Management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Patient Education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Emotional Support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Monitoring and Coordination</a:t>
            </a: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b="1">
                <a:latin typeface="Aptos"/>
                <a:ea typeface="Calibri"/>
                <a:cs typeface="Calibri"/>
              </a:rPr>
              <a:t>(RCN, 2022)</a:t>
            </a:r>
          </a:p>
          <a:p>
            <a:pPr marL="0" indent="0">
              <a:buClr>
                <a:srgbClr val="D6658F"/>
              </a:buClr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>
              <a:latin typeface="Aptos"/>
              <a:ea typeface="Calibri"/>
              <a:cs typeface="Calibri"/>
            </a:endParaRPr>
          </a:p>
          <a:p>
            <a:pPr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58363-32B5-F72C-3EAB-73FEE4E97A4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latin typeface="Aptos"/>
              </a:rPr>
              <a:t>Role Of the Nurse</a:t>
            </a:r>
          </a:p>
        </p:txBody>
      </p:sp>
    </p:spTree>
    <p:extLst>
      <p:ext uri="{BB962C8B-B14F-4D97-AF65-F5344CB8AC3E}">
        <p14:creationId xmlns:p14="http://schemas.microsoft.com/office/powerpoint/2010/main" val="2367051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FE12B-D9CB-B612-973D-F2B426C41762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1355388" y="-825499"/>
            <a:ext cx="1511300" cy="6686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Clr>
                <a:srgbClr val="91274F">
                  <a:lumMod val="60000"/>
                  <a:lumOff val="40000"/>
                </a:srgbClr>
              </a:buClr>
              <a:buNone/>
            </a:pPr>
            <a:endParaRPr lang="en-GB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570177-6565-785A-01F9-8C3AB8898D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562664"/>
            <a:ext cx="9976485" cy="40744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 sz="2800" b="1">
                <a:latin typeface="Aptos"/>
                <a:ea typeface="Calibri"/>
                <a:cs typeface="Calibri"/>
              </a:rPr>
              <a:t>                                             Ethical Considerations</a:t>
            </a: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Calibri"/>
                <a:ea typeface="Calibri"/>
                <a:cs typeface="Calibri"/>
              </a:rPr>
              <a:t>Consent</a:t>
            </a: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Calibri"/>
                <a:ea typeface="Calibri"/>
                <a:cs typeface="Calibri"/>
              </a:rPr>
              <a:t>Autonomy</a:t>
            </a: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Calibri"/>
                <a:ea typeface="Calibri"/>
                <a:cs typeface="Calibri"/>
              </a:rPr>
              <a:t>End-of –life decisions</a:t>
            </a: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Calibri"/>
                <a:ea typeface="Calibri"/>
                <a:cs typeface="Calibri"/>
              </a:rPr>
              <a:t>Confidentiality</a:t>
            </a: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 b="1">
              <a:latin typeface="Calibri"/>
              <a:ea typeface="Calibri"/>
              <a:cs typeface="Calibri"/>
            </a:endParaRP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endParaRPr lang="en-GB" sz="2400" b="1">
              <a:latin typeface="Calibri"/>
              <a:ea typeface="Calibri"/>
              <a:cs typeface="Calibri"/>
            </a:endParaRPr>
          </a:p>
          <a:p>
            <a:pPr marL="342900" indent="-342900" algn="ctr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 sz="2400" b="1">
                <a:latin typeface="Calibri"/>
                <a:ea typeface="Calibri"/>
                <a:cs typeface="Calibri"/>
              </a:rPr>
              <a:t>(Beauchamp, Childress, 2019)</a:t>
            </a:r>
          </a:p>
        </p:txBody>
      </p:sp>
    </p:spTree>
    <p:extLst>
      <p:ext uri="{BB962C8B-B14F-4D97-AF65-F5344CB8AC3E}">
        <p14:creationId xmlns:p14="http://schemas.microsoft.com/office/powerpoint/2010/main" val="2860523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91DB5-83D7-E879-638F-25D4A35EA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540" y="457200"/>
            <a:ext cx="3753485" cy="1562100"/>
          </a:xfrm>
        </p:spPr>
        <p:txBody>
          <a:bodyPr>
            <a:norm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        Conclusion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1813F-8168-FA83-E2E0-30334ED6B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269" y="1066801"/>
            <a:ext cx="6130119" cy="38703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>
                <a:latin typeface="Aptos"/>
                <a:ea typeface="Calibri"/>
                <a:cs typeface="Calibri"/>
              </a:rPr>
              <a:t>Lung Cancer Requires Holistic Care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>
                <a:latin typeface="Aptos"/>
                <a:ea typeface="Calibri"/>
                <a:cs typeface="Calibri"/>
              </a:rPr>
              <a:t>Focus on Quality of Life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>
                <a:latin typeface="Aptos"/>
                <a:ea typeface="Calibri"/>
                <a:cs typeface="Calibri"/>
              </a:rPr>
              <a:t>MDT approach is essential</a:t>
            </a:r>
          </a:p>
          <a:p>
            <a:pPr marL="342900" indent="-342900">
              <a:buClr>
                <a:srgbClr val="D6658F"/>
              </a:buClr>
              <a:buFont typeface="Wingdings" panose="020B0604020202020204" pitchFamily="34" charset="0"/>
              <a:buChar char="Ø"/>
            </a:pPr>
            <a:r>
              <a:rPr lang="en-GB">
                <a:latin typeface="Aptos"/>
                <a:ea typeface="Calibri"/>
                <a:cs typeface="Calibri"/>
              </a:rPr>
              <a:t>Person – Centred Care improves Outcomes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391DF8-158D-14F0-E236-AE896E20C4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2169" y="2560193"/>
            <a:ext cx="3740785" cy="476022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0644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435CA-6594-C33B-E9EF-DDF45CCB7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77825"/>
            <a:ext cx="10637518" cy="728663"/>
          </a:xfrm>
        </p:spPr>
        <p:txBody>
          <a:bodyPr>
            <a:normAutofit/>
          </a:bodyPr>
          <a:lstStyle/>
          <a:p>
            <a:r>
              <a:rPr lang="en-GB" sz="4400">
                <a:latin typeface="Aptos"/>
              </a:rPr>
              <a:t>Reference</a:t>
            </a:r>
            <a:endParaRPr lang="en-GB" sz="4400">
              <a:latin typeface="Gill Sans Nova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87B9D-BEE5-5913-252C-95EF38073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2" y="187325"/>
            <a:ext cx="10637518" cy="65484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 sz="2400">
              <a:latin typeface="Aptos"/>
              <a:ea typeface="Calibri"/>
              <a:cs typeface="Calibri"/>
            </a:endParaRPr>
          </a:p>
          <a:p>
            <a:pPr marL="0" indent="0">
              <a:buClr>
                <a:srgbClr val="91274F">
                  <a:lumMod val="60000"/>
                  <a:lumOff val="40000"/>
                </a:srgbClr>
              </a:buClr>
              <a:buNone/>
            </a:pPr>
            <a:endParaRPr lang="en-GB" sz="2400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Beauchamp, T.L, Childress, J.F (2019). </a:t>
            </a: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Principles of Biomedical Ethics.8 </a:t>
            </a:r>
            <a:r>
              <a:rPr lang="en-GB" err="1">
                <a:latin typeface="Aptos"/>
                <a:ea typeface="Calibri"/>
                <a:cs typeface="Calibri"/>
              </a:rPr>
              <a:t>th</a:t>
            </a:r>
            <a:r>
              <a:rPr lang="en-GB">
                <a:latin typeface="Aptos"/>
                <a:ea typeface="Calibri"/>
                <a:cs typeface="Calibri"/>
              </a:rPr>
              <a:t>  </a:t>
            </a:r>
            <a:r>
              <a:rPr lang="en-GB" err="1">
                <a:latin typeface="Aptos"/>
                <a:ea typeface="Calibri"/>
                <a:cs typeface="Calibri"/>
              </a:rPr>
              <a:t>edn</a:t>
            </a:r>
            <a:r>
              <a:rPr lang="en-GB">
                <a:latin typeface="Aptos"/>
                <a:ea typeface="Calibri"/>
                <a:cs typeface="Calibri"/>
              </a:rPr>
              <a:t>.</a:t>
            </a:r>
            <a:endParaRPr lang="en-GB"/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Cancer Research UK (2023)Lung Cancer Statistics</a:t>
            </a:r>
            <a:endParaRPr lang="en-GB"/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  <a:hlinkClick r:id="rId2"/>
              </a:rPr>
              <a:t>https://www.cancerresearchuk.org</a:t>
            </a: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(Accessed 22nd March 2026)</a:t>
            </a: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Corner, J., Hopkinson, J,  and Roffe, L (2020)</a:t>
            </a:r>
            <a:endParaRPr lang="en-GB"/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Experience of Health changes and reasons for delay in seeking care, European Journal of Cancer care, 29(2).</a:t>
            </a: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err="1">
                <a:latin typeface="Aptos"/>
                <a:ea typeface="Calibri"/>
                <a:cs typeface="Calibri"/>
              </a:rPr>
              <a:t>McCance,K.L</a:t>
            </a:r>
            <a:r>
              <a:rPr lang="en-GB">
                <a:latin typeface="Aptos"/>
                <a:ea typeface="Calibri"/>
                <a:cs typeface="Calibri"/>
              </a:rPr>
              <a:t>, Huether, S. E. (2019)</a:t>
            </a:r>
            <a:endParaRPr lang="en-GB"/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Pathophysiology: The Biological Basis for Disease in Adults and Children. 8th </a:t>
            </a:r>
            <a:r>
              <a:rPr lang="en-GB" err="1">
                <a:latin typeface="Aptos"/>
                <a:ea typeface="Calibri"/>
                <a:cs typeface="Calibri"/>
              </a:rPr>
              <a:t>edn</a:t>
            </a:r>
            <a:r>
              <a:rPr lang="en-GB">
                <a:latin typeface="Aptos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NHS (2023) Lung Cancer </a:t>
            </a: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  <a:hlinkClick r:id="rId3"/>
              </a:rPr>
              <a:t>https://www.nhs.uk</a:t>
            </a: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Aptos"/>
                <a:ea typeface="Calibri"/>
                <a:cs typeface="Calibri"/>
              </a:rPr>
              <a:t>Accessed 18th March 2026</a:t>
            </a: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6875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A645C-0824-9609-32D8-9F4107FDB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>
                <a:latin typeface="Aptos"/>
                <a:ea typeface="Calibri"/>
                <a:cs typeface="Calibri"/>
              </a:rPr>
              <a:t> </a:t>
            </a:r>
            <a:br>
              <a:rPr lang="en-GB" sz="2400">
                <a:latin typeface="Aptos"/>
                <a:ea typeface="Calibri"/>
                <a:cs typeface="Calibri"/>
              </a:rPr>
            </a:br>
            <a:endParaRPr lang="en-GB" sz="2400">
              <a:latin typeface="Aptos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4B744-6F00-6C90-9CD1-E42CA636B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2" y="574581"/>
            <a:ext cx="10637518" cy="5602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Aptos"/>
                <a:ea typeface="Calibri"/>
                <a:cs typeface="Calibri"/>
              </a:rPr>
              <a:t>NHS England (2021) Person-Centred  Care Framework.</a:t>
            </a: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Aptos"/>
                <a:ea typeface="Calibri"/>
                <a:cs typeface="Calibri"/>
              </a:rPr>
              <a:t>NICE (2019) Lung Cancer: diagnosis and management (NG122)</a:t>
            </a:r>
          </a:p>
          <a:p>
            <a:pPr marL="0" indent="0">
              <a:buNone/>
            </a:pPr>
            <a:r>
              <a:rPr lang="en-GB" sz="2400">
                <a:latin typeface="Aptos"/>
                <a:ea typeface="Calibri"/>
                <a:cs typeface="Calibri"/>
              </a:rPr>
              <a:t>WHO (2023)  Cancer Fact Sheet. 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Aptos"/>
                <a:ea typeface="Calibri"/>
                <a:cs typeface="Calibri"/>
                <a:hlinkClick r:id="rId2"/>
              </a:rPr>
              <a:t>https://www.who.int</a:t>
            </a:r>
            <a:r>
              <a:rPr lang="en-GB" sz="2400">
                <a:latin typeface="Aptos"/>
                <a:ea typeface="Calibri"/>
                <a:cs typeface="Calibri"/>
              </a:rPr>
              <a:t>  (Accessed: 20th march2026).</a:t>
            </a:r>
          </a:p>
        </p:txBody>
      </p:sp>
    </p:spTree>
    <p:extLst>
      <p:ext uri="{BB962C8B-B14F-4D97-AF65-F5344CB8AC3E}">
        <p14:creationId xmlns:p14="http://schemas.microsoft.com/office/powerpoint/2010/main" val="4220177320"/>
      </p:ext>
    </p:extLst>
  </p:cSld>
  <p:clrMapOvr>
    <a:masterClrMapping/>
  </p:clrMapOvr>
</p:sld>
</file>

<file path=ppt/theme/theme1.xml><?xml version="1.0" encoding="utf-8"?>
<a:theme xmlns:a="http://schemas.openxmlformats.org/drawingml/2006/main" name="CelebrationVTI">
  <a:themeElements>
    <a:clrScheme name="Custom 25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1274F"/>
      </a:accent1>
      <a:accent2>
        <a:srgbClr val="97446E"/>
      </a:accent2>
      <a:accent3>
        <a:srgbClr val="24BEEE"/>
      </a:accent3>
      <a:accent4>
        <a:srgbClr val="A52B3A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brationVTI" id="{BAD6E4D6-FB5F-472A-BAD2-154760D77BE0}" vid="{59D360FE-6438-46F1-A5A6-11415132A2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CelebrationVTI</vt:lpstr>
      <vt:lpstr> Student Name: Rebecca Otoo-Adjei Student Number:2419847 Module Code: BMHP5023 Lecturer: Parese Ahmed Assessment Title: Physiology  Care  Plan for a Patient with Lung Cancer</vt:lpstr>
      <vt:lpstr>Introduction</vt:lpstr>
      <vt:lpstr>Definition Of Lung Cancer</vt:lpstr>
      <vt:lpstr>Pathophysiology: How Tumours Occur.  Carcinogen (e. G,smoking) damage lung cells DNA mutations occur Cells divide uncontrollably Tumours develop and may metastasise  ( McCance, Huether,2019)  </vt:lpstr>
      <vt:lpstr>) </vt:lpstr>
      <vt:lpstr>Risk Factors</vt:lpstr>
      <vt:lpstr>           Signs and Symptoms   Persistent Cough Chest Pain Weight Loss Haemoptysis Shortness of Breath     (NHS,2023)  </vt:lpstr>
      <vt:lpstr>Assessment And Diagnosis</vt:lpstr>
      <vt:lpstr>Impact on Daily Living</vt:lpstr>
      <vt:lpstr>Person- Centred Care</vt:lpstr>
      <vt:lpstr>   </vt:lpstr>
      <vt:lpstr>Treatment  Options</vt:lpstr>
      <vt:lpstr> </vt:lpstr>
      <vt:lpstr>PowerPoint Presentation</vt:lpstr>
      <vt:lpstr>        Conclusion</vt:lpstr>
      <vt:lpstr>Reference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2026-03-19T19:50:30Z</dcterms:created>
  <dcterms:modified xsi:type="dcterms:W3CDTF">2026-03-23T14:01:57Z</dcterms:modified>
</cp:coreProperties>
</file>