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325" r:id="rId5"/>
    <p:sldId id="328" r:id="rId6"/>
    <p:sldId id="32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1EAEEB4-D225-44FA-953D-327D5214A7A7}">
          <p14:sldIdLst>
            <p14:sldId id="325"/>
            <p14:sldId id="328"/>
            <p14:sldId id="329"/>
          </p14:sldIdLst>
        </p14:section>
        <p14:section name="Untitled Section" id="{B18E974F-29EF-4FE4-9DE1-BB1AA1F76570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28D4B-BFBA-4B91-BACE-929632A9B7D3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1A15F-44D6-4142-99A7-09B6A328C9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09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idea how to start.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1A15F-44D6-4142-99A7-09B6A328C9C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89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We’ll</a:t>
            </a:r>
            <a:r>
              <a:rPr lang="en-GB" baseline="0" dirty="0"/>
              <a:t> start off with a map, to give you some context behind the region. My research focuses primarily on the poleis in Asia Minor, exploring the interactions between these states or ‘actors’ (to borrow a term from political science), which, for the purposes of this paper, I take to be any community, state, empire, </a:t>
            </a:r>
            <a:r>
              <a:rPr lang="en-GB" baseline="0" dirty="0" err="1"/>
              <a:t>etc</a:t>
            </a:r>
            <a:r>
              <a:rPr lang="en-GB" baseline="0" dirty="0"/>
              <a:t> that had an influence on this regional system, or, to continue the analogy, ‘stage’. Today, I target one actor, Smyrna, in an attempt to explore how this unit fits into the system. </a:t>
            </a:r>
          </a:p>
          <a:p>
            <a:endParaRPr lang="en-GB" baseline="0" dirty="0"/>
          </a:p>
          <a:p>
            <a:r>
              <a:rPr lang="en-GB" baseline="0" dirty="0"/>
              <a:t>I don’t like throwing about these terms, nor should I be using them </a:t>
            </a:r>
            <a:r>
              <a:rPr lang="en-GB" baseline="0" dirty="0" err="1"/>
              <a:t>interchangably</a:t>
            </a:r>
            <a:r>
              <a:rPr lang="en-GB" baseline="0" dirty="0"/>
              <a:t>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1A15F-44D6-4142-99A7-09B6A328C9C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72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12/06/2018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467544" y="1772816"/>
            <a:ext cx="8207375" cy="3482975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Your Title Here</a:t>
            </a:r>
            <a:br>
              <a:rPr lang="en-US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</a:br>
            <a:br>
              <a:rPr lang="en-US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</a:br>
            <a:r>
              <a:rPr lang="en-US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Name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9648363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2616"/>
            <a:ext cx="9144000" cy="1143000"/>
          </a:xfrm>
        </p:spPr>
        <p:txBody>
          <a:bodyPr/>
          <a:lstStyle/>
          <a:p>
            <a:endParaRPr lang="en-GB" altLang="en-US" sz="36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03350"/>
            <a:ext cx="8785225" cy="3856038"/>
          </a:xfrm>
        </p:spPr>
        <p:txBody>
          <a:bodyPr/>
          <a:lstStyle/>
          <a:p>
            <a:pPr>
              <a:spcBef>
                <a:spcPts val="0"/>
              </a:spcBef>
            </a:pPr>
            <a:endParaRPr lang="cy-GB" altLang="en-US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981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2592288"/>
          </a:xfrm>
        </p:spPr>
        <p:txBody>
          <a:bodyPr>
            <a:normAutofit/>
          </a:bodyPr>
          <a:lstStyle/>
          <a:p>
            <a:r>
              <a:rPr lang="en-GB" dirty="0"/>
              <a:t>Questions?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Email:</a:t>
            </a:r>
            <a:br>
              <a:rPr lang="en-GB" sz="2400" dirty="0"/>
            </a:br>
            <a:r>
              <a:rPr lang="en-GB" sz="2400" dirty="0"/>
              <a:t>Social Media: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71021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2259</TotalTime>
  <Words>137</Words>
  <Application>Microsoft Office PowerPoint</Application>
  <PresentationFormat>On-screen Show (4:3)</PresentationFormat>
  <Paragraphs>8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ＭＳ Ｐゴシック</vt:lpstr>
      <vt:lpstr>Arial</vt:lpstr>
      <vt:lpstr>Calibri</vt:lpstr>
      <vt:lpstr>Myriad Pro</vt:lpstr>
      <vt:lpstr>20140311PresentationUWTSDTemplate</vt:lpstr>
      <vt:lpstr>Your Title Here  Name</vt:lpstr>
      <vt:lpstr>PowerPoint Presentation</vt:lpstr>
      <vt:lpstr>Questions?  Email: Social Media: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Christopher Fleming</cp:lastModifiedBy>
  <cp:revision>125</cp:revision>
  <dcterms:created xsi:type="dcterms:W3CDTF">2015-04-14T15:21:28Z</dcterms:created>
  <dcterms:modified xsi:type="dcterms:W3CDTF">2018-06-12T13:44:09Z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