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9" r:id="rId4"/>
    <p:sldId id="258"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9B2928-5D06-45B4-9F16-A42E200376FA}" v="80" dt="2025-03-07T10:47:02.9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314" autoAdjust="0"/>
  </p:normalViewPr>
  <p:slideViewPr>
    <p:cSldViewPr snapToGrid="0">
      <p:cViewPr varScale="1">
        <p:scale>
          <a:sx n="69" d="100"/>
          <a:sy n="69" d="100"/>
        </p:scale>
        <p:origin x="1234" y="77"/>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styn Thomas" userId="abfea272a9ad034b" providerId="LiveId" clId="{489B2928-5D06-45B4-9F16-A42E200376FA}"/>
    <pc:docChg chg="undo custSel addSld delSld modSld">
      <pc:chgData name="Iestyn Thomas" userId="abfea272a9ad034b" providerId="LiveId" clId="{489B2928-5D06-45B4-9F16-A42E200376FA}" dt="2025-03-07T10:47:02.935" v="1313"/>
      <pc:docMkLst>
        <pc:docMk/>
      </pc:docMkLst>
      <pc:sldChg chg="addSp delSp modSp mod modTransition setBg modAnim modNotesTx">
        <pc:chgData name="Iestyn Thomas" userId="abfea272a9ad034b" providerId="LiveId" clId="{489B2928-5D06-45B4-9F16-A42E200376FA}" dt="2025-03-07T10:32:22.782" v="1273"/>
        <pc:sldMkLst>
          <pc:docMk/>
          <pc:sldMk cId="1159796852" sldId="256"/>
        </pc:sldMkLst>
        <pc:spChg chg="mod">
          <ac:chgData name="Iestyn Thomas" userId="abfea272a9ad034b" providerId="LiveId" clId="{489B2928-5D06-45B4-9F16-A42E200376FA}" dt="2025-03-07T09:49:19.874" v="1154" actId="1076"/>
          <ac:spMkLst>
            <pc:docMk/>
            <pc:sldMk cId="1159796852" sldId="256"/>
            <ac:spMk id="2" creationId="{2D362682-2C66-6A7F-0515-CDB1803AC95B}"/>
          </ac:spMkLst>
        </pc:spChg>
        <pc:spChg chg="mod">
          <ac:chgData name="Iestyn Thomas" userId="abfea272a9ad034b" providerId="LiveId" clId="{489B2928-5D06-45B4-9F16-A42E200376FA}" dt="2025-03-07T10:21:54.221" v="1260" actId="20577"/>
          <ac:spMkLst>
            <pc:docMk/>
            <pc:sldMk cId="1159796852" sldId="256"/>
            <ac:spMk id="3" creationId="{6D564F7A-5042-3570-727A-4AB03701938B}"/>
          </ac:spMkLst>
        </pc:spChg>
        <pc:spChg chg="add mod">
          <ac:chgData name="Iestyn Thomas" userId="abfea272a9ad034b" providerId="LiveId" clId="{489B2928-5D06-45B4-9F16-A42E200376FA}" dt="2025-02-15T15:21:59.793" v="50" actId="255"/>
          <ac:spMkLst>
            <pc:docMk/>
            <pc:sldMk cId="1159796852" sldId="256"/>
            <ac:spMk id="5" creationId="{BC3621E1-3373-3D9E-0412-696778E48CCF}"/>
          </ac:spMkLst>
        </pc:spChg>
        <pc:spChg chg="add">
          <ac:chgData name="Iestyn Thomas" userId="abfea272a9ad034b" providerId="LiveId" clId="{489B2928-5D06-45B4-9F16-A42E200376FA}" dt="2025-02-15T14:51:44.074" v="11" actId="26606"/>
          <ac:spMkLst>
            <pc:docMk/>
            <pc:sldMk cId="1159796852" sldId="256"/>
            <ac:spMk id="9" creationId="{ECC07320-C2CA-4E29-8481-9D9E143C7788}"/>
          </ac:spMkLst>
        </pc:spChg>
        <pc:spChg chg="add">
          <ac:chgData name="Iestyn Thomas" userId="abfea272a9ad034b" providerId="LiveId" clId="{489B2928-5D06-45B4-9F16-A42E200376FA}" dt="2025-02-15T14:51:44.074" v="11" actId="26606"/>
          <ac:spMkLst>
            <pc:docMk/>
            <pc:sldMk cId="1159796852" sldId="256"/>
            <ac:spMk id="11" creationId="{178FB36B-5BFE-42CA-BC60-1115E0D95EEC}"/>
          </ac:spMkLst>
        </pc:spChg>
        <pc:picChg chg="add mod ord">
          <ac:chgData name="Iestyn Thomas" userId="abfea272a9ad034b" providerId="LiveId" clId="{489B2928-5D06-45B4-9F16-A42E200376FA}" dt="2025-02-15T14:51:46.228" v="12" actId="1076"/>
          <ac:picMkLst>
            <pc:docMk/>
            <pc:sldMk cId="1159796852" sldId="256"/>
            <ac:picMk id="4" creationId="{7F0B8AF9-2A15-E412-941D-66C5B87F643C}"/>
          </ac:picMkLst>
        </pc:picChg>
        <pc:picChg chg="add del mod">
          <ac:chgData name="Iestyn Thomas" userId="abfea272a9ad034b" providerId="LiveId" clId="{489B2928-5D06-45B4-9F16-A42E200376FA}" dt="2025-03-07T10:20:35.267" v="1209"/>
          <ac:picMkLst>
            <pc:docMk/>
            <pc:sldMk cId="1159796852" sldId="256"/>
            <ac:picMk id="12" creationId="{B6AF5AC8-C86A-12D8-DCF2-F54715A9E254}"/>
          </ac:picMkLst>
        </pc:picChg>
        <pc:picChg chg="add del mod">
          <ac:chgData name="Iestyn Thomas" userId="abfea272a9ad034b" providerId="LiveId" clId="{489B2928-5D06-45B4-9F16-A42E200376FA}" dt="2025-03-07T10:25:33.161" v="1265"/>
          <ac:picMkLst>
            <pc:docMk/>
            <pc:sldMk cId="1159796852" sldId="256"/>
            <ac:picMk id="16" creationId="{81DCFE6D-7131-B5C4-599F-0A8F5FA3E4F0}"/>
          </ac:picMkLst>
        </pc:picChg>
        <pc:picChg chg="add del mod">
          <ac:chgData name="Iestyn Thomas" userId="abfea272a9ad034b" providerId="LiveId" clId="{489B2928-5D06-45B4-9F16-A42E200376FA}" dt="2025-03-07T10:30:49.432" v="1270"/>
          <ac:picMkLst>
            <pc:docMk/>
            <pc:sldMk cId="1159796852" sldId="256"/>
            <ac:picMk id="26" creationId="{E220A607-D5B3-3674-D556-FEC4E2C95DED}"/>
          </ac:picMkLst>
        </pc:picChg>
        <pc:picChg chg="add del mod">
          <ac:chgData name="Iestyn Thomas" userId="abfea272a9ad034b" providerId="LiveId" clId="{489B2928-5D06-45B4-9F16-A42E200376FA}" dt="2025-03-07T10:31:52.393" v="1272"/>
          <ac:picMkLst>
            <pc:docMk/>
            <pc:sldMk cId="1159796852" sldId="256"/>
            <ac:picMk id="32" creationId="{66D021FF-AAED-6E6E-BEE4-5716CA0FFA72}"/>
          </ac:picMkLst>
        </pc:picChg>
        <pc:picChg chg="add mod">
          <ac:chgData name="Iestyn Thomas" userId="abfea272a9ad034b" providerId="LiveId" clId="{489B2928-5D06-45B4-9F16-A42E200376FA}" dt="2025-03-07T10:32:22.782" v="1273"/>
          <ac:picMkLst>
            <pc:docMk/>
            <pc:sldMk cId="1159796852" sldId="256"/>
            <ac:picMk id="38" creationId="{60FBC48C-9245-0574-3098-F8A36EEA277D}"/>
          </ac:picMkLst>
        </pc:picChg>
      </pc:sldChg>
      <pc:sldChg chg="addSp delSp modSp mod modTransition modAnim modNotesTx">
        <pc:chgData name="Iestyn Thomas" userId="abfea272a9ad034b" providerId="LiveId" clId="{489B2928-5D06-45B4-9F16-A42E200376FA}" dt="2025-03-07T10:34:20.175" v="1276"/>
        <pc:sldMkLst>
          <pc:docMk/>
          <pc:sldMk cId="734239445" sldId="257"/>
        </pc:sldMkLst>
        <pc:spChg chg="mod">
          <ac:chgData name="Iestyn Thomas" userId="abfea272a9ad034b" providerId="LiveId" clId="{489B2928-5D06-45B4-9F16-A42E200376FA}" dt="2025-02-22T18:10:08.429" v="217" actId="1076"/>
          <ac:spMkLst>
            <pc:docMk/>
            <pc:sldMk cId="734239445" sldId="257"/>
            <ac:spMk id="2" creationId="{1FB9EBF9-B343-EAD9-D15E-4123AC5989BC}"/>
          </ac:spMkLst>
        </pc:spChg>
        <pc:spChg chg="add mod">
          <ac:chgData name="Iestyn Thomas" userId="abfea272a9ad034b" providerId="LiveId" clId="{489B2928-5D06-45B4-9F16-A42E200376FA}" dt="2025-03-07T10:15:48.026" v="1206" actId="1076"/>
          <ac:spMkLst>
            <pc:docMk/>
            <pc:sldMk cId="734239445" sldId="257"/>
            <ac:spMk id="3" creationId="{8111C193-C837-CC6D-CAF9-BD5FF70B9ECD}"/>
          </ac:spMkLst>
        </pc:spChg>
        <pc:spChg chg="add mod">
          <ac:chgData name="Iestyn Thomas" userId="abfea272a9ad034b" providerId="LiveId" clId="{489B2928-5D06-45B4-9F16-A42E200376FA}" dt="2025-03-07T10:15:05.494" v="1189" actId="1076"/>
          <ac:spMkLst>
            <pc:docMk/>
            <pc:sldMk cId="734239445" sldId="257"/>
            <ac:spMk id="9" creationId="{EF420A71-CB9F-43EB-854C-5E628B6C1D2B}"/>
          </ac:spMkLst>
        </pc:spChg>
        <pc:spChg chg="mod">
          <ac:chgData name="Iestyn Thomas" userId="abfea272a9ad034b" providerId="LiveId" clId="{489B2928-5D06-45B4-9F16-A42E200376FA}" dt="2025-02-22T18:08:26.564" v="196" actId="1076"/>
          <ac:spMkLst>
            <pc:docMk/>
            <pc:sldMk cId="734239445" sldId="257"/>
            <ac:spMk id="14" creationId="{91492DA6-B9CE-DFD7-09EA-24B85E523D98}"/>
          </ac:spMkLst>
        </pc:spChg>
        <pc:spChg chg="add mod">
          <ac:chgData name="Iestyn Thomas" userId="abfea272a9ad034b" providerId="LiveId" clId="{489B2928-5D06-45B4-9F16-A42E200376FA}" dt="2025-03-07T10:15:51.662" v="1207" actId="1076"/>
          <ac:spMkLst>
            <pc:docMk/>
            <pc:sldMk cId="734239445" sldId="257"/>
            <ac:spMk id="15" creationId="{62626F38-C5DD-4E8B-ABE7-798D0B720AE7}"/>
          </ac:spMkLst>
        </pc:spChg>
        <pc:spChg chg="add mod ord">
          <ac:chgData name="Iestyn Thomas" userId="abfea272a9ad034b" providerId="LiveId" clId="{489B2928-5D06-45B4-9F16-A42E200376FA}" dt="2025-02-22T19:19:13.692" v="283" actId="166"/>
          <ac:spMkLst>
            <pc:docMk/>
            <pc:sldMk cId="734239445" sldId="257"/>
            <ac:spMk id="19" creationId="{033454F1-EA48-B6BB-BB55-8BC2F5AE5051}"/>
          </ac:spMkLst>
        </pc:spChg>
        <pc:spChg chg="mod ord">
          <ac:chgData name="Iestyn Thomas" userId="abfea272a9ad034b" providerId="LiveId" clId="{489B2928-5D06-45B4-9F16-A42E200376FA}" dt="2025-02-28T14:56:27.893" v="302" actId="1076"/>
          <ac:spMkLst>
            <pc:docMk/>
            <pc:sldMk cId="734239445" sldId="257"/>
            <ac:spMk id="20" creationId="{F8083D70-F4E3-F698-FFEC-F46E7576FFA8}"/>
          </ac:spMkLst>
        </pc:spChg>
        <pc:spChg chg="add mod ord">
          <ac:chgData name="Iestyn Thomas" userId="abfea272a9ad034b" providerId="LiveId" clId="{489B2928-5D06-45B4-9F16-A42E200376FA}" dt="2025-02-22T19:19:28.668" v="286" actId="1076"/>
          <ac:spMkLst>
            <pc:docMk/>
            <pc:sldMk cId="734239445" sldId="257"/>
            <ac:spMk id="22" creationId="{8A661E09-3B54-11A4-41B4-B979D39D2D17}"/>
          </ac:spMkLst>
        </pc:spChg>
        <pc:spChg chg="add mod">
          <ac:chgData name="Iestyn Thomas" userId="abfea272a9ad034b" providerId="LiveId" clId="{489B2928-5D06-45B4-9F16-A42E200376FA}" dt="2025-02-22T18:13:21.054" v="273" actId="1076"/>
          <ac:spMkLst>
            <pc:docMk/>
            <pc:sldMk cId="734239445" sldId="257"/>
            <ac:spMk id="24" creationId="{8AEF7B4F-E390-6F19-4E74-088A01B63068}"/>
          </ac:spMkLst>
        </pc:spChg>
        <pc:picChg chg="mod modCrop">
          <ac:chgData name="Iestyn Thomas" userId="abfea272a9ad034b" providerId="LiveId" clId="{489B2928-5D06-45B4-9F16-A42E200376FA}" dt="2025-03-06T16:26:22.152" v="307" actId="1076"/>
          <ac:picMkLst>
            <pc:docMk/>
            <pc:sldMk cId="734239445" sldId="257"/>
            <ac:picMk id="5" creationId="{8DB344AC-AC12-E65A-1F83-7F32D575A2FF}"/>
          </ac:picMkLst>
        </pc:picChg>
        <pc:picChg chg="add mod modCrop">
          <ac:chgData name="Iestyn Thomas" userId="abfea272a9ad034b" providerId="LiveId" clId="{489B2928-5D06-45B4-9F16-A42E200376FA}" dt="2025-03-06T16:26:24.586" v="308" actId="1076"/>
          <ac:picMkLst>
            <pc:docMk/>
            <pc:sldMk cId="734239445" sldId="257"/>
            <ac:picMk id="7" creationId="{CA85BDD5-D795-9853-99AB-C4FFE915FBE9}"/>
          </ac:picMkLst>
        </pc:picChg>
        <pc:picChg chg="mod">
          <ac:chgData name="Iestyn Thomas" userId="abfea272a9ad034b" providerId="LiveId" clId="{489B2928-5D06-45B4-9F16-A42E200376FA}" dt="2025-02-22T19:19:50.072" v="292" actId="1076"/>
          <ac:picMkLst>
            <pc:docMk/>
            <pc:sldMk cId="734239445" sldId="257"/>
            <ac:picMk id="12" creationId="{2FFC9331-6123-A03C-6FAF-2E878176A941}"/>
          </ac:picMkLst>
        </pc:picChg>
        <pc:picChg chg="add del mod">
          <ac:chgData name="Iestyn Thomas" userId="abfea272a9ad034b" providerId="LiveId" clId="{489B2928-5D06-45B4-9F16-A42E200376FA}" dt="2025-03-07T10:20:35.267" v="1209"/>
          <ac:picMkLst>
            <pc:docMk/>
            <pc:sldMk cId="734239445" sldId="257"/>
            <ac:picMk id="23" creationId="{CFE52169-167D-2000-CD46-A558F2E38434}"/>
          </ac:picMkLst>
        </pc:picChg>
        <pc:picChg chg="add del mod">
          <ac:chgData name="Iestyn Thomas" userId="abfea272a9ad034b" providerId="LiveId" clId="{489B2928-5D06-45B4-9F16-A42E200376FA}" dt="2025-03-07T10:24:20.887" v="1263"/>
          <ac:picMkLst>
            <pc:docMk/>
            <pc:sldMk cId="734239445" sldId="257"/>
            <ac:picMk id="31" creationId="{26A10C49-7795-98AA-B092-F13F128EA115}"/>
          </ac:picMkLst>
        </pc:picChg>
        <pc:picChg chg="add del mod">
          <ac:chgData name="Iestyn Thomas" userId="abfea272a9ad034b" providerId="LiveId" clId="{489B2928-5D06-45B4-9F16-A42E200376FA}" dt="2025-03-07T10:25:33.161" v="1265"/>
          <ac:picMkLst>
            <pc:docMk/>
            <pc:sldMk cId="734239445" sldId="257"/>
            <ac:picMk id="39" creationId="{A9ADD032-4026-D880-E882-320D0290DA8A}"/>
          </ac:picMkLst>
        </pc:picChg>
        <pc:picChg chg="add del mod">
          <ac:chgData name="Iestyn Thomas" userId="abfea272a9ad034b" providerId="LiveId" clId="{489B2928-5D06-45B4-9F16-A42E200376FA}" dt="2025-03-07T10:30:49.432" v="1270"/>
          <ac:picMkLst>
            <pc:docMk/>
            <pc:sldMk cId="734239445" sldId="257"/>
            <ac:picMk id="48" creationId="{3EA9BA05-257C-E78F-B8C6-10794B4F6028}"/>
          </ac:picMkLst>
        </pc:picChg>
        <pc:picChg chg="add del mod">
          <ac:chgData name="Iestyn Thomas" userId="abfea272a9ad034b" providerId="LiveId" clId="{489B2928-5D06-45B4-9F16-A42E200376FA}" dt="2025-03-07T10:33:31.981" v="1275"/>
          <ac:picMkLst>
            <pc:docMk/>
            <pc:sldMk cId="734239445" sldId="257"/>
            <ac:picMk id="61" creationId="{1AAE31F3-2AE9-5C39-DCF4-428D8964D675}"/>
          </ac:picMkLst>
        </pc:picChg>
        <pc:picChg chg="add mod">
          <ac:chgData name="Iestyn Thomas" userId="abfea272a9ad034b" providerId="LiveId" clId="{489B2928-5D06-45B4-9F16-A42E200376FA}" dt="2025-03-07T10:34:20.175" v="1276"/>
          <ac:picMkLst>
            <pc:docMk/>
            <pc:sldMk cId="734239445" sldId="257"/>
            <ac:picMk id="67" creationId="{E4370B8D-764D-59C2-4A81-8A60985D2F8F}"/>
          </ac:picMkLst>
        </pc:picChg>
        <pc:cxnChg chg="mod">
          <ac:chgData name="Iestyn Thomas" userId="abfea272a9ad034b" providerId="LiveId" clId="{489B2928-5D06-45B4-9F16-A42E200376FA}" dt="2025-02-22T18:10:58.753" v="228" actId="1076"/>
          <ac:cxnSpMkLst>
            <pc:docMk/>
            <pc:sldMk cId="734239445" sldId="257"/>
            <ac:cxnSpMk id="8" creationId="{DE7AED9D-B030-0CE6-DD8A-CE77966038F5}"/>
          </ac:cxnSpMkLst>
        </pc:cxnChg>
        <pc:cxnChg chg="mod">
          <ac:chgData name="Iestyn Thomas" userId="abfea272a9ad034b" providerId="LiveId" clId="{489B2928-5D06-45B4-9F16-A42E200376FA}" dt="2025-02-22T18:10:53.889" v="227" actId="1076"/>
          <ac:cxnSpMkLst>
            <pc:docMk/>
            <pc:sldMk cId="734239445" sldId="257"/>
            <ac:cxnSpMk id="10" creationId="{ED34FA7A-00F5-B6AB-4312-203D8A319357}"/>
          </ac:cxnSpMkLst>
        </pc:cxnChg>
        <pc:cxnChg chg="add mod">
          <ac:chgData name="Iestyn Thomas" userId="abfea272a9ad034b" providerId="LiveId" clId="{489B2928-5D06-45B4-9F16-A42E200376FA}" dt="2025-02-22T18:12:46.174" v="248" actId="208"/>
          <ac:cxnSpMkLst>
            <pc:docMk/>
            <pc:sldMk cId="734239445" sldId="257"/>
            <ac:cxnSpMk id="13" creationId="{22EFFDE3-E0BF-8DA6-E32D-489B0B955CD2}"/>
          </ac:cxnSpMkLst>
        </pc:cxnChg>
        <pc:cxnChg chg="mod">
          <ac:chgData name="Iestyn Thomas" userId="abfea272a9ad034b" providerId="LiveId" clId="{489B2928-5D06-45B4-9F16-A42E200376FA}" dt="2025-02-22T19:19:21.878" v="284" actId="1076"/>
          <ac:cxnSpMkLst>
            <pc:docMk/>
            <pc:sldMk cId="734239445" sldId="257"/>
            <ac:cxnSpMk id="16" creationId="{196505B4-4DEE-A01E-741C-3B67E1BDE9A8}"/>
          </ac:cxnSpMkLst>
        </pc:cxnChg>
        <pc:cxnChg chg="mod">
          <ac:chgData name="Iestyn Thomas" userId="abfea272a9ad034b" providerId="LiveId" clId="{489B2928-5D06-45B4-9F16-A42E200376FA}" dt="2025-02-22T18:11:13.700" v="232" actId="1076"/>
          <ac:cxnSpMkLst>
            <pc:docMk/>
            <pc:sldMk cId="734239445" sldId="257"/>
            <ac:cxnSpMk id="18" creationId="{43F74BB7-42E9-2080-841D-9A0292C4F31C}"/>
          </ac:cxnSpMkLst>
        </pc:cxnChg>
      </pc:sldChg>
      <pc:sldChg chg="addSp delSp modSp mod modTransition setBg modAnim modNotesTx">
        <pc:chgData name="Iestyn Thomas" userId="abfea272a9ad034b" providerId="LiveId" clId="{489B2928-5D06-45B4-9F16-A42E200376FA}" dt="2025-03-07T10:40:25.713" v="1290"/>
        <pc:sldMkLst>
          <pc:docMk/>
          <pc:sldMk cId="1406054521" sldId="258"/>
        </pc:sldMkLst>
        <pc:spChg chg="mod">
          <ac:chgData name="Iestyn Thomas" userId="abfea272a9ad034b" providerId="LiveId" clId="{489B2928-5D06-45B4-9F16-A42E200376FA}" dt="2025-03-06T22:31:36.766" v="853" actId="26606"/>
          <ac:spMkLst>
            <pc:docMk/>
            <pc:sldMk cId="1406054521" sldId="258"/>
            <ac:spMk id="2" creationId="{74D46056-57F9-7081-CFFA-56B2039BCE0F}"/>
          </ac:spMkLst>
        </pc:spChg>
        <pc:spChg chg="mod">
          <ac:chgData name="Iestyn Thomas" userId="abfea272a9ad034b" providerId="LiveId" clId="{489B2928-5D06-45B4-9F16-A42E200376FA}" dt="2025-03-06T22:55:52.470" v="966" actId="20577"/>
          <ac:spMkLst>
            <pc:docMk/>
            <pc:sldMk cId="1406054521" sldId="258"/>
            <ac:spMk id="3" creationId="{A7AC389E-276F-B6E6-6A79-D5335B1B605C}"/>
          </ac:spMkLst>
        </pc:spChg>
        <pc:spChg chg="add mod">
          <ac:chgData name="Iestyn Thomas" userId="abfea272a9ad034b" providerId="LiveId" clId="{489B2928-5D06-45B4-9F16-A42E200376FA}" dt="2025-03-06T22:34:27.186" v="867" actId="255"/>
          <ac:spMkLst>
            <pc:docMk/>
            <pc:sldMk cId="1406054521" sldId="258"/>
            <ac:spMk id="7" creationId="{2C5D436C-4A4D-1F77-727E-626409EE5905}"/>
          </ac:spMkLst>
        </pc:spChg>
        <pc:spChg chg="add">
          <ac:chgData name="Iestyn Thomas" userId="abfea272a9ad034b" providerId="LiveId" clId="{489B2928-5D06-45B4-9F16-A42E200376FA}" dt="2025-03-06T22:31:36.766" v="853" actId="26606"/>
          <ac:spMkLst>
            <pc:docMk/>
            <pc:sldMk cId="1406054521" sldId="258"/>
            <ac:spMk id="10" creationId="{45D37F4E-DDB4-456B-97E0-9937730A039F}"/>
          </ac:spMkLst>
        </pc:spChg>
        <pc:spChg chg="add">
          <ac:chgData name="Iestyn Thomas" userId="abfea272a9ad034b" providerId="LiveId" clId="{489B2928-5D06-45B4-9F16-A42E200376FA}" dt="2025-03-06T22:31:36.766" v="853" actId="26606"/>
          <ac:spMkLst>
            <pc:docMk/>
            <pc:sldMk cId="1406054521" sldId="258"/>
            <ac:spMk id="12" creationId="{B2DD41CD-8F47-4F56-AD12-4E2FF7696987}"/>
          </ac:spMkLst>
        </pc:spChg>
        <pc:picChg chg="add mod">
          <ac:chgData name="Iestyn Thomas" userId="abfea272a9ad034b" providerId="LiveId" clId="{489B2928-5D06-45B4-9F16-A42E200376FA}" dt="2025-03-06T22:33:47.224" v="855" actId="27614"/>
          <ac:picMkLst>
            <pc:docMk/>
            <pc:sldMk cId="1406054521" sldId="258"/>
            <ac:picMk id="5" creationId="{3A0F471A-AC4D-3156-E51E-B7C6E8DF47CA}"/>
          </ac:picMkLst>
        </pc:picChg>
        <pc:picChg chg="add del mod">
          <ac:chgData name="Iestyn Thomas" userId="abfea272a9ad034b" providerId="LiveId" clId="{489B2928-5D06-45B4-9F16-A42E200376FA}" dt="2025-03-07T10:20:35.267" v="1209"/>
          <ac:picMkLst>
            <pc:docMk/>
            <pc:sldMk cId="1406054521" sldId="258"/>
            <ac:picMk id="6" creationId="{8FECC1C2-F8AE-515C-92E1-D7A4B300972B}"/>
          </ac:picMkLst>
        </pc:picChg>
        <pc:picChg chg="add del mod">
          <ac:chgData name="Iestyn Thomas" userId="abfea272a9ad034b" providerId="LiveId" clId="{489B2928-5D06-45B4-9F16-A42E200376FA}" dt="2025-03-07T10:30:49.432" v="1270"/>
          <ac:picMkLst>
            <pc:docMk/>
            <pc:sldMk cId="1406054521" sldId="258"/>
            <ac:picMk id="14" creationId="{EFAB85E3-0C70-7694-B8B5-BEEE8BBEFE20}"/>
          </ac:picMkLst>
        </pc:picChg>
        <pc:picChg chg="add del mod">
          <ac:chgData name="Iestyn Thomas" userId="abfea272a9ad034b" providerId="LiveId" clId="{489B2928-5D06-45B4-9F16-A42E200376FA}" dt="2025-03-07T10:38:11.101" v="1286"/>
          <ac:picMkLst>
            <pc:docMk/>
            <pc:sldMk cId="1406054521" sldId="258"/>
            <ac:picMk id="23" creationId="{7102EEA8-36AF-064B-1A85-EC10C66DCFF2}"/>
          </ac:picMkLst>
        </pc:picChg>
        <pc:picChg chg="add del mod ord">
          <ac:chgData name="Iestyn Thomas" userId="abfea272a9ad034b" providerId="LiveId" clId="{489B2928-5D06-45B4-9F16-A42E200376FA}" dt="2025-03-07T10:38:51.314" v="1287"/>
          <ac:picMkLst>
            <pc:docMk/>
            <pc:sldMk cId="1406054521" sldId="258"/>
            <ac:picMk id="27" creationId="{D592138F-7974-2886-C474-E6A4D10833D5}"/>
          </ac:picMkLst>
        </pc:picChg>
        <pc:picChg chg="add del mod">
          <ac:chgData name="Iestyn Thomas" userId="abfea272a9ad034b" providerId="LiveId" clId="{489B2928-5D06-45B4-9F16-A42E200376FA}" dt="2025-03-07T10:39:44.420" v="1289"/>
          <ac:picMkLst>
            <pc:docMk/>
            <pc:sldMk cId="1406054521" sldId="258"/>
            <ac:picMk id="28" creationId="{A2531680-3E61-A30A-C51C-0A97B431CE93}"/>
          </ac:picMkLst>
        </pc:picChg>
        <pc:picChg chg="add del mod ord">
          <ac:chgData name="Iestyn Thomas" userId="abfea272a9ad034b" providerId="LiveId" clId="{489B2928-5D06-45B4-9F16-A42E200376FA}" dt="2025-03-07T10:40:25.713" v="1290"/>
          <ac:picMkLst>
            <pc:docMk/>
            <pc:sldMk cId="1406054521" sldId="258"/>
            <ac:picMk id="33" creationId="{0EC7EF5A-971B-5FE1-B2D2-F9DCB418BA67}"/>
          </ac:picMkLst>
        </pc:picChg>
        <pc:picChg chg="add mod">
          <ac:chgData name="Iestyn Thomas" userId="abfea272a9ad034b" providerId="LiveId" clId="{489B2928-5D06-45B4-9F16-A42E200376FA}" dt="2025-03-07T10:40:25.713" v="1290"/>
          <ac:picMkLst>
            <pc:docMk/>
            <pc:sldMk cId="1406054521" sldId="258"/>
            <ac:picMk id="34" creationId="{DFA62C10-53CD-7D05-FC22-80B6F136520F}"/>
          </ac:picMkLst>
        </pc:picChg>
      </pc:sldChg>
      <pc:sldChg chg="addSp delSp modSp mod modTransition modAnim modNotesTx">
        <pc:chgData name="Iestyn Thomas" userId="abfea272a9ad034b" providerId="LiveId" clId="{489B2928-5D06-45B4-9F16-A42E200376FA}" dt="2025-03-07T10:36:34.516" v="1283"/>
        <pc:sldMkLst>
          <pc:docMk/>
          <pc:sldMk cId="344478563" sldId="259"/>
        </pc:sldMkLst>
        <pc:spChg chg="mod">
          <ac:chgData name="Iestyn Thomas" userId="abfea272a9ad034b" providerId="LiveId" clId="{489B2928-5D06-45B4-9F16-A42E200376FA}" dt="2025-03-06T22:45:04.753" v="959" actId="20577"/>
          <ac:spMkLst>
            <pc:docMk/>
            <pc:sldMk cId="344478563" sldId="259"/>
            <ac:spMk id="2" creationId="{3417CC31-046C-32D3-D84E-2FFF268CE91D}"/>
          </ac:spMkLst>
        </pc:spChg>
        <pc:spChg chg="del mod">
          <ac:chgData name="Iestyn Thomas" userId="abfea272a9ad034b" providerId="LiveId" clId="{489B2928-5D06-45B4-9F16-A42E200376FA}" dt="2025-03-06T16:39:22.924" v="372"/>
          <ac:spMkLst>
            <pc:docMk/>
            <pc:sldMk cId="344478563" sldId="259"/>
            <ac:spMk id="3" creationId="{AD2F45B6-67BF-2297-DBD8-92410E547A5C}"/>
          </ac:spMkLst>
        </pc:spChg>
        <pc:spChg chg="add mod">
          <ac:chgData name="Iestyn Thomas" userId="abfea272a9ad034b" providerId="LiveId" clId="{489B2928-5D06-45B4-9F16-A42E200376FA}" dt="2025-03-06T22:44:40.713" v="951" actId="1076"/>
          <ac:spMkLst>
            <pc:docMk/>
            <pc:sldMk cId="344478563" sldId="259"/>
            <ac:spMk id="6" creationId="{605A06B1-E776-2775-9250-45EBDD550BAE}"/>
          </ac:spMkLst>
        </pc:spChg>
        <pc:spChg chg="add mod">
          <ac:chgData name="Iestyn Thomas" userId="abfea272a9ad034b" providerId="LiveId" clId="{489B2928-5D06-45B4-9F16-A42E200376FA}" dt="2025-03-06T22:44:51.392" v="954" actId="1076"/>
          <ac:spMkLst>
            <pc:docMk/>
            <pc:sldMk cId="344478563" sldId="259"/>
            <ac:spMk id="8" creationId="{A0332760-BB9D-275E-F914-1C9C2427737A}"/>
          </ac:spMkLst>
        </pc:spChg>
        <pc:spChg chg="add mod">
          <ac:chgData name="Iestyn Thomas" userId="abfea272a9ad034b" providerId="LiveId" clId="{489B2928-5D06-45B4-9F16-A42E200376FA}" dt="2025-03-07T09:44:45.947" v="1104" actId="313"/>
          <ac:spMkLst>
            <pc:docMk/>
            <pc:sldMk cId="344478563" sldId="259"/>
            <ac:spMk id="9" creationId="{F355B25C-D8D7-E74E-1799-C446E52B6D3A}"/>
          </ac:spMkLst>
        </pc:spChg>
        <pc:spChg chg="add mod">
          <ac:chgData name="Iestyn Thomas" userId="abfea272a9ad034b" providerId="LiveId" clId="{489B2928-5D06-45B4-9F16-A42E200376FA}" dt="2025-03-06T16:55:37.876" v="560" actId="20577"/>
          <ac:spMkLst>
            <pc:docMk/>
            <pc:sldMk cId="344478563" sldId="259"/>
            <ac:spMk id="10" creationId="{D9E275E4-52D8-5BFF-5645-ABF973B968B3}"/>
          </ac:spMkLst>
        </pc:spChg>
        <pc:picChg chg="add mod">
          <ac:chgData name="Iestyn Thomas" userId="abfea272a9ad034b" providerId="LiveId" clId="{489B2928-5D06-45B4-9F16-A42E200376FA}" dt="2025-03-06T22:44:47.522" v="953" actId="14100"/>
          <ac:picMkLst>
            <pc:docMk/>
            <pc:sldMk cId="344478563" sldId="259"/>
            <ac:picMk id="4" creationId="{2B6AD2AD-783C-D6C7-DBC7-D1C3F9C54FEB}"/>
          </ac:picMkLst>
        </pc:picChg>
        <pc:picChg chg="add del mod">
          <ac:chgData name="Iestyn Thomas" userId="abfea272a9ad034b" providerId="LiveId" clId="{489B2928-5D06-45B4-9F16-A42E200376FA}" dt="2025-03-07T10:20:35.267" v="1209"/>
          <ac:picMkLst>
            <pc:docMk/>
            <pc:sldMk cId="344478563" sldId="259"/>
            <ac:picMk id="7" creationId="{C8920E7B-B7F6-F22A-4113-99B49CA83ECB}"/>
          </ac:picMkLst>
        </pc:picChg>
        <pc:picChg chg="add del mod">
          <ac:chgData name="Iestyn Thomas" userId="abfea272a9ad034b" providerId="LiveId" clId="{489B2928-5D06-45B4-9F16-A42E200376FA}" dt="2025-03-07T10:30:49.432" v="1270"/>
          <ac:picMkLst>
            <pc:docMk/>
            <pc:sldMk cId="344478563" sldId="259"/>
            <ac:picMk id="21" creationId="{CE8E1E8D-8231-0E9F-16B0-7B6E2572B203}"/>
          </ac:picMkLst>
        </pc:picChg>
        <pc:picChg chg="add del mod">
          <ac:chgData name="Iestyn Thomas" userId="abfea272a9ad034b" providerId="LiveId" clId="{489B2928-5D06-45B4-9F16-A42E200376FA}" dt="2025-03-07T10:35:14.837" v="1279"/>
          <ac:picMkLst>
            <pc:docMk/>
            <pc:sldMk cId="344478563" sldId="259"/>
            <ac:picMk id="30" creationId="{AAEA7B59-131F-3355-595A-4C16384A2C0D}"/>
          </ac:picMkLst>
        </pc:picChg>
        <pc:picChg chg="add del mod ord">
          <ac:chgData name="Iestyn Thomas" userId="abfea272a9ad034b" providerId="LiveId" clId="{489B2928-5D06-45B4-9F16-A42E200376FA}" dt="2025-03-07T10:35:49.426" v="1280"/>
          <ac:picMkLst>
            <pc:docMk/>
            <pc:sldMk cId="344478563" sldId="259"/>
            <ac:picMk id="33" creationId="{04CCB15A-8E9C-6475-9DDD-1BE159DA3702}"/>
          </ac:picMkLst>
        </pc:picChg>
        <pc:picChg chg="add del mod">
          <ac:chgData name="Iestyn Thomas" userId="abfea272a9ad034b" providerId="LiveId" clId="{489B2928-5D06-45B4-9F16-A42E200376FA}" dt="2025-03-07T10:35:58.787" v="1282"/>
          <ac:picMkLst>
            <pc:docMk/>
            <pc:sldMk cId="344478563" sldId="259"/>
            <ac:picMk id="34" creationId="{7ED34731-9A68-B284-B67A-662C6EAD4608}"/>
          </ac:picMkLst>
        </pc:picChg>
        <pc:picChg chg="add del mod ord">
          <ac:chgData name="Iestyn Thomas" userId="abfea272a9ad034b" providerId="LiveId" clId="{489B2928-5D06-45B4-9F16-A42E200376FA}" dt="2025-03-07T10:36:34.516" v="1283"/>
          <ac:picMkLst>
            <pc:docMk/>
            <pc:sldMk cId="344478563" sldId="259"/>
            <ac:picMk id="38" creationId="{99575AC7-4E52-E5C7-F8DD-3E6E82AD66CA}"/>
          </ac:picMkLst>
        </pc:picChg>
        <pc:picChg chg="add mod">
          <ac:chgData name="Iestyn Thomas" userId="abfea272a9ad034b" providerId="LiveId" clId="{489B2928-5D06-45B4-9F16-A42E200376FA}" dt="2025-03-07T10:36:34.516" v="1283"/>
          <ac:picMkLst>
            <pc:docMk/>
            <pc:sldMk cId="344478563" sldId="259"/>
            <ac:picMk id="39" creationId="{4E733F86-1366-B09D-5759-077F3CC4F601}"/>
          </ac:picMkLst>
        </pc:picChg>
        <pc:picChg chg="add mod">
          <ac:chgData name="Iestyn Thomas" userId="abfea272a9ad034b" providerId="LiveId" clId="{489B2928-5D06-45B4-9F16-A42E200376FA}" dt="2025-03-06T22:44:37.180" v="950" actId="14100"/>
          <ac:picMkLst>
            <pc:docMk/>
            <pc:sldMk cId="344478563" sldId="259"/>
            <ac:picMk id="1026" creationId="{5DBB6DF0-2DBE-C3AB-5013-6D97F9970980}"/>
          </ac:picMkLst>
        </pc:picChg>
      </pc:sldChg>
      <pc:sldChg chg="new del">
        <pc:chgData name="Iestyn Thomas" userId="abfea272a9ad034b" providerId="LiveId" clId="{489B2928-5D06-45B4-9F16-A42E200376FA}" dt="2025-02-15T16:11:15.600" v="116" actId="47"/>
        <pc:sldMkLst>
          <pc:docMk/>
          <pc:sldMk cId="237589484" sldId="260"/>
        </pc:sldMkLst>
      </pc:sldChg>
      <pc:sldChg chg="del modNotesTx">
        <pc:chgData name="Iestyn Thomas" userId="abfea272a9ad034b" providerId="LiveId" clId="{489B2928-5D06-45B4-9F16-A42E200376FA}" dt="2025-03-06T17:23:31.945" v="665" actId="47"/>
        <pc:sldMkLst>
          <pc:docMk/>
          <pc:sldMk cId="278741441" sldId="260"/>
        </pc:sldMkLst>
      </pc:sldChg>
      <pc:sldChg chg="addSp delSp modSp new mod modTransition modAnim modNotesTx">
        <pc:chgData name="Iestyn Thomas" userId="abfea272a9ad034b" providerId="LiveId" clId="{489B2928-5D06-45B4-9F16-A42E200376FA}" dt="2025-03-07T10:45:07.368" v="1303"/>
        <pc:sldMkLst>
          <pc:docMk/>
          <pc:sldMk cId="3847199646" sldId="260"/>
        </pc:sldMkLst>
        <pc:spChg chg="mod">
          <ac:chgData name="Iestyn Thomas" userId="abfea272a9ad034b" providerId="LiveId" clId="{489B2928-5D06-45B4-9F16-A42E200376FA}" dt="2025-03-06T17:23:46.327" v="677" actId="20577"/>
          <ac:spMkLst>
            <pc:docMk/>
            <pc:sldMk cId="3847199646" sldId="260"/>
            <ac:spMk id="2" creationId="{1831593C-AA65-A404-8863-B54071DA8076}"/>
          </ac:spMkLst>
        </pc:spChg>
        <pc:spChg chg="mod">
          <ac:chgData name="Iestyn Thomas" userId="abfea272a9ad034b" providerId="LiveId" clId="{489B2928-5D06-45B4-9F16-A42E200376FA}" dt="2025-03-07T09:47:55.704" v="1131" actId="20577"/>
          <ac:spMkLst>
            <pc:docMk/>
            <pc:sldMk cId="3847199646" sldId="260"/>
            <ac:spMk id="3" creationId="{7052664C-F2BA-C36E-9485-B8708D9A2149}"/>
          </ac:spMkLst>
        </pc:spChg>
        <pc:picChg chg="add del mod">
          <ac:chgData name="Iestyn Thomas" userId="abfea272a9ad034b" providerId="LiveId" clId="{489B2928-5D06-45B4-9F16-A42E200376FA}" dt="2025-03-07T10:20:35.267" v="1209"/>
          <ac:picMkLst>
            <pc:docMk/>
            <pc:sldMk cId="3847199646" sldId="260"/>
            <ac:picMk id="5" creationId="{10F809D2-36C3-FE81-E72C-899B432DA67B}"/>
          </ac:picMkLst>
        </pc:picChg>
        <pc:picChg chg="add del mod">
          <ac:chgData name="Iestyn Thomas" userId="abfea272a9ad034b" providerId="LiveId" clId="{489B2928-5D06-45B4-9F16-A42E200376FA}" dt="2025-03-07T10:42:42.873" v="1293"/>
          <ac:picMkLst>
            <pc:docMk/>
            <pc:sldMk cId="3847199646" sldId="260"/>
            <ac:picMk id="17" creationId="{955F2836-8997-AF17-B6CF-76C9ACC4250B}"/>
          </ac:picMkLst>
        </pc:picChg>
        <pc:picChg chg="add del mod ord">
          <ac:chgData name="Iestyn Thomas" userId="abfea272a9ad034b" providerId="LiveId" clId="{489B2928-5D06-45B4-9F16-A42E200376FA}" dt="2025-03-07T10:43:02.481" v="1294"/>
          <ac:picMkLst>
            <pc:docMk/>
            <pc:sldMk cId="3847199646" sldId="260"/>
            <ac:picMk id="23" creationId="{F18A0174-1762-ABF1-BE0E-1CE1FD70F692}"/>
          </ac:picMkLst>
        </pc:picChg>
        <pc:picChg chg="add del mod">
          <ac:chgData name="Iestyn Thomas" userId="abfea272a9ad034b" providerId="LiveId" clId="{489B2928-5D06-45B4-9F16-A42E200376FA}" dt="2025-03-07T10:43:43.787" v="1296"/>
          <ac:picMkLst>
            <pc:docMk/>
            <pc:sldMk cId="3847199646" sldId="260"/>
            <ac:picMk id="24" creationId="{FD22A3C5-FA3E-A131-923C-C53A74713564}"/>
          </ac:picMkLst>
        </pc:picChg>
        <pc:picChg chg="add del mod ord">
          <ac:chgData name="Iestyn Thomas" userId="abfea272a9ad034b" providerId="LiveId" clId="{489B2928-5D06-45B4-9F16-A42E200376FA}" dt="2025-03-07T10:44:14.097" v="1297"/>
          <ac:picMkLst>
            <pc:docMk/>
            <pc:sldMk cId="3847199646" sldId="260"/>
            <ac:picMk id="27" creationId="{97377837-B638-EDB0-A54E-C3C741F9A1B4}"/>
          </ac:picMkLst>
        </pc:picChg>
        <pc:picChg chg="add del mod">
          <ac:chgData name="Iestyn Thomas" userId="abfea272a9ad034b" providerId="LiveId" clId="{489B2928-5D06-45B4-9F16-A42E200376FA}" dt="2025-03-07T10:44:18.658" v="1299"/>
          <ac:picMkLst>
            <pc:docMk/>
            <pc:sldMk cId="3847199646" sldId="260"/>
            <ac:picMk id="28" creationId="{99523579-9956-DE89-7890-28C9975D64AA}"/>
          </ac:picMkLst>
        </pc:picChg>
        <pc:picChg chg="add del mod ord">
          <ac:chgData name="Iestyn Thomas" userId="abfea272a9ad034b" providerId="LiveId" clId="{489B2928-5D06-45B4-9F16-A42E200376FA}" dt="2025-03-07T10:44:23.920" v="1300"/>
          <ac:picMkLst>
            <pc:docMk/>
            <pc:sldMk cId="3847199646" sldId="260"/>
            <ac:picMk id="31" creationId="{C0A4AFC9-D79D-6FCF-881B-EA952D26D22C}"/>
          </ac:picMkLst>
        </pc:picChg>
        <pc:picChg chg="add del mod">
          <ac:chgData name="Iestyn Thomas" userId="abfea272a9ad034b" providerId="LiveId" clId="{489B2928-5D06-45B4-9F16-A42E200376FA}" dt="2025-03-07T10:44:25.845" v="1302"/>
          <ac:picMkLst>
            <pc:docMk/>
            <pc:sldMk cId="3847199646" sldId="260"/>
            <ac:picMk id="32" creationId="{929AA6E6-10D4-DE30-F9CA-3EA1A952F92C}"/>
          </ac:picMkLst>
        </pc:picChg>
        <pc:picChg chg="add del mod ord">
          <ac:chgData name="Iestyn Thomas" userId="abfea272a9ad034b" providerId="LiveId" clId="{489B2928-5D06-45B4-9F16-A42E200376FA}" dt="2025-03-07T10:45:07.368" v="1303"/>
          <ac:picMkLst>
            <pc:docMk/>
            <pc:sldMk cId="3847199646" sldId="260"/>
            <ac:picMk id="35" creationId="{369A815D-EC01-FA6D-7A97-C7CBA50E72D4}"/>
          </ac:picMkLst>
        </pc:picChg>
        <pc:picChg chg="add mod">
          <ac:chgData name="Iestyn Thomas" userId="abfea272a9ad034b" providerId="LiveId" clId="{489B2928-5D06-45B4-9F16-A42E200376FA}" dt="2025-03-07T10:45:07.368" v="1303"/>
          <ac:picMkLst>
            <pc:docMk/>
            <pc:sldMk cId="3847199646" sldId="260"/>
            <ac:picMk id="36" creationId="{61F0AB55-A831-4C4F-3EF8-5DB231A36127}"/>
          </ac:picMkLst>
        </pc:picChg>
      </pc:sldChg>
      <pc:sldChg chg="addSp delSp modSp new mod modTransition modAnim modNotesTx">
        <pc:chgData name="Iestyn Thomas" userId="abfea272a9ad034b" providerId="LiveId" clId="{489B2928-5D06-45B4-9F16-A42E200376FA}" dt="2025-03-07T10:47:02.935" v="1313"/>
        <pc:sldMkLst>
          <pc:docMk/>
          <pc:sldMk cId="1409018730" sldId="261"/>
        </pc:sldMkLst>
        <pc:spChg chg="mod">
          <ac:chgData name="Iestyn Thomas" userId="abfea272a9ad034b" providerId="LiveId" clId="{489B2928-5D06-45B4-9F16-A42E200376FA}" dt="2025-03-06T22:22:10.288" v="803" actId="1076"/>
          <ac:spMkLst>
            <pc:docMk/>
            <pc:sldMk cId="1409018730" sldId="261"/>
            <ac:spMk id="2" creationId="{8321F329-0F0D-1DD6-AF6D-10D524E9A3F6}"/>
          </ac:spMkLst>
        </pc:spChg>
        <pc:spChg chg="del">
          <ac:chgData name="Iestyn Thomas" userId="abfea272a9ad034b" providerId="LiveId" clId="{489B2928-5D06-45B4-9F16-A42E200376FA}" dt="2025-03-06T22:21:45.105" v="770" actId="478"/>
          <ac:spMkLst>
            <pc:docMk/>
            <pc:sldMk cId="1409018730" sldId="261"/>
            <ac:spMk id="3" creationId="{97F93ED3-A432-E38D-4FDA-CB1C8DECB370}"/>
          </ac:spMkLst>
        </pc:spChg>
        <pc:picChg chg="add del mod">
          <ac:chgData name="Iestyn Thomas" userId="abfea272a9ad034b" providerId="LiveId" clId="{489B2928-5D06-45B4-9F16-A42E200376FA}" dt="2025-03-07T10:20:35.267" v="1209"/>
          <ac:picMkLst>
            <pc:docMk/>
            <pc:sldMk cId="1409018730" sldId="261"/>
            <ac:picMk id="4" creationId="{D0F2F609-E0A5-3A41-12AD-A9C9B2519996}"/>
          </ac:picMkLst>
        </pc:picChg>
        <pc:picChg chg="add del mod">
          <ac:chgData name="Iestyn Thomas" userId="abfea272a9ad034b" providerId="LiveId" clId="{489B2928-5D06-45B4-9F16-A42E200376FA}" dt="2025-03-07T10:46:18.338" v="1306"/>
          <ac:picMkLst>
            <pc:docMk/>
            <pc:sldMk cId="1409018730" sldId="261"/>
            <ac:picMk id="14" creationId="{D629F114-5B67-DF51-659D-6EB0B3E1130C}"/>
          </ac:picMkLst>
        </pc:picChg>
        <pc:picChg chg="add del mod ord">
          <ac:chgData name="Iestyn Thomas" userId="abfea272a9ad034b" providerId="LiveId" clId="{489B2928-5D06-45B4-9F16-A42E200376FA}" dt="2025-03-07T10:46:32.293" v="1307"/>
          <ac:picMkLst>
            <pc:docMk/>
            <pc:sldMk cId="1409018730" sldId="261"/>
            <ac:picMk id="19" creationId="{5556066C-E693-95F5-836E-09FE75B0EF10}"/>
          </ac:picMkLst>
        </pc:picChg>
        <pc:picChg chg="add del mod">
          <ac:chgData name="Iestyn Thomas" userId="abfea272a9ad034b" providerId="LiveId" clId="{489B2928-5D06-45B4-9F16-A42E200376FA}" dt="2025-03-07T10:46:37.052" v="1309"/>
          <ac:picMkLst>
            <pc:docMk/>
            <pc:sldMk cId="1409018730" sldId="261"/>
            <ac:picMk id="20" creationId="{522C32D3-EECB-DCC5-C756-907B7820F012}"/>
          </ac:picMkLst>
        </pc:picChg>
        <pc:picChg chg="add del mod ord">
          <ac:chgData name="Iestyn Thomas" userId="abfea272a9ad034b" providerId="LiveId" clId="{489B2928-5D06-45B4-9F16-A42E200376FA}" dt="2025-03-07T10:46:45.146" v="1310"/>
          <ac:picMkLst>
            <pc:docMk/>
            <pc:sldMk cId="1409018730" sldId="261"/>
            <ac:picMk id="23" creationId="{2C3DF329-A3DE-CFD1-FC62-705C46E21277}"/>
          </ac:picMkLst>
        </pc:picChg>
        <pc:picChg chg="add del mod">
          <ac:chgData name="Iestyn Thomas" userId="abfea272a9ad034b" providerId="LiveId" clId="{489B2928-5D06-45B4-9F16-A42E200376FA}" dt="2025-03-07T10:46:47.248" v="1312"/>
          <ac:picMkLst>
            <pc:docMk/>
            <pc:sldMk cId="1409018730" sldId="261"/>
            <ac:picMk id="24" creationId="{3DEB4B35-1403-F90C-32E2-D97E95A1FC63}"/>
          </ac:picMkLst>
        </pc:picChg>
        <pc:picChg chg="add del mod ord">
          <ac:chgData name="Iestyn Thomas" userId="abfea272a9ad034b" providerId="LiveId" clId="{489B2928-5D06-45B4-9F16-A42E200376FA}" dt="2025-03-07T10:47:02.935" v="1313"/>
          <ac:picMkLst>
            <pc:docMk/>
            <pc:sldMk cId="1409018730" sldId="261"/>
            <ac:picMk id="27" creationId="{A3328AB4-671A-14AD-44B9-51D38E287031}"/>
          </ac:picMkLst>
        </pc:picChg>
        <pc:picChg chg="add mod">
          <ac:chgData name="Iestyn Thomas" userId="abfea272a9ad034b" providerId="LiveId" clId="{489B2928-5D06-45B4-9F16-A42E200376FA}" dt="2025-03-07T10:47:02.935" v="1313"/>
          <ac:picMkLst>
            <pc:docMk/>
            <pc:sldMk cId="1409018730" sldId="261"/>
            <ac:picMk id="28" creationId="{BFA29E03-F31E-A8FB-F129-F227B6D0EFE2}"/>
          </ac:picMkLst>
        </pc:picChg>
      </pc:sldChg>
      <pc:sldChg chg="addSp delSp modSp new mod modTransition">
        <pc:chgData name="Iestyn Thomas" userId="abfea272a9ad034b" providerId="LiveId" clId="{489B2928-5D06-45B4-9F16-A42E200376FA}" dt="2025-03-07T10:31:52.393" v="1272"/>
        <pc:sldMkLst>
          <pc:docMk/>
          <pc:sldMk cId="3939081645" sldId="262"/>
        </pc:sldMkLst>
        <pc:spChg chg="mod">
          <ac:chgData name="Iestyn Thomas" userId="abfea272a9ad034b" providerId="LiveId" clId="{489B2928-5D06-45B4-9F16-A42E200376FA}" dt="2025-03-07T09:30:09.042" v="1028" actId="255"/>
          <ac:spMkLst>
            <pc:docMk/>
            <pc:sldMk cId="3939081645" sldId="262"/>
            <ac:spMk id="2" creationId="{61EF69D2-EFCC-2FEC-63F9-466B86536718}"/>
          </ac:spMkLst>
        </pc:spChg>
        <pc:spChg chg="del">
          <ac:chgData name="Iestyn Thomas" userId="abfea272a9ad034b" providerId="LiveId" clId="{489B2928-5D06-45B4-9F16-A42E200376FA}" dt="2025-03-07T09:26:24.962" v="979" actId="478"/>
          <ac:spMkLst>
            <pc:docMk/>
            <pc:sldMk cId="3939081645" sldId="262"/>
            <ac:spMk id="3" creationId="{BFEDAB6B-01EC-AAEA-6877-EFE71E02104A}"/>
          </ac:spMkLst>
        </pc:spChg>
        <pc:spChg chg="add del">
          <ac:chgData name="Iestyn Thomas" userId="abfea272a9ad034b" providerId="LiveId" clId="{489B2928-5D06-45B4-9F16-A42E200376FA}" dt="2025-03-07T09:26:48.664" v="981" actId="22"/>
          <ac:spMkLst>
            <pc:docMk/>
            <pc:sldMk cId="3939081645" sldId="262"/>
            <ac:spMk id="5" creationId="{21DFFF89-D871-BD02-4919-A9F7416B42B3}"/>
          </ac:spMkLst>
        </pc:spChg>
        <pc:spChg chg="add mod">
          <ac:chgData name="Iestyn Thomas" userId="abfea272a9ad034b" providerId="LiveId" clId="{489B2928-5D06-45B4-9F16-A42E200376FA}" dt="2025-03-07T09:30:26.763" v="1029" actId="20577"/>
          <ac:spMkLst>
            <pc:docMk/>
            <pc:sldMk cId="3939081645" sldId="262"/>
            <ac:spMk id="6" creationId="{5C766E85-5268-C456-8369-1E1ADA1B0C44}"/>
          </ac:spMkLst>
        </pc:spChg>
      </pc:sldChg>
      <pc:sldChg chg="addSp delSp modSp new mod modTransition">
        <pc:chgData name="Iestyn Thomas" userId="abfea272a9ad034b" providerId="LiveId" clId="{489B2928-5D06-45B4-9F16-A42E200376FA}" dt="2025-03-07T10:31:52.393" v="1272"/>
        <pc:sldMkLst>
          <pc:docMk/>
          <pc:sldMk cId="4274174080" sldId="263"/>
        </pc:sldMkLst>
        <pc:spChg chg="del">
          <ac:chgData name="Iestyn Thomas" userId="abfea272a9ad034b" providerId="LiveId" clId="{489B2928-5D06-45B4-9F16-A42E200376FA}" dt="2025-03-07T09:30:39.113" v="1032" actId="478"/>
          <ac:spMkLst>
            <pc:docMk/>
            <pc:sldMk cId="4274174080" sldId="263"/>
            <ac:spMk id="2" creationId="{DCEDCFFF-93B1-9D00-54A8-D6710AAA23BC}"/>
          </ac:spMkLst>
        </pc:spChg>
        <pc:spChg chg="del">
          <ac:chgData name="Iestyn Thomas" userId="abfea272a9ad034b" providerId="LiveId" clId="{489B2928-5D06-45B4-9F16-A42E200376FA}" dt="2025-03-07T09:30:37.569" v="1031" actId="478"/>
          <ac:spMkLst>
            <pc:docMk/>
            <pc:sldMk cId="4274174080" sldId="263"/>
            <ac:spMk id="3" creationId="{BE43F8AA-727F-91D0-2D26-4C0E06617CE5}"/>
          </ac:spMkLst>
        </pc:spChg>
        <pc:spChg chg="add mod">
          <ac:chgData name="Iestyn Thomas" userId="abfea272a9ad034b" providerId="LiveId" clId="{489B2928-5D06-45B4-9F16-A42E200376FA}" dt="2025-03-07T09:32:07.486" v="1074" actId="20577"/>
          <ac:spMkLst>
            <pc:docMk/>
            <pc:sldMk cId="4274174080" sldId="263"/>
            <ac:spMk id="4" creationId="{7568E687-1739-8779-3D7A-04E7F46F343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04FCD5-6E97-4276-95B1-422B0EA70575}" type="datetimeFigureOut">
              <a:rPr lang="en-GB" smtClean="0"/>
              <a:t>07/03/2025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3F0B90-903F-4A97-B863-7C665C3A2227}" type="slidenum">
              <a:rPr lang="en-GB" smtClean="0"/>
              <a:t>‹#›</a:t>
            </a:fld>
            <a:endParaRPr lang="en-GB"/>
          </a:p>
        </p:txBody>
      </p:sp>
    </p:spTree>
    <p:extLst>
      <p:ext uri="{BB962C8B-B14F-4D97-AF65-F5344CB8AC3E}">
        <p14:creationId xmlns:p14="http://schemas.microsoft.com/office/powerpoint/2010/main" val="9928692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Hi, my name is Iestyn Thomas and today I’m discussing the Swansea copper industry and what made it distinctly prosperous during the industrial revolution.</a:t>
            </a: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During the 18th century, British industrialists saw an opportunity to make money by utilising natural resources to power new machinery in massive factories, revolutionising areas like Swansea from being a quiet area to a busy and powerful town (“Copperopolis”, 2021). </a:t>
            </a:r>
          </a:p>
          <a:p>
            <a:endParaRPr lang="en-GB" dirty="0"/>
          </a:p>
        </p:txBody>
      </p:sp>
      <p:sp>
        <p:nvSpPr>
          <p:cNvPr id="4" name="Slide Number Placeholder 3"/>
          <p:cNvSpPr>
            <a:spLocks noGrp="1"/>
          </p:cNvSpPr>
          <p:nvPr>
            <p:ph type="sldNum" sz="quarter" idx="5"/>
          </p:nvPr>
        </p:nvSpPr>
        <p:spPr/>
        <p:txBody>
          <a:bodyPr/>
          <a:lstStyle/>
          <a:p>
            <a:fld id="{223F0B90-903F-4A97-B863-7C665C3A2227}" type="slidenum">
              <a:rPr lang="en-GB" smtClean="0"/>
              <a:t>1</a:t>
            </a:fld>
            <a:endParaRPr lang="en-GB"/>
          </a:p>
        </p:txBody>
      </p:sp>
    </p:spTree>
    <p:extLst>
      <p:ext uri="{BB962C8B-B14F-4D97-AF65-F5344CB8AC3E}">
        <p14:creationId xmlns:p14="http://schemas.microsoft.com/office/powerpoint/2010/main" val="3138527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seen by looking at the map, Swansea which became a hub for the copper industry during the 18th and 19th century, is situated on the South Wales coastline. Rich industrialists strategically based copperworks like Hafod, Morfa, and White Rock along the canal and River Tawe in the lower Swansea valley, utilizing Swansea’s coastal location, docks, and river for efficient import of copper ore and export of finished products. (“The Beginning of the Copper Industry”, n.d.).</a:t>
            </a:r>
          </a:p>
        </p:txBody>
      </p:sp>
      <p:sp>
        <p:nvSpPr>
          <p:cNvPr id="4" name="Slide Number Placeholder 3"/>
          <p:cNvSpPr>
            <a:spLocks noGrp="1"/>
          </p:cNvSpPr>
          <p:nvPr>
            <p:ph type="sldNum" sz="quarter" idx="5"/>
          </p:nvPr>
        </p:nvSpPr>
        <p:spPr/>
        <p:txBody>
          <a:bodyPr/>
          <a:lstStyle/>
          <a:p>
            <a:fld id="{223F0B90-903F-4A97-B863-7C665C3A2227}" type="slidenum">
              <a:rPr lang="en-GB" smtClean="0"/>
              <a:t>2</a:t>
            </a:fld>
            <a:endParaRPr lang="en-GB"/>
          </a:p>
        </p:txBody>
      </p:sp>
    </p:spTree>
    <p:extLst>
      <p:ext uri="{BB962C8B-B14F-4D97-AF65-F5344CB8AC3E}">
        <p14:creationId xmlns:p14="http://schemas.microsoft.com/office/powerpoint/2010/main" val="15970183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rich industrialists saw Swansea as an ideal site for their copperworks, because of the large reserves of coal and limestone near to Swansea (“The Beginning of the Copper Industry”, n.d.). Limestone sourced from quarries in </a:t>
            </a:r>
            <a:r>
              <a:rPr lang="en-GB" dirty="0" err="1"/>
              <a:t>Cribarth</a:t>
            </a:r>
            <a:r>
              <a:rPr lang="en-GB" dirty="0"/>
              <a:t>, was used as a flux to remove impurities from the copper ore. When heated, limestone combined with impurities to form slag, leaving behind purer copper (“Quarrying of Limestone”, n.d.; “A Copper Bottomed Dig”, 2025). Coal was sourced locally from coalfields around Swansea and Neath and then transported to the copperworks via rail ways, canals and ships along the River Tawe. Coal was used as a fuel source for powering furnaces to generate the high temperatures needed to smelt the copper ore (“Coal and Wales An Introduction”, n.d.). </a:t>
            </a:r>
          </a:p>
        </p:txBody>
      </p:sp>
      <p:sp>
        <p:nvSpPr>
          <p:cNvPr id="4" name="Slide Number Placeholder 3"/>
          <p:cNvSpPr>
            <a:spLocks noGrp="1"/>
          </p:cNvSpPr>
          <p:nvPr>
            <p:ph type="sldNum" sz="quarter" idx="5"/>
          </p:nvPr>
        </p:nvSpPr>
        <p:spPr/>
        <p:txBody>
          <a:bodyPr/>
          <a:lstStyle/>
          <a:p>
            <a:fld id="{223F0B90-903F-4A97-B863-7C665C3A2227}" type="slidenum">
              <a:rPr lang="en-GB" smtClean="0"/>
              <a:t>3</a:t>
            </a:fld>
            <a:endParaRPr lang="en-GB"/>
          </a:p>
        </p:txBody>
      </p:sp>
    </p:spTree>
    <p:extLst>
      <p:ext uri="{BB962C8B-B14F-4D97-AF65-F5344CB8AC3E}">
        <p14:creationId xmlns:p14="http://schemas.microsoft.com/office/powerpoint/2010/main" val="3154007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Unlike coal and limestone, copper ore was a limited natural resource in South Wales, therefore it was imported from places like Anglesey, Cornwall, Chile, Cuba, and Australia. Industrialists chose to base the copperworks in Swansea near to coal and limestone, because three to four tons of coal was required to smelt one ton of copper, therefore it was deemed more economic to transport the copper to the coal rather than the other way around (“Swansea Copper: A Global History”, 2021; “The Beginning of the Copper Industry”, n.d.). At its peak in the 19th century Swansea smelted 90% of the world’s copper by utilising the revolutionary ‘Welsh process’ of smelting. The copper smelted at Swansea was used to create a wide variety of things including coins, pots and copper-bottomed ships to name a few (“Swansea Copper: A Global History”, 2020; “Diversification from copper”, n.d.).</a:t>
            </a:r>
          </a:p>
        </p:txBody>
      </p:sp>
      <p:sp>
        <p:nvSpPr>
          <p:cNvPr id="4" name="Slide Number Placeholder 3"/>
          <p:cNvSpPr>
            <a:spLocks noGrp="1"/>
          </p:cNvSpPr>
          <p:nvPr>
            <p:ph type="sldNum" sz="quarter" idx="5"/>
          </p:nvPr>
        </p:nvSpPr>
        <p:spPr/>
        <p:txBody>
          <a:bodyPr/>
          <a:lstStyle/>
          <a:p>
            <a:fld id="{223F0B90-903F-4A97-B863-7C665C3A2227}" type="slidenum">
              <a:rPr lang="en-GB" smtClean="0"/>
              <a:t>4</a:t>
            </a:fld>
            <a:endParaRPr lang="en-GB"/>
          </a:p>
        </p:txBody>
      </p:sp>
    </p:spTree>
    <p:extLst>
      <p:ext uri="{BB962C8B-B14F-4D97-AF65-F5344CB8AC3E}">
        <p14:creationId xmlns:p14="http://schemas.microsoft.com/office/powerpoint/2010/main" val="927045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Gabriel Powell is one of many individuals who significantly influenced Swansea's copper industry. Powell advocated for Swansea as an ideal location for the copper industry due to its proximity to coal, water, and Cornwall’s copper ore (“The Beginning of the Copper Industry,” n.d.). Arguably the most influential figures in the Swansea copper industry, John Vivian and his two sons founded the Hafod Copperworks in 1810. Under the Vivian’s ownership, Hafod became the world's largest copperworks, employing over a thousand people at its peak. (“How we brought the evocative story of Swansea’s copper heritage to life using 3D Reality Capture”, n.d.). During the mid-19th century, the Vivian family purchased the area around Vivian Street to house the families of their Hafod workers. Over time they expanded the area by adding chapels, social clubs and schools for the workers families (Clements, 2019).</a:t>
            </a:r>
          </a:p>
        </p:txBody>
      </p:sp>
      <p:sp>
        <p:nvSpPr>
          <p:cNvPr id="4" name="Slide Number Placeholder 3"/>
          <p:cNvSpPr>
            <a:spLocks noGrp="1"/>
          </p:cNvSpPr>
          <p:nvPr>
            <p:ph type="sldNum" sz="quarter" idx="5"/>
          </p:nvPr>
        </p:nvSpPr>
        <p:spPr/>
        <p:txBody>
          <a:bodyPr/>
          <a:lstStyle/>
          <a:p>
            <a:fld id="{223F0B90-903F-4A97-B863-7C665C3A2227}" type="slidenum">
              <a:rPr lang="en-GB" smtClean="0"/>
              <a:t>5</a:t>
            </a:fld>
            <a:endParaRPr lang="en-GB"/>
          </a:p>
        </p:txBody>
      </p:sp>
    </p:spTree>
    <p:extLst>
      <p:ext uri="{BB962C8B-B14F-4D97-AF65-F5344CB8AC3E}">
        <p14:creationId xmlns:p14="http://schemas.microsoft.com/office/powerpoint/2010/main" val="2279408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Swansea’s copper industry’s prosperity can be attributed to factors such as its geographical location, local natural resources, revolutionary smelting technique and ambitious entrepreneurs. </a:t>
            </a:r>
          </a:p>
        </p:txBody>
      </p:sp>
      <p:sp>
        <p:nvSpPr>
          <p:cNvPr id="4" name="Slide Number Placeholder 3"/>
          <p:cNvSpPr>
            <a:spLocks noGrp="1"/>
          </p:cNvSpPr>
          <p:nvPr>
            <p:ph type="sldNum" sz="quarter" idx="5"/>
          </p:nvPr>
        </p:nvSpPr>
        <p:spPr/>
        <p:txBody>
          <a:bodyPr/>
          <a:lstStyle/>
          <a:p>
            <a:fld id="{223F0B90-903F-4A97-B863-7C665C3A2227}" type="slidenum">
              <a:rPr lang="en-GB" smtClean="0"/>
              <a:t>6</a:t>
            </a:fld>
            <a:endParaRPr lang="en-GB"/>
          </a:p>
        </p:txBody>
      </p:sp>
    </p:spTree>
    <p:extLst>
      <p:ext uri="{BB962C8B-B14F-4D97-AF65-F5344CB8AC3E}">
        <p14:creationId xmlns:p14="http://schemas.microsoft.com/office/powerpoint/2010/main" val="3760046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B26DB-5C33-E39A-FC5C-F8AFB4F745F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24D717E-8428-8D60-E004-9D5DCFD831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B504F39-C047-D04E-21F3-CA47A118C6FD}"/>
              </a:ext>
            </a:extLst>
          </p:cNvPr>
          <p:cNvSpPr>
            <a:spLocks noGrp="1"/>
          </p:cNvSpPr>
          <p:nvPr>
            <p:ph type="dt" sz="half" idx="10"/>
          </p:nvPr>
        </p:nvSpPr>
        <p:spPr/>
        <p:txBody>
          <a:bodyPr/>
          <a:lstStyle/>
          <a:p>
            <a:fld id="{0B2DA44D-54E8-4EBE-AB37-84BD5077C39B}" type="datetimeFigureOut">
              <a:rPr lang="en-GB" smtClean="0"/>
              <a:t>07/03/2025</a:t>
            </a:fld>
            <a:endParaRPr lang="en-GB"/>
          </a:p>
        </p:txBody>
      </p:sp>
      <p:sp>
        <p:nvSpPr>
          <p:cNvPr id="5" name="Footer Placeholder 4">
            <a:extLst>
              <a:ext uri="{FF2B5EF4-FFF2-40B4-BE49-F238E27FC236}">
                <a16:creationId xmlns:a16="http://schemas.microsoft.com/office/drawing/2014/main" id="{3D7AA74C-899A-6DFE-4BF7-CF08847E5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17731D-98A2-078A-1A82-7824D2F69ED7}"/>
              </a:ext>
            </a:extLst>
          </p:cNvPr>
          <p:cNvSpPr>
            <a:spLocks noGrp="1"/>
          </p:cNvSpPr>
          <p:nvPr>
            <p:ph type="sldNum" sz="quarter" idx="12"/>
          </p:nvPr>
        </p:nvSpPr>
        <p:spPr/>
        <p:txBody>
          <a:bodyPr/>
          <a:lstStyle/>
          <a:p>
            <a:fld id="{63B52ED8-AF02-4CB7-9EDE-8CF16562C782}" type="slidenum">
              <a:rPr lang="en-GB" smtClean="0"/>
              <a:t>‹#›</a:t>
            </a:fld>
            <a:endParaRPr lang="en-GB"/>
          </a:p>
        </p:txBody>
      </p:sp>
    </p:spTree>
    <p:extLst>
      <p:ext uri="{BB962C8B-B14F-4D97-AF65-F5344CB8AC3E}">
        <p14:creationId xmlns:p14="http://schemas.microsoft.com/office/powerpoint/2010/main" val="2300260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DC3F8-02C1-A865-02F9-4194083DD5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B006F8C-E6DC-F580-B2B2-F8A885FAF9B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74ADA3-23BA-8F49-9BFC-8A3421ADDEEF}"/>
              </a:ext>
            </a:extLst>
          </p:cNvPr>
          <p:cNvSpPr>
            <a:spLocks noGrp="1"/>
          </p:cNvSpPr>
          <p:nvPr>
            <p:ph type="dt" sz="half" idx="10"/>
          </p:nvPr>
        </p:nvSpPr>
        <p:spPr/>
        <p:txBody>
          <a:bodyPr/>
          <a:lstStyle/>
          <a:p>
            <a:fld id="{0B2DA44D-54E8-4EBE-AB37-84BD5077C39B}" type="datetimeFigureOut">
              <a:rPr lang="en-GB" smtClean="0"/>
              <a:t>07/03/2025</a:t>
            </a:fld>
            <a:endParaRPr lang="en-GB"/>
          </a:p>
        </p:txBody>
      </p:sp>
      <p:sp>
        <p:nvSpPr>
          <p:cNvPr id="5" name="Footer Placeholder 4">
            <a:extLst>
              <a:ext uri="{FF2B5EF4-FFF2-40B4-BE49-F238E27FC236}">
                <a16:creationId xmlns:a16="http://schemas.microsoft.com/office/drawing/2014/main" id="{A012D5D1-A7B5-4083-2288-515F04ECE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06243E-BAB5-208B-733A-E9859D9A38B1}"/>
              </a:ext>
            </a:extLst>
          </p:cNvPr>
          <p:cNvSpPr>
            <a:spLocks noGrp="1"/>
          </p:cNvSpPr>
          <p:nvPr>
            <p:ph type="sldNum" sz="quarter" idx="12"/>
          </p:nvPr>
        </p:nvSpPr>
        <p:spPr/>
        <p:txBody>
          <a:bodyPr/>
          <a:lstStyle/>
          <a:p>
            <a:fld id="{63B52ED8-AF02-4CB7-9EDE-8CF16562C782}" type="slidenum">
              <a:rPr lang="en-GB" smtClean="0"/>
              <a:t>‹#›</a:t>
            </a:fld>
            <a:endParaRPr lang="en-GB"/>
          </a:p>
        </p:txBody>
      </p:sp>
    </p:spTree>
    <p:extLst>
      <p:ext uri="{BB962C8B-B14F-4D97-AF65-F5344CB8AC3E}">
        <p14:creationId xmlns:p14="http://schemas.microsoft.com/office/powerpoint/2010/main" val="3477070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83A48-83DD-AF49-B71A-B793DDED57A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D5C5A7E-FB96-C34B-AD85-8C4A9E25B7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92A9F0A-4BD1-5DB6-B970-9E446EC6FC9C}"/>
              </a:ext>
            </a:extLst>
          </p:cNvPr>
          <p:cNvSpPr>
            <a:spLocks noGrp="1"/>
          </p:cNvSpPr>
          <p:nvPr>
            <p:ph type="dt" sz="half" idx="10"/>
          </p:nvPr>
        </p:nvSpPr>
        <p:spPr/>
        <p:txBody>
          <a:bodyPr/>
          <a:lstStyle/>
          <a:p>
            <a:fld id="{0B2DA44D-54E8-4EBE-AB37-84BD5077C39B}" type="datetimeFigureOut">
              <a:rPr lang="en-GB" smtClean="0"/>
              <a:t>07/03/2025</a:t>
            </a:fld>
            <a:endParaRPr lang="en-GB"/>
          </a:p>
        </p:txBody>
      </p:sp>
      <p:sp>
        <p:nvSpPr>
          <p:cNvPr id="5" name="Footer Placeholder 4">
            <a:extLst>
              <a:ext uri="{FF2B5EF4-FFF2-40B4-BE49-F238E27FC236}">
                <a16:creationId xmlns:a16="http://schemas.microsoft.com/office/drawing/2014/main" id="{0DFDAA8D-E436-9EF8-4D4C-2957D40F83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306360-E70A-3D7A-CA0E-60E03E00065F}"/>
              </a:ext>
            </a:extLst>
          </p:cNvPr>
          <p:cNvSpPr>
            <a:spLocks noGrp="1"/>
          </p:cNvSpPr>
          <p:nvPr>
            <p:ph type="sldNum" sz="quarter" idx="12"/>
          </p:nvPr>
        </p:nvSpPr>
        <p:spPr/>
        <p:txBody>
          <a:bodyPr/>
          <a:lstStyle/>
          <a:p>
            <a:fld id="{63B52ED8-AF02-4CB7-9EDE-8CF16562C782}" type="slidenum">
              <a:rPr lang="en-GB" smtClean="0"/>
              <a:t>‹#›</a:t>
            </a:fld>
            <a:endParaRPr lang="en-GB"/>
          </a:p>
        </p:txBody>
      </p:sp>
    </p:spTree>
    <p:extLst>
      <p:ext uri="{BB962C8B-B14F-4D97-AF65-F5344CB8AC3E}">
        <p14:creationId xmlns:p14="http://schemas.microsoft.com/office/powerpoint/2010/main" val="2755553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36430-6AC9-A424-A1FE-FE6CF9C0551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385FF8C-7313-689B-D7D3-FB72DD843C0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F37975A-1201-AEAE-6446-BC194A60B03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A12BB00-0E23-ADFC-2C35-F18F8F779665}"/>
              </a:ext>
            </a:extLst>
          </p:cNvPr>
          <p:cNvSpPr>
            <a:spLocks noGrp="1"/>
          </p:cNvSpPr>
          <p:nvPr>
            <p:ph type="dt" sz="half" idx="10"/>
          </p:nvPr>
        </p:nvSpPr>
        <p:spPr/>
        <p:txBody>
          <a:bodyPr/>
          <a:lstStyle/>
          <a:p>
            <a:fld id="{0B2DA44D-54E8-4EBE-AB37-84BD5077C39B}" type="datetimeFigureOut">
              <a:rPr lang="en-GB" smtClean="0"/>
              <a:t>07/03/2025</a:t>
            </a:fld>
            <a:endParaRPr lang="en-GB"/>
          </a:p>
        </p:txBody>
      </p:sp>
      <p:sp>
        <p:nvSpPr>
          <p:cNvPr id="6" name="Footer Placeholder 5">
            <a:extLst>
              <a:ext uri="{FF2B5EF4-FFF2-40B4-BE49-F238E27FC236}">
                <a16:creationId xmlns:a16="http://schemas.microsoft.com/office/drawing/2014/main" id="{CFD955DC-017A-0CBE-3866-13313526D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A3750F-951F-FA27-B6A3-2E850E5E301A}"/>
              </a:ext>
            </a:extLst>
          </p:cNvPr>
          <p:cNvSpPr>
            <a:spLocks noGrp="1"/>
          </p:cNvSpPr>
          <p:nvPr>
            <p:ph type="sldNum" sz="quarter" idx="12"/>
          </p:nvPr>
        </p:nvSpPr>
        <p:spPr/>
        <p:txBody>
          <a:bodyPr/>
          <a:lstStyle/>
          <a:p>
            <a:fld id="{63B52ED8-AF02-4CB7-9EDE-8CF16562C782}" type="slidenum">
              <a:rPr lang="en-GB" smtClean="0"/>
              <a:t>‹#›</a:t>
            </a:fld>
            <a:endParaRPr lang="en-GB"/>
          </a:p>
        </p:txBody>
      </p:sp>
    </p:spTree>
    <p:extLst>
      <p:ext uri="{BB962C8B-B14F-4D97-AF65-F5344CB8AC3E}">
        <p14:creationId xmlns:p14="http://schemas.microsoft.com/office/powerpoint/2010/main" val="997784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7C8F2-D719-8602-13FC-50792279B67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438FBC3-CB3D-5057-23EC-A1923B5D5E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B5DD74E-EB55-255B-596D-AC886F0860B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A10881F-FE21-2444-8FA7-424C59D222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5533120-4F76-21D9-A319-E169F8CCEB1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7CCE216-E335-5A41-E08A-B1EA3EFA9086}"/>
              </a:ext>
            </a:extLst>
          </p:cNvPr>
          <p:cNvSpPr>
            <a:spLocks noGrp="1"/>
          </p:cNvSpPr>
          <p:nvPr>
            <p:ph type="dt" sz="half" idx="10"/>
          </p:nvPr>
        </p:nvSpPr>
        <p:spPr/>
        <p:txBody>
          <a:bodyPr/>
          <a:lstStyle/>
          <a:p>
            <a:fld id="{0B2DA44D-54E8-4EBE-AB37-84BD5077C39B}" type="datetimeFigureOut">
              <a:rPr lang="en-GB" smtClean="0"/>
              <a:t>07/03/2025</a:t>
            </a:fld>
            <a:endParaRPr lang="en-GB"/>
          </a:p>
        </p:txBody>
      </p:sp>
      <p:sp>
        <p:nvSpPr>
          <p:cNvPr id="8" name="Footer Placeholder 7">
            <a:extLst>
              <a:ext uri="{FF2B5EF4-FFF2-40B4-BE49-F238E27FC236}">
                <a16:creationId xmlns:a16="http://schemas.microsoft.com/office/drawing/2014/main" id="{7051F2B4-A696-5854-8A0A-E11957BF90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8AA38A-5057-9B39-D296-A9925F317C31}"/>
              </a:ext>
            </a:extLst>
          </p:cNvPr>
          <p:cNvSpPr>
            <a:spLocks noGrp="1"/>
          </p:cNvSpPr>
          <p:nvPr>
            <p:ph type="sldNum" sz="quarter" idx="12"/>
          </p:nvPr>
        </p:nvSpPr>
        <p:spPr/>
        <p:txBody>
          <a:bodyPr/>
          <a:lstStyle/>
          <a:p>
            <a:fld id="{63B52ED8-AF02-4CB7-9EDE-8CF16562C782}" type="slidenum">
              <a:rPr lang="en-GB" smtClean="0"/>
              <a:t>‹#›</a:t>
            </a:fld>
            <a:endParaRPr lang="en-GB"/>
          </a:p>
        </p:txBody>
      </p:sp>
    </p:spTree>
    <p:extLst>
      <p:ext uri="{BB962C8B-B14F-4D97-AF65-F5344CB8AC3E}">
        <p14:creationId xmlns:p14="http://schemas.microsoft.com/office/powerpoint/2010/main" val="1987046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C8861-B8DA-EF93-8460-9A36BC4AB59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B122727-807B-9D9E-1A71-0D4C8DBA6730}"/>
              </a:ext>
            </a:extLst>
          </p:cNvPr>
          <p:cNvSpPr>
            <a:spLocks noGrp="1"/>
          </p:cNvSpPr>
          <p:nvPr>
            <p:ph type="dt" sz="half" idx="10"/>
          </p:nvPr>
        </p:nvSpPr>
        <p:spPr/>
        <p:txBody>
          <a:bodyPr/>
          <a:lstStyle/>
          <a:p>
            <a:fld id="{0B2DA44D-54E8-4EBE-AB37-84BD5077C39B}" type="datetimeFigureOut">
              <a:rPr lang="en-GB" smtClean="0"/>
              <a:t>07/03/2025</a:t>
            </a:fld>
            <a:endParaRPr lang="en-GB"/>
          </a:p>
        </p:txBody>
      </p:sp>
      <p:sp>
        <p:nvSpPr>
          <p:cNvPr id="4" name="Footer Placeholder 3">
            <a:extLst>
              <a:ext uri="{FF2B5EF4-FFF2-40B4-BE49-F238E27FC236}">
                <a16:creationId xmlns:a16="http://schemas.microsoft.com/office/drawing/2014/main" id="{56427DBB-DB9E-B48B-FF8D-415620E932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13580DD-946A-8C36-5C79-2D746C9F8F26}"/>
              </a:ext>
            </a:extLst>
          </p:cNvPr>
          <p:cNvSpPr>
            <a:spLocks noGrp="1"/>
          </p:cNvSpPr>
          <p:nvPr>
            <p:ph type="sldNum" sz="quarter" idx="12"/>
          </p:nvPr>
        </p:nvSpPr>
        <p:spPr/>
        <p:txBody>
          <a:bodyPr/>
          <a:lstStyle/>
          <a:p>
            <a:fld id="{63B52ED8-AF02-4CB7-9EDE-8CF16562C782}" type="slidenum">
              <a:rPr lang="en-GB" smtClean="0"/>
              <a:t>‹#›</a:t>
            </a:fld>
            <a:endParaRPr lang="en-GB"/>
          </a:p>
        </p:txBody>
      </p:sp>
    </p:spTree>
    <p:extLst>
      <p:ext uri="{BB962C8B-B14F-4D97-AF65-F5344CB8AC3E}">
        <p14:creationId xmlns:p14="http://schemas.microsoft.com/office/powerpoint/2010/main" val="1246742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633D62-498C-8088-EC28-562B3CD5CECB}"/>
              </a:ext>
            </a:extLst>
          </p:cNvPr>
          <p:cNvSpPr>
            <a:spLocks noGrp="1"/>
          </p:cNvSpPr>
          <p:nvPr>
            <p:ph type="dt" sz="half" idx="10"/>
          </p:nvPr>
        </p:nvSpPr>
        <p:spPr/>
        <p:txBody>
          <a:bodyPr/>
          <a:lstStyle/>
          <a:p>
            <a:fld id="{0B2DA44D-54E8-4EBE-AB37-84BD5077C39B}" type="datetimeFigureOut">
              <a:rPr lang="en-GB" smtClean="0"/>
              <a:t>07/03/2025</a:t>
            </a:fld>
            <a:endParaRPr lang="en-GB"/>
          </a:p>
        </p:txBody>
      </p:sp>
      <p:sp>
        <p:nvSpPr>
          <p:cNvPr id="3" name="Footer Placeholder 2">
            <a:extLst>
              <a:ext uri="{FF2B5EF4-FFF2-40B4-BE49-F238E27FC236}">
                <a16:creationId xmlns:a16="http://schemas.microsoft.com/office/drawing/2014/main" id="{FD34BA58-669C-399F-405D-9F48F9428B2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B005668-0578-95B1-D83B-8EEAF2E0D9BE}"/>
              </a:ext>
            </a:extLst>
          </p:cNvPr>
          <p:cNvSpPr>
            <a:spLocks noGrp="1"/>
          </p:cNvSpPr>
          <p:nvPr>
            <p:ph type="sldNum" sz="quarter" idx="12"/>
          </p:nvPr>
        </p:nvSpPr>
        <p:spPr/>
        <p:txBody>
          <a:bodyPr/>
          <a:lstStyle/>
          <a:p>
            <a:fld id="{63B52ED8-AF02-4CB7-9EDE-8CF16562C782}" type="slidenum">
              <a:rPr lang="en-GB" smtClean="0"/>
              <a:t>‹#›</a:t>
            </a:fld>
            <a:endParaRPr lang="en-GB"/>
          </a:p>
        </p:txBody>
      </p:sp>
    </p:spTree>
    <p:extLst>
      <p:ext uri="{BB962C8B-B14F-4D97-AF65-F5344CB8AC3E}">
        <p14:creationId xmlns:p14="http://schemas.microsoft.com/office/powerpoint/2010/main" val="573104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8BB46-A9D7-5142-D731-E4A1FDC9145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AE49A65-3F50-B5C5-1C04-0331B47013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3DABCD9-B66F-E380-0EF9-E237B32C18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EB005F1-5986-8C96-DDA5-A32D72CE7ED4}"/>
              </a:ext>
            </a:extLst>
          </p:cNvPr>
          <p:cNvSpPr>
            <a:spLocks noGrp="1"/>
          </p:cNvSpPr>
          <p:nvPr>
            <p:ph type="dt" sz="half" idx="10"/>
          </p:nvPr>
        </p:nvSpPr>
        <p:spPr/>
        <p:txBody>
          <a:bodyPr/>
          <a:lstStyle/>
          <a:p>
            <a:fld id="{0B2DA44D-54E8-4EBE-AB37-84BD5077C39B}" type="datetimeFigureOut">
              <a:rPr lang="en-GB" smtClean="0"/>
              <a:t>07/03/2025</a:t>
            </a:fld>
            <a:endParaRPr lang="en-GB"/>
          </a:p>
        </p:txBody>
      </p:sp>
      <p:sp>
        <p:nvSpPr>
          <p:cNvPr id="6" name="Footer Placeholder 5">
            <a:extLst>
              <a:ext uri="{FF2B5EF4-FFF2-40B4-BE49-F238E27FC236}">
                <a16:creationId xmlns:a16="http://schemas.microsoft.com/office/drawing/2014/main" id="{5A34D18B-71FA-B4EB-0555-479829371E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DD4C5C-6FD6-CA03-7AF9-6F082F9F5D3A}"/>
              </a:ext>
            </a:extLst>
          </p:cNvPr>
          <p:cNvSpPr>
            <a:spLocks noGrp="1"/>
          </p:cNvSpPr>
          <p:nvPr>
            <p:ph type="sldNum" sz="quarter" idx="12"/>
          </p:nvPr>
        </p:nvSpPr>
        <p:spPr/>
        <p:txBody>
          <a:bodyPr/>
          <a:lstStyle/>
          <a:p>
            <a:fld id="{63B52ED8-AF02-4CB7-9EDE-8CF16562C782}" type="slidenum">
              <a:rPr lang="en-GB" smtClean="0"/>
              <a:t>‹#›</a:t>
            </a:fld>
            <a:endParaRPr lang="en-GB"/>
          </a:p>
        </p:txBody>
      </p:sp>
    </p:spTree>
    <p:extLst>
      <p:ext uri="{BB962C8B-B14F-4D97-AF65-F5344CB8AC3E}">
        <p14:creationId xmlns:p14="http://schemas.microsoft.com/office/powerpoint/2010/main" val="4129496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E625F-830D-7CC9-409F-28D25999F3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6598747-D547-54E0-0AE7-2FD5E73CE9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8AE566-9C90-ED45-B407-647783B576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CA902CE-F3C2-CF72-E90B-D43A95D27C97}"/>
              </a:ext>
            </a:extLst>
          </p:cNvPr>
          <p:cNvSpPr>
            <a:spLocks noGrp="1"/>
          </p:cNvSpPr>
          <p:nvPr>
            <p:ph type="dt" sz="half" idx="10"/>
          </p:nvPr>
        </p:nvSpPr>
        <p:spPr/>
        <p:txBody>
          <a:bodyPr/>
          <a:lstStyle/>
          <a:p>
            <a:fld id="{0B2DA44D-54E8-4EBE-AB37-84BD5077C39B}" type="datetimeFigureOut">
              <a:rPr lang="en-GB" smtClean="0"/>
              <a:t>07/03/2025</a:t>
            </a:fld>
            <a:endParaRPr lang="en-GB"/>
          </a:p>
        </p:txBody>
      </p:sp>
      <p:sp>
        <p:nvSpPr>
          <p:cNvPr id="6" name="Footer Placeholder 5">
            <a:extLst>
              <a:ext uri="{FF2B5EF4-FFF2-40B4-BE49-F238E27FC236}">
                <a16:creationId xmlns:a16="http://schemas.microsoft.com/office/drawing/2014/main" id="{C24F8CF5-C583-D1EB-AC11-E50233BEDA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6732BB-09C4-9509-3553-8AAD306B37D5}"/>
              </a:ext>
            </a:extLst>
          </p:cNvPr>
          <p:cNvSpPr>
            <a:spLocks noGrp="1"/>
          </p:cNvSpPr>
          <p:nvPr>
            <p:ph type="sldNum" sz="quarter" idx="12"/>
          </p:nvPr>
        </p:nvSpPr>
        <p:spPr/>
        <p:txBody>
          <a:bodyPr/>
          <a:lstStyle/>
          <a:p>
            <a:fld id="{63B52ED8-AF02-4CB7-9EDE-8CF16562C782}" type="slidenum">
              <a:rPr lang="en-GB" smtClean="0"/>
              <a:t>‹#›</a:t>
            </a:fld>
            <a:endParaRPr lang="en-GB"/>
          </a:p>
        </p:txBody>
      </p:sp>
    </p:spTree>
    <p:extLst>
      <p:ext uri="{BB962C8B-B14F-4D97-AF65-F5344CB8AC3E}">
        <p14:creationId xmlns:p14="http://schemas.microsoft.com/office/powerpoint/2010/main" val="607562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901AB-A879-0870-1B78-0605912EE49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29C52BC-355F-B8C6-7E82-8F548E22812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BD4499-C798-8D3B-3702-4A8C29D12299}"/>
              </a:ext>
            </a:extLst>
          </p:cNvPr>
          <p:cNvSpPr>
            <a:spLocks noGrp="1"/>
          </p:cNvSpPr>
          <p:nvPr>
            <p:ph type="dt" sz="half" idx="10"/>
          </p:nvPr>
        </p:nvSpPr>
        <p:spPr/>
        <p:txBody>
          <a:bodyPr/>
          <a:lstStyle/>
          <a:p>
            <a:fld id="{0B2DA44D-54E8-4EBE-AB37-84BD5077C39B}" type="datetimeFigureOut">
              <a:rPr lang="en-GB" smtClean="0"/>
              <a:t>07/03/2025</a:t>
            </a:fld>
            <a:endParaRPr lang="en-GB"/>
          </a:p>
        </p:txBody>
      </p:sp>
      <p:sp>
        <p:nvSpPr>
          <p:cNvPr id="5" name="Footer Placeholder 4">
            <a:extLst>
              <a:ext uri="{FF2B5EF4-FFF2-40B4-BE49-F238E27FC236}">
                <a16:creationId xmlns:a16="http://schemas.microsoft.com/office/drawing/2014/main" id="{65A3F7EE-5A37-012E-A0C4-6629AE9C34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C0BA1A-1804-22F9-E9D4-88B7602F362D}"/>
              </a:ext>
            </a:extLst>
          </p:cNvPr>
          <p:cNvSpPr>
            <a:spLocks noGrp="1"/>
          </p:cNvSpPr>
          <p:nvPr>
            <p:ph type="sldNum" sz="quarter" idx="12"/>
          </p:nvPr>
        </p:nvSpPr>
        <p:spPr/>
        <p:txBody>
          <a:bodyPr/>
          <a:lstStyle/>
          <a:p>
            <a:fld id="{63B52ED8-AF02-4CB7-9EDE-8CF16562C782}" type="slidenum">
              <a:rPr lang="en-GB" smtClean="0"/>
              <a:t>‹#›</a:t>
            </a:fld>
            <a:endParaRPr lang="en-GB"/>
          </a:p>
        </p:txBody>
      </p:sp>
    </p:spTree>
    <p:extLst>
      <p:ext uri="{BB962C8B-B14F-4D97-AF65-F5344CB8AC3E}">
        <p14:creationId xmlns:p14="http://schemas.microsoft.com/office/powerpoint/2010/main" val="3891362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331452E-822E-F1F7-9F6E-542DB8DAA9C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E87EBA5-7B3A-B803-F9CF-D8EABF4846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79FE366-01C0-426E-A451-2084EE39A0FC}"/>
              </a:ext>
            </a:extLst>
          </p:cNvPr>
          <p:cNvSpPr>
            <a:spLocks noGrp="1"/>
          </p:cNvSpPr>
          <p:nvPr>
            <p:ph type="dt" sz="half" idx="10"/>
          </p:nvPr>
        </p:nvSpPr>
        <p:spPr/>
        <p:txBody>
          <a:bodyPr/>
          <a:lstStyle/>
          <a:p>
            <a:fld id="{0B2DA44D-54E8-4EBE-AB37-84BD5077C39B}" type="datetimeFigureOut">
              <a:rPr lang="en-GB" smtClean="0"/>
              <a:t>07/03/2025</a:t>
            </a:fld>
            <a:endParaRPr lang="en-GB"/>
          </a:p>
        </p:txBody>
      </p:sp>
      <p:sp>
        <p:nvSpPr>
          <p:cNvPr id="5" name="Footer Placeholder 4">
            <a:extLst>
              <a:ext uri="{FF2B5EF4-FFF2-40B4-BE49-F238E27FC236}">
                <a16:creationId xmlns:a16="http://schemas.microsoft.com/office/drawing/2014/main" id="{87DA3C14-D5B4-CA04-7D9F-7170C5D915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DAA0C9-04E7-199A-D399-C7F38A41C9AF}"/>
              </a:ext>
            </a:extLst>
          </p:cNvPr>
          <p:cNvSpPr>
            <a:spLocks noGrp="1"/>
          </p:cNvSpPr>
          <p:nvPr>
            <p:ph type="sldNum" sz="quarter" idx="12"/>
          </p:nvPr>
        </p:nvSpPr>
        <p:spPr/>
        <p:txBody>
          <a:bodyPr/>
          <a:lstStyle/>
          <a:p>
            <a:fld id="{63B52ED8-AF02-4CB7-9EDE-8CF16562C782}" type="slidenum">
              <a:rPr lang="en-GB" smtClean="0"/>
              <a:t>‹#›</a:t>
            </a:fld>
            <a:endParaRPr lang="en-GB"/>
          </a:p>
        </p:txBody>
      </p:sp>
    </p:spTree>
    <p:extLst>
      <p:ext uri="{BB962C8B-B14F-4D97-AF65-F5344CB8AC3E}">
        <p14:creationId xmlns:p14="http://schemas.microsoft.com/office/powerpoint/2010/main" val="1953928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56E01B-76AF-6BE9-1737-5E25E8BA38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4536F96-4817-F115-AEA3-AA6D15962E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23FB15-F059-3FAA-675A-B33D6DA5F6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B2DA44D-54E8-4EBE-AB37-84BD5077C39B}" type="datetimeFigureOut">
              <a:rPr lang="en-GB" smtClean="0"/>
              <a:t>07/03/2025</a:t>
            </a:fld>
            <a:endParaRPr lang="en-GB"/>
          </a:p>
        </p:txBody>
      </p:sp>
      <p:sp>
        <p:nvSpPr>
          <p:cNvPr id="5" name="Footer Placeholder 4">
            <a:extLst>
              <a:ext uri="{FF2B5EF4-FFF2-40B4-BE49-F238E27FC236}">
                <a16:creationId xmlns:a16="http://schemas.microsoft.com/office/drawing/2014/main" id="{80FD9164-2A1A-C2E4-410A-3A57CB32FB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9325BEE-C768-FABD-DB65-0E8A4DB543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B52ED8-AF02-4CB7-9EDE-8CF16562C782}" type="slidenum">
              <a:rPr lang="en-GB" smtClean="0"/>
              <a:t>‹#›</a:t>
            </a:fld>
            <a:endParaRPr lang="en-GB"/>
          </a:p>
        </p:txBody>
      </p:sp>
    </p:spTree>
    <p:extLst>
      <p:ext uri="{BB962C8B-B14F-4D97-AF65-F5344CB8AC3E}">
        <p14:creationId xmlns:p14="http://schemas.microsoft.com/office/powerpoint/2010/main" val="35543362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F0B8AF9-2A15-E412-941D-66C5B87F643C}"/>
              </a:ext>
            </a:extLst>
          </p:cNvPr>
          <p:cNvPicPr>
            <a:picLocks noChangeAspect="1"/>
          </p:cNvPicPr>
          <p:nvPr/>
        </p:nvPicPr>
        <p:blipFill>
          <a:blip r:embed="rId5"/>
          <a:srcRect l="6997" r="13692"/>
          <a:stretch/>
        </p:blipFill>
        <p:spPr>
          <a:xfrm>
            <a:off x="2519309" y="10"/>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D362682-2C66-6A7F-0515-CDB1803AC95B}"/>
              </a:ext>
            </a:extLst>
          </p:cNvPr>
          <p:cNvSpPr>
            <a:spLocks noGrp="1"/>
          </p:cNvSpPr>
          <p:nvPr>
            <p:ph type="ctrTitle"/>
          </p:nvPr>
        </p:nvSpPr>
        <p:spPr>
          <a:xfrm>
            <a:off x="532616" y="728611"/>
            <a:ext cx="3973385" cy="3692028"/>
          </a:xfrm>
          <a:noFill/>
        </p:spPr>
        <p:txBody>
          <a:bodyPr>
            <a:normAutofit/>
          </a:bodyPr>
          <a:lstStyle/>
          <a:p>
            <a:pPr algn="l"/>
            <a:r>
              <a:rPr lang="en-GB" sz="5200" dirty="0"/>
              <a:t>Swansea’s Copper Industry </a:t>
            </a:r>
          </a:p>
        </p:txBody>
      </p:sp>
      <p:sp>
        <p:nvSpPr>
          <p:cNvPr id="3" name="Subtitle 2">
            <a:extLst>
              <a:ext uri="{FF2B5EF4-FFF2-40B4-BE49-F238E27FC236}">
                <a16:creationId xmlns:a16="http://schemas.microsoft.com/office/drawing/2014/main" id="{6D564F7A-5042-3570-727A-4AB03701938B}"/>
              </a:ext>
            </a:extLst>
          </p:cNvPr>
          <p:cNvSpPr>
            <a:spLocks noGrp="1"/>
          </p:cNvSpPr>
          <p:nvPr>
            <p:ph type="subTitle" idx="1"/>
          </p:nvPr>
        </p:nvSpPr>
        <p:spPr>
          <a:xfrm>
            <a:off x="532615" y="4544313"/>
            <a:ext cx="3973386" cy="1485319"/>
          </a:xfrm>
          <a:noFill/>
        </p:spPr>
        <p:txBody>
          <a:bodyPr>
            <a:normAutofit fontScale="92500" lnSpcReduction="10000"/>
          </a:bodyPr>
          <a:lstStyle/>
          <a:p>
            <a:pPr algn="l"/>
            <a:r>
              <a:rPr lang="en-GB" dirty="0"/>
              <a:t>By Iestyn Thomas 2404285</a:t>
            </a:r>
          </a:p>
          <a:p>
            <a:pPr algn="l"/>
            <a:r>
              <a:rPr lang="en-GB" dirty="0"/>
              <a:t>Lecturer: Anthony Burns</a:t>
            </a:r>
          </a:p>
          <a:p>
            <a:pPr algn="l"/>
            <a:r>
              <a:rPr lang="en-GB" dirty="0"/>
              <a:t>Distinctiveness and Regeneration – Assignment 1</a:t>
            </a:r>
          </a:p>
        </p:txBody>
      </p:sp>
      <p:sp>
        <p:nvSpPr>
          <p:cNvPr id="5" name="TextBox 4">
            <a:extLst>
              <a:ext uri="{FF2B5EF4-FFF2-40B4-BE49-F238E27FC236}">
                <a16:creationId xmlns:a16="http://schemas.microsoft.com/office/drawing/2014/main" id="{BC3621E1-3373-3D9E-0412-696778E48CCF}"/>
              </a:ext>
            </a:extLst>
          </p:cNvPr>
          <p:cNvSpPr txBox="1"/>
          <p:nvPr/>
        </p:nvSpPr>
        <p:spPr>
          <a:xfrm>
            <a:off x="4039437" y="6471138"/>
            <a:ext cx="1728317" cy="215444"/>
          </a:xfrm>
          <a:prstGeom prst="rect">
            <a:avLst/>
          </a:prstGeom>
          <a:noFill/>
        </p:spPr>
        <p:txBody>
          <a:bodyPr wrap="square" rtlCol="0">
            <a:spAutoFit/>
          </a:bodyPr>
          <a:lstStyle/>
          <a:p>
            <a:r>
              <a:rPr lang="en-GB" sz="800" dirty="0"/>
              <a:t>(</a:t>
            </a:r>
            <a:r>
              <a:rPr lang="en-GB" sz="800" dirty="0" err="1"/>
              <a:t>Shaurya</a:t>
            </a:r>
            <a:r>
              <a:rPr lang="en-GB" sz="800" dirty="0"/>
              <a:t>, 2024)</a:t>
            </a:r>
          </a:p>
        </p:txBody>
      </p:sp>
      <p:pic>
        <p:nvPicPr>
          <p:cNvPr id="38" name="Audio 37">
            <a:hlinkClick r:id="" action="ppaction://media"/>
            <a:extLst>
              <a:ext uri="{FF2B5EF4-FFF2-40B4-BE49-F238E27FC236}">
                <a16:creationId xmlns:a16="http://schemas.microsoft.com/office/drawing/2014/main" id="{60FBC48C-9245-0574-3098-F8A36EEA277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59796852"/>
      </p:ext>
    </p:extLst>
  </p:cSld>
  <p:clrMapOvr>
    <a:masterClrMapping/>
  </p:clrMapOvr>
  <mc:AlternateContent xmlns:mc="http://schemas.openxmlformats.org/markup-compatibility/2006">
    <mc:Choice xmlns:p14="http://schemas.microsoft.com/office/powerpoint/2010/main" Requires="p14">
      <p:transition spd="slow" p14:dur="2000" advTm="20963"/>
    </mc:Choice>
    <mc:Fallback>
      <p:transition spd="slow" advTm="209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9EBF9-B343-EAD9-D15E-4123AC5989BC}"/>
              </a:ext>
            </a:extLst>
          </p:cNvPr>
          <p:cNvSpPr>
            <a:spLocks noGrp="1"/>
          </p:cNvSpPr>
          <p:nvPr>
            <p:ph type="title"/>
          </p:nvPr>
        </p:nvSpPr>
        <p:spPr>
          <a:xfrm>
            <a:off x="267562" y="99670"/>
            <a:ext cx="11656876" cy="622216"/>
          </a:xfrm>
        </p:spPr>
        <p:txBody>
          <a:bodyPr>
            <a:noAutofit/>
          </a:bodyPr>
          <a:lstStyle/>
          <a:p>
            <a:r>
              <a:rPr lang="en-GB" sz="2800" dirty="0"/>
              <a:t>Where is Swansea (Hafod and Lower Swansea Valley) Geographically Located?</a:t>
            </a:r>
          </a:p>
        </p:txBody>
      </p:sp>
      <p:pic>
        <p:nvPicPr>
          <p:cNvPr id="12" name="Picture 11">
            <a:extLst>
              <a:ext uri="{FF2B5EF4-FFF2-40B4-BE49-F238E27FC236}">
                <a16:creationId xmlns:a16="http://schemas.microsoft.com/office/drawing/2014/main" id="{2FFC9331-6123-A03C-6FAF-2E878176A941}"/>
              </a:ext>
            </a:extLst>
          </p:cNvPr>
          <p:cNvPicPr>
            <a:picLocks noChangeAspect="1"/>
          </p:cNvPicPr>
          <p:nvPr/>
        </p:nvPicPr>
        <p:blipFill>
          <a:blip r:embed="rId5"/>
          <a:stretch>
            <a:fillRect/>
          </a:stretch>
        </p:blipFill>
        <p:spPr>
          <a:xfrm>
            <a:off x="0" y="1508756"/>
            <a:ext cx="3889327" cy="4478423"/>
          </a:xfrm>
          <a:prstGeom prst="rect">
            <a:avLst/>
          </a:prstGeom>
        </p:spPr>
      </p:pic>
      <p:sp>
        <p:nvSpPr>
          <p:cNvPr id="3" name="TextBox 2">
            <a:extLst>
              <a:ext uri="{FF2B5EF4-FFF2-40B4-BE49-F238E27FC236}">
                <a16:creationId xmlns:a16="http://schemas.microsoft.com/office/drawing/2014/main" id="{8111C193-C837-CC6D-CAF9-BD5FF70B9ECD}"/>
              </a:ext>
            </a:extLst>
          </p:cNvPr>
          <p:cNvSpPr txBox="1"/>
          <p:nvPr/>
        </p:nvSpPr>
        <p:spPr>
          <a:xfrm>
            <a:off x="0" y="6092159"/>
            <a:ext cx="2579242" cy="215444"/>
          </a:xfrm>
          <a:prstGeom prst="rect">
            <a:avLst/>
          </a:prstGeom>
          <a:noFill/>
        </p:spPr>
        <p:txBody>
          <a:bodyPr wrap="square" rtlCol="0">
            <a:spAutoFit/>
          </a:bodyPr>
          <a:lstStyle/>
          <a:p>
            <a:r>
              <a:rPr lang="en-GB" sz="800" dirty="0"/>
              <a:t>(“Map Showing Counties Of Wales”, n.d.)</a:t>
            </a:r>
          </a:p>
        </p:txBody>
      </p:sp>
      <p:pic>
        <p:nvPicPr>
          <p:cNvPr id="5" name="Picture 4">
            <a:extLst>
              <a:ext uri="{FF2B5EF4-FFF2-40B4-BE49-F238E27FC236}">
                <a16:creationId xmlns:a16="http://schemas.microsoft.com/office/drawing/2014/main" id="{8DB344AC-AC12-E65A-1F83-7F32D575A2FF}"/>
              </a:ext>
            </a:extLst>
          </p:cNvPr>
          <p:cNvPicPr>
            <a:picLocks noChangeAspect="1"/>
          </p:cNvPicPr>
          <p:nvPr/>
        </p:nvPicPr>
        <p:blipFill>
          <a:blip r:embed="rId6"/>
          <a:srcRect r="24883"/>
          <a:stretch/>
        </p:blipFill>
        <p:spPr>
          <a:xfrm>
            <a:off x="7722870" y="1215746"/>
            <a:ext cx="4469130" cy="5411320"/>
          </a:xfrm>
          <a:prstGeom prst="rect">
            <a:avLst/>
          </a:prstGeom>
        </p:spPr>
      </p:pic>
      <p:cxnSp>
        <p:nvCxnSpPr>
          <p:cNvPr id="8" name="Straight Arrow Connector 7">
            <a:extLst>
              <a:ext uri="{FF2B5EF4-FFF2-40B4-BE49-F238E27FC236}">
                <a16:creationId xmlns:a16="http://schemas.microsoft.com/office/drawing/2014/main" id="{DE7AED9D-B030-0CE6-DD8A-CE77966038F5}"/>
              </a:ext>
            </a:extLst>
          </p:cNvPr>
          <p:cNvCxnSpPr/>
          <p:nvPr/>
        </p:nvCxnSpPr>
        <p:spPr>
          <a:xfrm>
            <a:off x="7503464" y="1490173"/>
            <a:ext cx="2274378" cy="20804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ED34FA7A-00F5-B6AB-4312-203D8A319357}"/>
              </a:ext>
            </a:extLst>
          </p:cNvPr>
          <p:cNvCxnSpPr>
            <a:cxnSpLocks/>
          </p:cNvCxnSpPr>
          <p:nvPr/>
        </p:nvCxnSpPr>
        <p:spPr>
          <a:xfrm flipH="1">
            <a:off x="9872321" y="1101544"/>
            <a:ext cx="2052117" cy="1020497"/>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14" name="Rectangle 13">
            <a:extLst>
              <a:ext uri="{FF2B5EF4-FFF2-40B4-BE49-F238E27FC236}">
                <a16:creationId xmlns:a16="http://schemas.microsoft.com/office/drawing/2014/main" id="{91492DA6-B9CE-DFD7-09EA-24B85E523D98}"/>
              </a:ext>
            </a:extLst>
          </p:cNvPr>
          <p:cNvSpPr/>
          <p:nvPr/>
        </p:nvSpPr>
        <p:spPr>
          <a:xfrm>
            <a:off x="10700703" y="701434"/>
            <a:ext cx="1441741" cy="400110"/>
          </a:xfrm>
          <a:prstGeom prst="rect">
            <a:avLst/>
          </a:prstGeom>
          <a:noFill/>
        </p:spPr>
        <p:txBody>
          <a:bodyPr wrap="none" lIns="91440" tIns="45720" rIns="91440" bIns="45720">
            <a:spAutoFit/>
          </a:bodyPr>
          <a:lstStyle/>
          <a:p>
            <a:pPr algn="ctr"/>
            <a:r>
              <a:rPr lang="en-GB" sz="2000" dirty="0">
                <a:ln w="0"/>
                <a:solidFill>
                  <a:schemeClr val="accent1"/>
                </a:solidFill>
                <a:effectLst>
                  <a:outerShdw blurRad="38100" dist="25400" dir="5400000" algn="ctr" rotWithShape="0">
                    <a:srgbClr val="6E747A">
                      <a:alpha val="43000"/>
                    </a:srgbClr>
                  </a:outerShdw>
                </a:effectLst>
              </a:rPr>
              <a:t>White Rock</a:t>
            </a:r>
            <a:endParaRPr lang="en-GB" sz="2000" b="0" cap="none" spc="0" dirty="0">
              <a:ln w="0"/>
              <a:solidFill>
                <a:schemeClr val="accent1"/>
              </a:solidFill>
              <a:effectLst>
                <a:outerShdw blurRad="38100" dist="25400" dir="5400000" algn="ctr" rotWithShape="0">
                  <a:srgbClr val="6E747A">
                    <a:alpha val="43000"/>
                  </a:srgbClr>
                </a:outerShdw>
              </a:effectLst>
            </a:endParaRPr>
          </a:p>
        </p:txBody>
      </p:sp>
      <p:cxnSp>
        <p:nvCxnSpPr>
          <p:cNvPr id="16" name="Straight Arrow Connector 15">
            <a:extLst>
              <a:ext uri="{FF2B5EF4-FFF2-40B4-BE49-F238E27FC236}">
                <a16:creationId xmlns:a16="http://schemas.microsoft.com/office/drawing/2014/main" id="{196505B4-4DEE-A01E-741C-3B67E1BDE9A8}"/>
              </a:ext>
            </a:extLst>
          </p:cNvPr>
          <p:cNvCxnSpPr/>
          <p:nvPr/>
        </p:nvCxnSpPr>
        <p:spPr>
          <a:xfrm>
            <a:off x="7363132" y="4396814"/>
            <a:ext cx="2353037" cy="17698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8" name="Straight Arrow Connector 17">
            <a:extLst>
              <a:ext uri="{FF2B5EF4-FFF2-40B4-BE49-F238E27FC236}">
                <a16:creationId xmlns:a16="http://schemas.microsoft.com/office/drawing/2014/main" id="{43F74BB7-42E9-2080-841D-9A0292C4F31C}"/>
              </a:ext>
            </a:extLst>
          </p:cNvPr>
          <p:cNvCxnSpPr/>
          <p:nvPr/>
        </p:nvCxnSpPr>
        <p:spPr>
          <a:xfrm>
            <a:off x="7617000" y="6102222"/>
            <a:ext cx="2883978" cy="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pic>
        <p:nvPicPr>
          <p:cNvPr id="7" name="Picture 6">
            <a:extLst>
              <a:ext uri="{FF2B5EF4-FFF2-40B4-BE49-F238E27FC236}">
                <a16:creationId xmlns:a16="http://schemas.microsoft.com/office/drawing/2014/main" id="{CA85BDD5-D795-9853-99AB-C4FFE915FBE9}"/>
              </a:ext>
            </a:extLst>
          </p:cNvPr>
          <p:cNvPicPr>
            <a:picLocks noChangeAspect="1"/>
          </p:cNvPicPr>
          <p:nvPr/>
        </p:nvPicPr>
        <p:blipFill>
          <a:blip r:embed="rId7"/>
          <a:srcRect l="16307" r="11004"/>
          <a:stretch/>
        </p:blipFill>
        <p:spPr>
          <a:xfrm>
            <a:off x="3831483" y="967782"/>
            <a:ext cx="3453975" cy="5560372"/>
          </a:xfrm>
          <a:prstGeom prst="rect">
            <a:avLst/>
          </a:prstGeom>
        </p:spPr>
      </p:pic>
      <p:cxnSp>
        <p:nvCxnSpPr>
          <p:cNvPr id="13" name="Straight Arrow Connector 12">
            <a:extLst>
              <a:ext uri="{FF2B5EF4-FFF2-40B4-BE49-F238E27FC236}">
                <a16:creationId xmlns:a16="http://schemas.microsoft.com/office/drawing/2014/main" id="{22EFFDE3-E0BF-8DA6-E32D-489B0B955CD2}"/>
              </a:ext>
            </a:extLst>
          </p:cNvPr>
          <p:cNvCxnSpPr>
            <a:cxnSpLocks/>
          </p:cNvCxnSpPr>
          <p:nvPr/>
        </p:nvCxnSpPr>
        <p:spPr>
          <a:xfrm>
            <a:off x="9187587" y="1101544"/>
            <a:ext cx="466728" cy="327785"/>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8AEF7B4F-E390-6F19-4E74-088A01B63068}"/>
              </a:ext>
            </a:extLst>
          </p:cNvPr>
          <p:cNvSpPr/>
          <p:nvPr/>
        </p:nvSpPr>
        <p:spPr>
          <a:xfrm>
            <a:off x="8937700" y="755777"/>
            <a:ext cx="822854" cy="400110"/>
          </a:xfrm>
          <a:prstGeom prst="rect">
            <a:avLst/>
          </a:prstGeom>
          <a:noFill/>
        </p:spPr>
        <p:txBody>
          <a:bodyPr wrap="none" lIns="91440" tIns="45720" rIns="91440" bIns="45720">
            <a:spAutoFit/>
          </a:bodyPr>
          <a:lstStyle/>
          <a:p>
            <a:pPr algn="ctr"/>
            <a:r>
              <a:rPr lang="en-GB" sz="2000" dirty="0">
                <a:ln w="0"/>
                <a:solidFill>
                  <a:schemeClr val="accent1"/>
                </a:solidFill>
                <a:effectLst>
                  <a:outerShdw blurRad="38100" dist="25400" dir="5400000" algn="ctr" rotWithShape="0">
                    <a:srgbClr val="6E747A">
                      <a:alpha val="43000"/>
                    </a:srgbClr>
                  </a:outerShdw>
                </a:effectLst>
              </a:rPr>
              <a:t>Morfa</a:t>
            </a:r>
            <a:endParaRPr lang="en-GB" sz="2000" b="0" cap="none" spc="0" dirty="0">
              <a:ln w="0"/>
              <a:solidFill>
                <a:schemeClr val="accent1"/>
              </a:solidFill>
              <a:effectLst>
                <a:outerShdw blurRad="38100" dist="25400" dir="5400000" algn="ctr" rotWithShape="0">
                  <a:srgbClr val="6E747A">
                    <a:alpha val="43000"/>
                  </a:srgbClr>
                </a:outerShdw>
              </a:effectLst>
            </a:endParaRPr>
          </a:p>
        </p:txBody>
      </p:sp>
      <p:sp>
        <p:nvSpPr>
          <p:cNvPr id="22" name="Rectangle 21">
            <a:extLst>
              <a:ext uri="{FF2B5EF4-FFF2-40B4-BE49-F238E27FC236}">
                <a16:creationId xmlns:a16="http://schemas.microsoft.com/office/drawing/2014/main" id="{8A661E09-3B54-11A4-41B4-B979D39D2D17}"/>
              </a:ext>
            </a:extLst>
          </p:cNvPr>
          <p:cNvSpPr/>
          <p:nvPr/>
        </p:nvSpPr>
        <p:spPr>
          <a:xfrm>
            <a:off x="6758575" y="3594733"/>
            <a:ext cx="1156519" cy="830997"/>
          </a:xfrm>
          <a:prstGeom prst="rect">
            <a:avLst/>
          </a:prstGeom>
          <a:noFill/>
        </p:spPr>
        <p:txBody>
          <a:bodyPr wrap="square" lIns="91440" tIns="45720" rIns="91440" bIns="45720">
            <a:spAutoFit/>
          </a:bodyPr>
          <a:lstStyle/>
          <a:p>
            <a:pPr algn="ctr"/>
            <a:r>
              <a:rPr lang="en-GB" sz="1600" b="0" cap="none" spc="0" dirty="0">
                <a:ln w="0"/>
                <a:solidFill>
                  <a:schemeClr val="accent1"/>
                </a:solidFill>
                <a:effectLst>
                  <a:outerShdw blurRad="38100" dist="25400" dir="5400000" algn="ctr" rotWithShape="0">
                    <a:srgbClr val="6E747A">
                      <a:alpha val="43000"/>
                    </a:srgbClr>
                  </a:outerShdw>
                </a:effectLst>
              </a:rPr>
              <a:t>Lower Swansea Valley</a:t>
            </a:r>
          </a:p>
        </p:txBody>
      </p:sp>
      <p:sp>
        <p:nvSpPr>
          <p:cNvPr id="20" name="Rectangle 19">
            <a:extLst>
              <a:ext uri="{FF2B5EF4-FFF2-40B4-BE49-F238E27FC236}">
                <a16:creationId xmlns:a16="http://schemas.microsoft.com/office/drawing/2014/main" id="{F8083D70-F4E3-F698-FFEC-F46E7576FFA8}"/>
              </a:ext>
            </a:extLst>
          </p:cNvPr>
          <p:cNvSpPr/>
          <p:nvPr/>
        </p:nvSpPr>
        <p:spPr>
          <a:xfrm>
            <a:off x="6579481" y="5993212"/>
            <a:ext cx="1187889" cy="707886"/>
          </a:xfrm>
          <a:prstGeom prst="rect">
            <a:avLst/>
          </a:prstGeom>
          <a:noFill/>
        </p:spPr>
        <p:txBody>
          <a:bodyPr wrap="none" lIns="91440" tIns="45720" rIns="91440" bIns="45720">
            <a:spAutoFit/>
          </a:bodyPr>
          <a:lstStyle/>
          <a:p>
            <a:pPr algn="ctr"/>
            <a:r>
              <a:rPr lang="en-GB" sz="2000" dirty="0">
                <a:ln w="0"/>
                <a:solidFill>
                  <a:schemeClr val="accent1"/>
                </a:solidFill>
                <a:effectLst>
                  <a:outerShdw blurRad="38100" dist="25400" dir="5400000" algn="ctr" rotWithShape="0">
                    <a:srgbClr val="6E747A">
                      <a:alpha val="43000"/>
                    </a:srgbClr>
                  </a:outerShdw>
                </a:effectLst>
              </a:rPr>
              <a:t>Swansea</a:t>
            </a:r>
          </a:p>
          <a:p>
            <a:pPr algn="ctr"/>
            <a:r>
              <a:rPr lang="en-GB" sz="2000" dirty="0">
                <a:ln w="0"/>
                <a:solidFill>
                  <a:schemeClr val="accent1"/>
                </a:solidFill>
                <a:effectLst>
                  <a:outerShdw blurRad="38100" dist="25400" dir="5400000" algn="ctr" rotWithShape="0">
                    <a:srgbClr val="6E747A">
                      <a:alpha val="43000"/>
                    </a:srgbClr>
                  </a:outerShdw>
                </a:effectLst>
              </a:rPr>
              <a:t>Docks</a:t>
            </a:r>
            <a:endParaRPr lang="en-GB" sz="2000" b="0" cap="none" spc="0" dirty="0">
              <a:ln w="0"/>
              <a:solidFill>
                <a:schemeClr val="accent1"/>
              </a:solidFill>
              <a:effectLst>
                <a:outerShdw blurRad="38100" dist="25400" dir="5400000" algn="ctr" rotWithShape="0">
                  <a:srgbClr val="6E747A">
                    <a:alpha val="43000"/>
                  </a:srgbClr>
                </a:outerShdw>
              </a:effectLst>
            </a:endParaRPr>
          </a:p>
        </p:txBody>
      </p:sp>
      <p:sp>
        <p:nvSpPr>
          <p:cNvPr id="19" name="Rectangle 18">
            <a:extLst>
              <a:ext uri="{FF2B5EF4-FFF2-40B4-BE49-F238E27FC236}">
                <a16:creationId xmlns:a16="http://schemas.microsoft.com/office/drawing/2014/main" id="{033454F1-EA48-B6BB-BB55-8BC2F5AE5051}"/>
              </a:ext>
            </a:extLst>
          </p:cNvPr>
          <p:cNvSpPr/>
          <p:nvPr/>
        </p:nvSpPr>
        <p:spPr>
          <a:xfrm>
            <a:off x="6906301" y="1029219"/>
            <a:ext cx="861069" cy="400110"/>
          </a:xfrm>
          <a:prstGeom prst="rect">
            <a:avLst/>
          </a:prstGeom>
          <a:noFill/>
        </p:spPr>
        <p:txBody>
          <a:bodyPr wrap="none" lIns="91440" tIns="45720" rIns="91440" bIns="45720">
            <a:spAutoFit/>
          </a:bodyPr>
          <a:lstStyle/>
          <a:p>
            <a:pPr algn="ctr"/>
            <a:r>
              <a:rPr lang="en-GB" sz="2000" b="0" cap="none" spc="0" dirty="0">
                <a:ln w="0"/>
                <a:solidFill>
                  <a:schemeClr val="accent1"/>
                </a:solidFill>
                <a:effectLst>
                  <a:outerShdw blurRad="38100" dist="25400" dir="5400000" algn="ctr" rotWithShape="0">
                    <a:srgbClr val="6E747A">
                      <a:alpha val="43000"/>
                    </a:srgbClr>
                  </a:outerShdw>
                </a:effectLst>
              </a:rPr>
              <a:t>Hafod</a:t>
            </a:r>
          </a:p>
        </p:txBody>
      </p:sp>
      <p:sp>
        <p:nvSpPr>
          <p:cNvPr id="9" name="TextBox 8">
            <a:extLst>
              <a:ext uri="{FF2B5EF4-FFF2-40B4-BE49-F238E27FC236}">
                <a16:creationId xmlns:a16="http://schemas.microsoft.com/office/drawing/2014/main" id="{EF420A71-CB9F-43EB-854C-5E628B6C1D2B}"/>
              </a:ext>
            </a:extLst>
          </p:cNvPr>
          <p:cNvSpPr txBox="1"/>
          <p:nvPr/>
        </p:nvSpPr>
        <p:spPr>
          <a:xfrm>
            <a:off x="7767370" y="6640353"/>
            <a:ext cx="6110868" cy="215444"/>
          </a:xfrm>
          <a:prstGeom prst="rect">
            <a:avLst/>
          </a:prstGeom>
          <a:noFill/>
        </p:spPr>
        <p:txBody>
          <a:bodyPr wrap="square">
            <a:spAutoFit/>
          </a:bodyPr>
          <a:lstStyle/>
          <a:p>
            <a:r>
              <a:rPr lang="en-GB" sz="800" dirty="0"/>
              <a:t>(Google Maps, (Hafod, Swansea) n.d.)</a:t>
            </a:r>
          </a:p>
        </p:txBody>
      </p:sp>
      <p:sp>
        <p:nvSpPr>
          <p:cNvPr id="15" name="TextBox 14">
            <a:extLst>
              <a:ext uri="{FF2B5EF4-FFF2-40B4-BE49-F238E27FC236}">
                <a16:creationId xmlns:a16="http://schemas.microsoft.com/office/drawing/2014/main" id="{62626F38-C5DD-4E8B-ABE7-798D0B720AE7}"/>
              </a:ext>
            </a:extLst>
          </p:cNvPr>
          <p:cNvSpPr txBox="1"/>
          <p:nvPr/>
        </p:nvSpPr>
        <p:spPr>
          <a:xfrm>
            <a:off x="3702609" y="6587137"/>
            <a:ext cx="6941634" cy="215444"/>
          </a:xfrm>
          <a:prstGeom prst="rect">
            <a:avLst/>
          </a:prstGeom>
          <a:noFill/>
        </p:spPr>
        <p:txBody>
          <a:bodyPr wrap="square">
            <a:spAutoFit/>
          </a:bodyPr>
          <a:lstStyle/>
          <a:p>
            <a:r>
              <a:rPr lang="en-GB" sz="800" dirty="0"/>
              <a:t>(“Musgrave Engine”, n.d.)</a:t>
            </a:r>
          </a:p>
        </p:txBody>
      </p:sp>
      <p:pic>
        <p:nvPicPr>
          <p:cNvPr id="67" name="Audio 66">
            <a:hlinkClick r:id="" action="ppaction://media"/>
            <a:extLst>
              <a:ext uri="{FF2B5EF4-FFF2-40B4-BE49-F238E27FC236}">
                <a16:creationId xmlns:a16="http://schemas.microsoft.com/office/drawing/2014/main" id="{E4370B8D-764D-59C2-4A81-8A60985D2F8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34239445"/>
      </p:ext>
    </p:extLst>
  </p:cSld>
  <p:clrMapOvr>
    <a:masterClrMapping/>
  </p:clrMapOvr>
  <mc:AlternateContent xmlns:mc="http://schemas.openxmlformats.org/markup-compatibility/2006">
    <mc:Choice xmlns:p14="http://schemas.microsoft.com/office/powerpoint/2010/main" Requires="p14">
      <p:transition spd="slow" p14:dur="2000" advTm="21933"/>
    </mc:Choice>
    <mc:Fallback>
      <p:transition spd="slow" advTm="219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7CC31-046C-32D3-D84E-2FFF268CE91D}"/>
              </a:ext>
            </a:extLst>
          </p:cNvPr>
          <p:cNvSpPr>
            <a:spLocks noGrp="1"/>
          </p:cNvSpPr>
          <p:nvPr>
            <p:ph type="title"/>
          </p:nvPr>
        </p:nvSpPr>
        <p:spPr>
          <a:xfrm>
            <a:off x="506097" y="-51615"/>
            <a:ext cx="10515600" cy="1325563"/>
          </a:xfrm>
        </p:spPr>
        <p:txBody>
          <a:bodyPr/>
          <a:lstStyle/>
          <a:p>
            <a:r>
              <a:rPr lang="en-GB" dirty="0"/>
              <a:t>Limestone                                                Coal</a:t>
            </a:r>
          </a:p>
        </p:txBody>
      </p:sp>
      <p:pic>
        <p:nvPicPr>
          <p:cNvPr id="4" name="Content Placeholder 3">
            <a:extLst>
              <a:ext uri="{FF2B5EF4-FFF2-40B4-BE49-F238E27FC236}">
                <a16:creationId xmlns:a16="http://schemas.microsoft.com/office/drawing/2014/main" id="{2B6AD2AD-783C-D6C7-DBC7-D1C3F9C54FEB}"/>
              </a:ext>
            </a:extLst>
          </p:cNvPr>
          <p:cNvPicPr>
            <a:picLocks noGrp="1" noChangeAspect="1"/>
          </p:cNvPicPr>
          <p:nvPr>
            <p:ph idx="1"/>
          </p:nvPr>
        </p:nvPicPr>
        <p:blipFill>
          <a:blip r:embed="rId5"/>
          <a:stretch>
            <a:fillRect/>
          </a:stretch>
        </p:blipFill>
        <p:spPr>
          <a:xfrm>
            <a:off x="7048856" y="955423"/>
            <a:ext cx="4205615" cy="2977576"/>
          </a:xfrm>
          <a:prstGeom prst="rect">
            <a:avLst/>
          </a:prstGeom>
        </p:spPr>
      </p:pic>
      <p:pic>
        <p:nvPicPr>
          <p:cNvPr id="1026" name="Picture 2">
            <a:extLst>
              <a:ext uri="{FF2B5EF4-FFF2-40B4-BE49-F238E27FC236}">
                <a16:creationId xmlns:a16="http://schemas.microsoft.com/office/drawing/2014/main" id="{5DBB6DF0-2DBE-C3AB-5013-6D97F997098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6096" y="877577"/>
            <a:ext cx="4288927" cy="287492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605A06B1-E776-2775-9250-45EBDD550BAE}"/>
              </a:ext>
            </a:extLst>
          </p:cNvPr>
          <p:cNvSpPr txBox="1"/>
          <p:nvPr/>
        </p:nvSpPr>
        <p:spPr>
          <a:xfrm>
            <a:off x="462777" y="3771012"/>
            <a:ext cx="6094140" cy="215444"/>
          </a:xfrm>
          <a:prstGeom prst="rect">
            <a:avLst/>
          </a:prstGeom>
          <a:noFill/>
        </p:spPr>
        <p:txBody>
          <a:bodyPr wrap="square">
            <a:spAutoFit/>
          </a:bodyPr>
          <a:lstStyle/>
          <a:p>
            <a:r>
              <a:rPr lang="en-GB" sz="800" dirty="0"/>
              <a:t>(Limestone, 2023) </a:t>
            </a:r>
          </a:p>
        </p:txBody>
      </p:sp>
      <p:sp>
        <p:nvSpPr>
          <p:cNvPr id="8" name="TextBox 7">
            <a:extLst>
              <a:ext uri="{FF2B5EF4-FFF2-40B4-BE49-F238E27FC236}">
                <a16:creationId xmlns:a16="http://schemas.microsoft.com/office/drawing/2014/main" id="{A0332760-BB9D-275E-F914-1C9C2427737A}"/>
              </a:ext>
            </a:extLst>
          </p:cNvPr>
          <p:cNvSpPr txBox="1"/>
          <p:nvPr/>
        </p:nvSpPr>
        <p:spPr>
          <a:xfrm>
            <a:off x="7493723" y="3750899"/>
            <a:ext cx="6094140" cy="215444"/>
          </a:xfrm>
          <a:prstGeom prst="rect">
            <a:avLst/>
          </a:prstGeom>
          <a:noFill/>
        </p:spPr>
        <p:txBody>
          <a:bodyPr wrap="square">
            <a:spAutoFit/>
          </a:bodyPr>
          <a:lstStyle/>
          <a:p>
            <a:r>
              <a:rPr lang="en-GB" sz="800" dirty="0"/>
              <a:t>(Coal, 2023) </a:t>
            </a:r>
          </a:p>
        </p:txBody>
      </p:sp>
      <p:sp>
        <p:nvSpPr>
          <p:cNvPr id="9" name="TextBox 8">
            <a:extLst>
              <a:ext uri="{FF2B5EF4-FFF2-40B4-BE49-F238E27FC236}">
                <a16:creationId xmlns:a16="http://schemas.microsoft.com/office/drawing/2014/main" id="{F355B25C-D8D7-E74E-1799-C446E52B6D3A}"/>
              </a:ext>
            </a:extLst>
          </p:cNvPr>
          <p:cNvSpPr txBox="1"/>
          <p:nvPr/>
        </p:nvSpPr>
        <p:spPr>
          <a:xfrm>
            <a:off x="245326" y="3962970"/>
            <a:ext cx="6445405" cy="2308324"/>
          </a:xfrm>
          <a:prstGeom prst="rect">
            <a:avLst/>
          </a:prstGeom>
          <a:noFill/>
        </p:spPr>
        <p:txBody>
          <a:bodyPr wrap="square" rtlCol="0">
            <a:spAutoFit/>
          </a:bodyPr>
          <a:lstStyle/>
          <a:p>
            <a:pPr marL="285750" indent="-285750">
              <a:buFont typeface="Arial" panose="020B0604020202020204" pitchFamily="34" charset="0"/>
              <a:buChar char="•"/>
            </a:pPr>
            <a:r>
              <a:rPr lang="en-GB" dirty="0"/>
              <a:t>Quarries in the Geopark area, particularly at the </a:t>
            </a:r>
            <a:r>
              <a:rPr lang="en-GB" dirty="0" err="1"/>
              <a:t>Cribarth</a:t>
            </a:r>
            <a:r>
              <a:rPr lang="en-GB" dirty="0"/>
              <a:t>, supplied limestone for the various copperworks (“Quarrying of Limestone”, n.d.).</a:t>
            </a:r>
          </a:p>
          <a:p>
            <a:pPr marL="285750" indent="-285750">
              <a:buFont typeface="Arial" panose="020B0604020202020204" pitchFamily="34" charset="0"/>
              <a:buChar char="•"/>
            </a:pPr>
            <a:r>
              <a:rPr lang="en-GB" dirty="0"/>
              <a:t>Limestone was used as a flux to remove impurities from the copper ore (“A Copper Bottomed Dig”, 2025). </a:t>
            </a:r>
          </a:p>
          <a:p>
            <a:pPr marL="285750" indent="-285750">
              <a:buFont typeface="Arial" panose="020B0604020202020204" pitchFamily="34" charset="0"/>
              <a:buChar char="•"/>
            </a:pPr>
            <a:r>
              <a:rPr lang="en-GB" dirty="0"/>
              <a:t>When heated, limestone combined with impurities to form slag, leaving behind purer copper (“A Copper Bottomed Dig”, 2025).  </a:t>
            </a:r>
          </a:p>
        </p:txBody>
      </p:sp>
      <p:sp>
        <p:nvSpPr>
          <p:cNvPr id="10" name="TextBox 9">
            <a:extLst>
              <a:ext uri="{FF2B5EF4-FFF2-40B4-BE49-F238E27FC236}">
                <a16:creationId xmlns:a16="http://schemas.microsoft.com/office/drawing/2014/main" id="{D9E275E4-52D8-5BFF-5645-ABF973B968B3}"/>
              </a:ext>
            </a:extLst>
          </p:cNvPr>
          <p:cNvSpPr txBox="1"/>
          <p:nvPr/>
        </p:nvSpPr>
        <p:spPr>
          <a:xfrm>
            <a:off x="6556917" y="3946229"/>
            <a:ext cx="5285679" cy="2308324"/>
          </a:xfrm>
          <a:prstGeom prst="rect">
            <a:avLst/>
          </a:prstGeom>
          <a:noFill/>
        </p:spPr>
        <p:txBody>
          <a:bodyPr wrap="square" rtlCol="0">
            <a:spAutoFit/>
          </a:bodyPr>
          <a:lstStyle/>
          <a:p>
            <a:pPr marL="285750" indent="-285750">
              <a:buFont typeface="Arial" panose="020B0604020202020204" pitchFamily="34" charset="0"/>
              <a:buChar char="•"/>
            </a:pPr>
            <a:r>
              <a:rPr lang="en-GB" dirty="0"/>
              <a:t>Coal was sourced from coalfields and mines around Swansea and Neath </a:t>
            </a:r>
          </a:p>
          <a:p>
            <a:pPr marL="285750" indent="-285750">
              <a:buFont typeface="Arial" panose="020B0604020202020204" pitchFamily="34" charset="0"/>
              <a:buChar char="•"/>
            </a:pPr>
            <a:r>
              <a:rPr lang="en-GB" dirty="0"/>
              <a:t>Coal was transported to the copperworks via rail ways, canals and ships along the River Tawe. </a:t>
            </a:r>
          </a:p>
          <a:p>
            <a:pPr marL="285750" indent="-285750">
              <a:buFont typeface="Arial" panose="020B0604020202020204" pitchFamily="34" charset="0"/>
              <a:buChar char="•"/>
            </a:pPr>
            <a:r>
              <a:rPr lang="en-GB" dirty="0"/>
              <a:t>Coal was used as a fuel source for powering furnaces to generate the high temperatures needed to smelt the copper ore.                        (“Coal and Wales An Introduction”, n.d.)</a:t>
            </a:r>
          </a:p>
        </p:txBody>
      </p:sp>
      <p:pic>
        <p:nvPicPr>
          <p:cNvPr id="39" name="Audio 38">
            <a:hlinkClick r:id="" action="ppaction://media"/>
            <a:extLst>
              <a:ext uri="{FF2B5EF4-FFF2-40B4-BE49-F238E27FC236}">
                <a16:creationId xmlns:a16="http://schemas.microsoft.com/office/drawing/2014/main" id="{4E733F86-1366-B09D-5759-077F3CC4F60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4478563"/>
      </p:ext>
    </p:extLst>
  </p:cSld>
  <p:clrMapOvr>
    <a:masterClrMapping/>
  </p:clrMapOvr>
  <mc:AlternateContent xmlns:mc="http://schemas.openxmlformats.org/markup-compatibility/2006">
    <mc:Choice xmlns:p14="http://schemas.microsoft.com/office/powerpoint/2010/main" Requires="p14">
      <p:transition spd="slow" p14:dur="2000" advTm="32206"/>
    </mc:Choice>
    <mc:Fallback>
      <p:transition spd="slow" advTm="322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46056-57F9-7081-CFFA-56B2039BCE0F}"/>
              </a:ext>
            </a:extLst>
          </p:cNvPr>
          <p:cNvSpPr>
            <a:spLocks noGrp="1"/>
          </p:cNvSpPr>
          <p:nvPr>
            <p:ph type="title"/>
          </p:nvPr>
        </p:nvSpPr>
        <p:spPr>
          <a:xfrm>
            <a:off x="572493" y="238539"/>
            <a:ext cx="11018520" cy="1434415"/>
          </a:xfrm>
        </p:spPr>
        <p:txBody>
          <a:bodyPr anchor="b">
            <a:normAutofit/>
          </a:bodyPr>
          <a:lstStyle/>
          <a:p>
            <a:r>
              <a:rPr lang="en-GB" sz="5400"/>
              <a:t>Copper</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AC389E-276F-B6E6-6A79-D5335B1B605C}"/>
              </a:ext>
            </a:extLst>
          </p:cNvPr>
          <p:cNvSpPr>
            <a:spLocks noGrp="1"/>
          </p:cNvSpPr>
          <p:nvPr>
            <p:ph idx="1"/>
          </p:nvPr>
        </p:nvSpPr>
        <p:spPr>
          <a:xfrm>
            <a:off x="572493" y="2071316"/>
            <a:ext cx="6713552" cy="4119172"/>
          </a:xfrm>
        </p:spPr>
        <p:txBody>
          <a:bodyPr anchor="t">
            <a:normAutofit/>
          </a:bodyPr>
          <a:lstStyle/>
          <a:p>
            <a:r>
              <a:rPr lang="en-GB" sz="1900" dirty="0"/>
              <a:t>Copper ore was imported from other areas of Britain such as Anglesey and Cornwall as well as from foreign countries like Chile, Cuba and Australia.</a:t>
            </a:r>
          </a:p>
          <a:p>
            <a:r>
              <a:rPr lang="en-GB" sz="1900" dirty="0"/>
              <a:t>Three to four tons of coal was required to smelt one ton of copper.</a:t>
            </a:r>
          </a:p>
          <a:p>
            <a:r>
              <a:rPr lang="en-GB" sz="1900" dirty="0"/>
              <a:t>At its peak in the 19th century Swansea smelted 90% of the world’s copper by utilising the revolutionary ‘Welsh process’ of smelting. </a:t>
            </a:r>
          </a:p>
          <a:p>
            <a:r>
              <a:rPr lang="en-GB" sz="1900" dirty="0"/>
              <a:t>The copper smelted at Swansea was used to create coins, pots and copper-bottomed ships.</a:t>
            </a:r>
          </a:p>
          <a:p>
            <a:pPr marL="0" indent="0">
              <a:buNone/>
            </a:pPr>
            <a:r>
              <a:rPr lang="en-GB" sz="1900" dirty="0"/>
              <a:t>(“Swansea Copper: A Global History”, 2021; “The Beginning of the Copper Industry”, n.d.; “Swansea Copper: A Global History”, 2020; “Diversification from copper”, n.d.).</a:t>
            </a:r>
          </a:p>
        </p:txBody>
      </p:sp>
      <p:pic>
        <p:nvPicPr>
          <p:cNvPr id="5" name="Picture 4" descr="A close up of a rock&#10;&#10;AI-generated content may be incorrect.">
            <a:extLst>
              <a:ext uri="{FF2B5EF4-FFF2-40B4-BE49-F238E27FC236}">
                <a16:creationId xmlns:a16="http://schemas.microsoft.com/office/drawing/2014/main" id="{3A0F471A-AC4D-3156-E51E-B7C6E8DF47CA}"/>
              </a:ext>
            </a:extLst>
          </p:cNvPr>
          <p:cNvPicPr>
            <a:picLocks noChangeAspect="1"/>
          </p:cNvPicPr>
          <p:nvPr/>
        </p:nvPicPr>
        <p:blipFill>
          <a:blip r:embed="rId5"/>
          <a:srcRect l="17456" r="7686" b="-2"/>
          <a:stretch/>
        </p:blipFill>
        <p:spPr>
          <a:xfrm>
            <a:off x="7675658" y="2093976"/>
            <a:ext cx="3941064" cy="4096512"/>
          </a:xfrm>
          <a:prstGeom prst="rect">
            <a:avLst/>
          </a:prstGeom>
        </p:spPr>
      </p:pic>
      <p:sp>
        <p:nvSpPr>
          <p:cNvPr id="7" name="TextBox 6">
            <a:extLst>
              <a:ext uri="{FF2B5EF4-FFF2-40B4-BE49-F238E27FC236}">
                <a16:creationId xmlns:a16="http://schemas.microsoft.com/office/drawing/2014/main" id="{2C5D436C-4A4D-1F77-727E-626409EE5905}"/>
              </a:ext>
            </a:extLst>
          </p:cNvPr>
          <p:cNvSpPr txBox="1"/>
          <p:nvPr/>
        </p:nvSpPr>
        <p:spPr>
          <a:xfrm>
            <a:off x="7675658" y="6339578"/>
            <a:ext cx="6094140" cy="215444"/>
          </a:xfrm>
          <a:prstGeom prst="rect">
            <a:avLst/>
          </a:prstGeom>
          <a:noFill/>
        </p:spPr>
        <p:txBody>
          <a:bodyPr wrap="square">
            <a:spAutoFit/>
          </a:bodyPr>
          <a:lstStyle/>
          <a:p>
            <a:r>
              <a:rPr lang="en-GB" sz="800" dirty="0"/>
              <a:t>(Copper (Cu) Ore, 2023)</a:t>
            </a:r>
          </a:p>
        </p:txBody>
      </p:sp>
      <p:pic>
        <p:nvPicPr>
          <p:cNvPr id="34" name="Audio 33">
            <a:hlinkClick r:id="" action="ppaction://media"/>
            <a:extLst>
              <a:ext uri="{FF2B5EF4-FFF2-40B4-BE49-F238E27FC236}">
                <a16:creationId xmlns:a16="http://schemas.microsoft.com/office/drawing/2014/main" id="{DFA62C10-53CD-7D05-FC22-80B6F136520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6054521"/>
      </p:ext>
    </p:extLst>
  </p:cSld>
  <p:clrMapOvr>
    <a:masterClrMapping/>
  </p:clrMapOvr>
  <mc:AlternateContent xmlns:mc="http://schemas.openxmlformats.org/markup-compatibility/2006">
    <mc:Choice xmlns:p14="http://schemas.microsoft.com/office/powerpoint/2010/main" Requires="p14">
      <p:transition spd="slow" p14:dur="2000" advTm="37846"/>
    </mc:Choice>
    <mc:Fallback>
      <p:transition spd="slow" advTm="37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1593C-AA65-A404-8863-B54071DA8076}"/>
              </a:ext>
            </a:extLst>
          </p:cNvPr>
          <p:cNvSpPr>
            <a:spLocks noGrp="1"/>
          </p:cNvSpPr>
          <p:nvPr>
            <p:ph type="title"/>
          </p:nvPr>
        </p:nvSpPr>
        <p:spPr/>
        <p:txBody>
          <a:bodyPr/>
          <a:lstStyle/>
          <a:p>
            <a:r>
              <a:rPr lang="en-GB" dirty="0"/>
              <a:t>Key People</a:t>
            </a:r>
          </a:p>
        </p:txBody>
      </p:sp>
      <p:sp>
        <p:nvSpPr>
          <p:cNvPr id="3" name="Content Placeholder 2">
            <a:extLst>
              <a:ext uri="{FF2B5EF4-FFF2-40B4-BE49-F238E27FC236}">
                <a16:creationId xmlns:a16="http://schemas.microsoft.com/office/drawing/2014/main" id="{7052664C-F2BA-C36E-9485-B8708D9A2149}"/>
              </a:ext>
            </a:extLst>
          </p:cNvPr>
          <p:cNvSpPr>
            <a:spLocks noGrp="1"/>
          </p:cNvSpPr>
          <p:nvPr>
            <p:ph idx="1"/>
          </p:nvPr>
        </p:nvSpPr>
        <p:spPr/>
        <p:txBody>
          <a:bodyPr>
            <a:normAutofit fontScale="92500" lnSpcReduction="20000"/>
          </a:bodyPr>
          <a:lstStyle/>
          <a:p>
            <a:r>
              <a:rPr lang="en-GB" b="1" dirty="0"/>
              <a:t>Gabriel Powell </a:t>
            </a:r>
          </a:p>
          <a:p>
            <a:pPr marL="0" indent="0">
              <a:buNone/>
            </a:pPr>
            <a:r>
              <a:rPr lang="en-GB" dirty="0"/>
              <a:t>-  </a:t>
            </a:r>
            <a:r>
              <a:rPr lang="en-GB" sz="2400" dirty="0"/>
              <a:t>Advocated for Swansea as an ideal location for the copper industry due to its proximity to coal, water, and Cornwall’s copper ore (“The Beginning of the Copper Industry,” n.d.).</a:t>
            </a:r>
          </a:p>
          <a:p>
            <a:r>
              <a:rPr lang="en-GB" b="1" dirty="0"/>
              <a:t>Vivian Family (John, John Henry and Richard Hussey Vivian) </a:t>
            </a:r>
          </a:p>
          <a:p>
            <a:pPr marL="0" indent="0">
              <a:buNone/>
            </a:pPr>
            <a:r>
              <a:rPr lang="en-GB" dirty="0"/>
              <a:t>-  </a:t>
            </a:r>
            <a:r>
              <a:rPr lang="en-GB" sz="2400" dirty="0"/>
              <a:t>Took over the Hafod land and established the Hafod Copperworks in 1810</a:t>
            </a:r>
          </a:p>
          <a:p>
            <a:pPr>
              <a:buFontTx/>
              <a:buChar char="-"/>
            </a:pPr>
            <a:r>
              <a:rPr lang="en-GB" sz="2400" dirty="0"/>
              <a:t>Under the Vivian’s ownership, Hafod became the largest copperworks in the world, employing over a thousand people at its peak (“How we brought the evocative story of Swansea’s copper heritage to life using 3D Reality Capture”, n.d.). </a:t>
            </a:r>
          </a:p>
          <a:p>
            <a:pPr>
              <a:buFontTx/>
              <a:buChar char="-"/>
            </a:pPr>
            <a:r>
              <a:rPr lang="en-GB" sz="2400" dirty="0"/>
              <a:t>During the mid-19th century, the Vivian family purchased the area around Vivian Street to house the families of their Hafod workers. Over time they expanded the area by adding chapels, social clubs and schools for the workers families (Clements, 2019).</a:t>
            </a:r>
          </a:p>
        </p:txBody>
      </p:sp>
      <p:pic>
        <p:nvPicPr>
          <p:cNvPr id="36" name="Audio 35">
            <a:hlinkClick r:id="" action="ppaction://media"/>
            <a:extLst>
              <a:ext uri="{FF2B5EF4-FFF2-40B4-BE49-F238E27FC236}">
                <a16:creationId xmlns:a16="http://schemas.microsoft.com/office/drawing/2014/main" id="{61F0AB55-A831-4C4F-3EF8-5DB231A3612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7199646"/>
      </p:ext>
    </p:extLst>
  </p:cSld>
  <p:clrMapOvr>
    <a:masterClrMapping/>
  </p:clrMapOvr>
  <mc:AlternateContent xmlns:mc="http://schemas.openxmlformats.org/markup-compatibility/2006">
    <mc:Choice xmlns:p14="http://schemas.microsoft.com/office/powerpoint/2010/main" Requires="p14">
      <p:transition spd="slow" p14:dur="2000" advTm="38262"/>
    </mc:Choice>
    <mc:Fallback>
      <p:transition spd="slow" advTm="38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1F329-0F0D-1DD6-AF6D-10D524E9A3F6}"/>
              </a:ext>
            </a:extLst>
          </p:cNvPr>
          <p:cNvSpPr>
            <a:spLocks noGrp="1"/>
          </p:cNvSpPr>
          <p:nvPr>
            <p:ph type="title"/>
          </p:nvPr>
        </p:nvSpPr>
        <p:spPr>
          <a:xfrm>
            <a:off x="2990386" y="2528462"/>
            <a:ext cx="10515600" cy="1325563"/>
          </a:xfrm>
        </p:spPr>
        <p:txBody>
          <a:bodyPr/>
          <a:lstStyle/>
          <a:p>
            <a:r>
              <a:rPr lang="en-GB" dirty="0"/>
              <a:t>Thank You For Listening</a:t>
            </a:r>
          </a:p>
        </p:txBody>
      </p:sp>
      <p:pic>
        <p:nvPicPr>
          <p:cNvPr id="28" name="Audio 27">
            <a:hlinkClick r:id="" action="ppaction://media"/>
            <a:extLst>
              <a:ext uri="{FF2B5EF4-FFF2-40B4-BE49-F238E27FC236}">
                <a16:creationId xmlns:a16="http://schemas.microsoft.com/office/drawing/2014/main" id="{BFA29E03-F31E-A8FB-F129-F227B6D0EFE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9018730"/>
      </p:ext>
    </p:extLst>
  </p:cSld>
  <p:clrMapOvr>
    <a:masterClrMapping/>
  </p:clrMapOvr>
  <mc:AlternateContent xmlns:mc="http://schemas.openxmlformats.org/markup-compatibility/2006">
    <mc:Choice xmlns:p14="http://schemas.microsoft.com/office/powerpoint/2010/main" Requires="p14">
      <p:transition spd="slow" p14:dur="2000" advTm="12410"/>
    </mc:Choice>
    <mc:Fallback>
      <p:transition spd="slow" advTm="12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F69D2-EFCC-2FEC-63F9-466B86536718}"/>
              </a:ext>
            </a:extLst>
          </p:cNvPr>
          <p:cNvSpPr>
            <a:spLocks noGrp="1"/>
          </p:cNvSpPr>
          <p:nvPr>
            <p:ph type="title"/>
          </p:nvPr>
        </p:nvSpPr>
        <p:spPr>
          <a:xfrm>
            <a:off x="4585010" y="-281646"/>
            <a:ext cx="10515600" cy="1325563"/>
          </a:xfrm>
        </p:spPr>
        <p:txBody>
          <a:bodyPr>
            <a:normAutofit/>
          </a:bodyPr>
          <a:lstStyle/>
          <a:p>
            <a:r>
              <a:rPr lang="en-GB" sz="1600" b="1" dirty="0"/>
              <a:t>Reference List</a:t>
            </a:r>
          </a:p>
        </p:txBody>
      </p:sp>
      <p:sp>
        <p:nvSpPr>
          <p:cNvPr id="6" name="TextBox 5">
            <a:extLst>
              <a:ext uri="{FF2B5EF4-FFF2-40B4-BE49-F238E27FC236}">
                <a16:creationId xmlns:a16="http://schemas.microsoft.com/office/drawing/2014/main" id="{5C766E85-5268-C456-8369-1E1ADA1B0C44}"/>
              </a:ext>
            </a:extLst>
          </p:cNvPr>
          <p:cNvSpPr txBox="1"/>
          <p:nvPr/>
        </p:nvSpPr>
        <p:spPr>
          <a:xfrm>
            <a:off x="347546" y="381136"/>
            <a:ext cx="11496907" cy="6668492"/>
          </a:xfrm>
          <a:prstGeom prst="rect">
            <a:avLst/>
          </a:prstGeom>
          <a:noFill/>
        </p:spPr>
        <p:txBody>
          <a:bodyPr wrap="square" rtlCol="0">
            <a:spAutoFit/>
          </a:bodyPr>
          <a:lstStyle/>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 Copper Bottomed Dig.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(2025). Time Team Classics. Available at: https://www.youtube.com/watch?v=C0FzK0KA53A</a:t>
            </a:r>
          </a:p>
          <a:p>
            <a:pPr marL="457200" indent="-457200">
              <a:lnSpc>
                <a:spcPct val="200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Clements, L. (2019).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protected areas of Swansea and Gower and their fascinating history.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Wales Online. Available at: https://www.walesonline.co.uk/news/wales-news/protected-areas-swansea-gower-fascinating-15687634</a:t>
            </a:r>
          </a:p>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Coal and Wales An Introduction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(n.d.). Wales Museum.. Available at: https://museum.wales/media/59735/COAL-AND-WALES--An-Introduction-3.pdf</a:t>
            </a:r>
          </a:p>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Coal.</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(2023). Geology Science. Available at: https://geologyscience.com/rocks/coal/</a:t>
            </a:r>
          </a:p>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Copper (Cu) Ore.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(2023). Geology Science. Available at: https://geologyscience.com/ore-minerals/copper-cu-ore/</a:t>
            </a:r>
          </a:p>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Copperopolis - A Snapshot Of The Industrial Revolution In Wales Animation.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(2021). Chart. Available at: https://www.youtube.com/watch?v=mp7ZlreG1Cw</a:t>
            </a:r>
          </a:p>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Diversification from copper.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(n.d.). Swansea Museum. Available at: http://www.swanseamuseum.co.uk/swansea-a-brief-history/industry/diversification-from-copper</a:t>
            </a:r>
          </a:p>
          <a:p>
            <a:pPr marL="457200" indent="-457200">
              <a:lnSpc>
                <a:spcPct val="200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Google Maps. (n.d.). (Hafod, Swansea). Retrieved 20</a:t>
            </a:r>
            <a:r>
              <a:rPr lang="en-GB" sz="1200"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February 2025. Available at: https://www.google.co.uk/maps/@51.6255079,-3.9284279,14z?entry=ttu&amp;g_ep=EgoyMDI1MDIxNy4wIKXMDSoASAFQAw%3D%3D</a:t>
            </a:r>
          </a:p>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How we brought the evocative story of Swansea’s copper heritage to life using 3D Reality Capture.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Terradat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Available at: https://www.terradat.co.uk/how-we-brought-the-evocative-story-of-swanseas-copper-heritage-to-life-using-3d-reality-capture/</a:t>
            </a:r>
          </a:p>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Limestone.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(2023). Geology Science. Available at: https://geologyscience.com/rocks/sedimentary-rocks/limestone/</a:t>
            </a:r>
          </a:p>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Map Showing Counties Of Wales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(n.d.). Celene Annemarie. Available at: https://sherilloaggie.pages.dev/lisrp-map-showing-counties-of-wales-tpyts-photos/</a:t>
            </a:r>
          </a:p>
          <a:p>
            <a:endParaRPr lang="en-GB" dirty="0"/>
          </a:p>
        </p:txBody>
      </p:sp>
    </p:spTree>
    <p:extLst>
      <p:ext uri="{BB962C8B-B14F-4D97-AF65-F5344CB8AC3E}">
        <p14:creationId xmlns:p14="http://schemas.microsoft.com/office/powerpoint/2010/main" val="3939081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568E687-1739-8779-3D7A-04E7F46F3430}"/>
              </a:ext>
            </a:extLst>
          </p:cNvPr>
          <p:cNvSpPr txBox="1"/>
          <p:nvPr/>
        </p:nvSpPr>
        <p:spPr>
          <a:xfrm>
            <a:off x="0" y="211873"/>
            <a:ext cx="12192000" cy="4308872"/>
          </a:xfrm>
          <a:prstGeom prst="rect">
            <a:avLst/>
          </a:prstGeom>
          <a:noFill/>
        </p:spPr>
        <p:txBody>
          <a:bodyPr wrap="square" rtlCol="0">
            <a:spAutoFit/>
          </a:bodyPr>
          <a:lstStyle/>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Musgrave Engine.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(n.d.). (Swansea). Available at: https://musgraveengine.com/1-welcome-map/</a:t>
            </a:r>
          </a:p>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Quarrying of Limestone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Fforest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Fawr</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Geopark. Available at: https://www.fforestfawrgeopark.org.uk/understanding/archaeology-and-industrial-heritage/quarrying-of-limestone/?form=MG0AV3&amp;form=MG0AV3</a:t>
            </a:r>
          </a:p>
          <a:p>
            <a:pPr marL="457200" indent="-457200">
              <a:lnSpc>
                <a:spcPct val="200000"/>
              </a:lnSpc>
              <a:spcAft>
                <a:spcPts val="800"/>
              </a:spcAft>
            </a:pP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Shaurya</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S. (2024).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A historic grade two listed building is being saved in Swansea and you might be able to dine there one day soon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Wales Online. Available at: https://www.walesonline.co.uk/news/wales-news/historic-grade-two-listed-building-30355273</a:t>
            </a:r>
          </a:p>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Swansea Copper: A Global History. (2020).</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University of South Wales. Available at: https://history.research.southwales.ac.uk/news/swansea-copper-global-history/</a:t>
            </a:r>
          </a:p>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Swansea Copper: A Global History. (2021).</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Johns Hopkins University Press. Available at: https://www.press.jhu.edu/newsroom/swansea-copper-global-history</a:t>
            </a:r>
          </a:p>
          <a:p>
            <a:pPr marL="457200" indent="-457200">
              <a:lnSpc>
                <a:spcPct val="200000"/>
              </a:lnSpc>
              <a:spcAft>
                <a:spcPts val="800"/>
              </a:spcAft>
            </a:pPr>
            <a:r>
              <a:rPr lang="en-GB" sz="1200" i="1" kern="100" dirty="0">
                <a:effectLst/>
                <a:latin typeface="Aptos" panose="020B0004020202020204" pitchFamily="34" charset="0"/>
                <a:ea typeface="Aptos" panose="020B0004020202020204" pitchFamily="34" charset="0"/>
                <a:cs typeface="Times New Roman" panose="02020603050405020304" pitchFamily="18" charset="0"/>
              </a:rPr>
              <a:t>The beginning of the copper industry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(n.d.). Swansea Museum. Available at: http://www.swanseamuseum.co.uk/whats-on/past-exhibitions/copperopolis/the-beginning-of-the-copper-industry</a:t>
            </a:r>
          </a:p>
          <a:p>
            <a:endParaRPr lang="en-GB" dirty="0"/>
          </a:p>
        </p:txBody>
      </p:sp>
    </p:spTree>
    <p:extLst>
      <p:ext uri="{BB962C8B-B14F-4D97-AF65-F5344CB8AC3E}">
        <p14:creationId xmlns:p14="http://schemas.microsoft.com/office/powerpoint/2010/main" val="42741740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669</TotalTime>
  <Words>1761</Words>
  <Application>Microsoft Office PowerPoint</Application>
  <PresentationFormat>Widescreen</PresentationFormat>
  <Paragraphs>71</Paragraphs>
  <Slides>8</Slides>
  <Notes>6</Notes>
  <HiddenSlides>0</HiddenSlides>
  <MMClips>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Swansea’s Copper Industry </vt:lpstr>
      <vt:lpstr>Where is Swansea (Hafod and Lower Swansea Valley) Geographically Located?</vt:lpstr>
      <vt:lpstr>Limestone                                                Coal</vt:lpstr>
      <vt:lpstr>Copper</vt:lpstr>
      <vt:lpstr>Key People</vt:lpstr>
      <vt:lpstr>Thank You For Listening</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Iestyn Thomas</dc:creator>
  <cp:lastModifiedBy>Iestyn Thomas</cp:lastModifiedBy>
  <cp:revision>3</cp:revision>
  <dcterms:created xsi:type="dcterms:W3CDTF">2025-02-07T14:38:33Z</dcterms:created>
  <dcterms:modified xsi:type="dcterms:W3CDTF">2025-03-07T10:47:11Z</dcterms:modified>
</cp:coreProperties>
</file>