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C828936-E2A3-A3A1-D525-AF5C03F5E2D3}" v="230" dt="2024-10-01T09:42:42.4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ylan Boettjer (2404410)" userId="S::2404410@student.uwtsd.ac.uk::bea6c310-4428-4d38-a315-e1e8272814c0" providerId="AD" clId="Web-{CC828936-E2A3-A3A1-D525-AF5C03F5E2D3}"/>
    <pc:docChg chg="addSld delSld modSld">
      <pc:chgData name="Dylan Boettjer (2404410)" userId="S::2404410@student.uwtsd.ac.uk::bea6c310-4428-4d38-a315-e1e8272814c0" providerId="AD" clId="Web-{CC828936-E2A3-A3A1-D525-AF5C03F5E2D3}" dt="2024-10-01T09:42:42.498" v="228"/>
      <pc:docMkLst>
        <pc:docMk/>
      </pc:docMkLst>
      <pc:sldChg chg="modSp">
        <pc:chgData name="Dylan Boettjer (2404410)" userId="S::2404410@student.uwtsd.ac.uk::bea6c310-4428-4d38-a315-e1e8272814c0" providerId="AD" clId="Web-{CC828936-E2A3-A3A1-D525-AF5C03F5E2D3}" dt="2024-10-01T09:31:41.596" v="13" actId="20577"/>
        <pc:sldMkLst>
          <pc:docMk/>
          <pc:sldMk cId="109857222" sldId="256"/>
        </pc:sldMkLst>
        <pc:spChg chg="mod">
          <ac:chgData name="Dylan Boettjer (2404410)" userId="S::2404410@student.uwtsd.ac.uk::bea6c310-4428-4d38-a315-e1e8272814c0" providerId="AD" clId="Web-{CC828936-E2A3-A3A1-D525-AF5C03F5E2D3}" dt="2024-10-01T09:31:41.596" v="13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delSp modSp new">
        <pc:chgData name="Dylan Boettjer (2404410)" userId="S::2404410@student.uwtsd.ac.uk::bea6c310-4428-4d38-a315-e1e8272814c0" providerId="AD" clId="Web-{CC828936-E2A3-A3A1-D525-AF5C03F5E2D3}" dt="2024-10-01T09:42:40.779" v="227" actId="20577"/>
        <pc:sldMkLst>
          <pc:docMk/>
          <pc:sldMk cId="4005852294" sldId="257"/>
        </pc:sldMkLst>
        <pc:spChg chg="del">
          <ac:chgData name="Dylan Boettjer (2404410)" userId="S::2404410@student.uwtsd.ac.uk::bea6c310-4428-4d38-a315-e1e8272814c0" providerId="AD" clId="Web-{CC828936-E2A3-A3A1-D525-AF5C03F5E2D3}" dt="2024-10-01T09:32:59.597" v="15"/>
          <ac:spMkLst>
            <pc:docMk/>
            <pc:sldMk cId="4005852294" sldId="257"/>
            <ac:spMk id="2" creationId="{848E5772-2419-3104-4829-744210F1F402}"/>
          </ac:spMkLst>
        </pc:spChg>
        <pc:spChg chg="mod">
          <ac:chgData name="Dylan Boettjer (2404410)" userId="S::2404410@student.uwtsd.ac.uk::bea6c310-4428-4d38-a315-e1e8272814c0" providerId="AD" clId="Web-{CC828936-E2A3-A3A1-D525-AF5C03F5E2D3}" dt="2024-10-01T09:42:40.779" v="227" actId="20577"/>
          <ac:spMkLst>
            <pc:docMk/>
            <pc:sldMk cId="4005852294" sldId="257"/>
            <ac:spMk id="3" creationId="{5FF29594-56D7-ED68-3ABE-9AA669DD23A5}"/>
          </ac:spMkLst>
        </pc:spChg>
      </pc:sldChg>
      <pc:sldChg chg="new">
        <pc:chgData name="Dylan Boettjer (2404410)" userId="S::2404410@student.uwtsd.ac.uk::bea6c310-4428-4d38-a315-e1e8272814c0" providerId="AD" clId="Web-{CC828936-E2A3-A3A1-D525-AF5C03F5E2D3}" dt="2024-10-01T09:42:42.498" v="228"/>
        <pc:sldMkLst>
          <pc:docMk/>
          <pc:sldMk cId="3959768609" sldId="258"/>
        </pc:sldMkLst>
      </pc:sldChg>
      <pc:sldChg chg="new del">
        <pc:chgData name="Dylan Boettjer (2404410)" userId="S::2404410@student.uwtsd.ac.uk::bea6c310-4428-4d38-a315-e1e8272814c0" providerId="AD" clId="Web-{CC828936-E2A3-A3A1-D525-AF5C03F5E2D3}" dt="2024-10-01T09:40:41.308" v="144"/>
        <pc:sldMkLst>
          <pc:docMk/>
          <pc:sldMk cId="4048555044" sldId="258"/>
        </pc:sldMkLst>
      </pc:sldChg>
      <pc:sldChg chg="new del">
        <pc:chgData name="Dylan Boettjer (2404410)" userId="S::2404410@student.uwtsd.ac.uk::bea6c310-4428-4d38-a315-e1e8272814c0" providerId="AD" clId="Web-{CC828936-E2A3-A3A1-D525-AF5C03F5E2D3}" dt="2024-10-01T09:40:42.136" v="145"/>
        <pc:sldMkLst>
          <pc:docMk/>
          <pc:sldMk cId="2953247242" sldId="259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The benefits to obtaining a professional policing degree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F29594-56D7-ED68-3ABE-9AA669DD23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5553"/>
            <a:ext cx="10515600" cy="61874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dirty="0">
                <a:latin typeface="Arial"/>
                <a:cs typeface="Arial"/>
              </a:rPr>
              <a:t>In the article by Longstaff (2023), a policing degree can open your careers door to many other options within the policing force, while also providing you with much expertise as well as knowledge about anti-social behavior, counter terrorism and drug crime etc. Bottomley (2019) also suggests that doing a policing degree is perfect for anyone wanting to become a future police officer and how studying before applying will grant you a bigger chance at being accepted into this role.</a:t>
            </a:r>
            <a:endParaRPr lang="en-US"/>
          </a:p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058522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966E1-51E0-6A3C-BF1B-10EA389522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B1CBB7-21F6-BDFF-9FE0-960118A2E3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97686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The benefits to obtaining a professional policing degree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50</cp:revision>
  <dcterms:created xsi:type="dcterms:W3CDTF">2024-10-01T09:30:40Z</dcterms:created>
  <dcterms:modified xsi:type="dcterms:W3CDTF">2024-10-01T09:42:50Z</dcterms:modified>
</cp:coreProperties>
</file>