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5"/>
  </p:notesMasterIdLst>
  <p:sldIdLst>
    <p:sldId id="719" r:id="rId24"/>
    <p:sldId id="301" r:id="rId25"/>
    <p:sldId id="302" r:id="rId26"/>
    <p:sldId id="835" r:id="rId27"/>
    <p:sldId id="1051" r:id="rId28"/>
    <p:sldId id="1052" r:id="rId29"/>
    <p:sldId id="1053" r:id="rId30"/>
    <p:sldId id="1054" r:id="rId31"/>
    <p:sldId id="1058" r:id="rId32"/>
    <p:sldId id="1056" r:id="rId33"/>
    <p:sldId id="1055" r:id="rId34"/>
    <p:sldId id="1059" r:id="rId35"/>
    <p:sldId id="1060" r:id="rId36"/>
    <p:sldId id="1061" r:id="rId37"/>
    <p:sldId id="1062" r:id="rId38"/>
    <p:sldId id="1063" r:id="rId39"/>
    <p:sldId id="1064" r:id="rId40"/>
    <p:sldId id="1065" r:id="rId41"/>
    <p:sldId id="1066" r:id="rId42"/>
    <p:sldId id="1067" r:id="rId43"/>
    <p:sldId id="1068" r:id="rId44"/>
    <p:sldId id="1071" r:id="rId45"/>
    <p:sldId id="1070" r:id="rId46"/>
    <p:sldId id="1072" r:id="rId47"/>
    <p:sldId id="1074" r:id="rId48"/>
    <p:sldId id="1075" r:id="rId49"/>
    <p:sldId id="1076" r:id="rId50"/>
    <p:sldId id="1077" r:id="rId51"/>
    <p:sldId id="1078" r:id="rId52"/>
    <p:sldId id="1079" r:id="rId53"/>
    <p:sldId id="1080" r:id="rId54"/>
    <p:sldId id="1081" r:id="rId55"/>
    <p:sldId id="1082" r:id="rId56"/>
    <p:sldId id="1083" r:id="rId57"/>
    <p:sldId id="1084" r:id="rId58"/>
    <p:sldId id="1085" r:id="rId59"/>
    <p:sldId id="1086" r:id="rId60"/>
    <p:sldId id="1087" r:id="rId61"/>
    <p:sldId id="1088" r:id="rId62"/>
    <p:sldId id="1089" r:id="rId63"/>
    <p:sldId id="721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5B01AB-3C14-408B-ABEF-E53E74C9522B}" v="40" dt="2023-03-23T06:35:50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2628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225B01AB-3C14-408B-ABEF-E53E74C9522B}"/>
    <pc:docChg chg="undo custSel addSld delSld modSld sldOrd">
      <pc:chgData name="Stalin Jacob Wilson Packia Dhas" userId="050d7d71-3621-4503-95e8-1c9a9d962492" providerId="ADAL" clId="{225B01AB-3C14-408B-ABEF-E53E74C9522B}" dt="2023-03-23T11:01:50.276" v="1007" actId="113"/>
      <pc:docMkLst>
        <pc:docMk/>
      </pc:docMkLst>
      <pc:sldChg chg="modSp mod">
        <pc:chgData name="Stalin Jacob Wilson Packia Dhas" userId="050d7d71-3621-4503-95e8-1c9a9d962492" providerId="ADAL" clId="{225B01AB-3C14-408B-ABEF-E53E74C9522B}" dt="2023-03-23T05:46:09.406" v="490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225B01AB-3C14-408B-ABEF-E53E74C9522B}" dt="2023-03-23T05:46:09.406" v="490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25B01AB-3C14-408B-ABEF-E53E74C9522B}" dt="2023-03-23T05:46:15.370" v="498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225B01AB-3C14-408B-ABEF-E53E74C9522B}" dt="2023-03-23T05:46:15.370" v="498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25B01AB-3C14-408B-ABEF-E53E74C9522B}" dt="2023-03-23T04:35:22.177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225B01AB-3C14-408B-ABEF-E53E74C9522B}" dt="2023-03-23T04:35:22.177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225B01AB-3C14-408B-ABEF-E53E74C9522B}" dt="2023-03-23T05:48:00.900" v="513" actId="113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225B01AB-3C14-408B-ABEF-E53E74C9522B}" dt="2023-03-23T04:35:43.745" v="8" actId="20577"/>
          <ac:spMkLst>
            <pc:docMk/>
            <pc:sldMk cId="1619884069" sldId="8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5:48:00.900" v="513" actId="113"/>
          <ac:spMkLst>
            <pc:docMk/>
            <pc:sldMk cId="1619884069" sldId="83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4:35:28.277" v="3" actId="20577"/>
          <ac:spMkLst>
            <pc:docMk/>
            <pc:sldMk cId="1619884069" sldId="835"/>
            <ac:spMk id="7" creationId="{00000000-0000-0000-0000-000000000000}"/>
          </ac:spMkLst>
        </pc:spChg>
      </pc:sldChg>
      <pc:sldChg chg="del">
        <pc:chgData name="Stalin Jacob Wilson Packia Dhas" userId="050d7d71-3621-4503-95e8-1c9a9d962492" providerId="ADAL" clId="{225B01AB-3C14-408B-ABEF-E53E74C9522B}" dt="2023-03-23T05:31:59.344" v="306" actId="47"/>
        <pc:sldMkLst>
          <pc:docMk/>
          <pc:sldMk cId="2249996710" sldId="978"/>
        </pc:sldMkLst>
      </pc:sldChg>
      <pc:sldChg chg="del">
        <pc:chgData name="Stalin Jacob Wilson Packia Dhas" userId="050d7d71-3621-4503-95e8-1c9a9d962492" providerId="ADAL" clId="{225B01AB-3C14-408B-ABEF-E53E74C9522B}" dt="2023-03-23T05:31:59.489" v="307" actId="47"/>
        <pc:sldMkLst>
          <pc:docMk/>
          <pc:sldMk cId="1708001313" sldId="980"/>
        </pc:sldMkLst>
      </pc:sldChg>
      <pc:sldChg chg="del">
        <pc:chgData name="Stalin Jacob Wilson Packia Dhas" userId="050d7d71-3621-4503-95e8-1c9a9d962492" providerId="ADAL" clId="{225B01AB-3C14-408B-ABEF-E53E74C9522B}" dt="2023-03-23T05:31:59.669" v="308" actId="47"/>
        <pc:sldMkLst>
          <pc:docMk/>
          <pc:sldMk cId="3176012427" sldId="983"/>
        </pc:sldMkLst>
      </pc:sldChg>
      <pc:sldChg chg="del">
        <pc:chgData name="Stalin Jacob Wilson Packia Dhas" userId="050d7d71-3621-4503-95e8-1c9a9d962492" providerId="ADAL" clId="{225B01AB-3C14-408B-ABEF-E53E74C9522B}" dt="2023-03-23T05:31:59.827" v="309" actId="47"/>
        <pc:sldMkLst>
          <pc:docMk/>
          <pc:sldMk cId="3618223635" sldId="984"/>
        </pc:sldMkLst>
      </pc:sldChg>
      <pc:sldChg chg="del">
        <pc:chgData name="Stalin Jacob Wilson Packia Dhas" userId="050d7d71-3621-4503-95e8-1c9a9d962492" providerId="ADAL" clId="{225B01AB-3C14-408B-ABEF-E53E74C9522B}" dt="2023-03-23T05:32:00.118" v="311" actId="47"/>
        <pc:sldMkLst>
          <pc:docMk/>
          <pc:sldMk cId="180040071" sldId="985"/>
        </pc:sldMkLst>
      </pc:sldChg>
      <pc:sldChg chg="del">
        <pc:chgData name="Stalin Jacob Wilson Packia Dhas" userId="050d7d71-3621-4503-95e8-1c9a9d962492" providerId="ADAL" clId="{225B01AB-3C14-408B-ABEF-E53E74C9522B}" dt="2023-03-23T05:32:00.289" v="312" actId="47"/>
        <pc:sldMkLst>
          <pc:docMk/>
          <pc:sldMk cId="776604070" sldId="987"/>
        </pc:sldMkLst>
      </pc:sldChg>
      <pc:sldChg chg="del">
        <pc:chgData name="Stalin Jacob Wilson Packia Dhas" userId="050d7d71-3621-4503-95e8-1c9a9d962492" providerId="ADAL" clId="{225B01AB-3C14-408B-ABEF-E53E74C9522B}" dt="2023-03-23T05:32:00.433" v="313" actId="47"/>
        <pc:sldMkLst>
          <pc:docMk/>
          <pc:sldMk cId="839479479" sldId="988"/>
        </pc:sldMkLst>
      </pc:sldChg>
      <pc:sldChg chg="del">
        <pc:chgData name="Stalin Jacob Wilson Packia Dhas" userId="050d7d71-3621-4503-95e8-1c9a9d962492" providerId="ADAL" clId="{225B01AB-3C14-408B-ABEF-E53E74C9522B}" dt="2023-03-23T05:32:00.597" v="314" actId="47"/>
        <pc:sldMkLst>
          <pc:docMk/>
          <pc:sldMk cId="1280484643" sldId="989"/>
        </pc:sldMkLst>
      </pc:sldChg>
      <pc:sldChg chg="del">
        <pc:chgData name="Stalin Jacob Wilson Packia Dhas" userId="050d7d71-3621-4503-95e8-1c9a9d962492" providerId="ADAL" clId="{225B01AB-3C14-408B-ABEF-E53E74C9522B}" dt="2023-03-23T05:32:00.729" v="315" actId="47"/>
        <pc:sldMkLst>
          <pc:docMk/>
          <pc:sldMk cId="1268038737" sldId="990"/>
        </pc:sldMkLst>
      </pc:sldChg>
      <pc:sldChg chg="del">
        <pc:chgData name="Stalin Jacob Wilson Packia Dhas" userId="050d7d71-3621-4503-95e8-1c9a9d962492" providerId="ADAL" clId="{225B01AB-3C14-408B-ABEF-E53E74C9522B}" dt="2023-03-23T05:32:00.876" v="316" actId="47"/>
        <pc:sldMkLst>
          <pc:docMk/>
          <pc:sldMk cId="3623750643" sldId="991"/>
        </pc:sldMkLst>
      </pc:sldChg>
      <pc:sldChg chg="del">
        <pc:chgData name="Stalin Jacob Wilson Packia Dhas" userId="050d7d71-3621-4503-95e8-1c9a9d962492" providerId="ADAL" clId="{225B01AB-3C14-408B-ABEF-E53E74C9522B}" dt="2023-03-23T05:32:01.032" v="317" actId="47"/>
        <pc:sldMkLst>
          <pc:docMk/>
          <pc:sldMk cId="1573315904" sldId="992"/>
        </pc:sldMkLst>
      </pc:sldChg>
      <pc:sldChg chg="del">
        <pc:chgData name="Stalin Jacob Wilson Packia Dhas" userId="050d7d71-3621-4503-95e8-1c9a9d962492" providerId="ADAL" clId="{225B01AB-3C14-408B-ABEF-E53E74C9522B}" dt="2023-03-23T05:32:01.155" v="318" actId="47"/>
        <pc:sldMkLst>
          <pc:docMk/>
          <pc:sldMk cId="810527875" sldId="993"/>
        </pc:sldMkLst>
      </pc:sldChg>
      <pc:sldChg chg="del">
        <pc:chgData name="Stalin Jacob Wilson Packia Dhas" userId="050d7d71-3621-4503-95e8-1c9a9d962492" providerId="ADAL" clId="{225B01AB-3C14-408B-ABEF-E53E74C9522B}" dt="2023-03-23T05:32:01.315" v="319" actId="47"/>
        <pc:sldMkLst>
          <pc:docMk/>
          <pc:sldMk cId="209277280" sldId="994"/>
        </pc:sldMkLst>
      </pc:sldChg>
      <pc:sldChg chg="del">
        <pc:chgData name="Stalin Jacob Wilson Packia Dhas" userId="050d7d71-3621-4503-95e8-1c9a9d962492" providerId="ADAL" clId="{225B01AB-3C14-408B-ABEF-E53E74C9522B}" dt="2023-03-23T05:32:01.626" v="321" actId="47"/>
        <pc:sldMkLst>
          <pc:docMk/>
          <pc:sldMk cId="69435918" sldId="996"/>
        </pc:sldMkLst>
      </pc:sldChg>
      <pc:sldChg chg="del">
        <pc:chgData name="Stalin Jacob Wilson Packia Dhas" userId="050d7d71-3621-4503-95e8-1c9a9d962492" providerId="ADAL" clId="{225B01AB-3C14-408B-ABEF-E53E74C9522B}" dt="2023-03-23T05:32:01.784" v="322" actId="47"/>
        <pc:sldMkLst>
          <pc:docMk/>
          <pc:sldMk cId="1893392373" sldId="997"/>
        </pc:sldMkLst>
      </pc:sldChg>
      <pc:sldChg chg="del">
        <pc:chgData name="Stalin Jacob Wilson Packia Dhas" userId="050d7d71-3621-4503-95e8-1c9a9d962492" providerId="ADAL" clId="{225B01AB-3C14-408B-ABEF-E53E74C9522B}" dt="2023-03-23T05:32:02.218" v="325" actId="47"/>
        <pc:sldMkLst>
          <pc:docMk/>
          <pc:sldMk cId="3448982783" sldId="998"/>
        </pc:sldMkLst>
      </pc:sldChg>
      <pc:sldChg chg="del">
        <pc:chgData name="Stalin Jacob Wilson Packia Dhas" userId="050d7d71-3621-4503-95e8-1c9a9d962492" providerId="ADAL" clId="{225B01AB-3C14-408B-ABEF-E53E74C9522B}" dt="2023-03-23T05:32:02.556" v="327" actId="47"/>
        <pc:sldMkLst>
          <pc:docMk/>
          <pc:sldMk cId="2440483232" sldId="999"/>
        </pc:sldMkLst>
      </pc:sldChg>
      <pc:sldChg chg="del">
        <pc:chgData name="Stalin Jacob Wilson Packia Dhas" userId="050d7d71-3621-4503-95e8-1c9a9d962492" providerId="ADAL" clId="{225B01AB-3C14-408B-ABEF-E53E74C9522B}" dt="2023-03-23T05:32:02.689" v="328" actId="47"/>
        <pc:sldMkLst>
          <pc:docMk/>
          <pc:sldMk cId="976609537" sldId="1000"/>
        </pc:sldMkLst>
      </pc:sldChg>
      <pc:sldChg chg="del">
        <pc:chgData name="Stalin Jacob Wilson Packia Dhas" userId="050d7d71-3621-4503-95e8-1c9a9d962492" providerId="ADAL" clId="{225B01AB-3C14-408B-ABEF-E53E74C9522B}" dt="2023-03-23T05:32:02.850" v="329" actId="47"/>
        <pc:sldMkLst>
          <pc:docMk/>
          <pc:sldMk cId="2110443336" sldId="1001"/>
        </pc:sldMkLst>
      </pc:sldChg>
      <pc:sldChg chg="del">
        <pc:chgData name="Stalin Jacob Wilson Packia Dhas" userId="050d7d71-3621-4503-95e8-1c9a9d962492" providerId="ADAL" clId="{225B01AB-3C14-408B-ABEF-E53E74C9522B}" dt="2023-03-23T05:32:03.028" v="330" actId="47"/>
        <pc:sldMkLst>
          <pc:docMk/>
          <pc:sldMk cId="3336284851" sldId="1002"/>
        </pc:sldMkLst>
      </pc:sldChg>
      <pc:sldChg chg="del">
        <pc:chgData name="Stalin Jacob Wilson Packia Dhas" userId="050d7d71-3621-4503-95e8-1c9a9d962492" providerId="ADAL" clId="{225B01AB-3C14-408B-ABEF-E53E74C9522B}" dt="2023-03-23T05:32:03.147" v="331" actId="47"/>
        <pc:sldMkLst>
          <pc:docMk/>
          <pc:sldMk cId="1088572322" sldId="1003"/>
        </pc:sldMkLst>
      </pc:sldChg>
      <pc:sldChg chg="del">
        <pc:chgData name="Stalin Jacob Wilson Packia Dhas" userId="050d7d71-3621-4503-95e8-1c9a9d962492" providerId="ADAL" clId="{225B01AB-3C14-408B-ABEF-E53E74C9522B}" dt="2023-03-23T05:32:03.478" v="333" actId="47"/>
        <pc:sldMkLst>
          <pc:docMk/>
          <pc:sldMk cId="2689737615" sldId="1006"/>
        </pc:sldMkLst>
      </pc:sldChg>
      <pc:sldChg chg="del">
        <pc:chgData name="Stalin Jacob Wilson Packia Dhas" userId="050d7d71-3621-4503-95e8-1c9a9d962492" providerId="ADAL" clId="{225B01AB-3C14-408B-ABEF-E53E74C9522B}" dt="2023-03-23T05:32:03.626" v="334" actId="47"/>
        <pc:sldMkLst>
          <pc:docMk/>
          <pc:sldMk cId="3721965422" sldId="1007"/>
        </pc:sldMkLst>
      </pc:sldChg>
      <pc:sldChg chg="del">
        <pc:chgData name="Stalin Jacob Wilson Packia Dhas" userId="050d7d71-3621-4503-95e8-1c9a9d962492" providerId="ADAL" clId="{225B01AB-3C14-408B-ABEF-E53E74C9522B}" dt="2023-03-23T05:32:04.794" v="337" actId="47"/>
        <pc:sldMkLst>
          <pc:docMk/>
          <pc:sldMk cId="49796655" sldId="1008"/>
        </pc:sldMkLst>
      </pc:sldChg>
      <pc:sldChg chg="del">
        <pc:chgData name="Stalin Jacob Wilson Packia Dhas" userId="050d7d71-3621-4503-95e8-1c9a9d962492" providerId="ADAL" clId="{225B01AB-3C14-408B-ABEF-E53E74C9522B}" dt="2023-03-23T05:32:04.973" v="338" actId="47"/>
        <pc:sldMkLst>
          <pc:docMk/>
          <pc:sldMk cId="661812006" sldId="1010"/>
        </pc:sldMkLst>
      </pc:sldChg>
      <pc:sldChg chg="del">
        <pc:chgData name="Stalin Jacob Wilson Packia Dhas" userId="050d7d71-3621-4503-95e8-1c9a9d962492" providerId="ADAL" clId="{225B01AB-3C14-408B-ABEF-E53E74C9522B}" dt="2023-03-23T05:32:05.122" v="339" actId="47"/>
        <pc:sldMkLst>
          <pc:docMk/>
          <pc:sldMk cId="1342235531" sldId="1011"/>
        </pc:sldMkLst>
      </pc:sldChg>
      <pc:sldChg chg="del">
        <pc:chgData name="Stalin Jacob Wilson Packia Dhas" userId="050d7d71-3621-4503-95e8-1c9a9d962492" providerId="ADAL" clId="{225B01AB-3C14-408B-ABEF-E53E74C9522B}" dt="2023-03-23T05:32:05.450" v="341" actId="47"/>
        <pc:sldMkLst>
          <pc:docMk/>
          <pc:sldMk cId="2157818410" sldId="1012"/>
        </pc:sldMkLst>
      </pc:sldChg>
      <pc:sldChg chg="del">
        <pc:chgData name="Stalin Jacob Wilson Packia Dhas" userId="050d7d71-3621-4503-95e8-1c9a9d962492" providerId="ADAL" clId="{225B01AB-3C14-408B-ABEF-E53E74C9522B}" dt="2023-03-23T05:32:05.594" v="342" actId="47"/>
        <pc:sldMkLst>
          <pc:docMk/>
          <pc:sldMk cId="4226498574" sldId="1013"/>
        </pc:sldMkLst>
      </pc:sldChg>
      <pc:sldChg chg="del">
        <pc:chgData name="Stalin Jacob Wilson Packia Dhas" userId="050d7d71-3621-4503-95e8-1c9a9d962492" providerId="ADAL" clId="{225B01AB-3C14-408B-ABEF-E53E74C9522B}" dt="2023-03-23T05:32:05.907" v="344" actId="47"/>
        <pc:sldMkLst>
          <pc:docMk/>
          <pc:sldMk cId="3341256972" sldId="1014"/>
        </pc:sldMkLst>
      </pc:sldChg>
      <pc:sldChg chg="del">
        <pc:chgData name="Stalin Jacob Wilson Packia Dhas" userId="050d7d71-3621-4503-95e8-1c9a9d962492" providerId="ADAL" clId="{225B01AB-3C14-408B-ABEF-E53E74C9522B}" dt="2023-03-23T05:32:06.055" v="345" actId="47"/>
        <pc:sldMkLst>
          <pc:docMk/>
          <pc:sldMk cId="355393086" sldId="1015"/>
        </pc:sldMkLst>
      </pc:sldChg>
      <pc:sldChg chg="del">
        <pc:chgData name="Stalin Jacob Wilson Packia Dhas" userId="050d7d71-3621-4503-95e8-1c9a9d962492" providerId="ADAL" clId="{225B01AB-3C14-408B-ABEF-E53E74C9522B}" dt="2023-03-23T05:32:06.488" v="348" actId="47"/>
        <pc:sldMkLst>
          <pc:docMk/>
          <pc:sldMk cId="3555263338" sldId="1018"/>
        </pc:sldMkLst>
      </pc:sldChg>
      <pc:sldChg chg="del">
        <pc:chgData name="Stalin Jacob Wilson Packia Dhas" userId="050d7d71-3621-4503-95e8-1c9a9d962492" providerId="ADAL" clId="{225B01AB-3C14-408B-ABEF-E53E74C9522B}" dt="2023-03-23T05:32:06.655" v="349" actId="47"/>
        <pc:sldMkLst>
          <pc:docMk/>
          <pc:sldMk cId="2792314207" sldId="1019"/>
        </pc:sldMkLst>
      </pc:sldChg>
      <pc:sldChg chg="del">
        <pc:chgData name="Stalin Jacob Wilson Packia Dhas" userId="050d7d71-3621-4503-95e8-1c9a9d962492" providerId="ADAL" clId="{225B01AB-3C14-408B-ABEF-E53E74C9522B}" dt="2023-03-23T05:32:06.764" v="350" actId="47"/>
        <pc:sldMkLst>
          <pc:docMk/>
          <pc:sldMk cId="2541141019" sldId="1020"/>
        </pc:sldMkLst>
      </pc:sldChg>
      <pc:sldChg chg="del">
        <pc:chgData name="Stalin Jacob Wilson Packia Dhas" userId="050d7d71-3621-4503-95e8-1c9a9d962492" providerId="ADAL" clId="{225B01AB-3C14-408B-ABEF-E53E74C9522B}" dt="2023-03-23T05:32:06.937" v="351" actId="47"/>
        <pc:sldMkLst>
          <pc:docMk/>
          <pc:sldMk cId="1532125005" sldId="1022"/>
        </pc:sldMkLst>
      </pc:sldChg>
      <pc:sldChg chg="del">
        <pc:chgData name="Stalin Jacob Wilson Packia Dhas" userId="050d7d71-3621-4503-95e8-1c9a9d962492" providerId="ADAL" clId="{225B01AB-3C14-408B-ABEF-E53E74C9522B}" dt="2023-03-23T05:32:07.124" v="352" actId="47"/>
        <pc:sldMkLst>
          <pc:docMk/>
          <pc:sldMk cId="69491056" sldId="1023"/>
        </pc:sldMkLst>
      </pc:sldChg>
      <pc:sldChg chg="del">
        <pc:chgData name="Stalin Jacob Wilson Packia Dhas" userId="050d7d71-3621-4503-95e8-1c9a9d962492" providerId="ADAL" clId="{225B01AB-3C14-408B-ABEF-E53E74C9522B}" dt="2023-03-23T05:32:07.899" v="354" actId="47"/>
        <pc:sldMkLst>
          <pc:docMk/>
          <pc:sldMk cId="2270029630" sldId="1024"/>
        </pc:sldMkLst>
      </pc:sldChg>
      <pc:sldChg chg="del">
        <pc:chgData name="Stalin Jacob Wilson Packia Dhas" userId="050d7d71-3621-4503-95e8-1c9a9d962492" providerId="ADAL" clId="{225B01AB-3C14-408B-ABEF-E53E74C9522B}" dt="2023-03-23T05:32:08.036" v="355" actId="47"/>
        <pc:sldMkLst>
          <pc:docMk/>
          <pc:sldMk cId="921977133" sldId="1025"/>
        </pc:sldMkLst>
      </pc:sldChg>
      <pc:sldChg chg="del">
        <pc:chgData name="Stalin Jacob Wilson Packia Dhas" userId="050d7d71-3621-4503-95e8-1c9a9d962492" providerId="ADAL" clId="{225B01AB-3C14-408B-ABEF-E53E74C9522B}" dt="2023-03-23T05:32:09.746" v="357" actId="47"/>
        <pc:sldMkLst>
          <pc:docMk/>
          <pc:sldMk cId="2474776572" sldId="1026"/>
        </pc:sldMkLst>
      </pc:sldChg>
      <pc:sldChg chg="del">
        <pc:chgData name="Stalin Jacob Wilson Packia Dhas" userId="050d7d71-3621-4503-95e8-1c9a9d962492" providerId="ADAL" clId="{225B01AB-3C14-408B-ABEF-E53E74C9522B}" dt="2023-03-23T05:32:10.422" v="358" actId="47"/>
        <pc:sldMkLst>
          <pc:docMk/>
          <pc:sldMk cId="2009064614" sldId="1027"/>
        </pc:sldMkLst>
      </pc:sldChg>
      <pc:sldChg chg="del">
        <pc:chgData name="Stalin Jacob Wilson Packia Dhas" userId="050d7d71-3621-4503-95e8-1c9a9d962492" providerId="ADAL" clId="{225B01AB-3C14-408B-ABEF-E53E74C9522B}" dt="2023-03-23T05:32:10.918" v="359" actId="47"/>
        <pc:sldMkLst>
          <pc:docMk/>
          <pc:sldMk cId="4045711136" sldId="1028"/>
        </pc:sldMkLst>
      </pc:sldChg>
      <pc:sldChg chg="del">
        <pc:chgData name="Stalin Jacob Wilson Packia Dhas" userId="050d7d71-3621-4503-95e8-1c9a9d962492" providerId="ADAL" clId="{225B01AB-3C14-408B-ABEF-E53E74C9522B}" dt="2023-03-23T05:32:11.472" v="360" actId="47"/>
        <pc:sldMkLst>
          <pc:docMk/>
          <pc:sldMk cId="46657167" sldId="1029"/>
        </pc:sldMkLst>
      </pc:sldChg>
      <pc:sldChg chg="del">
        <pc:chgData name="Stalin Jacob Wilson Packia Dhas" userId="050d7d71-3621-4503-95e8-1c9a9d962492" providerId="ADAL" clId="{225B01AB-3C14-408B-ABEF-E53E74C9522B}" dt="2023-03-23T05:32:12.476" v="362" actId="47"/>
        <pc:sldMkLst>
          <pc:docMk/>
          <pc:sldMk cId="2040724633" sldId="1031"/>
        </pc:sldMkLst>
      </pc:sldChg>
      <pc:sldChg chg="del">
        <pc:chgData name="Stalin Jacob Wilson Packia Dhas" userId="050d7d71-3621-4503-95e8-1c9a9d962492" providerId="ADAL" clId="{225B01AB-3C14-408B-ABEF-E53E74C9522B}" dt="2023-03-23T05:32:13.015" v="363" actId="47"/>
        <pc:sldMkLst>
          <pc:docMk/>
          <pc:sldMk cId="2909902321" sldId="1032"/>
        </pc:sldMkLst>
      </pc:sldChg>
      <pc:sldChg chg="del">
        <pc:chgData name="Stalin Jacob Wilson Packia Dhas" userId="050d7d71-3621-4503-95e8-1c9a9d962492" providerId="ADAL" clId="{225B01AB-3C14-408B-ABEF-E53E74C9522B}" dt="2023-03-23T05:32:13.495" v="364" actId="47"/>
        <pc:sldMkLst>
          <pc:docMk/>
          <pc:sldMk cId="3992134472" sldId="1033"/>
        </pc:sldMkLst>
      </pc:sldChg>
      <pc:sldChg chg="del">
        <pc:chgData name="Stalin Jacob Wilson Packia Dhas" userId="050d7d71-3621-4503-95e8-1c9a9d962492" providerId="ADAL" clId="{225B01AB-3C14-408B-ABEF-E53E74C9522B}" dt="2023-03-23T05:31:59.096" v="305" actId="47"/>
        <pc:sldMkLst>
          <pc:docMk/>
          <pc:sldMk cId="133316661" sldId="1034"/>
        </pc:sldMkLst>
      </pc:sldChg>
      <pc:sldChg chg="del">
        <pc:chgData name="Stalin Jacob Wilson Packia Dhas" userId="050d7d71-3621-4503-95e8-1c9a9d962492" providerId="ADAL" clId="{225B01AB-3C14-408B-ABEF-E53E74C9522B}" dt="2023-03-23T05:31:59.978" v="310" actId="47"/>
        <pc:sldMkLst>
          <pc:docMk/>
          <pc:sldMk cId="3129801713" sldId="1035"/>
        </pc:sldMkLst>
      </pc:sldChg>
      <pc:sldChg chg="del">
        <pc:chgData name="Stalin Jacob Wilson Packia Dhas" userId="050d7d71-3621-4503-95e8-1c9a9d962492" providerId="ADAL" clId="{225B01AB-3C14-408B-ABEF-E53E74C9522B}" dt="2023-03-23T05:32:01.441" v="320" actId="47"/>
        <pc:sldMkLst>
          <pc:docMk/>
          <pc:sldMk cId="3371860687" sldId="1036"/>
        </pc:sldMkLst>
      </pc:sldChg>
      <pc:sldChg chg="del">
        <pc:chgData name="Stalin Jacob Wilson Packia Dhas" userId="050d7d71-3621-4503-95e8-1c9a9d962492" providerId="ADAL" clId="{225B01AB-3C14-408B-ABEF-E53E74C9522B}" dt="2023-03-23T05:32:01.931" v="323" actId="47"/>
        <pc:sldMkLst>
          <pc:docMk/>
          <pc:sldMk cId="1397469988" sldId="1037"/>
        </pc:sldMkLst>
      </pc:sldChg>
      <pc:sldChg chg="del">
        <pc:chgData name="Stalin Jacob Wilson Packia Dhas" userId="050d7d71-3621-4503-95e8-1c9a9d962492" providerId="ADAL" clId="{225B01AB-3C14-408B-ABEF-E53E74C9522B}" dt="2023-03-23T05:32:02.106" v="324" actId="47"/>
        <pc:sldMkLst>
          <pc:docMk/>
          <pc:sldMk cId="3895667489" sldId="1038"/>
        </pc:sldMkLst>
      </pc:sldChg>
      <pc:sldChg chg="del">
        <pc:chgData name="Stalin Jacob Wilson Packia Dhas" userId="050d7d71-3621-4503-95e8-1c9a9d962492" providerId="ADAL" clId="{225B01AB-3C14-408B-ABEF-E53E74C9522B}" dt="2023-03-23T05:32:02.382" v="326" actId="47"/>
        <pc:sldMkLst>
          <pc:docMk/>
          <pc:sldMk cId="2406390893" sldId="1039"/>
        </pc:sldMkLst>
      </pc:sldChg>
      <pc:sldChg chg="del">
        <pc:chgData name="Stalin Jacob Wilson Packia Dhas" userId="050d7d71-3621-4503-95e8-1c9a9d962492" providerId="ADAL" clId="{225B01AB-3C14-408B-ABEF-E53E74C9522B}" dt="2023-03-23T05:32:03.331" v="332" actId="47"/>
        <pc:sldMkLst>
          <pc:docMk/>
          <pc:sldMk cId="3380575492" sldId="1040"/>
        </pc:sldMkLst>
      </pc:sldChg>
      <pc:sldChg chg="del">
        <pc:chgData name="Stalin Jacob Wilson Packia Dhas" userId="050d7d71-3621-4503-95e8-1c9a9d962492" providerId="ADAL" clId="{225B01AB-3C14-408B-ABEF-E53E74C9522B}" dt="2023-03-23T05:32:03.811" v="335" actId="47"/>
        <pc:sldMkLst>
          <pc:docMk/>
          <pc:sldMk cId="1402652981" sldId="1041"/>
        </pc:sldMkLst>
      </pc:sldChg>
      <pc:sldChg chg="del">
        <pc:chgData name="Stalin Jacob Wilson Packia Dhas" userId="050d7d71-3621-4503-95e8-1c9a9d962492" providerId="ADAL" clId="{225B01AB-3C14-408B-ABEF-E53E74C9522B}" dt="2023-03-23T05:32:04.641" v="336" actId="47"/>
        <pc:sldMkLst>
          <pc:docMk/>
          <pc:sldMk cId="2902570392" sldId="1042"/>
        </pc:sldMkLst>
      </pc:sldChg>
      <pc:sldChg chg="del">
        <pc:chgData name="Stalin Jacob Wilson Packia Dhas" userId="050d7d71-3621-4503-95e8-1c9a9d962492" providerId="ADAL" clId="{225B01AB-3C14-408B-ABEF-E53E74C9522B}" dt="2023-03-23T05:32:05.261" v="340" actId="47"/>
        <pc:sldMkLst>
          <pc:docMk/>
          <pc:sldMk cId="3935698190" sldId="1043"/>
        </pc:sldMkLst>
      </pc:sldChg>
      <pc:sldChg chg="del">
        <pc:chgData name="Stalin Jacob Wilson Packia Dhas" userId="050d7d71-3621-4503-95e8-1c9a9d962492" providerId="ADAL" clId="{225B01AB-3C14-408B-ABEF-E53E74C9522B}" dt="2023-03-23T05:32:05.722" v="343" actId="47"/>
        <pc:sldMkLst>
          <pc:docMk/>
          <pc:sldMk cId="3901403265" sldId="1045"/>
        </pc:sldMkLst>
      </pc:sldChg>
      <pc:sldChg chg="del">
        <pc:chgData name="Stalin Jacob Wilson Packia Dhas" userId="050d7d71-3621-4503-95e8-1c9a9d962492" providerId="ADAL" clId="{225B01AB-3C14-408B-ABEF-E53E74C9522B}" dt="2023-03-23T05:32:06.180" v="346" actId="47"/>
        <pc:sldMkLst>
          <pc:docMk/>
          <pc:sldMk cId="3055753031" sldId="1046"/>
        </pc:sldMkLst>
      </pc:sldChg>
      <pc:sldChg chg="del">
        <pc:chgData name="Stalin Jacob Wilson Packia Dhas" userId="050d7d71-3621-4503-95e8-1c9a9d962492" providerId="ADAL" clId="{225B01AB-3C14-408B-ABEF-E53E74C9522B}" dt="2023-03-23T05:32:06.337" v="347" actId="47"/>
        <pc:sldMkLst>
          <pc:docMk/>
          <pc:sldMk cId="3871756462" sldId="1047"/>
        </pc:sldMkLst>
      </pc:sldChg>
      <pc:sldChg chg="del">
        <pc:chgData name="Stalin Jacob Wilson Packia Dhas" userId="050d7d71-3621-4503-95e8-1c9a9d962492" providerId="ADAL" clId="{225B01AB-3C14-408B-ABEF-E53E74C9522B}" dt="2023-03-23T05:32:07.711" v="353" actId="47"/>
        <pc:sldMkLst>
          <pc:docMk/>
          <pc:sldMk cId="1330779483" sldId="1048"/>
        </pc:sldMkLst>
      </pc:sldChg>
      <pc:sldChg chg="del">
        <pc:chgData name="Stalin Jacob Wilson Packia Dhas" userId="050d7d71-3621-4503-95e8-1c9a9d962492" providerId="ADAL" clId="{225B01AB-3C14-408B-ABEF-E53E74C9522B}" dt="2023-03-23T05:32:08.330" v="356" actId="47"/>
        <pc:sldMkLst>
          <pc:docMk/>
          <pc:sldMk cId="2493544469" sldId="1049"/>
        </pc:sldMkLst>
      </pc:sldChg>
      <pc:sldChg chg="del">
        <pc:chgData name="Stalin Jacob Wilson Packia Dhas" userId="050d7d71-3621-4503-95e8-1c9a9d962492" providerId="ADAL" clId="{225B01AB-3C14-408B-ABEF-E53E74C9522B}" dt="2023-03-23T05:32:11.923" v="361" actId="47"/>
        <pc:sldMkLst>
          <pc:docMk/>
          <pc:sldMk cId="765158300" sldId="1050"/>
        </pc:sldMkLst>
      </pc:sldChg>
      <pc:sldChg chg="addSp modSp add mod ord">
        <pc:chgData name="Stalin Jacob Wilson Packia Dhas" userId="050d7d71-3621-4503-95e8-1c9a9d962492" providerId="ADAL" clId="{225B01AB-3C14-408B-ABEF-E53E74C9522B}" dt="2023-03-23T05:48:18.947" v="514" actId="2711"/>
        <pc:sldMkLst>
          <pc:docMk/>
          <pc:sldMk cId="4186959676" sldId="1051"/>
        </pc:sldMkLst>
        <pc:spChg chg="mod">
          <ac:chgData name="Stalin Jacob Wilson Packia Dhas" userId="050d7d71-3621-4503-95e8-1c9a9d962492" providerId="ADAL" clId="{225B01AB-3C14-408B-ABEF-E53E74C9522B}" dt="2023-03-23T05:48:18.947" v="514" actId="2711"/>
          <ac:spMkLst>
            <pc:docMk/>
            <pc:sldMk cId="4186959676" sldId="105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4:39:21.944" v="32" actId="1076"/>
          <ac:picMkLst>
            <pc:docMk/>
            <pc:sldMk cId="4186959676" sldId="1051"/>
            <ac:picMk id="1026" creationId="{336DBE63-77AC-F1C7-A745-52489B6016E6}"/>
          </ac:picMkLst>
        </pc:picChg>
      </pc:sldChg>
      <pc:sldChg chg="modSp add mod">
        <pc:chgData name="Stalin Jacob Wilson Packia Dhas" userId="050d7d71-3621-4503-95e8-1c9a9d962492" providerId="ADAL" clId="{225B01AB-3C14-408B-ABEF-E53E74C9522B}" dt="2023-03-23T05:48:27.587" v="515" actId="2711"/>
        <pc:sldMkLst>
          <pc:docMk/>
          <pc:sldMk cId="261946619" sldId="1052"/>
        </pc:sldMkLst>
        <pc:spChg chg="mod">
          <ac:chgData name="Stalin Jacob Wilson Packia Dhas" userId="050d7d71-3621-4503-95e8-1c9a9d962492" providerId="ADAL" clId="{225B01AB-3C14-408B-ABEF-E53E74C9522B}" dt="2023-03-23T05:48:27.587" v="515" actId="2711"/>
          <ac:spMkLst>
            <pc:docMk/>
            <pc:sldMk cId="261946619" sldId="105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05:49:42.958" v="524" actId="113"/>
        <pc:sldMkLst>
          <pc:docMk/>
          <pc:sldMk cId="810802584" sldId="1053"/>
        </pc:sldMkLst>
        <pc:spChg chg="mod">
          <ac:chgData name="Stalin Jacob Wilson Packia Dhas" userId="050d7d71-3621-4503-95e8-1c9a9d962492" providerId="ADAL" clId="{225B01AB-3C14-408B-ABEF-E53E74C9522B}" dt="2023-03-23T04:39:40.632" v="43" actId="20577"/>
          <ac:spMkLst>
            <pc:docMk/>
            <pc:sldMk cId="810802584" sldId="105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5:49:42.958" v="524" actId="113"/>
          <ac:spMkLst>
            <pc:docMk/>
            <pc:sldMk cId="810802584" sldId="1053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225B01AB-3C14-408B-ABEF-E53E74C9522B}" dt="2023-03-23T05:49:52.938" v="525" actId="2711"/>
        <pc:sldMkLst>
          <pc:docMk/>
          <pc:sldMk cId="2915976677" sldId="1054"/>
        </pc:sldMkLst>
        <pc:spChg chg="mod">
          <ac:chgData name="Stalin Jacob Wilson Packia Dhas" userId="050d7d71-3621-4503-95e8-1c9a9d962492" providerId="ADAL" clId="{225B01AB-3C14-408B-ABEF-E53E74C9522B}" dt="2023-03-23T05:49:52.938" v="525" actId="2711"/>
          <ac:spMkLst>
            <pc:docMk/>
            <pc:sldMk cId="2915976677" sldId="105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4:41:43.870" v="54" actId="1076"/>
          <ac:picMkLst>
            <pc:docMk/>
            <pc:sldMk cId="2915976677" sldId="1054"/>
            <ac:picMk id="2050" creationId="{6EEB673F-9D4E-861F-3F01-6C6A9897CD52}"/>
          </ac:picMkLst>
        </pc:picChg>
      </pc:sldChg>
      <pc:sldChg chg="addSp delSp modSp add mod ord">
        <pc:chgData name="Stalin Jacob Wilson Packia Dhas" userId="050d7d71-3621-4503-95e8-1c9a9d962492" providerId="ADAL" clId="{225B01AB-3C14-408B-ABEF-E53E74C9522B}" dt="2023-03-23T05:52:20.170" v="536" actId="2711"/>
        <pc:sldMkLst>
          <pc:docMk/>
          <pc:sldMk cId="3318237685" sldId="1055"/>
        </pc:sldMkLst>
        <pc:spChg chg="mod">
          <ac:chgData name="Stalin Jacob Wilson Packia Dhas" userId="050d7d71-3621-4503-95e8-1c9a9d962492" providerId="ADAL" clId="{225B01AB-3C14-408B-ABEF-E53E74C9522B}" dt="2023-03-23T05:52:20.170" v="536" actId="2711"/>
          <ac:spMkLst>
            <pc:docMk/>
            <pc:sldMk cId="3318237685" sldId="105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4:56:53.759" v="89" actId="1076"/>
          <ac:picMkLst>
            <pc:docMk/>
            <pc:sldMk cId="3318237685" sldId="1055"/>
            <ac:picMk id="4" creationId="{8358ECAE-ABBB-038C-446F-B7FAC48FD753}"/>
          </ac:picMkLst>
        </pc:picChg>
        <pc:picChg chg="del">
          <ac:chgData name="Stalin Jacob Wilson Packia Dhas" userId="050d7d71-3621-4503-95e8-1c9a9d962492" providerId="ADAL" clId="{225B01AB-3C14-408B-ABEF-E53E74C9522B}" dt="2023-03-23T04:44:31.797" v="56" actId="478"/>
          <ac:picMkLst>
            <pc:docMk/>
            <pc:sldMk cId="3318237685" sldId="1055"/>
            <ac:picMk id="2050" creationId="{6EEB673F-9D4E-861F-3F01-6C6A9897CD52}"/>
          </ac:picMkLst>
        </pc:picChg>
      </pc:sldChg>
      <pc:sldChg chg="addSp delSp modSp add del mod">
        <pc:chgData name="Stalin Jacob Wilson Packia Dhas" userId="050d7d71-3621-4503-95e8-1c9a9d962492" providerId="ADAL" clId="{225B01AB-3C14-408B-ABEF-E53E74C9522B}" dt="2023-03-23T05:11:30.864" v="170" actId="2696"/>
        <pc:sldMkLst>
          <pc:docMk/>
          <pc:sldMk cId="634662925" sldId="1056"/>
        </pc:sldMkLst>
        <pc:spChg chg="mod">
          <ac:chgData name="Stalin Jacob Wilson Packia Dhas" userId="050d7d71-3621-4503-95e8-1c9a9d962492" providerId="ADAL" clId="{225B01AB-3C14-408B-ABEF-E53E74C9522B}" dt="2023-03-23T04:45:06.380" v="72" actId="20577"/>
          <ac:spMkLst>
            <pc:docMk/>
            <pc:sldMk cId="634662925" sldId="105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4:56:46.776" v="86" actId="113"/>
          <ac:spMkLst>
            <pc:docMk/>
            <pc:sldMk cId="634662925" sldId="1056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225B01AB-3C14-408B-ABEF-E53E74C9522B}" dt="2023-03-23T04:56:49.343" v="87" actId="21"/>
          <ac:picMkLst>
            <pc:docMk/>
            <pc:sldMk cId="634662925" sldId="1056"/>
            <ac:picMk id="5" creationId="{6C9054DA-4F5D-525B-294C-BDDDCD58CCA8}"/>
          </ac:picMkLst>
        </pc:picChg>
      </pc:sldChg>
      <pc:sldChg chg="modSp add mod">
        <pc:chgData name="Stalin Jacob Wilson Packia Dhas" userId="050d7d71-3621-4503-95e8-1c9a9d962492" providerId="ADAL" clId="{225B01AB-3C14-408B-ABEF-E53E74C9522B}" dt="2023-03-23T05:51:52.480" v="534" actId="113"/>
        <pc:sldMkLst>
          <pc:docMk/>
          <pc:sldMk cId="2631750402" sldId="1056"/>
        </pc:sldMkLst>
        <pc:spChg chg="mod">
          <ac:chgData name="Stalin Jacob Wilson Packia Dhas" userId="050d7d71-3621-4503-95e8-1c9a9d962492" providerId="ADAL" clId="{225B01AB-3C14-408B-ABEF-E53E74C9522B}" dt="2023-03-23T05:51:52.480" v="534" actId="113"/>
          <ac:spMkLst>
            <pc:docMk/>
            <pc:sldMk cId="2631750402" sldId="1056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225B01AB-3C14-408B-ABEF-E53E74C9522B}" dt="2023-03-23T05:12:33.733" v="174" actId="2696"/>
        <pc:sldMkLst>
          <pc:docMk/>
          <pc:sldMk cId="3366926094" sldId="1056"/>
        </pc:sldMkLst>
      </pc:sldChg>
      <pc:sldChg chg="addSp modSp add del mod">
        <pc:chgData name="Stalin Jacob Wilson Packia Dhas" userId="050d7d71-3621-4503-95e8-1c9a9d962492" providerId="ADAL" clId="{225B01AB-3C14-408B-ABEF-E53E74C9522B}" dt="2023-03-23T05:50:37.057" v="528" actId="47"/>
        <pc:sldMkLst>
          <pc:docMk/>
          <pc:sldMk cId="1633856595" sldId="1057"/>
        </pc:sldMkLst>
        <pc:picChg chg="add mod">
          <ac:chgData name="Stalin Jacob Wilson Packia Dhas" userId="050d7d71-3621-4503-95e8-1c9a9d962492" providerId="ADAL" clId="{225B01AB-3C14-408B-ABEF-E53E74C9522B}" dt="2023-03-23T05:13:53.601" v="180" actId="1076"/>
          <ac:picMkLst>
            <pc:docMk/>
            <pc:sldMk cId="1633856595" sldId="1057"/>
            <ac:picMk id="5" creationId="{09390BAE-746A-3E7E-D89D-E3D969823D5E}"/>
          </ac:picMkLst>
        </pc:picChg>
      </pc:sldChg>
      <pc:sldChg chg="modSp add del mod">
        <pc:chgData name="Stalin Jacob Wilson Packia Dhas" userId="050d7d71-3621-4503-95e8-1c9a9d962492" providerId="ADAL" clId="{225B01AB-3C14-408B-ABEF-E53E74C9522B}" dt="2023-03-23T05:11:30.864" v="170" actId="2696"/>
        <pc:sldMkLst>
          <pc:docMk/>
          <pc:sldMk cId="1850613420" sldId="1057"/>
        </pc:sldMkLst>
        <pc:spChg chg="mod">
          <ac:chgData name="Stalin Jacob Wilson Packia Dhas" userId="050d7d71-3621-4503-95e8-1c9a9d962492" providerId="ADAL" clId="{225B01AB-3C14-408B-ABEF-E53E74C9522B}" dt="2023-03-23T04:49:11.467" v="78" actId="20577"/>
          <ac:spMkLst>
            <pc:docMk/>
            <pc:sldMk cId="1850613420" sldId="1057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225B01AB-3C14-408B-ABEF-E53E74C9522B}" dt="2023-03-23T05:12:33.733" v="174" actId="2696"/>
        <pc:sldMkLst>
          <pc:docMk/>
          <pc:sldMk cId="2764496273" sldId="1057"/>
        </pc:sldMkLst>
      </pc:sldChg>
      <pc:sldChg chg="delSp modSp add mod">
        <pc:chgData name="Stalin Jacob Wilson Packia Dhas" userId="050d7d71-3621-4503-95e8-1c9a9d962492" providerId="ADAL" clId="{225B01AB-3C14-408B-ABEF-E53E74C9522B}" dt="2023-03-23T05:50:48.278" v="529" actId="2711"/>
        <pc:sldMkLst>
          <pc:docMk/>
          <pc:sldMk cId="1687027724" sldId="1058"/>
        </pc:sldMkLst>
        <pc:spChg chg="mod">
          <ac:chgData name="Stalin Jacob Wilson Packia Dhas" userId="050d7d71-3621-4503-95e8-1c9a9d962492" providerId="ADAL" clId="{225B01AB-3C14-408B-ABEF-E53E74C9522B}" dt="2023-03-23T05:50:48.278" v="529" actId="2711"/>
          <ac:spMkLst>
            <pc:docMk/>
            <pc:sldMk cId="1687027724" sldId="105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4:57:00.258" v="91" actId="478"/>
          <ac:picMkLst>
            <pc:docMk/>
            <pc:sldMk cId="1687027724" sldId="1058"/>
            <ac:picMk id="4" creationId="{8358ECAE-ABBB-038C-446F-B7FAC48FD753}"/>
          </ac:picMkLst>
        </pc:picChg>
      </pc:sldChg>
      <pc:sldChg chg="addSp delSp modSp add mod">
        <pc:chgData name="Stalin Jacob Wilson Packia Dhas" userId="050d7d71-3621-4503-95e8-1c9a9d962492" providerId="ADAL" clId="{225B01AB-3C14-408B-ABEF-E53E74C9522B}" dt="2023-03-23T05:52:28.716" v="537" actId="2711"/>
        <pc:sldMkLst>
          <pc:docMk/>
          <pc:sldMk cId="3252048893" sldId="1059"/>
        </pc:sldMkLst>
        <pc:spChg chg="mod">
          <ac:chgData name="Stalin Jacob Wilson Packia Dhas" userId="050d7d71-3621-4503-95e8-1c9a9d962492" providerId="ADAL" clId="{225B01AB-3C14-408B-ABEF-E53E74C9522B}" dt="2023-03-23T04:57:24.085" v="100" actId="20577"/>
          <ac:spMkLst>
            <pc:docMk/>
            <pc:sldMk cId="3252048893" sldId="105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5:52:28.716" v="537" actId="2711"/>
          <ac:spMkLst>
            <pc:docMk/>
            <pc:sldMk cId="3252048893" sldId="1059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225B01AB-3C14-408B-ABEF-E53E74C9522B}" dt="2023-03-23T05:00:50.433" v="105" actId="478"/>
          <ac:picMkLst>
            <pc:docMk/>
            <pc:sldMk cId="3252048893" sldId="1059"/>
            <ac:picMk id="5" creationId="{DFAB2E92-C3DB-70C4-09CF-98E82E3F8461}"/>
          </ac:picMkLst>
        </pc:picChg>
        <pc:picChg chg="add mod">
          <ac:chgData name="Stalin Jacob Wilson Packia Dhas" userId="050d7d71-3621-4503-95e8-1c9a9d962492" providerId="ADAL" clId="{225B01AB-3C14-408B-ABEF-E53E74C9522B}" dt="2023-03-23T05:00:53.027" v="107" actId="1076"/>
          <ac:picMkLst>
            <pc:docMk/>
            <pc:sldMk cId="3252048893" sldId="1059"/>
            <ac:picMk id="9" creationId="{10607AC5-9BB2-53D5-8319-C59F00ACE168}"/>
          </ac:picMkLst>
        </pc:picChg>
      </pc:sldChg>
      <pc:sldChg chg="delSp modSp add mod">
        <pc:chgData name="Stalin Jacob Wilson Packia Dhas" userId="050d7d71-3621-4503-95e8-1c9a9d962492" providerId="ADAL" clId="{225B01AB-3C14-408B-ABEF-E53E74C9522B}" dt="2023-03-23T05:55:30.754" v="611" actId="113"/>
        <pc:sldMkLst>
          <pc:docMk/>
          <pc:sldMk cId="269069871" sldId="1060"/>
        </pc:sldMkLst>
        <pc:spChg chg="mod">
          <ac:chgData name="Stalin Jacob Wilson Packia Dhas" userId="050d7d71-3621-4503-95e8-1c9a9d962492" providerId="ADAL" clId="{225B01AB-3C14-408B-ABEF-E53E74C9522B}" dt="2023-03-23T05:03:01.682" v="123" actId="6549"/>
          <ac:spMkLst>
            <pc:docMk/>
            <pc:sldMk cId="269069871" sldId="10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5:55:30.754" v="611" actId="113"/>
          <ac:spMkLst>
            <pc:docMk/>
            <pc:sldMk cId="269069871" sldId="106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5:00:59.583" v="109" actId="478"/>
          <ac:picMkLst>
            <pc:docMk/>
            <pc:sldMk cId="269069871" sldId="1060"/>
            <ac:picMk id="9" creationId="{10607AC5-9BB2-53D5-8319-C59F00ACE168}"/>
          </ac:picMkLst>
        </pc:picChg>
      </pc:sldChg>
      <pc:sldChg chg="addSp modSp add mod">
        <pc:chgData name="Stalin Jacob Wilson Packia Dhas" userId="050d7d71-3621-4503-95e8-1c9a9d962492" providerId="ADAL" clId="{225B01AB-3C14-408B-ABEF-E53E74C9522B}" dt="2023-03-23T05:06:56.340" v="129"/>
        <pc:sldMkLst>
          <pc:docMk/>
          <pc:sldMk cId="3592792014" sldId="1061"/>
        </pc:sldMkLst>
        <pc:spChg chg="mod">
          <ac:chgData name="Stalin Jacob Wilson Packia Dhas" userId="050d7d71-3621-4503-95e8-1c9a9d962492" providerId="ADAL" clId="{225B01AB-3C14-408B-ABEF-E53E74C9522B}" dt="2023-03-23T05:06:54.518" v="128" actId="20577"/>
          <ac:spMkLst>
            <pc:docMk/>
            <pc:sldMk cId="3592792014" sldId="1061"/>
            <ac:spMk id="3" creationId="{00000000-0000-0000-0000-000000000000}"/>
          </ac:spMkLst>
        </pc:spChg>
        <pc:picChg chg="add">
          <ac:chgData name="Stalin Jacob Wilson Packia Dhas" userId="050d7d71-3621-4503-95e8-1c9a9d962492" providerId="ADAL" clId="{225B01AB-3C14-408B-ABEF-E53E74C9522B}" dt="2023-03-23T05:06:56.340" v="129"/>
          <ac:picMkLst>
            <pc:docMk/>
            <pc:sldMk cId="3592792014" sldId="1061"/>
            <ac:picMk id="3074" creationId="{2ECBFF3F-D34F-9290-6608-7A1EBE6AF9F2}"/>
          </ac:picMkLst>
        </pc:picChg>
      </pc:sldChg>
      <pc:sldChg chg="delSp modSp add mod">
        <pc:chgData name="Stalin Jacob Wilson Packia Dhas" userId="050d7d71-3621-4503-95e8-1c9a9d962492" providerId="ADAL" clId="{225B01AB-3C14-408B-ABEF-E53E74C9522B}" dt="2023-03-23T05:56:15.828" v="618" actId="20577"/>
        <pc:sldMkLst>
          <pc:docMk/>
          <pc:sldMk cId="1613204245" sldId="1062"/>
        </pc:sldMkLst>
        <pc:spChg chg="mod">
          <ac:chgData name="Stalin Jacob Wilson Packia Dhas" userId="050d7d71-3621-4503-95e8-1c9a9d962492" providerId="ADAL" clId="{225B01AB-3C14-408B-ABEF-E53E74C9522B}" dt="2023-03-23T05:56:15.828" v="618" actId="20577"/>
          <ac:spMkLst>
            <pc:docMk/>
            <pc:sldMk cId="1613204245" sldId="106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5:08:56.679" v="131" actId="478"/>
          <ac:picMkLst>
            <pc:docMk/>
            <pc:sldMk cId="1613204245" sldId="1062"/>
            <ac:picMk id="3074" creationId="{2ECBFF3F-D34F-9290-6608-7A1EBE6AF9F2}"/>
          </ac:picMkLst>
        </pc:picChg>
      </pc:sldChg>
      <pc:sldChg chg="modSp add mod">
        <pc:chgData name="Stalin Jacob Wilson Packia Dhas" userId="050d7d71-3621-4503-95e8-1c9a9d962492" providerId="ADAL" clId="{225B01AB-3C14-408B-ABEF-E53E74C9522B}" dt="2023-03-23T05:57:11.765" v="625" actId="113"/>
        <pc:sldMkLst>
          <pc:docMk/>
          <pc:sldMk cId="993886791" sldId="1063"/>
        </pc:sldMkLst>
        <pc:spChg chg="mod">
          <ac:chgData name="Stalin Jacob Wilson Packia Dhas" userId="050d7d71-3621-4503-95e8-1c9a9d962492" providerId="ADAL" clId="{225B01AB-3C14-408B-ABEF-E53E74C9522B}" dt="2023-03-23T05:57:11.765" v="625" actId="113"/>
          <ac:spMkLst>
            <pc:docMk/>
            <pc:sldMk cId="993886791" sldId="106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05:59:22.317" v="636" actId="6549"/>
        <pc:sldMkLst>
          <pc:docMk/>
          <pc:sldMk cId="1605902457" sldId="1064"/>
        </pc:sldMkLst>
        <pc:spChg chg="mod">
          <ac:chgData name="Stalin Jacob Wilson Packia Dhas" userId="050d7d71-3621-4503-95e8-1c9a9d962492" providerId="ADAL" clId="{225B01AB-3C14-408B-ABEF-E53E74C9522B}" dt="2023-03-23T05:59:22.317" v="636" actId="6549"/>
          <ac:spMkLst>
            <pc:docMk/>
            <pc:sldMk cId="1605902457" sldId="1064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225B01AB-3C14-408B-ABEF-E53E74C9522B}" dt="2023-03-23T05:11:01.372" v="165" actId="14100"/>
        <pc:sldMkLst>
          <pc:docMk/>
          <pc:sldMk cId="558339019" sldId="1065"/>
        </pc:sldMkLst>
        <pc:spChg chg="mod">
          <ac:chgData name="Stalin Jacob Wilson Packia Dhas" userId="050d7d71-3621-4503-95e8-1c9a9d962492" providerId="ADAL" clId="{225B01AB-3C14-408B-ABEF-E53E74C9522B}" dt="2023-03-23T05:10:43.757" v="162" actId="20577"/>
          <ac:spMkLst>
            <pc:docMk/>
            <pc:sldMk cId="558339019" sldId="106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5:11:01.372" v="165" actId="14100"/>
          <ac:picMkLst>
            <pc:docMk/>
            <pc:sldMk cId="558339019" sldId="1065"/>
            <ac:picMk id="4" creationId="{87416842-DE0D-48CF-DA69-E56627FFE98E}"/>
          </ac:picMkLst>
        </pc:picChg>
      </pc:sldChg>
      <pc:sldChg chg="delSp modSp add mod">
        <pc:chgData name="Stalin Jacob Wilson Packia Dhas" userId="050d7d71-3621-4503-95e8-1c9a9d962492" providerId="ADAL" clId="{225B01AB-3C14-408B-ABEF-E53E74C9522B}" dt="2023-03-23T05:59:59.080" v="641" actId="20577"/>
        <pc:sldMkLst>
          <pc:docMk/>
          <pc:sldMk cId="3535566447" sldId="1066"/>
        </pc:sldMkLst>
        <pc:spChg chg="mod">
          <ac:chgData name="Stalin Jacob Wilson Packia Dhas" userId="050d7d71-3621-4503-95e8-1c9a9d962492" providerId="ADAL" clId="{225B01AB-3C14-408B-ABEF-E53E74C9522B}" dt="2023-03-23T05:59:59.080" v="641" actId="20577"/>
          <ac:spMkLst>
            <pc:docMk/>
            <pc:sldMk cId="3535566447" sldId="1066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5:11:12.010" v="167" actId="478"/>
          <ac:picMkLst>
            <pc:docMk/>
            <pc:sldMk cId="3535566447" sldId="1066"/>
            <ac:picMk id="4" creationId="{87416842-DE0D-48CF-DA69-E56627FFE98E}"/>
          </ac:picMkLst>
        </pc:picChg>
      </pc:sldChg>
      <pc:sldChg chg="addSp modSp add mod">
        <pc:chgData name="Stalin Jacob Wilson Packia Dhas" userId="050d7d71-3621-4503-95e8-1c9a9d962492" providerId="ADAL" clId="{225B01AB-3C14-408B-ABEF-E53E74C9522B}" dt="2023-03-23T06:01:28.515" v="662" actId="1076"/>
        <pc:sldMkLst>
          <pc:docMk/>
          <pc:sldMk cId="2629325534" sldId="1067"/>
        </pc:sldMkLst>
        <pc:spChg chg="mod">
          <ac:chgData name="Stalin Jacob Wilson Packia Dhas" userId="050d7d71-3621-4503-95e8-1c9a9d962492" providerId="ADAL" clId="{225B01AB-3C14-408B-ABEF-E53E74C9522B}" dt="2023-03-23T05:14:40.548" v="190" actId="20577"/>
          <ac:spMkLst>
            <pc:docMk/>
            <pc:sldMk cId="2629325534" sldId="10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6:01:16.974" v="659" actId="113"/>
          <ac:spMkLst>
            <pc:docMk/>
            <pc:sldMk cId="2629325534" sldId="106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6:01:28.515" v="662" actId="1076"/>
          <ac:picMkLst>
            <pc:docMk/>
            <pc:sldMk cId="2629325534" sldId="1067"/>
            <ac:picMk id="4" creationId="{FAD030B8-1020-6051-664F-11D91A4C2442}"/>
          </ac:picMkLst>
        </pc:picChg>
      </pc:sldChg>
      <pc:sldChg chg="modSp add mod">
        <pc:chgData name="Stalin Jacob Wilson Packia Dhas" userId="050d7d71-3621-4503-95e8-1c9a9d962492" providerId="ADAL" clId="{225B01AB-3C14-408B-ABEF-E53E74C9522B}" dt="2023-03-23T06:01:59.285" v="669" actId="20577"/>
        <pc:sldMkLst>
          <pc:docMk/>
          <pc:sldMk cId="4154588916" sldId="1068"/>
        </pc:sldMkLst>
        <pc:spChg chg="mod">
          <ac:chgData name="Stalin Jacob Wilson Packia Dhas" userId="050d7d71-3621-4503-95e8-1c9a9d962492" providerId="ADAL" clId="{225B01AB-3C14-408B-ABEF-E53E74C9522B}" dt="2023-03-23T06:01:59.285" v="669" actId="20577"/>
          <ac:spMkLst>
            <pc:docMk/>
            <pc:sldMk cId="4154588916" sldId="1068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225B01AB-3C14-408B-ABEF-E53E74C9522B}" dt="2023-03-23T06:02:27.422" v="674" actId="47"/>
        <pc:sldMkLst>
          <pc:docMk/>
          <pc:sldMk cId="1364463660" sldId="1069"/>
        </pc:sldMkLst>
        <pc:spChg chg="mod">
          <ac:chgData name="Stalin Jacob Wilson Packia Dhas" userId="050d7d71-3621-4503-95e8-1c9a9d962492" providerId="ADAL" clId="{225B01AB-3C14-408B-ABEF-E53E74C9522B}" dt="2023-03-23T05:17:18.487" v="205" actId="20577"/>
          <ac:spMkLst>
            <pc:docMk/>
            <pc:sldMk cId="1364463660" sldId="1069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06:04:57.388" v="710" actId="2711"/>
        <pc:sldMkLst>
          <pc:docMk/>
          <pc:sldMk cId="1870250257" sldId="1070"/>
        </pc:sldMkLst>
        <pc:spChg chg="mod">
          <ac:chgData name="Stalin Jacob Wilson Packia Dhas" userId="050d7d71-3621-4503-95e8-1c9a9d962492" providerId="ADAL" clId="{225B01AB-3C14-408B-ABEF-E53E74C9522B}" dt="2023-03-23T05:19:34.732" v="218" actId="20577"/>
          <ac:spMkLst>
            <pc:docMk/>
            <pc:sldMk cId="1870250257" sldId="10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6:04:57.388" v="710" actId="2711"/>
          <ac:spMkLst>
            <pc:docMk/>
            <pc:sldMk cId="1870250257" sldId="107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225B01AB-3C14-408B-ABEF-E53E74C9522B}" dt="2023-03-23T06:02:25.271" v="673" actId="2711"/>
        <pc:sldMkLst>
          <pc:docMk/>
          <pc:sldMk cId="2130322533" sldId="1071"/>
        </pc:sldMkLst>
        <pc:spChg chg="mod">
          <ac:chgData name="Stalin Jacob Wilson Packia Dhas" userId="050d7d71-3621-4503-95e8-1c9a9d962492" providerId="ADAL" clId="{225B01AB-3C14-408B-ABEF-E53E74C9522B}" dt="2023-03-23T06:02:25.271" v="673" actId="2711"/>
          <ac:spMkLst>
            <pc:docMk/>
            <pc:sldMk cId="2130322533" sldId="1071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225B01AB-3C14-408B-ABEF-E53E74C9522B}" dt="2023-03-23T06:01:22.671" v="660" actId="21"/>
          <ac:picMkLst>
            <pc:docMk/>
            <pc:sldMk cId="2130322533" sldId="1071"/>
            <ac:picMk id="4098" creationId="{B7612864-3DA9-3870-85B5-18A8B2FC02E2}"/>
          </ac:picMkLst>
        </pc:picChg>
      </pc:sldChg>
      <pc:sldChg chg="addSp modSp add mod">
        <pc:chgData name="Stalin Jacob Wilson Packia Dhas" userId="050d7d71-3621-4503-95e8-1c9a9d962492" providerId="ADAL" clId="{225B01AB-3C14-408B-ABEF-E53E74C9522B}" dt="2023-03-23T06:05:11.109" v="712" actId="2711"/>
        <pc:sldMkLst>
          <pc:docMk/>
          <pc:sldMk cId="3002534302" sldId="1072"/>
        </pc:sldMkLst>
        <pc:spChg chg="mod">
          <ac:chgData name="Stalin Jacob Wilson Packia Dhas" userId="050d7d71-3621-4503-95e8-1c9a9d962492" providerId="ADAL" clId="{225B01AB-3C14-408B-ABEF-E53E74C9522B}" dt="2023-03-23T06:05:11.109" v="712" actId="2711"/>
          <ac:spMkLst>
            <pc:docMk/>
            <pc:sldMk cId="3002534302" sldId="107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5:23:34.011" v="239" actId="1076"/>
          <ac:picMkLst>
            <pc:docMk/>
            <pc:sldMk cId="3002534302" sldId="1072"/>
            <ac:picMk id="5122" creationId="{77DFC277-174C-6F20-F73E-0AC81FD5BACB}"/>
          </ac:picMkLst>
        </pc:picChg>
        <pc:picChg chg="add mod">
          <ac:chgData name="Stalin Jacob Wilson Packia Dhas" userId="050d7d71-3621-4503-95e8-1c9a9d962492" providerId="ADAL" clId="{225B01AB-3C14-408B-ABEF-E53E74C9522B}" dt="2023-03-23T05:23:35.351" v="240" actId="1076"/>
          <ac:picMkLst>
            <pc:docMk/>
            <pc:sldMk cId="3002534302" sldId="1072"/>
            <ac:picMk id="5124" creationId="{94551FD4-A157-CEA4-4587-6C02E21FAA02}"/>
          </ac:picMkLst>
        </pc:picChg>
      </pc:sldChg>
      <pc:sldChg chg="modSp add del mod">
        <pc:chgData name="Stalin Jacob Wilson Packia Dhas" userId="050d7d71-3621-4503-95e8-1c9a9d962492" providerId="ADAL" clId="{225B01AB-3C14-408B-ABEF-E53E74C9522B}" dt="2023-03-23T06:04:59.776" v="711" actId="47"/>
        <pc:sldMkLst>
          <pc:docMk/>
          <pc:sldMk cId="802063753" sldId="1073"/>
        </pc:sldMkLst>
        <pc:spChg chg="mod">
          <ac:chgData name="Stalin Jacob Wilson Packia Dhas" userId="050d7d71-3621-4503-95e8-1c9a9d962492" providerId="ADAL" clId="{225B01AB-3C14-408B-ABEF-E53E74C9522B}" dt="2023-03-23T05:24:57.709" v="257" actId="20577"/>
          <ac:spMkLst>
            <pc:docMk/>
            <pc:sldMk cId="802063753" sldId="107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5:24:06.617" v="246" actId="5793"/>
          <ac:spMkLst>
            <pc:docMk/>
            <pc:sldMk cId="802063753" sldId="1073"/>
            <ac:spMk id="3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225B01AB-3C14-408B-ABEF-E53E74C9522B}" dt="2023-03-23T06:06:36.111" v="731" actId="20577"/>
        <pc:sldMkLst>
          <pc:docMk/>
          <pc:sldMk cId="4283226268" sldId="1074"/>
        </pc:sldMkLst>
        <pc:spChg chg="mod">
          <ac:chgData name="Stalin Jacob Wilson Packia Dhas" userId="050d7d71-3621-4503-95e8-1c9a9d962492" providerId="ADAL" clId="{225B01AB-3C14-408B-ABEF-E53E74C9522B}" dt="2023-03-23T05:25:21.445" v="262" actId="207"/>
          <ac:spMkLst>
            <pc:docMk/>
            <pc:sldMk cId="4283226268" sldId="107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6:06:36.111" v="731" actId="20577"/>
          <ac:spMkLst>
            <pc:docMk/>
            <pc:sldMk cId="4283226268" sldId="107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5:25:05.253" v="259" actId="478"/>
          <ac:picMkLst>
            <pc:docMk/>
            <pc:sldMk cId="4283226268" sldId="1074"/>
            <ac:picMk id="5122" creationId="{77DFC277-174C-6F20-F73E-0AC81FD5BACB}"/>
          </ac:picMkLst>
        </pc:picChg>
        <pc:picChg chg="del">
          <ac:chgData name="Stalin Jacob Wilson Packia Dhas" userId="050d7d71-3621-4503-95e8-1c9a9d962492" providerId="ADAL" clId="{225B01AB-3C14-408B-ABEF-E53E74C9522B}" dt="2023-03-23T05:25:06.647" v="260" actId="478"/>
          <ac:picMkLst>
            <pc:docMk/>
            <pc:sldMk cId="4283226268" sldId="1074"/>
            <ac:picMk id="5124" creationId="{94551FD4-A157-CEA4-4587-6C02E21FAA02}"/>
          </ac:picMkLst>
        </pc:picChg>
      </pc:sldChg>
      <pc:sldChg chg="addSp modSp add mod">
        <pc:chgData name="Stalin Jacob Wilson Packia Dhas" userId="050d7d71-3621-4503-95e8-1c9a9d962492" providerId="ADAL" clId="{225B01AB-3C14-408B-ABEF-E53E74C9522B}" dt="2023-03-23T06:08:12.688" v="746" actId="1076"/>
        <pc:sldMkLst>
          <pc:docMk/>
          <pc:sldMk cId="1443840029" sldId="1075"/>
        </pc:sldMkLst>
        <pc:spChg chg="mod">
          <ac:chgData name="Stalin Jacob Wilson Packia Dhas" userId="050d7d71-3621-4503-95e8-1c9a9d962492" providerId="ADAL" clId="{225B01AB-3C14-408B-ABEF-E53E74C9522B}" dt="2023-03-23T06:07:25.098" v="744" actId="12"/>
          <ac:spMkLst>
            <pc:docMk/>
            <pc:sldMk cId="1443840029" sldId="1075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6:08:12.688" v="746" actId="1076"/>
          <ac:picMkLst>
            <pc:docMk/>
            <pc:sldMk cId="1443840029" sldId="1075"/>
            <ac:picMk id="8194" creationId="{FE3E8B2E-54AF-41FA-00DB-76D36E81DDAD}"/>
          </ac:picMkLst>
        </pc:picChg>
      </pc:sldChg>
      <pc:sldChg chg="modSp add mod">
        <pc:chgData name="Stalin Jacob Wilson Packia Dhas" userId="050d7d71-3621-4503-95e8-1c9a9d962492" providerId="ADAL" clId="{225B01AB-3C14-408B-ABEF-E53E74C9522B}" dt="2023-03-23T06:09:10.059" v="757" actId="113"/>
        <pc:sldMkLst>
          <pc:docMk/>
          <pc:sldMk cId="4020591360" sldId="1076"/>
        </pc:sldMkLst>
        <pc:spChg chg="mod">
          <ac:chgData name="Stalin Jacob Wilson Packia Dhas" userId="050d7d71-3621-4503-95e8-1c9a9d962492" providerId="ADAL" clId="{225B01AB-3C14-408B-ABEF-E53E74C9522B}" dt="2023-03-23T06:09:10.059" v="757" actId="113"/>
          <ac:spMkLst>
            <pc:docMk/>
            <pc:sldMk cId="4020591360" sldId="107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06:09:19.396" v="758" actId="2711"/>
        <pc:sldMkLst>
          <pc:docMk/>
          <pc:sldMk cId="2119642829" sldId="1077"/>
        </pc:sldMkLst>
        <pc:spChg chg="mod">
          <ac:chgData name="Stalin Jacob Wilson Packia Dhas" userId="050d7d71-3621-4503-95e8-1c9a9d962492" providerId="ADAL" clId="{225B01AB-3C14-408B-ABEF-E53E74C9522B}" dt="2023-03-23T05:29:05.646" v="304" actId="27636"/>
          <ac:spMkLst>
            <pc:docMk/>
            <pc:sldMk cId="2119642829" sldId="10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6:09:19.396" v="758" actId="2711"/>
          <ac:spMkLst>
            <pc:docMk/>
            <pc:sldMk cId="2119642829" sldId="1077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225B01AB-3C14-408B-ABEF-E53E74C9522B}" dt="2023-03-23T06:10:54.809" v="785" actId="113"/>
        <pc:sldMkLst>
          <pc:docMk/>
          <pc:sldMk cId="4189375348" sldId="1078"/>
        </pc:sldMkLst>
        <pc:spChg chg="mod">
          <ac:chgData name="Stalin Jacob Wilson Packia Dhas" userId="050d7d71-3621-4503-95e8-1c9a9d962492" providerId="ADAL" clId="{225B01AB-3C14-408B-ABEF-E53E74C9522B}" dt="2023-03-23T05:35:45.052" v="396" actId="20577"/>
          <ac:spMkLst>
            <pc:docMk/>
            <pc:sldMk cId="4189375348" sldId="10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6:10:54.809" v="785" actId="113"/>
          <ac:spMkLst>
            <pc:docMk/>
            <pc:sldMk cId="4189375348" sldId="107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5:37:34.523" v="411" actId="1076"/>
          <ac:picMkLst>
            <pc:docMk/>
            <pc:sldMk cId="4189375348" sldId="1078"/>
            <ac:picMk id="6146" creationId="{8135C704-A4FE-7FDC-453B-EC141FD84506}"/>
          </ac:picMkLst>
        </pc:picChg>
      </pc:sldChg>
      <pc:sldChg chg="delSp modSp add mod">
        <pc:chgData name="Stalin Jacob Wilson Packia Dhas" userId="050d7d71-3621-4503-95e8-1c9a9d962492" providerId="ADAL" clId="{225B01AB-3C14-408B-ABEF-E53E74C9522B}" dt="2023-03-23T06:13:16.756" v="816" actId="27636"/>
        <pc:sldMkLst>
          <pc:docMk/>
          <pc:sldMk cId="449411073" sldId="1079"/>
        </pc:sldMkLst>
        <pc:spChg chg="mod">
          <ac:chgData name="Stalin Jacob Wilson Packia Dhas" userId="050d7d71-3621-4503-95e8-1c9a9d962492" providerId="ADAL" clId="{225B01AB-3C14-408B-ABEF-E53E74C9522B}" dt="2023-03-23T05:39:45.788" v="431" actId="20577"/>
          <ac:spMkLst>
            <pc:docMk/>
            <pc:sldMk cId="449411073" sldId="107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6:13:16.756" v="816" actId="27636"/>
          <ac:spMkLst>
            <pc:docMk/>
            <pc:sldMk cId="449411073" sldId="1079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5:37:40.384" v="413" actId="478"/>
          <ac:picMkLst>
            <pc:docMk/>
            <pc:sldMk cId="449411073" sldId="1079"/>
            <ac:picMk id="6146" creationId="{8135C704-A4FE-7FDC-453B-EC141FD84506}"/>
          </ac:picMkLst>
        </pc:picChg>
      </pc:sldChg>
      <pc:sldChg chg="addSp modSp add mod">
        <pc:chgData name="Stalin Jacob Wilson Packia Dhas" userId="050d7d71-3621-4503-95e8-1c9a9d962492" providerId="ADAL" clId="{225B01AB-3C14-408B-ABEF-E53E74C9522B}" dt="2023-03-23T06:12:40.405" v="811" actId="12"/>
        <pc:sldMkLst>
          <pc:docMk/>
          <pc:sldMk cId="1605382197" sldId="1080"/>
        </pc:sldMkLst>
        <pc:spChg chg="mod">
          <ac:chgData name="Stalin Jacob Wilson Packia Dhas" userId="050d7d71-3621-4503-95e8-1c9a9d962492" providerId="ADAL" clId="{225B01AB-3C14-408B-ABEF-E53E74C9522B}" dt="2023-03-23T06:12:40.405" v="811" actId="12"/>
          <ac:spMkLst>
            <pc:docMk/>
            <pc:sldMk cId="1605382197" sldId="108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5:42:33.446" v="476" actId="1076"/>
          <ac:picMkLst>
            <pc:docMk/>
            <pc:sldMk cId="1605382197" sldId="1080"/>
            <ac:picMk id="7170" creationId="{11CD1790-505C-C135-40EA-061CD08885C0}"/>
          </ac:picMkLst>
        </pc:picChg>
      </pc:sldChg>
      <pc:sldChg chg="delSp modSp add mod">
        <pc:chgData name="Stalin Jacob Wilson Packia Dhas" userId="050d7d71-3621-4503-95e8-1c9a9d962492" providerId="ADAL" clId="{225B01AB-3C14-408B-ABEF-E53E74C9522B}" dt="2023-03-23T11:00:40.109" v="1002" actId="20577"/>
        <pc:sldMkLst>
          <pc:docMk/>
          <pc:sldMk cId="1300577875" sldId="1081"/>
        </pc:sldMkLst>
        <pc:spChg chg="mod">
          <ac:chgData name="Stalin Jacob Wilson Packia Dhas" userId="050d7d71-3621-4503-95e8-1c9a9d962492" providerId="ADAL" clId="{225B01AB-3C14-408B-ABEF-E53E74C9522B}" dt="2023-03-23T06:36:00.834" v="841" actId="20577"/>
          <ac:spMkLst>
            <pc:docMk/>
            <pc:sldMk cId="1300577875" sldId="10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11:00:40.109" v="1002" actId="20577"/>
          <ac:spMkLst>
            <pc:docMk/>
            <pc:sldMk cId="1300577875" sldId="1081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06:35:50.313" v="818" actId="478"/>
          <ac:picMkLst>
            <pc:docMk/>
            <pc:sldMk cId="1300577875" sldId="1081"/>
            <ac:picMk id="7170" creationId="{11CD1790-505C-C135-40EA-061CD08885C0}"/>
          </ac:picMkLst>
        </pc:picChg>
      </pc:sldChg>
      <pc:sldChg chg="modSp add mod">
        <pc:chgData name="Stalin Jacob Wilson Packia Dhas" userId="050d7d71-3621-4503-95e8-1c9a9d962492" providerId="ADAL" clId="{225B01AB-3C14-408B-ABEF-E53E74C9522B}" dt="2023-03-23T11:00:47.897" v="1004" actId="20577"/>
        <pc:sldMkLst>
          <pc:docMk/>
          <pc:sldMk cId="2395521719" sldId="1082"/>
        </pc:sldMkLst>
        <pc:spChg chg="mod">
          <ac:chgData name="Stalin Jacob Wilson Packia Dhas" userId="050d7d71-3621-4503-95e8-1c9a9d962492" providerId="ADAL" clId="{225B01AB-3C14-408B-ABEF-E53E74C9522B}" dt="2023-03-23T11:00:47.897" v="1004" actId="20577"/>
          <ac:spMkLst>
            <pc:docMk/>
            <pc:sldMk cId="2395521719" sldId="108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11:00:24.368" v="1001" actId="113"/>
        <pc:sldMkLst>
          <pc:docMk/>
          <pc:sldMk cId="383874357" sldId="1083"/>
        </pc:sldMkLst>
        <pc:spChg chg="mod">
          <ac:chgData name="Stalin Jacob Wilson Packia Dhas" userId="050d7d71-3621-4503-95e8-1c9a9d962492" providerId="ADAL" clId="{225B01AB-3C14-408B-ABEF-E53E74C9522B}" dt="2023-03-23T11:00:24.368" v="1001" actId="113"/>
          <ac:spMkLst>
            <pc:docMk/>
            <pc:sldMk cId="383874357" sldId="108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10:59:55.434" v="1000" actId="113"/>
        <pc:sldMkLst>
          <pc:docMk/>
          <pc:sldMk cId="3231301391" sldId="1084"/>
        </pc:sldMkLst>
        <pc:spChg chg="mod">
          <ac:chgData name="Stalin Jacob Wilson Packia Dhas" userId="050d7d71-3621-4503-95e8-1c9a9d962492" providerId="ADAL" clId="{225B01AB-3C14-408B-ABEF-E53E74C9522B}" dt="2023-03-23T10:59:55.434" v="1000" actId="113"/>
          <ac:spMkLst>
            <pc:docMk/>
            <pc:sldMk cId="3231301391" sldId="108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11:01:50.276" v="1007" actId="113"/>
        <pc:sldMkLst>
          <pc:docMk/>
          <pc:sldMk cId="4144571728" sldId="1085"/>
        </pc:sldMkLst>
        <pc:spChg chg="mod">
          <ac:chgData name="Stalin Jacob Wilson Packia Dhas" userId="050d7d71-3621-4503-95e8-1c9a9d962492" providerId="ADAL" clId="{225B01AB-3C14-408B-ABEF-E53E74C9522B}" dt="2023-03-23T11:01:50.276" v="1007" actId="113"/>
          <ac:spMkLst>
            <pc:docMk/>
            <pc:sldMk cId="4144571728" sldId="108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25B01AB-3C14-408B-ABEF-E53E74C9522B}" dt="2023-03-23T08:43:51.274" v="930" actId="12"/>
        <pc:sldMkLst>
          <pc:docMk/>
          <pc:sldMk cId="2167461840" sldId="1086"/>
        </pc:sldMkLst>
        <pc:spChg chg="mod">
          <ac:chgData name="Stalin Jacob Wilson Packia Dhas" userId="050d7d71-3621-4503-95e8-1c9a9d962492" providerId="ADAL" clId="{225B01AB-3C14-408B-ABEF-E53E74C9522B}" dt="2023-03-23T08:18:55.664" v="916" actId="20577"/>
          <ac:spMkLst>
            <pc:docMk/>
            <pc:sldMk cId="2167461840" sldId="108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08:43:51.274" v="930" actId="12"/>
          <ac:spMkLst>
            <pc:docMk/>
            <pc:sldMk cId="2167461840" sldId="1086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225B01AB-3C14-408B-ABEF-E53E74C9522B}" dt="2023-03-23T08:46:52.195" v="934" actId="1076"/>
        <pc:sldMkLst>
          <pc:docMk/>
          <pc:sldMk cId="16991049" sldId="1087"/>
        </pc:sldMkLst>
        <pc:spChg chg="mod">
          <ac:chgData name="Stalin Jacob Wilson Packia Dhas" userId="050d7d71-3621-4503-95e8-1c9a9d962492" providerId="ADAL" clId="{225B01AB-3C14-408B-ABEF-E53E74C9522B}" dt="2023-03-23T08:46:49.790" v="932" actId="20577"/>
          <ac:spMkLst>
            <pc:docMk/>
            <pc:sldMk cId="16991049" sldId="108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08:46:52.195" v="934" actId="1076"/>
          <ac:picMkLst>
            <pc:docMk/>
            <pc:sldMk cId="16991049" sldId="1087"/>
            <ac:picMk id="5" creationId="{BF37563D-12CC-688A-EE7D-7BD80A4CE360}"/>
          </ac:picMkLst>
        </pc:picChg>
      </pc:sldChg>
      <pc:sldChg chg="addSp delSp modSp add mod">
        <pc:chgData name="Stalin Jacob Wilson Packia Dhas" userId="050d7d71-3621-4503-95e8-1c9a9d962492" providerId="ADAL" clId="{225B01AB-3C14-408B-ABEF-E53E74C9522B}" dt="2023-03-23T10:38:05.208" v="956" actId="20577"/>
        <pc:sldMkLst>
          <pc:docMk/>
          <pc:sldMk cId="2601731305" sldId="1088"/>
        </pc:sldMkLst>
        <pc:spChg chg="mod">
          <ac:chgData name="Stalin Jacob Wilson Packia Dhas" userId="050d7d71-3621-4503-95e8-1c9a9d962492" providerId="ADAL" clId="{225B01AB-3C14-408B-ABEF-E53E74C9522B}" dt="2023-03-23T10:36:16.465" v="952" actId="20577"/>
          <ac:spMkLst>
            <pc:docMk/>
            <pc:sldMk cId="2601731305" sldId="108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10:38:05.208" v="956" actId="20577"/>
          <ac:spMkLst>
            <pc:docMk/>
            <pc:sldMk cId="2601731305" sldId="108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225B01AB-3C14-408B-ABEF-E53E74C9522B}" dt="2023-03-23T10:35:36.753" v="936" actId="478"/>
          <ac:picMkLst>
            <pc:docMk/>
            <pc:sldMk cId="2601731305" sldId="1088"/>
            <ac:picMk id="5" creationId="{BF37563D-12CC-688A-EE7D-7BD80A4CE360}"/>
          </ac:picMkLst>
        </pc:picChg>
        <pc:picChg chg="add mod">
          <ac:chgData name="Stalin Jacob Wilson Packia Dhas" userId="050d7d71-3621-4503-95e8-1c9a9d962492" providerId="ADAL" clId="{225B01AB-3C14-408B-ABEF-E53E74C9522B}" dt="2023-03-23T10:36:51.867" v="955" actId="1076"/>
          <ac:picMkLst>
            <pc:docMk/>
            <pc:sldMk cId="2601731305" sldId="1088"/>
            <ac:picMk id="6" creationId="{DC3AA7E7-5112-125B-E603-650B7C4B106A}"/>
          </ac:picMkLst>
        </pc:picChg>
      </pc:sldChg>
      <pc:sldChg chg="addSp delSp modSp add mod">
        <pc:chgData name="Stalin Jacob Wilson Packia Dhas" userId="050d7d71-3621-4503-95e8-1c9a9d962492" providerId="ADAL" clId="{225B01AB-3C14-408B-ABEF-E53E74C9522B}" dt="2023-03-23T10:39:35.863" v="992" actId="1076"/>
        <pc:sldMkLst>
          <pc:docMk/>
          <pc:sldMk cId="1724722329" sldId="1089"/>
        </pc:sldMkLst>
        <pc:spChg chg="mod">
          <ac:chgData name="Stalin Jacob Wilson Packia Dhas" userId="050d7d71-3621-4503-95e8-1c9a9d962492" providerId="ADAL" clId="{225B01AB-3C14-408B-ABEF-E53E74C9522B}" dt="2023-03-23T10:38:29.966" v="979" actId="2711"/>
          <ac:spMkLst>
            <pc:docMk/>
            <pc:sldMk cId="1724722329" sldId="108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225B01AB-3C14-408B-ABEF-E53E74C9522B}" dt="2023-03-23T10:38:59.449" v="990" actId="20577"/>
          <ac:spMkLst>
            <pc:docMk/>
            <pc:sldMk cId="1724722329" sldId="1089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225B01AB-3C14-408B-ABEF-E53E74C9522B}" dt="2023-03-23T10:39:35.863" v="992" actId="1076"/>
          <ac:picMkLst>
            <pc:docMk/>
            <pc:sldMk cId="1724722329" sldId="1089"/>
            <ac:picMk id="5" creationId="{E28FA29B-5137-C2F6-FF5B-24D897CADBD3}"/>
          </ac:picMkLst>
        </pc:picChg>
        <pc:picChg chg="del">
          <ac:chgData name="Stalin Jacob Wilson Packia Dhas" userId="050d7d71-3621-4503-95e8-1c9a9d962492" providerId="ADAL" clId="{225B01AB-3C14-408B-ABEF-E53E74C9522B}" dt="2023-03-23T10:38:13.051" v="958" actId="478"/>
          <ac:picMkLst>
            <pc:docMk/>
            <pc:sldMk cId="1724722329" sldId="1089"/>
            <ac:picMk id="6" creationId="{DC3AA7E7-5112-125B-E603-650B7C4B10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611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768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227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659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217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800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6405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4471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9841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9365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3658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3757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81682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223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338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5195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9173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038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683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3357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1988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0323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5356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6455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9557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3467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3351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13452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0668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31164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04486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7321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61708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0878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3055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495158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561132-2AA2-4918-AF0D-87BAB6B7740C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97526-7C50-4F8B-A28E-F24392BAD0E6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20EEC45-3F30-48A3-A978-D6DB206E813F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F885DF7-E696-466C-A439-71541772C43C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EE9BE-B792-4501-B4B3-DD548BDCAA88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8AC3FED-053B-474E-B352-DECFD93D23EC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AD74880-EE27-4353-BD63-9C6AC9426E14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D9DB826-22AD-4D87-804C-2AF86B60546B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FB1DE-34E5-479D-A967-8D3664673D13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A7ECC8-1247-456D-9F54-97EDAB121965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5A09BDB-ACF7-420B-8EBC-BAC8CEC2E32C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9EA05E7-B3B6-4F8C-B6E9-91B3D69E34E9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6BCF3-25AE-4746-AEAE-81833890188E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E98C64-16B0-4313-BB22-EA6C1913BC5D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7AC22-C6C2-4C82-8A5E-EBA690F85142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070E9B5-D04D-44C8-A0A7-A7E7A67C3B47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0A84-2ED6-4D4F-AB8B-0AC835596837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C470687-4FE5-43B2-A7D6-F35646E21CE5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A201D0-8829-43A4-AD84-0DDAC04B062E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8D5897-CB13-4CD2-9986-0F95DD83EF14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71525-3FDB-41CB-8A0B-24519ADF5239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6CC113-E24C-4FF0-9D9C-EF0373934C7D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08CE324-F04A-4246-958F-463689AE713D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3AF50-6C52-4120-A935-8BCC92D8021C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5F0FB-1C39-46DC-AA85-16C39F2BAA82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E46D99A-66C6-48D0-9F62-C7480FA5AB36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FAB2717-587D-4DD9-BA82-96783177376E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860B69-BDD2-404A-B206-350B9A483E3E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E9317-E5A5-4C40-96FE-75B9BB501BB6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91EDFC-7EC6-44E1-A2BC-328A1D982750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8C363B-7545-4556-AE92-8B88ABD6DE1F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F073754-0E3A-418F-888A-3EA9F3DEE5F4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CFCCB-AA40-4926-B1AD-F0857F0E530F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BAFD613-5BA5-4C67-BCBA-5773AF8037D4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93CACCA-857D-4621-8CF4-DC7FD1072B40}" type="datetime1">
              <a:rPr lang="en-GB" noProof="0" smtClean="0"/>
              <a:t>23/03/2023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5565B7-E814-4D58-A5B3-3ECF4663FF50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810BD-81C8-47AD-901B-E94BE303EC1C}" type="datetime1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C6DF34-1018-4837-B7A0-AE9DEB29718B}" type="datetime1">
              <a:rPr lang="en-GB" smtClean="0"/>
              <a:t>23/03/2023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- 11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Array Antenna </a:t>
            </a:r>
          </a:p>
          <a:p>
            <a:pPr marL="660400" indent="-571500"/>
            <a:r>
              <a:rPr lang="en-GB" sz="3200" dirty="0"/>
              <a:t>Types of Array Antenna</a:t>
            </a:r>
          </a:p>
          <a:p>
            <a:pPr marL="660400" indent="-571500"/>
            <a:endParaRPr lang="en-GB" sz="3200" dirty="0"/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various types of Array antenna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An antenna, when individually can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radiate an amount of energy, in a particular direction, resulting in better transmission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how it would be if few more elements are added it, to produce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more efficient output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It is exactly this idea, which led to the invention of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Antenna arrays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An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antenna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is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radiating system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consists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individual radiators and elements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Each of this radiator, while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functioning has its own induction field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elements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placed so closely that each one lies in the neighbouring one’s induction field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antennas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radiate individually and while in array, the radiation of all the elements sum up, to form the radiation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has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gain, high directivity and better performance, with minimum losses.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Applications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satellite communications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wireless communications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military radar communications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the astronomical study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026" name="Picture 2" descr="Another Antenna Array">
            <a:extLst>
              <a:ext uri="{FF2B5EF4-FFF2-40B4-BE49-F238E27FC236}">
                <a16:creationId xmlns:a16="http://schemas.microsoft.com/office/drawing/2014/main" id="{336DBE63-77AC-F1C7-A745-52489B6016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934" y="3705949"/>
            <a:ext cx="5867253" cy="275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959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cs typeface="Heebo" pitchFamily="2" charset="-79"/>
              </a:rPr>
              <a:t>Types of Arrays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Collinear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Broad side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End fire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Parasitic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Log-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peroidic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Turnstile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Super-turnstile array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46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Collinear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consists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two or more half-wave dipoles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placed end to end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antennas are placed on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common line or axis, being parallel or collinear.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maximum radiation in these arrays is broad side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perpendicular to the line of array. These arrays are also called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broad cast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or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Omni-directional arrays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These collinear arrays are 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uni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-directional antennas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having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main purpose of this array is to increase the power radiated and to provide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directional beam, by avoiding power loss in other directions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802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Frequency range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collinear array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050" name="Picture 2" descr="Construction Array">
            <a:extLst>
              <a:ext uri="{FF2B5EF4-FFF2-40B4-BE49-F238E27FC236}">
                <a16:creationId xmlns:a16="http://schemas.microsoft.com/office/drawing/2014/main" id="{6EEB673F-9D4E-861F-3F01-6C6A9897C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354" y="2875376"/>
            <a:ext cx="4161663" cy="371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976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Applications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VHF and UHF bands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two-way communications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also for broadcasting purposes</a:t>
            </a: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027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Broad-Side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antenna array in its simplest form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having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number of elements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of equal size,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equally spaced along a straight line or axis, forming collinear points,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with all dipoles in the same phase, from the same source together form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broad side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Frequency range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range, in which the collinear array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marL="0" indent="0" algn="l"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50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Applications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VHF and UHF bands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two-way communications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also for broadcasting purposes</a:t>
            </a: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58ECAE-ABBB-038C-446F-B7FAC48FD7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4043" y="3427418"/>
            <a:ext cx="6298214" cy="3034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237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End-Fire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physical arrangement of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end-fire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is same as that of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broad side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magnitude of currents in each element is same, but there is a phase difference between these currents.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607AC5-9BB2-53D5-8319-C59F00ACE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189" y="3578832"/>
            <a:ext cx="566737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048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depends on other’s feed.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It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does not have its own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Hence, in this type of arrays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 are employed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help in increasing the radiation indirectly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 are not directly connected to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mesh structure seen in the picture, is nothing but a set of reflectors.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These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reflectors are not electrically connected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They increase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signal strength by increasing the directivity of the beam.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69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3074" name="Picture 2" descr="Parasitic Element">
            <a:extLst>
              <a:ext uri="{FF2B5EF4-FFF2-40B4-BE49-F238E27FC236}">
                <a16:creationId xmlns:a16="http://schemas.microsoft.com/office/drawing/2014/main" id="{2ECBFF3F-D34F-9290-6608-7A1EBE6AF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1452563"/>
            <a:ext cx="5715000" cy="395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792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main parts are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Driven element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Parasitic elements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Reflector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Director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Boom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Driven element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antennas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radiate individually and while in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radiation of all the elements sum up to form the radiation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All the elements of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array need not be connected to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dipole that is connected to the feed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2042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Parasitic Elements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elements, which are added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do not possess an electrical connection between them to the driven element or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They are positioned so that they lie in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induction field of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Hence, they are known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If one of the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longer than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is placed close to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 is longer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then it acts as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concave mirror, which reflects the energy in the direction of the radiation pattern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rather than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own direction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hence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886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shorter than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from which it receives energy, tends to increase radiation in its own direction and therefore, behaves like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convergent convex lens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This element is called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A number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 are placed to increase the directivity.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Boom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element on which all these are placed is called a 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It is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non-metallic structure which provides insulation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so that there will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not be any short circuit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between the other elements of the array.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all the main elements,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contribute the radiation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902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16842-DE0D-48CF-DA69-E56627FFE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5417" y="1493106"/>
            <a:ext cx="7309479" cy="387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390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arrays are used at frequencies ranging from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2MHz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to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several 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especially used to get high directivity, and better forward gain with a 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uni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-directional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most common example of this type of array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5664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is the most commonly used type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antenna for TV reception over the last few decades</a:t>
            </a:r>
            <a:r>
              <a:rPr lang="en-GB" dirty="0">
                <a:solidFill>
                  <a:srgbClr val="000000"/>
                </a:solidFill>
              </a:rPr>
              <a:t>,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which is famous for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 and directivity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There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many directors placed to increase the directivity of the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feeder is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folded dipole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 is the lengthy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is at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end of the structure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4" name="Picture 2" descr="Construction Yagi-Uda Antenna">
            <a:extLst>
              <a:ext uri="{FF2B5EF4-FFF2-40B4-BE49-F238E27FC236}">
                <a16:creationId xmlns:a16="http://schemas.microsoft.com/office/drawing/2014/main" id="{FAD030B8-1020-6051-664F-11D91A4C2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069" y="4648083"/>
            <a:ext cx="34290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3255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rod like structure on which the elements are mounted is called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element to which a thick black head is connected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to which the transmission line is connected internally, through that black stud.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single element present at the back of the driven element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reflects all the energy towards the direction of the radiation pattern.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other elements, before the driven element, are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direct the beam towards the desired angle.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588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006" y="1440464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Frequency range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Applications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Mostly used for TV reception.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where a single-frequency application is needed.</a:t>
            </a:r>
          </a:p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3225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Log Periodic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antenna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is mostly used 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domestic purpose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commercial purpose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to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tune over a range of frequencies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we need to have another antenna known as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Log-periodic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 Log-periodic antenna, whose impedance is a logarithmically periodic function of frequency.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With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change in operation frequency,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active region shifts among the elements and hence all the elements will not be active only on a single frequency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marL="0" indent="0" algn="l">
              <a:buNone/>
            </a:pPr>
            <a:r>
              <a:rPr lang="en-GB" b="0" i="0" dirty="0">
                <a:effectLst/>
                <a:cs typeface="Heebo" pitchFamily="2" charset="-79"/>
              </a:rPr>
              <a:t>Frequency range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range, in which the log-periodic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2502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Log Periodic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HF communications.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particular sort of TV receptions.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all round monitoring in higher frequency bands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</a:t>
            </a: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5122" name="Picture 2" descr="Log-periodic Antenna">
            <a:extLst>
              <a:ext uri="{FF2B5EF4-FFF2-40B4-BE49-F238E27FC236}">
                <a16:creationId xmlns:a16="http://schemas.microsoft.com/office/drawing/2014/main" id="{77DFC277-174C-6F20-F73E-0AC81FD5B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07" y="3080283"/>
            <a:ext cx="57150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og periodic Array">
            <a:extLst>
              <a:ext uri="{FF2B5EF4-FFF2-40B4-BE49-F238E27FC236}">
                <a16:creationId xmlns:a16="http://schemas.microsoft.com/office/drawing/2014/main" id="{94551FD4-A157-CEA4-4587-6C02E21FA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046" y="3082271"/>
            <a:ext cx="4671497" cy="301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5343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shape of this array symbolizes the turnstile, which is used at the entrances of few places.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This antenna has a wide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variety of military applications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</a:rPr>
              <a:t>Two identical half-wave dipoles are placed at right angles to each other and are fed 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inphase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These dipoles are excited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90° out of phase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with each other.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Turnstile array can also be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termed as crossed dipoles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b="1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To provide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directivity, several turnstiles may be stacked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along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vertical axis</a:t>
            </a:r>
            <a:r>
              <a:rPr lang="en-GB" dirty="0">
                <a:solidFill>
                  <a:srgbClr val="000000"/>
                </a:solidFill>
              </a:rPr>
              <a:t>.</a:t>
            </a: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2262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The pair of such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dipoles frequently stacked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is known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Two bays are spaced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half wavelength (λ/2) apart and the corresponding elements are fed in phase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Frequency range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turnstile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8194" name="Picture 2" descr="Turnstile Antennas">
            <a:extLst>
              <a:ext uri="{FF2B5EF4-FFF2-40B4-BE49-F238E27FC236}">
                <a16:creationId xmlns:a16="http://schemas.microsoft.com/office/drawing/2014/main" id="{FE3E8B2E-54AF-41FA-00DB-76D36E81D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370" y="4087882"/>
            <a:ext cx="5715000" cy="241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8400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cs typeface="Heebo" pitchFamily="2" charset="-79"/>
              </a:rPr>
              <a:t>Modes of Operation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Normal mode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0" indent="0" algn="just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In Normal mode of operation, the antenna radiates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horizontally polarized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waves which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perpendicular to its axis.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Axial mode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In Axial mode of operation, the antenna radiates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circularly polarized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waves along its axis i.e. parallel to its axis.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For circular polarization,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the transmitter radiating with right-circular polarization should have a receiver with same right-circular polarization and vice versa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If it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left-circular polarized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one, unlike the transmitter, there will be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severe loss of gain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591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effectLst/>
                <a:cs typeface="Heebo" pitchFamily="2" charset="-79"/>
              </a:rPr>
              <a:t>Applications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VHF communications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FM and TV broadcasting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military communications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satellite communications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6428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Sector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3" y="1329967"/>
            <a:ext cx="9667444" cy="5131813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sector antenna</a:t>
            </a:r>
            <a:r>
              <a:rPr lang="en-GB" b="0" i="0" dirty="0">
                <a:effectLst/>
              </a:rPr>
              <a:t> is a type of </a:t>
            </a:r>
            <a:r>
              <a:rPr lang="en-GB" b="0" i="0" u="none" strike="noStrike" dirty="0">
                <a:effectLst/>
              </a:rPr>
              <a:t>directional</a:t>
            </a:r>
            <a:r>
              <a:rPr lang="en-GB" u="none" strike="noStrike" dirty="0"/>
              <a:t> </a:t>
            </a:r>
            <a:r>
              <a:rPr lang="en-GB" b="0" i="0" u="none" strike="noStrike" dirty="0">
                <a:effectLst/>
              </a:rPr>
              <a:t>microwave</a:t>
            </a:r>
            <a:r>
              <a:rPr lang="en-GB" u="none" strike="noStrike" dirty="0"/>
              <a:t> </a:t>
            </a:r>
            <a:r>
              <a:rPr lang="en-GB" b="0" i="0" u="none" strike="noStrike" dirty="0">
                <a:effectLst/>
              </a:rPr>
              <a:t>antenna</a:t>
            </a:r>
            <a:r>
              <a:rPr lang="en-GB" u="none" strike="noStrike" dirty="0"/>
              <a:t> </a:t>
            </a:r>
            <a:r>
              <a:rPr lang="en-GB" b="0" i="0" dirty="0">
                <a:effectLst/>
              </a:rPr>
              <a:t>with a </a:t>
            </a:r>
            <a:r>
              <a:rPr lang="en-GB" b="0" i="0" u="none" strike="noStrike" dirty="0">
                <a:effectLst/>
              </a:rPr>
              <a:t>sector</a:t>
            </a:r>
            <a:r>
              <a:rPr lang="en-GB" b="0" i="0" dirty="0">
                <a:effectLst/>
              </a:rPr>
              <a:t>-shaped </a:t>
            </a:r>
            <a:r>
              <a:rPr lang="en-GB" b="0" i="0" u="none" strike="noStrike" dirty="0">
                <a:effectLst/>
              </a:rPr>
              <a:t>radiation pattern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The word "</a:t>
            </a:r>
            <a:r>
              <a:rPr lang="en-GB" b="1" i="0" dirty="0">
                <a:effectLst/>
              </a:rPr>
              <a:t>sector</a:t>
            </a:r>
            <a:r>
              <a:rPr lang="en-GB" b="0" i="0" dirty="0">
                <a:effectLst/>
              </a:rPr>
              <a:t>" is used in the geometric sense; some portion of the circumference of a circle measured in degrees of arc. </a:t>
            </a:r>
            <a:r>
              <a:rPr lang="en-GB" b="1" i="0" dirty="0">
                <a:effectLst/>
              </a:rPr>
              <a:t>60°, 90° and 120° designs </a:t>
            </a:r>
            <a:r>
              <a:rPr lang="en-GB" b="0" i="0" dirty="0">
                <a:effectLst/>
              </a:rPr>
              <a:t>are typical, often with a few degrees 'extra' to ensure overlap and mounted in multiples when wider or full-circle coverage is required.</a:t>
            </a:r>
          </a:p>
          <a:p>
            <a:r>
              <a:rPr lang="en-GB" b="0" i="0" dirty="0">
                <a:effectLst/>
              </a:rPr>
              <a:t>The largest use of these antennas is as antennas for </a:t>
            </a:r>
            <a:r>
              <a:rPr lang="en-GB" b="1" i="0" u="none" strike="noStrike" dirty="0">
                <a:effectLst/>
              </a:rPr>
              <a:t>cell phone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base-station sites</a:t>
            </a:r>
            <a:r>
              <a:rPr lang="en-GB" b="1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They are also used for other types of </a:t>
            </a:r>
            <a:r>
              <a:rPr lang="en-GB" b="1" i="0" u="none" strike="noStrike" dirty="0">
                <a:effectLst/>
              </a:rPr>
              <a:t>mobile communications</a:t>
            </a:r>
            <a:r>
              <a:rPr lang="en-GB" b="1" i="0" dirty="0">
                <a:effectLst/>
              </a:rPr>
              <a:t>, for example in </a:t>
            </a:r>
            <a:r>
              <a:rPr lang="en-GB" b="1" i="0" u="none" strike="noStrike" dirty="0">
                <a:effectLst/>
              </a:rPr>
              <a:t>Wi-Fi</a:t>
            </a:r>
            <a:r>
              <a:rPr lang="en-GB" b="1" i="0" dirty="0">
                <a:effectLst/>
              </a:rPr>
              <a:t> networks. </a:t>
            </a:r>
          </a:p>
          <a:p>
            <a:r>
              <a:rPr lang="en-GB" b="0" i="0" dirty="0">
                <a:effectLst/>
              </a:rPr>
              <a:t>They are used for limited-range distances of around </a:t>
            </a:r>
            <a:r>
              <a:rPr lang="en-GB" b="1" i="0" dirty="0">
                <a:effectLst/>
              </a:rPr>
              <a:t>4 to 5 km</a:t>
            </a:r>
            <a:r>
              <a:rPr lang="en-GB" b="0" i="0" dirty="0"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146" name="Picture 2" descr="Antenna Arrays">
            <a:extLst>
              <a:ext uri="{FF2B5EF4-FFF2-40B4-BE49-F238E27FC236}">
                <a16:creationId xmlns:a16="http://schemas.microsoft.com/office/drawing/2014/main" id="{8135C704-A4FE-7FDC-453B-EC141FD845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497" y="2947056"/>
            <a:ext cx="1952625" cy="23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3753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Microstrip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583707" cy="5131813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effectLst/>
              </a:rPr>
              <a:t>In </a:t>
            </a:r>
            <a:r>
              <a:rPr lang="en-GB" b="0" i="0" u="none" strike="noStrike" dirty="0">
                <a:effectLst/>
              </a:rPr>
              <a:t>telecommunication</a:t>
            </a:r>
            <a:r>
              <a:rPr lang="en-GB" b="0" i="0" dirty="0">
                <a:effectLst/>
              </a:rPr>
              <a:t>, a </a:t>
            </a:r>
            <a:r>
              <a:rPr lang="en-GB" b="1" i="0" dirty="0">
                <a:effectLst/>
              </a:rPr>
              <a:t>microstrip antenna</a:t>
            </a:r>
            <a:r>
              <a:rPr lang="en-GB" b="0" i="0" dirty="0">
                <a:effectLst/>
              </a:rPr>
              <a:t>  usually means an </a:t>
            </a:r>
            <a:r>
              <a:rPr lang="en-GB" b="0" i="0" u="none" strike="noStrike" dirty="0">
                <a:effectLst/>
              </a:rPr>
              <a:t>antenna </a:t>
            </a:r>
            <a:r>
              <a:rPr lang="en-GB" b="0" i="0" dirty="0">
                <a:effectLst/>
              </a:rPr>
              <a:t>fabricated using </a:t>
            </a:r>
            <a:r>
              <a:rPr lang="en-GB" b="1" i="0" u="none" strike="noStrike" dirty="0">
                <a:effectLst/>
              </a:rPr>
              <a:t>photolithographic</a:t>
            </a:r>
            <a:r>
              <a:rPr lang="en-GB" b="1" i="0" dirty="0">
                <a:effectLst/>
              </a:rPr>
              <a:t> techniques </a:t>
            </a:r>
            <a:r>
              <a:rPr lang="en-GB" b="0" i="0" dirty="0">
                <a:effectLst/>
              </a:rPr>
              <a:t>on a </a:t>
            </a:r>
            <a:r>
              <a:rPr lang="en-GB" b="0" i="0" u="none" strike="noStrike" dirty="0">
                <a:effectLst/>
              </a:rPr>
              <a:t>printed circuit board</a:t>
            </a:r>
            <a:r>
              <a:rPr lang="en-GB" b="0" i="0" dirty="0">
                <a:effectLst/>
              </a:rPr>
              <a:t> (PCB).</a:t>
            </a:r>
            <a:endParaRPr lang="en-GB" b="0" i="0" baseline="30000" dirty="0">
              <a:effectLst/>
            </a:endParaRPr>
          </a:p>
          <a:p>
            <a:r>
              <a:rPr lang="en-GB" b="0" i="0" dirty="0">
                <a:effectLst/>
              </a:rPr>
              <a:t>It is a kind of </a:t>
            </a:r>
            <a:r>
              <a:rPr lang="en-GB" b="1" i="0" dirty="0">
                <a:effectLst/>
              </a:rPr>
              <a:t>internal antenna</a:t>
            </a:r>
            <a:r>
              <a:rPr lang="en-GB" b="0" i="0" dirty="0">
                <a:effectLst/>
              </a:rPr>
              <a:t>. They are mostly used at </a:t>
            </a:r>
            <a:r>
              <a:rPr lang="en-GB" b="1" i="0" u="none" strike="noStrike" dirty="0">
                <a:effectLst/>
              </a:rPr>
              <a:t>microwave frequencies</a:t>
            </a:r>
            <a:r>
              <a:rPr lang="en-GB" b="1" u="none" strike="noStrike" dirty="0"/>
              <a:t>.</a:t>
            </a:r>
            <a:r>
              <a:rPr lang="en-GB" b="1" i="0" dirty="0">
                <a:effectLst/>
              </a:rPr>
              <a:t> </a:t>
            </a:r>
          </a:p>
          <a:p>
            <a:r>
              <a:rPr lang="en-GB" b="0" i="0" dirty="0">
                <a:effectLst/>
              </a:rPr>
              <a:t>An individual microstrip antenna consists of a patch of metal foil of various shapes (a </a:t>
            </a:r>
            <a:r>
              <a:rPr lang="en-GB" b="0" i="0" u="none" strike="noStrike" dirty="0">
                <a:effectLst/>
              </a:rPr>
              <a:t>patch antenna</a:t>
            </a:r>
            <a:r>
              <a:rPr lang="en-GB" b="0" i="0" dirty="0">
                <a:effectLst/>
              </a:rPr>
              <a:t>) on the surface of a PCB, with a metal foil </a:t>
            </a:r>
            <a:r>
              <a:rPr lang="en-GB" b="0" i="0" u="none" strike="noStrike" dirty="0">
                <a:effectLst/>
              </a:rPr>
              <a:t>ground plane</a:t>
            </a:r>
            <a:r>
              <a:rPr lang="en-GB" b="0" i="0" dirty="0">
                <a:effectLst/>
              </a:rPr>
              <a:t> on the other side of the board. </a:t>
            </a:r>
          </a:p>
          <a:p>
            <a:r>
              <a:rPr lang="en-GB" b="0" i="0" dirty="0">
                <a:effectLst/>
              </a:rPr>
              <a:t>Most microstrip antennas consist of multiple patches in a two-dimensional array. </a:t>
            </a:r>
          </a:p>
          <a:p>
            <a:r>
              <a:rPr lang="en-GB" b="0" i="0" dirty="0">
                <a:effectLst/>
              </a:rPr>
              <a:t>The antenna is usually connected to the </a:t>
            </a:r>
            <a:r>
              <a:rPr lang="en-GB" b="0" i="0" u="none" strike="noStrike" dirty="0">
                <a:effectLst/>
              </a:rPr>
              <a:t>transmitter</a:t>
            </a:r>
            <a:r>
              <a:rPr lang="en-GB" b="0" i="0" dirty="0">
                <a:effectLst/>
              </a:rPr>
              <a:t> or </a:t>
            </a:r>
            <a:r>
              <a:rPr lang="en-GB" b="0" i="0" u="none" strike="noStrike" dirty="0">
                <a:effectLst/>
              </a:rPr>
              <a:t>receiver</a:t>
            </a:r>
            <a:r>
              <a:rPr lang="en-GB" b="0" i="0" dirty="0">
                <a:effectLst/>
              </a:rPr>
              <a:t> through foil </a:t>
            </a:r>
            <a:r>
              <a:rPr lang="en-GB" b="0" i="0" u="none" strike="noStrike" dirty="0">
                <a:effectLst/>
              </a:rPr>
              <a:t>microstrip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transmission lines</a:t>
            </a:r>
            <a:r>
              <a:rPr lang="en-GB" b="0" i="0" dirty="0">
                <a:effectLst/>
              </a:rPr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4110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Microstrip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3" y="1329967"/>
            <a:ext cx="9667444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Microstrip antennas have become very popular in recent decades due to their thin planar profile which can be incorporated into the surfaces of consumer products, aircraft and missiles.</a:t>
            </a:r>
          </a:p>
          <a:p>
            <a:r>
              <a:rPr lang="en-GB" dirty="0"/>
              <a:t>T</a:t>
            </a:r>
            <a:r>
              <a:rPr lang="en-GB" b="0" i="0" dirty="0">
                <a:effectLst/>
              </a:rPr>
              <a:t>heir ease of fabrication using </a:t>
            </a:r>
            <a:r>
              <a:rPr lang="en-GB" b="0" i="0" u="none" strike="noStrike" dirty="0">
                <a:effectLst/>
              </a:rPr>
              <a:t>printed circuit</a:t>
            </a:r>
            <a:r>
              <a:rPr lang="en-GB" b="0" i="0" dirty="0">
                <a:effectLst/>
              </a:rPr>
              <a:t> techniques</a:t>
            </a:r>
            <a:endParaRPr lang="en-GB" dirty="0"/>
          </a:p>
          <a:p>
            <a:r>
              <a:rPr lang="en-GB" b="0" i="0" dirty="0">
                <a:effectLst/>
              </a:rPr>
              <a:t>The ease of integrating the antenna on the same board with the rest of the circuit, and the possibility of adding active devices such as </a:t>
            </a:r>
            <a:r>
              <a:rPr lang="en-GB" b="0" i="0" u="none" strike="noStrike" dirty="0">
                <a:effectLst/>
              </a:rPr>
              <a:t>microwave integrated circuits</a:t>
            </a:r>
            <a:r>
              <a:rPr lang="en-GB" b="0" i="0" dirty="0">
                <a:effectLst/>
              </a:rPr>
              <a:t> to the antenna itself to make </a:t>
            </a:r>
            <a:r>
              <a:rPr lang="en-GB" b="0" i="0" u="none" strike="noStrike" dirty="0">
                <a:effectLst/>
              </a:rPr>
              <a:t>active antennas</a:t>
            </a:r>
            <a:r>
              <a:rPr lang="en-GB" b="0" i="0" dirty="0">
                <a:effectLst/>
              </a:rPr>
              <a:t> Patch antenna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11CD1790-505C-C135-40EA-061CD08885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5422" y="4295320"/>
            <a:ext cx="209550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3821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A</a:t>
            </a:r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ebo" pitchFamily="2" charset="-79"/>
                <a:cs typeface="Heebo" pitchFamily="2" charset="-79"/>
              </a:rPr>
              <a:t>Directivity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The ratio of maximum radiation intensity of the subject antenna to the radiation intensity of an isotropic or reference antenna, radiating the same total power is called the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directivity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.”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An Antenna radiates power, but the direction in which it radiates matters much. The antenna, whose performance is being observed, is termed as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subject antenna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Its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radiation intensity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is focused in a particular direction, while it is transmitting or receiving. Hence, the antenna is said to have its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directivity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in that particular direction.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5778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A</a:t>
            </a:r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Heebo" pitchFamily="2" charset="-79"/>
                <a:cs typeface="Heebo" pitchFamily="2" charset="-79"/>
              </a:rPr>
              <a:t>Aperture Efficiency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Aperture efficiency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of an antenna, is the ratio of the effective radiating area (or effective area) to the physical area of the aperture.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An antenna has an aperture through which the power is radiated. This radiation should be effective with minimum losses. 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5217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A</a:t>
            </a:r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Heebo" pitchFamily="2" charset="-79"/>
                <a:cs typeface="Heebo" pitchFamily="2" charset="-79"/>
              </a:rPr>
              <a:t>Antenna Efficiency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Antenna Efficiency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is the ratio of the 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radiated power of the antenna to the input power accepted by the antenna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Simply, an Antenna is meant to radiate power given at its input, with minimum losses.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The efficiency of an antenna explains 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how much an antenna is able to deliver its output effectively with minimum losses in the transmission line.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This is otherwise called as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Radiation Efficiency Factor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of the antenna.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743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A</a:t>
            </a:r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Heebo" pitchFamily="2" charset="-79"/>
                <a:cs typeface="Heebo" pitchFamily="2" charset="-79"/>
              </a:rPr>
              <a:t>Gain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Gain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of an antenna is the 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ratio of the radiation intensity in a given direction to the radiation intensity that would be obtained if the power accepted by the antenna 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were radiated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Nunito" pitchFamily="2" charset="0"/>
              </a:rPr>
              <a:t>isotropically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.”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Simply, gain of an antenna takes the directivity of antenna into account along with its effective performance. If the power accepted by the antenna was radiated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Nunito" pitchFamily="2" charset="0"/>
              </a:rPr>
              <a:t>isotropically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 (that means in all directions), then the radiation intensity we get can be taken as a referential.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The term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antenna gain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describes how much power is transmitted in the direction of peak radiation to that of an isotropic source.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Gain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 is usually measured in </a:t>
            </a:r>
            <a:r>
              <a:rPr lang="en-GB" b="1" i="0" dirty="0" err="1">
                <a:solidFill>
                  <a:srgbClr val="000000"/>
                </a:solidFill>
                <a:effectLst/>
                <a:latin typeface="Nunito" pitchFamily="2" charset="0"/>
              </a:rPr>
              <a:t>dB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Nunito" pitchFamily="2" charset="0"/>
              </a:rPr>
              <a:t>.</a:t>
            </a: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3013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A</a:t>
            </a:r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latin typeface="Heebo" pitchFamily="2" charset="-79"/>
                <a:cs typeface="Heebo" pitchFamily="2" charset="-79"/>
              </a:rPr>
              <a:t>Near Field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The field, which is nearer to the antenna, is called as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near-field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 It has an inductive effect and hence it is also known as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inductive field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, though it has some radiation components.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latin typeface="Heebo" pitchFamily="2" charset="-79"/>
                <a:cs typeface="Heebo" pitchFamily="2" charset="-79"/>
              </a:rPr>
              <a:t>Far field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The field, which is far from the antenna, is called as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far-field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. It is also called as </a:t>
            </a:r>
            <a:r>
              <a:rPr lang="en-GB" b="1" i="0" dirty="0">
                <a:solidFill>
                  <a:srgbClr val="000000"/>
                </a:solidFill>
                <a:effectLst/>
                <a:latin typeface="Nunito" pitchFamily="2" charset="0"/>
              </a:rPr>
              <a:t>radiation field</a:t>
            </a:r>
            <a:r>
              <a:rPr lang="en-GB" b="0" i="0" dirty="0">
                <a:solidFill>
                  <a:srgbClr val="000000"/>
                </a:solidFill>
                <a:effectLst/>
                <a:latin typeface="Nunito" pitchFamily="2" charset="0"/>
              </a:rPr>
              <a:t>, as the radiation effect is high in this area. 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5717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Plane wave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GothamSSm"/>
              </a:rPr>
              <a:t>A plane wave is parallel to the direction of propagation of the wave and whose wave fronts are infinite parallel planes.</a:t>
            </a:r>
          </a:p>
          <a:p>
            <a:r>
              <a:rPr lang="en-GB" dirty="0"/>
              <a:t>The form of any wave (matter or electromagnetic) is determined by its source and described by the shape of its wavefront, i.e., the locus of points of constant phase. </a:t>
            </a:r>
          </a:p>
          <a:p>
            <a:r>
              <a:rPr lang="en-GB" dirty="0"/>
              <a:t>If a traveling wave is emitted by a planar source, then the points of constant phase form a plane surface parallel to the face of the source. Such a wave is called a plane wave, and travels in one direction (ideally). </a:t>
            </a:r>
          </a:p>
          <a:p>
            <a:r>
              <a:rPr lang="en-GB" dirty="0"/>
              <a:t>Since energy is conserved, the total energy in the wave must equal the energy emitted by the source, and therefore the energy density (the energy passing through a unit area), is constant for a plane wave.</a:t>
            </a:r>
          </a:p>
          <a:p>
            <a:pPr marL="0" indent="0" algn="l">
              <a:buNone/>
            </a:pPr>
            <a:endParaRPr lang="en-GB" b="0" i="0" dirty="0">
              <a:solidFill>
                <a:srgbClr val="333333"/>
              </a:solidFill>
              <a:effectLst/>
              <a:latin typeface="GothamSSm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4618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Plane wave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b="0" i="0" dirty="0">
              <a:solidFill>
                <a:srgbClr val="333333"/>
              </a:solidFill>
              <a:effectLst/>
              <a:latin typeface="GothamSSm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37563D-12CC-688A-EE7D-7BD80A4CE3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8271" y="2037936"/>
            <a:ext cx="3876675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10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Nunito" pitchFamily="2" charset="0"/>
              </a:rPr>
              <a:t>Cylindrical wave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dirty="0"/>
              <a:t>If a wave is emitted from a line source, the wavefronts are cylindrical. Since the wave expands to fill a cylinder of radius r</a:t>
            </a:r>
            <a:endParaRPr lang="en-GB" b="0" i="0" dirty="0">
              <a:solidFill>
                <a:srgbClr val="333333"/>
              </a:solidFill>
              <a:effectLst/>
              <a:latin typeface="GothamSSm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3AA7E7-5112-125B-E603-650B7C4B1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0828" y="2337455"/>
            <a:ext cx="4314825" cy="4124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7313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+mn-lt"/>
              </a:rPr>
              <a:t>Spherical wave</a:t>
            </a:r>
            <a:endParaRPr lang="en-IN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127501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dirty="0"/>
              <a:t>The wavefront emerging from (or collapsing into) a point is spherical wave.</a:t>
            </a:r>
          </a:p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- 11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8FA29B-5137-C2F6-FF5B-24D897CADB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57" y="2268193"/>
            <a:ext cx="5486400" cy="398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7223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2828</Words>
  <Application>Microsoft Office PowerPoint</Application>
  <PresentationFormat>Widescreen</PresentationFormat>
  <Paragraphs>358</Paragraphs>
  <Slides>41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41</vt:i4>
      </vt:variant>
    </vt:vector>
  </HeadingPairs>
  <TitlesOfParts>
    <vt:vector size="67" baseType="lpstr">
      <vt:lpstr>GothamSSm</vt:lpstr>
      <vt:lpstr>Arial</vt:lpstr>
      <vt:lpstr>Calibri</vt:lpstr>
      <vt:lpstr>Calibri Light</vt:lpstr>
      <vt:lpstr>Heebo</vt:lpstr>
      <vt:lpstr>Nunito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Array Antennas</vt:lpstr>
      <vt:lpstr>Array Antennas</vt:lpstr>
      <vt:lpstr>Array Antennas</vt:lpstr>
      <vt:lpstr>Collinear Array Antennas</vt:lpstr>
      <vt:lpstr>Collinear Array Antennas</vt:lpstr>
      <vt:lpstr>Collinear Array Antennas</vt:lpstr>
      <vt:lpstr>Broad-Side Array Antennas</vt:lpstr>
      <vt:lpstr>Collinear Array Antennas</vt:lpstr>
      <vt:lpstr>End-Fire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Yagi-Uda Antennas</vt:lpstr>
      <vt:lpstr>Yagi-Uda Antennas</vt:lpstr>
      <vt:lpstr>Yagi-Uda Antennas</vt:lpstr>
      <vt:lpstr>Log Periodic Antennas</vt:lpstr>
      <vt:lpstr>Log Periodic Antennas</vt:lpstr>
      <vt:lpstr>Turnstile antenna</vt:lpstr>
      <vt:lpstr>Turnstile antenna</vt:lpstr>
      <vt:lpstr>Turnstile antenna</vt:lpstr>
      <vt:lpstr>Turnstile antenna</vt:lpstr>
      <vt:lpstr>Sector Array antenna</vt:lpstr>
      <vt:lpstr>Microstrip Array antenna</vt:lpstr>
      <vt:lpstr>Microstrip Array antenna</vt:lpstr>
      <vt:lpstr>Antenna</vt:lpstr>
      <vt:lpstr>Antenna</vt:lpstr>
      <vt:lpstr>Antenna</vt:lpstr>
      <vt:lpstr>Antenna</vt:lpstr>
      <vt:lpstr>Antenna</vt:lpstr>
      <vt:lpstr>Plane wave</vt:lpstr>
      <vt:lpstr>Plane wave</vt:lpstr>
      <vt:lpstr>Cylindrical wave</vt:lpstr>
      <vt:lpstr>Spherical wave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118</cp:revision>
  <dcterms:created xsi:type="dcterms:W3CDTF">2021-03-09T15:35:42Z</dcterms:created>
  <dcterms:modified xsi:type="dcterms:W3CDTF">2023-03-23T11:01:51Z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