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3"/>
  </p:notesMasterIdLst>
  <p:sldIdLst>
    <p:sldId id="257" r:id="rId3"/>
    <p:sldId id="291" r:id="rId4"/>
    <p:sldId id="292" r:id="rId5"/>
    <p:sldId id="293" r:id="rId6"/>
    <p:sldId id="294" r:id="rId7"/>
    <p:sldId id="295" r:id="rId8"/>
    <p:sldId id="311" r:id="rId9"/>
    <p:sldId id="312" r:id="rId10"/>
    <p:sldId id="313" r:id="rId11"/>
    <p:sldId id="314" r:id="rId12"/>
    <p:sldId id="315" r:id="rId13"/>
    <p:sldId id="273" r:id="rId14"/>
    <p:sldId id="284" r:id="rId15"/>
    <p:sldId id="289" r:id="rId16"/>
    <p:sldId id="285" r:id="rId17"/>
    <p:sldId id="286" r:id="rId18"/>
    <p:sldId id="325" r:id="rId19"/>
    <p:sldId id="326" r:id="rId20"/>
    <p:sldId id="327" r:id="rId21"/>
    <p:sldId id="328" r:id="rId22"/>
    <p:sldId id="282" r:id="rId23"/>
    <p:sldId id="301" r:id="rId24"/>
    <p:sldId id="302" r:id="rId25"/>
    <p:sldId id="303" r:id="rId26"/>
    <p:sldId id="304" r:id="rId27"/>
    <p:sldId id="323" r:id="rId28"/>
    <p:sldId id="322" r:id="rId29"/>
    <p:sldId id="288" r:id="rId30"/>
    <p:sldId id="329" r:id="rId31"/>
    <p:sldId id="321"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C3C0E7-BDC2-4D81-9EE4-26D70A34E6D9}" v="453" dt="2023-04-05T23:37:33.1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1" d="100"/>
          <a:sy n="71" d="100"/>
        </p:scale>
        <p:origin x="691" y="2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740318-7EFF-40B1-B898-0D4695F2DDDA}" type="datetimeFigureOut">
              <a:rPr lang="en-GB" smtClean="0"/>
              <a:t>17/04/2023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4C64E7-0F5F-435C-B618-1C17274D9680}" type="slidenum">
              <a:rPr lang="en-GB" smtClean="0"/>
              <a:t>‹#›</a:t>
            </a:fld>
            <a:endParaRPr lang="en-GB"/>
          </a:p>
        </p:txBody>
      </p:sp>
    </p:spTree>
    <p:extLst>
      <p:ext uri="{BB962C8B-B14F-4D97-AF65-F5344CB8AC3E}">
        <p14:creationId xmlns:p14="http://schemas.microsoft.com/office/powerpoint/2010/main" val="20560448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 Copyright </a:t>
            </a:r>
            <a:r>
              <a:rPr lang="en-US" b="1"/>
              <a:t>TechEnfim</a:t>
            </a:r>
            <a:endParaRPr lang="en-US"/>
          </a:p>
          <a:p>
            <a:endParaRPr lang="en-US"/>
          </a:p>
        </p:txBody>
      </p:sp>
      <p:sp>
        <p:nvSpPr>
          <p:cNvPr id="4" name="Espaço Reservado para Número de Slid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59E73A-B076-4C39-A439-DC5CA49B20E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175530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 Copyright </a:t>
            </a:r>
            <a:r>
              <a:rPr lang="en-US" b="1"/>
              <a:t>TechEnfim</a:t>
            </a:r>
            <a:endParaRPr lang="en-US"/>
          </a:p>
          <a:p>
            <a:endParaRPr lang="en-US"/>
          </a:p>
        </p:txBody>
      </p:sp>
      <p:sp>
        <p:nvSpPr>
          <p:cNvPr id="4" name="Espaço Reservado para Número de Slid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59E73A-B076-4C39-A439-DC5CA49B20E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58790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 Copyright </a:t>
            </a:r>
            <a:r>
              <a:rPr lang="en-US" b="1"/>
              <a:t>TechEnfim</a:t>
            </a:r>
            <a:endParaRPr lang="en-US"/>
          </a:p>
          <a:p>
            <a:endParaRPr lang="en-US"/>
          </a:p>
        </p:txBody>
      </p:sp>
      <p:sp>
        <p:nvSpPr>
          <p:cNvPr id="4" name="Espaço Reservado para Número de Slid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59E73A-B076-4C39-A439-DC5CA49B20E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737297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 Copyright </a:t>
            </a:r>
            <a:r>
              <a:rPr lang="en-US" b="1"/>
              <a:t>TechEnfim</a:t>
            </a:r>
            <a:endParaRPr lang="en-US"/>
          </a:p>
          <a:p>
            <a:endParaRPr lang="en-US"/>
          </a:p>
        </p:txBody>
      </p:sp>
      <p:sp>
        <p:nvSpPr>
          <p:cNvPr id="4" name="Espaço Reservado para Número de Slid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59E73A-B076-4C39-A439-DC5CA49B20E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61120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 Copyright </a:t>
            </a:r>
            <a:r>
              <a:rPr lang="en-US" b="1"/>
              <a:t>TechEnfim</a:t>
            </a:r>
            <a:endParaRPr lang="en-US"/>
          </a:p>
          <a:p>
            <a:endParaRPr lang="en-US"/>
          </a:p>
        </p:txBody>
      </p:sp>
      <p:sp>
        <p:nvSpPr>
          <p:cNvPr id="4" name="Espaço Reservado para Número de Slid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59E73A-B076-4C39-A439-DC5CA49B20E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756889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4C64E7-0F5F-435C-B618-1C17274D9680}" type="slidenum">
              <a:rPr lang="en-GB" smtClean="0"/>
              <a:t>20</a:t>
            </a:fld>
            <a:endParaRPr lang="en-GB"/>
          </a:p>
        </p:txBody>
      </p:sp>
    </p:spTree>
    <p:extLst>
      <p:ext uri="{BB962C8B-B14F-4D97-AF65-F5344CB8AC3E}">
        <p14:creationId xmlns:p14="http://schemas.microsoft.com/office/powerpoint/2010/main" val="2554769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F763C-AAF2-FC75-DE9D-637D10CEEC0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21587DC-1B3A-4DCA-D436-BB47EC6B24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4948669-9560-D870-7960-7E364A13DCB4}"/>
              </a:ext>
            </a:extLst>
          </p:cNvPr>
          <p:cNvSpPr>
            <a:spLocks noGrp="1"/>
          </p:cNvSpPr>
          <p:nvPr>
            <p:ph type="dt" sz="half" idx="10"/>
          </p:nvPr>
        </p:nvSpPr>
        <p:spPr/>
        <p:txBody>
          <a:bodyPr/>
          <a:lstStyle/>
          <a:p>
            <a:fld id="{AD7C53C2-0B14-4A9C-945D-C6E9DABA72C2}" type="datetimeFigureOut">
              <a:rPr lang="en-GB" smtClean="0"/>
              <a:t>17/04/2023</a:t>
            </a:fld>
            <a:endParaRPr lang="en-GB"/>
          </a:p>
        </p:txBody>
      </p:sp>
      <p:sp>
        <p:nvSpPr>
          <p:cNvPr id="5" name="Footer Placeholder 4">
            <a:extLst>
              <a:ext uri="{FF2B5EF4-FFF2-40B4-BE49-F238E27FC236}">
                <a16:creationId xmlns:a16="http://schemas.microsoft.com/office/drawing/2014/main" id="{39AFB77D-D23D-5E66-6D3D-416EDA56EE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E1CDA0-6C3C-0CC9-B8B4-0E6B71E0A77F}"/>
              </a:ext>
            </a:extLst>
          </p:cNvPr>
          <p:cNvSpPr>
            <a:spLocks noGrp="1"/>
          </p:cNvSpPr>
          <p:nvPr>
            <p:ph type="sldNum" sz="quarter" idx="12"/>
          </p:nvPr>
        </p:nvSpPr>
        <p:spPr/>
        <p:txBody>
          <a:bodyPr/>
          <a:lstStyle/>
          <a:p>
            <a:fld id="{16EDCEDE-6C99-4D75-9E0E-BC3BC306610F}" type="slidenum">
              <a:rPr lang="en-GB" smtClean="0"/>
              <a:t>‹#›</a:t>
            </a:fld>
            <a:endParaRPr lang="en-GB"/>
          </a:p>
        </p:txBody>
      </p:sp>
    </p:spTree>
    <p:extLst>
      <p:ext uri="{BB962C8B-B14F-4D97-AF65-F5344CB8AC3E}">
        <p14:creationId xmlns:p14="http://schemas.microsoft.com/office/powerpoint/2010/main" val="11732297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2F00F-A3D9-2BC2-CF6F-636CFAD38AC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623122A-31FE-D8BC-BEF8-E285838753F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8C1C11B-A2F3-2561-F84E-34844AC43392}"/>
              </a:ext>
            </a:extLst>
          </p:cNvPr>
          <p:cNvSpPr>
            <a:spLocks noGrp="1"/>
          </p:cNvSpPr>
          <p:nvPr>
            <p:ph type="dt" sz="half" idx="10"/>
          </p:nvPr>
        </p:nvSpPr>
        <p:spPr/>
        <p:txBody>
          <a:bodyPr/>
          <a:lstStyle/>
          <a:p>
            <a:fld id="{AD7C53C2-0B14-4A9C-945D-C6E9DABA72C2}" type="datetimeFigureOut">
              <a:rPr lang="en-GB" smtClean="0"/>
              <a:t>17/04/2023</a:t>
            </a:fld>
            <a:endParaRPr lang="en-GB"/>
          </a:p>
        </p:txBody>
      </p:sp>
      <p:sp>
        <p:nvSpPr>
          <p:cNvPr id="5" name="Footer Placeholder 4">
            <a:extLst>
              <a:ext uri="{FF2B5EF4-FFF2-40B4-BE49-F238E27FC236}">
                <a16:creationId xmlns:a16="http://schemas.microsoft.com/office/drawing/2014/main" id="{BDE14BF6-8AA0-BDBA-5447-A55048B705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61A491-FCAB-DB8F-DE73-3126FC00A7BB}"/>
              </a:ext>
            </a:extLst>
          </p:cNvPr>
          <p:cNvSpPr>
            <a:spLocks noGrp="1"/>
          </p:cNvSpPr>
          <p:nvPr>
            <p:ph type="sldNum" sz="quarter" idx="12"/>
          </p:nvPr>
        </p:nvSpPr>
        <p:spPr/>
        <p:txBody>
          <a:bodyPr/>
          <a:lstStyle/>
          <a:p>
            <a:fld id="{16EDCEDE-6C99-4D75-9E0E-BC3BC306610F}" type="slidenum">
              <a:rPr lang="en-GB" smtClean="0"/>
              <a:t>‹#›</a:t>
            </a:fld>
            <a:endParaRPr lang="en-GB"/>
          </a:p>
        </p:txBody>
      </p:sp>
    </p:spTree>
    <p:extLst>
      <p:ext uri="{BB962C8B-B14F-4D97-AF65-F5344CB8AC3E}">
        <p14:creationId xmlns:p14="http://schemas.microsoft.com/office/powerpoint/2010/main" val="17506356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B9DA0-3B6B-2EA1-98E1-36705D821F8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5101C28-6C0E-45A6-AA1F-0B57C27C90D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D298E5E-6DF2-CA2C-72BF-728A3045157E}"/>
              </a:ext>
            </a:extLst>
          </p:cNvPr>
          <p:cNvSpPr>
            <a:spLocks noGrp="1"/>
          </p:cNvSpPr>
          <p:nvPr>
            <p:ph type="dt" sz="half" idx="10"/>
          </p:nvPr>
        </p:nvSpPr>
        <p:spPr/>
        <p:txBody>
          <a:bodyPr/>
          <a:lstStyle/>
          <a:p>
            <a:fld id="{AD7C53C2-0B14-4A9C-945D-C6E9DABA72C2}" type="datetimeFigureOut">
              <a:rPr lang="en-GB" smtClean="0"/>
              <a:t>17/04/2023</a:t>
            </a:fld>
            <a:endParaRPr lang="en-GB"/>
          </a:p>
        </p:txBody>
      </p:sp>
      <p:sp>
        <p:nvSpPr>
          <p:cNvPr id="5" name="Footer Placeholder 4">
            <a:extLst>
              <a:ext uri="{FF2B5EF4-FFF2-40B4-BE49-F238E27FC236}">
                <a16:creationId xmlns:a16="http://schemas.microsoft.com/office/drawing/2014/main" id="{4E8327AD-E37F-7B4C-1639-04162E5BDC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95E1EA-6893-CBFA-4947-BB015E10EB24}"/>
              </a:ext>
            </a:extLst>
          </p:cNvPr>
          <p:cNvSpPr>
            <a:spLocks noGrp="1"/>
          </p:cNvSpPr>
          <p:nvPr>
            <p:ph type="sldNum" sz="quarter" idx="12"/>
          </p:nvPr>
        </p:nvSpPr>
        <p:spPr/>
        <p:txBody>
          <a:bodyPr/>
          <a:lstStyle/>
          <a:p>
            <a:fld id="{16EDCEDE-6C99-4D75-9E0E-BC3BC306610F}" type="slidenum">
              <a:rPr lang="en-GB" smtClean="0"/>
              <a:t>‹#›</a:t>
            </a:fld>
            <a:endParaRPr lang="en-GB"/>
          </a:p>
        </p:txBody>
      </p:sp>
    </p:spTree>
    <p:extLst>
      <p:ext uri="{BB962C8B-B14F-4D97-AF65-F5344CB8AC3E}">
        <p14:creationId xmlns:p14="http://schemas.microsoft.com/office/powerpoint/2010/main" val="3014751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E80E2-0593-43B1-7C59-C1B813EC7C4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A92637C-1517-C967-9007-EF70EE5A44A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18DB363-5B7B-BA9E-5EDE-636C28830DB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08386D5-D338-B1BC-1C92-5D12AF4C6059}"/>
              </a:ext>
            </a:extLst>
          </p:cNvPr>
          <p:cNvSpPr>
            <a:spLocks noGrp="1"/>
          </p:cNvSpPr>
          <p:nvPr>
            <p:ph type="dt" sz="half" idx="10"/>
          </p:nvPr>
        </p:nvSpPr>
        <p:spPr/>
        <p:txBody>
          <a:bodyPr/>
          <a:lstStyle/>
          <a:p>
            <a:fld id="{AD7C53C2-0B14-4A9C-945D-C6E9DABA72C2}" type="datetimeFigureOut">
              <a:rPr lang="en-GB" smtClean="0"/>
              <a:t>17/04/2023</a:t>
            </a:fld>
            <a:endParaRPr lang="en-GB"/>
          </a:p>
        </p:txBody>
      </p:sp>
      <p:sp>
        <p:nvSpPr>
          <p:cNvPr id="6" name="Footer Placeholder 5">
            <a:extLst>
              <a:ext uri="{FF2B5EF4-FFF2-40B4-BE49-F238E27FC236}">
                <a16:creationId xmlns:a16="http://schemas.microsoft.com/office/drawing/2014/main" id="{50B24C7E-DAA3-1C34-C28F-33F17B5329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FADB74-702D-3552-7015-9B88CBBC0D56}"/>
              </a:ext>
            </a:extLst>
          </p:cNvPr>
          <p:cNvSpPr>
            <a:spLocks noGrp="1"/>
          </p:cNvSpPr>
          <p:nvPr>
            <p:ph type="sldNum" sz="quarter" idx="12"/>
          </p:nvPr>
        </p:nvSpPr>
        <p:spPr/>
        <p:txBody>
          <a:bodyPr/>
          <a:lstStyle/>
          <a:p>
            <a:fld id="{16EDCEDE-6C99-4D75-9E0E-BC3BC306610F}" type="slidenum">
              <a:rPr lang="en-GB" smtClean="0"/>
              <a:t>‹#›</a:t>
            </a:fld>
            <a:endParaRPr lang="en-GB"/>
          </a:p>
        </p:txBody>
      </p:sp>
    </p:spTree>
    <p:extLst>
      <p:ext uri="{BB962C8B-B14F-4D97-AF65-F5344CB8AC3E}">
        <p14:creationId xmlns:p14="http://schemas.microsoft.com/office/powerpoint/2010/main" val="1267204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5CDD9-A06B-8E3F-A4A4-642891D8026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72F8DA6-AE90-9727-D39B-23A563EF8E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A2AA32C-251C-F37C-8905-3287D56BA9D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37EA9C5-D8BF-4A6C-D116-F1AA8B00430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926D4FD-02CD-D481-36E1-A31A513BC6F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A6F1EC5-D2F0-090E-D480-6319F9757E30}"/>
              </a:ext>
            </a:extLst>
          </p:cNvPr>
          <p:cNvSpPr>
            <a:spLocks noGrp="1"/>
          </p:cNvSpPr>
          <p:nvPr>
            <p:ph type="dt" sz="half" idx="10"/>
          </p:nvPr>
        </p:nvSpPr>
        <p:spPr/>
        <p:txBody>
          <a:bodyPr/>
          <a:lstStyle/>
          <a:p>
            <a:fld id="{AD7C53C2-0B14-4A9C-945D-C6E9DABA72C2}" type="datetimeFigureOut">
              <a:rPr lang="en-GB" smtClean="0"/>
              <a:t>17/04/2023</a:t>
            </a:fld>
            <a:endParaRPr lang="en-GB"/>
          </a:p>
        </p:txBody>
      </p:sp>
      <p:sp>
        <p:nvSpPr>
          <p:cNvPr id="8" name="Footer Placeholder 7">
            <a:extLst>
              <a:ext uri="{FF2B5EF4-FFF2-40B4-BE49-F238E27FC236}">
                <a16:creationId xmlns:a16="http://schemas.microsoft.com/office/drawing/2014/main" id="{AC521CF6-90C0-3BFE-4019-D4343264AF3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4A75F3B-4FAE-8431-ECA1-8B4B2D669F3D}"/>
              </a:ext>
            </a:extLst>
          </p:cNvPr>
          <p:cNvSpPr>
            <a:spLocks noGrp="1"/>
          </p:cNvSpPr>
          <p:nvPr>
            <p:ph type="sldNum" sz="quarter" idx="12"/>
          </p:nvPr>
        </p:nvSpPr>
        <p:spPr/>
        <p:txBody>
          <a:bodyPr/>
          <a:lstStyle/>
          <a:p>
            <a:fld id="{16EDCEDE-6C99-4D75-9E0E-BC3BC306610F}" type="slidenum">
              <a:rPr lang="en-GB" smtClean="0"/>
              <a:t>‹#›</a:t>
            </a:fld>
            <a:endParaRPr lang="en-GB"/>
          </a:p>
        </p:txBody>
      </p:sp>
    </p:spTree>
    <p:extLst>
      <p:ext uri="{BB962C8B-B14F-4D97-AF65-F5344CB8AC3E}">
        <p14:creationId xmlns:p14="http://schemas.microsoft.com/office/powerpoint/2010/main" val="37773243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D582A-1F7C-6E8F-9EB2-5A649A7FD63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3427A99-B72C-403E-B4B5-8D576F0DA32F}"/>
              </a:ext>
            </a:extLst>
          </p:cNvPr>
          <p:cNvSpPr>
            <a:spLocks noGrp="1"/>
          </p:cNvSpPr>
          <p:nvPr>
            <p:ph type="dt" sz="half" idx="10"/>
          </p:nvPr>
        </p:nvSpPr>
        <p:spPr/>
        <p:txBody>
          <a:bodyPr/>
          <a:lstStyle/>
          <a:p>
            <a:fld id="{AD7C53C2-0B14-4A9C-945D-C6E9DABA72C2}" type="datetimeFigureOut">
              <a:rPr lang="en-GB" smtClean="0"/>
              <a:t>17/04/2023</a:t>
            </a:fld>
            <a:endParaRPr lang="en-GB"/>
          </a:p>
        </p:txBody>
      </p:sp>
      <p:sp>
        <p:nvSpPr>
          <p:cNvPr id="4" name="Footer Placeholder 3">
            <a:extLst>
              <a:ext uri="{FF2B5EF4-FFF2-40B4-BE49-F238E27FC236}">
                <a16:creationId xmlns:a16="http://schemas.microsoft.com/office/drawing/2014/main" id="{1A35F3F1-30CE-B4F2-7C62-5339E980B2C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8028986-DB9B-0786-B715-08D0550161C8}"/>
              </a:ext>
            </a:extLst>
          </p:cNvPr>
          <p:cNvSpPr>
            <a:spLocks noGrp="1"/>
          </p:cNvSpPr>
          <p:nvPr>
            <p:ph type="sldNum" sz="quarter" idx="12"/>
          </p:nvPr>
        </p:nvSpPr>
        <p:spPr/>
        <p:txBody>
          <a:bodyPr/>
          <a:lstStyle/>
          <a:p>
            <a:fld id="{16EDCEDE-6C99-4D75-9E0E-BC3BC306610F}" type="slidenum">
              <a:rPr lang="en-GB" smtClean="0"/>
              <a:t>‹#›</a:t>
            </a:fld>
            <a:endParaRPr lang="en-GB"/>
          </a:p>
        </p:txBody>
      </p:sp>
    </p:spTree>
    <p:extLst>
      <p:ext uri="{BB962C8B-B14F-4D97-AF65-F5344CB8AC3E}">
        <p14:creationId xmlns:p14="http://schemas.microsoft.com/office/powerpoint/2010/main" val="29960550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04021B7-1AB2-01E9-2587-412FA15C2D5F}"/>
              </a:ext>
            </a:extLst>
          </p:cNvPr>
          <p:cNvSpPr>
            <a:spLocks noGrp="1"/>
          </p:cNvSpPr>
          <p:nvPr>
            <p:ph type="dt" sz="half" idx="10"/>
          </p:nvPr>
        </p:nvSpPr>
        <p:spPr/>
        <p:txBody>
          <a:bodyPr/>
          <a:lstStyle/>
          <a:p>
            <a:fld id="{AD7C53C2-0B14-4A9C-945D-C6E9DABA72C2}" type="datetimeFigureOut">
              <a:rPr lang="en-GB" smtClean="0"/>
              <a:t>17/04/2023</a:t>
            </a:fld>
            <a:endParaRPr lang="en-GB"/>
          </a:p>
        </p:txBody>
      </p:sp>
      <p:sp>
        <p:nvSpPr>
          <p:cNvPr id="3" name="Footer Placeholder 2">
            <a:extLst>
              <a:ext uri="{FF2B5EF4-FFF2-40B4-BE49-F238E27FC236}">
                <a16:creationId xmlns:a16="http://schemas.microsoft.com/office/drawing/2014/main" id="{95D89CBE-082A-4EBC-E5A4-165C3C4A992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4240932-71C6-A954-3835-2A1A3C6097B5}"/>
              </a:ext>
            </a:extLst>
          </p:cNvPr>
          <p:cNvSpPr>
            <a:spLocks noGrp="1"/>
          </p:cNvSpPr>
          <p:nvPr>
            <p:ph type="sldNum" sz="quarter" idx="12"/>
          </p:nvPr>
        </p:nvSpPr>
        <p:spPr/>
        <p:txBody>
          <a:bodyPr/>
          <a:lstStyle/>
          <a:p>
            <a:fld id="{16EDCEDE-6C99-4D75-9E0E-BC3BC306610F}" type="slidenum">
              <a:rPr lang="en-GB" smtClean="0"/>
              <a:t>‹#›</a:t>
            </a:fld>
            <a:endParaRPr lang="en-GB"/>
          </a:p>
        </p:txBody>
      </p:sp>
    </p:spTree>
    <p:extLst>
      <p:ext uri="{BB962C8B-B14F-4D97-AF65-F5344CB8AC3E}">
        <p14:creationId xmlns:p14="http://schemas.microsoft.com/office/powerpoint/2010/main" val="17818770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4DB5F-2C8A-5DAE-653D-C02DB09C6F7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0FC4BB5-E5EE-4CD4-562B-754FC3E715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FB64110-4E9D-AEC1-4559-613DF1A00D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59B5ABE-ADDE-06AF-007F-A824C1277E58}"/>
              </a:ext>
            </a:extLst>
          </p:cNvPr>
          <p:cNvSpPr>
            <a:spLocks noGrp="1"/>
          </p:cNvSpPr>
          <p:nvPr>
            <p:ph type="dt" sz="half" idx="10"/>
          </p:nvPr>
        </p:nvSpPr>
        <p:spPr/>
        <p:txBody>
          <a:bodyPr/>
          <a:lstStyle/>
          <a:p>
            <a:fld id="{AD7C53C2-0B14-4A9C-945D-C6E9DABA72C2}" type="datetimeFigureOut">
              <a:rPr lang="en-GB" smtClean="0"/>
              <a:t>17/04/2023</a:t>
            </a:fld>
            <a:endParaRPr lang="en-GB"/>
          </a:p>
        </p:txBody>
      </p:sp>
      <p:sp>
        <p:nvSpPr>
          <p:cNvPr id="6" name="Footer Placeholder 5">
            <a:extLst>
              <a:ext uri="{FF2B5EF4-FFF2-40B4-BE49-F238E27FC236}">
                <a16:creationId xmlns:a16="http://schemas.microsoft.com/office/drawing/2014/main" id="{08B117C2-9759-AFA4-8BCF-C288862A4E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F0CE64-46F3-913D-F97B-3A0A1D23EDF6}"/>
              </a:ext>
            </a:extLst>
          </p:cNvPr>
          <p:cNvSpPr>
            <a:spLocks noGrp="1"/>
          </p:cNvSpPr>
          <p:nvPr>
            <p:ph type="sldNum" sz="quarter" idx="12"/>
          </p:nvPr>
        </p:nvSpPr>
        <p:spPr/>
        <p:txBody>
          <a:bodyPr/>
          <a:lstStyle/>
          <a:p>
            <a:fld id="{16EDCEDE-6C99-4D75-9E0E-BC3BC306610F}" type="slidenum">
              <a:rPr lang="en-GB" smtClean="0"/>
              <a:t>‹#›</a:t>
            </a:fld>
            <a:endParaRPr lang="en-GB"/>
          </a:p>
        </p:txBody>
      </p:sp>
    </p:spTree>
    <p:extLst>
      <p:ext uri="{BB962C8B-B14F-4D97-AF65-F5344CB8AC3E}">
        <p14:creationId xmlns:p14="http://schemas.microsoft.com/office/powerpoint/2010/main" val="4014058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5345F-D58D-A2AC-CEB9-793877FBB6A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399C1DC-CECD-DFFF-C8A9-209F5DBE752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FB6AA45-2ED8-5833-A125-90D870A134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030976F-67B5-846A-5E4B-55A3FE726CB0}"/>
              </a:ext>
            </a:extLst>
          </p:cNvPr>
          <p:cNvSpPr>
            <a:spLocks noGrp="1"/>
          </p:cNvSpPr>
          <p:nvPr>
            <p:ph type="dt" sz="half" idx="10"/>
          </p:nvPr>
        </p:nvSpPr>
        <p:spPr/>
        <p:txBody>
          <a:bodyPr/>
          <a:lstStyle/>
          <a:p>
            <a:fld id="{AD7C53C2-0B14-4A9C-945D-C6E9DABA72C2}" type="datetimeFigureOut">
              <a:rPr lang="en-GB" smtClean="0"/>
              <a:t>17/04/2023</a:t>
            </a:fld>
            <a:endParaRPr lang="en-GB"/>
          </a:p>
        </p:txBody>
      </p:sp>
      <p:sp>
        <p:nvSpPr>
          <p:cNvPr id="6" name="Footer Placeholder 5">
            <a:extLst>
              <a:ext uri="{FF2B5EF4-FFF2-40B4-BE49-F238E27FC236}">
                <a16:creationId xmlns:a16="http://schemas.microsoft.com/office/drawing/2014/main" id="{1DEC7371-CF6C-6E9E-37C9-559B9117B4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433B70-8CFB-A644-BB17-DD9F25DE94D8}"/>
              </a:ext>
            </a:extLst>
          </p:cNvPr>
          <p:cNvSpPr>
            <a:spLocks noGrp="1"/>
          </p:cNvSpPr>
          <p:nvPr>
            <p:ph type="sldNum" sz="quarter" idx="12"/>
          </p:nvPr>
        </p:nvSpPr>
        <p:spPr/>
        <p:txBody>
          <a:bodyPr/>
          <a:lstStyle/>
          <a:p>
            <a:fld id="{16EDCEDE-6C99-4D75-9E0E-BC3BC306610F}" type="slidenum">
              <a:rPr lang="en-GB" smtClean="0"/>
              <a:t>‹#›</a:t>
            </a:fld>
            <a:endParaRPr lang="en-GB"/>
          </a:p>
        </p:txBody>
      </p:sp>
    </p:spTree>
    <p:extLst>
      <p:ext uri="{BB962C8B-B14F-4D97-AF65-F5344CB8AC3E}">
        <p14:creationId xmlns:p14="http://schemas.microsoft.com/office/powerpoint/2010/main" val="24854301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CCDF3-077A-14AB-AAE1-3A970B5FB72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FA38111-434A-6DD7-E776-717F2242400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402D22B-5DF4-AF5C-6483-076C3FCBABCD}"/>
              </a:ext>
            </a:extLst>
          </p:cNvPr>
          <p:cNvSpPr>
            <a:spLocks noGrp="1"/>
          </p:cNvSpPr>
          <p:nvPr>
            <p:ph type="dt" sz="half" idx="10"/>
          </p:nvPr>
        </p:nvSpPr>
        <p:spPr/>
        <p:txBody>
          <a:bodyPr/>
          <a:lstStyle/>
          <a:p>
            <a:fld id="{AD7C53C2-0B14-4A9C-945D-C6E9DABA72C2}" type="datetimeFigureOut">
              <a:rPr lang="en-GB" smtClean="0"/>
              <a:t>17/04/2023</a:t>
            </a:fld>
            <a:endParaRPr lang="en-GB"/>
          </a:p>
        </p:txBody>
      </p:sp>
      <p:sp>
        <p:nvSpPr>
          <p:cNvPr id="5" name="Footer Placeholder 4">
            <a:extLst>
              <a:ext uri="{FF2B5EF4-FFF2-40B4-BE49-F238E27FC236}">
                <a16:creationId xmlns:a16="http://schemas.microsoft.com/office/drawing/2014/main" id="{DB0CB072-17FA-D4A3-CB32-DD394A67F0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02D112-4C6D-55CB-9479-E5AC49DE96E5}"/>
              </a:ext>
            </a:extLst>
          </p:cNvPr>
          <p:cNvSpPr>
            <a:spLocks noGrp="1"/>
          </p:cNvSpPr>
          <p:nvPr>
            <p:ph type="sldNum" sz="quarter" idx="12"/>
          </p:nvPr>
        </p:nvSpPr>
        <p:spPr/>
        <p:txBody>
          <a:bodyPr/>
          <a:lstStyle/>
          <a:p>
            <a:fld id="{16EDCEDE-6C99-4D75-9E0E-BC3BC306610F}" type="slidenum">
              <a:rPr lang="en-GB" smtClean="0"/>
              <a:t>‹#›</a:t>
            </a:fld>
            <a:endParaRPr lang="en-GB"/>
          </a:p>
        </p:txBody>
      </p:sp>
    </p:spTree>
    <p:extLst>
      <p:ext uri="{BB962C8B-B14F-4D97-AF65-F5344CB8AC3E}">
        <p14:creationId xmlns:p14="http://schemas.microsoft.com/office/powerpoint/2010/main" val="21276794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40B6B5-0D06-E5FB-7BE7-62D468478F86}"/>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386BDBD-1436-DB90-19A2-CD511B43FEE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4F05755-4CE4-989E-F3BB-FE64F9E4BDDA}"/>
              </a:ext>
            </a:extLst>
          </p:cNvPr>
          <p:cNvSpPr>
            <a:spLocks noGrp="1"/>
          </p:cNvSpPr>
          <p:nvPr>
            <p:ph type="dt" sz="half" idx="10"/>
          </p:nvPr>
        </p:nvSpPr>
        <p:spPr/>
        <p:txBody>
          <a:bodyPr/>
          <a:lstStyle/>
          <a:p>
            <a:fld id="{AD7C53C2-0B14-4A9C-945D-C6E9DABA72C2}" type="datetimeFigureOut">
              <a:rPr lang="en-GB" smtClean="0"/>
              <a:t>17/04/2023</a:t>
            </a:fld>
            <a:endParaRPr lang="en-GB"/>
          </a:p>
        </p:txBody>
      </p:sp>
      <p:sp>
        <p:nvSpPr>
          <p:cNvPr id="5" name="Footer Placeholder 4">
            <a:extLst>
              <a:ext uri="{FF2B5EF4-FFF2-40B4-BE49-F238E27FC236}">
                <a16:creationId xmlns:a16="http://schemas.microsoft.com/office/drawing/2014/main" id="{A2E3C0EB-53EE-0BC3-A5F1-8B73B62FF3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ABB36D-AAEA-30F3-4C63-93E1D4591C53}"/>
              </a:ext>
            </a:extLst>
          </p:cNvPr>
          <p:cNvSpPr>
            <a:spLocks noGrp="1"/>
          </p:cNvSpPr>
          <p:nvPr>
            <p:ph type="sldNum" sz="quarter" idx="12"/>
          </p:nvPr>
        </p:nvSpPr>
        <p:spPr/>
        <p:txBody>
          <a:bodyPr/>
          <a:lstStyle/>
          <a:p>
            <a:fld id="{16EDCEDE-6C99-4D75-9E0E-BC3BC306610F}" type="slidenum">
              <a:rPr lang="en-GB" smtClean="0"/>
              <a:t>‹#›</a:t>
            </a:fld>
            <a:endParaRPr lang="en-GB"/>
          </a:p>
        </p:txBody>
      </p:sp>
    </p:spTree>
    <p:extLst>
      <p:ext uri="{BB962C8B-B14F-4D97-AF65-F5344CB8AC3E}">
        <p14:creationId xmlns:p14="http://schemas.microsoft.com/office/powerpoint/2010/main" val="16262822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AD7C53C2-0B14-4A9C-945D-C6E9DABA72C2}" type="datetimeFigureOut">
              <a:rPr lang="en-GB" smtClean="0"/>
              <a:t>17/04/2023</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16EDCEDE-6C99-4D75-9E0E-BC3BC306610F}" type="slidenum">
              <a:rPr lang="en-GB" smtClean="0"/>
              <a:t>‹#›</a:t>
            </a:fld>
            <a:endParaRPr lang="en-GB"/>
          </a:p>
        </p:txBody>
      </p:sp>
    </p:spTree>
    <p:extLst>
      <p:ext uri="{BB962C8B-B14F-4D97-AF65-F5344CB8AC3E}">
        <p14:creationId xmlns:p14="http://schemas.microsoft.com/office/powerpoint/2010/main" val="10862118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D7C53C2-0B14-4A9C-945D-C6E9DABA72C2}"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16EDCEDE-6C99-4D75-9E0E-BC3BC306610F}" type="slidenum">
              <a:rPr lang="en-GB" smtClean="0"/>
              <a:t>‹#›</a:t>
            </a:fld>
            <a:endParaRPr lang="en-GB"/>
          </a:p>
        </p:txBody>
      </p:sp>
    </p:spTree>
    <p:extLst>
      <p:ext uri="{BB962C8B-B14F-4D97-AF65-F5344CB8AC3E}">
        <p14:creationId xmlns:p14="http://schemas.microsoft.com/office/powerpoint/2010/main" val="26497116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D7C53C2-0B14-4A9C-945D-C6E9DABA72C2}"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EDCEDE-6C99-4D75-9E0E-BC3BC306610F}" type="slidenum">
              <a:rPr lang="en-GB" smtClean="0"/>
              <a:t>‹#›</a:t>
            </a:fld>
            <a:endParaRPr lang="en-GB"/>
          </a:p>
        </p:txBody>
      </p:sp>
    </p:spTree>
    <p:extLst>
      <p:ext uri="{BB962C8B-B14F-4D97-AF65-F5344CB8AC3E}">
        <p14:creationId xmlns:p14="http://schemas.microsoft.com/office/powerpoint/2010/main" val="9412295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AD7C53C2-0B14-4A9C-945D-C6E9DABA72C2}" type="datetimeFigureOut">
              <a:rPr lang="en-GB" smtClean="0"/>
              <a:t>17/04/2023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EDCEDE-6C99-4D75-9E0E-BC3BC306610F}" type="slidenum">
              <a:rPr lang="en-GB" smtClean="0"/>
              <a:t>‹#›</a:t>
            </a:fld>
            <a:endParaRPr lang="en-GB"/>
          </a:p>
        </p:txBody>
      </p:sp>
    </p:spTree>
    <p:extLst>
      <p:ext uri="{BB962C8B-B14F-4D97-AF65-F5344CB8AC3E}">
        <p14:creationId xmlns:p14="http://schemas.microsoft.com/office/powerpoint/2010/main" val="18029673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D7C53C2-0B14-4A9C-945D-C6E9DABA72C2}" type="datetimeFigureOut">
              <a:rPr lang="en-GB" smtClean="0"/>
              <a:t>17/04/2023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EDCEDE-6C99-4D75-9E0E-BC3BC306610F}" type="slidenum">
              <a:rPr lang="en-GB" smtClean="0"/>
              <a:t>‹#›</a:t>
            </a:fld>
            <a:endParaRPr lang="en-GB"/>
          </a:p>
        </p:txBody>
      </p:sp>
    </p:spTree>
    <p:extLst>
      <p:ext uri="{BB962C8B-B14F-4D97-AF65-F5344CB8AC3E}">
        <p14:creationId xmlns:p14="http://schemas.microsoft.com/office/powerpoint/2010/main" val="35355007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D7C53C2-0B14-4A9C-945D-C6E9DABA72C2}" type="datetimeFigureOut">
              <a:rPr lang="en-GB" smtClean="0"/>
              <a:t>17/04/2023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EDCEDE-6C99-4D75-9E0E-BC3BC306610F}" type="slidenum">
              <a:rPr lang="en-GB" smtClean="0"/>
              <a:t>‹#›</a:t>
            </a:fld>
            <a:endParaRPr lang="en-GB"/>
          </a:p>
        </p:txBody>
      </p:sp>
    </p:spTree>
    <p:extLst>
      <p:ext uri="{BB962C8B-B14F-4D97-AF65-F5344CB8AC3E}">
        <p14:creationId xmlns:p14="http://schemas.microsoft.com/office/powerpoint/2010/main" val="9511004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7C53C2-0B14-4A9C-945D-C6E9DABA72C2}" type="datetimeFigureOut">
              <a:rPr lang="en-GB" smtClean="0"/>
              <a:t>17/04/2023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EDCEDE-6C99-4D75-9E0E-BC3BC306610F}" type="slidenum">
              <a:rPr lang="en-GB" smtClean="0"/>
              <a:t>‹#›</a:t>
            </a:fld>
            <a:endParaRPr lang="en-GB"/>
          </a:p>
        </p:txBody>
      </p:sp>
    </p:spTree>
    <p:extLst>
      <p:ext uri="{BB962C8B-B14F-4D97-AF65-F5344CB8AC3E}">
        <p14:creationId xmlns:p14="http://schemas.microsoft.com/office/powerpoint/2010/main" val="9999042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D7C53C2-0B14-4A9C-945D-C6E9DABA72C2}" type="datetimeFigureOut">
              <a:rPr lang="en-GB" smtClean="0"/>
              <a:t>17/04/2023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EDCEDE-6C99-4D75-9E0E-BC3BC306610F}" type="slidenum">
              <a:rPr lang="en-GB" smtClean="0"/>
              <a:t>‹#›</a:t>
            </a:fld>
            <a:endParaRPr lang="en-GB"/>
          </a:p>
        </p:txBody>
      </p:sp>
    </p:spTree>
    <p:extLst>
      <p:ext uri="{BB962C8B-B14F-4D97-AF65-F5344CB8AC3E}">
        <p14:creationId xmlns:p14="http://schemas.microsoft.com/office/powerpoint/2010/main" val="38848702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D7C53C2-0B14-4A9C-945D-C6E9DABA72C2}" type="datetimeFigureOut">
              <a:rPr lang="en-GB" smtClean="0"/>
              <a:t>17/04/2023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EDCEDE-6C99-4D75-9E0E-BC3BC306610F}" type="slidenum">
              <a:rPr lang="en-GB" smtClean="0"/>
              <a:t>‹#›</a:t>
            </a:fld>
            <a:endParaRPr lang="en-GB"/>
          </a:p>
        </p:txBody>
      </p:sp>
    </p:spTree>
    <p:extLst>
      <p:ext uri="{BB962C8B-B14F-4D97-AF65-F5344CB8AC3E}">
        <p14:creationId xmlns:p14="http://schemas.microsoft.com/office/powerpoint/2010/main" val="4460777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D7C53C2-0B14-4A9C-945D-C6E9DABA72C2}" type="datetimeFigureOut">
              <a:rPr lang="en-GB" smtClean="0"/>
              <a:t>17/04/2023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EDCEDE-6C99-4D75-9E0E-BC3BC306610F}" type="slidenum">
              <a:rPr lang="en-GB" smtClean="0"/>
              <a:t>‹#›</a:t>
            </a:fld>
            <a:endParaRPr lang="en-GB"/>
          </a:p>
        </p:txBody>
      </p:sp>
    </p:spTree>
    <p:extLst>
      <p:ext uri="{BB962C8B-B14F-4D97-AF65-F5344CB8AC3E}">
        <p14:creationId xmlns:p14="http://schemas.microsoft.com/office/powerpoint/2010/main" val="9327493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D7C53C2-0B14-4A9C-945D-C6E9DABA72C2}"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EDCEDE-6C99-4D75-9E0E-BC3BC306610F}" type="slidenum">
              <a:rPr lang="en-GB" smtClean="0"/>
              <a:t>‹#›</a:t>
            </a:fld>
            <a:endParaRPr lang="en-GB"/>
          </a:p>
        </p:txBody>
      </p:sp>
    </p:spTree>
    <p:extLst>
      <p:ext uri="{BB962C8B-B14F-4D97-AF65-F5344CB8AC3E}">
        <p14:creationId xmlns:p14="http://schemas.microsoft.com/office/powerpoint/2010/main" val="317877962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D7C53C2-0B14-4A9C-945D-C6E9DABA72C2}"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EDCEDE-6C99-4D75-9E0E-BC3BC306610F}" type="slidenum">
              <a:rPr lang="en-GB" smtClean="0"/>
              <a:t>‹#›</a:t>
            </a:fld>
            <a:endParaRPr lang="en-GB"/>
          </a:p>
        </p:txBody>
      </p:sp>
    </p:spTree>
    <p:extLst>
      <p:ext uri="{BB962C8B-B14F-4D97-AF65-F5344CB8AC3E}">
        <p14:creationId xmlns:p14="http://schemas.microsoft.com/office/powerpoint/2010/main" val="322356404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D7C53C2-0B14-4A9C-945D-C6E9DABA72C2}"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EDCEDE-6C99-4D75-9E0E-BC3BC306610F}" type="slidenum">
              <a:rPr lang="en-GB" smtClean="0"/>
              <a:t>‹#›</a:t>
            </a:fld>
            <a:endParaRPr lang="en-GB"/>
          </a:p>
        </p:txBody>
      </p:sp>
    </p:spTree>
    <p:extLst>
      <p:ext uri="{BB962C8B-B14F-4D97-AF65-F5344CB8AC3E}">
        <p14:creationId xmlns:p14="http://schemas.microsoft.com/office/powerpoint/2010/main" val="149363507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D7C53C2-0B14-4A9C-945D-C6E9DABA72C2}"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EDCEDE-6C99-4D75-9E0E-BC3BC306610F}" type="slidenum">
              <a:rPr lang="en-GB" smtClean="0"/>
              <a:t>‹#›</a:t>
            </a:fld>
            <a:endParaRPr lang="en-GB"/>
          </a:p>
        </p:txBody>
      </p:sp>
    </p:spTree>
    <p:extLst>
      <p:ext uri="{BB962C8B-B14F-4D97-AF65-F5344CB8AC3E}">
        <p14:creationId xmlns:p14="http://schemas.microsoft.com/office/powerpoint/2010/main" val="135811255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D7C53C2-0B14-4A9C-945D-C6E9DABA72C2}"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EDCEDE-6C99-4D75-9E0E-BC3BC306610F}" type="slidenum">
              <a:rPr lang="en-GB" smtClean="0"/>
              <a:t>‹#›</a:t>
            </a:fld>
            <a:endParaRPr lang="en-GB"/>
          </a:p>
        </p:txBody>
      </p:sp>
    </p:spTree>
    <p:extLst>
      <p:ext uri="{BB962C8B-B14F-4D97-AF65-F5344CB8AC3E}">
        <p14:creationId xmlns:p14="http://schemas.microsoft.com/office/powerpoint/2010/main" val="10056212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D7C53C2-0B14-4A9C-945D-C6E9DABA72C2}"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EDCEDE-6C99-4D75-9E0E-BC3BC306610F}" type="slidenum">
              <a:rPr lang="en-GB" smtClean="0"/>
              <a:t>‹#›</a:t>
            </a:fld>
            <a:endParaRPr lang="en-GB"/>
          </a:p>
        </p:txBody>
      </p:sp>
    </p:spTree>
    <p:extLst>
      <p:ext uri="{BB962C8B-B14F-4D97-AF65-F5344CB8AC3E}">
        <p14:creationId xmlns:p14="http://schemas.microsoft.com/office/powerpoint/2010/main" val="407445605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D7C53C2-0B14-4A9C-945D-C6E9DABA72C2}"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EDCEDE-6C99-4D75-9E0E-BC3BC306610F}" type="slidenum">
              <a:rPr lang="en-GB" smtClean="0"/>
              <a:t>‹#›</a:t>
            </a:fld>
            <a:endParaRPr lang="en-GB"/>
          </a:p>
        </p:txBody>
      </p:sp>
    </p:spTree>
    <p:extLst>
      <p:ext uri="{BB962C8B-B14F-4D97-AF65-F5344CB8AC3E}">
        <p14:creationId xmlns:p14="http://schemas.microsoft.com/office/powerpoint/2010/main" val="21364377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984149-A5D6-58C1-F491-12F84AEB82C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AE50455-C556-A2E1-F4D6-D68B075202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B60CE55-2B24-C7E5-AFD8-191D3D34D4C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7C53C2-0B14-4A9C-945D-C6E9DABA72C2}" type="datetimeFigureOut">
              <a:rPr lang="en-GB" smtClean="0"/>
              <a:t>17/04/2023</a:t>
            </a:fld>
            <a:endParaRPr lang="en-GB"/>
          </a:p>
        </p:txBody>
      </p:sp>
      <p:sp>
        <p:nvSpPr>
          <p:cNvPr id="5" name="Footer Placeholder 4">
            <a:extLst>
              <a:ext uri="{FF2B5EF4-FFF2-40B4-BE49-F238E27FC236}">
                <a16:creationId xmlns:a16="http://schemas.microsoft.com/office/drawing/2014/main" id="{A8DFC689-0CC6-AE57-494E-5E6058DF828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F323D72-3E80-B381-2960-36C978627E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EDCEDE-6C99-4D75-9E0E-BC3BC306610F}" type="slidenum">
              <a:rPr lang="en-GB" smtClean="0"/>
              <a:t>‹#›</a:t>
            </a:fld>
            <a:endParaRPr lang="en-GB"/>
          </a:p>
        </p:txBody>
      </p:sp>
    </p:spTree>
    <p:extLst>
      <p:ext uri="{BB962C8B-B14F-4D97-AF65-F5344CB8AC3E}">
        <p14:creationId xmlns:p14="http://schemas.microsoft.com/office/powerpoint/2010/main" val="37644394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D7C53C2-0B14-4A9C-945D-C6E9DABA72C2}" type="datetimeFigureOut">
              <a:rPr lang="en-GB" smtClean="0"/>
              <a:t>17/04/2023</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6EDCEDE-6C99-4D75-9E0E-BC3BC306610F}" type="slidenum">
              <a:rPr lang="en-GB" smtClean="0"/>
              <a:t>‹#›</a:t>
            </a:fld>
            <a:endParaRPr lang="en-GB"/>
          </a:p>
        </p:txBody>
      </p:sp>
    </p:spTree>
    <p:extLst>
      <p:ext uri="{BB962C8B-B14F-4D97-AF65-F5344CB8AC3E}">
        <p14:creationId xmlns:p14="http://schemas.microsoft.com/office/powerpoint/2010/main" val="7483027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12.svg"/><Relationship Id="rId4" Type="http://schemas.openxmlformats.org/officeDocument/2006/relationships/image" Target="../media/image11.sv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12.svg"/><Relationship Id="rId4" Type="http://schemas.openxmlformats.org/officeDocument/2006/relationships/image" Target="../media/image11.sv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svg"/><Relationship Id="rId4" Type="http://schemas.openxmlformats.org/officeDocument/2006/relationships/image" Target="../media/image11.sv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2.svg"/><Relationship Id="rId4" Type="http://schemas.openxmlformats.org/officeDocument/2006/relationships/image" Target="../media/image11.sv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2.svg"/><Relationship Id="rId4" Type="http://schemas.openxmlformats.org/officeDocument/2006/relationships/image" Target="../media/image11.svg"/></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18.xml"/><Relationship Id="rId5" Type="http://schemas.openxmlformats.org/officeDocument/2006/relationships/image" Target="../media/image20.png"/><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image" Target="../media/image25.jpeg"/><Relationship Id="rId13" Type="http://schemas.openxmlformats.org/officeDocument/2006/relationships/hyperlink" Target="https://www.pexels.com/photo/person-using-smartphone-2504928/" TargetMode="External"/><Relationship Id="rId3" Type="http://schemas.openxmlformats.org/officeDocument/2006/relationships/hyperlink" Target="https://ayacnet.com/ecosistema-convergente-de-contenidos-audiovisuales/" TargetMode="External"/><Relationship Id="rId7" Type="http://schemas.openxmlformats.org/officeDocument/2006/relationships/hyperlink" Target="https://pixabay.com/en/computers-monitors-it-computer-332238/" TargetMode="External"/><Relationship Id="rId12" Type="http://schemas.openxmlformats.org/officeDocument/2006/relationships/image" Target="../media/image27.jpeg"/><Relationship Id="rId2" Type="http://schemas.openxmlformats.org/officeDocument/2006/relationships/image" Target="../media/image22.jpeg"/><Relationship Id="rId1" Type="http://schemas.openxmlformats.org/officeDocument/2006/relationships/slideLayout" Target="../slideLayouts/slideLayout7.xml"/><Relationship Id="rId6" Type="http://schemas.openxmlformats.org/officeDocument/2006/relationships/image" Target="../media/image24.jpeg"/><Relationship Id="rId11" Type="http://schemas.openxmlformats.org/officeDocument/2006/relationships/hyperlink" Target="https://www.i-tecnico.pt/smartphones-antigos-vale-pena-comprar/" TargetMode="External"/><Relationship Id="rId5" Type="http://schemas.openxmlformats.org/officeDocument/2006/relationships/hyperlink" Target="https://pixabay.com/en/thermometer-temperature-measure-1917500/" TargetMode="External"/><Relationship Id="rId10" Type="http://schemas.openxmlformats.org/officeDocument/2006/relationships/image" Target="../media/image26.png"/><Relationship Id="rId4" Type="http://schemas.openxmlformats.org/officeDocument/2006/relationships/image" Target="../media/image23.png"/><Relationship Id="rId9" Type="http://schemas.openxmlformats.org/officeDocument/2006/relationships/hyperlink" Target="https://www.pxfuel.com/en/free-photo-xfure" TargetMode="External"/><Relationship Id="rId14" Type="http://schemas.openxmlformats.org/officeDocument/2006/relationships/image" Target="../media/image28.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7.xml"/><Relationship Id="rId1" Type="http://schemas.openxmlformats.org/officeDocument/2006/relationships/video" Target="https://www.youtube.com/embed/pxWGVN-VZoI?feature=oembed" TargetMode="External"/><Relationship Id="rId4" Type="http://schemas.openxmlformats.org/officeDocument/2006/relationships/hyperlink" Target="https://www.youtube.com/watch?v=pxWGVN-VZoI"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evelinalondon.nhs.uk/about-us/news-events/2022-news/20220216-new-virtual-reality-technology-to-improve-heart-surgery.aspx" TargetMode="External"/><Relationship Id="rId2" Type="http://schemas.openxmlformats.org/officeDocument/2006/relationships/hyperlink" Target="https://www.england.nhs.uk/digitaltechnology/digitising-connecting-and-transforming-health-and-care/" TargetMode="External"/><Relationship Id="rId1" Type="http://schemas.openxmlformats.org/officeDocument/2006/relationships/slideLayout" Target="../slideLayouts/slideLayout7.xml"/><Relationship Id="rId5" Type="http://schemas.openxmlformats.org/officeDocument/2006/relationships/hyperlink" Target="https://www.medgadget.com/2018/09/versius-robotic-surgical-system-unveiled-by-uk-company.html" TargetMode="External"/><Relationship Id="rId4" Type="http://schemas.openxmlformats.org/officeDocument/2006/relationships/hyperlink" Target="https://www.healthtechdigital.com/versius-adopted-by-guys-and-st-thomas-nhs-foundation-trust-to-improve-access-to-robotic-surgery-in-london/"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8" Type="http://schemas.openxmlformats.org/officeDocument/2006/relationships/hyperlink" Target="https://www.jayex.com/jayex-connect/jayex-display-patient-calling" TargetMode="External"/><Relationship Id="rId3" Type="http://schemas.openxmlformats.org/officeDocument/2006/relationships/hyperlink" Target="https://digital.nhs.uk/news/2021/2.9m-hours-saved-by-nhs-colleagues-using-teams" TargetMode="External"/><Relationship Id="rId7" Type="http://schemas.openxmlformats.org/officeDocument/2006/relationships/hyperlink" Target="https://www.jayex.com/blog/3-ways-covid-19-has-changed-digital-communication-in-healthcare" TargetMode="External"/><Relationship Id="rId2" Type="http://schemas.openxmlformats.org/officeDocument/2006/relationships/hyperlink" Target="https://www.youtube.com/watch?v=OrdrzbN5TBw&amp;t=241s" TargetMode="External"/><Relationship Id="rId1" Type="http://schemas.openxmlformats.org/officeDocument/2006/relationships/slideLayout" Target="../slideLayouts/slideLayout7.xml"/><Relationship Id="rId6" Type="http://schemas.openxmlformats.org/officeDocument/2006/relationships/hyperlink" Target="https://telefonicatech.uk/case-studies/microsoft-teams-guys-st-thomas-nhs/" TargetMode="External"/><Relationship Id="rId5" Type="http://schemas.openxmlformats.org/officeDocument/2006/relationships/hyperlink" Target="https://www.jayex.com/jayex-connect/jayex-campaign-patient-engagement" TargetMode="External"/><Relationship Id="rId4" Type="http://schemas.openxmlformats.org/officeDocument/2006/relationships/hyperlink" Target="https://www.youtube.com/watch?v=QdDjDRRHNBM"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hyperlink" Target="https://www.dsptoolkit.nhs.uk/"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 name="Agrupar 17">
            <a:extLst>
              <a:ext uri="{FF2B5EF4-FFF2-40B4-BE49-F238E27FC236}">
                <a16:creationId xmlns:a16="http://schemas.microsoft.com/office/drawing/2014/main" id="{A23C6753-A696-4204-9C01-EFED7FBF1F72}"/>
              </a:ext>
            </a:extLst>
          </p:cNvPr>
          <p:cNvGrpSpPr/>
          <p:nvPr/>
        </p:nvGrpSpPr>
        <p:grpSpPr>
          <a:xfrm>
            <a:off x="9968544" y="11575"/>
            <a:ext cx="12192000" cy="6858000"/>
            <a:chOff x="0" y="0"/>
            <a:chExt cx="12192000" cy="6858000"/>
          </a:xfrm>
        </p:grpSpPr>
        <p:sp>
          <p:nvSpPr>
            <p:cNvPr id="2" name="Retângulo 1">
              <a:extLst>
                <a:ext uri="{FF2B5EF4-FFF2-40B4-BE49-F238E27FC236}">
                  <a16:creationId xmlns:a16="http://schemas.microsoft.com/office/drawing/2014/main" id="{05A53A12-B5F8-4A21-AAE6-A2BFD0AD273E}"/>
                </a:ext>
              </a:extLst>
            </p:cNvPr>
            <p:cNvSpPr/>
            <p:nvPr/>
          </p:nvSpPr>
          <p:spPr>
            <a:xfrm>
              <a:off x="0"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3" name="Trapezoide 2">
              <a:extLst>
                <a:ext uri="{FF2B5EF4-FFF2-40B4-BE49-F238E27FC236}">
                  <a16:creationId xmlns:a16="http://schemas.microsoft.com/office/drawing/2014/main" id="{9D3A0D23-2F94-4132-B3F7-E3B18DD643ED}"/>
                </a:ext>
              </a:extLst>
            </p:cNvPr>
            <p:cNvSpPr/>
            <p:nvPr/>
          </p:nvSpPr>
          <p:spPr>
            <a:xfrm rot="5400000">
              <a:off x="-924528" y="5482060"/>
              <a:ext cx="2300468" cy="451412"/>
            </a:xfrm>
            <a:prstGeom prst="trapezoid">
              <a:avLst>
                <a:gd name="adj" fmla="val 73485"/>
              </a:avLst>
            </a:prstGeom>
            <a:gradFill flip="none" rotWithShape="1">
              <a:gsLst>
                <a:gs pos="6000">
                  <a:schemeClr val="accent1">
                    <a:lumMod val="75000"/>
                  </a:schemeClr>
                </a:gs>
                <a:gs pos="100000">
                  <a:schemeClr val="accent1"/>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grpSp>
        <p:nvGrpSpPr>
          <p:cNvPr id="19" name="Agrupar 18">
            <a:extLst>
              <a:ext uri="{FF2B5EF4-FFF2-40B4-BE49-F238E27FC236}">
                <a16:creationId xmlns:a16="http://schemas.microsoft.com/office/drawing/2014/main" id="{E3E8DD31-A8A1-4BB5-B11D-3BE962B4D937}"/>
              </a:ext>
            </a:extLst>
          </p:cNvPr>
          <p:cNvGrpSpPr/>
          <p:nvPr/>
        </p:nvGrpSpPr>
        <p:grpSpPr>
          <a:xfrm>
            <a:off x="10412991" y="11575"/>
            <a:ext cx="12192000" cy="6858000"/>
            <a:chOff x="451412" y="0"/>
            <a:chExt cx="12192000" cy="6858000"/>
          </a:xfrm>
        </p:grpSpPr>
        <p:sp>
          <p:nvSpPr>
            <p:cNvPr id="6" name="Retângulo 5">
              <a:extLst>
                <a:ext uri="{FF2B5EF4-FFF2-40B4-BE49-F238E27FC236}">
                  <a16:creationId xmlns:a16="http://schemas.microsoft.com/office/drawing/2014/main" id="{43487478-5F37-46D3-9F2B-3889B47A2E07}"/>
                </a:ext>
              </a:extLst>
            </p:cNvPr>
            <p:cNvSpPr/>
            <p:nvPr/>
          </p:nvSpPr>
          <p:spPr>
            <a:xfrm>
              <a:off x="451412"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7" name="Trapezoide 6">
              <a:extLst>
                <a:ext uri="{FF2B5EF4-FFF2-40B4-BE49-F238E27FC236}">
                  <a16:creationId xmlns:a16="http://schemas.microsoft.com/office/drawing/2014/main" id="{06BAD990-5D3D-422B-B716-B19BC1843E07}"/>
                </a:ext>
              </a:extLst>
            </p:cNvPr>
            <p:cNvSpPr/>
            <p:nvPr/>
          </p:nvSpPr>
          <p:spPr>
            <a:xfrm rot="5400000">
              <a:off x="-473116" y="4336168"/>
              <a:ext cx="2300468" cy="451412"/>
            </a:xfrm>
            <a:prstGeom prst="trapezoid">
              <a:avLst>
                <a:gd name="adj" fmla="val 73485"/>
              </a:avLst>
            </a:prstGeom>
            <a:gradFill>
              <a:gsLst>
                <a:gs pos="6000">
                  <a:schemeClr val="accent2">
                    <a:lumMod val="75000"/>
                  </a:schemeClr>
                </a:gs>
                <a:gs pos="100000">
                  <a:schemeClr val="accent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grpSp>
        <p:nvGrpSpPr>
          <p:cNvPr id="55" name="Agrupar 54">
            <a:extLst>
              <a:ext uri="{FF2B5EF4-FFF2-40B4-BE49-F238E27FC236}">
                <a16:creationId xmlns:a16="http://schemas.microsoft.com/office/drawing/2014/main" id="{97A88F61-8865-4103-8DF7-7911AA5AA425}"/>
              </a:ext>
            </a:extLst>
          </p:cNvPr>
          <p:cNvGrpSpPr/>
          <p:nvPr/>
        </p:nvGrpSpPr>
        <p:grpSpPr>
          <a:xfrm>
            <a:off x="10828499" y="11575"/>
            <a:ext cx="12227904" cy="6858000"/>
            <a:chOff x="10828499" y="11575"/>
            <a:chExt cx="12227904" cy="6858000"/>
          </a:xfrm>
        </p:grpSpPr>
        <p:grpSp>
          <p:nvGrpSpPr>
            <p:cNvPr id="20" name="Agrupar 19">
              <a:extLst>
                <a:ext uri="{FF2B5EF4-FFF2-40B4-BE49-F238E27FC236}">
                  <a16:creationId xmlns:a16="http://schemas.microsoft.com/office/drawing/2014/main" id="{271D4BCC-E5BE-4BEF-A567-EDBDD1B30794}"/>
                </a:ext>
              </a:extLst>
            </p:cNvPr>
            <p:cNvGrpSpPr/>
            <p:nvPr/>
          </p:nvGrpSpPr>
          <p:grpSpPr>
            <a:xfrm>
              <a:off x="10864403" y="11575"/>
              <a:ext cx="12192000" cy="6858000"/>
              <a:chOff x="902824" y="0"/>
              <a:chExt cx="12192000" cy="6858000"/>
            </a:xfrm>
          </p:grpSpPr>
          <p:sp>
            <p:nvSpPr>
              <p:cNvPr id="9" name="Retângulo 8">
                <a:extLst>
                  <a:ext uri="{FF2B5EF4-FFF2-40B4-BE49-F238E27FC236}">
                    <a16:creationId xmlns:a16="http://schemas.microsoft.com/office/drawing/2014/main" id="{3770327A-DC12-4E5E-9BB1-B9E0C9663047}"/>
                  </a:ext>
                </a:extLst>
              </p:cNvPr>
              <p:cNvSpPr/>
              <p:nvPr/>
            </p:nvSpPr>
            <p:spPr>
              <a:xfrm>
                <a:off x="902824"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10" name="Trapezoide 9">
                <a:extLst>
                  <a:ext uri="{FF2B5EF4-FFF2-40B4-BE49-F238E27FC236}">
                    <a16:creationId xmlns:a16="http://schemas.microsoft.com/office/drawing/2014/main" id="{7783DB85-8D54-42F9-AD7E-3F11EA50B65E}"/>
                  </a:ext>
                </a:extLst>
              </p:cNvPr>
              <p:cNvSpPr/>
              <p:nvPr/>
            </p:nvSpPr>
            <p:spPr>
              <a:xfrm rot="5400000">
                <a:off x="-21704" y="3201851"/>
                <a:ext cx="2300468" cy="451412"/>
              </a:xfrm>
              <a:prstGeom prst="trapezoid">
                <a:avLst>
                  <a:gd name="adj" fmla="val 73485"/>
                </a:avLst>
              </a:prstGeom>
              <a:gradFill>
                <a:gsLst>
                  <a:gs pos="6000">
                    <a:schemeClr val="accent3">
                      <a:lumMod val="75000"/>
                    </a:schemeClr>
                  </a:gs>
                  <a:gs pos="100000">
                    <a:schemeClr val="accent3"/>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49" name="CaixaDeTexto 48">
              <a:extLst>
                <a:ext uri="{FF2B5EF4-FFF2-40B4-BE49-F238E27FC236}">
                  <a16:creationId xmlns:a16="http://schemas.microsoft.com/office/drawing/2014/main" id="{0BB7680E-5B8F-4B91-8E9C-F086262D6BC9}"/>
                </a:ext>
              </a:extLst>
            </p:cNvPr>
            <p:cNvSpPr txBox="1"/>
            <p:nvPr/>
          </p:nvSpPr>
          <p:spPr>
            <a:xfrm rot="16200000">
              <a:off x="10040476" y="3184504"/>
              <a:ext cx="20992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cs typeface="Arial" panose="020B0604020202020204" pitchFamily="34" charset="0"/>
              </a:endParaRPr>
            </a:p>
          </p:txBody>
        </p:sp>
      </p:grpSp>
      <p:grpSp>
        <p:nvGrpSpPr>
          <p:cNvPr id="21" name="Agrupar 20">
            <a:extLst>
              <a:ext uri="{FF2B5EF4-FFF2-40B4-BE49-F238E27FC236}">
                <a16:creationId xmlns:a16="http://schemas.microsoft.com/office/drawing/2014/main" id="{56DB1786-E497-47F7-BB45-F71E287702D5}"/>
              </a:ext>
            </a:extLst>
          </p:cNvPr>
          <p:cNvGrpSpPr/>
          <p:nvPr/>
        </p:nvGrpSpPr>
        <p:grpSpPr>
          <a:xfrm>
            <a:off x="11315815" y="11575"/>
            <a:ext cx="12192000" cy="6858000"/>
            <a:chOff x="1354236" y="0"/>
            <a:chExt cx="12192000" cy="6858000"/>
          </a:xfrm>
        </p:grpSpPr>
        <p:sp>
          <p:nvSpPr>
            <p:cNvPr id="13" name="Retângulo 12">
              <a:extLst>
                <a:ext uri="{FF2B5EF4-FFF2-40B4-BE49-F238E27FC236}">
                  <a16:creationId xmlns:a16="http://schemas.microsoft.com/office/drawing/2014/main" id="{28E03CB1-7ED7-426B-BCA2-0BF229370012}"/>
                </a:ext>
              </a:extLst>
            </p:cNvPr>
            <p:cNvSpPr/>
            <p:nvPr/>
          </p:nvSpPr>
          <p:spPr>
            <a:xfrm>
              <a:off x="1354236"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14" name="Trapezoide 13">
              <a:extLst>
                <a:ext uri="{FF2B5EF4-FFF2-40B4-BE49-F238E27FC236}">
                  <a16:creationId xmlns:a16="http://schemas.microsoft.com/office/drawing/2014/main" id="{9725501A-6A90-4CD1-8506-E105861037B7}"/>
                </a:ext>
              </a:extLst>
            </p:cNvPr>
            <p:cNvSpPr/>
            <p:nvPr/>
          </p:nvSpPr>
          <p:spPr>
            <a:xfrm rot="5400000">
              <a:off x="429708" y="2044387"/>
              <a:ext cx="2300468" cy="451412"/>
            </a:xfrm>
            <a:prstGeom prst="trapezoid">
              <a:avLst>
                <a:gd name="adj" fmla="val 73485"/>
              </a:avLst>
            </a:prstGeom>
            <a:gradFill>
              <a:gsLst>
                <a:gs pos="6000">
                  <a:schemeClr val="accent4">
                    <a:lumMod val="75000"/>
                  </a:schemeClr>
                </a:gs>
                <a:gs pos="100000">
                  <a:schemeClr val="accent4"/>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35" name="CaixaDeTexto 34">
            <a:extLst>
              <a:ext uri="{FF2B5EF4-FFF2-40B4-BE49-F238E27FC236}">
                <a16:creationId xmlns:a16="http://schemas.microsoft.com/office/drawing/2014/main" id="{D920E401-581A-412A-874D-62749D46FC36}"/>
              </a:ext>
            </a:extLst>
          </p:cNvPr>
          <p:cNvSpPr txBox="1"/>
          <p:nvPr/>
        </p:nvSpPr>
        <p:spPr>
          <a:xfrm>
            <a:off x="783840" y="394665"/>
            <a:ext cx="7844405" cy="156966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pt-BR" sz="4800">
                <a:solidFill>
                  <a:prstClr val="black">
                    <a:lumMod val="85000"/>
                    <a:lumOff val="15000"/>
                  </a:prstClr>
                </a:solidFill>
                <a:latin typeface="Bebas Neue" panose="020B0606020202050201" pitchFamily="34" charset="0"/>
              </a:rPr>
              <a:t>The use of contemporary technologies in healthcare at nhs</a:t>
            </a:r>
            <a:endParaRPr kumimoji="0" lang="pt-BR" sz="4800" i="0" u="none" strike="noStrike" kern="1200" cap="none" spc="0" normalizeH="0" baseline="0" noProof="0">
              <a:ln>
                <a:noFill/>
              </a:ln>
              <a:solidFill>
                <a:prstClr val="black">
                  <a:lumMod val="85000"/>
                  <a:lumOff val="15000"/>
                </a:prstClr>
              </a:solidFill>
              <a:effectLst/>
              <a:uLnTx/>
              <a:uFillTx/>
              <a:latin typeface="Bebas Neue" panose="020B0606020202050201" pitchFamily="34" charset="0"/>
            </a:endParaRPr>
          </a:p>
        </p:txBody>
      </p:sp>
      <p:sp>
        <p:nvSpPr>
          <p:cNvPr id="38" name="Elipse 37">
            <a:extLst>
              <a:ext uri="{FF2B5EF4-FFF2-40B4-BE49-F238E27FC236}">
                <a16:creationId xmlns:a16="http://schemas.microsoft.com/office/drawing/2014/main" id="{ADB859E8-8495-4885-B9D2-CC2F0CB3320D}"/>
              </a:ext>
            </a:extLst>
          </p:cNvPr>
          <p:cNvSpPr/>
          <p:nvPr/>
        </p:nvSpPr>
        <p:spPr>
          <a:xfrm>
            <a:off x="2886355" y="4863450"/>
            <a:ext cx="243840" cy="243840"/>
          </a:xfrm>
          <a:prstGeom prst="ellipse">
            <a:avLst/>
          </a:prstGeom>
          <a:gradFill flip="none" rotWithShape="1">
            <a:gsLst>
              <a:gs pos="6000">
                <a:schemeClr val="accent1">
                  <a:lumMod val="75000"/>
                </a:schemeClr>
              </a:gs>
              <a:gs pos="100000">
                <a:schemeClr val="accent1"/>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solidFill>
                <a:prstClr val="white"/>
              </a:solidFill>
              <a:latin typeface="Calibri" panose="020F0502020204030204"/>
            </a:endParaRPr>
          </a:p>
        </p:txBody>
      </p:sp>
      <p:sp>
        <p:nvSpPr>
          <p:cNvPr id="39" name="Elipse 38">
            <a:extLst>
              <a:ext uri="{FF2B5EF4-FFF2-40B4-BE49-F238E27FC236}">
                <a16:creationId xmlns:a16="http://schemas.microsoft.com/office/drawing/2014/main" id="{52B0891B-4576-4DB4-BFF7-FE822F359C35}"/>
              </a:ext>
            </a:extLst>
          </p:cNvPr>
          <p:cNvSpPr/>
          <p:nvPr/>
        </p:nvSpPr>
        <p:spPr>
          <a:xfrm>
            <a:off x="3423783" y="4863450"/>
            <a:ext cx="243840" cy="243840"/>
          </a:xfrm>
          <a:prstGeom prst="ellipse">
            <a:avLst/>
          </a:prstGeom>
          <a:gradFill>
            <a:gsLst>
              <a:gs pos="6000">
                <a:schemeClr val="accent2">
                  <a:lumMod val="75000"/>
                </a:schemeClr>
              </a:gs>
              <a:gs pos="100000">
                <a:schemeClr val="accent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solidFill>
                <a:prstClr val="white"/>
              </a:solidFill>
              <a:latin typeface="Calibri" panose="020F0502020204030204"/>
            </a:endParaRPr>
          </a:p>
        </p:txBody>
      </p:sp>
      <p:sp>
        <p:nvSpPr>
          <p:cNvPr id="40" name="Elipse 39">
            <a:extLst>
              <a:ext uri="{FF2B5EF4-FFF2-40B4-BE49-F238E27FC236}">
                <a16:creationId xmlns:a16="http://schemas.microsoft.com/office/drawing/2014/main" id="{CC4BA883-F76E-43D7-86E5-69CEA74480E7}"/>
              </a:ext>
            </a:extLst>
          </p:cNvPr>
          <p:cNvSpPr/>
          <p:nvPr/>
        </p:nvSpPr>
        <p:spPr>
          <a:xfrm>
            <a:off x="4160928" y="4863450"/>
            <a:ext cx="243840" cy="243840"/>
          </a:xfrm>
          <a:prstGeom prst="ellipse">
            <a:avLst/>
          </a:prstGeom>
          <a:gradFill>
            <a:gsLst>
              <a:gs pos="6000">
                <a:schemeClr val="accent3">
                  <a:lumMod val="75000"/>
                </a:schemeClr>
              </a:gs>
              <a:gs pos="100000">
                <a:schemeClr val="accent3"/>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solidFill>
                <a:prstClr val="white"/>
              </a:solidFill>
              <a:latin typeface="Calibri" panose="020F0502020204030204"/>
            </a:endParaRPr>
          </a:p>
        </p:txBody>
      </p:sp>
      <p:sp>
        <p:nvSpPr>
          <p:cNvPr id="41" name="Elipse 40">
            <a:extLst>
              <a:ext uri="{FF2B5EF4-FFF2-40B4-BE49-F238E27FC236}">
                <a16:creationId xmlns:a16="http://schemas.microsoft.com/office/drawing/2014/main" id="{0B00D029-1C5B-41C8-BA49-4B344DE26C2A}"/>
              </a:ext>
            </a:extLst>
          </p:cNvPr>
          <p:cNvSpPr/>
          <p:nvPr/>
        </p:nvSpPr>
        <p:spPr>
          <a:xfrm>
            <a:off x="4825183" y="4863450"/>
            <a:ext cx="243840" cy="243840"/>
          </a:xfrm>
          <a:prstGeom prst="ellipse">
            <a:avLst/>
          </a:prstGeom>
          <a:gradFill>
            <a:gsLst>
              <a:gs pos="6000">
                <a:schemeClr val="accent4">
                  <a:lumMod val="75000"/>
                </a:schemeClr>
              </a:gs>
              <a:gs pos="100000">
                <a:schemeClr val="accent4"/>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solidFill>
                <a:prstClr val="white"/>
              </a:solidFill>
              <a:latin typeface="Calibri" panose="020F0502020204030204"/>
            </a:endParaRPr>
          </a:p>
        </p:txBody>
      </p:sp>
      <p:sp>
        <p:nvSpPr>
          <p:cNvPr id="42" name="Elipse 41">
            <a:extLst>
              <a:ext uri="{FF2B5EF4-FFF2-40B4-BE49-F238E27FC236}">
                <a16:creationId xmlns:a16="http://schemas.microsoft.com/office/drawing/2014/main" id="{FDAFAE94-695E-4A5D-A9FD-3699EE76545C}"/>
              </a:ext>
            </a:extLst>
          </p:cNvPr>
          <p:cNvSpPr/>
          <p:nvPr/>
        </p:nvSpPr>
        <p:spPr>
          <a:xfrm>
            <a:off x="5621172" y="4863450"/>
            <a:ext cx="243840" cy="243840"/>
          </a:xfrm>
          <a:prstGeom prst="ellipse">
            <a:avLst/>
          </a:prstGeom>
          <a:gradFill>
            <a:gsLst>
              <a:gs pos="6000">
                <a:schemeClr val="accent5">
                  <a:lumMod val="75000"/>
                </a:schemeClr>
              </a:gs>
              <a:gs pos="100000">
                <a:schemeClr val="accent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solidFill>
                <a:prstClr val="white"/>
              </a:solidFill>
              <a:latin typeface="Calibri" panose="020F0502020204030204"/>
            </a:endParaRPr>
          </a:p>
        </p:txBody>
      </p:sp>
      <p:sp>
        <p:nvSpPr>
          <p:cNvPr id="46" name="CaixaDeTexto 45">
            <a:extLst>
              <a:ext uri="{FF2B5EF4-FFF2-40B4-BE49-F238E27FC236}">
                <a16:creationId xmlns:a16="http://schemas.microsoft.com/office/drawing/2014/main" id="{F5B5D51A-DD28-4FE5-B6BF-6CD5DF5C18F4}"/>
              </a:ext>
            </a:extLst>
          </p:cNvPr>
          <p:cNvSpPr txBox="1"/>
          <p:nvPr/>
        </p:nvSpPr>
        <p:spPr>
          <a:xfrm>
            <a:off x="946780" y="5560024"/>
            <a:ext cx="6975912"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pt-BR" b="1">
                <a:latin typeface="Montserrat Medium" panose="00000600000000000000" pitchFamily="2" charset="0"/>
              </a:rPr>
              <a:t>Presented by: Viviana Cevallos</a:t>
            </a:r>
            <a:br>
              <a:rPr lang="pt-BR" b="1">
                <a:latin typeface="Montserrat Medium" panose="00000600000000000000" pitchFamily="2" charset="0"/>
              </a:rPr>
            </a:br>
            <a:r>
              <a:rPr lang="pt-BR" b="1">
                <a:latin typeface="Montserrat Medium" panose="00000600000000000000" pitchFamily="2" charset="0"/>
              </a:rPr>
              <a:t>ID: 2229823</a:t>
            </a:r>
            <a:endParaRPr kumimoji="0" lang="pt-BR" b="1" i="0" u="none" strike="noStrike" kern="1200" cap="none" spc="0" normalizeH="0" baseline="0" noProof="0">
              <a:ln>
                <a:noFill/>
              </a:ln>
              <a:effectLst/>
              <a:uLnTx/>
              <a:uFillTx/>
              <a:latin typeface="Montserrat Medium" panose="00000600000000000000" pitchFamily="2" charset="0"/>
            </a:endParaRPr>
          </a:p>
        </p:txBody>
      </p:sp>
      <p:grpSp>
        <p:nvGrpSpPr>
          <p:cNvPr id="57" name="Agrupar 56">
            <a:extLst>
              <a:ext uri="{FF2B5EF4-FFF2-40B4-BE49-F238E27FC236}">
                <a16:creationId xmlns:a16="http://schemas.microsoft.com/office/drawing/2014/main" id="{C9951018-5896-4D81-AA24-92344187C7E0}"/>
              </a:ext>
            </a:extLst>
          </p:cNvPr>
          <p:cNvGrpSpPr/>
          <p:nvPr/>
        </p:nvGrpSpPr>
        <p:grpSpPr>
          <a:xfrm>
            <a:off x="11716940" y="-14458"/>
            <a:ext cx="12242287" cy="6884033"/>
            <a:chOff x="11716940" y="-14458"/>
            <a:chExt cx="12242287" cy="6884033"/>
          </a:xfrm>
        </p:grpSpPr>
        <p:grpSp>
          <p:nvGrpSpPr>
            <p:cNvPr id="22" name="Agrupar 21">
              <a:extLst>
                <a:ext uri="{FF2B5EF4-FFF2-40B4-BE49-F238E27FC236}">
                  <a16:creationId xmlns:a16="http://schemas.microsoft.com/office/drawing/2014/main" id="{D28C2309-53C1-4BF0-9E69-4B12B3CEAB1D}"/>
                </a:ext>
              </a:extLst>
            </p:cNvPr>
            <p:cNvGrpSpPr/>
            <p:nvPr/>
          </p:nvGrpSpPr>
          <p:grpSpPr>
            <a:xfrm>
              <a:off x="11767227" y="-14458"/>
              <a:ext cx="12192000" cy="6884033"/>
              <a:chOff x="1805648" y="-26033"/>
              <a:chExt cx="12192000" cy="6884033"/>
            </a:xfrm>
          </p:grpSpPr>
          <p:sp>
            <p:nvSpPr>
              <p:cNvPr id="16" name="Retângulo 15">
                <a:extLst>
                  <a:ext uri="{FF2B5EF4-FFF2-40B4-BE49-F238E27FC236}">
                    <a16:creationId xmlns:a16="http://schemas.microsoft.com/office/drawing/2014/main" id="{CD8E1AD8-E21D-459A-B1B2-004EE3FB62F6}"/>
                  </a:ext>
                </a:extLst>
              </p:cNvPr>
              <p:cNvSpPr/>
              <p:nvPr/>
            </p:nvSpPr>
            <p:spPr>
              <a:xfrm>
                <a:off x="1805648"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17" name="Trapezoide 16">
                <a:extLst>
                  <a:ext uri="{FF2B5EF4-FFF2-40B4-BE49-F238E27FC236}">
                    <a16:creationId xmlns:a16="http://schemas.microsoft.com/office/drawing/2014/main" id="{FDF9E4CB-FC03-4CD4-857C-805456A5B41E}"/>
                  </a:ext>
                </a:extLst>
              </p:cNvPr>
              <p:cNvSpPr/>
              <p:nvPr/>
            </p:nvSpPr>
            <p:spPr>
              <a:xfrm rot="5400000">
                <a:off x="881120" y="898495"/>
                <a:ext cx="2300468" cy="451412"/>
              </a:xfrm>
              <a:prstGeom prst="trapezoid">
                <a:avLst>
                  <a:gd name="adj" fmla="val 73485"/>
                </a:avLst>
              </a:prstGeom>
              <a:gradFill>
                <a:gsLst>
                  <a:gs pos="6000">
                    <a:schemeClr val="accent5">
                      <a:lumMod val="75000"/>
                    </a:schemeClr>
                  </a:gs>
                  <a:gs pos="100000">
                    <a:schemeClr val="accent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52" name="CaixaDeTexto 51">
              <a:extLst>
                <a:ext uri="{FF2B5EF4-FFF2-40B4-BE49-F238E27FC236}">
                  <a16:creationId xmlns:a16="http://schemas.microsoft.com/office/drawing/2014/main" id="{514709E6-CA40-4835-8046-3D7331F95BFB}"/>
                </a:ext>
              </a:extLst>
            </p:cNvPr>
            <p:cNvSpPr txBox="1"/>
            <p:nvPr/>
          </p:nvSpPr>
          <p:spPr>
            <a:xfrm rot="16200000">
              <a:off x="10928917" y="869824"/>
              <a:ext cx="20992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2800" i="0" u="none" strike="noStrike" kern="1200" cap="none" spc="0" normalizeH="0" baseline="0" noProof="0">
                  <a:ln>
                    <a:noFill/>
                  </a:ln>
                  <a:solidFill>
                    <a:prstClr val="white"/>
                  </a:solidFill>
                  <a:effectLst/>
                  <a:uLnTx/>
                  <a:uFillTx/>
                  <a:latin typeface="Bebas Neue" panose="020B0606020202050201" pitchFamily="34" charset="0"/>
                  <a:cs typeface="Arial" panose="020B0604020202020204" pitchFamily="34" charset="0"/>
                </a:rPr>
                <a:t>..</a:t>
              </a:r>
            </a:p>
          </p:txBody>
        </p:sp>
      </p:grpSp>
      <p:pic>
        <p:nvPicPr>
          <p:cNvPr id="59" name="Imagem 58" descr="Ícone&#10;&#10;Descrição gerada automaticamente">
            <a:extLst>
              <a:ext uri="{FF2B5EF4-FFF2-40B4-BE49-F238E27FC236}">
                <a16:creationId xmlns:a16="http://schemas.microsoft.com/office/drawing/2014/main" id="{B6F7008B-A413-41B1-8D39-15A2A4663A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10544" y="3753488"/>
            <a:ext cx="990997" cy="929896"/>
          </a:xfrm>
          <a:prstGeom prst="rect">
            <a:avLst/>
          </a:prstGeom>
        </p:spPr>
      </p:pic>
      <p:sp>
        <p:nvSpPr>
          <p:cNvPr id="4" name="TextBox 3">
            <a:extLst>
              <a:ext uri="{FF2B5EF4-FFF2-40B4-BE49-F238E27FC236}">
                <a16:creationId xmlns:a16="http://schemas.microsoft.com/office/drawing/2014/main" id="{192D1E08-1CEE-96D6-1DB3-137F6105F547}"/>
              </a:ext>
            </a:extLst>
          </p:cNvPr>
          <p:cNvSpPr txBox="1"/>
          <p:nvPr/>
        </p:nvSpPr>
        <p:spPr>
          <a:xfrm>
            <a:off x="2198879" y="2650092"/>
            <a:ext cx="5496448" cy="923330"/>
          </a:xfrm>
          <a:prstGeom prst="rect">
            <a:avLst/>
          </a:prstGeom>
          <a:noFill/>
        </p:spPr>
        <p:txBody>
          <a:bodyPr wrap="square" lIns="91440" tIns="45720" rIns="91440" bIns="45720" rtlCol="0" anchor="t">
            <a:spAutoFit/>
          </a:bodyPr>
          <a:lstStyle/>
          <a:p>
            <a:r>
              <a:rPr lang="en-GB"/>
              <a:t>Module Name: Digital Skills and Search Methods</a:t>
            </a:r>
          </a:p>
          <a:p>
            <a:r>
              <a:rPr lang="en-GB"/>
              <a:t>Module Code: LCHS 4002</a:t>
            </a:r>
          </a:p>
          <a:p>
            <a:r>
              <a:rPr lang="en-GB"/>
              <a:t>Lecture’s Name: Koushik Modak</a:t>
            </a:r>
          </a:p>
        </p:txBody>
      </p:sp>
    </p:spTree>
    <p:extLst>
      <p:ext uri="{BB962C8B-B14F-4D97-AF65-F5344CB8AC3E}">
        <p14:creationId xmlns:p14="http://schemas.microsoft.com/office/powerpoint/2010/main" val="2515917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 name="Agrupar 17">
            <a:extLst>
              <a:ext uri="{FF2B5EF4-FFF2-40B4-BE49-F238E27FC236}">
                <a16:creationId xmlns:a16="http://schemas.microsoft.com/office/drawing/2014/main" id="{A23C6753-A696-4204-9C01-EFED7FBF1F72}"/>
              </a:ext>
            </a:extLst>
          </p:cNvPr>
          <p:cNvGrpSpPr/>
          <p:nvPr/>
        </p:nvGrpSpPr>
        <p:grpSpPr>
          <a:xfrm>
            <a:off x="179034" y="138020"/>
            <a:ext cx="12192000" cy="6858000"/>
            <a:chOff x="0" y="0"/>
            <a:chExt cx="12192000" cy="6858000"/>
          </a:xfrm>
        </p:grpSpPr>
        <p:sp>
          <p:nvSpPr>
            <p:cNvPr id="2" name="Retângulo 1">
              <a:extLst>
                <a:ext uri="{FF2B5EF4-FFF2-40B4-BE49-F238E27FC236}">
                  <a16:creationId xmlns:a16="http://schemas.microsoft.com/office/drawing/2014/main" id="{05A53A12-B5F8-4A21-AAE6-A2BFD0AD273E}"/>
                </a:ext>
              </a:extLst>
            </p:cNvPr>
            <p:cNvSpPr/>
            <p:nvPr/>
          </p:nvSpPr>
          <p:spPr>
            <a:xfrm>
              <a:off x="0"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3" name="Trapezoide 2">
              <a:extLst>
                <a:ext uri="{FF2B5EF4-FFF2-40B4-BE49-F238E27FC236}">
                  <a16:creationId xmlns:a16="http://schemas.microsoft.com/office/drawing/2014/main" id="{9D3A0D23-2F94-4132-B3F7-E3B18DD643ED}"/>
                </a:ext>
              </a:extLst>
            </p:cNvPr>
            <p:cNvSpPr/>
            <p:nvPr/>
          </p:nvSpPr>
          <p:spPr>
            <a:xfrm rot="5400000">
              <a:off x="-924528" y="5482060"/>
              <a:ext cx="2300468" cy="451412"/>
            </a:xfrm>
            <a:prstGeom prst="trapezoid">
              <a:avLst>
                <a:gd name="adj" fmla="val 73485"/>
              </a:avLst>
            </a:prstGeom>
            <a:gradFill flip="none" rotWithShape="1">
              <a:gsLst>
                <a:gs pos="6000">
                  <a:schemeClr val="accent1">
                    <a:lumMod val="75000"/>
                  </a:schemeClr>
                </a:gs>
                <a:gs pos="100000">
                  <a:schemeClr val="accent1"/>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grpSp>
        <p:nvGrpSpPr>
          <p:cNvPr id="54" name="Agrupar 53">
            <a:extLst>
              <a:ext uri="{FF2B5EF4-FFF2-40B4-BE49-F238E27FC236}">
                <a16:creationId xmlns:a16="http://schemas.microsoft.com/office/drawing/2014/main" id="{BB19C484-A5CC-40B4-B03A-D59BB11F00F6}"/>
              </a:ext>
            </a:extLst>
          </p:cNvPr>
          <p:cNvGrpSpPr/>
          <p:nvPr/>
        </p:nvGrpSpPr>
        <p:grpSpPr>
          <a:xfrm>
            <a:off x="10362728" y="-1442"/>
            <a:ext cx="12242263" cy="6858000"/>
            <a:chOff x="10362728" y="11575"/>
            <a:chExt cx="12242263" cy="6858000"/>
          </a:xfrm>
        </p:grpSpPr>
        <p:grpSp>
          <p:nvGrpSpPr>
            <p:cNvPr id="19" name="Agrupar 18">
              <a:extLst>
                <a:ext uri="{FF2B5EF4-FFF2-40B4-BE49-F238E27FC236}">
                  <a16:creationId xmlns:a16="http://schemas.microsoft.com/office/drawing/2014/main" id="{E3E8DD31-A8A1-4BB5-B11D-3BE962B4D937}"/>
                </a:ext>
              </a:extLst>
            </p:cNvPr>
            <p:cNvGrpSpPr/>
            <p:nvPr/>
          </p:nvGrpSpPr>
          <p:grpSpPr>
            <a:xfrm>
              <a:off x="10412991" y="11575"/>
              <a:ext cx="12192000" cy="6858000"/>
              <a:chOff x="451412" y="0"/>
              <a:chExt cx="12192000" cy="6858000"/>
            </a:xfrm>
          </p:grpSpPr>
          <p:sp>
            <p:nvSpPr>
              <p:cNvPr id="6" name="Retângulo 5">
                <a:extLst>
                  <a:ext uri="{FF2B5EF4-FFF2-40B4-BE49-F238E27FC236}">
                    <a16:creationId xmlns:a16="http://schemas.microsoft.com/office/drawing/2014/main" id="{43487478-5F37-46D3-9F2B-3889B47A2E07}"/>
                  </a:ext>
                </a:extLst>
              </p:cNvPr>
              <p:cNvSpPr/>
              <p:nvPr/>
            </p:nvSpPr>
            <p:spPr>
              <a:xfrm>
                <a:off x="451412"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7" name="Trapezoide 6">
                <a:extLst>
                  <a:ext uri="{FF2B5EF4-FFF2-40B4-BE49-F238E27FC236}">
                    <a16:creationId xmlns:a16="http://schemas.microsoft.com/office/drawing/2014/main" id="{06BAD990-5D3D-422B-B716-B19BC1843E07}"/>
                  </a:ext>
                </a:extLst>
              </p:cNvPr>
              <p:cNvSpPr/>
              <p:nvPr/>
            </p:nvSpPr>
            <p:spPr>
              <a:xfrm rot="5400000">
                <a:off x="-473116" y="4336168"/>
                <a:ext cx="2300468" cy="451412"/>
              </a:xfrm>
              <a:prstGeom prst="trapezoid">
                <a:avLst>
                  <a:gd name="adj" fmla="val 73485"/>
                </a:avLst>
              </a:prstGeom>
              <a:gradFill>
                <a:gsLst>
                  <a:gs pos="6000">
                    <a:schemeClr val="accent2">
                      <a:lumMod val="75000"/>
                    </a:schemeClr>
                  </a:gs>
                  <a:gs pos="100000">
                    <a:schemeClr val="accent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48" name="CaixaDeTexto 47">
              <a:extLst>
                <a:ext uri="{FF2B5EF4-FFF2-40B4-BE49-F238E27FC236}">
                  <a16:creationId xmlns:a16="http://schemas.microsoft.com/office/drawing/2014/main" id="{A11C465D-D4F6-4D6B-A765-78FCB8760684}"/>
                </a:ext>
              </a:extLst>
            </p:cNvPr>
            <p:cNvSpPr txBox="1"/>
            <p:nvPr/>
          </p:nvSpPr>
          <p:spPr>
            <a:xfrm rot="16200000">
              <a:off x="9574705" y="4363042"/>
              <a:ext cx="20992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cs typeface="Arial" panose="020B0604020202020204" pitchFamily="34" charset="0"/>
              </a:endParaRPr>
            </a:p>
          </p:txBody>
        </p:sp>
      </p:grpSp>
      <p:grpSp>
        <p:nvGrpSpPr>
          <p:cNvPr id="20" name="Agrupar 19">
            <a:extLst>
              <a:ext uri="{FF2B5EF4-FFF2-40B4-BE49-F238E27FC236}">
                <a16:creationId xmlns:a16="http://schemas.microsoft.com/office/drawing/2014/main" id="{271D4BCC-E5BE-4BEF-A567-EDBDD1B30794}"/>
              </a:ext>
            </a:extLst>
          </p:cNvPr>
          <p:cNvGrpSpPr/>
          <p:nvPr/>
        </p:nvGrpSpPr>
        <p:grpSpPr>
          <a:xfrm>
            <a:off x="10864403" y="-1442"/>
            <a:ext cx="12192000" cy="6858000"/>
            <a:chOff x="902824" y="0"/>
            <a:chExt cx="12192000" cy="6858000"/>
          </a:xfrm>
        </p:grpSpPr>
        <p:sp>
          <p:nvSpPr>
            <p:cNvPr id="9" name="Retângulo 8">
              <a:extLst>
                <a:ext uri="{FF2B5EF4-FFF2-40B4-BE49-F238E27FC236}">
                  <a16:creationId xmlns:a16="http://schemas.microsoft.com/office/drawing/2014/main" id="{3770327A-DC12-4E5E-9BB1-B9E0C9663047}"/>
                </a:ext>
              </a:extLst>
            </p:cNvPr>
            <p:cNvSpPr/>
            <p:nvPr/>
          </p:nvSpPr>
          <p:spPr>
            <a:xfrm>
              <a:off x="902824"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10" name="Trapezoide 9">
              <a:extLst>
                <a:ext uri="{FF2B5EF4-FFF2-40B4-BE49-F238E27FC236}">
                  <a16:creationId xmlns:a16="http://schemas.microsoft.com/office/drawing/2014/main" id="{7783DB85-8D54-42F9-AD7E-3F11EA50B65E}"/>
                </a:ext>
              </a:extLst>
            </p:cNvPr>
            <p:cNvSpPr/>
            <p:nvPr/>
          </p:nvSpPr>
          <p:spPr>
            <a:xfrm rot="5400000">
              <a:off x="-21704" y="3201851"/>
              <a:ext cx="2300468" cy="451412"/>
            </a:xfrm>
            <a:prstGeom prst="trapezoid">
              <a:avLst>
                <a:gd name="adj" fmla="val 73485"/>
              </a:avLst>
            </a:prstGeom>
            <a:gradFill>
              <a:gsLst>
                <a:gs pos="6000">
                  <a:schemeClr val="accent3">
                    <a:lumMod val="75000"/>
                  </a:schemeClr>
                </a:gs>
                <a:gs pos="100000">
                  <a:schemeClr val="accent3"/>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grpSp>
        <p:nvGrpSpPr>
          <p:cNvPr id="56" name="Agrupar 55">
            <a:extLst>
              <a:ext uri="{FF2B5EF4-FFF2-40B4-BE49-F238E27FC236}">
                <a16:creationId xmlns:a16="http://schemas.microsoft.com/office/drawing/2014/main" id="{EEF9105E-EDA0-4FE1-8E84-7F23F7690377}"/>
              </a:ext>
            </a:extLst>
          </p:cNvPr>
          <p:cNvGrpSpPr/>
          <p:nvPr/>
        </p:nvGrpSpPr>
        <p:grpSpPr>
          <a:xfrm>
            <a:off x="11268321" y="-1442"/>
            <a:ext cx="12239494" cy="6858000"/>
            <a:chOff x="11268321" y="11575"/>
            <a:chExt cx="12239494" cy="6858000"/>
          </a:xfrm>
        </p:grpSpPr>
        <p:grpSp>
          <p:nvGrpSpPr>
            <p:cNvPr id="21" name="Agrupar 20">
              <a:extLst>
                <a:ext uri="{FF2B5EF4-FFF2-40B4-BE49-F238E27FC236}">
                  <a16:creationId xmlns:a16="http://schemas.microsoft.com/office/drawing/2014/main" id="{56DB1786-E497-47F7-BB45-F71E287702D5}"/>
                </a:ext>
              </a:extLst>
            </p:cNvPr>
            <p:cNvGrpSpPr/>
            <p:nvPr/>
          </p:nvGrpSpPr>
          <p:grpSpPr>
            <a:xfrm>
              <a:off x="11315815" y="11575"/>
              <a:ext cx="12192000" cy="6858000"/>
              <a:chOff x="1354236" y="0"/>
              <a:chExt cx="12192000" cy="6858000"/>
            </a:xfrm>
          </p:grpSpPr>
          <p:sp>
            <p:nvSpPr>
              <p:cNvPr id="13" name="Retângulo 12">
                <a:extLst>
                  <a:ext uri="{FF2B5EF4-FFF2-40B4-BE49-F238E27FC236}">
                    <a16:creationId xmlns:a16="http://schemas.microsoft.com/office/drawing/2014/main" id="{28E03CB1-7ED7-426B-BCA2-0BF229370012}"/>
                  </a:ext>
                </a:extLst>
              </p:cNvPr>
              <p:cNvSpPr/>
              <p:nvPr/>
            </p:nvSpPr>
            <p:spPr>
              <a:xfrm>
                <a:off x="1354236"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14" name="Trapezoide 13">
                <a:extLst>
                  <a:ext uri="{FF2B5EF4-FFF2-40B4-BE49-F238E27FC236}">
                    <a16:creationId xmlns:a16="http://schemas.microsoft.com/office/drawing/2014/main" id="{9725501A-6A90-4CD1-8506-E105861037B7}"/>
                  </a:ext>
                </a:extLst>
              </p:cNvPr>
              <p:cNvSpPr/>
              <p:nvPr/>
            </p:nvSpPr>
            <p:spPr>
              <a:xfrm rot="5400000">
                <a:off x="429708" y="2044387"/>
                <a:ext cx="2300468" cy="451412"/>
              </a:xfrm>
              <a:prstGeom prst="trapezoid">
                <a:avLst>
                  <a:gd name="adj" fmla="val 73485"/>
                </a:avLst>
              </a:prstGeom>
              <a:gradFill>
                <a:gsLst>
                  <a:gs pos="6000">
                    <a:schemeClr val="accent4">
                      <a:lumMod val="75000"/>
                    </a:schemeClr>
                  </a:gs>
                  <a:gs pos="100000">
                    <a:schemeClr val="accent4"/>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51" name="CaixaDeTexto 50">
              <a:extLst>
                <a:ext uri="{FF2B5EF4-FFF2-40B4-BE49-F238E27FC236}">
                  <a16:creationId xmlns:a16="http://schemas.microsoft.com/office/drawing/2014/main" id="{B39C4FF8-E87E-438A-B1D0-3C054FF62F0D}"/>
                </a:ext>
              </a:extLst>
            </p:cNvPr>
            <p:cNvSpPr txBox="1"/>
            <p:nvPr/>
          </p:nvSpPr>
          <p:spPr>
            <a:xfrm rot="16200000">
              <a:off x="10480298" y="2027288"/>
              <a:ext cx="20992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cs typeface="Arial" panose="020B0604020202020204" pitchFamily="34" charset="0"/>
              </a:endParaRPr>
            </a:p>
          </p:txBody>
        </p:sp>
      </p:grpSp>
      <p:grpSp>
        <p:nvGrpSpPr>
          <p:cNvPr id="57" name="Agrupar 56">
            <a:extLst>
              <a:ext uri="{FF2B5EF4-FFF2-40B4-BE49-F238E27FC236}">
                <a16:creationId xmlns:a16="http://schemas.microsoft.com/office/drawing/2014/main" id="{C9951018-5896-4D81-AA24-92344187C7E0}"/>
              </a:ext>
            </a:extLst>
          </p:cNvPr>
          <p:cNvGrpSpPr/>
          <p:nvPr/>
        </p:nvGrpSpPr>
        <p:grpSpPr>
          <a:xfrm>
            <a:off x="11716940" y="-14458"/>
            <a:ext cx="12242287" cy="6884033"/>
            <a:chOff x="11716940" y="-14458"/>
            <a:chExt cx="12242287" cy="6884033"/>
          </a:xfrm>
        </p:grpSpPr>
        <p:grpSp>
          <p:nvGrpSpPr>
            <p:cNvPr id="22" name="Agrupar 21">
              <a:extLst>
                <a:ext uri="{FF2B5EF4-FFF2-40B4-BE49-F238E27FC236}">
                  <a16:creationId xmlns:a16="http://schemas.microsoft.com/office/drawing/2014/main" id="{D28C2309-53C1-4BF0-9E69-4B12B3CEAB1D}"/>
                </a:ext>
              </a:extLst>
            </p:cNvPr>
            <p:cNvGrpSpPr/>
            <p:nvPr/>
          </p:nvGrpSpPr>
          <p:grpSpPr>
            <a:xfrm>
              <a:off x="11767227" y="-14458"/>
              <a:ext cx="12192000" cy="6884033"/>
              <a:chOff x="1805648" y="-26033"/>
              <a:chExt cx="12192000" cy="6884033"/>
            </a:xfrm>
          </p:grpSpPr>
          <p:sp>
            <p:nvSpPr>
              <p:cNvPr id="16" name="Retângulo 15">
                <a:extLst>
                  <a:ext uri="{FF2B5EF4-FFF2-40B4-BE49-F238E27FC236}">
                    <a16:creationId xmlns:a16="http://schemas.microsoft.com/office/drawing/2014/main" id="{CD8E1AD8-E21D-459A-B1B2-004EE3FB62F6}"/>
                  </a:ext>
                </a:extLst>
              </p:cNvPr>
              <p:cNvSpPr/>
              <p:nvPr/>
            </p:nvSpPr>
            <p:spPr>
              <a:xfrm>
                <a:off x="1805648"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17" name="Trapezoide 16">
                <a:extLst>
                  <a:ext uri="{FF2B5EF4-FFF2-40B4-BE49-F238E27FC236}">
                    <a16:creationId xmlns:a16="http://schemas.microsoft.com/office/drawing/2014/main" id="{FDF9E4CB-FC03-4CD4-857C-805456A5B41E}"/>
                  </a:ext>
                </a:extLst>
              </p:cNvPr>
              <p:cNvSpPr/>
              <p:nvPr/>
            </p:nvSpPr>
            <p:spPr>
              <a:xfrm rot="5400000">
                <a:off x="881120" y="898495"/>
                <a:ext cx="2300468" cy="451412"/>
              </a:xfrm>
              <a:prstGeom prst="trapezoid">
                <a:avLst>
                  <a:gd name="adj" fmla="val 73485"/>
                </a:avLst>
              </a:prstGeom>
              <a:gradFill>
                <a:gsLst>
                  <a:gs pos="6000">
                    <a:schemeClr val="accent5">
                      <a:lumMod val="75000"/>
                    </a:schemeClr>
                  </a:gs>
                  <a:gs pos="100000">
                    <a:schemeClr val="accent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52" name="CaixaDeTexto 51">
              <a:extLst>
                <a:ext uri="{FF2B5EF4-FFF2-40B4-BE49-F238E27FC236}">
                  <a16:creationId xmlns:a16="http://schemas.microsoft.com/office/drawing/2014/main" id="{514709E6-CA40-4835-8046-3D7331F95BFB}"/>
                </a:ext>
              </a:extLst>
            </p:cNvPr>
            <p:cNvSpPr txBox="1"/>
            <p:nvPr/>
          </p:nvSpPr>
          <p:spPr>
            <a:xfrm rot="16200000">
              <a:off x="10928917" y="869824"/>
              <a:ext cx="20992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cs typeface="Arial" panose="020B0604020202020204" pitchFamily="34" charset="0"/>
              </a:endParaRPr>
            </a:p>
          </p:txBody>
        </p:sp>
      </p:grpSp>
      <p:grpSp>
        <p:nvGrpSpPr>
          <p:cNvPr id="4" name="Agrupar 32">
            <a:extLst>
              <a:ext uri="{FF2B5EF4-FFF2-40B4-BE49-F238E27FC236}">
                <a16:creationId xmlns:a16="http://schemas.microsoft.com/office/drawing/2014/main" id="{60569616-0D52-9848-C992-E16591462ED8}"/>
              </a:ext>
            </a:extLst>
          </p:cNvPr>
          <p:cNvGrpSpPr/>
          <p:nvPr/>
        </p:nvGrpSpPr>
        <p:grpSpPr>
          <a:xfrm>
            <a:off x="5776542" y="793999"/>
            <a:ext cx="767860" cy="480884"/>
            <a:chOff x="7737231" y="2118946"/>
            <a:chExt cx="677007" cy="1418758"/>
          </a:xfrm>
        </p:grpSpPr>
        <p:sp>
          <p:nvSpPr>
            <p:cNvPr id="5" name="Forma Livre: Forma 33">
              <a:extLst>
                <a:ext uri="{FF2B5EF4-FFF2-40B4-BE49-F238E27FC236}">
                  <a16:creationId xmlns:a16="http://schemas.microsoft.com/office/drawing/2014/main" id="{782759DA-5D9D-107E-3D54-EFB70D69888B}"/>
                </a:ext>
              </a:extLst>
            </p:cNvPr>
            <p:cNvSpPr/>
            <p:nvPr/>
          </p:nvSpPr>
          <p:spPr>
            <a:xfrm>
              <a:off x="7737231" y="2118946"/>
              <a:ext cx="677007" cy="694592"/>
            </a:xfrm>
            <a:custGeom>
              <a:avLst/>
              <a:gdLst>
                <a:gd name="connsiteX0" fmla="*/ 0 w 677007"/>
                <a:gd name="connsiteY0" fmla="*/ 694592 h 694592"/>
                <a:gd name="connsiteX1" fmla="*/ 263769 w 677007"/>
                <a:gd name="connsiteY1" fmla="*/ 562708 h 694592"/>
                <a:gd name="connsiteX2" fmla="*/ 386861 w 677007"/>
                <a:gd name="connsiteY2" fmla="*/ 131885 h 694592"/>
                <a:gd name="connsiteX3" fmla="*/ 677007 w 677007"/>
                <a:gd name="connsiteY3" fmla="*/ 0 h 694592"/>
              </a:gdLst>
              <a:ahLst/>
              <a:cxnLst>
                <a:cxn ang="0">
                  <a:pos x="connsiteX0" y="connsiteY0"/>
                </a:cxn>
                <a:cxn ang="0">
                  <a:pos x="connsiteX1" y="connsiteY1"/>
                </a:cxn>
                <a:cxn ang="0">
                  <a:pos x="connsiteX2" y="connsiteY2"/>
                </a:cxn>
                <a:cxn ang="0">
                  <a:pos x="connsiteX3" y="connsiteY3"/>
                </a:cxn>
              </a:cxnLst>
              <a:rect l="l" t="t" r="r" b="b"/>
              <a:pathLst>
                <a:path w="677007" h="694592">
                  <a:moveTo>
                    <a:pt x="0" y="694592"/>
                  </a:moveTo>
                  <a:cubicBezTo>
                    <a:pt x="99646" y="675542"/>
                    <a:pt x="199292" y="656492"/>
                    <a:pt x="263769" y="562708"/>
                  </a:cubicBezTo>
                  <a:cubicBezTo>
                    <a:pt x="328246" y="468924"/>
                    <a:pt x="317988" y="225670"/>
                    <a:pt x="386861" y="131885"/>
                  </a:cubicBezTo>
                  <a:cubicBezTo>
                    <a:pt x="455734" y="38100"/>
                    <a:pt x="566370" y="19050"/>
                    <a:pt x="677007" y="0"/>
                  </a:cubicBezTo>
                </a:path>
              </a:pathLst>
            </a:custGeom>
            <a:noFill/>
            <a:ln w="25400">
              <a:solidFill>
                <a:schemeClr val="tx1">
                  <a:lumMod val="85000"/>
                  <a:lumOff val="15000"/>
                </a:schemeClr>
              </a:solidFill>
              <a:tailEnd type="oval" w="lg" len="lg"/>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orma Livre: Forma 34">
              <a:extLst>
                <a:ext uri="{FF2B5EF4-FFF2-40B4-BE49-F238E27FC236}">
                  <a16:creationId xmlns:a16="http://schemas.microsoft.com/office/drawing/2014/main" id="{1AE28B0E-3DCE-5D67-E22D-B41FAA11EE17}"/>
                </a:ext>
              </a:extLst>
            </p:cNvPr>
            <p:cNvSpPr/>
            <p:nvPr/>
          </p:nvSpPr>
          <p:spPr>
            <a:xfrm flipV="1">
              <a:off x="7737231" y="2843112"/>
              <a:ext cx="677007" cy="694592"/>
            </a:xfrm>
            <a:custGeom>
              <a:avLst/>
              <a:gdLst>
                <a:gd name="connsiteX0" fmla="*/ 0 w 677007"/>
                <a:gd name="connsiteY0" fmla="*/ 694592 h 694592"/>
                <a:gd name="connsiteX1" fmla="*/ 263769 w 677007"/>
                <a:gd name="connsiteY1" fmla="*/ 562708 h 694592"/>
                <a:gd name="connsiteX2" fmla="*/ 386861 w 677007"/>
                <a:gd name="connsiteY2" fmla="*/ 131885 h 694592"/>
                <a:gd name="connsiteX3" fmla="*/ 677007 w 677007"/>
                <a:gd name="connsiteY3" fmla="*/ 0 h 694592"/>
              </a:gdLst>
              <a:ahLst/>
              <a:cxnLst>
                <a:cxn ang="0">
                  <a:pos x="connsiteX0" y="connsiteY0"/>
                </a:cxn>
                <a:cxn ang="0">
                  <a:pos x="connsiteX1" y="connsiteY1"/>
                </a:cxn>
                <a:cxn ang="0">
                  <a:pos x="connsiteX2" y="connsiteY2"/>
                </a:cxn>
                <a:cxn ang="0">
                  <a:pos x="connsiteX3" y="connsiteY3"/>
                </a:cxn>
              </a:cxnLst>
              <a:rect l="l" t="t" r="r" b="b"/>
              <a:pathLst>
                <a:path w="677007" h="694592">
                  <a:moveTo>
                    <a:pt x="0" y="694592"/>
                  </a:moveTo>
                  <a:cubicBezTo>
                    <a:pt x="99646" y="675542"/>
                    <a:pt x="199292" y="656492"/>
                    <a:pt x="263769" y="562708"/>
                  </a:cubicBezTo>
                  <a:cubicBezTo>
                    <a:pt x="328246" y="468924"/>
                    <a:pt x="317988" y="225670"/>
                    <a:pt x="386861" y="131885"/>
                  </a:cubicBezTo>
                  <a:cubicBezTo>
                    <a:pt x="455734" y="38100"/>
                    <a:pt x="566370" y="19050"/>
                    <a:pt x="677007" y="0"/>
                  </a:cubicBezTo>
                </a:path>
              </a:pathLst>
            </a:custGeom>
            <a:noFill/>
            <a:ln w="25400">
              <a:solidFill>
                <a:schemeClr val="tx1">
                  <a:lumMod val="85000"/>
                  <a:lumOff val="15000"/>
                </a:schemeClr>
              </a:solidFill>
              <a:tailEnd type="oval" w="lg" len="lg"/>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1" name="Agrupar 65">
            <a:extLst>
              <a:ext uri="{FF2B5EF4-FFF2-40B4-BE49-F238E27FC236}">
                <a16:creationId xmlns:a16="http://schemas.microsoft.com/office/drawing/2014/main" id="{B36649C7-4B3A-139D-6F3B-F8C0C8C339A1}"/>
              </a:ext>
            </a:extLst>
          </p:cNvPr>
          <p:cNvGrpSpPr/>
          <p:nvPr/>
        </p:nvGrpSpPr>
        <p:grpSpPr>
          <a:xfrm>
            <a:off x="5560213" y="2321929"/>
            <a:ext cx="767860" cy="480884"/>
            <a:chOff x="7737231" y="2118946"/>
            <a:chExt cx="677007" cy="1418758"/>
          </a:xfrm>
        </p:grpSpPr>
        <p:sp>
          <p:nvSpPr>
            <p:cNvPr id="12" name="Forma Livre: Forma 66">
              <a:extLst>
                <a:ext uri="{FF2B5EF4-FFF2-40B4-BE49-F238E27FC236}">
                  <a16:creationId xmlns:a16="http://schemas.microsoft.com/office/drawing/2014/main" id="{9A0F0EF5-AFA5-796E-1064-CE1C2882E292}"/>
                </a:ext>
              </a:extLst>
            </p:cNvPr>
            <p:cNvSpPr/>
            <p:nvPr/>
          </p:nvSpPr>
          <p:spPr>
            <a:xfrm>
              <a:off x="7737231" y="2118946"/>
              <a:ext cx="677007" cy="694592"/>
            </a:xfrm>
            <a:custGeom>
              <a:avLst/>
              <a:gdLst>
                <a:gd name="connsiteX0" fmla="*/ 0 w 677007"/>
                <a:gd name="connsiteY0" fmla="*/ 694592 h 694592"/>
                <a:gd name="connsiteX1" fmla="*/ 263769 w 677007"/>
                <a:gd name="connsiteY1" fmla="*/ 562708 h 694592"/>
                <a:gd name="connsiteX2" fmla="*/ 386861 w 677007"/>
                <a:gd name="connsiteY2" fmla="*/ 131885 h 694592"/>
                <a:gd name="connsiteX3" fmla="*/ 677007 w 677007"/>
                <a:gd name="connsiteY3" fmla="*/ 0 h 694592"/>
              </a:gdLst>
              <a:ahLst/>
              <a:cxnLst>
                <a:cxn ang="0">
                  <a:pos x="connsiteX0" y="connsiteY0"/>
                </a:cxn>
                <a:cxn ang="0">
                  <a:pos x="connsiteX1" y="connsiteY1"/>
                </a:cxn>
                <a:cxn ang="0">
                  <a:pos x="connsiteX2" y="connsiteY2"/>
                </a:cxn>
                <a:cxn ang="0">
                  <a:pos x="connsiteX3" y="connsiteY3"/>
                </a:cxn>
              </a:cxnLst>
              <a:rect l="l" t="t" r="r" b="b"/>
              <a:pathLst>
                <a:path w="677007" h="694592">
                  <a:moveTo>
                    <a:pt x="0" y="694592"/>
                  </a:moveTo>
                  <a:cubicBezTo>
                    <a:pt x="99646" y="675542"/>
                    <a:pt x="199292" y="656492"/>
                    <a:pt x="263769" y="562708"/>
                  </a:cubicBezTo>
                  <a:cubicBezTo>
                    <a:pt x="328246" y="468924"/>
                    <a:pt x="317988" y="225670"/>
                    <a:pt x="386861" y="131885"/>
                  </a:cubicBezTo>
                  <a:cubicBezTo>
                    <a:pt x="455734" y="38100"/>
                    <a:pt x="566370" y="19050"/>
                    <a:pt x="677007" y="0"/>
                  </a:cubicBezTo>
                </a:path>
              </a:pathLst>
            </a:custGeom>
            <a:noFill/>
            <a:ln w="25400">
              <a:solidFill>
                <a:schemeClr val="tx1">
                  <a:lumMod val="85000"/>
                  <a:lumOff val="15000"/>
                </a:schemeClr>
              </a:solidFill>
              <a:tailEnd type="oval" w="lg" len="lg"/>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orma Livre: Forma 67">
              <a:extLst>
                <a:ext uri="{FF2B5EF4-FFF2-40B4-BE49-F238E27FC236}">
                  <a16:creationId xmlns:a16="http://schemas.microsoft.com/office/drawing/2014/main" id="{7C8E4C4D-372C-034A-17D3-B458B5D68CBF}"/>
                </a:ext>
              </a:extLst>
            </p:cNvPr>
            <p:cNvSpPr/>
            <p:nvPr/>
          </p:nvSpPr>
          <p:spPr>
            <a:xfrm flipV="1">
              <a:off x="7737231" y="2843112"/>
              <a:ext cx="677007" cy="694592"/>
            </a:xfrm>
            <a:custGeom>
              <a:avLst/>
              <a:gdLst>
                <a:gd name="connsiteX0" fmla="*/ 0 w 677007"/>
                <a:gd name="connsiteY0" fmla="*/ 694592 h 694592"/>
                <a:gd name="connsiteX1" fmla="*/ 263769 w 677007"/>
                <a:gd name="connsiteY1" fmla="*/ 562708 h 694592"/>
                <a:gd name="connsiteX2" fmla="*/ 386861 w 677007"/>
                <a:gd name="connsiteY2" fmla="*/ 131885 h 694592"/>
                <a:gd name="connsiteX3" fmla="*/ 677007 w 677007"/>
                <a:gd name="connsiteY3" fmla="*/ 0 h 694592"/>
              </a:gdLst>
              <a:ahLst/>
              <a:cxnLst>
                <a:cxn ang="0">
                  <a:pos x="connsiteX0" y="connsiteY0"/>
                </a:cxn>
                <a:cxn ang="0">
                  <a:pos x="connsiteX1" y="connsiteY1"/>
                </a:cxn>
                <a:cxn ang="0">
                  <a:pos x="connsiteX2" y="connsiteY2"/>
                </a:cxn>
                <a:cxn ang="0">
                  <a:pos x="connsiteX3" y="connsiteY3"/>
                </a:cxn>
              </a:cxnLst>
              <a:rect l="l" t="t" r="r" b="b"/>
              <a:pathLst>
                <a:path w="677007" h="694592">
                  <a:moveTo>
                    <a:pt x="0" y="694592"/>
                  </a:moveTo>
                  <a:cubicBezTo>
                    <a:pt x="99646" y="675542"/>
                    <a:pt x="199292" y="656492"/>
                    <a:pt x="263769" y="562708"/>
                  </a:cubicBezTo>
                  <a:cubicBezTo>
                    <a:pt x="328246" y="468924"/>
                    <a:pt x="317988" y="225670"/>
                    <a:pt x="386861" y="131885"/>
                  </a:cubicBezTo>
                  <a:cubicBezTo>
                    <a:pt x="455734" y="38100"/>
                    <a:pt x="566370" y="19050"/>
                    <a:pt x="677007" y="0"/>
                  </a:cubicBezTo>
                </a:path>
              </a:pathLst>
            </a:custGeom>
            <a:noFill/>
            <a:ln w="25400">
              <a:solidFill>
                <a:schemeClr val="tx1">
                  <a:lumMod val="85000"/>
                  <a:lumOff val="15000"/>
                </a:schemeClr>
              </a:solidFill>
              <a:tailEnd type="oval" w="lg" len="lg"/>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23" name="Agrupar 68">
            <a:extLst>
              <a:ext uri="{FF2B5EF4-FFF2-40B4-BE49-F238E27FC236}">
                <a16:creationId xmlns:a16="http://schemas.microsoft.com/office/drawing/2014/main" id="{3719AF66-8A3E-F72D-04F1-9BCD39CCC02E}"/>
              </a:ext>
            </a:extLst>
          </p:cNvPr>
          <p:cNvGrpSpPr/>
          <p:nvPr/>
        </p:nvGrpSpPr>
        <p:grpSpPr>
          <a:xfrm>
            <a:off x="5560213" y="3572297"/>
            <a:ext cx="767860" cy="480884"/>
            <a:chOff x="7737231" y="2118946"/>
            <a:chExt cx="677007" cy="1418758"/>
          </a:xfrm>
        </p:grpSpPr>
        <p:sp>
          <p:nvSpPr>
            <p:cNvPr id="24" name="Forma Livre: Forma 69">
              <a:extLst>
                <a:ext uri="{FF2B5EF4-FFF2-40B4-BE49-F238E27FC236}">
                  <a16:creationId xmlns:a16="http://schemas.microsoft.com/office/drawing/2014/main" id="{5001C76A-5AA6-9AC7-71CC-23944406B170}"/>
                </a:ext>
              </a:extLst>
            </p:cNvPr>
            <p:cNvSpPr/>
            <p:nvPr/>
          </p:nvSpPr>
          <p:spPr>
            <a:xfrm>
              <a:off x="7737231" y="2118946"/>
              <a:ext cx="677007" cy="694592"/>
            </a:xfrm>
            <a:custGeom>
              <a:avLst/>
              <a:gdLst>
                <a:gd name="connsiteX0" fmla="*/ 0 w 677007"/>
                <a:gd name="connsiteY0" fmla="*/ 694592 h 694592"/>
                <a:gd name="connsiteX1" fmla="*/ 263769 w 677007"/>
                <a:gd name="connsiteY1" fmla="*/ 562708 h 694592"/>
                <a:gd name="connsiteX2" fmla="*/ 386861 w 677007"/>
                <a:gd name="connsiteY2" fmla="*/ 131885 h 694592"/>
                <a:gd name="connsiteX3" fmla="*/ 677007 w 677007"/>
                <a:gd name="connsiteY3" fmla="*/ 0 h 694592"/>
              </a:gdLst>
              <a:ahLst/>
              <a:cxnLst>
                <a:cxn ang="0">
                  <a:pos x="connsiteX0" y="connsiteY0"/>
                </a:cxn>
                <a:cxn ang="0">
                  <a:pos x="connsiteX1" y="connsiteY1"/>
                </a:cxn>
                <a:cxn ang="0">
                  <a:pos x="connsiteX2" y="connsiteY2"/>
                </a:cxn>
                <a:cxn ang="0">
                  <a:pos x="connsiteX3" y="connsiteY3"/>
                </a:cxn>
              </a:cxnLst>
              <a:rect l="l" t="t" r="r" b="b"/>
              <a:pathLst>
                <a:path w="677007" h="694592">
                  <a:moveTo>
                    <a:pt x="0" y="694592"/>
                  </a:moveTo>
                  <a:cubicBezTo>
                    <a:pt x="99646" y="675542"/>
                    <a:pt x="199292" y="656492"/>
                    <a:pt x="263769" y="562708"/>
                  </a:cubicBezTo>
                  <a:cubicBezTo>
                    <a:pt x="328246" y="468924"/>
                    <a:pt x="317988" y="225670"/>
                    <a:pt x="386861" y="131885"/>
                  </a:cubicBezTo>
                  <a:cubicBezTo>
                    <a:pt x="455734" y="38100"/>
                    <a:pt x="566370" y="19050"/>
                    <a:pt x="677007" y="0"/>
                  </a:cubicBezTo>
                </a:path>
              </a:pathLst>
            </a:custGeom>
            <a:noFill/>
            <a:ln w="25400">
              <a:solidFill>
                <a:schemeClr val="tx1">
                  <a:lumMod val="85000"/>
                  <a:lumOff val="15000"/>
                </a:schemeClr>
              </a:solidFill>
              <a:tailEnd type="oval" w="lg" len="lg"/>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orma Livre: Forma 70">
              <a:extLst>
                <a:ext uri="{FF2B5EF4-FFF2-40B4-BE49-F238E27FC236}">
                  <a16:creationId xmlns:a16="http://schemas.microsoft.com/office/drawing/2014/main" id="{32D8BD96-F773-70DB-6E43-85A8734CC018}"/>
                </a:ext>
              </a:extLst>
            </p:cNvPr>
            <p:cNvSpPr/>
            <p:nvPr/>
          </p:nvSpPr>
          <p:spPr>
            <a:xfrm flipV="1">
              <a:off x="7737231" y="2843112"/>
              <a:ext cx="677007" cy="694592"/>
            </a:xfrm>
            <a:custGeom>
              <a:avLst/>
              <a:gdLst>
                <a:gd name="connsiteX0" fmla="*/ 0 w 677007"/>
                <a:gd name="connsiteY0" fmla="*/ 694592 h 694592"/>
                <a:gd name="connsiteX1" fmla="*/ 263769 w 677007"/>
                <a:gd name="connsiteY1" fmla="*/ 562708 h 694592"/>
                <a:gd name="connsiteX2" fmla="*/ 386861 w 677007"/>
                <a:gd name="connsiteY2" fmla="*/ 131885 h 694592"/>
                <a:gd name="connsiteX3" fmla="*/ 677007 w 677007"/>
                <a:gd name="connsiteY3" fmla="*/ 0 h 694592"/>
              </a:gdLst>
              <a:ahLst/>
              <a:cxnLst>
                <a:cxn ang="0">
                  <a:pos x="connsiteX0" y="connsiteY0"/>
                </a:cxn>
                <a:cxn ang="0">
                  <a:pos x="connsiteX1" y="connsiteY1"/>
                </a:cxn>
                <a:cxn ang="0">
                  <a:pos x="connsiteX2" y="connsiteY2"/>
                </a:cxn>
                <a:cxn ang="0">
                  <a:pos x="connsiteX3" y="connsiteY3"/>
                </a:cxn>
              </a:cxnLst>
              <a:rect l="l" t="t" r="r" b="b"/>
              <a:pathLst>
                <a:path w="677007" h="694592">
                  <a:moveTo>
                    <a:pt x="0" y="694592"/>
                  </a:moveTo>
                  <a:cubicBezTo>
                    <a:pt x="99646" y="675542"/>
                    <a:pt x="199292" y="656492"/>
                    <a:pt x="263769" y="562708"/>
                  </a:cubicBezTo>
                  <a:cubicBezTo>
                    <a:pt x="328246" y="468924"/>
                    <a:pt x="317988" y="225670"/>
                    <a:pt x="386861" y="131885"/>
                  </a:cubicBezTo>
                  <a:cubicBezTo>
                    <a:pt x="455734" y="38100"/>
                    <a:pt x="566370" y="19050"/>
                    <a:pt x="677007" y="0"/>
                  </a:cubicBezTo>
                </a:path>
              </a:pathLst>
            </a:custGeom>
            <a:noFill/>
            <a:ln w="25400">
              <a:solidFill>
                <a:schemeClr val="tx1">
                  <a:lumMod val="85000"/>
                  <a:lumOff val="15000"/>
                </a:schemeClr>
              </a:solidFill>
              <a:tailEnd type="oval" w="lg" len="lg"/>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26" name="Agrupar 71">
            <a:extLst>
              <a:ext uri="{FF2B5EF4-FFF2-40B4-BE49-F238E27FC236}">
                <a16:creationId xmlns:a16="http://schemas.microsoft.com/office/drawing/2014/main" id="{B349E307-7D5A-FC6A-4223-17C2C93D5FC3}"/>
              </a:ext>
            </a:extLst>
          </p:cNvPr>
          <p:cNvGrpSpPr/>
          <p:nvPr/>
        </p:nvGrpSpPr>
        <p:grpSpPr>
          <a:xfrm>
            <a:off x="5413104" y="4843590"/>
            <a:ext cx="767860" cy="480884"/>
            <a:chOff x="7737231" y="2118946"/>
            <a:chExt cx="677007" cy="1418758"/>
          </a:xfrm>
        </p:grpSpPr>
        <p:sp>
          <p:nvSpPr>
            <p:cNvPr id="27" name="Forma Livre: Forma 72">
              <a:extLst>
                <a:ext uri="{FF2B5EF4-FFF2-40B4-BE49-F238E27FC236}">
                  <a16:creationId xmlns:a16="http://schemas.microsoft.com/office/drawing/2014/main" id="{488AD4FB-D61B-C9E5-C341-B2C0BC50A013}"/>
                </a:ext>
              </a:extLst>
            </p:cNvPr>
            <p:cNvSpPr/>
            <p:nvPr/>
          </p:nvSpPr>
          <p:spPr>
            <a:xfrm>
              <a:off x="7737231" y="2118946"/>
              <a:ext cx="677007" cy="694592"/>
            </a:xfrm>
            <a:custGeom>
              <a:avLst/>
              <a:gdLst>
                <a:gd name="connsiteX0" fmla="*/ 0 w 677007"/>
                <a:gd name="connsiteY0" fmla="*/ 694592 h 694592"/>
                <a:gd name="connsiteX1" fmla="*/ 263769 w 677007"/>
                <a:gd name="connsiteY1" fmla="*/ 562708 h 694592"/>
                <a:gd name="connsiteX2" fmla="*/ 386861 w 677007"/>
                <a:gd name="connsiteY2" fmla="*/ 131885 h 694592"/>
                <a:gd name="connsiteX3" fmla="*/ 677007 w 677007"/>
                <a:gd name="connsiteY3" fmla="*/ 0 h 694592"/>
              </a:gdLst>
              <a:ahLst/>
              <a:cxnLst>
                <a:cxn ang="0">
                  <a:pos x="connsiteX0" y="connsiteY0"/>
                </a:cxn>
                <a:cxn ang="0">
                  <a:pos x="connsiteX1" y="connsiteY1"/>
                </a:cxn>
                <a:cxn ang="0">
                  <a:pos x="connsiteX2" y="connsiteY2"/>
                </a:cxn>
                <a:cxn ang="0">
                  <a:pos x="connsiteX3" y="connsiteY3"/>
                </a:cxn>
              </a:cxnLst>
              <a:rect l="l" t="t" r="r" b="b"/>
              <a:pathLst>
                <a:path w="677007" h="694592">
                  <a:moveTo>
                    <a:pt x="0" y="694592"/>
                  </a:moveTo>
                  <a:cubicBezTo>
                    <a:pt x="99646" y="675542"/>
                    <a:pt x="199292" y="656492"/>
                    <a:pt x="263769" y="562708"/>
                  </a:cubicBezTo>
                  <a:cubicBezTo>
                    <a:pt x="328246" y="468924"/>
                    <a:pt x="317988" y="225670"/>
                    <a:pt x="386861" y="131885"/>
                  </a:cubicBezTo>
                  <a:cubicBezTo>
                    <a:pt x="455734" y="38100"/>
                    <a:pt x="566370" y="19050"/>
                    <a:pt x="677007" y="0"/>
                  </a:cubicBezTo>
                </a:path>
              </a:pathLst>
            </a:custGeom>
            <a:noFill/>
            <a:ln w="25400">
              <a:solidFill>
                <a:schemeClr val="tx1">
                  <a:lumMod val="85000"/>
                  <a:lumOff val="15000"/>
                </a:schemeClr>
              </a:solidFill>
              <a:tailEnd type="oval" w="lg" len="lg"/>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Forma Livre: Forma 73">
              <a:extLst>
                <a:ext uri="{FF2B5EF4-FFF2-40B4-BE49-F238E27FC236}">
                  <a16:creationId xmlns:a16="http://schemas.microsoft.com/office/drawing/2014/main" id="{BED487D3-4FA4-ACC3-4C46-A67779ADAC96}"/>
                </a:ext>
              </a:extLst>
            </p:cNvPr>
            <p:cNvSpPr/>
            <p:nvPr/>
          </p:nvSpPr>
          <p:spPr>
            <a:xfrm flipV="1">
              <a:off x="7737231" y="2843112"/>
              <a:ext cx="677007" cy="694592"/>
            </a:xfrm>
            <a:custGeom>
              <a:avLst/>
              <a:gdLst>
                <a:gd name="connsiteX0" fmla="*/ 0 w 677007"/>
                <a:gd name="connsiteY0" fmla="*/ 694592 h 694592"/>
                <a:gd name="connsiteX1" fmla="*/ 263769 w 677007"/>
                <a:gd name="connsiteY1" fmla="*/ 562708 h 694592"/>
                <a:gd name="connsiteX2" fmla="*/ 386861 w 677007"/>
                <a:gd name="connsiteY2" fmla="*/ 131885 h 694592"/>
                <a:gd name="connsiteX3" fmla="*/ 677007 w 677007"/>
                <a:gd name="connsiteY3" fmla="*/ 0 h 694592"/>
              </a:gdLst>
              <a:ahLst/>
              <a:cxnLst>
                <a:cxn ang="0">
                  <a:pos x="connsiteX0" y="connsiteY0"/>
                </a:cxn>
                <a:cxn ang="0">
                  <a:pos x="connsiteX1" y="connsiteY1"/>
                </a:cxn>
                <a:cxn ang="0">
                  <a:pos x="connsiteX2" y="connsiteY2"/>
                </a:cxn>
                <a:cxn ang="0">
                  <a:pos x="connsiteX3" y="connsiteY3"/>
                </a:cxn>
              </a:cxnLst>
              <a:rect l="l" t="t" r="r" b="b"/>
              <a:pathLst>
                <a:path w="677007" h="694592">
                  <a:moveTo>
                    <a:pt x="0" y="694592"/>
                  </a:moveTo>
                  <a:cubicBezTo>
                    <a:pt x="99646" y="675542"/>
                    <a:pt x="199292" y="656492"/>
                    <a:pt x="263769" y="562708"/>
                  </a:cubicBezTo>
                  <a:cubicBezTo>
                    <a:pt x="328246" y="468924"/>
                    <a:pt x="317988" y="225670"/>
                    <a:pt x="386861" y="131885"/>
                  </a:cubicBezTo>
                  <a:cubicBezTo>
                    <a:pt x="455734" y="38100"/>
                    <a:pt x="566370" y="19050"/>
                    <a:pt x="677007" y="0"/>
                  </a:cubicBezTo>
                </a:path>
              </a:pathLst>
            </a:custGeom>
            <a:noFill/>
            <a:ln w="25400">
              <a:solidFill>
                <a:schemeClr val="tx1">
                  <a:lumMod val="85000"/>
                  <a:lumOff val="15000"/>
                </a:schemeClr>
              </a:solidFill>
              <a:tailEnd type="oval" w="lg" len="lg"/>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29" name="Agrupar 74">
            <a:extLst>
              <a:ext uri="{FF2B5EF4-FFF2-40B4-BE49-F238E27FC236}">
                <a16:creationId xmlns:a16="http://schemas.microsoft.com/office/drawing/2014/main" id="{E30ABD97-FE14-0C5F-5C8C-7B08AD1EE202}"/>
              </a:ext>
            </a:extLst>
          </p:cNvPr>
          <p:cNvGrpSpPr/>
          <p:nvPr/>
        </p:nvGrpSpPr>
        <p:grpSpPr>
          <a:xfrm>
            <a:off x="5058800" y="6139902"/>
            <a:ext cx="767860" cy="480884"/>
            <a:chOff x="7737231" y="2118946"/>
            <a:chExt cx="677007" cy="1418758"/>
          </a:xfrm>
        </p:grpSpPr>
        <p:sp>
          <p:nvSpPr>
            <p:cNvPr id="30" name="Forma Livre: Forma 75">
              <a:extLst>
                <a:ext uri="{FF2B5EF4-FFF2-40B4-BE49-F238E27FC236}">
                  <a16:creationId xmlns:a16="http://schemas.microsoft.com/office/drawing/2014/main" id="{05ECE50C-8A8D-7B37-804F-2900A922FA97}"/>
                </a:ext>
              </a:extLst>
            </p:cNvPr>
            <p:cNvSpPr/>
            <p:nvPr/>
          </p:nvSpPr>
          <p:spPr>
            <a:xfrm>
              <a:off x="7737231" y="2118946"/>
              <a:ext cx="677007" cy="694592"/>
            </a:xfrm>
            <a:custGeom>
              <a:avLst/>
              <a:gdLst>
                <a:gd name="connsiteX0" fmla="*/ 0 w 677007"/>
                <a:gd name="connsiteY0" fmla="*/ 694592 h 694592"/>
                <a:gd name="connsiteX1" fmla="*/ 263769 w 677007"/>
                <a:gd name="connsiteY1" fmla="*/ 562708 h 694592"/>
                <a:gd name="connsiteX2" fmla="*/ 386861 w 677007"/>
                <a:gd name="connsiteY2" fmla="*/ 131885 h 694592"/>
                <a:gd name="connsiteX3" fmla="*/ 677007 w 677007"/>
                <a:gd name="connsiteY3" fmla="*/ 0 h 694592"/>
              </a:gdLst>
              <a:ahLst/>
              <a:cxnLst>
                <a:cxn ang="0">
                  <a:pos x="connsiteX0" y="connsiteY0"/>
                </a:cxn>
                <a:cxn ang="0">
                  <a:pos x="connsiteX1" y="connsiteY1"/>
                </a:cxn>
                <a:cxn ang="0">
                  <a:pos x="connsiteX2" y="connsiteY2"/>
                </a:cxn>
                <a:cxn ang="0">
                  <a:pos x="connsiteX3" y="connsiteY3"/>
                </a:cxn>
              </a:cxnLst>
              <a:rect l="l" t="t" r="r" b="b"/>
              <a:pathLst>
                <a:path w="677007" h="694592">
                  <a:moveTo>
                    <a:pt x="0" y="694592"/>
                  </a:moveTo>
                  <a:cubicBezTo>
                    <a:pt x="99646" y="675542"/>
                    <a:pt x="199292" y="656492"/>
                    <a:pt x="263769" y="562708"/>
                  </a:cubicBezTo>
                  <a:cubicBezTo>
                    <a:pt x="328246" y="468924"/>
                    <a:pt x="317988" y="225670"/>
                    <a:pt x="386861" y="131885"/>
                  </a:cubicBezTo>
                  <a:cubicBezTo>
                    <a:pt x="455734" y="38100"/>
                    <a:pt x="566370" y="19050"/>
                    <a:pt x="677007" y="0"/>
                  </a:cubicBezTo>
                </a:path>
              </a:pathLst>
            </a:custGeom>
            <a:noFill/>
            <a:ln w="25400">
              <a:solidFill>
                <a:schemeClr val="tx1">
                  <a:lumMod val="85000"/>
                  <a:lumOff val="15000"/>
                </a:schemeClr>
              </a:solidFill>
              <a:tailEnd type="oval" w="lg" len="lg"/>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Forma Livre: Forma 76">
              <a:extLst>
                <a:ext uri="{FF2B5EF4-FFF2-40B4-BE49-F238E27FC236}">
                  <a16:creationId xmlns:a16="http://schemas.microsoft.com/office/drawing/2014/main" id="{EB8E67FE-67D3-E3E8-2A27-518A80989501}"/>
                </a:ext>
              </a:extLst>
            </p:cNvPr>
            <p:cNvSpPr/>
            <p:nvPr/>
          </p:nvSpPr>
          <p:spPr>
            <a:xfrm flipV="1">
              <a:off x="7737231" y="2843112"/>
              <a:ext cx="677007" cy="694592"/>
            </a:xfrm>
            <a:custGeom>
              <a:avLst/>
              <a:gdLst>
                <a:gd name="connsiteX0" fmla="*/ 0 w 677007"/>
                <a:gd name="connsiteY0" fmla="*/ 694592 h 694592"/>
                <a:gd name="connsiteX1" fmla="*/ 263769 w 677007"/>
                <a:gd name="connsiteY1" fmla="*/ 562708 h 694592"/>
                <a:gd name="connsiteX2" fmla="*/ 386861 w 677007"/>
                <a:gd name="connsiteY2" fmla="*/ 131885 h 694592"/>
                <a:gd name="connsiteX3" fmla="*/ 677007 w 677007"/>
                <a:gd name="connsiteY3" fmla="*/ 0 h 694592"/>
              </a:gdLst>
              <a:ahLst/>
              <a:cxnLst>
                <a:cxn ang="0">
                  <a:pos x="connsiteX0" y="connsiteY0"/>
                </a:cxn>
                <a:cxn ang="0">
                  <a:pos x="connsiteX1" y="connsiteY1"/>
                </a:cxn>
                <a:cxn ang="0">
                  <a:pos x="connsiteX2" y="connsiteY2"/>
                </a:cxn>
                <a:cxn ang="0">
                  <a:pos x="connsiteX3" y="connsiteY3"/>
                </a:cxn>
              </a:cxnLst>
              <a:rect l="l" t="t" r="r" b="b"/>
              <a:pathLst>
                <a:path w="677007" h="694592">
                  <a:moveTo>
                    <a:pt x="0" y="694592"/>
                  </a:moveTo>
                  <a:cubicBezTo>
                    <a:pt x="99646" y="675542"/>
                    <a:pt x="199292" y="656492"/>
                    <a:pt x="263769" y="562708"/>
                  </a:cubicBezTo>
                  <a:cubicBezTo>
                    <a:pt x="328246" y="468924"/>
                    <a:pt x="317988" y="225670"/>
                    <a:pt x="386861" y="131885"/>
                  </a:cubicBezTo>
                  <a:cubicBezTo>
                    <a:pt x="455734" y="38100"/>
                    <a:pt x="566370" y="19050"/>
                    <a:pt x="677007" y="0"/>
                  </a:cubicBezTo>
                </a:path>
              </a:pathLst>
            </a:custGeom>
            <a:noFill/>
            <a:ln w="25400">
              <a:solidFill>
                <a:schemeClr val="tx1">
                  <a:lumMod val="85000"/>
                  <a:lumOff val="15000"/>
                </a:schemeClr>
              </a:solidFill>
              <a:tailEnd type="oval" w="lg" len="lg"/>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32" name="Agrupar 106">
            <a:extLst>
              <a:ext uri="{FF2B5EF4-FFF2-40B4-BE49-F238E27FC236}">
                <a16:creationId xmlns:a16="http://schemas.microsoft.com/office/drawing/2014/main" id="{EB703EED-205E-D9C7-4DE4-6E95CDFD83F7}"/>
              </a:ext>
            </a:extLst>
          </p:cNvPr>
          <p:cNvGrpSpPr/>
          <p:nvPr/>
        </p:nvGrpSpPr>
        <p:grpSpPr>
          <a:xfrm>
            <a:off x="3420204" y="741742"/>
            <a:ext cx="2373923" cy="571500"/>
            <a:chOff x="3420204" y="741742"/>
            <a:chExt cx="2373923" cy="571500"/>
          </a:xfrm>
        </p:grpSpPr>
        <p:sp>
          <p:nvSpPr>
            <p:cNvPr id="33" name="Retângulo: Cantos Arredondados 15">
              <a:extLst>
                <a:ext uri="{FF2B5EF4-FFF2-40B4-BE49-F238E27FC236}">
                  <a16:creationId xmlns:a16="http://schemas.microsoft.com/office/drawing/2014/main" id="{952BBA06-DA89-EC3E-ADFD-EF24DC7114BF}"/>
                </a:ext>
              </a:extLst>
            </p:cNvPr>
            <p:cNvSpPr/>
            <p:nvPr/>
          </p:nvSpPr>
          <p:spPr>
            <a:xfrm>
              <a:off x="3420204" y="741742"/>
              <a:ext cx="2373923" cy="571500"/>
            </a:xfrm>
            <a:prstGeom prst="roundRect">
              <a:avLst>
                <a:gd name="adj" fmla="val 50000"/>
              </a:avLst>
            </a:prstGeom>
            <a:solidFill>
              <a:schemeClr val="accent1"/>
            </a:solidFill>
            <a:ln>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CaixaDeTexto 94">
              <a:extLst>
                <a:ext uri="{FF2B5EF4-FFF2-40B4-BE49-F238E27FC236}">
                  <a16:creationId xmlns:a16="http://schemas.microsoft.com/office/drawing/2014/main" id="{E93B86DE-0ECE-FCC8-D342-3E5BB5759F2D}"/>
                </a:ext>
              </a:extLst>
            </p:cNvPr>
            <p:cNvSpPr txBox="1"/>
            <p:nvPr/>
          </p:nvSpPr>
          <p:spPr>
            <a:xfrm>
              <a:off x="3683925" y="742826"/>
              <a:ext cx="185664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pt-BR" sz="2000">
                  <a:solidFill>
                    <a:prstClr val="white"/>
                  </a:solidFill>
                  <a:latin typeface="Bebas Neue" panose="020B0606020202050201" pitchFamily="34" charset="0"/>
                </a:rPr>
                <a:t>Viviana cevallos</a:t>
              </a:r>
              <a:endParaRPr kumimoji="0" lang="pt-BR" sz="2000" i="0" u="none" strike="noStrike" kern="1200" cap="none" spc="0" normalizeH="0" baseline="0" noProof="0">
                <a:ln>
                  <a:noFill/>
                </a:ln>
                <a:solidFill>
                  <a:prstClr val="white"/>
                </a:solidFill>
                <a:effectLst/>
                <a:uLnTx/>
                <a:uFillTx/>
                <a:latin typeface="Bebas Neue" panose="020B0606020202050201" pitchFamily="34" charset="0"/>
              </a:endParaRPr>
            </a:p>
          </p:txBody>
        </p:sp>
      </p:grpSp>
      <p:grpSp>
        <p:nvGrpSpPr>
          <p:cNvPr id="35" name="Agrupar 107">
            <a:extLst>
              <a:ext uri="{FF2B5EF4-FFF2-40B4-BE49-F238E27FC236}">
                <a16:creationId xmlns:a16="http://schemas.microsoft.com/office/drawing/2014/main" id="{7362576F-074E-8586-D609-B24BB4CD27C3}"/>
              </a:ext>
            </a:extLst>
          </p:cNvPr>
          <p:cNvGrpSpPr/>
          <p:nvPr/>
        </p:nvGrpSpPr>
        <p:grpSpPr>
          <a:xfrm>
            <a:off x="3227322" y="2271903"/>
            <a:ext cx="2373923" cy="571500"/>
            <a:chOff x="3420203" y="1901336"/>
            <a:chExt cx="2373923" cy="571500"/>
          </a:xfrm>
        </p:grpSpPr>
        <p:sp>
          <p:nvSpPr>
            <p:cNvPr id="36" name="Retângulo: Cantos Arredondados 48">
              <a:extLst>
                <a:ext uri="{FF2B5EF4-FFF2-40B4-BE49-F238E27FC236}">
                  <a16:creationId xmlns:a16="http://schemas.microsoft.com/office/drawing/2014/main" id="{E7E63E40-7AC8-26D0-8C4A-563B29F0017F}"/>
                </a:ext>
              </a:extLst>
            </p:cNvPr>
            <p:cNvSpPr/>
            <p:nvPr/>
          </p:nvSpPr>
          <p:spPr>
            <a:xfrm>
              <a:off x="3420203" y="1901336"/>
              <a:ext cx="2373923" cy="571500"/>
            </a:xfrm>
            <a:prstGeom prst="roundRect">
              <a:avLst>
                <a:gd name="adj" fmla="val 50000"/>
              </a:avLst>
            </a:prstGeom>
            <a:solidFill>
              <a:schemeClr val="accent2"/>
            </a:solidFill>
            <a:ln>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CaixaDeTexto 100">
              <a:extLst>
                <a:ext uri="{FF2B5EF4-FFF2-40B4-BE49-F238E27FC236}">
                  <a16:creationId xmlns:a16="http://schemas.microsoft.com/office/drawing/2014/main" id="{E5420A4E-B87E-5003-949E-F658A648C8B8}"/>
                </a:ext>
              </a:extLst>
            </p:cNvPr>
            <p:cNvSpPr txBox="1"/>
            <p:nvPr/>
          </p:nvSpPr>
          <p:spPr>
            <a:xfrm>
              <a:off x="3683925" y="1921016"/>
              <a:ext cx="1856649" cy="461665"/>
            </a:xfrm>
            <a:prstGeom prst="rect">
              <a:avLst/>
            </a:prstGeom>
            <a:noFill/>
          </p:spPr>
          <p:txBody>
            <a:bodyPr wrap="square" rtlCol="0">
              <a:spAutoFit/>
            </a:bodyPr>
            <a:lstStyle/>
            <a:p>
              <a:pPr algn="ctr">
                <a:defRPr/>
              </a:pPr>
              <a:r>
                <a:rPr lang="pt-BR" sz="2400">
                  <a:solidFill>
                    <a:prstClr val="white"/>
                  </a:solidFill>
                  <a:latin typeface="Bebas Neue" panose="020B0606020202050201" pitchFamily="34" charset="0"/>
                </a:rPr>
                <a:t>Honocas matos</a:t>
              </a:r>
            </a:p>
          </p:txBody>
        </p:sp>
      </p:grpSp>
      <p:grpSp>
        <p:nvGrpSpPr>
          <p:cNvPr id="38" name="Agrupar 108">
            <a:extLst>
              <a:ext uri="{FF2B5EF4-FFF2-40B4-BE49-F238E27FC236}">
                <a16:creationId xmlns:a16="http://schemas.microsoft.com/office/drawing/2014/main" id="{A121D4F8-81F9-CAE4-2184-966B25CFBAFD}"/>
              </a:ext>
            </a:extLst>
          </p:cNvPr>
          <p:cNvGrpSpPr/>
          <p:nvPr/>
        </p:nvGrpSpPr>
        <p:grpSpPr>
          <a:xfrm>
            <a:off x="3285938" y="3524502"/>
            <a:ext cx="2373923" cy="571500"/>
            <a:chOff x="3420203" y="3060930"/>
            <a:chExt cx="2373923" cy="571500"/>
          </a:xfrm>
        </p:grpSpPr>
        <p:sp>
          <p:nvSpPr>
            <p:cNvPr id="39" name="Retângulo: Cantos Arredondados 54">
              <a:extLst>
                <a:ext uri="{FF2B5EF4-FFF2-40B4-BE49-F238E27FC236}">
                  <a16:creationId xmlns:a16="http://schemas.microsoft.com/office/drawing/2014/main" id="{DA83A343-193E-7E7C-26A7-2B340A6F9D97}"/>
                </a:ext>
              </a:extLst>
            </p:cNvPr>
            <p:cNvSpPr/>
            <p:nvPr/>
          </p:nvSpPr>
          <p:spPr>
            <a:xfrm>
              <a:off x="3420203" y="3060930"/>
              <a:ext cx="2373923" cy="571500"/>
            </a:xfrm>
            <a:prstGeom prst="roundRect">
              <a:avLst>
                <a:gd name="adj" fmla="val 50000"/>
              </a:avLst>
            </a:prstGeom>
            <a:solidFill>
              <a:schemeClr val="accent3"/>
            </a:solidFill>
            <a:ln>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CaixaDeTexto 101">
              <a:extLst>
                <a:ext uri="{FF2B5EF4-FFF2-40B4-BE49-F238E27FC236}">
                  <a16:creationId xmlns:a16="http://schemas.microsoft.com/office/drawing/2014/main" id="{4858C1FE-5280-7C3A-0165-3022C286259B}"/>
                </a:ext>
              </a:extLst>
            </p:cNvPr>
            <p:cNvSpPr txBox="1"/>
            <p:nvPr/>
          </p:nvSpPr>
          <p:spPr>
            <a:xfrm>
              <a:off x="3652077" y="3061302"/>
              <a:ext cx="1856649" cy="523220"/>
            </a:xfrm>
            <a:prstGeom prst="rect">
              <a:avLst/>
            </a:prstGeom>
            <a:noFill/>
          </p:spPr>
          <p:txBody>
            <a:bodyPr wrap="square" rtlCol="0">
              <a:spAutoFit/>
            </a:bodyPr>
            <a:lstStyle/>
            <a:p>
              <a:pPr marR="0" lvl="0" indent="0" algn="ctr" fontAlgn="auto">
                <a:lnSpc>
                  <a:spcPct val="100000"/>
                </a:lnSpc>
                <a:spcBef>
                  <a:spcPts val="0"/>
                </a:spcBef>
                <a:spcAft>
                  <a:spcPts val="0"/>
                </a:spcAft>
                <a:buClrTx/>
                <a:buSzTx/>
                <a:buFontTx/>
                <a:buNone/>
                <a:tabLst/>
                <a:defRPr/>
              </a:pPr>
              <a:r>
                <a:rPr lang="pt-BR" sz="2800">
                  <a:solidFill>
                    <a:prstClr val="white"/>
                  </a:solidFill>
                  <a:latin typeface="Bebas Neue" panose="020B0606020202050201" pitchFamily="34" charset="0"/>
                </a:rPr>
                <a:t>Kamila paula</a:t>
              </a:r>
            </a:p>
          </p:txBody>
        </p:sp>
      </p:grpSp>
      <p:grpSp>
        <p:nvGrpSpPr>
          <p:cNvPr id="41" name="Agrupar 109">
            <a:extLst>
              <a:ext uri="{FF2B5EF4-FFF2-40B4-BE49-F238E27FC236}">
                <a16:creationId xmlns:a16="http://schemas.microsoft.com/office/drawing/2014/main" id="{96D34E32-7F49-C9B9-4BC7-2C1CD3B9ECFD}"/>
              </a:ext>
            </a:extLst>
          </p:cNvPr>
          <p:cNvGrpSpPr/>
          <p:nvPr/>
        </p:nvGrpSpPr>
        <p:grpSpPr>
          <a:xfrm>
            <a:off x="2903532" y="6090705"/>
            <a:ext cx="2373923" cy="601007"/>
            <a:chOff x="3361588" y="4220524"/>
            <a:chExt cx="2373923" cy="601007"/>
          </a:xfrm>
        </p:grpSpPr>
        <p:sp>
          <p:nvSpPr>
            <p:cNvPr id="42" name="Retângulo: Cantos Arredondados 59">
              <a:extLst>
                <a:ext uri="{FF2B5EF4-FFF2-40B4-BE49-F238E27FC236}">
                  <a16:creationId xmlns:a16="http://schemas.microsoft.com/office/drawing/2014/main" id="{0358F07A-C41D-12D0-DAD5-91CE4DE5E014}"/>
                </a:ext>
              </a:extLst>
            </p:cNvPr>
            <p:cNvSpPr/>
            <p:nvPr/>
          </p:nvSpPr>
          <p:spPr>
            <a:xfrm>
              <a:off x="3361588" y="4220524"/>
              <a:ext cx="2373923" cy="571500"/>
            </a:xfrm>
            <a:prstGeom prst="roundRect">
              <a:avLst>
                <a:gd name="adj" fmla="val 50000"/>
              </a:avLst>
            </a:prstGeom>
            <a:solidFill>
              <a:schemeClr val="accent4"/>
            </a:solidFill>
            <a:ln>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3" name="CaixaDeTexto 102">
              <a:extLst>
                <a:ext uri="{FF2B5EF4-FFF2-40B4-BE49-F238E27FC236}">
                  <a16:creationId xmlns:a16="http://schemas.microsoft.com/office/drawing/2014/main" id="{9BCC6A64-F6DD-ADE4-9B8D-5245389CAEFB}"/>
                </a:ext>
              </a:extLst>
            </p:cNvPr>
            <p:cNvSpPr txBox="1"/>
            <p:nvPr/>
          </p:nvSpPr>
          <p:spPr>
            <a:xfrm>
              <a:off x="3653445" y="4236756"/>
              <a:ext cx="1856649" cy="584775"/>
            </a:xfrm>
            <a:prstGeom prst="rect">
              <a:avLst/>
            </a:prstGeom>
            <a:noFill/>
          </p:spPr>
          <p:txBody>
            <a:bodyPr wrap="square" rtlCol="0">
              <a:spAutoFit/>
            </a:bodyPr>
            <a:lstStyle/>
            <a:p>
              <a:pPr algn="ctr">
                <a:defRPr/>
              </a:pPr>
              <a:r>
                <a:rPr lang="pt-BR" sz="3200">
                  <a:solidFill>
                    <a:prstClr val="white"/>
                  </a:solidFill>
                  <a:latin typeface="Bebas Neue" panose="020B0606020202050201" pitchFamily="34" charset="0"/>
                </a:rPr>
                <a:t>Ana guzman</a:t>
              </a:r>
            </a:p>
          </p:txBody>
        </p:sp>
      </p:grpSp>
      <p:grpSp>
        <p:nvGrpSpPr>
          <p:cNvPr id="44" name="Agrupar 110">
            <a:extLst>
              <a:ext uri="{FF2B5EF4-FFF2-40B4-BE49-F238E27FC236}">
                <a16:creationId xmlns:a16="http://schemas.microsoft.com/office/drawing/2014/main" id="{486794AB-F825-7294-BEE3-198264C427D6}"/>
              </a:ext>
            </a:extLst>
          </p:cNvPr>
          <p:cNvGrpSpPr/>
          <p:nvPr/>
        </p:nvGrpSpPr>
        <p:grpSpPr>
          <a:xfrm>
            <a:off x="3229794" y="4790283"/>
            <a:ext cx="2373923" cy="571500"/>
            <a:chOff x="3361587" y="5380118"/>
            <a:chExt cx="2373923" cy="571500"/>
          </a:xfrm>
        </p:grpSpPr>
        <p:sp>
          <p:nvSpPr>
            <p:cNvPr id="45" name="Retângulo: Cantos Arredondados 64">
              <a:extLst>
                <a:ext uri="{FF2B5EF4-FFF2-40B4-BE49-F238E27FC236}">
                  <a16:creationId xmlns:a16="http://schemas.microsoft.com/office/drawing/2014/main" id="{D04213F2-6585-05EB-A875-07885964037B}"/>
                </a:ext>
              </a:extLst>
            </p:cNvPr>
            <p:cNvSpPr/>
            <p:nvPr/>
          </p:nvSpPr>
          <p:spPr>
            <a:xfrm>
              <a:off x="3361587" y="5380118"/>
              <a:ext cx="2373923" cy="571500"/>
            </a:xfrm>
            <a:prstGeom prst="roundRect">
              <a:avLst>
                <a:gd name="adj" fmla="val 50000"/>
              </a:avLst>
            </a:prstGeom>
            <a:solidFill>
              <a:schemeClr val="accent5"/>
            </a:solidFill>
            <a:ln>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 name="CaixaDeTexto 103">
              <a:extLst>
                <a:ext uri="{FF2B5EF4-FFF2-40B4-BE49-F238E27FC236}">
                  <a16:creationId xmlns:a16="http://schemas.microsoft.com/office/drawing/2014/main" id="{2F9D234E-D6F4-CBA6-3B2F-1E70C614FD33}"/>
                </a:ext>
              </a:extLst>
            </p:cNvPr>
            <p:cNvSpPr txBox="1"/>
            <p:nvPr/>
          </p:nvSpPr>
          <p:spPr>
            <a:xfrm>
              <a:off x="3617284" y="5487822"/>
              <a:ext cx="1856649" cy="369332"/>
            </a:xfrm>
            <a:prstGeom prst="rect">
              <a:avLst/>
            </a:prstGeom>
            <a:noFill/>
          </p:spPr>
          <p:txBody>
            <a:bodyPr wrap="square" rtlCol="0">
              <a:spAutoFit/>
            </a:bodyPr>
            <a:lstStyle/>
            <a:p>
              <a:pPr marR="0" lvl="0" indent="0" algn="ctr" fontAlgn="auto">
                <a:lnSpc>
                  <a:spcPct val="100000"/>
                </a:lnSpc>
                <a:spcBef>
                  <a:spcPts val="0"/>
                </a:spcBef>
                <a:spcAft>
                  <a:spcPts val="0"/>
                </a:spcAft>
                <a:buClrTx/>
                <a:buSzTx/>
                <a:buFontTx/>
                <a:buNone/>
                <a:tabLst/>
                <a:defRPr/>
              </a:pPr>
              <a:r>
                <a:rPr lang="pt-BR">
                  <a:solidFill>
                    <a:prstClr val="white"/>
                  </a:solidFill>
                  <a:latin typeface="Bebas Neue" panose="020B0606020202050201" pitchFamily="34" charset="0"/>
                </a:rPr>
                <a:t>Eikechukwu nzedigwu</a:t>
              </a:r>
            </a:p>
          </p:txBody>
        </p:sp>
      </p:grpSp>
      <p:sp>
        <p:nvSpPr>
          <p:cNvPr id="50" name="Forma Livre: Forma 82">
            <a:extLst>
              <a:ext uri="{FF2B5EF4-FFF2-40B4-BE49-F238E27FC236}">
                <a16:creationId xmlns:a16="http://schemas.microsoft.com/office/drawing/2014/main" id="{90019851-154F-38F0-C79D-E48D43711FD0}"/>
              </a:ext>
            </a:extLst>
          </p:cNvPr>
          <p:cNvSpPr/>
          <p:nvPr/>
        </p:nvSpPr>
        <p:spPr>
          <a:xfrm>
            <a:off x="1928992" y="2557359"/>
            <a:ext cx="1213339" cy="1157361"/>
          </a:xfrm>
          <a:custGeom>
            <a:avLst/>
            <a:gdLst>
              <a:gd name="connsiteX0" fmla="*/ 0 w 1213339"/>
              <a:gd name="connsiteY0" fmla="*/ 1152818 h 1208046"/>
              <a:gd name="connsiteX1" fmla="*/ 465993 w 1213339"/>
              <a:gd name="connsiteY1" fmla="*/ 1100064 h 1208046"/>
              <a:gd name="connsiteX2" fmla="*/ 747346 w 1213339"/>
              <a:gd name="connsiteY2" fmla="*/ 176872 h 1208046"/>
              <a:gd name="connsiteX3" fmla="*/ 1213339 w 1213339"/>
              <a:gd name="connsiteY3" fmla="*/ 1026 h 1208046"/>
            </a:gdLst>
            <a:ahLst/>
            <a:cxnLst>
              <a:cxn ang="0">
                <a:pos x="connsiteX0" y="connsiteY0"/>
              </a:cxn>
              <a:cxn ang="0">
                <a:pos x="connsiteX1" y="connsiteY1"/>
              </a:cxn>
              <a:cxn ang="0">
                <a:pos x="connsiteX2" y="connsiteY2"/>
              </a:cxn>
              <a:cxn ang="0">
                <a:pos x="connsiteX3" y="connsiteY3"/>
              </a:cxn>
            </a:cxnLst>
            <a:rect l="l" t="t" r="r" b="b"/>
            <a:pathLst>
              <a:path w="1213339" h="1208046">
                <a:moveTo>
                  <a:pt x="0" y="1152818"/>
                </a:moveTo>
                <a:cubicBezTo>
                  <a:pt x="170717" y="1207770"/>
                  <a:pt x="341435" y="1262722"/>
                  <a:pt x="465993" y="1100064"/>
                </a:cubicBezTo>
                <a:cubicBezTo>
                  <a:pt x="590551" y="937406"/>
                  <a:pt x="622788" y="360045"/>
                  <a:pt x="747346" y="176872"/>
                </a:cubicBezTo>
                <a:cubicBezTo>
                  <a:pt x="871904" y="-6301"/>
                  <a:pt x="1042621" y="-2638"/>
                  <a:pt x="1213339" y="1026"/>
                </a:cubicBezTo>
              </a:path>
            </a:pathLst>
          </a:custGeom>
          <a:ln w="38100">
            <a:solidFill>
              <a:schemeClr val="tx1">
                <a:lumMod val="85000"/>
                <a:lumOff val="15000"/>
              </a:schemeClr>
            </a:solidFill>
            <a:round/>
            <a:tailEnd type="oval" w="lg" len="lg"/>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8" name="Forma Livre: Forma 84">
            <a:extLst>
              <a:ext uri="{FF2B5EF4-FFF2-40B4-BE49-F238E27FC236}">
                <a16:creationId xmlns:a16="http://schemas.microsoft.com/office/drawing/2014/main" id="{2C89A6B8-7EAE-5E9B-A49E-32C07328BCC3}"/>
              </a:ext>
            </a:extLst>
          </p:cNvPr>
          <p:cNvSpPr/>
          <p:nvPr/>
        </p:nvSpPr>
        <p:spPr>
          <a:xfrm flipV="1">
            <a:off x="1836733" y="3966067"/>
            <a:ext cx="1213339" cy="1157361"/>
          </a:xfrm>
          <a:custGeom>
            <a:avLst/>
            <a:gdLst>
              <a:gd name="connsiteX0" fmla="*/ 0 w 1213339"/>
              <a:gd name="connsiteY0" fmla="*/ 1152818 h 1208046"/>
              <a:gd name="connsiteX1" fmla="*/ 465993 w 1213339"/>
              <a:gd name="connsiteY1" fmla="*/ 1100064 h 1208046"/>
              <a:gd name="connsiteX2" fmla="*/ 747346 w 1213339"/>
              <a:gd name="connsiteY2" fmla="*/ 176872 h 1208046"/>
              <a:gd name="connsiteX3" fmla="*/ 1213339 w 1213339"/>
              <a:gd name="connsiteY3" fmla="*/ 1026 h 1208046"/>
            </a:gdLst>
            <a:ahLst/>
            <a:cxnLst>
              <a:cxn ang="0">
                <a:pos x="connsiteX0" y="connsiteY0"/>
              </a:cxn>
              <a:cxn ang="0">
                <a:pos x="connsiteX1" y="connsiteY1"/>
              </a:cxn>
              <a:cxn ang="0">
                <a:pos x="connsiteX2" y="connsiteY2"/>
              </a:cxn>
              <a:cxn ang="0">
                <a:pos x="connsiteX3" y="connsiteY3"/>
              </a:cxn>
            </a:cxnLst>
            <a:rect l="l" t="t" r="r" b="b"/>
            <a:pathLst>
              <a:path w="1213339" h="1208046">
                <a:moveTo>
                  <a:pt x="0" y="1152818"/>
                </a:moveTo>
                <a:cubicBezTo>
                  <a:pt x="170717" y="1207770"/>
                  <a:pt x="341435" y="1262722"/>
                  <a:pt x="465993" y="1100064"/>
                </a:cubicBezTo>
                <a:cubicBezTo>
                  <a:pt x="590551" y="937406"/>
                  <a:pt x="622788" y="360045"/>
                  <a:pt x="747346" y="176872"/>
                </a:cubicBezTo>
                <a:cubicBezTo>
                  <a:pt x="871904" y="-6301"/>
                  <a:pt x="1042621" y="-2638"/>
                  <a:pt x="1213339" y="1026"/>
                </a:cubicBezTo>
              </a:path>
            </a:pathLst>
          </a:custGeom>
          <a:ln w="38100">
            <a:solidFill>
              <a:schemeClr val="tx1">
                <a:lumMod val="85000"/>
                <a:lumOff val="15000"/>
              </a:schemeClr>
            </a:solidFill>
            <a:round/>
            <a:tailEnd type="oval" w="lg" len="lg"/>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9" name="Forma Livre: Forma 85">
            <a:extLst>
              <a:ext uri="{FF2B5EF4-FFF2-40B4-BE49-F238E27FC236}">
                <a16:creationId xmlns:a16="http://schemas.microsoft.com/office/drawing/2014/main" id="{52A20D9C-4475-572F-B69C-B9851EA2ECA3}"/>
              </a:ext>
            </a:extLst>
          </p:cNvPr>
          <p:cNvSpPr/>
          <p:nvPr/>
        </p:nvSpPr>
        <p:spPr>
          <a:xfrm>
            <a:off x="1828801" y="1002323"/>
            <a:ext cx="1521069" cy="2512405"/>
          </a:xfrm>
          <a:custGeom>
            <a:avLst/>
            <a:gdLst>
              <a:gd name="connsiteX0" fmla="*/ 0 w 1521069"/>
              <a:gd name="connsiteY0" fmla="*/ 2356338 h 2512405"/>
              <a:gd name="connsiteX1" fmla="*/ 536331 w 1521069"/>
              <a:gd name="connsiteY1" fmla="*/ 2321169 h 2512405"/>
              <a:gd name="connsiteX2" fmla="*/ 835269 w 1521069"/>
              <a:gd name="connsiteY2" fmla="*/ 457200 h 2512405"/>
              <a:gd name="connsiteX3" fmla="*/ 1521069 w 1521069"/>
              <a:gd name="connsiteY3" fmla="*/ 0 h 2512405"/>
            </a:gdLst>
            <a:ahLst/>
            <a:cxnLst>
              <a:cxn ang="0">
                <a:pos x="connsiteX0" y="connsiteY0"/>
              </a:cxn>
              <a:cxn ang="0">
                <a:pos x="connsiteX1" y="connsiteY1"/>
              </a:cxn>
              <a:cxn ang="0">
                <a:pos x="connsiteX2" y="connsiteY2"/>
              </a:cxn>
              <a:cxn ang="0">
                <a:pos x="connsiteX3" y="connsiteY3"/>
              </a:cxn>
            </a:cxnLst>
            <a:rect l="l" t="t" r="r" b="b"/>
            <a:pathLst>
              <a:path w="1521069" h="2512405">
                <a:moveTo>
                  <a:pt x="0" y="2356338"/>
                </a:moveTo>
                <a:cubicBezTo>
                  <a:pt x="198560" y="2497015"/>
                  <a:pt x="397120" y="2637692"/>
                  <a:pt x="536331" y="2321169"/>
                </a:cubicBezTo>
                <a:cubicBezTo>
                  <a:pt x="675543" y="2004646"/>
                  <a:pt x="671146" y="844061"/>
                  <a:pt x="835269" y="457200"/>
                </a:cubicBezTo>
                <a:cubicBezTo>
                  <a:pt x="999392" y="70339"/>
                  <a:pt x="1260230" y="35169"/>
                  <a:pt x="1521069" y="0"/>
                </a:cubicBezTo>
              </a:path>
            </a:pathLst>
          </a:custGeom>
          <a:ln w="38100">
            <a:solidFill>
              <a:schemeClr val="tx1">
                <a:lumMod val="85000"/>
                <a:lumOff val="15000"/>
              </a:schemeClr>
            </a:solidFill>
            <a:round/>
            <a:tailEnd type="oval" w="lg" len="lg"/>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 name="Forma Livre: Forma 86">
            <a:extLst>
              <a:ext uri="{FF2B5EF4-FFF2-40B4-BE49-F238E27FC236}">
                <a16:creationId xmlns:a16="http://schemas.microsoft.com/office/drawing/2014/main" id="{22702A78-B444-FF3E-2C6A-D9ECBF717D18}"/>
              </a:ext>
            </a:extLst>
          </p:cNvPr>
          <p:cNvSpPr/>
          <p:nvPr/>
        </p:nvSpPr>
        <p:spPr>
          <a:xfrm flipV="1">
            <a:off x="1279583" y="3879219"/>
            <a:ext cx="1521069" cy="2512405"/>
          </a:xfrm>
          <a:custGeom>
            <a:avLst/>
            <a:gdLst>
              <a:gd name="connsiteX0" fmla="*/ 0 w 1521069"/>
              <a:gd name="connsiteY0" fmla="*/ 2356338 h 2512405"/>
              <a:gd name="connsiteX1" fmla="*/ 536331 w 1521069"/>
              <a:gd name="connsiteY1" fmla="*/ 2321169 h 2512405"/>
              <a:gd name="connsiteX2" fmla="*/ 835269 w 1521069"/>
              <a:gd name="connsiteY2" fmla="*/ 457200 h 2512405"/>
              <a:gd name="connsiteX3" fmla="*/ 1521069 w 1521069"/>
              <a:gd name="connsiteY3" fmla="*/ 0 h 2512405"/>
            </a:gdLst>
            <a:ahLst/>
            <a:cxnLst>
              <a:cxn ang="0">
                <a:pos x="connsiteX0" y="connsiteY0"/>
              </a:cxn>
              <a:cxn ang="0">
                <a:pos x="connsiteX1" y="connsiteY1"/>
              </a:cxn>
              <a:cxn ang="0">
                <a:pos x="connsiteX2" y="connsiteY2"/>
              </a:cxn>
              <a:cxn ang="0">
                <a:pos x="connsiteX3" y="connsiteY3"/>
              </a:cxn>
            </a:cxnLst>
            <a:rect l="l" t="t" r="r" b="b"/>
            <a:pathLst>
              <a:path w="1521069" h="2512405">
                <a:moveTo>
                  <a:pt x="0" y="2356338"/>
                </a:moveTo>
                <a:cubicBezTo>
                  <a:pt x="198560" y="2497015"/>
                  <a:pt x="397120" y="2637692"/>
                  <a:pt x="536331" y="2321169"/>
                </a:cubicBezTo>
                <a:cubicBezTo>
                  <a:pt x="675543" y="2004646"/>
                  <a:pt x="671146" y="844061"/>
                  <a:pt x="835269" y="457200"/>
                </a:cubicBezTo>
                <a:cubicBezTo>
                  <a:pt x="999392" y="70339"/>
                  <a:pt x="1260230" y="35169"/>
                  <a:pt x="1521069" y="0"/>
                </a:cubicBezTo>
              </a:path>
            </a:pathLst>
          </a:custGeom>
          <a:ln w="38100">
            <a:solidFill>
              <a:schemeClr val="tx1">
                <a:lumMod val="85000"/>
                <a:lumOff val="15000"/>
              </a:schemeClr>
            </a:solidFill>
            <a:round/>
            <a:tailEnd type="oval" w="lg" len="lg"/>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61" name="Agrupar 105">
            <a:extLst>
              <a:ext uri="{FF2B5EF4-FFF2-40B4-BE49-F238E27FC236}">
                <a16:creationId xmlns:a16="http://schemas.microsoft.com/office/drawing/2014/main" id="{C5E4A13A-DB3E-C008-F57A-EF9DA361B9BF}"/>
              </a:ext>
            </a:extLst>
          </p:cNvPr>
          <p:cNvGrpSpPr/>
          <p:nvPr/>
        </p:nvGrpSpPr>
        <p:grpSpPr>
          <a:xfrm>
            <a:off x="454264" y="2381397"/>
            <a:ext cx="1925516" cy="1925516"/>
            <a:chOff x="454264" y="2381397"/>
            <a:chExt cx="1925516" cy="1925516"/>
          </a:xfrm>
        </p:grpSpPr>
        <p:sp>
          <p:nvSpPr>
            <p:cNvPr id="62" name="Elipse 3">
              <a:extLst>
                <a:ext uri="{FF2B5EF4-FFF2-40B4-BE49-F238E27FC236}">
                  <a16:creationId xmlns:a16="http://schemas.microsoft.com/office/drawing/2014/main" id="{78A7F463-D08B-A36F-5E3C-320410A2BF00}"/>
                </a:ext>
              </a:extLst>
            </p:cNvPr>
            <p:cNvSpPr/>
            <p:nvPr/>
          </p:nvSpPr>
          <p:spPr>
            <a:xfrm>
              <a:off x="454264" y="2381397"/>
              <a:ext cx="1925516" cy="1925516"/>
            </a:xfrm>
            <a:prstGeom prst="ellipse">
              <a:avLst/>
            </a:prstGeom>
            <a:solidFill>
              <a:schemeClr val="accent6"/>
            </a:solidFill>
            <a:ln w="38100">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3" name="CaixaDeTexto 104">
              <a:extLst>
                <a:ext uri="{FF2B5EF4-FFF2-40B4-BE49-F238E27FC236}">
                  <a16:creationId xmlns:a16="http://schemas.microsoft.com/office/drawing/2014/main" id="{6A680BEF-F656-3A5D-B738-3639821301F7}"/>
                </a:ext>
              </a:extLst>
            </p:cNvPr>
            <p:cNvSpPr txBox="1"/>
            <p:nvPr/>
          </p:nvSpPr>
          <p:spPr>
            <a:xfrm>
              <a:off x="473296" y="2802314"/>
              <a:ext cx="1856649" cy="107721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pt-BR" sz="3200">
                  <a:solidFill>
                    <a:prstClr val="white"/>
                  </a:solidFill>
                  <a:latin typeface="Bebas Neue" panose="020B0606020202050201" pitchFamily="34" charset="0"/>
                </a:rPr>
                <a:t>Group</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3200" i="0" u="none" strike="noStrike" kern="1200" cap="none" spc="0" normalizeH="0" baseline="0" noProof="0">
                  <a:ln>
                    <a:noFill/>
                  </a:ln>
                  <a:solidFill>
                    <a:prstClr val="white"/>
                  </a:solidFill>
                  <a:effectLst/>
                  <a:uLnTx/>
                  <a:uFillTx/>
                  <a:latin typeface="Bebas Neue" panose="020B0606020202050201" pitchFamily="34" charset="0"/>
                </a:rPr>
                <a:t>Members </a:t>
              </a:r>
            </a:p>
          </p:txBody>
        </p:sp>
      </p:grpSp>
      <p:sp>
        <p:nvSpPr>
          <p:cNvPr id="64" name="Forma Livre: Forma 84">
            <a:extLst>
              <a:ext uri="{FF2B5EF4-FFF2-40B4-BE49-F238E27FC236}">
                <a16:creationId xmlns:a16="http://schemas.microsoft.com/office/drawing/2014/main" id="{3C90E0A4-AEDA-CD60-4DD4-BB8EF01E238E}"/>
              </a:ext>
            </a:extLst>
          </p:cNvPr>
          <p:cNvSpPr/>
          <p:nvPr/>
        </p:nvSpPr>
        <p:spPr>
          <a:xfrm flipV="1">
            <a:off x="2231391" y="3818392"/>
            <a:ext cx="966096" cy="45719"/>
          </a:xfrm>
          <a:custGeom>
            <a:avLst/>
            <a:gdLst>
              <a:gd name="connsiteX0" fmla="*/ 0 w 1213339"/>
              <a:gd name="connsiteY0" fmla="*/ 1152818 h 1208046"/>
              <a:gd name="connsiteX1" fmla="*/ 465993 w 1213339"/>
              <a:gd name="connsiteY1" fmla="*/ 1100064 h 1208046"/>
              <a:gd name="connsiteX2" fmla="*/ 747346 w 1213339"/>
              <a:gd name="connsiteY2" fmla="*/ 176872 h 1208046"/>
              <a:gd name="connsiteX3" fmla="*/ 1213339 w 1213339"/>
              <a:gd name="connsiteY3" fmla="*/ 1026 h 1208046"/>
            </a:gdLst>
            <a:ahLst/>
            <a:cxnLst>
              <a:cxn ang="0">
                <a:pos x="connsiteX0" y="connsiteY0"/>
              </a:cxn>
              <a:cxn ang="0">
                <a:pos x="connsiteX1" y="connsiteY1"/>
              </a:cxn>
              <a:cxn ang="0">
                <a:pos x="connsiteX2" y="connsiteY2"/>
              </a:cxn>
              <a:cxn ang="0">
                <a:pos x="connsiteX3" y="connsiteY3"/>
              </a:cxn>
            </a:cxnLst>
            <a:rect l="l" t="t" r="r" b="b"/>
            <a:pathLst>
              <a:path w="1213339" h="1208046">
                <a:moveTo>
                  <a:pt x="0" y="1152818"/>
                </a:moveTo>
                <a:cubicBezTo>
                  <a:pt x="170717" y="1207770"/>
                  <a:pt x="341435" y="1262722"/>
                  <a:pt x="465993" y="1100064"/>
                </a:cubicBezTo>
                <a:cubicBezTo>
                  <a:pt x="590551" y="937406"/>
                  <a:pt x="622788" y="360045"/>
                  <a:pt x="747346" y="176872"/>
                </a:cubicBezTo>
                <a:cubicBezTo>
                  <a:pt x="871904" y="-6301"/>
                  <a:pt x="1042621" y="-2638"/>
                  <a:pt x="1213339" y="1026"/>
                </a:cubicBezTo>
              </a:path>
            </a:pathLst>
          </a:custGeom>
          <a:ln w="38100">
            <a:solidFill>
              <a:schemeClr val="tx1">
                <a:lumMod val="85000"/>
                <a:lumOff val="15000"/>
              </a:schemeClr>
            </a:solidFill>
            <a:round/>
            <a:tailEnd type="oval" w="lg" len="lg"/>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6" name="TextBox 65">
            <a:extLst>
              <a:ext uri="{FF2B5EF4-FFF2-40B4-BE49-F238E27FC236}">
                <a16:creationId xmlns:a16="http://schemas.microsoft.com/office/drawing/2014/main" id="{17A10290-1F8B-8CED-DC2E-BEFD544B27B3}"/>
              </a:ext>
            </a:extLst>
          </p:cNvPr>
          <p:cNvSpPr txBox="1"/>
          <p:nvPr/>
        </p:nvSpPr>
        <p:spPr>
          <a:xfrm>
            <a:off x="6544402" y="623954"/>
            <a:ext cx="3605289" cy="1600438"/>
          </a:xfrm>
          <a:prstGeom prst="rect">
            <a:avLst/>
          </a:prstGeom>
          <a:noFill/>
        </p:spPr>
        <p:txBody>
          <a:bodyPr wrap="square" rtlCol="0">
            <a:spAutoFit/>
          </a:bodyPr>
          <a:lstStyle/>
          <a:p>
            <a:r>
              <a:rPr lang="en-GB" b="1"/>
              <a:t>ID: 2229823</a:t>
            </a:r>
          </a:p>
          <a:p>
            <a:endParaRPr lang="en-GB" sz="1600" b="1"/>
          </a:p>
          <a:p>
            <a:r>
              <a:rPr lang="en-GB" sz="1600">
                <a:latin typeface="Arial" panose="020B0604020202020204" pitchFamily="34" charset="0"/>
                <a:cs typeface="Arial" panose="020B0604020202020204" pitchFamily="34" charset="0"/>
              </a:rPr>
              <a:t>The use of contemporary in healthcare ( diagnostic, administrative and care support). </a:t>
            </a:r>
          </a:p>
          <a:p>
            <a:endParaRPr lang="en-GB" sz="1600" b="1"/>
          </a:p>
        </p:txBody>
      </p:sp>
      <p:sp>
        <p:nvSpPr>
          <p:cNvPr id="74" name="TextBox 73">
            <a:extLst>
              <a:ext uri="{FF2B5EF4-FFF2-40B4-BE49-F238E27FC236}">
                <a16:creationId xmlns:a16="http://schemas.microsoft.com/office/drawing/2014/main" id="{663D888C-09DE-150D-70F6-6F28A927AF66}"/>
              </a:ext>
            </a:extLst>
          </p:cNvPr>
          <p:cNvSpPr txBox="1"/>
          <p:nvPr/>
        </p:nvSpPr>
        <p:spPr>
          <a:xfrm>
            <a:off x="6540593" y="2181067"/>
            <a:ext cx="3199398" cy="923330"/>
          </a:xfrm>
          <a:prstGeom prst="rect">
            <a:avLst/>
          </a:prstGeom>
          <a:noFill/>
        </p:spPr>
        <p:txBody>
          <a:bodyPr wrap="square" rtlCol="0">
            <a:spAutoFit/>
          </a:bodyPr>
          <a:lstStyle/>
          <a:p>
            <a:r>
              <a:rPr lang="en-GB" b="1"/>
              <a:t>ID: 2224747</a:t>
            </a:r>
          </a:p>
          <a:p>
            <a:r>
              <a:rPr lang="en-GB"/>
              <a:t>The use of technology during the Covid-19 pandemic.</a:t>
            </a:r>
          </a:p>
        </p:txBody>
      </p:sp>
      <p:sp>
        <p:nvSpPr>
          <p:cNvPr id="76" name="TextBox 75">
            <a:extLst>
              <a:ext uri="{FF2B5EF4-FFF2-40B4-BE49-F238E27FC236}">
                <a16:creationId xmlns:a16="http://schemas.microsoft.com/office/drawing/2014/main" id="{C868A690-9D8B-AA33-1AD2-CD0154B29910}"/>
              </a:ext>
            </a:extLst>
          </p:cNvPr>
          <p:cNvSpPr txBox="1"/>
          <p:nvPr/>
        </p:nvSpPr>
        <p:spPr>
          <a:xfrm>
            <a:off x="6540592" y="3429000"/>
            <a:ext cx="3701428" cy="923330"/>
          </a:xfrm>
          <a:prstGeom prst="rect">
            <a:avLst/>
          </a:prstGeom>
          <a:noFill/>
        </p:spPr>
        <p:txBody>
          <a:bodyPr wrap="square" rtlCol="0">
            <a:spAutoFit/>
          </a:bodyPr>
          <a:lstStyle/>
          <a:p>
            <a:r>
              <a:rPr lang="en-GB" b="1"/>
              <a:t>ID: 22218360</a:t>
            </a:r>
          </a:p>
          <a:p>
            <a:r>
              <a:rPr lang="en-GB"/>
              <a:t>The use of digital communication, collaboration and participation. </a:t>
            </a:r>
          </a:p>
        </p:txBody>
      </p:sp>
      <p:sp>
        <p:nvSpPr>
          <p:cNvPr id="77" name="TextBox 76">
            <a:extLst>
              <a:ext uri="{FF2B5EF4-FFF2-40B4-BE49-F238E27FC236}">
                <a16:creationId xmlns:a16="http://schemas.microsoft.com/office/drawing/2014/main" id="{9641F7E2-8A84-232A-2FAA-ADF74A8915E2}"/>
              </a:ext>
            </a:extLst>
          </p:cNvPr>
          <p:cNvSpPr txBox="1"/>
          <p:nvPr/>
        </p:nvSpPr>
        <p:spPr>
          <a:xfrm>
            <a:off x="6404731" y="4644333"/>
            <a:ext cx="3809238" cy="1200329"/>
          </a:xfrm>
          <a:prstGeom prst="rect">
            <a:avLst/>
          </a:prstGeom>
          <a:noFill/>
        </p:spPr>
        <p:txBody>
          <a:bodyPr wrap="square" rtlCol="0">
            <a:spAutoFit/>
          </a:bodyPr>
          <a:lstStyle/>
          <a:p>
            <a:r>
              <a:rPr lang="en-GB" b="1"/>
              <a:t>ID: 2226941</a:t>
            </a:r>
          </a:p>
          <a:p>
            <a:r>
              <a:rPr lang="en-GB"/>
              <a:t>The use of digital literacy for employee well being and their professional career development. </a:t>
            </a:r>
          </a:p>
        </p:txBody>
      </p:sp>
      <p:sp>
        <p:nvSpPr>
          <p:cNvPr id="78" name="TextBox 77">
            <a:extLst>
              <a:ext uri="{FF2B5EF4-FFF2-40B4-BE49-F238E27FC236}">
                <a16:creationId xmlns:a16="http://schemas.microsoft.com/office/drawing/2014/main" id="{F94061F3-9214-D81A-9CAD-377655824A23}"/>
              </a:ext>
            </a:extLst>
          </p:cNvPr>
          <p:cNvSpPr txBox="1"/>
          <p:nvPr/>
        </p:nvSpPr>
        <p:spPr>
          <a:xfrm>
            <a:off x="5972991" y="4407670"/>
            <a:ext cx="4331460" cy="1244917"/>
          </a:xfrm>
          <a:prstGeom prst="rect">
            <a:avLst/>
          </a:prstGeom>
          <a:noFill/>
        </p:spPr>
        <p:txBody>
          <a:bodyPr wrap="square" rtlCol="0">
            <a:spAutoFit/>
          </a:bodyPr>
          <a:lstStyle/>
          <a:p>
            <a:endParaRPr lang="en-GB"/>
          </a:p>
        </p:txBody>
      </p:sp>
      <p:sp>
        <p:nvSpPr>
          <p:cNvPr id="79" name="TextBox 78">
            <a:extLst>
              <a:ext uri="{FF2B5EF4-FFF2-40B4-BE49-F238E27FC236}">
                <a16:creationId xmlns:a16="http://schemas.microsoft.com/office/drawing/2014/main" id="{07BD1FC9-1DB2-CFA7-5134-B5DE52271667}"/>
              </a:ext>
            </a:extLst>
          </p:cNvPr>
          <p:cNvSpPr txBox="1"/>
          <p:nvPr/>
        </p:nvSpPr>
        <p:spPr>
          <a:xfrm>
            <a:off x="6059930" y="5939089"/>
            <a:ext cx="3809238" cy="923330"/>
          </a:xfrm>
          <a:prstGeom prst="rect">
            <a:avLst/>
          </a:prstGeom>
          <a:noFill/>
        </p:spPr>
        <p:txBody>
          <a:bodyPr wrap="square" rtlCol="0">
            <a:spAutoFit/>
          </a:bodyPr>
          <a:lstStyle/>
          <a:p>
            <a:r>
              <a:rPr lang="en-GB" b="1"/>
              <a:t>ID: 2224746</a:t>
            </a:r>
          </a:p>
          <a:p>
            <a:r>
              <a:rPr lang="en-GB"/>
              <a:t>The relevance of technical proficiency for data and information handing </a:t>
            </a:r>
          </a:p>
        </p:txBody>
      </p:sp>
    </p:spTree>
    <p:extLst>
      <p:ext uri="{BB962C8B-B14F-4D97-AF65-F5344CB8AC3E}">
        <p14:creationId xmlns:p14="http://schemas.microsoft.com/office/powerpoint/2010/main" val="31129778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withEffect">
                                  <p:stCondLst>
                                    <p:cond delay="0"/>
                                  </p:stCondLst>
                                  <p:childTnLst>
                                    <p:set>
                                      <p:cBhvr>
                                        <p:cTn id="6" dur="1" fill="hold">
                                          <p:stCondLst>
                                            <p:cond delay="0"/>
                                          </p:stCondLst>
                                        </p:cTn>
                                        <p:tgtEl>
                                          <p:spTgt spid="61"/>
                                        </p:tgtEl>
                                        <p:attrNameLst>
                                          <p:attrName>style.visibility</p:attrName>
                                        </p:attrNameLst>
                                      </p:cBhvr>
                                      <p:to>
                                        <p:strVal val="visible"/>
                                      </p:to>
                                    </p:set>
                                    <p:anim calcmode="lin" valueType="num">
                                      <p:cBhvr>
                                        <p:cTn id="7" dur="500" fill="hold"/>
                                        <p:tgtEl>
                                          <p:spTgt spid="61"/>
                                        </p:tgtEl>
                                        <p:attrNameLst>
                                          <p:attrName>ppt_w</p:attrName>
                                        </p:attrNameLst>
                                      </p:cBhvr>
                                      <p:tavLst>
                                        <p:tav tm="0">
                                          <p:val>
                                            <p:fltVal val="0"/>
                                          </p:val>
                                        </p:tav>
                                        <p:tav tm="100000">
                                          <p:val>
                                            <p:strVal val="#ppt_w"/>
                                          </p:val>
                                        </p:tav>
                                      </p:tavLst>
                                    </p:anim>
                                    <p:anim calcmode="lin" valueType="num">
                                      <p:cBhvr>
                                        <p:cTn id="8" dur="500" fill="hold"/>
                                        <p:tgtEl>
                                          <p:spTgt spid="61"/>
                                        </p:tgtEl>
                                        <p:attrNameLst>
                                          <p:attrName>ppt_h</p:attrName>
                                        </p:attrNameLst>
                                      </p:cBhvr>
                                      <p:tavLst>
                                        <p:tav tm="0">
                                          <p:val>
                                            <p:fltVal val="0"/>
                                          </p:val>
                                        </p:tav>
                                        <p:tav tm="100000">
                                          <p:val>
                                            <p:strVal val="#ppt_h"/>
                                          </p:val>
                                        </p:tav>
                                      </p:tavLst>
                                    </p:anim>
                                    <p:anim calcmode="lin" valueType="num">
                                      <p:cBhvr>
                                        <p:cTn id="9" dur="500" fill="hold"/>
                                        <p:tgtEl>
                                          <p:spTgt spid="61"/>
                                        </p:tgtEl>
                                        <p:attrNameLst>
                                          <p:attrName>style.rotation</p:attrName>
                                        </p:attrNameLst>
                                      </p:cBhvr>
                                      <p:tavLst>
                                        <p:tav tm="0">
                                          <p:val>
                                            <p:fltVal val="360"/>
                                          </p:val>
                                        </p:tav>
                                        <p:tav tm="100000">
                                          <p:val>
                                            <p:fltVal val="0"/>
                                          </p:val>
                                        </p:tav>
                                      </p:tavLst>
                                    </p:anim>
                                    <p:animEffect transition="in" filter="fade">
                                      <p:cBhvr>
                                        <p:cTn id="10" dur="500"/>
                                        <p:tgtEl>
                                          <p:spTgt spid="61"/>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59"/>
                                        </p:tgtEl>
                                        <p:attrNameLst>
                                          <p:attrName>style.visibility</p:attrName>
                                        </p:attrNameLst>
                                      </p:cBhvr>
                                      <p:to>
                                        <p:strVal val="visible"/>
                                      </p:to>
                                    </p:set>
                                    <p:animEffect transition="in" filter="wipe(down)">
                                      <p:cBhvr>
                                        <p:cTn id="13" dur="500"/>
                                        <p:tgtEl>
                                          <p:spTgt spid="59"/>
                                        </p:tgtEl>
                                      </p:cBhvr>
                                    </p:animEffect>
                                  </p:childTnLst>
                                </p:cTn>
                              </p:par>
                            </p:childTnLst>
                          </p:cTn>
                        </p:par>
                        <p:par>
                          <p:cTn id="14" fill="hold">
                            <p:stCondLst>
                              <p:cond delay="500"/>
                            </p:stCondLst>
                            <p:childTnLst>
                              <p:par>
                                <p:cTn id="15" presetID="53" presetClass="entr" presetSubtype="16" fill="hold" nodeType="afterEffect">
                                  <p:stCondLst>
                                    <p:cond delay="0"/>
                                  </p:stCondLst>
                                  <p:childTnLst>
                                    <p:set>
                                      <p:cBhvr>
                                        <p:cTn id="16" dur="1" fill="hold">
                                          <p:stCondLst>
                                            <p:cond delay="0"/>
                                          </p:stCondLst>
                                        </p:cTn>
                                        <p:tgtEl>
                                          <p:spTgt spid="32"/>
                                        </p:tgtEl>
                                        <p:attrNameLst>
                                          <p:attrName>style.visibility</p:attrName>
                                        </p:attrNameLst>
                                      </p:cBhvr>
                                      <p:to>
                                        <p:strVal val="visible"/>
                                      </p:to>
                                    </p:set>
                                    <p:anim calcmode="lin" valueType="num">
                                      <p:cBhvr>
                                        <p:cTn id="17" dur="250" fill="hold"/>
                                        <p:tgtEl>
                                          <p:spTgt spid="32"/>
                                        </p:tgtEl>
                                        <p:attrNameLst>
                                          <p:attrName>ppt_w</p:attrName>
                                        </p:attrNameLst>
                                      </p:cBhvr>
                                      <p:tavLst>
                                        <p:tav tm="0">
                                          <p:val>
                                            <p:fltVal val="0"/>
                                          </p:val>
                                        </p:tav>
                                        <p:tav tm="100000">
                                          <p:val>
                                            <p:strVal val="#ppt_w"/>
                                          </p:val>
                                        </p:tav>
                                      </p:tavLst>
                                    </p:anim>
                                    <p:anim calcmode="lin" valueType="num">
                                      <p:cBhvr>
                                        <p:cTn id="18" dur="250" fill="hold"/>
                                        <p:tgtEl>
                                          <p:spTgt spid="32"/>
                                        </p:tgtEl>
                                        <p:attrNameLst>
                                          <p:attrName>ppt_h</p:attrName>
                                        </p:attrNameLst>
                                      </p:cBhvr>
                                      <p:tavLst>
                                        <p:tav tm="0">
                                          <p:val>
                                            <p:fltVal val="0"/>
                                          </p:val>
                                        </p:tav>
                                        <p:tav tm="100000">
                                          <p:val>
                                            <p:strVal val="#ppt_h"/>
                                          </p:val>
                                        </p:tav>
                                      </p:tavLst>
                                    </p:anim>
                                    <p:animEffect transition="in" filter="fade">
                                      <p:cBhvr>
                                        <p:cTn id="19" dur="250"/>
                                        <p:tgtEl>
                                          <p:spTgt spid="32"/>
                                        </p:tgtEl>
                                      </p:cBhvr>
                                    </p:animEffect>
                                  </p:childTnLst>
                                </p:cTn>
                              </p:par>
                            </p:childTnLst>
                          </p:cTn>
                        </p:par>
                        <p:par>
                          <p:cTn id="20" fill="hold">
                            <p:stCondLst>
                              <p:cond delay="750"/>
                            </p:stCondLst>
                            <p:childTnLst>
                              <p:par>
                                <p:cTn id="21" presetID="22" presetClass="entr" presetSubtype="8" fill="hold" nodeType="after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wipe(left)">
                                      <p:cBhvr>
                                        <p:cTn id="23" dur="500"/>
                                        <p:tgtEl>
                                          <p:spTgt spid="4"/>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50"/>
                                        </p:tgtEl>
                                        <p:attrNameLst>
                                          <p:attrName>style.visibility</p:attrName>
                                        </p:attrNameLst>
                                      </p:cBhvr>
                                      <p:to>
                                        <p:strVal val="visible"/>
                                      </p:to>
                                    </p:set>
                                    <p:animEffect transition="in" filter="wipe(left)">
                                      <p:cBhvr>
                                        <p:cTn id="26" dur="500"/>
                                        <p:tgtEl>
                                          <p:spTgt spid="50"/>
                                        </p:tgtEl>
                                      </p:cBhvr>
                                    </p:animEffect>
                                  </p:childTnLst>
                                </p:cTn>
                              </p:par>
                            </p:childTnLst>
                          </p:cTn>
                        </p:par>
                        <p:par>
                          <p:cTn id="27" fill="hold">
                            <p:stCondLst>
                              <p:cond delay="1250"/>
                            </p:stCondLst>
                            <p:childTnLst>
                              <p:par>
                                <p:cTn id="28" presetID="53" presetClass="entr" presetSubtype="16" fill="hold" nodeType="afterEffect">
                                  <p:stCondLst>
                                    <p:cond delay="0"/>
                                  </p:stCondLst>
                                  <p:childTnLst>
                                    <p:set>
                                      <p:cBhvr>
                                        <p:cTn id="29" dur="1" fill="hold">
                                          <p:stCondLst>
                                            <p:cond delay="0"/>
                                          </p:stCondLst>
                                        </p:cTn>
                                        <p:tgtEl>
                                          <p:spTgt spid="35"/>
                                        </p:tgtEl>
                                        <p:attrNameLst>
                                          <p:attrName>style.visibility</p:attrName>
                                        </p:attrNameLst>
                                      </p:cBhvr>
                                      <p:to>
                                        <p:strVal val="visible"/>
                                      </p:to>
                                    </p:set>
                                    <p:anim calcmode="lin" valueType="num">
                                      <p:cBhvr>
                                        <p:cTn id="30" dur="250" fill="hold"/>
                                        <p:tgtEl>
                                          <p:spTgt spid="35"/>
                                        </p:tgtEl>
                                        <p:attrNameLst>
                                          <p:attrName>ppt_w</p:attrName>
                                        </p:attrNameLst>
                                      </p:cBhvr>
                                      <p:tavLst>
                                        <p:tav tm="0">
                                          <p:val>
                                            <p:fltVal val="0"/>
                                          </p:val>
                                        </p:tav>
                                        <p:tav tm="100000">
                                          <p:val>
                                            <p:strVal val="#ppt_w"/>
                                          </p:val>
                                        </p:tav>
                                      </p:tavLst>
                                    </p:anim>
                                    <p:anim calcmode="lin" valueType="num">
                                      <p:cBhvr>
                                        <p:cTn id="31" dur="250" fill="hold"/>
                                        <p:tgtEl>
                                          <p:spTgt spid="35"/>
                                        </p:tgtEl>
                                        <p:attrNameLst>
                                          <p:attrName>ppt_h</p:attrName>
                                        </p:attrNameLst>
                                      </p:cBhvr>
                                      <p:tavLst>
                                        <p:tav tm="0">
                                          <p:val>
                                            <p:fltVal val="0"/>
                                          </p:val>
                                        </p:tav>
                                        <p:tav tm="100000">
                                          <p:val>
                                            <p:strVal val="#ppt_h"/>
                                          </p:val>
                                        </p:tav>
                                      </p:tavLst>
                                    </p:anim>
                                    <p:animEffect transition="in" filter="fade">
                                      <p:cBhvr>
                                        <p:cTn id="32" dur="250"/>
                                        <p:tgtEl>
                                          <p:spTgt spid="35"/>
                                        </p:tgtEl>
                                      </p:cBhvr>
                                    </p:animEffect>
                                  </p:childTnLst>
                                </p:cTn>
                              </p:par>
                            </p:childTnLst>
                          </p:cTn>
                        </p:par>
                        <p:par>
                          <p:cTn id="33" fill="hold">
                            <p:stCondLst>
                              <p:cond delay="1500"/>
                            </p:stCondLst>
                            <p:childTnLst>
                              <p:par>
                                <p:cTn id="34" presetID="22" presetClass="entr" presetSubtype="8" fill="hold" nodeType="afterEffect">
                                  <p:stCondLst>
                                    <p:cond delay="0"/>
                                  </p:stCondLst>
                                  <p:childTnLst>
                                    <p:set>
                                      <p:cBhvr>
                                        <p:cTn id="35" dur="1" fill="hold">
                                          <p:stCondLst>
                                            <p:cond delay="0"/>
                                          </p:stCondLst>
                                        </p:cTn>
                                        <p:tgtEl>
                                          <p:spTgt spid="11"/>
                                        </p:tgtEl>
                                        <p:attrNameLst>
                                          <p:attrName>style.visibility</p:attrName>
                                        </p:attrNameLst>
                                      </p:cBhvr>
                                      <p:to>
                                        <p:strVal val="visible"/>
                                      </p:to>
                                    </p:set>
                                    <p:animEffect transition="in" filter="wipe(left)">
                                      <p:cBhvr>
                                        <p:cTn id="36" dur="500"/>
                                        <p:tgtEl>
                                          <p:spTgt spid="11"/>
                                        </p:tgtEl>
                                      </p:cBhvr>
                                    </p:animEffect>
                                  </p:childTnLst>
                                </p:cTn>
                              </p:par>
                              <p:par>
                                <p:cTn id="37" presetID="22" presetClass="entr" presetSubtype="8" fill="hold" grpId="0" nodeType="withEffect">
                                  <p:stCondLst>
                                    <p:cond delay="0"/>
                                  </p:stCondLst>
                                  <p:childTnLst>
                                    <p:set>
                                      <p:cBhvr>
                                        <p:cTn id="38" dur="1" fill="hold">
                                          <p:stCondLst>
                                            <p:cond delay="0"/>
                                          </p:stCondLst>
                                        </p:cTn>
                                        <p:tgtEl>
                                          <p:spTgt spid="64"/>
                                        </p:tgtEl>
                                        <p:attrNameLst>
                                          <p:attrName>style.visibility</p:attrName>
                                        </p:attrNameLst>
                                      </p:cBhvr>
                                      <p:to>
                                        <p:strVal val="visible"/>
                                      </p:to>
                                    </p:set>
                                    <p:animEffect transition="in" filter="wipe(left)">
                                      <p:cBhvr>
                                        <p:cTn id="39" dur="500"/>
                                        <p:tgtEl>
                                          <p:spTgt spid="64"/>
                                        </p:tgtEl>
                                      </p:cBhvr>
                                    </p:animEffect>
                                  </p:childTnLst>
                                </p:cTn>
                              </p:par>
                            </p:childTnLst>
                          </p:cTn>
                        </p:par>
                        <p:par>
                          <p:cTn id="40" fill="hold">
                            <p:stCondLst>
                              <p:cond delay="2000"/>
                            </p:stCondLst>
                            <p:childTnLst>
                              <p:par>
                                <p:cTn id="41" presetID="53" presetClass="entr" presetSubtype="16" fill="hold" nodeType="afterEffect">
                                  <p:stCondLst>
                                    <p:cond delay="0"/>
                                  </p:stCondLst>
                                  <p:childTnLst>
                                    <p:set>
                                      <p:cBhvr>
                                        <p:cTn id="42" dur="1" fill="hold">
                                          <p:stCondLst>
                                            <p:cond delay="0"/>
                                          </p:stCondLst>
                                        </p:cTn>
                                        <p:tgtEl>
                                          <p:spTgt spid="38"/>
                                        </p:tgtEl>
                                        <p:attrNameLst>
                                          <p:attrName>style.visibility</p:attrName>
                                        </p:attrNameLst>
                                      </p:cBhvr>
                                      <p:to>
                                        <p:strVal val="visible"/>
                                      </p:to>
                                    </p:set>
                                    <p:anim calcmode="lin" valueType="num">
                                      <p:cBhvr>
                                        <p:cTn id="43" dur="250" fill="hold"/>
                                        <p:tgtEl>
                                          <p:spTgt spid="38"/>
                                        </p:tgtEl>
                                        <p:attrNameLst>
                                          <p:attrName>ppt_w</p:attrName>
                                        </p:attrNameLst>
                                      </p:cBhvr>
                                      <p:tavLst>
                                        <p:tav tm="0">
                                          <p:val>
                                            <p:fltVal val="0"/>
                                          </p:val>
                                        </p:tav>
                                        <p:tav tm="100000">
                                          <p:val>
                                            <p:strVal val="#ppt_w"/>
                                          </p:val>
                                        </p:tav>
                                      </p:tavLst>
                                    </p:anim>
                                    <p:anim calcmode="lin" valueType="num">
                                      <p:cBhvr>
                                        <p:cTn id="44" dur="250" fill="hold"/>
                                        <p:tgtEl>
                                          <p:spTgt spid="38"/>
                                        </p:tgtEl>
                                        <p:attrNameLst>
                                          <p:attrName>ppt_h</p:attrName>
                                        </p:attrNameLst>
                                      </p:cBhvr>
                                      <p:tavLst>
                                        <p:tav tm="0">
                                          <p:val>
                                            <p:fltVal val="0"/>
                                          </p:val>
                                        </p:tav>
                                        <p:tav tm="100000">
                                          <p:val>
                                            <p:strVal val="#ppt_h"/>
                                          </p:val>
                                        </p:tav>
                                      </p:tavLst>
                                    </p:anim>
                                    <p:animEffect transition="in" filter="fade">
                                      <p:cBhvr>
                                        <p:cTn id="45" dur="250"/>
                                        <p:tgtEl>
                                          <p:spTgt spid="38"/>
                                        </p:tgtEl>
                                      </p:cBhvr>
                                    </p:animEffect>
                                  </p:childTnLst>
                                </p:cTn>
                              </p:par>
                            </p:childTnLst>
                          </p:cTn>
                        </p:par>
                        <p:par>
                          <p:cTn id="46" fill="hold">
                            <p:stCondLst>
                              <p:cond delay="2250"/>
                            </p:stCondLst>
                            <p:childTnLst>
                              <p:par>
                                <p:cTn id="47" presetID="22" presetClass="entr" presetSubtype="8" fill="hold" nodeType="afterEffect">
                                  <p:stCondLst>
                                    <p:cond delay="0"/>
                                  </p:stCondLst>
                                  <p:childTnLst>
                                    <p:set>
                                      <p:cBhvr>
                                        <p:cTn id="48" dur="1" fill="hold">
                                          <p:stCondLst>
                                            <p:cond delay="0"/>
                                          </p:stCondLst>
                                        </p:cTn>
                                        <p:tgtEl>
                                          <p:spTgt spid="23"/>
                                        </p:tgtEl>
                                        <p:attrNameLst>
                                          <p:attrName>style.visibility</p:attrName>
                                        </p:attrNameLst>
                                      </p:cBhvr>
                                      <p:to>
                                        <p:strVal val="visible"/>
                                      </p:to>
                                    </p:set>
                                    <p:animEffect transition="in" filter="wipe(left)">
                                      <p:cBhvr>
                                        <p:cTn id="49" dur="500"/>
                                        <p:tgtEl>
                                          <p:spTgt spid="23"/>
                                        </p:tgtEl>
                                      </p:cBhvr>
                                    </p:animEffect>
                                  </p:childTnLst>
                                </p:cTn>
                              </p:par>
                              <p:par>
                                <p:cTn id="50" presetID="22" presetClass="entr" presetSubtype="8" fill="hold" grpId="0" nodeType="withEffect">
                                  <p:stCondLst>
                                    <p:cond delay="0"/>
                                  </p:stCondLst>
                                  <p:childTnLst>
                                    <p:set>
                                      <p:cBhvr>
                                        <p:cTn id="51" dur="1" fill="hold">
                                          <p:stCondLst>
                                            <p:cond delay="0"/>
                                          </p:stCondLst>
                                        </p:cTn>
                                        <p:tgtEl>
                                          <p:spTgt spid="58"/>
                                        </p:tgtEl>
                                        <p:attrNameLst>
                                          <p:attrName>style.visibility</p:attrName>
                                        </p:attrNameLst>
                                      </p:cBhvr>
                                      <p:to>
                                        <p:strVal val="visible"/>
                                      </p:to>
                                    </p:set>
                                    <p:animEffect transition="in" filter="wipe(left)">
                                      <p:cBhvr>
                                        <p:cTn id="52" dur="500"/>
                                        <p:tgtEl>
                                          <p:spTgt spid="58"/>
                                        </p:tgtEl>
                                      </p:cBhvr>
                                    </p:animEffect>
                                  </p:childTnLst>
                                </p:cTn>
                              </p:par>
                            </p:childTnLst>
                          </p:cTn>
                        </p:par>
                        <p:par>
                          <p:cTn id="53" fill="hold">
                            <p:stCondLst>
                              <p:cond delay="2750"/>
                            </p:stCondLst>
                            <p:childTnLst>
                              <p:par>
                                <p:cTn id="54" presetID="53" presetClass="entr" presetSubtype="16" fill="hold" nodeType="afterEffect">
                                  <p:stCondLst>
                                    <p:cond delay="0"/>
                                  </p:stCondLst>
                                  <p:childTnLst>
                                    <p:set>
                                      <p:cBhvr>
                                        <p:cTn id="55" dur="1" fill="hold">
                                          <p:stCondLst>
                                            <p:cond delay="0"/>
                                          </p:stCondLst>
                                        </p:cTn>
                                        <p:tgtEl>
                                          <p:spTgt spid="41"/>
                                        </p:tgtEl>
                                        <p:attrNameLst>
                                          <p:attrName>style.visibility</p:attrName>
                                        </p:attrNameLst>
                                      </p:cBhvr>
                                      <p:to>
                                        <p:strVal val="visible"/>
                                      </p:to>
                                    </p:set>
                                    <p:anim calcmode="lin" valueType="num">
                                      <p:cBhvr>
                                        <p:cTn id="56" dur="250" fill="hold"/>
                                        <p:tgtEl>
                                          <p:spTgt spid="41"/>
                                        </p:tgtEl>
                                        <p:attrNameLst>
                                          <p:attrName>ppt_w</p:attrName>
                                        </p:attrNameLst>
                                      </p:cBhvr>
                                      <p:tavLst>
                                        <p:tav tm="0">
                                          <p:val>
                                            <p:fltVal val="0"/>
                                          </p:val>
                                        </p:tav>
                                        <p:tav tm="100000">
                                          <p:val>
                                            <p:strVal val="#ppt_w"/>
                                          </p:val>
                                        </p:tav>
                                      </p:tavLst>
                                    </p:anim>
                                    <p:anim calcmode="lin" valueType="num">
                                      <p:cBhvr>
                                        <p:cTn id="57" dur="250" fill="hold"/>
                                        <p:tgtEl>
                                          <p:spTgt spid="41"/>
                                        </p:tgtEl>
                                        <p:attrNameLst>
                                          <p:attrName>ppt_h</p:attrName>
                                        </p:attrNameLst>
                                      </p:cBhvr>
                                      <p:tavLst>
                                        <p:tav tm="0">
                                          <p:val>
                                            <p:fltVal val="0"/>
                                          </p:val>
                                        </p:tav>
                                        <p:tav tm="100000">
                                          <p:val>
                                            <p:strVal val="#ppt_h"/>
                                          </p:val>
                                        </p:tav>
                                      </p:tavLst>
                                    </p:anim>
                                    <p:animEffect transition="in" filter="fade">
                                      <p:cBhvr>
                                        <p:cTn id="58" dur="250"/>
                                        <p:tgtEl>
                                          <p:spTgt spid="41"/>
                                        </p:tgtEl>
                                      </p:cBhvr>
                                    </p:animEffect>
                                  </p:childTnLst>
                                </p:cTn>
                              </p:par>
                            </p:childTnLst>
                          </p:cTn>
                        </p:par>
                        <p:par>
                          <p:cTn id="59" fill="hold">
                            <p:stCondLst>
                              <p:cond delay="3000"/>
                            </p:stCondLst>
                            <p:childTnLst>
                              <p:par>
                                <p:cTn id="60" presetID="22" presetClass="entr" presetSubtype="8" fill="hold" nodeType="afterEffect">
                                  <p:stCondLst>
                                    <p:cond delay="0"/>
                                  </p:stCondLst>
                                  <p:childTnLst>
                                    <p:set>
                                      <p:cBhvr>
                                        <p:cTn id="61" dur="1" fill="hold">
                                          <p:stCondLst>
                                            <p:cond delay="0"/>
                                          </p:stCondLst>
                                        </p:cTn>
                                        <p:tgtEl>
                                          <p:spTgt spid="26"/>
                                        </p:tgtEl>
                                        <p:attrNameLst>
                                          <p:attrName>style.visibility</p:attrName>
                                        </p:attrNameLst>
                                      </p:cBhvr>
                                      <p:to>
                                        <p:strVal val="visible"/>
                                      </p:to>
                                    </p:set>
                                    <p:animEffect transition="in" filter="wipe(left)">
                                      <p:cBhvr>
                                        <p:cTn id="62" dur="500"/>
                                        <p:tgtEl>
                                          <p:spTgt spid="26"/>
                                        </p:tgtEl>
                                      </p:cBhvr>
                                    </p:animEffect>
                                  </p:childTnLst>
                                </p:cTn>
                              </p:par>
                              <p:par>
                                <p:cTn id="63" presetID="22" presetClass="entr" presetSubtype="8" fill="hold" grpId="0" nodeType="withEffect">
                                  <p:stCondLst>
                                    <p:cond delay="0"/>
                                  </p:stCondLst>
                                  <p:childTnLst>
                                    <p:set>
                                      <p:cBhvr>
                                        <p:cTn id="64" dur="1" fill="hold">
                                          <p:stCondLst>
                                            <p:cond delay="0"/>
                                          </p:stCondLst>
                                        </p:cTn>
                                        <p:tgtEl>
                                          <p:spTgt spid="60"/>
                                        </p:tgtEl>
                                        <p:attrNameLst>
                                          <p:attrName>style.visibility</p:attrName>
                                        </p:attrNameLst>
                                      </p:cBhvr>
                                      <p:to>
                                        <p:strVal val="visible"/>
                                      </p:to>
                                    </p:set>
                                    <p:animEffect transition="in" filter="wipe(left)">
                                      <p:cBhvr>
                                        <p:cTn id="65" dur="500"/>
                                        <p:tgtEl>
                                          <p:spTgt spid="60"/>
                                        </p:tgtEl>
                                      </p:cBhvr>
                                    </p:animEffect>
                                  </p:childTnLst>
                                </p:cTn>
                              </p:par>
                            </p:childTnLst>
                          </p:cTn>
                        </p:par>
                        <p:par>
                          <p:cTn id="66" fill="hold">
                            <p:stCondLst>
                              <p:cond delay="3500"/>
                            </p:stCondLst>
                            <p:childTnLst>
                              <p:par>
                                <p:cTn id="67" presetID="53" presetClass="entr" presetSubtype="16" fill="hold" nodeType="afterEffect">
                                  <p:stCondLst>
                                    <p:cond delay="0"/>
                                  </p:stCondLst>
                                  <p:childTnLst>
                                    <p:set>
                                      <p:cBhvr>
                                        <p:cTn id="68" dur="1" fill="hold">
                                          <p:stCondLst>
                                            <p:cond delay="0"/>
                                          </p:stCondLst>
                                        </p:cTn>
                                        <p:tgtEl>
                                          <p:spTgt spid="44"/>
                                        </p:tgtEl>
                                        <p:attrNameLst>
                                          <p:attrName>style.visibility</p:attrName>
                                        </p:attrNameLst>
                                      </p:cBhvr>
                                      <p:to>
                                        <p:strVal val="visible"/>
                                      </p:to>
                                    </p:set>
                                    <p:anim calcmode="lin" valueType="num">
                                      <p:cBhvr>
                                        <p:cTn id="69" dur="250" fill="hold"/>
                                        <p:tgtEl>
                                          <p:spTgt spid="44"/>
                                        </p:tgtEl>
                                        <p:attrNameLst>
                                          <p:attrName>ppt_w</p:attrName>
                                        </p:attrNameLst>
                                      </p:cBhvr>
                                      <p:tavLst>
                                        <p:tav tm="0">
                                          <p:val>
                                            <p:fltVal val="0"/>
                                          </p:val>
                                        </p:tav>
                                        <p:tav tm="100000">
                                          <p:val>
                                            <p:strVal val="#ppt_w"/>
                                          </p:val>
                                        </p:tav>
                                      </p:tavLst>
                                    </p:anim>
                                    <p:anim calcmode="lin" valueType="num">
                                      <p:cBhvr>
                                        <p:cTn id="70" dur="250" fill="hold"/>
                                        <p:tgtEl>
                                          <p:spTgt spid="44"/>
                                        </p:tgtEl>
                                        <p:attrNameLst>
                                          <p:attrName>ppt_h</p:attrName>
                                        </p:attrNameLst>
                                      </p:cBhvr>
                                      <p:tavLst>
                                        <p:tav tm="0">
                                          <p:val>
                                            <p:fltVal val="0"/>
                                          </p:val>
                                        </p:tav>
                                        <p:tav tm="100000">
                                          <p:val>
                                            <p:strVal val="#ppt_h"/>
                                          </p:val>
                                        </p:tav>
                                      </p:tavLst>
                                    </p:anim>
                                    <p:animEffect transition="in" filter="fade">
                                      <p:cBhvr>
                                        <p:cTn id="71" dur="250"/>
                                        <p:tgtEl>
                                          <p:spTgt spid="44"/>
                                        </p:tgtEl>
                                      </p:cBhvr>
                                    </p:animEffect>
                                  </p:childTnLst>
                                </p:cTn>
                              </p:par>
                            </p:childTnLst>
                          </p:cTn>
                        </p:par>
                        <p:par>
                          <p:cTn id="72" fill="hold">
                            <p:stCondLst>
                              <p:cond delay="3750"/>
                            </p:stCondLst>
                            <p:childTnLst>
                              <p:par>
                                <p:cTn id="73" presetID="22" presetClass="entr" presetSubtype="8" fill="hold" nodeType="afterEffect">
                                  <p:stCondLst>
                                    <p:cond delay="0"/>
                                  </p:stCondLst>
                                  <p:childTnLst>
                                    <p:set>
                                      <p:cBhvr>
                                        <p:cTn id="74" dur="1" fill="hold">
                                          <p:stCondLst>
                                            <p:cond delay="0"/>
                                          </p:stCondLst>
                                        </p:cTn>
                                        <p:tgtEl>
                                          <p:spTgt spid="29"/>
                                        </p:tgtEl>
                                        <p:attrNameLst>
                                          <p:attrName>style.visibility</p:attrName>
                                        </p:attrNameLst>
                                      </p:cBhvr>
                                      <p:to>
                                        <p:strVal val="visible"/>
                                      </p:to>
                                    </p:set>
                                    <p:animEffect transition="in" filter="wipe(left)">
                                      <p:cBhvr>
                                        <p:cTn id="75"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animBg="1"/>
      <p:bldP spid="58" grpId="0" animBg="1"/>
      <p:bldP spid="59" grpId="0" animBg="1"/>
      <p:bldP spid="60" grpId="0" animBg="1"/>
      <p:bldP spid="6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3" name="Agrupar 52">
            <a:extLst>
              <a:ext uri="{FF2B5EF4-FFF2-40B4-BE49-F238E27FC236}">
                <a16:creationId xmlns:a16="http://schemas.microsoft.com/office/drawing/2014/main" id="{13662558-4204-40B6-8981-B69E9050BD20}"/>
              </a:ext>
            </a:extLst>
          </p:cNvPr>
          <p:cNvGrpSpPr/>
          <p:nvPr/>
        </p:nvGrpSpPr>
        <p:grpSpPr>
          <a:xfrm>
            <a:off x="-55926" y="-1442"/>
            <a:ext cx="12250653" cy="6858000"/>
            <a:chOff x="9909891" y="11575"/>
            <a:chExt cx="12250653" cy="6858000"/>
          </a:xfrm>
        </p:grpSpPr>
        <p:grpSp>
          <p:nvGrpSpPr>
            <p:cNvPr id="18" name="Agrupar 17">
              <a:extLst>
                <a:ext uri="{FF2B5EF4-FFF2-40B4-BE49-F238E27FC236}">
                  <a16:creationId xmlns:a16="http://schemas.microsoft.com/office/drawing/2014/main" id="{A23C6753-A696-4204-9C01-EFED7FBF1F72}"/>
                </a:ext>
              </a:extLst>
            </p:cNvPr>
            <p:cNvGrpSpPr/>
            <p:nvPr/>
          </p:nvGrpSpPr>
          <p:grpSpPr>
            <a:xfrm>
              <a:off x="9968544" y="11575"/>
              <a:ext cx="12192000" cy="6858000"/>
              <a:chOff x="0" y="0"/>
              <a:chExt cx="12192000" cy="6858000"/>
            </a:xfrm>
          </p:grpSpPr>
          <p:sp>
            <p:nvSpPr>
              <p:cNvPr id="2" name="Retângulo 1">
                <a:extLst>
                  <a:ext uri="{FF2B5EF4-FFF2-40B4-BE49-F238E27FC236}">
                    <a16:creationId xmlns:a16="http://schemas.microsoft.com/office/drawing/2014/main" id="{05A53A12-B5F8-4A21-AAE6-A2BFD0AD273E}"/>
                  </a:ext>
                </a:extLst>
              </p:cNvPr>
              <p:cNvSpPr/>
              <p:nvPr/>
            </p:nvSpPr>
            <p:spPr>
              <a:xfrm>
                <a:off x="0"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3" name="Trapezoide 2">
                <a:extLst>
                  <a:ext uri="{FF2B5EF4-FFF2-40B4-BE49-F238E27FC236}">
                    <a16:creationId xmlns:a16="http://schemas.microsoft.com/office/drawing/2014/main" id="{9D3A0D23-2F94-4132-B3F7-E3B18DD643ED}"/>
                  </a:ext>
                </a:extLst>
              </p:cNvPr>
              <p:cNvSpPr/>
              <p:nvPr/>
            </p:nvSpPr>
            <p:spPr>
              <a:xfrm rot="5400000">
                <a:off x="-924528" y="5482060"/>
                <a:ext cx="2300468" cy="451412"/>
              </a:xfrm>
              <a:prstGeom prst="trapezoid">
                <a:avLst>
                  <a:gd name="adj" fmla="val 73485"/>
                </a:avLst>
              </a:prstGeom>
              <a:gradFill flip="none" rotWithShape="1">
                <a:gsLst>
                  <a:gs pos="6000">
                    <a:schemeClr val="accent1">
                      <a:lumMod val="75000"/>
                    </a:schemeClr>
                  </a:gs>
                  <a:gs pos="100000">
                    <a:schemeClr val="accent1"/>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47" name="CaixaDeTexto 46">
              <a:extLst>
                <a:ext uri="{FF2B5EF4-FFF2-40B4-BE49-F238E27FC236}">
                  <a16:creationId xmlns:a16="http://schemas.microsoft.com/office/drawing/2014/main" id="{8F608254-EC3C-4F43-8785-885385674E31}"/>
                </a:ext>
              </a:extLst>
            </p:cNvPr>
            <p:cNvSpPr txBox="1"/>
            <p:nvPr/>
          </p:nvSpPr>
          <p:spPr>
            <a:xfrm rot="16200000">
              <a:off x="9221885" y="5339138"/>
              <a:ext cx="189923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cs typeface="Arial" panose="020B0604020202020204" pitchFamily="34" charset="0"/>
              </a:endParaRPr>
            </a:p>
          </p:txBody>
        </p:sp>
      </p:grpSp>
      <p:grpSp>
        <p:nvGrpSpPr>
          <p:cNvPr id="54" name="Agrupar 53">
            <a:extLst>
              <a:ext uri="{FF2B5EF4-FFF2-40B4-BE49-F238E27FC236}">
                <a16:creationId xmlns:a16="http://schemas.microsoft.com/office/drawing/2014/main" id="{BB19C484-A5CC-40B4-B03A-D59BB11F00F6}"/>
              </a:ext>
            </a:extLst>
          </p:cNvPr>
          <p:cNvGrpSpPr/>
          <p:nvPr/>
        </p:nvGrpSpPr>
        <p:grpSpPr>
          <a:xfrm>
            <a:off x="207437" y="4097"/>
            <a:ext cx="12242263" cy="6858000"/>
            <a:chOff x="10362728" y="11575"/>
            <a:chExt cx="12242263" cy="6858000"/>
          </a:xfrm>
        </p:grpSpPr>
        <p:grpSp>
          <p:nvGrpSpPr>
            <p:cNvPr id="19" name="Agrupar 18">
              <a:extLst>
                <a:ext uri="{FF2B5EF4-FFF2-40B4-BE49-F238E27FC236}">
                  <a16:creationId xmlns:a16="http://schemas.microsoft.com/office/drawing/2014/main" id="{E3E8DD31-A8A1-4BB5-B11D-3BE962B4D937}"/>
                </a:ext>
              </a:extLst>
            </p:cNvPr>
            <p:cNvGrpSpPr/>
            <p:nvPr/>
          </p:nvGrpSpPr>
          <p:grpSpPr>
            <a:xfrm>
              <a:off x="10412991" y="11575"/>
              <a:ext cx="12192000" cy="6858000"/>
              <a:chOff x="451412" y="0"/>
              <a:chExt cx="12192000" cy="6858000"/>
            </a:xfrm>
          </p:grpSpPr>
          <p:sp>
            <p:nvSpPr>
              <p:cNvPr id="6" name="Retângulo 5">
                <a:extLst>
                  <a:ext uri="{FF2B5EF4-FFF2-40B4-BE49-F238E27FC236}">
                    <a16:creationId xmlns:a16="http://schemas.microsoft.com/office/drawing/2014/main" id="{43487478-5F37-46D3-9F2B-3889B47A2E07}"/>
                  </a:ext>
                </a:extLst>
              </p:cNvPr>
              <p:cNvSpPr/>
              <p:nvPr/>
            </p:nvSpPr>
            <p:spPr>
              <a:xfrm>
                <a:off x="451412"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7" name="Trapezoide 6">
                <a:extLst>
                  <a:ext uri="{FF2B5EF4-FFF2-40B4-BE49-F238E27FC236}">
                    <a16:creationId xmlns:a16="http://schemas.microsoft.com/office/drawing/2014/main" id="{06BAD990-5D3D-422B-B716-B19BC1843E07}"/>
                  </a:ext>
                </a:extLst>
              </p:cNvPr>
              <p:cNvSpPr/>
              <p:nvPr/>
            </p:nvSpPr>
            <p:spPr>
              <a:xfrm rot="5400000">
                <a:off x="-473116" y="4336168"/>
                <a:ext cx="2300468" cy="451412"/>
              </a:xfrm>
              <a:prstGeom prst="trapezoid">
                <a:avLst>
                  <a:gd name="adj" fmla="val 73485"/>
                </a:avLst>
              </a:prstGeom>
              <a:gradFill>
                <a:gsLst>
                  <a:gs pos="6000">
                    <a:schemeClr val="accent2">
                      <a:lumMod val="75000"/>
                    </a:schemeClr>
                  </a:gs>
                  <a:gs pos="100000">
                    <a:schemeClr val="accent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48" name="CaixaDeTexto 47">
              <a:extLst>
                <a:ext uri="{FF2B5EF4-FFF2-40B4-BE49-F238E27FC236}">
                  <a16:creationId xmlns:a16="http://schemas.microsoft.com/office/drawing/2014/main" id="{A11C465D-D4F6-4D6B-A765-78FCB8760684}"/>
                </a:ext>
              </a:extLst>
            </p:cNvPr>
            <p:cNvSpPr txBox="1"/>
            <p:nvPr/>
          </p:nvSpPr>
          <p:spPr>
            <a:xfrm rot="16200000">
              <a:off x="9574705" y="4363042"/>
              <a:ext cx="20992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cs typeface="Arial" panose="020B0604020202020204" pitchFamily="34" charset="0"/>
              </a:endParaRPr>
            </a:p>
          </p:txBody>
        </p:sp>
      </p:grpSp>
      <p:grpSp>
        <p:nvGrpSpPr>
          <p:cNvPr id="55" name="Agrupar 54">
            <a:extLst>
              <a:ext uri="{FF2B5EF4-FFF2-40B4-BE49-F238E27FC236}">
                <a16:creationId xmlns:a16="http://schemas.microsoft.com/office/drawing/2014/main" id="{97A88F61-8865-4103-8DF7-7911AA5AA425}"/>
              </a:ext>
            </a:extLst>
          </p:cNvPr>
          <p:cNvGrpSpPr/>
          <p:nvPr/>
        </p:nvGrpSpPr>
        <p:grpSpPr>
          <a:xfrm>
            <a:off x="10828499" y="-1442"/>
            <a:ext cx="12227904" cy="6858000"/>
            <a:chOff x="10828499" y="11575"/>
            <a:chExt cx="12227904" cy="6858000"/>
          </a:xfrm>
        </p:grpSpPr>
        <p:grpSp>
          <p:nvGrpSpPr>
            <p:cNvPr id="20" name="Agrupar 19">
              <a:extLst>
                <a:ext uri="{FF2B5EF4-FFF2-40B4-BE49-F238E27FC236}">
                  <a16:creationId xmlns:a16="http://schemas.microsoft.com/office/drawing/2014/main" id="{271D4BCC-E5BE-4BEF-A567-EDBDD1B30794}"/>
                </a:ext>
              </a:extLst>
            </p:cNvPr>
            <p:cNvGrpSpPr/>
            <p:nvPr/>
          </p:nvGrpSpPr>
          <p:grpSpPr>
            <a:xfrm>
              <a:off x="10864403" y="11575"/>
              <a:ext cx="12192000" cy="6858000"/>
              <a:chOff x="902824" y="0"/>
              <a:chExt cx="12192000" cy="6858000"/>
            </a:xfrm>
          </p:grpSpPr>
          <p:sp>
            <p:nvSpPr>
              <p:cNvPr id="9" name="Retângulo 8">
                <a:extLst>
                  <a:ext uri="{FF2B5EF4-FFF2-40B4-BE49-F238E27FC236}">
                    <a16:creationId xmlns:a16="http://schemas.microsoft.com/office/drawing/2014/main" id="{3770327A-DC12-4E5E-9BB1-B9E0C9663047}"/>
                  </a:ext>
                </a:extLst>
              </p:cNvPr>
              <p:cNvSpPr/>
              <p:nvPr/>
            </p:nvSpPr>
            <p:spPr>
              <a:xfrm>
                <a:off x="902824"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10" name="Trapezoide 9">
                <a:extLst>
                  <a:ext uri="{FF2B5EF4-FFF2-40B4-BE49-F238E27FC236}">
                    <a16:creationId xmlns:a16="http://schemas.microsoft.com/office/drawing/2014/main" id="{7783DB85-8D54-42F9-AD7E-3F11EA50B65E}"/>
                  </a:ext>
                </a:extLst>
              </p:cNvPr>
              <p:cNvSpPr/>
              <p:nvPr/>
            </p:nvSpPr>
            <p:spPr>
              <a:xfrm rot="5400000">
                <a:off x="-21704" y="3201851"/>
                <a:ext cx="2300468" cy="451412"/>
              </a:xfrm>
              <a:prstGeom prst="trapezoid">
                <a:avLst>
                  <a:gd name="adj" fmla="val 73485"/>
                </a:avLst>
              </a:prstGeom>
              <a:gradFill>
                <a:gsLst>
                  <a:gs pos="6000">
                    <a:schemeClr val="accent3">
                      <a:lumMod val="75000"/>
                    </a:schemeClr>
                  </a:gs>
                  <a:gs pos="100000">
                    <a:schemeClr val="accent3"/>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49" name="CaixaDeTexto 48">
              <a:extLst>
                <a:ext uri="{FF2B5EF4-FFF2-40B4-BE49-F238E27FC236}">
                  <a16:creationId xmlns:a16="http://schemas.microsoft.com/office/drawing/2014/main" id="{0BB7680E-5B8F-4B91-8E9C-F086262D6BC9}"/>
                </a:ext>
              </a:extLst>
            </p:cNvPr>
            <p:cNvSpPr txBox="1"/>
            <p:nvPr/>
          </p:nvSpPr>
          <p:spPr>
            <a:xfrm rot="16200000">
              <a:off x="10040476" y="3184504"/>
              <a:ext cx="20992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cs typeface="Arial" panose="020B0604020202020204" pitchFamily="34" charset="0"/>
              </a:endParaRPr>
            </a:p>
          </p:txBody>
        </p:sp>
      </p:grpSp>
      <p:grpSp>
        <p:nvGrpSpPr>
          <p:cNvPr id="56" name="Agrupar 55">
            <a:extLst>
              <a:ext uri="{FF2B5EF4-FFF2-40B4-BE49-F238E27FC236}">
                <a16:creationId xmlns:a16="http://schemas.microsoft.com/office/drawing/2014/main" id="{EEF9105E-EDA0-4FE1-8E84-7F23F7690377}"/>
              </a:ext>
            </a:extLst>
          </p:cNvPr>
          <p:cNvGrpSpPr/>
          <p:nvPr/>
        </p:nvGrpSpPr>
        <p:grpSpPr>
          <a:xfrm>
            <a:off x="11268321" y="-1442"/>
            <a:ext cx="12239494" cy="6858000"/>
            <a:chOff x="11268321" y="11575"/>
            <a:chExt cx="12239494" cy="6858000"/>
          </a:xfrm>
        </p:grpSpPr>
        <p:grpSp>
          <p:nvGrpSpPr>
            <p:cNvPr id="21" name="Agrupar 20">
              <a:extLst>
                <a:ext uri="{FF2B5EF4-FFF2-40B4-BE49-F238E27FC236}">
                  <a16:creationId xmlns:a16="http://schemas.microsoft.com/office/drawing/2014/main" id="{56DB1786-E497-47F7-BB45-F71E287702D5}"/>
                </a:ext>
              </a:extLst>
            </p:cNvPr>
            <p:cNvGrpSpPr/>
            <p:nvPr/>
          </p:nvGrpSpPr>
          <p:grpSpPr>
            <a:xfrm>
              <a:off x="11315815" y="11575"/>
              <a:ext cx="12192000" cy="6858000"/>
              <a:chOff x="1354236" y="0"/>
              <a:chExt cx="12192000" cy="6858000"/>
            </a:xfrm>
          </p:grpSpPr>
          <p:sp>
            <p:nvSpPr>
              <p:cNvPr id="13" name="Retângulo 12">
                <a:extLst>
                  <a:ext uri="{FF2B5EF4-FFF2-40B4-BE49-F238E27FC236}">
                    <a16:creationId xmlns:a16="http://schemas.microsoft.com/office/drawing/2014/main" id="{28E03CB1-7ED7-426B-BCA2-0BF229370012}"/>
                  </a:ext>
                </a:extLst>
              </p:cNvPr>
              <p:cNvSpPr/>
              <p:nvPr/>
            </p:nvSpPr>
            <p:spPr>
              <a:xfrm>
                <a:off x="1354236"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14" name="Trapezoide 13">
                <a:extLst>
                  <a:ext uri="{FF2B5EF4-FFF2-40B4-BE49-F238E27FC236}">
                    <a16:creationId xmlns:a16="http://schemas.microsoft.com/office/drawing/2014/main" id="{9725501A-6A90-4CD1-8506-E105861037B7}"/>
                  </a:ext>
                </a:extLst>
              </p:cNvPr>
              <p:cNvSpPr/>
              <p:nvPr/>
            </p:nvSpPr>
            <p:spPr>
              <a:xfrm rot="5400000">
                <a:off x="429708" y="2044387"/>
                <a:ext cx="2300468" cy="451412"/>
              </a:xfrm>
              <a:prstGeom prst="trapezoid">
                <a:avLst>
                  <a:gd name="adj" fmla="val 73485"/>
                </a:avLst>
              </a:prstGeom>
              <a:gradFill>
                <a:gsLst>
                  <a:gs pos="6000">
                    <a:schemeClr val="accent4">
                      <a:lumMod val="75000"/>
                    </a:schemeClr>
                  </a:gs>
                  <a:gs pos="100000">
                    <a:schemeClr val="accent4"/>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51" name="CaixaDeTexto 50">
              <a:extLst>
                <a:ext uri="{FF2B5EF4-FFF2-40B4-BE49-F238E27FC236}">
                  <a16:creationId xmlns:a16="http://schemas.microsoft.com/office/drawing/2014/main" id="{B39C4FF8-E87E-438A-B1D0-3C054FF62F0D}"/>
                </a:ext>
              </a:extLst>
            </p:cNvPr>
            <p:cNvSpPr txBox="1"/>
            <p:nvPr/>
          </p:nvSpPr>
          <p:spPr>
            <a:xfrm rot="16200000">
              <a:off x="10480298" y="2027288"/>
              <a:ext cx="20992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cs typeface="Arial" panose="020B0604020202020204" pitchFamily="34" charset="0"/>
              </a:endParaRPr>
            </a:p>
          </p:txBody>
        </p:sp>
      </p:grpSp>
      <p:grpSp>
        <p:nvGrpSpPr>
          <p:cNvPr id="57" name="Agrupar 56">
            <a:extLst>
              <a:ext uri="{FF2B5EF4-FFF2-40B4-BE49-F238E27FC236}">
                <a16:creationId xmlns:a16="http://schemas.microsoft.com/office/drawing/2014/main" id="{C9951018-5896-4D81-AA24-92344187C7E0}"/>
              </a:ext>
            </a:extLst>
          </p:cNvPr>
          <p:cNvGrpSpPr/>
          <p:nvPr/>
        </p:nvGrpSpPr>
        <p:grpSpPr>
          <a:xfrm>
            <a:off x="11716940" y="-14458"/>
            <a:ext cx="12242287" cy="6884033"/>
            <a:chOff x="11716940" y="-14458"/>
            <a:chExt cx="12242287" cy="6884033"/>
          </a:xfrm>
        </p:grpSpPr>
        <p:grpSp>
          <p:nvGrpSpPr>
            <p:cNvPr id="22" name="Agrupar 21">
              <a:extLst>
                <a:ext uri="{FF2B5EF4-FFF2-40B4-BE49-F238E27FC236}">
                  <a16:creationId xmlns:a16="http://schemas.microsoft.com/office/drawing/2014/main" id="{D28C2309-53C1-4BF0-9E69-4B12B3CEAB1D}"/>
                </a:ext>
              </a:extLst>
            </p:cNvPr>
            <p:cNvGrpSpPr/>
            <p:nvPr/>
          </p:nvGrpSpPr>
          <p:grpSpPr>
            <a:xfrm>
              <a:off x="11767227" y="-14458"/>
              <a:ext cx="12192000" cy="6884033"/>
              <a:chOff x="1805648" y="-26033"/>
              <a:chExt cx="12192000" cy="6884033"/>
            </a:xfrm>
          </p:grpSpPr>
          <p:sp>
            <p:nvSpPr>
              <p:cNvPr id="16" name="Retângulo 15">
                <a:extLst>
                  <a:ext uri="{FF2B5EF4-FFF2-40B4-BE49-F238E27FC236}">
                    <a16:creationId xmlns:a16="http://schemas.microsoft.com/office/drawing/2014/main" id="{CD8E1AD8-E21D-459A-B1B2-004EE3FB62F6}"/>
                  </a:ext>
                </a:extLst>
              </p:cNvPr>
              <p:cNvSpPr/>
              <p:nvPr/>
            </p:nvSpPr>
            <p:spPr>
              <a:xfrm>
                <a:off x="1805648"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17" name="Trapezoide 16">
                <a:extLst>
                  <a:ext uri="{FF2B5EF4-FFF2-40B4-BE49-F238E27FC236}">
                    <a16:creationId xmlns:a16="http://schemas.microsoft.com/office/drawing/2014/main" id="{FDF9E4CB-FC03-4CD4-857C-805456A5B41E}"/>
                  </a:ext>
                </a:extLst>
              </p:cNvPr>
              <p:cNvSpPr/>
              <p:nvPr/>
            </p:nvSpPr>
            <p:spPr>
              <a:xfrm rot="5400000">
                <a:off x="881120" y="898495"/>
                <a:ext cx="2300468" cy="451412"/>
              </a:xfrm>
              <a:prstGeom prst="trapezoid">
                <a:avLst>
                  <a:gd name="adj" fmla="val 73485"/>
                </a:avLst>
              </a:prstGeom>
              <a:gradFill>
                <a:gsLst>
                  <a:gs pos="6000">
                    <a:schemeClr val="accent5">
                      <a:lumMod val="75000"/>
                    </a:schemeClr>
                  </a:gs>
                  <a:gs pos="100000">
                    <a:schemeClr val="accent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52" name="CaixaDeTexto 51">
              <a:extLst>
                <a:ext uri="{FF2B5EF4-FFF2-40B4-BE49-F238E27FC236}">
                  <a16:creationId xmlns:a16="http://schemas.microsoft.com/office/drawing/2014/main" id="{514709E6-CA40-4835-8046-3D7331F95BFB}"/>
                </a:ext>
              </a:extLst>
            </p:cNvPr>
            <p:cNvSpPr txBox="1"/>
            <p:nvPr/>
          </p:nvSpPr>
          <p:spPr>
            <a:xfrm rot="16200000">
              <a:off x="10928917" y="869824"/>
              <a:ext cx="20992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cs typeface="Arial" panose="020B0604020202020204" pitchFamily="34" charset="0"/>
              </a:endParaRPr>
            </a:p>
          </p:txBody>
        </p:sp>
      </p:grpSp>
      <p:pic>
        <p:nvPicPr>
          <p:cNvPr id="5" name="Picture 4">
            <a:extLst>
              <a:ext uri="{FF2B5EF4-FFF2-40B4-BE49-F238E27FC236}">
                <a16:creationId xmlns:a16="http://schemas.microsoft.com/office/drawing/2014/main" id="{313BABF5-4A96-DDD1-707D-FFCD9964CDAA}"/>
              </a:ext>
            </a:extLst>
          </p:cNvPr>
          <p:cNvPicPr>
            <a:picLocks noChangeAspect="1"/>
          </p:cNvPicPr>
          <p:nvPr/>
        </p:nvPicPr>
        <p:blipFill>
          <a:blip r:embed="rId2"/>
          <a:stretch>
            <a:fillRect/>
          </a:stretch>
        </p:blipFill>
        <p:spPr>
          <a:xfrm>
            <a:off x="1226621" y="2428209"/>
            <a:ext cx="2792200" cy="2260813"/>
          </a:xfrm>
          <a:prstGeom prst="rect">
            <a:avLst/>
          </a:prstGeom>
        </p:spPr>
      </p:pic>
      <p:pic>
        <p:nvPicPr>
          <p:cNvPr id="11" name="Picture 10">
            <a:extLst>
              <a:ext uri="{FF2B5EF4-FFF2-40B4-BE49-F238E27FC236}">
                <a16:creationId xmlns:a16="http://schemas.microsoft.com/office/drawing/2014/main" id="{CFAE592B-2450-EE03-3538-FA5E41C1D066}"/>
              </a:ext>
            </a:extLst>
          </p:cNvPr>
          <p:cNvPicPr>
            <a:picLocks noChangeAspect="1"/>
          </p:cNvPicPr>
          <p:nvPr/>
        </p:nvPicPr>
        <p:blipFill>
          <a:blip r:embed="rId3"/>
          <a:stretch>
            <a:fillRect/>
          </a:stretch>
        </p:blipFill>
        <p:spPr>
          <a:xfrm>
            <a:off x="964085" y="4914704"/>
            <a:ext cx="3130124" cy="1835713"/>
          </a:xfrm>
          <a:prstGeom prst="rect">
            <a:avLst/>
          </a:prstGeom>
        </p:spPr>
      </p:pic>
      <p:pic>
        <p:nvPicPr>
          <p:cNvPr id="15" name="Picture 14">
            <a:extLst>
              <a:ext uri="{FF2B5EF4-FFF2-40B4-BE49-F238E27FC236}">
                <a16:creationId xmlns:a16="http://schemas.microsoft.com/office/drawing/2014/main" id="{9BE429E4-1ED7-EF1C-1B25-6331DE687A9F}"/>
              </a:ext>
            </a:extLst>
          </p:cNvPr>
          <p:cNvPicPr>
            <a:picLocks noChangeAspect="1"/>
          </p:cNvPicPr>
          <p:nvPr/>
        </p:nvPicPr>
        <p:blipFill>
          <a:blip r:embed="rId4"/>
          <a:stretch>
            <a:fillRect/>
          </a:stretch>
        </p:blipFill>
        <p:spPr>
          <a:xfrm>
            <a:off x="1020994" y="-14459"/>
            <a:ext cx="3346395" cy="2216987"/>
          </a:xfrm>
          <a:prstGeom prst="rect">
            <a:avLst/>
          </a:prstGeom>
        </p:spPr>
      </p:pic>
      <p:sp>
        <p:nvSpPr>
          <p:cNvPr id="23" name="TextBox 22">
            <a:extLst>
              <a:ext uri="{FF2B5EF4-FFF2-40B4-BE49-F238E27FC236}">
                <a16:creationId xmlns:a16="http://schemas.microsoft.com/office/drawing/2014/main" id="{9F741881-FF65-3E09-BA46-0FB324424469}"/>
              </a:ext>
            </a:extLst>
          </p:cNvPr>
          <p:cNvSpPr txBox="1"/>
          <p:nvPr/>
        </p:nvSpPr>
        <p:spPr>
          <a:xfrm>
            <a:off x="5457527" y="491451"/>
            <a:ext cx="4914150" cy="1200329"/>
          </a:xfrm>
          <a:prstGeom prst="rect">
            <a:avLst/>
          </a:prstGeom>
          <a:noFill/>
        </p:spPr>
        <p:txBody>
          <a:bodyPr wrap="square" lIns="91440" tIns="45720" rIns="91440" bIns="45720" rtlCol="0" anchor="t">
            <a:spAutoFit/>
          </a:bodyPr>
          <a:lstStyle/>
          <a:p>
            <a:r>
              <a:rPr lang="en-GB" sz="2400" b="1"/>
              <a:t>The use of contemporary technology in healthcare (Diagnostic Administrative and care support)   </a:t>
            </a:r>
          </a:p>
        </p:txBody>
      </p:sp>
      <p:grpSp>
        <p:nvGrpSpPr>
          <p:cNvPr id="64" name="Agrupar 46">
            <a:extLst>
              <a:ext uri="{FF2B5EF4-FFF2-40B4-BE49-F238E27FC236}">
                <a16:creationId xmlns:a16="http://schemas.microsoft.com/office/drawing/2014/main" id="{0E7FB536-E0DB-E1B8-B266-0C35BB4CD676}"/>
              </a:ext>
            </a:extLst>
          </p:cNvPr>
          <p:cNvGrpSpPr/>
          <p:nvPr/>
        </p:nvGrpSpPr>
        <p:grpSpPr>
          <a:xfrm>
            <a:off x="5272176" y="2566682"/>
            <a:ext cx="4879730" cy="769441"/>
            <a:chOff x="2277937" y="1615134"/>
            <a:chExt cx="4879730" cy="769441"/>
          </a:xfrm>
        </p:grpSpPr>
        <p:grpSp>
          <p:nvGrpSpPr>
            <p:cNvPr id="65" name="Agrupar 11">
              <a:extLst>
                <a:ext uri="{FF2B5EF4-FFF2-40B4-BE49-F238E27FC236}">
                  <a16:creationId xmlns:a16="http://schemas.microsoft.com/office/drawing/2014/main" id="{FE64A74C-1163-F00A-8D6A-BC591B87A3BE}"/>
                </a:ext>
              </a:extLst>
            </p:cNvPr>
            <p:cNvGrpSpPr/>
            <p:nvPr/>
          </p:nvGrpSpPr>
          <p:grpSpPr>
            <a:xfrm>
              <a:off x="2277937" y="1642694"/>
              <a:ext cx="4879730" cy="672610"/>
              <a:chOff x="2277937" y="1642694"/>
              <a:chExt cx="4879730" cy="672610"/>
            </a:xfrm>
            <a:effectLst>
              <a:outerShdw blurRad="50800" dist="38100" dir="10800000" algn="r" rotWithShape="0">
                <a:prstClr val="black">
                  <a:alpha val="40000"/>
                </a:prstClr>
              </a:outerShdw>
            </a:effectLst>
          </p:grpSpPr>
          <p:sp>
            <p:nvSpPr>
              <p:cNvPr id="69" name="Retângulo: Cantos Superiores Arredondados 6">
                <a:extLst>
                  <a:ext uri="{FF2B5EF4-FFF2-40B4-BE49-F238E27FC236}">
                    <a16:creationId xmlns:a16="http://schemas.microsoft.com/office/drawing/2014/main" id="{6F02E1B3-5E4A-9053-3B63-6593682422AE}"/>
                  </a:ext>
                </a:extLst>
              </p:cNvPr>
              <p:cNvSpPr/>
              <p:nvPr/>
            </p:nvSpPr>
            <p:spPr>
              <a:xfrm rot="5400000">
                <a:off x="4381497" y="-460866"/>
                <a:ext cx="672610" cy="4879730"/>
              </a:xfrm>
              <a:prstGeom prst="round2SameRect">
                <a:avLst>
                  <a:gd name="adj1" fmla="val 50000"/>
                  <a:gd name="adj2" fmla="val 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0" name="CaixaDeTexto 7">
                <a:extLst>
                  <a:ext uri="{FF2B5EF4-FFF2-40B4-BE49-F238E27FC236}">
                    <a16:creationId xmlns:a16="http://schemas.microsoft.com/office/drawing/2014/main" id="{F40C350F-478F-B24D-E35A-48C646B9FDC2}"/>
                  </a:ext>
                </a:extLst>
              </p:cNvPr>
              <p:cNvSpPr txBox="1"/>
              <p:nvPr/>
            </p:nvSpPr>
            <p:spPr>
              <a:xfrm>
                <a:off x="3743567" y="1696871"/>
                <a:ext cx="1633476"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3200" i="0" u="none" strike="noStrike" kern="1200" cap="none" spc="0" normalizeH="0" baseline="0" noProof="0">
                    <a:ln>
                      <a:noFill/>
                    </a:ln>
                    <a:solidFill>
                      <a:prstClr val="black">
                        <a:lumMod val="85000"/>
                        <a:lumOff val="15000"/>
                      </a:prstClr>
                    </a:solidFill>
                    <a:effectLst/>
                    <a:uLnTx/>
                    <a:uFillTx/>
                    <a:latin typeface="Bebas Neue" panose="020B0606020202050201" pitchFamily="34" charset="0"/>
                  </a:rPr>
                  <a:t>diagnostic</a:t>
                </a:r>
              </a:p>
            </p:txBody>
          </p:sp>
        </p:grpSp>
        <p:grpSp>
          <p:nvGrpSpPr>
            <p:cNvPr id="66" name="Agrupar 10">
              <a:extLst>
                <a:ext uri="{FF2B5EF4-FFF2-40B4-BE49-F238E27FC236}">
                  <a16:creationId xmlns:a16="http://schemas.microsoft.com/office/drawing/2014/main" id="{C93C96B3-9818-1243-8F00-90E81892BBFC}"/>
                </a:ext>
              </a:extLst>
            </p:cNvPr>
            <p:cNvGrpSpPr/>
            <p:nvPr/>
          </p:nvGrpSpPr>
          <p:grpSpPr>
            <a:xfrm>
              <a:off x="6533414" y="1615134"/>
              <a:ext cx="561978" cy="769441"/>
              <a:chOff x="6533414" y="1597550"/>
              <a:chExt cx="561978" cy="769441"/>
            </a:xfrm>
          </p:grpSpPr>
          <p:sp>
            <p:nvSpPr>
              <p:cNvPr id="67" name="Elipse 8">
                <a:extLst>
                  <a:ext uri="{FF2B5EF4-FFF2-40B4-BE49-F238E27FC236}">
                    <a16:creationId xmlns:a16="http://schemas.microsoft.com/office/drawing/2014/main" id="{A5A61BBD-7856-3ECB-594A-2AD0E2077EFF}"/>
                  </a:ext>
                </a:extLst>
              </p:cNvPr>
              <p:cNvSpPr/>
              <p:nvPr/>
            </p:nvSpPr>
            <p:spPr>
              <a:xfrm>
                <a:off x="6533414" y="1679287"/>
                <a:ext cx="561978" cy="56197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8" name="CaixaDeTexto 9">
                <a:extLst>
                  <a:ext uri="{FF2B5EF4-FFF2-40B4-BE49-F238E27FC236}">
                    <a16:creationId xmlns:a16="http://schemas.microsoft.com/office/drawing/2014/main" id="{754D8ABA-CAD0-E686-A896-86738546615B}"/>
                  </a:ext>
                </a:extLst>
              </p:cNvPr>
              <p:cNvSpPr txBox="1"/>
              <p:nvPr/>
            </p:nvSpPr>
            <p:spPr>
              <a:xfrm>
                <a:off x="6620710" y="1597550"/>
                <a:ext cx="387387" cy="769441"/>
              </a:xfrm>
              <a:prstGeom prst="rect">
                <a:avLst/>
              </a:prstGeom>
              <a:noFill/>
            </p:spPr>
            <p:txBody>
              <a:bodyPr wrap="square" rtlCol="0">
                <a:spAutoFit/>
              </a:bodyPr>
              <a:lstStyle/>
              <a:p>
                <a:pPr algn="ctr"/>
                <a:endParaRPr lang="pt-BR" sz="4400">
                  <a:latin typeface="techenfim-empresa" pitchFamily="2" charset="0"/>
                  <a:cs typeface="Arial" panose="020B0604020202020204" pitchFamily="34" charset="0"/>
                </a:endParaRPr>
              </a:p>
            </p:txBody>
          </p:sp>
        </p:grpSp>
      </p:grpSp>
      <p:grpSp>
        <p:nvGrpSpPr>
          <p:cNvPr id="71" name="Agrupar 47">
            <a:extLst>
              <a:ext uri="{FF2B5EF4-FFF2-40B4-BE49-F238E27FC236}">
                <a16:creationId xmlns:a16="http://schemas.microsoft.com/office/drawing/2014/main" id="{E4207BAA-AF23-4792-E420-FD27BCE3C70D}"/>
              </a:ext>
            </a:extLst>
          </p:cNvPr>
          <p:cNvGrpSpPr/>
          <p:nvPr/>
        </p:nvGrpSpPr>
        <p:grpSpPr>
          <a:xfrm>
            <a:off x="5272083" y="4171369"/>
            <a:ext cx="4879730" cy="769441"/>
            <a:chOff x="2271709" y="2555139"/>
            <a:chExt cx="4879730" cy="769441"/>
          </a:xfrm>
        </p:grpSpPr>
        <p:grpSp>
          <p:nvGrpSpPr>
            <p:cNvPr id="72" name="Agrupar 12">
              <a:extLst>
                <a:ext uri="{FF2B5EF4-FFF2-40B4-BE49-F238E27FC236}">
                  <a16:creationId xmlns:a16="http://schemas.microsoft.com/office/drawing/2014/main" id="{F442B8B1-B9BD-C2F7-F7CA-6BE99FAD03A8}"/>
                </a:ext>
              </a:extLst>
            </p:cNvPr>
            <p:cNvGrpSpPr/>
            <p:nvPr/>
          </p:nvGrpSpPr>
          <p:grpSpPr>
            <a:xfrm>
              <a:off x="2271709" y="2566299"/>
              <a:ext cx="4879730" cy="680217"/>
              <a:chOff x="2277937" y="1635087"/>
              <a:chExt cx="4879730" cy="680217"/>
            </a:xfrm>
            <a:solidFill>
              <a:schemeClr val="accent2"/>
            </a:solidFill>
            <a:effectLst>
              <a:outerShdw blurRad="50800" dist="38100" dir="10800000" algn="r" rotWithShape="0">
                <a:prstClr val="black">
                  <a:alpha val="40000"/>
                </a:prstClr>
              </a:outerShdw>
            </a:effectLst>
          </p:grpSpPr>
          <p:sp>
            <p:nvSpPr>
              <p:cNvPr id="76" name="Retângulo: Cantos Superiores Arredondados 13">
                <a:extLst>
                  <a:ext uri="{FF2B5EF4-FFF2-40B4-BE49-F238E27FC236}">
                    <a16:creationId xmlns:a16="http://schemas.microsoft.com/office/drawing/2014/main" id="{D880CEAD-5256-9AD9-18A4-FA0E41E2A7D5}"/>
                  </a:ext>
                </a:extLst>
              </p:cNvPr>
              <p:cNvSpPr/>
              <p:nvPr/>
            </p:nvSpPr>
            <p:spPr>
              <a:xfrm rot="5400000">
                <a:off x="4381497" y="-460866"/>
                <a:ext cx="672610" cy="4879730"/>
              </a:xfrm>
              <a:prstGeom prst="round2SameRect">
                <a:avLst>
                  <a:gd name="adj1" fmla="val 50000"/>
                  <a:gd name="adj2" fmla="val 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 name="CaixaDeTexto 14">
                <a:extLst>
                  <a:ext uri="{FF2B5EF4-FFF2-40B4-BE49-F238E27FC236}">
                    <a16:creationId xmlns:a16="http://schemas.microsoft.com/office/drawing/2014/main" id="{A74E88AB-B590-F295-E3A7-147EDA38EE08}"/>
                  </a:ext>
                </a:extLst>
              </p:cNvPr>
              <p:cNvSpPr txBox="1"/>
              <p:nvPr/>
            </p:nvSpPr>
            <p:spPr>
              <a:xfrm>
                <a:off x="3615222" y="1635087"/>
                <a:ext cx="2829284" cy="523220"/>
              </a:xfrm>
              <a:prstGeom prst="rect">
                <a:avLst/>
              </a:prstGeom>
              <a:grpFill/>
            </p:spPr>
            <p:txBody>
              <a:bodyPr wrap="square" rtlCol="0">
                <a:spAutoFit/>
              </a:bodyPr>
              <a:lstStyle/>
              <a:p>
                <a:pPr>
                  <a:defRPr/>
                </a:pPr>
                <a:r>
                  <a:rPr lang="pt-BR" sz="2800">
                    <a:solidFill>
                      <a:prstClr val="black">
                        <a:lumMod val="85000"/>
                        <a:lumOff val="15000"/>
                      </a:prstClr>
                    </a:solidFill>
                    <a:latin typeface="Bebas Neue" panose="020B0606020202050201" pitchFamily="34" charset="0"/>
                  </a:rPr>
                  <a:t>administrative</a:t>
                </a:r>
              </a:p>
            </p:txBody>
          </p:sp>
        </p:grpSp>
        <p:grpSp>
          <p:nvGrpSpPr>
            <p:cNvPr id="73" name="Agrupar 15">
              <a:extLst>
                <a:ext uri="{FF2B5EF4-FFF2-40B4-BE49-F238E27FC236}">
                  <a16:creationId xmlns:a16="http://schemas.microsoft.com/office/drawing/2014/main" id="{1CAA49F3-A492-31EC-F6FF-EE7DF4ADC63B}"/>
                </a:ext>
              </a:extLst>
            </p:cNvPr>
            <p:cNvGrpSpPr/>
            <p:nvPr/>
          </p:nvGrpSpPr>
          <p:grpSpPr>
            <a:xfrm>
              <a:off x="6527186" y="2555139"/>
              <a:ext cx="561978" cy="769441"/>
              <a:chOff x="6533414" y="1606343"/>
              <a:chExt cx="561978" cy="769441"/>
            </a:xfrm>
          </p:grpSpPr>
          <p:sp>
            <p:nvSpPr>
              <p:cNvPr id="74" name="Elipse 16">
                <a:extLst>
                  <a:ext uri="{FF2B5EF4-FFF2-40B4-BE49-F238E27FC236}">
                    <a16:creationId xmlns:a16="http://schemas.microsoft.com/office/drawing/2014/main" id="{E2274363-BB43-851B-69FA-31583A9B729B}"/>
                  </a:ext>
                </a:extLst>
              </p:cNvPr>
              <p:cNvSpPr/>
              <p:nvPr/>
            </p:nvSpPr>
            <p:spPr>
              <a:xfrm>
                <a:off x="6533414" y="1679287"/>
                <a:ext cx="561978" cy="56197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5" name="CaixaDeTexto 17">
                <a:extLst>
                  <a:ext uri="{FF2B5EF4-FFF2-40B4-BE49-F238E27FC236}">
                    <a16:creationId xmlns:a16="http://schemas.microsoft.com/office/drawing/2014/main" id="{AA62D69C-CF66-D231-F1FF-A7FD96422482}"/>
                  </a:ext>
                </a:extLst>
              </p:cNvPr>
              <p:cNvSpPr txBox="1"/>
              <p:nvPr/>
            </p:nvSpPr>
            <p:spPr>
              <a:xfrm>
                <a:off x="6620710" y="1606343"/>
                <a:ext cx="387387" cy="769441"/>
              </a:xfrm>
              <a:prstGeom prst="rect">
                <a:avLst/>
              </a:prstGeom>
              <a:noFill/>
            </p:spPr>
            <p:txBody>
              <a:bodyPr wrap="square" rtlCol="0">
                <a:spAutoFit/>
              </a:bodyPr>
              <a:lstStyle/>
              <a:p>
                <a:pPr algn="ctr"/>
                <a:endParaRPr lang="pt-BR" sz="4400">
                  <a:latin typeface="techenfim-empresa" pitchFamily="2" charset="0"/>
                  <a:cs typeface="Arial" panose="020B0604020202020204" pitchFamily="34" charset="0"/>
                </a:endParaRPr>
              </a:p>
            </p:txBody>
          </p:sp>
        </p:grpSp>
      </p:grpSp>
      <p:grpSp>
        <p:nvGrpSpPr>
          <p:cNvPr id="78" name="Agrupar 48">
            <a:extLst>
              <a:ext uri="{FF2B5EF4-FFF2-40B4-BE49-F238E27FC236}">
                <a16:creationId xmlns:a16="http://schemas.microsoft.com/office/drawing/2014/main" id="{011137D5-B35A-77CC-1D42-CC96C9283508}"/>
              </a:ext>
            </a:extLst>
          </p:cNvPr>
          <p:cNvGrpSpPr/>
          <p:nvPr/>
        </p:nvGrpSpPr>
        <p:grpSpPr>
          <a:xfrm>
            <a:off x="5272083" y="5577683"/>
            <a:ext cx="4879730" cy="769441"/>
            <a:chOff x="2280138" y="3495332"/>
            <a:chExt cx="4879730" cy="769441"/>
          </a:xfrm>
        </p:grpSpPr>
        <p:grpSp>
          <p:nvGrpSpPr>
            <p:cNvPr id="79" name="Agrupar 21">
              <a:extLst>
                <a:ext uri="{FF2B5EF4-FFF2-40B4-BE49-F238E27FC236}">
                  <a16:creationId xmlns:a16="http://schemas.microsoft.com/office/drawing/2014/main" id="{45E85C84-44E3-17DD-EC8C-5C0CBCBA1E26}"/>
                </a:ext>
              </a:extLst>
            </p:cNvPr>
            <p:cNvGrpSpPr/>
            <p:nvPr/>
          </p:nvGrpSpPr>
          <p:grpSpPr>
            <a:xfrm>
              <a:off x="2280138" y="3499931"/>
              <a:ext cx="4879730" cy="672610"/>
              <a:chOff x="2277937" y="1642694"/>
              <a:chExt cx="4879730" cy="672610"/>
            </a:xfrm>
            <a:solidFill>
              <a:schemeClr val="accent3"/>
            </a:solidFill>
            <a:effectLst>
              <a:outerShdw blurRad="50800" dist="38100" dir="10800000" algn="r" rotWithShape="0">
                <a:prstClr val="black">
                  <a:alpha val="40000"/>
                </a:prstClr>
              </a:outerShdw>
            </a:effectLst>
          </p:grpSpPr>
          <p:sp>
            <p:nvSpPr>
              <p:cNvPr id="83" name="Retângulo: Cantos Superiores Arredondados 22">
                <a:extLst>
                  <a:ext uri="{FF2B5EF4-FFF2-40B4-BE49-F238E27FC236}">
                    <a16:creationId xmlns:a16="http://schemas.microsoft.com/office/drawing/2014/main" id="{B0E50A1C-DC60-0842-0823-53BC357DB620}"/>
                  </a:ext>
                </a:extLst>
              </p:cNvPr>
              <p:cNvSpPr/>
              <p:nvPr/>
            </p:nvSpPr>
            <p:spPr>
              <a:xfrm rot="5400000">
                <a:off x="4381497" y="-460866"/>
                <a:ext cx="672610" cy="4879730"/>
              </a:xfrm>
              <a:prstGeom prst="round2SameRect">
                <a:avLst>
                  <a:gd name="adj1" fmla="val 50000"/>
                  <a:gd name="adj2" fmla="val 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4" name="CaixaDeTexto 23">
                <a:extLst>
                  <a:ext uri="{FF2B5EF4-FFF2-40B4-BE49-F238E27FC236}">
                    <a16:creationId xmlns:a16="http://schemas.microsoft.com/office/drawing/2014/main" id="{408C29C2-2645-A855-8758-6B340CAAED75}"/>
                  </a:ext>
                </a:extLst>
              </p:cNvPr>
              <p:cNvSpPr txBox="1"/>
              <p:nvPr/>
            </p:nvSpPr>
            <p:spPr>
              <a:xfrm>
                <a:off x="3798176" y="1724472"/>
                <a:ext cx="2292327" cy="523220"/>
              </a:xfrm>
              <a:prstGeom prst="rect">
                <a:avLst/>
              </a:prstGeom>
              <a:grpFill/>
            </p:spPr>
            <p:txBody>
              <a:bodyPr wrap="square" rtlCol="0">
                <a:spAutoFit/>
              </a:bodyPr>
              <a:lstStyle/>
              <a:p>
                <a:pPr marR="0" lvl="0" indent="0" fontAlgn="auto">
                  <a:lnSpc>
                    <a:spcPct val="100000"/>
                  </a:lnSpc>
                  <a:spcBef>
                    <a:spcPts val="0"/>
                  </a:spcBef>
                  <a:spcAft>
                    <a:spcPts val="0"/>
                  </a:spcAft>
                  <a:buClrTx/>
                  <a:buSzTx/>
                  <a:buFontTx/>
                  <a:buNone/>
                  <a:tabLst/>
                  <a:defRPr/>
                </a:pPr>
                <a:r>
                  <a:rPr lang="pt-BR" sz="2800">
                    <a:solidFill>
                      <a:prstClr val="black">
                        <a:lumMod val="85000"/>
                        <a:lumOff val="15000"/>
                      </a:prstClr>
                    </a:solidFill>
                    <a:latin typeface="Bebas Neue" panose="020B0606020202050201" pitchFamily="34" charset="0"/>
                  </a:rPr>
                  <a:t>Care support</a:t>
                </a:r>
              </a:p>
            </p:txBody>
          </p:sp>
        </p:grpSp>
        <p:grpSp>
          <p:nvGrpSpPr>
            <p:cNvPr id="80" name="Agrupar 24">
              <a:extLst>
                <a:ext uri="{FF2B5EF4-FFF2-40B4-BE49-F238E27FC236}">
                  <a16:creationId xmlns:a16="http://schemas.microsoft.com/office/drawing/2014/main" id="{55E8F178-B0E7-1555-26D4-D75B721D652B}"/>
                </a:ext>
              </a:extLst>
            </p:cNvPr>
            <p:cNvGrpSpPr/>
            <p:nvPr/>
          </p:nvGrpSpPr>
          <p:grpSpPr>
            <a:xfrm>
              <a:off x="6535615" y="3495332"/>
              <a:ext cx="561978" cy="769441"/>
              <a:chOff x="6533414" y="1620511"/>
              <a:chExt cx="561978" cy="769441"/>
            </a:xfrm>
          </p:grpSpPr>
          <p:sp>
            <p:nvSpPr>
              <p:cNvPr id="81" name="Elipse 25">
                <a:extLst>
                  <a:ext uri="{FF2B5EF4-FFF2-40B4-BE49-F238E27FC236}">
                    <a16:creationId xmlns:a16="http://schemas.microsoft.com/office/drawing/2014/main" id="{0DA97A5C-05C2-40B0-D750-3C490D96DB9D}"/>
                  </a:ext>
                </a:extLst>
              </p:cNvPr>
              <p:cNvSpPr/>
              <p:nvPr/>
            </p:nvSpPr>
            <p:spPr>
              <a:xfrm>
                <a:off x="6533414" y="1679287"/>
                <a:ext cx="561978" cy="56197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2" name="CaixaDeTexto 26">
                <a:extLst>
                  <a:ext uri="{FF2B5EF4-FFF2-40B4-BE49-F238E27FC236}">
                    <a16:creationId xmlns:a16="http://schemas.microsoft.com/office/drawing/2014/main" id="{A99AD6A1-63A4-CFB4-FD12-F069D39886F1}"/>
                  </a:ext>
                </a:extLst>
              </p:cNvPr>
              <p:cNvSpPr txBox="1"/>
              <p:nvPr/>
            </p:nvSpPr>
            <p:spPr>
              <a:xfrm>
                <a:off x="6612282" y="1620511"/>
                <a:ext cx="387387" cy="769441"/>
              </a:xfrm>
              <a:prstGeom prst="rect">
                <a:avLst/>
              </a:prstGeom>
              <a:noFill/>
            </p:spPr>
            <p:txBody>
              <a:bodyPr wrap="square" rtlCol="0">
                <a:spAutoFit/>
              </a:bodyPr>
              <a:lstStyle/>
              <a:p>
                <a:pPr algn="ctr"/>
                <a:endParaRPr lang="pt-BR" sz="4400">
                  <a:latin typeface="techenfim-empresa" pitchFamily="2" charset="0"/>
                  <a:cs typeface="Arial" panose="020B0604020202020204" pitchFamily="34" charset="0"/>
                </a:endParaRPr>
              </a:p>
            </p:txBody>
          </p:sp>
        </p:grpSp>
      </p:grpSp>
      <p:sp>
        <p:nvSpPr>
          <p:cNvPr id="4" name="TextBox 3">
            <a:extLst>
              <a:ext uri="{FF2B5EF4-FFF2-40B4-BE49-F238E27FC236}">
                <a16:creationId xmlns:a16="http://schemas.microsoft.com/office/drawing/2014/main" id="{6DE74BBB-4547-F087-21FB-07474BECFDEF}"/>
              </a:ext>
            </a:extLst>
          </p:cNvPr>
          <p:cNvSpPr txBox="1"/>
          <p:nvPr/>
        </p:nvSpPr>
        <p:spPr>
          <a:xfrm rot="16200000">
            <a:off x="3199579" y="3550314"/>
            <a:ext cx="1945838" cy="369332"/>
          </a:xfrm>
          <a:prstGeom prst="rect">
            <a:avLst/>
          </a:prstGeom>
          <a:noFill/>
        </p:spPr>
        <p:txBody>
          <a:bodyPr wrap="square" rtlCol="0">
            <a:spAutoFit/>
          </a:bodyPr>
          <a:lstStyle/>
          <a:p>
            <a:r>
              <a:rPr lang="en-GB"/>
              <a:t>Videodrom ( 2021)</a:t>
            </a:r>
          </a:p>
        </p:txBody>
      </p:sp>
      <p:sp>
        <p:nvSpPr>
          <p:cNvPr id="8" name="TextBox 7">
            <a:extLst>
              <a:ext uri="{FF2B5EF4-FFF2-40B4-BE49-F238E27FC236}">
                <a16:creationId xmlns:a16="http://schemas.microsoft.com/office/drawing/2014/main" id="{A2B352E8-5574-E4E8-7543-26E9830A9F7A}"/>
              </a:ext>
            </a:extLst>
          </p:cNvPr>
          <p:cNvSpPr txBox="1"/>
          <p:nvPr/>
        </p:nvSpPr>
        <p:spPr>
          <a:xfrm rot="16200000">
            <a:off x="3436446" y="674846"/>
            <a:ext cx="2199789" cy="369332"/>
          </a:xfrm>
          <a:prstGeom prst="rect">
            <a:avLst/>
          </a:prstGeom>
          <a:noFill/>
        </p:spPr>
        <p:txBody>
          <a:bodyPr wrap="square" rtlCol="0">
            <a:spAutoFit/>
          </a:bodyPr>
          <a:lstStyle/>
          <a:p>
            <a:r>
              <a:rPr lang="en-GB"/>
              <a:t>Teknomed (2019)</a:t>
            </a:r>
          </a:p>
        </p:txBody>
      </p:sp>
      <p:sp>
        <p:nvSpPr>
          <p:cNvPr id="12" name="TextBox 11">
            <a:extLst>
              <a:ext uri="{FF2B5EF4-FFF2-40B4-BE49-F238E27FC236}">
                <a16:creationId xmlns:a16="http://schemas.microsoft.com/office/drawing/2014/main" id="{0F7078F5-2944-7AEC-967D-B5054A1FF2B2}"/>
              </a:ext>
            </a:extLst>
          </p:cNvPr>
          <p:cNvSpPr txBox="1"/>
          <p:nvPr/>
        </p:nvSpPr>
        <p:spPr>
          <a:xfrm rot="16200000">
            <a:off x="3072417" y="5451223"/>
            <a:ext cx="2404067" cy="369332"/>
          </a:xfrm>
          <a:prstGeom prst="rect">
            <a:avLst/>
          </a:prstGeom>
          <a:noFill/>
        </p:spPr>
        <p:txBody>
          <a:bodyPr wrap="square" rtlCol="0">
            <a:spAutoFit/>
          </a:bodyPr>
          <a:lstStyle/>
          <a:p>
            <a:r>
              <a:rPr lang="en-GB"/>
              <a:t>Healthcare ( 2018)</a:t>
            </a:r>
          </a:p>
        </p:txBody>
      </p:sp>
    </p:spTree>
    <p:extLst>
      <p:ext uri="{BB962C8B-B14F-4D97-AF65-F5344CB8AC3E}">
        <p14:creationId xmlns:p14="http://schemas.microsoft.com/office/powerpoint/2010/main" val="25253624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64"/>
                                        </p:tgtEl>
                                        <p:attrNameLst>
                                          <p:attrName>style.visibility</p:attrName>
                                        </p:attrNameLst>
                                      </p:cBhvr>
                                      <p:to>
                                        <p:strVal val="visible"/>
                                      </p:to>
                                    </p:set>
                                    <p:animEffect transition="in" filter="wipe(left)">
                                      <p:cBhvr>
                                        <p:cTn id="7" dur="500"/>
                                        <p:tgtEl>
                                          <p:spTgt spid="6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71"/>
                                        </p:tgtEl>
                                        <p:attrNameLst>
                                          <p:attrName>style.visibility</p:attrName>
                                        </p:attrNameLst>
                                      </p:cBhvr>
                                      <p:to>
                                        <p:strVal val="visible"/>
                                      </p:to>
                                    </p:set>
                                    <p:animEffect transition="in" filter="wipe(left)">
                                      <p:cBhvr>
                                        <p:cTn id="12" dur="500"/>
                                        <p:tgtEl>
                                          <p:spTgt spid="71"/>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78"/>
                                        </p:tgtEl>
                                        <p:attrNameLst>
                                          <p:attrName>style.visibility</p:attrName>
                                        </p:attrNameLst>
                                      </p:cBhvr>
                                      <p:to>
                                        <p:strVal val="visible"/>
                                      </p:to>
                                    </p:set>
                                    <p:animEffect transition="in" filter="wipe(left)">
                                      <p:cBhvr>
                                        <p:cTn id="17" dur="500"/>
                                        <p:tgtEl>
                                          <p:spTgt spid="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3" name="Agrupar 52">
            <a:extLst>
              <a:ext uri="{FF2B5EF4-FFF2-40B4-BE49-F238E27FC236}">
                <a16:creationId xmlns:a16="http://schemas.microsoft.com/office/drawing/2014/main" id="{13662558-4204-40B6-8981-B69E9050BD20}"/>
              </a:ext>
            </a:extLst>
          </p:cNvPr>
          <p:cNvGrpSpPr/>
          <p:nvPr/>
        </p:nvGrpSpPr>
        <p:grpSpPr>
          <a:xfrm>
            <a:off x="-55926" y="-1442"/>
            <a:ext cx="12250653" cy="6858000"/>
            <a:chOff x="9909891" y="11575"/>
            <a:chExt cx="12250653" cy="6858000"/>
          </a:xfrm>
        </p:grpSpPr>
        <p:grpSp>
          <p:nvGrpSpPr>
            <p:cNvPr id="18" name="Agrupar 17">
              <a:extLst>
                <a:ext uri="{FF2B5EF4-FFF2-40B4-BE49-F238E27FC236}">
                  <a16:creationId xmlns:a16="http://schemas.microsoft.com/office/drawing/2014/main" id="{A23C6753-A696-4204-9C01-EFED7FBF1F72}"/>
                </a:ext>
              </a:extLst>
            </p:cNvPr>
            <p:cNvGrpSpPr/>
            <p:nvPr/>
          </p:nvGrpSpPr>
          <p:grpSpPr>
            <a:xfrm>
              <a:off x="9968544" y="11575"/>
              <a:ext cx="12192000" cy="6858000"/>
              <a:chOff x="0" y="0"/>
              <a:chExt cx="12192000" cy="6858000"/>
            </a:xfrm>
          </p:grpSpPr>
          <p:sp>
            <p:nvSpPr>
              <p:cNvPr id="2" name="Retângulo 1">
                <a:extLst>
                  <a:ext uri="{FF2B5EF4-FFF2-40B4-BE49-F238E27FC236}">
                    <a16:creationId xmlns:a16="http://schemas.microsoft.com/office/drawing/2014/main" id="{05A53A12-B5F8-4A21-AAE6-A2BFD0AD273E}"/>
                  </a:ext>
                </a:extLst>
              </p:cNvPr>
              <p:cNvSpPr/>
              <p:nvPr/>
            </p:nvSpPr>
            <p:spPr>
              <a:xfrm>
                <a:off x="0"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3" name="Trapezoide 2">
                <a:extLst>
                  <a:ext uri="{FF2B5EF4-FFF2-40B4-BE49-F238E27FC236}">
                    <a16:creationId xmlns:a16="http://schemas.microsoft.com/office/drawing/2014/main" id="{9D3A0D23-2F94-4132-B3F7-E3B18DD643ED}"/>
                  </a:ext>
                </a:extLst>
              </p:cNvPr>
              <p:cNvSpPr/>
              <p:nvPr/>
            </p:nvSpPr>
            <p:spPr>
              <a:xfrm rot="5400000">
                <a:off x="-924528" y="5482060"/>
                <a:ext cx="2300468" cy="451412"/>
              </a:xfrm>
              <a:prstGeom prst="trapezoid">
                <a:avLst>
                  <a:gd name="adj" fmla="val 73485"/>
                </a:avLst>
              </a:prstGeom>
              <a:gradFill flip="none" rotWithShape="1">
                <a:gsLst>
                  <a:gs pos="6000">
                    <a:schemeClr val="accent1">
                      <a:lumMod val="75000"/>
                    </a:schemeClr>
                  </a:gs>
                  <a:gs pos="100000">
                    <a:schemeClr val="accent1"/>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47" name="CaixaDeTexto 46">
              <a:extLst>
                <a:ext uri="{FF2B5EF4-FFF2-40B4-BE49-F238E27FC236}">
                  <a16:creationId xmlns:a16="http://schemas.microsoft.com/office/drawing/2014/main" id="{8F608254-EC3C-4F43-8785-885385674E31}"/>
                </a:ext>
              </a:extLst>
            </p:cNvPr>
            <p:cNvSpPr txBox="1"/>
            <p:nvPr/>
          </p:nvSpPr>
          <p:spPr>
            <a:xfrm rot="16200000">
              <a:off x="9221885" y="5329090"/>
              <a:ext cx="189923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2800" i="0" u="none" strike="noStrike" kern="1200" cap="none" spc="0" normalizeH="0" baseline="0" noProof="0">
                  <a:ln>
                    <a:noFill/>
                  </a:ln>
                  <a:solidFill>
                    <a:prstClr val="white"/>
                  </a:solidFill>
                  <a:effectLst/>
                  <a:uLnTx/>
                  <a:uFillTx/>
                  <a:latin typeface="Bebas Neue" panose="020B0606020202050201" pitchFamily="34" charset="0"/>
                  <a:cs typeface="Arial" panose="020B0604020202020204" pitchFamily="34" charset="0"/>
                </a:rPr>
                <a:t>.</a:t>
              </a:r>
            </a:p>
          </p:txBody>
        </p:sp>
      </p:grpSp>
      <p:grpSp>
        <p:nvGrpSpPr>
          <p:cNvPr id="54" name="Agrupar 53">
            <a:extLst>
              <a:ext uri="{FF2B5EF4-FFF2-40B4-BE49-F238E27FC236}">
                <a16:creationId xmlns:a16="http://schemas.microsoft.com/office/drawing/2014/main" id="{BB19C484-A5CC-40B4-B03A-D59BB11F00F6}"/>
              </a:ext>
            </a:extLst>
          </p:cNvPr>
          <p:cNvGrpSpPr/>
          <p:nvPr/>
        </p:nvGrpSpPr>
        <p:grpSpPr>
          <a:xfrm>
            <a:off x="339041" y="-1442"/>
            <a:ext cx="12242263" cy="6858000"/>
            <a:chOff x="10362728" y="11575"/>
            <a:chExt cx="12242263" cy="6858000"/>
          </a:xfrm>
        </p:grpSpPr>
        <p:grpSp>
          <p:nvGrpSpPr>
            <p:cNvPr id="19" name="Agrupar 18">
              <a:extLst>
                <a:ext uri="{FF2B5EF4-FFF2-40B4-BE49-F238E27FC236}">
                  <a16:creationId xmlns:a16="http://schemas.microsoft.com/office/drawing/2014/main" id="{E3E8DD31-A8A1-4BB5-B11D-3BE962B4D937}"/>
                </a:ext>
              </a:extLst>
            </p:cNvPr>
            <p:cNvGrpSpPr/>
            <p:nvPr/>
          </p:nvGrpSpPr>
          <p:grpSpPr>
            <a:xfrm>
              <a:off x="10412991" y="11575"/>
              <a:ext cx="12192000" cy="6858000"/>
              <a:chOff x="451412" y="0"/>
              <a:chExt cx="12192000" cy="6858000"/>
            </a:xfrm>
          </p:grpSpPr>
          <p:sp>
            <p:nvSpPr>
              <p:cNvPr id="6" name="Retângulo 5">
                <a:extLst>
                  <a:ext uri="{FF2B5EF4-FFF2-40B4-BE49-F238E27FC236}">
                    <a16:creationId xmlns:a16="http://schemas.microsoft.com/office/drawing/2014/main" id="{43487478-5F37-46D3-9F2B-3889B47A2E07}"/>
                  </a:ext>
                </a:extLst>
              </p:cNvPr>
              <p:cNvSpPr/>
              <p:nvPr/>
            </p:nvSpPr>
            <p:spPr>
              <a:xfrm>
                <a:off x="451412"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7" name="Trapezoide 6">
                <a:extLst>
                  <a:ext uri="{FF2B5EF4-FFF2-40B4-BE49-F238E27FC236}">
                    <a16:creationId xmlns:a16="http://schemas.microsoft.com/office/drawing/2014/main" id="{06BAD990-5D3D-422B-B716-B19BC1843E07}"/>
                  </a:ext>
                </a:extLst>
              </p:cNvPr>
              <p:cNvSpPr/>
              <p:nvPr/>
            </p:nvSpPr>
            <p:spPr>
              <a:xfrm rot="5400000">
                <a:off x="-473116" y="4336168"/>
                <a:ext cx="2300468" cy="451412"/>
              </a:xfrm>
              <a:prstGeom prst="trapezoid">
                <a:avLst>
                  <a:gd name="adj" fmla="val 73485"/>
                </a:avLst>
              </a:prstGeom>
              <a:gradFill>
                <a:gsLst>
                  <a:gs pos="6000">
                    <a:schemeClr val="accent2">
                      <a:lumMod val="75000"/>
                    </a:schemeClr>
                  </a:gs>
                  <a:gs pos="100000">
                    <a:schemeClr val="accent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48" name="CaixaDeTexto 47">
              <a:extLst>
                <a:ext uri="{FF2B5EF4-FFF2-40B4-BE49-F238E27FC236}">
                  <a16:creationId xmlns:a16="http://schemas.microsoft.com/office/drawing/2014/main" id="{A11C465D-D4F6-4D6B-A765-78FCB8760684}"/>
                </a:ext>
              </a:extLst>
            </p:cNvPr>
            <p:cNvSpPr txBox="1"/>
            <p:nvPr/>
          </p:nvSpPr>
          <p:spPr>
            <a:xfrm rot="16200000">
              <a:off x="9574705" y="4363042"/>
              <a:ext cx="20992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cs typeface="Arial" panose="020B0604020202020204" pitchFamily="34" charset="0"/>
              </a:endParaRPr>
            </a:p>
          </p:txBody>
        </p:sp>
      </p:grpSp>
      <p:grpSp>
        <p:nvGrpSpPr>
          <p:cNvPr id="55" name="Agrupar 54">
            <a:extLst>
              <a:ext uri="{FF2B5EF4-FFF2-40B4-BE49-F238E27FC236}">
                <a16:creationId xmlns:a16="http://schemas.microsoft.com/office/drawing/2014/main" id="{97A88F61-8865-4103-8DF7-7911AA5AA425}"/>
              </a:ext>
            </a:extLst>
          </p:cNvPr>
          <p:cNvGrpSpPr/>
          <p:nvPr/>
        </p:nvGrpSpPr>
        <p:grpSpPr>
          <a:xfrm>
            <a:off x="752703" y="79568"/>
            <a:ext cx="11835608" cy="6858000"/>
            <a:chOff x="10828499" y="36735"/>
            <a:chExt cx="12271036" cy="6858000"/>
          </a:xfrm>
        </p:grpSpPr>
        <p:grpSp>
          <p:nvGrpSpPr>
            <p:cNvPr id="20" name="Agrupar 19">
              <a:extLst>
                <a:ext uri="{FF2B5EF4-FFF2-40B4-BE49-F238E27FC236}">
                  <a16:creationId xmlns:a16="http://schemas.microsoft.com/office/drawing/2014/main" id="{271D4BCC-E5BE-4BEF-A567-EDBDD1B30794}"/>
                </a:ext>
              </a:extLst>
            </p:cNvPr>
            <p:cNvGrpSpPr/>
            <p:nvPr/>
          </p:nvGrpSpPr>
          <p:grpSpPr>
            <a:xfrm>
              <a:off x="10864403" y="36735"/>
              <a:ext cx="12235132" cy="6858000"/>
              <a:chOff x="902824" y="25160"/>
              <a:chExt cx="12235132" cy="6858000"/>
            </a:xfrm>
          </p:grpSpPr>
          <p:sp>
            <p:nvSpPr>
              <p:cNvPr id="9" name="Retângulo 8">
                <a:extLst>
                  <a:ext uri="{FF2B5EF4-FFF2-40B4-BE49-F238E27FC236}">
                    <a16:creationId xmlns:a16="http://schemas.microsoft.com/office/drawing/2014/main" id="{3770327A-DC12-4E5E-9BB1-B9E0C9663047}"/>
                  </a:ext>
                </a:extLst>
              </p:cNvPr>
              <p:cNvSpPr/>
              <p:nvPr/>
            </p:nvSpPr>
            <p:spPr>
              <a:xfrm>
                <a:off x="945956" y="2516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pt-BR" sz="1600" i="0" u="none" strike="noStrike" kern="1200" cap="none" spc="0" normalizeH="0" baseline="0" noProof="0">
                  <a:ln>
                    <a:noFill/>
                  </a:ln>
                  <a:solidFill>
                    <a:srgbClr val="000000"/>
                  </a:solidFill>
                  <a:effectLst/>
                  <a:uLnTx/>
                  <a:uFillTx/>
                  <a:latin typeface="Bebas Neue" panose="020B0606020202050201" pitchFamily="34" charset="0"/>
                </a:endParaRPr>
              </a:p>
              <a:p>
                <a:pPr algn="ctr">
                  <a:defRPr/>
                </a:pPr>
                <a:endParaRPr lang="pt-BR" sz="1600">
                  <a:solidFill>
                    <a:srgbClr val="000000"/>
                  </a:solidFill>
                  <a:latin typeface="Bebas Neue" panose="020B0606020202050201" pitchFamily="34" charset="0"/>
                </a:endParaRPr>
              </a:p>
              <a:p>
                <a:pPr algn="ctr">
                  <a:defRPr/>
                </a:pPr>
                <a:endParaRPr lang="pt-BR" sz="1600">
                  <a:solidFill>
                    <a:srgbClr val="000000"/>
                  </a:solidFill>
                  <a:latin typeface="Bebas Neue" panose="020B0606020202050201" pitchFamily="34" charset="0"/>
                </a:endParaRPr>
              </a:p>
              <a:p>
                <a:pPr algn="ctr">
                  <a:defRPr/>
                </a:pPr>
                <a:endParaRPr lang="pt-BR" sz="1600">
                  <a:solidFill>
                    <a:srgbClr val="000000"/>
                  </a:solidFill>
                  <a:latin typeface="Bebas Neue" panose="020B0606020202050201" pitchFamily="34" charset="0"/>
                </a:endParaRPr>
              </a:p>
              <a:p>
                <a:pPr algn="ctr">
                  <a:defRPr/>
                </a:pPr>
                <a:endParaRPr lang="pt-BR" sz="1600">
                  <a:solidFill>
                    <a:srgbClr val="000000"/>
                  </a:solidFill>
                  <a:latin typeface="Bebas Neue" panose="020B0606020202050201" pitchFamily="34" charset="0"/>
                </a:endParaRPr>
              </a:p>
              <a:p>
                <a:pPr algn="ctr">
                  <a:defRPr/>
                </a:pPr>
                <a:endParaRPr lang="pt-BR" sz="1600">
                  <a:solidFill>
                    <a:srgbClr val="000000"/>
                  </a:solidFill>
                  <a:latin typeface="Bebas Neue" panose="020B0606020202050201" pitchFamily="34" charset="0"/>
                </a:endParaRPr>
              </a:p>
              <a:p>
                <a:pPr algn="ctr">
                  <a:defRPr/>
                </a:pPr>
                <a:endParaRPr lang="pt-BR" sz="1600">
                  <a:solidFill>
                    <a:srgbClr val="000000"/>
                  </a:solidFill>
                  <a:latin typeface="Bebas Neue" panose="020B0606020202050201" pitchFamily="34" charset="0"/>
                </a:endParaRPr>
              </a:p>
              <a:p>
                <a:pPr algn="ctr">
                  <a:defRPr/>
                </a:pPr>
                <a:endParaRPr lang="pt-BR" sz="1600">
                  <a:solidFill>
                    <a:srgbClr val="000000"/>
                  </a:solidFill>
                  <a:latin typeface="Bebas Neue" panose="020B0606020202050201" pitchFamily="34" charset="0"/>
                </a:endParaRPr>
              </a:p>
              <a:p>
                <a:pPr algn="ctr">
                  <a:defRPr/>
                </a:pPr>
                <a:endParaRPr lang="pt-BR" sz="1600">
                  <a:solidFill>
                    <a:srgbClr val="000000"/>
                  </a:solidFill>
                  <a:latin typeface="Bebas Neue" panose="020B0606020202050201" pitchFamily="34" charset="0"/>
                </a:endParaRPr>
              </a:p>
              <a:p>
                <a:pPr algn="ctr">
                  <a:defRPr/>
                </a:pPr>
                <a:endParaRPr lang="pt-BR" sz="1600">
                  <a:solidFill>
                    <a:srgbClr val="000000"/>
                  </a:solidFill>
                  <a:latin typeface="Bebas Neue" panose="020B0606020202050201" pitchFamily="34" charset="0"/>
                </a:endParaRPr>
              </a:p>
              <a:p>
                <a:pPr algn="ctr">
                  <a:defRPr/>
                </a:pPr>
                <a:endParaRPr lang="pt-BR" sz="1600">
                  <a:solidFill>
                    <a:srgbClr val="000000"/>
                  </a:solidFill>
                  <a:latin typeface="Bebas Neue" panose="020B0606020202050201" pitchFamily="34" charset="0"/>
                </a:endParaRPr>
              </a:p>
              <a:p>
                <a:pPr algn="ctr">
                  <a:defRPr/>
                </a:pPr>
                <a:endParaRPr lang="pt-BR" sz="1600">
                  <a:solidFill>
                    <a:srgbClr val="000000"/>
                  </a:solidFill>
                  <a:latin typeface="Bebas Neue" panose="020B0606020202050201" pitchFamily="34" charset="0"/>
                </a:endParaRPr>
              </a:p>
              <a:p>
                <a:pPr algn="ctr">
                  <a:defRPr/>
                </a:pPr>
                <a:endParaRPr lang="pt-BR" sz="1600">
                  <a:solidFill>
                    <a:srgbClr val="000000"/>
                  </a:solidFill>
                  <a:latin typeface="Bebas Neue" panose="020B0606020202050201" pitchFamily="34" charset="0"/>
                </a:endParaRPr>
              </a:p>
              <a:p>
                <a:pPr algn="ctr">
                  <a:defRPr/>
                </a:pPr>
                <a:endParaRPr lang="pt-BR" sz="1600">
                  <a:solidFill>
                    <a:srgbClr val="000000"/>
                  </a:solidFill>
                  <a:latin typeface="Bebas Neue" panose="020B0606020202050201" pitchFamily="34" charset="0"/>
                </a:endParaRPr>
              </a:p>
              <a:p>
                <a:pPr algn="ctr">
                  <a:defRPr/>
                </a:pPr>
                <a:r>
                  <a:rPr lang="pt-BR" sz="1600">
                    <a:solidFill>
                      <a:srgbClr val="000000"/>
                    </a:solidFill>
                    <a:latin typeface="Bebas Neue"/>
                  </a:rPr>
                  <a:t>  </a:t>
                </a:r>
              </a:p>
              <a:p>
                <a:pPr algn="ctr">
                  <a:defRPr/>
                </a:pPr>
                <a:endParaRPr lang="pt-BR" sz="1600">
                  <a:solidFill>
                    <a:srgbClr val="000000"/>
                  </a:solidFill>
                  <a:latin typeface="Bebas Neue" panose="020B0606020202050201" pitchFamily="34" charset="0"/>
                </a:endParaRPr>
              </a:p>
              <a:p>
                <a:pPr algn="ctr">
                  <a:defRPr/>
                </a:pPr>
                <a:endParaRPr lang="pt-BR" sz="1600">
                  <a:solidFill>
                    <a:srgbClr val="000000"/>
                  </a:solidFill>
                  <a:latin typeface="Bebas Neue" panose="020B0606020202050201" pitchFamily="34" charset="0"/>
                </a:endParaRPr>
              </a:p>
              <a:p>
                <a:pPr algn="ctr">
                  <a:defRPr/>
                </a:pPr>
                <a:endParaRPr lang="pt-BR" sz="1600">
                  <a:solidFill>
                    <a:srgbClr val="000000"/>
                  </a:solidFill>
                  <a:latin typeface="Bebas Neue" panose="020B0606020202050201" pitchFamily="34" charset="0"/>
                </a:endParaRPr>
              </a:p>
              <a:p>
                <a:pPr algn="ctr">
                  <a:defRPr/>
                </a:pPr>
                <a:endParaRPr lang="pt-BR" sz="1600">
                  <a:solidFill>
                    <a:srgbClr val="000000"/>
                  </a:solidFill>
                  <a:latin typeface="Bebas Neue" panose="020B0606020202050201" pitchFamily="34" charset="0"/>
                </a:endParaRPr>
              </a:p>
              <a:p>
                <a:pPr algn="ctr">
                  <a:defRPr/>
                </a:pPr>
                <a:endParaRPr lang="pt-BR" sz="1600">
                  <a:solidFill>
                    <a:srgbClr val="000000"/>
                  </a:solidFill>
                  <a:latin typeface="Bebas Neue" panose="020B0606020202050201" pitchFamily="34" charset="0"/>
                </a:endParaRPr>
              </a:p>
              <a:p>
                <a:pPr algn="ctr">
                  <a:defRPr/>
                </a:pPr>
                <a:endParaRPr lang="pt-BR" sz="1600">
                  <a:solidFill>
                    <a:srgbClr val="000000"/>
                  </a:solidFill>
                  <a:latin typeface="Bebas Neue" panose="020B0606020202050201" pitchFamily="34" charset="0"/>
                </a:endParaRPr>
              </a:p>
              <a:p>
                <a:pPr algn="ctr">
                  <a:defRPr/>
                </a:pPr>
                <a:r>
                  <a:rPr lang="pt-BR">
                    <a:solidFill>
                      <a:srgbClr val="000000"/>
                    </a:solidFill>
                    <a:latin typeface="Arial Nova"/>
                  </a:rPr>
                  <a:t>Evelina london .(2022)                                                                                                                         </a:t>
                </a:r>
              </a:p>
            </p:txBody>
          </p:sp>
          <p:sp>
            <p:nvSpPr>
              <p:cNvPr id="10" name="Trapezoide 9">
                <a:extLst>
                  <a:ext uri="{FF2B5EF4-FFF2-40B4-BE49-F238E27FC236}">
                    <a16:creationId xmlns:a16="http://schemas.microsoft.com/office/drawing/2014/main" id="{7783DB85-8D54-42F9-AD7E-3F11EA50B65E}"/>
                  </a:ext>
                </a:extLst>
              </p:cNvPr>
              <p:cNvSpPr/>
              <p:nvPr/>
            </p:nvSpPr>
            <p:spPr>
              <a:xfrm rot="5400000">
                <a:off x="-21704" y="3201851"/>
                <a:ext cx="2300468" cy="451412"/>
              </a:xfrm>
              <a:prstGeom prst="trapezoid">
                <a:avLst>
                  <a:gd name="adj" fmla="val 73485"/>
                </a:avLst>
              </a:prstGeom>
              <a:gradFill>
                <a:gsLst>
                  <a:gs pos="6000">
                    <a:schemeClr val="accent3">
                      <a:lumMod val="75000"/>
                    </a:schemeClr>
                  </a:gs>
                  <a:gs pos="100000">
                    <a:schemeClr val="accent3"/>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49" name="CaixaDeTexto 48">
              <a:extLst>
                <a:ext uri="{FF2B5EF4-FFF2-40B4-BE49-F238E27FC236}">
                  <a16:creationId xmlns:a16="http://schemas.microsoft.com/office/drawing/2014/main" id="{0BB7680E-5B8F-4B91-8E9C-F086262D6BC9}"/>
                </a:ext>
              </a:extLst>
            </p:cNvPr>
            <p:cNvSpPr txBox="1"/>
            <p:nvPr/>
          </p:nvSpPr>
          <p:spPr>
            <a:xfrm rot="16200000">
              <a:off x="10040476" y="3184504"/>
              <a:ext cx="20992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cs typeface="Arial" panose="020B0604020202020204" pitchFamily="34" charset="0"/>
              </a:endParaRPr>
            </a:p>
          </p:txBody>
        </p:sp>
      </p:grpSp>
      <p:grpSp>
        <p:nvGrpSpPr>
          <p:cNvPr id="56" name="Agrupar 55">
            <a:extLst>
              <a:ext uri="{FF2B5EF4-FFF2-40B4-BE49-F238E27FC236}">
                <a16:creationId xmlns:a16="http://schemas.microsoft.com/office/drawing/2014/main" id="{EEF9105E-EDA0-4FE1-8E84-7F23F7690377}"/>
              </a:ext>
            </a:extLst>
          </p:cNvPr>
          <p:cNvGrpSpPr/>
          <p:nvPr/>
        </p:nvGrpSpPr>
        <p:grpSpPr>
          <a:xfrm>
            <a:off x="11268321" y="-1442"/>
            <a:ext cx="12239494" cy="6858000"/>
            <a:chOff x="11268321" y="11575"/>
            <a:chExt cx="12239494" cy="6858000"/>
          </a:xfrm>
        </p:grpSpPr>
        <p:grpSp>
          <p:nvGrpSpPr>
            <p:cNvPr id="21" name="Agrupar 20">
              <a:extLst>
                <a:ext uri="{FF2B5EF4-FFF2-40B4-BE49-F238E27FC236}">
                  <a16:creationId xmlns:a16="http://schemas.microsoft.com/office/drawing/2014/main" id="{56DB1786-E497-47F7-BB45-F71E287702D5}"/>
                </a:ext>
              </a:extLst>
            </p:cNvPr>
            <p:cNvGrpSpPr/>
            <p:nvPr/>
          </p:nvGrpSpPr>
          <p:grpSpPr>
            <a:xfrm>
              <a:off x="11315815" y="11575"/>
              <a:ext cx="12192000" cy="6858000"/>
              <a:chOff x="1354236" y="0"/>
              <a:chExt cx="12192000" cy="6858000"/>
            </a:xfrm>
          </p:grpSpPr>
          <p:sp>
            <p:nvSpPr>
              <p:cNvPr id="13" name="Retângulo 12">
                <a:extLst>
                  <a:ext uri="{FF2B5EF4-FFF2-40B4-BE49-F238E27FC236}">
                    <a16:creationId xmlns:a16="http://schemas.microsoft.com/office/drawing/2014/main" id="{28E03CB1-7ED7-426B-BCA2-0BF229370012}"/>
                  </a:ext>
                </a:extLst>
              </p:cNvPr>
              <p:cNvSpPr/>
              <p:nvPr/>
            </p:nvSpPr>
            <p:spPr>
              <a:xfrm>
                <a:off x="1354236"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14" name="Trapezoide 13">
                <a:extLst>
                  <a:ext uri="{FF2B5EF4-FFF2-40B4-BE49-F238E27FC236}">
                    <a16:creationId xmlns:a16="http://schemas.microsoft.com/office/drawing/2014/main" id="{9725501A-6A90-4CD1-8506-E105861037B7}"/>
                  </a:ext>
                </a:extLst>
              </p:cNvPr>
              <p:cNvSpPr/>
              <p:nvPr/>
            </p:nvSpPr>
            <p:spPr>
              <a:xfrm rot="5400000">
                <a:off x="429708" y="2044387"/>
                <a:ext cx="2300468" cy="451412"/>
              </a:xfrm>
              <a:prstGeom prst="trapezoid">
                <a:avLst>
                  <a:gd name="adj" fmla="val 73485"/>
                </a:avLst>
              </a:prstGeom>
              <a:gradFill>
                <a:gsLst>
                  <a:gs pos="6000">
                    <a:schemeClr val="accent4">
                      <a:lumMod val="75000"/>
                    </a:schemeClr>
                  </a:gs>
                  <a:gs pos="100000">
                    <a:schemeClr val="accent4"/>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51" name="CaixaDeTexto 50">
              <a:extLst>
                <a:ext uri="{FF2B5EF4-FFF2-40B4-BE49-F238E27FC236}">
                  <a16:creationId xmlns:a16="http://schemas.microsoft.com/office/drawing/2014/main" id="{B39C4FF8-E87E-438A-B1D0-3C054FF62F0D}"/>
                </a:ext>
              </a:extLst>
            </p:cNvPr>
            <p:cNvSpPr txBox="1"/>
            <p:nvPr/>
          </p:nvSpPr>
          <p:spPr>
            <a:xfrm rot="16200000">
              <a:off x="10480298" y="2027288"/>
              <a:ext cx="20992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cs typeface="Arial" panose="020B0604020202020204" pitchFamily="34" charset="0"/>
              </a:endParaRPr>
            </a:p>
          </p:txBody>
        </p:sp>
      </p:grpSp>
      <p:grpSp>
        <p:nvGrpSpPr>
          <p:cNvPr id="57" name="Agrupar 56">
            <a:extLst>
              <a:ext uri="{FF2B5EF4-FFF2-40B4-BE49-F238E27FC236}">
                <a16:creationId xmlns:a16="http://schemas.microsoft.com/office/drawing/2014/main" id="{C9951018-5896-4D81-AA24-92344187C7E0}"/>
              </a:ext>
            </a:extLst>
          </p:cNvPr>
          <p:cNvGrpSpPr/>
          <p:nvPr/>
        </p:nvGrpSpPr>
        <p:grpSpPr>
          <a:xfrm>
            <a:off x="11716940" y="-14458"/>
            <a:ext cx="12242287" cy="6884033"/>
            <a:chOff x="11716940" y="-14458"/>
            <a:chExt cx="12242287" cy="6884033"/>
          </a:xfrm>
        </p:grpSpPr>
        <p:grpSp>
          <p:nvGrpSpPr>
            <p:cNvPr id="22" name="Agrupar 21">
              <a:extLst>
                <a:ext uri="{FF2B5EF4-FFF2-40B4-BE49-F238E27FC236}">
                  <a16:creationId xmlns:a16="http://schemas.microsoft.com/office/drawing/2014/main" id="{D28C2309-53C1-4BF0-9E69-4B12B3CEAB1D}"/>
                </a:ext>
              </a:extLst>
            </p:cNvPr>
            <p:cNvGrpSpPr/>
            <p:nvPr/>
          </p:nvGrpSpPr>
          <p:grpSpPr>
            <a:xfrm>
              <a:off x="11767227" y="-14458"/>
              <a:ext cx="12192000" cy="6884033"/>
              <a:chOff x="1805648" y="-26033"/>
              <a:chExt cx="12192000" cy="6884033"/>
            </a:xfrm>
          </p:grpSpPr>
          <p:sp>
            <p:nvSpPr>
              <p:cNvPr id="16" name="Retângulo 15">
                <a:extLst>
                  <a:ext uri="{FF2B5EF4-FFF2-40B4-BE49-F238E27FC236}">
                    <a16:creationId xmlns:a16="http://schemas.microsoft.com/office/drawing/2014/main" id="{CD8E1AD8-E21D-459A-B1B2-004EE3FB62F6}"/>
                  </a:ext>
                </a:extLst>
              </p:cNvPr>
              <p:cNvSpPr/>
              <p:nvPr/>
            </p:nvSpPr>
            <p:spPr>
              <a:xfrm>
                <a:off x="1805648"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17" name="Trapezoide 16">
                <a:extLst>
                  <a:ext uri="{FF2B5EF4-FFF2-40B4-BE49-F238E27FC236}">
                    <a16:creationId xmlns:a16="http://schemas.microsoft.com/office/drawing/2014/main" id="{FDF9E4CB-FC03-4CD4-857C-805456A5B41E}"/>
                  </a:ext>
                </a:extLst>
              </p:cNvPr>
              <p:cNvSpPr/>
              <p:nvPr/>
            </p:nvSpPr>
            <p:spPr>
              <a:xfrm rot="5400000">
                <a:off x="881120" y="898495"/>
                <a:ext cx="2300468" cy="451412"/>
              </a:xfrm>
              <a:prstGeom prst="trapezoid">
                <a:avLst>
                  <a:gd name="adj" fmla="val 73485"/>
                </a:avLst>
              </a:prstGeom>
              <a:gradFill>
                <a:gsLst>
                  <a:gs pos="6000">
                    <a:schemeClr val="accent5">
                      <a:lumMod val="75000"/>
                    </a:schemeClr>
                  </a:gs>
                  <a:gs pos="100000">
                    <a:schemeClr val="accent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52" name="CaixaDeTexto 51">
              <a:extLst>
                <a:ext uri="{FF2B5EF4-FFF2-40B4-BE49-F238E27FC236}">
                  <a16:creationId xmlns:a16="http://schemas.microsoft.com/office/drawing/2014/main" id="{514709E6-CA40-4835-8046-3D7331F95BFB}"/>
                </a:ext>
              </a:extLst>
            </p:cNvPr>
            <p:cNvSpPr txBox="1"/>
            <p:nvPr/>
          </p:nvSpPr>
          <p:spPr>
            <a:xfrm rot="16200000">
              <a:off x="10928917" y="869824"/>
              <a:ext cx="20992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cs typeface="Arial" panose="020B0604020202020204" pitchFamily="34" charset="0"/>
              </a:endParaRPr>
            </a:p>
          </p:txBody>
        </p:sp>
      </p:grpSp>
      <p:sp>
        <p:nvSpPr>
          <p:cNvPr id="4" name="TextBox 3">
            <a:extLst>
              <a:ext uri="{FF2B5EF4-FFF2-40B4-BE49-F238E27FC236}">
                <a16:creationId xmlns:a16="http://schemas.microsoft.com/office/drawing/2014/main" id="{16E6DC5C-F316-E761-4264-725E12B3DCCE}"/>
              </a:ext>
            </a:extLst>
          </p:cNvPr>
          <p:cNvSpPr txBox="1"/>
          <p:nvPr/>
        </p:nvSpPr>
        <p:spPr>
          <a:xfrm>
            <a:off x="3818374" y="211015"/>
            <a:ext cx="4803112" cy="646331"/>
          </a:xfrm>
          <a:prstGeom prst="rect">
            <a:avLst/>
          </a:prstGeom>
          <a:noFill/>
        </p:spPr>
        <p:txBody>
          <a:bodyPr wrap="square" rtlCol="0">
            <a:spAutoFit/>
          </a:bodyPr>
          <a:lstStyle/>
          <a:p>
            <a:pPr algn="ctr"/>
            <a:r>
              <a:rPr lang="en-GB" sz="3600" b="1"/>
              <a:t>Diagnostic </a:t>
            </a:r>
          </a:p>
        </p:txBody>
      </p:sp>
      <p:pic>
        <p:nvPicPr>
          <p:cNvPr id="23" name="Picture 2" descr="Versius Robotic Surgical System Unveiled by UK Company | Medgadget">
            <a:extLst>
              <a:ext uri="{FF2B5EF4-FFF2-40B4-BE49-F238E27FC236}">
                <a16:creationId xmlns:a16="http://schemas.microsoft.com/office/drawing/2014/main" id="{5F8B4D61-81F9-8FE0-498F-5DB0A101E4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27284" y="699086"/>
            <a:ext cx="4143794" cy="2955247"/>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
        <p:nvSpPr>
          <p:cNvPr id="25" name="TextBox 24">
            <a:extLst>
              <a:ext uri="{FF2B5EF4-FFF2-40B4-BE49-F238E27FC236}">
                <a16:creationId xmlns:a16="http://schemas.microsoft.com/office/drawing/2014/main" id="{2F1A752B-4DE1-48DF-79A9-48E0AFC001F5}"/>
              </a:ext>
            </a:extLst>
          </p:cNvPr>
          <p:cNvSpPr txBox="1"/>
          <p:nvPr/>
        </p:nvSpPr>
        <p:spPr>
          <a:xfrm rot="16200000">
            <a:off x="403730" y="1997282"/>
            <a:ext cx="1994475" cy="369332"/>
          </a:xfrm>
          <a:prstGeom prst="rect">
            <a:avLst/>
          </a:prstGeom>
          <a:noFill/>
        </p:spPr>
        <p:txBody>
          <a:bodyPr wrap="square">
            <a:spAutoFit/>
          </a:bodyPr>
          <a:lstStyle/>
          <a:p>
            <a:r>
              <a:rPr lang="en-GB" b="0" i="0">
                <a:solidFill>
                  <a:srgbClr val="374151"/>
                </a:solidFill>
                <a:effectLst/>
                <a:latin typeface="Söhne"/>
              </a:rPr>
              <a:t>Medgadget. (2018)</a:t>
            </a:r>
            <a:endParaRPr lang="en-GB"/>
          </a:p>
        </p:txBody>
      </p:sp>
      <p:sp>
        <p:nvSpPr>
          <p:cNvPr id="29" name="Elipse 8">
            <a:extLst>
              <a:ext uri="{FF2B5EF4-FFF2-40B4-BE49-F238E27FC236}">
                <a16:creationId xmlns:a16="http://schemas.microsoft.com/office/drawing/2014/main" id="{042280B8-1B29-5053-57DC-81D6CF7172CE}"/>
              </a:ext>
            </a:extLst>
          </p:cNvPr>
          <p:cNvSpPr/>
          <p:nvPr/>
        </p:nvSpPr>
        <p:spPr>
          <a:xfrm>
            <a:off x="10353406" y="4325083"/>
            <a:ext cx="561978" cy="56197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35" name="Agrupar 15">
            <a:extLst>
              <a:ext uri="{FF2B5EF4-FFF2-40B4-BE49-F238E27FC236}">
                <a16:creationId xmlns:a16="http://schemas.microsoft.com/office/drawing/2014/main" id="{B75EE515-73EE-2CB6-A852-9398D934A170}"/>
              </a:ext>
            </a:extLst>
          </p:cNvPr>
          <p:cNvGrpSpPr/>
          <p:nvPr/>
        </p:nvGrpSpPr>
        <p:grpSpPr>
          <a:xfrm>
            <a:off x="10250340" y="5425844"/>
            <a:ext cx="561978" cy="769441"/>
            <a:chOff x="6533414" y="1606343"/>
            <a:chExt cx="561978" cy="769441"/>
          </a:xfrm>
        </p:grpSpPr>
        <p:sp>
          <p:nvSpPr>
            <p:cNvPr id="36" name="Elipse 16">
              <a:extLst>
                <a:ext uri="{FF2B5EF4-FFF2-40B4-BE49-F238E27FC236}">
                  <a16:creationId xmlns:a16="http://schemas.microsoft.com/office/drawing/2014/main" id="{BCC6266E-C0AD-F946-758B-C1AC2872E8C1}"/>
                </a:ext>
              </a:extLst>
            </p:cNvPr>
            <p:cNvSpPr/>
            <p:nvPr/>
          </p:nvSpPr>
          <p:spPr>
            <a:xfrm>
              <a:off x="6533414" y="1679287"/>
              <a:ext cx="561978" cy="56197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CaixaDeTexto 17">
              <a:extLst>
                <a:ext uri="{FF2B5EF4-FFF2-40B4-BE49-F238E27FC236}">
                  <a16:creationId xmlns:a16="http://schemas.microsoft.com/office/drawing/2014/main" id="{66A880A7-2828-A8BC-D05D-62B4DB3A8A85}"/>
                </a:ext>
              </a:extLst>
            </p:cNvPr>
            <p:cNvSpPr txBox="1"/>
            <p:nvPr/>
          </p:nvSpPr>
          <p:spPr>
            <a:xfrm>
              <a:off x="6620710" y="1606343"/>
              <a:ext cx="387387" cy="769441"/>
            </a:xfrm>
            <a:prstGeom prst="rect">
              <a:avLst/>
            </a:prstGeom>
            <a:noFill/>
          </p:spPr>
          <p:txBody>
            <a:bodyPr wrap="square" rtlCol="0">
              <a:spAutoFit/>
            </a:bodyPr>
            <a:lstStyle/>
            <a:p>
              <a:pPr algn="ctr"/>
              <a:endParaRPr lang="pt-BR" sz="4400">
                <a:latin typeface="techenfim-empresa" pitchFamily="2" charset="0"/>
                <a:cs typeface="Arial" panose="020B0604020202020204" pitchFamily="34" charset="0"/>
              </a:endParaRPr>
            </a:p>
          </p:txBody>
        </p:sp>
      </p:grpSp>
      <p:grpSp>
        <p:nvGrpSpPr>
          <p:cNvPr id="58" name="Agrupar 106">
            <a:extLst>
              <a:ext uri="{FF2B5EF4-FFF2-40B4-BE49-F238E27FC236}">
                <a16:creationId xmlns:a16="http://schemas.microsoft.com/office/drawing/2014/main" id="{448086B2-E282-F8D7-550E-EED8E25ADCC1}"/>
              </a:ext>
            </a:extLst>
          </p:cNvPr>
          <p:cNvGrpSpPr/>
          <p:nvPr/>
        </p:nvGrpSpPr>
        <p:grpSpPr>
          <a:xfrm>
            <a:off x="7325013" y="900163"/>
            <a:ext cx="2373923" cy="751217"/>
            <a:chOff x="3495685" y="569214"/>
            <a:chExt cx="2373923" cy="776377"/>
          </a:xfrm>
        </p:grpSpPr>
        <p:sp>
          <p:nvSpPr>
            <p:cNvPr id="59" name="Retângulo: Cantos Arredondados 15">
              <a:extLst>
                <a:ext uri="{FF2B5EF4-FFF2-40B4-BE49-F238E27FC236}">
                  <a16:creationId xmlns:a16="http://schemas.microsoft.com/office/drawing/2014/main" id="{55F7B53F-AC55-E65C-93E2-0BE94D6E9137}"/>
                </a:ext>
              </a:extLst>
            </p:cNvPr>
            <p:cNvSpPr/>
            <p:nvPr/>
          </p:nvSpPr>
          <p:spPr>
            <a:xfrm>
              <a:off x="3495685" y="569214"/>
              <a:ext cx="2373923" cy="776377"/>
            </a:xfrm>
            <a:prstGeom prst="roundRect">
              <a:avLst>
                <a:gd name="adj" fmla="val 50000"/>
              </a:avLst>
            </a:prstGeom>
            <a:solidFill>
              <a:schemeClr val="accent1"/>
            </a:solidFill>
            <a:ln>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CaixaDeTexto 94">
              <a:extLst>
                <a:ext uri="{FF2B5EF4-FFF2-40B4-BE49-F238E27FC236}">
                  <a16:creationId xmlns:a16="http://schemas.microsoft.com/office/drawing/2014/main" id="{91B634C7-0163-7526-096C-C39DD7DFF06D}"/>
                </a:ext>
              </a:extLst>
            </p:cNvPr>
            <p:cNvSpPr txBox="1"/>
            <p:nvPr/>
          </p:nvSpPr>
          <p:spPr>
            <a:xfrm>
              <a:off x="3745029" y="678128"/>
              <a:ext cx="1856649"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pt-BR">
                  <a:latin typeface="Bebas Neue" panose="020B0606020202050201" pitchFamily="34" charset="0"/>
                </a:rPr>
                <a:t>Robot surgery (Versius) </a:t>
              </a:r>
              <a:endParaRPr kumimoji="0" lang="pt-BR" i="0" u="none" strike="noStrike" kern="1200" cap="none" spc="0" normalizeH="0" baseline="0" noProof="0">
                <a:ln>
                  <a:noFill/>
                </a:ln>
                <a:effectLst/>
                <a:uLnTx/>
                <a:uFillTx/>
                <a:latin typeface="Bebas Neue" panose="020B0606020202050201" pitchFamily="34" charset="0"/>
              </a:endParaRPr>
            </a:p>
          </p:txBody>
        </p:sp>
      </p:grpSp>
      <p:grpSp>
        <p:nvGrpSpPr>
          <p:cNvPr id="61" name="Agrupar 107">
            <a:extLst>
              <a:ext uri="{FF2B5EF4-FFF2-40B4-BE49-F238E27FC236}">
                <a16:creationId xmlns:a16="http://schemas.microsoft.com/office/drawing/2014/main" id="{FFD26E80-1F5A-6376-7A41-319FB0DAD117}"/>
              </a:ext>
            </a:extLst>
          </p:cNvPr>
          <p:cNvGrpSpPr/>
          <p:nvPr/>
        </p:nvGrpSpPr>
        <p:grpSpPr>
          <a:xfrm>
            <a:off x="8286491" y="3424979"/>
            <a:ext cx="3334877" cy="653142"/>
            <a:chOff x="2839503" y="1901336"/>
            <a:chExt cx="3484555" cy="571500"/>
          </a:xfrm>
        </p:grpSpPr>
        <p:sp>
          <p:nvSpPr>
            <p:cNvPr id="62" name="Retângulo: Cantos Arredondados 48">
              <a:extLst>
                <a:ext uri="{FF2B5EF4-FFF2-40B4-BE49-F238E27FC236}">
                  <a16:creationId xmlns:a16="http://schemas.microsoft.com/office/drawing/2014/main" id="{835653C4-21D3-B47C-3395-4103052EC6BF}"/>
                </a:ext>
              </a:extLst>
            </p:cNvPr>
            <p:cNvSpPr/>
            <p:nvPr/>
          </p:nvSpPr>
          <p:spPr>
            <a:xfrm>
              <a:off x="3420203" y="1901336"/>
              <a:ext cx="2373923" cy="571500"/>
            </a:xfrm>
            <a:prstGeom prst="roundRect">
              <a:avLst>
                <a:gd name="adj" fmla="val 50000"/>
              </a:avLst>
            </a:prstGeom>
            <a:solidFill>
              <a:schemeClr val="accent2"/>
            </a:solidFill>
            <a:ln>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3" name="CaixaDeTexto 100">
              <a:extLst>
                <a:ext uri="{FF2B5EF4-FFF2-40B4-BE49-F238E27FC236}">
                  <a16:creationId xmlns:a16="http://schemas.microsoft.com/office/drawing/2014/main" id="{5158FB5B-E2E8-4EB6-F5D3-99FD81ED4998}"/>
                </a:ext>
              </a:extLst>
            </p:cNvPr>
            <p:cNvSpPr txBox="1"/>
            <p:nvPr/>
          </p:nvSpPr>
          <p:spPr>
            <a:xfrm>
              <a:off x="2839503" y="1990560"/>
              <a:ext cx="3484555" cy="369332"/>
            </a:xfrm>
            <a:prstGeom prst="rect">
              <a:avLst/>
            </a:prstGeom>
            <a:noFill/>
          </p:spPr>
          <p:txBody>
            <a:bodyPr wrap="square" rtlCol="0">
              <a:spAutoFit/>
            </a:bodyPr>
            <a:lstStyle/>
            <a:p>
              <a:pPr algn="ctr">
                <a:defRPr/>
              </a:pPr>
              <a:r>
                <a:rPr lang="pt-BR">
                  <a:solidFill>
                    <a:prstClr val="white"/>
                  </a:solidFill>
                  <a:latin typeface="Bebas Neue" panose="020B0606020202050201" pitchFamily="34" charset="0"/>
                </a:rPr>
                <a:t>Virtual reality technology</a:t>
              </a:r>
            </a:p>
          </p:txBody>
        </p:sp>
      </p:grpSp>
      <p:sp>
        <p:nvSpPr>
          <p:cNvPr id="1024" name="Forma Livre: Forma 82">
            <a:extLst>
              <a:ext uri="{FF2B5EF4-FFF2-40B4-BE49-F238E27FC236}">
                <a16:creationId xmlns:a16="http://schemas.microsoft.com/office/drawing/2014/main" id="{CB039D08-02AA-ECA9-1EEB-6DF3D3FDA98B}"/>
              </a:ext>
            </a:extLst>
          </p:cNvPr>
          <p:cNvSpPr/>
          <p:nvPr/>
        </p:nvSpPr>
        <p:spPr>
          <a:xfrm>
            <a:off x="7475742" y="4082515"/>
            <a:ext cx="1349990" cy="1212328"/>
          </a:xfrm>
          <a:custGeom>
            <a:avLst/>
            <a:gdLst>
              <a:gd name="connsiteX0" fmla="*/ 0 w 1213339"/>
              <a:gd name="connsiteY0" fmla="*/ 1152818 h 1208046"/>
              <a:gd name="connsiteX1" fmla="*/ 465993 w 1213339"/>
              <a:gd name="connsiteY1" fmla="*/ 1100064 h 1208046"/>
              <a:gd name="connsiteX2" fmla="*/ 747346 w 1213339"/>
              <a:gd name="connsiteY2" fmla="*/ 176872 h 1208046"/>
              <a:gd name="connsiteX3" fmla="*/ 1213339 w 1213339"/>
              <a:gd name="connsiteY3" fmla="*/ 1026 h 1208046"/>
            </a:gdLst>
            <a:ahLst/>
            <a:cxnLst>
              <a:cxn ang="0">
                <a:pos x="connsiteX0" y="connsiteY0"/>
              </a:cxn>
              <a:cxn ang="0">
                <a:pos x="connsiteX1" y="connsiteY1"/>
              </a:cxn>
              <a:cxn ang="0">
                <a:pos x="connsiteX2" y="connsiteY2"/>
              </a:cxn>
              <a:cxn ang="0">
                <a:pos x="connsiteX3" y="connsiteY3"/>
              </a:cxn>
            </a:cxnLst>
            <a:rect l="l" t="t" r="r" b="b"/>
            <a:pathLst>
              <a:path w="1213339" h="1208046">
                <a:moveTo>
                  <a:pt x="0" y="1152818"/>
                </a:moveTo>
                <a:cubicBezTo>
                  <a:pt x="170717" y="1207770"/>
                  <a:pt x="341435" y="1262722"/>
                  <a:pt x="465993" y="1100064"/>
                </a:cubicBezTo>
                <a:cubicBezTo>
                  <a:pt x="590551" y="937406"/>
                  <a:pt x="622788" y="360045"/>
                  <a:pt x="747346" y="176872"/>
                </a:cubicBezTo>
                <a:cubicBezTo>
                  <a:pt x="871904" y="-6301"/>
                  <a:pt x="1042621" y="-2638"/>
                  <a:pt x="1213339" y="1026"/>
                </a:cubicBezTo>
              </a:path>
            </a:pathLst>
          </a:custGeom>
          <a:ln w="38100">
            <a:solidFill>
              <a:schemeClr val="tx1">
                <a:lumMod val="85000"/>
                <a:lumOff val="15000"/>
              </a:schemeClr>
            </a:solidFill>
            <a:round/>
            <a:tailEnd type="oval" w="lg" len="lg"/>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5" name="Forma Livre: Forma 85">
            <a:extLst>
              <a:ext uri="{FF2B5EF4-FFF2-40B4-BE49-F238E27FC236}">
                <a16:creationId xmlns:a16="http://schemas.microsoft.com/office/drawing/2014/main" id="{2A3E9BA4-2522-9086-3530-DFCE06D181A2}"/>
              </a:ext>
            </a:extLst>
          </p:cNvPr>
          <p:cNvSpPr/>
          <p:nvPr/>
        </p:nvSpPr>
        <p:spPr>
          <a:xfrm>
            <a:off x="5590093" y="1333272"/>
            <a:ext cx="1521069" cy="2512405"/>
          </a:xfrm>
          <a:custGeom>
            <a:avLst/>
            <a:gdLst>
              <a:gd name="connsiteX0" fmla="*/ 0 w 1521069"/>
              <a:gd name="connsiteY0" fmla="*/ 2356338 h 2512405"/>
              <a:gd name="connsiteX1" fmla="*/ 536331 w 1521069"/>
              <a:gd name="connsiteY1" fmla="*/ 2321169 h 2512405"/>
              <a:gd name="connsiteX2" fmla="*/ 835269 w 1521069"/>
              <a:gd name="connsiteY2" fmla="*/ 457200 h 2512405"/>
              <a:gd name="connsiteX3" fmla="*/ 1521069 w 1521069"/>
              <a:gd name="connsiteY3" fmla="*/ 0 h 2512405"/>
            </a:gdLst>
            <a:ahLst/>
            <a:cxnLst>
              <a:cxn ang="0">
                <a:pos x="connsiteX0" y="connsiteY0"/>
              </a:cxn>
              <a:cxn ang="0">
                <a:pos x="connsiteX1" y="connsiteY1"/>
              </a:cxn>
              <a:cxn ang="0">
                <a:pos x="connsiteX2" y="connsiteY2"/>
              </a:cxn>
              <a:cxn ang="0">
                <a:pos x="connsiteX3" y="connsiteY3"/>
              </a:cxn>
            </a:cxnLst>
            <a:rect l="l" t="t" r="r" b="b"/>
            <a:pathLst>
              <a:path w="1521069" h="2512405">
                <a:moveTo>
                  <a:pt x="0" y="2356338"/>
                </a:moveTo>
                <a:cubicBezTo>
                  <a:pt x="198560" y="2497015"/>
                  <a:pt x="397120" y="2637692"/>
                  <a:pt x="536331" y="2321169"/>
                </a:cubicBezTo>
                <a:cubicBezTo>
                  <a:pt x="675543" y="2004646"/>
                  <a:pt x="671146" y="844061"/>
                  <a:pt x="835269" y="457200"/>
                </a:cubicBezTo>
                <a:cubicBezTo>
                  <a:pt x="999392" y="70339"/>
                  <a:pt x="1260230" y="35169"/>
                  <a:pt x="1521069" y="0"/>
                </a:cubicBezTo>
              </a:path>
            </a:pathLst>
          </a:custGeom>
          <a:ln w="38100">
            <a:solidFill>
              <a:schemeClr val="tx1">
                <a:lumMod val="85000"/>
                <a:lumOff val="15000"/>
              </a:schemeClr>
            </a:solidFill>
            <a:round/>
            <a:tailEnd type="oval" w="lg" len="lg"/>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 name="Picture 7" descr="A picture containing person, floor, indoor&#10;&#10;Description automatically generated">
            <a:extLst>
              <a:ext uri="{FF2B5EF4-FFF2-40B4-BE49-F238E27FC236}">
                <a16:creationId xmlns:a16="http://schemas.microsoft.com/office/drawing/2014/main" id="{2BCD83BA-CDAD-199C-DB32-482333524B20}"/>
              </a:ext>
            </a:extLst>
          </p:cNvPr>
          <p:cNvPicPr>
            <a:picLocks noChangeAspect="1"/>
          </p:cNvPicPr>
          <p:nvPr/>
        </p:nvPicPr>
        <p:blipFill>
          <a:blip r:embed="rId3"/>
          <a:stretch>
            <a:fillRect/>
          </a:stretch>
        </p:blipFill>
        <p:spPr>
          <a:xfrm>
            <a:off x="4267200" y="4021195"/>
            <a:ext cx="3056164" cy="2707250"/>
          </a:xfrm>
          <a:prstGeom prst="rect">
            <a:avLst/>
          </a:prstGeom>
        </p:spPr>
      </p:pic>
    </p:spTree>
    <p:extLst>
      <p:ext uri="{BB962C8B-B14F-4D97-AF65-F5344CB8AC3E}">
        <p14:creationId xmlns:p14="http://schemas.microsoft.com/office/powerpoint/2010/main" val="26515135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1000"/>
                                        <p:tgtEl>
                                          <p:spTgt spid="23"/>
                                        </p:tgtEl>
                                      </p:cBhvr>
                                    </p:animEffect>
                                    <p:anim calcmode="lin" valueType="num">
                                      <p:cBhvr>
                                        <p:cTn id="8" dur="1000" fill="hold"/>
                                        <p:tgtEl>
                                          <p:spTgt spid="23"/>
                                        </p:tgtEl>
                                        <p:attrNameLst>
                                          <p:attrName>ppt_x</p:attrName>
                                        </p:attrNameLst>
                                      </p:cBhvr>
                                      <p:tavLst>
                                        <p:tav tm="0">
                                          <p:val>
                                            <p:strVal val="#ppt_x"/>
                                          </p:val>
                                        </p:tav>
                                        <p:tav tm="100000">
                                          <p:val>
                                            <p:strVal val="#ppt_x"/>
                                          </p:val>
                                        </p:tav>
                                      </p:tavLst>
                                    </p:anim>
                                    <p:anim calcmode="lin" valueType="num">
                                      <p:cBhvr>
                                        <p:cTn id="9" dur="1000" fill="hold"/>
                                        <p:tgtEl>
                                          <p:spTgt spid="23"/>
                                        </p:tgtEl>
                                        <p:attrNameLst>
                                          <p:attrName>ppt_y</p:attrName>
                                        </p:attrNameLst>
                                      </p:cBhvr>
                                      <p:tavLst>
                                        <p:tav tm="0">
                                          <p:val>
                                            <p:strVal val="#ppt_y+.1"/>
                                          </p:val>
                                        </p:tav>
                                        <p:tav tm="100000">
                                          <p:val>
                                            <p:strVal val="#ppt_y"/>
                                          </p:val>
                                        </p:tav>
                                      </p:tavLst>
                                    </p:anim>
                                  </p:childTnLst>
                                </p:cTn>
                              </p:par>
                              <p:par>
                                <p:cTn id="10" presetID="22" presetClass="entr" presetSubtype="4" fill="hold" grpId="0" nodeType="withEffect">
                                  <p:stCondLst>
                                    <p:cond delay="0"/>
                                  </p:stCondLst>
                                  <p:childTnLst>
                                    <p:set>
                                      <p:cBhvr>
                                        <p:cTn id="11" dur="1" fill="hold">
                                          <p:stCondLst>
                                            <p:cond delay="0"/>
                                          </p:stCondLst>
                                        </p:cTn>
                                        <p:tgtEl>
                                          <p:spTgt spid="1025"/>
                                        </p:tgtEl>
                                        <p:attrNameLst>
                                          <p:attrName>style.visibility</p:attrName>
                                        </p:attrNameLst>
                                      </p:cBhvr>
                                      <p:to>
                                        <p:strVal val="visible"/>
                                      </p:to>
                                    </p:set>
                                    <p:animEffect transition="in" filter="wipe(down)">
                                      <p:cBhvr>
                                        <p:cTn id="12" dur="500"/>
                                        <p:tgtEl>
                                          <p:spTgt spid="1025"/>
                                        </p:tgtEl>
                                      </p:cBhvr>
                                    </p:animEffect>
                                  </p:childTnLst>
                                </p:cTn>
                              </p:par>
                            </p:childTnLst>
                          </p:cTn>
                        </p:par>
                        <p:par>
                          <p:cTn id="13" fill="hold">
                            <p:stCondLst>
                              <p:cond delay="500"/>
                            </p:stCondLst>
                            <p:childTnLst>
                              <p:par>
                                <p:cTn id="14" presetID="53" presetClass="entr" presetSubtype="16" fill="hold" nodeType="afterEffect">
                                  <p:stCondLst>
                                    <p:cond delay="0"/>
                                  </p:stCondLst>
                                  <p:childTnLst>
                                    <p:set>
                                      <p:cBhvr>
                                        <p:cTn id="15" dur="1" fill="hold">
                                          <p:stCondLst>
                                            <p:cond delay="0"/>
                                          </p:stCondLst>
                                        </p:cTn>
                                        <p:tgtEl>
                                          <p:spTgt spid="58"/>
                                        </p:tgtEl>
                                        <p:attrNameLst>
                                          <p:attrName>style.visibility</p:attrName>
                                        </p:attrNameLst>
                                      </p:cBhvr>
                                      <p:to>
                                        <p:strVal val="visible"/>
                                      </p:to>
                                    </p:set>
                                    <p:anim calcmode="lin" valueType="num">
                                      <p:cBhvr>
                                        <p:cTn id="16" dur="250" fill="hold"/>
                                        <p:tgtEl>
                                          <p:spTgt spid="58"/>
                                        </p:tgtEl>
                                        <p:attrNameLst>
                                          <p:attrName>ppt_w</p:attrName>
                                        </p:attrNameLst>
                                      </p:cBhvr>
                                      <p:tavLst>
                                        <p:tav tm="0">
                                          <p:val>
                                            <p:fltVal val="0"/>
                                          </p:val>
                                        </p:tav>
                                        <p:tav tm="100000">
                                          <p:val>
                                            <p:strVal val="#ppt_w"/>
                                          </p:val>
                                        </p:tav>
                                      </p:tavLst>
                                    </p:anim>
                                    <p:anim calcmode="lin" valueType="num">
                                      <p:cBhvr>
                                        <p:cTn id="17" dur="250" fill="hold"/>
                                        <p:tgtEl>
                                          <p:spTgt spid="58"/>
                                        </p:tgtEl>
                                        <p:attrNameLst>
                                          <p:attrName>ppt_h</p:attrName>
                                        </p:attrNameLst>
                                      </p:cBhvr>
                                      <p:tavLst>
                                        <p:tav tm="0">
                                          <p:val>
                                            <p:fltVal val="0"/>
                                          </p:val>
                                        </p:tav>
                                        <p:tav tm="100000">
                                          <p:val>
                                            <p:strVal val="#ppt_h"/>
                                          </p:val>
                                        </p:tav>
                                      </p:tavLst>
                                    </p:anim>
                                    <p:animEffect transition="in" filter="fade">
                                      <p:cBhvr>
                                        <p:cTn id="18" dur="250"/>
                                        <p:tgtEl>
                                          <p:spTgt spid="58"/>
                                        </p:tgtEl>
                                      </p:cBhvr>
                                    </p:animEffect>
                                  </p:childTnLst>
                                </p:cTn>
                              </p:par>
                              <p:par>
                                <p:cTn id="19" presetID="22" presetClass="entr" presetSubtype="8" fill="hold" grpId="0" nodeType="withEffect">
                                  <p:stCondLst>
                                    <p:cond delay="0"/>
                                  </p:stCondLst>
                                  <p:childTnLst>
                                    <p:set>
                                      <p:cBhvr>
                                        <p:cTn id="20" dur="1" fill="hold">
                                          <p:stCondLst>
                                            <p:cond delay="0"/>
                                          </p:stCondLst>
                                        </p:cTn>
                                        <p:tgtEl>
                                          <p:spTgt spid="1024"/>
                                        </p:tgtEl>
                                        <p:attrNameLst>
                                          <p:attrName>style.visibility</p:attrName>
                                        </p:attrNameLst>
                                      </p:cBhvr>
                                      <p:to>
                                        <p:strVal val="visible"/>
                                      </p:to>
                                    </p:set>
                                    <p:animEffect transition="in" filter="wipe(left)">
                                      <p:cBhvr>
                                        <p:cTn id="21" dur="500"/>
                                        <p:tgtEl>
                                          <p:spTgt spid="1024"/>
                                        </p:tgtEl>
                                      </p:cBhvr>
                                    </p:animEffect>
                                  </p:childTnLst>
                                </p:cTn>
                              </p:par>
                            </p:childTnLst>
                          </p:cTn>
                        </p:par>
                        <p:par>
                          <p:cTn id="22" fill="hold">
                            <p:stCondLst>
                              <p:cond delay="1000"/>
                            </p:stCondLst>
                            <p:childTnLst>
                              <p:par>
                                <p:cTn id="23" presetID="53" presetClass="entr" presetSubtype="16" fill="hold" nodeType="afterEffect">
                                  <p:stCondLst>
                                    <p:cond delay="0"/>
                                  </p:stCondLst>
                                  <p:childTnLst>
                                    <p:set>
                                      <p:cBhvr>
                                        <p:cTn id="24" dur="1" fill="hold">
                                          <p:stCondLst>
                                            <p:cond delay="0"/>
                                          </p:stCondLst>
                                        </p:cTn>
                                        <p:tgtEl>
                                          <p:spTgt spid="61"/>
                                        </p:tgtEl>
                                        <p:attrNameLst>
                                          <p:attrName>style.visibility</p:attrName>
                                        </p:attrNameLst>
                                      </p:cBhvr>
                                      <p:to>
                                        <p:strVal val="visible"/>
                                      </p:to>
                                    </p:set>
                                    <p:anim calcmode="lin" valueType="num">
                                      <p:cBhvr>
                                        <p:cTn id="25" dur="250" fill="hold"/>
                                        <p:tgtEl>
                                          <p:spTgt spid="61"/>
                                        </p:tgtEl>
                                        <p:attrNameLst>
                                          <p:attrName>ppt_w</p:attrName>
                                        </p:attrNameLst>
                                      </p:cBhvr>
                                      <p:tavLst>
                                        <p:tav tm="0">
                                          <p:val>
                                            <p:fltVal val="0"/>
                                          </p:val>
                                        </p:tav>
                                        <p:tav tm="100000">
                                          <p:val>
                                            <p:strVal val="#ppt_w"/>
                                          </p:val>
                                        </p:tav>
                                      </p:tavLst>
                                    </p:anim>
                                    <p:anim calcmode="lin" valueType="num">
                                      <p:cBhvr>
                                        <p:cTn id="26" dur="250" fill="hold"/>
                                        <p:tgtEl>
                                          <p:spTgt spid="61"/>
                                        </p:tgtEl>
                                        <p:attrNameLst>
                                          <p:attrName>ppt_h</p:attrName>
                                        </p:attrNameLst>
                                      </p:cBhvr>
                                      <p:tavLst>
                                        <p:tav tm="0">
                                          <p:val>
                                            <p:fltVal val="0"/>
                                          </p:val>
                                        </p:tav>
                                        <p:tav tm="100000">
                                          <p:val>
                                            <p:strVal val="#ppt_h"/>
                                          </p:val>
                                        </p:tav>
                                      </p:tavLst>
                                    </p:anim>
                                    <p:animEffect transition="in" filter="fade">
                                      <p:cBhvr>
                                        <p:cTn id="27" dur="250"/>
                                        <p:tgtEl>
                                          <p:spTgt spid="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 grpId="0" animBg="1"/>
      <p:bldP spid="102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3" name="Agrupar 52">
            <a:extLst>
              <a:ext uri="{FF2B5EF4-FFF2-40B4-BE49-F238E27FC236}">
                <a16:creationId xmlns:a16="http://schemas.microsoft.com/office/drawing/2014/main" id="{13662558-4204-40B6-8981-B69E9050BD20}"/>
              </a:ext>
            </a:extLst>
          </p:cNvPr>
          <p:cNvGrpSpPr/>
          <p:nvPr/>
        </p:nvGrpSpPr>
        <p:grpSpPr>
          <a:xfrm>
            <a:off x="-55926" y="-1442"/>
            <a:ext cx="12250653" cy="6858000"/>
            <a:chOff x="9909891" y="11575"/>
            <a:chExt cx="12250653" cy="6858000"/>
          </a:xfrm>
        </p:grpSpPr>
        <p:grpSp>
          <p:nvGrpSpPr>
            <p:cNvPr id="18" name="Agrupar 17">
              <a:extLst>
                <a:ext uri="{FF2B5EF4-FFF2-40B4-BE49-F238E27FC236}">
                  <a16:creationId xmlns:a16="http://schemas.microsoft.com/office/drawing/2014/main" id="{A23C6753-A696-4204-9C01-EFED7FBF1F72}"/>
                </a:ext>
              </a:extLst>
            </p:cNvPr>
            <p:cNvGrpSpPr/>
            <p:nvPr/>
          </p:nvGrpSpPr>
          <p:grpSpPr>
            <a:xfrm>
              <a:off x="9968544" y="11575"/>
              <a:ext cx="12192000" cy="6858000"/>
              <a:chOff x="0" y="0"/>
              <a:chExt cx="12192000" cy="6858000"/>
            </a:xfrm>
          </p:grpSpPr>
          <p:sp>
            <p:nvSpPr>
              <p:cNvPr id="2" name="Retângulo 1">
                <a:extLst>
                  <a:ext uri="{FF2B5EF4-FFF2-40B4-BE49-F238E27FC236}">
                    <a16:creationId xmlns:a16="http://schemas.microsoft.com/office/drawing/2014/main" id="{05A53A12-B5F8-4A21-AAE6-A2BFD0AD273E}"/>
                  </a:ext>
                </a:extLst>
              </p:cNvPr>
              <p:cNvSpPr/>
              <p:nvPr/>
            </p:nvSpPr>
            <p:spPr>
              <a:xfrm>
                <a:off x="0"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3" name="Trapezoide 2">
                <a:extLst>
                  <a:ext uri="{FF2B5EF4-FFF2-40B4-BE49-F238E27FC236}">
                    <a16:creationId xmlns:a16="http://schemas.microsoft.com/office/drawing/2014/main" id="{9D3A0D23-2F94-4132-B3F7-E3B18DD643ED}"/>
                  </a:ext>
                </a:extLst>
              </p:cNvPr>
              <p:cNvSpPr/>
              <p:nvPr/>
            </p:nvSpPr>
            <p:spPr>
              <a:xfrm rot="5400000">
                <a:off x="-924528" y="5482060"/>
                <a:ext cx="2300468" cy="451412"/>
              </a:xfrm>
              <a:prstGeom prst="trapezoid">
                <a:avLst>
                  <a:gd name="adj" fmla="val 73485"/>
                </a:avLst>
              </a:prstGeom>
              <a:gradFill flip="none" rotWithShape="1">
                <a:gsLst>
                  <a:gs pos="6000">
                    <a:schemeClr val="accent1">
                      <a:lumMod val="75000"/>
                    </a:schemeClr>
                  </a:gs>
                  <a:gs pos="100000">
                    <a:schemeClr val="accent1"/>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47" name="CaixaDeTexto 46">
              <a:extLst>
                <a:ext uri="{FF2B5EF4-FFF2-40B4-BE49-F238E27FC236}">
                  <a16:creationId xmlns:a16="http://schemas.microsoft.com/office/drawing/2014/main" id="{8F608254-EC3C-4F43-8785-885385674E31}"/>
                </a:ext>
              </a:extLst>
            </p:cNvPr>
            <p:cNvSpPr txBox="1"/>
            <p:nvPr/>
          </p:nvSpPr>
          <p:spPr>
            <a:xfrm rot="16200000">
              <a:off x="9221885" y="5329090"/>
              <a:ext cx="189923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cs typeface="Arial" panose="020B0604020202020204" pitchFamily="34" charset="0"/>
              </a:endParaRPr>
            </a:p>
          </p:txBody>
        </p:sp>
      </p:grpSp>
      <p:grpSp>
        <p:nvGrpSpPr>
          <p:cNvPr id="54" name="Agrupar 53">
            <a:extLst>
              <a:ext uri="{FF2B5EF4-FFF2-40B4-BE49-F238E27FC236}">
                <a16:creationId xmlns:a16="http://schemas.microsoft.com/office/drawing/2014/main" id="{BB19C484-A5CC-40B4-B03A-D59BB11F00F6}"/>
              </a:ext>
            </a:extLst>
          </p:cNvPr>
          <p:cNvGrpSpPr/>
          <p:nvPr/>
        </p:nvGrpSpPr>
        <p:grpSpPr>
          <a:xfrm>
            <a:off x="339041" y="-1442"/>
            <a:ext cx="12242263" cy="6858000"/>
            <a:chOff x="10362728" y="11575"/>
            <a:chExt cx="12242263" cy="6858000"/>
          </a:xfrm>
        </p:grpSpPr>
        <p:grpSp>
          <p:nvGrpSpPr>
            <p:cNvPr id="19" name="Agrupar 18">
              <a:extLst>
                <a:ext uri="{FF2B5EF4-FFF2-40B4-BE49-F238E27FC236}">
                  <a16:creationId xmlns:a16="http://schemas.microsoft.com/office/drawing/2014/main" id="{E3E8DD31-A8A1-4BB5-B11D-3BE962B4D937}"/>
                </a:ext>
              </a:extLst>
            </p:cNvPr>
            <p:cNvGrpSpPr/>
            <p:nvPr/>
          </p:nvGrpSpPr>
          <p:grpSpPr>
            <a:xfrm>
              <a:off x="10412991" y="11575"/>
              <a:ext cx="12192000" cy="6858000"/>
              <a:chOff x="451412" y="0"/>
              <a:chExt cx="12192000" cy="6858000"/>
            </a:xfrm>
          </p:grpSpPr>
          <p:sp>
            <p:nvSpPr>
              <p:cNvPr id="6" name="Retângulo 5">
                <a:extLst>
                  <a:ext uri="{FF2B5EF4-FFF2-40B4-BE49-F238E27FC236}">
                    <a16:creationId xmlns:a16="http://schemas.microsoft.com/office/drawing/2014/main" id="{43487478-5F37-46D3-9F2B-3889B47A2E07}"/>
                  </a:ext>
                </a:extLst>
              </p:cNvPr>
              <p:cNvSpPr/>
              <p:nvPr/>
            </p:nvSpPr>
            <p:spPr>
              <a:xfrm>
                <a:off x="451412"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7" name="Trapezoide 6">
                <a:extLst>
                  <a:ext uri="{FF2B5EF4-FFF2-40B4-BE49-F238E27FC236}">
                    <a16:creationId xmlns:a16="http://schemas.microsoft.com/office/drawing/2014/main" id="{06BAD990-5D3D-422B-B716-B19BC1843E07}"/>
                  </a:ext>
                </a:extLst>
              </p:cNvPr>
              <p:cNvSpPr/>
              <p:nvPr/>
            </p:nvSpPr>
            <p:spPr>
              <a:xfrm rot="5400000">
                <a:off x="-473116" y="4336168"/>
                <a:ext cx="2300468" cy="451412"/>
              </a:xfrm>
              <a:prstGeom prst="trapezoid">
                <a:avLst>
                  <a:gd name="adj" fmla="val 73485"/>
                </a:avLst>
              </a:prstGeom>
              <a:gradFill>
                <a:gsLst>
                  <a:gs pos="6000">
                    <a:schemeClr val="accent2">
                      <a:lumMod val="75000"/>
                    </a:schemeClr>
                  </a:gs>
                  <a:gs pos="100000">
                    <a:schemeClr val="accent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48" name="CaixaDeTexto 47">
              <a:extLst>
                <a:ext uri="{FF2B5EF4-FFF2-40B4-BE49-F238E27FC236}">
                  <a16:creationId xmlns:a16="http://schemas.microsoft.com/office/drawing/2014/main" id="{A11C465D-D4F6-4D6B-A765-78FCB8760684}"/>
                </a:ext>
              </a:extLst>
            </p:cNvPr>
            <p:cNvSpPr txBox="1"/>
            <p:nvPr/>
          </p:nvSpPr>
          <p:spPr>
            <a:xfrm rot="16200000">
              <a:off x="9574705" y="4363042"/>
              <a:ext cx="20992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cs typeface="Arial" panose="020B0604020202020204" pitchFamily="34" charset="0"/>
              </a:endParaRPr>
            </a:p>
          </p:txBody>
        </p:sp>
      </p:grpSp>
      <p:grpSp>
        <p:nvGrpSpPr>
          <p:cNvPr id="55" name="Agrupar 54">
            <a:extLst>
              <a:ext uri="{FF2B5EF4-FFF2-40B4-BE49-F238E27FC236}">
                <a16:creationId xmlns:a16="http://schemas.microsoft.com/office/drawing/2014/main" id="{97A88F61-8865-4103-8DF7-7911AA5AA425}"/>
              </a:ext>
            </a:extLst>
          </p:cNvPr>
          <p:cNvGrpSpPr/>
          <p:nvPr/>
        </p:nvGrpSpPr>
        <p:grpSpPr>
          <a:xfrm>
            <a:off x="723791" y="-1442"/>
            <a:ext cx="12227904" cy="6858000"/>
            <a:chOff x="10828499" y="11575"/>
            <a:chExt cx="12227904" cy="6858000"/>
          </a:xfrm>
        </p:grpSpPr>
        <p:grpSp>
          <p:nvGrpSpPr>
            <p:cNvPr id="20" name="Agrupar 19">
              <a:extLst>
                <a:ext uri="{FF2B5EF4-FFF2-40B4-BE49-F238E27FC236}">
                  <a16:creationId xmlns:a16="http://schemas.microsoft.com/office/drawing/2014/main" id="{271D4BCC-E5BE-4BEF-A567-EDBDD1B30794}"/>
                </a:ext>
              </a:extLst>
            </p:cNvPr>
            <p:cNvGrpSpPr/>
            <p:nvPr/>
          </p:nvGrpSpPr>
          <p:grpSpPr>
            <a:xfrm>
              <a:off x="10864403" y="11575"/>
              <a:ext cx="12192000" cy="6858000"/>
              <a:chOff x="902824" y="0"/>
              <a:chExt cx="12192000" cy="6858000"/>
            </a:xfrm>
          </p:grpSpPr>
          <p:sp>
            <p:nvSpPr>
              <p:cNvPr id="9" name="Retângulo 8">
                <a:extLst>
                  <a:ext uri="{FF2B5EF4-FFF2-40B4-BE49-F238E27FC236}">
                    <a16:creationId xmlns:a16="http://schemas.microsoft.com/office/drawing/2014/main" id="{3770327A-DC12-4E5E-9BB1-B9E0C9663047}"/>
                  </a:ext>
                </a:extLst>
              </p:cNvPr>
              <p:cNvSpPr/>
              <p:nvPr/>
            </p:nvSpPr>
            <p:spPr>
              <a:xfrm>
                <a:off x="902824"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10" name="Trapezoide 9">
                <a:extLst>
                  <a:ext uri="{FF2B5EF4-FFF2-40B4-BE49-F238E27FC236}">
                    <a16:creationId xmlns:a16="http://schemas.microsoft.com/office/drawing/2014/main" id="{7783DB85-8D54-42F9-AD7E-3F11EA50B65E}"/>
                  </a:ext>
                </a:extLst>
              </p:cNvPr>
              <p:cNvSpPr/>
              <p:nvPr/>
            </p:nvSpPr>
            <p:spPr>
              <a:xfrm rot="5400000">
                <a:off x="-21704" y="3201851"/>
                <a:ext cx="2300468" cy="451412"/>
              </a:xfrm>
              <a:prstGeom prst="trapezoid">
                <a:avLst>
                  <a:gd name="adj" fmla="val 73485"/>
                </a:avLst>
              </a:prstGeom>
              <a:gradFill>
                <a:gsLst>
                  <a:gs pos="6000">
                    <a:schemeClr val="accent3">
                      <a:lumMod val="75000"/>
                    </a:schemeClr>
                  </a:gs>
                  <a:gs pos="100000">
                    <a:schemeClr val="accent3"/>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49" name="CaixaDeTexto 48">
              <a:extLst>
                <a:ext uri="{FF2B5EF4-FFF2-40B4-BE49-F238E27FC236}">
                  <a16:creationId xmlns:a16="http://schemas.microsoft.com/office/drawing/2014/main" id="{0BB7680E-5B8F-4B91-8E9C-F086262D6BC9}"/>
                </a:ext>
              </a:extLst>
            </p:cNvPr>
            <p:cNvSpPr txBox="1"/>
            <p:nvPr/>
          </p:nvSpPr>
          <p:spPr>
            <a:xfrm rot="16200000">
              <a:off x="10040476" y="3184504"/>
              <a:ext cx="20992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cs typeface="Arial" panose="020B0604020202020204" pitchFamily="34" charset="0"/>
              </a:endParaRPr>
            </a:p>
          </p:txBody>
        </p:sp>
      </p:grpSp>
      <p:grpSp>
        <p:nvGrpSpPr>
          <p:cNvPr id="56" name="Agrupar 55">
            <a:extLst>
              <a:ext uri="{FF2B5EF4-FFF2-40B4-BE49-F238E27FC236}">
                <a16:creationId xmlns:a16="http://schemas.microsoft.com/office/drawing/2014/main" id="{EEF9105E-EDA0-4FE1-8E84-7F23F7690377}"/>
              </a:ext>
            </a:extLst>
          </p:cNvPr>
          <p:cNvGrpSpPr/>
          <p:nvPr/>
        </p:nvGrpSpPr>
        <p:grpSpPr>
          <a:xfrm>
            <a:off x="1128886" y="-1442"/>
            <a:ext cx="12239494" cy="6858000"/>
            <a:chOff x="11268321" y="11575"/>
            <a:chExt cx="12239494" cy="6858000"/>
          </a:xfrm>
        </p:grpSpPr>
        <p:grpSp>
          <p:nvGrpSpPr>
            <p:cNvPr id="21" name="Agrupar 20">
              <a:extLst>
                <a:ext uri="{FF2B5EF4-FFF2-40B4-BE49-F238E27FC236}">
                  <a16:creationId xmlns:a16="http://schemas.microsoft.com/office/drawing/2014/main" id="{56DB1786-E497-47F7-BB45-F71E287702D5}"/>
                </a:ext>
              </a:extLst>
            </p:cNvPr>
            <p:cNvGrpSpPr/>
            <p:nvPr/>
          </p:nvGrpSpPr>
          <p:grpSpPr>
            <a:xfrm>
              <a:off x="11315815" y="11575"/>
              <a:ext cx="12192000" cy="6858000"/>
              <a:chOff x="1354236" y="0"/>
              <a:chExt cx="12192000" cy="6858000"/>
            </a:xfrm>
          </p:grpSpPr>
          <p:sp>
            <p:nvSpPr>
              <p:cNvPr id="13" name="Retângulo 12">
                <a:extLst>
                  <a:ext uri="{FF2B5EF4-FFF2-40B4-BE49-F238E27FC236}">
                    <a16:creationId xmlns:a16="http://schemas.microsoft.com/office/drawing/2014/main" id="{28E03CB1-7ED7-426B-BCA2-0BF229370012}"/>
                  </a:ext>
                </a:extLst>
              </p:cNvPr>
              <p:cNvSpPr/>
              <p:nvPr/>
            </p:nvSpPr>
            <p:spPr>
              <a:xfrm>
                <a:off x="1354236"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14" name="Trapezoide 13">
                <a:extLst>
                  <a:ext uri="{FF2B5EF4-FFF2-40B4-BE49-F238E27FC236}">
                    <a16:creationId xmlns:a16="http://schemas.microsoft.com/office/drawing/2014/main" id="{9725501A-6A90-4CD1-8506-E105861037B7}"/>
                  </a:ext>
                </a:extLst>
              </p:cNvPr>
              <p:cNvSpPr/>
              <p:nvPr/>
            </p:nvSpPr>
            <p:spPr>
              <a:xfrm rot="5400000">
                <a:off x="429708" y="2044387"/>
                <a:ext cx="2300468" cy="451412"/>
              </a:xfrm>
              <a:prstGeom prst="trapezoid">
                <a:avLst>
                  <a:gd name="adj" fmla="val 73485"/>
                </a:avLst>
              </a:prstGeom>
              <a:gradFill>
                <a:gsLst>
                  <a:gs pos="6000">
                    <a:schemeClr val="accent4">
                      <a:lumMod val="75000"/>
                    </a:schemeClr>
                  </a:gs>
                  <a:gs pos="100000">
                    <a:schemeClr val="accent4"/>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51" name="CaixaDeTexto 50">
              <a:extLst>
                <a:ext uri="{FF2B5EF4-FFF2-40B4-BE49-F238E27FC236}">
                  <a16:creationId xmlns:a16="http://schemas.microsoft.com/office/drawing/2014/main" id="{B39C4FF8-E87E-438A-B1D0-3C054FF62F0D}"/>
                </a:ext>
              </a:extLst>
            </p:cNvPr>
            <p:cNvSpPr txBox="1"/>
            <p:nvPr/>
          </p:nvSpPr>
          <p:spPr>
            <a:xfrm rot="16200000">
              <a:off x="10480298" y="2027288"/>
              <a:ext cx="20992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cs typeface="Arial" panose="020B0604020202020204" pitchFamily="34" charset="0"/>
              </a:endParaRPr>
            </a:p>
          </p:txBody>
        </p:sp>
      </p:grpSp>
      <p:grpSp>
        <p:nvGrpSpPr>
          <p:cNvPr id="57" name="Agrupar 56">
            <a:extLst>
              <a:ext uri="{FF2B5EF4-FFF2-40B4-BE49-F238E27FC236}">
                <a16:creationId xmlns:a16="http://schemas.microsoft.com/office/drawing/2014/main" id="{C9951018-5896-4D81-AA24-92344187C7E0}"/>
              </a:ext>
            </a:extLst>
          </p:cNvPr>
          <p:cNvGrpSpPr/>
          <p:nvPr/>
        </p:nvGrpSpPr>
        <p:grpSpPr>
          <a:xfrm>
            <a:off x="11716940" y="-14458"/>
            <a:ext cx="12242287" cy="6884033"/>
            <a:chOff x="11716940" y="-14458"/>
            <a:chExt cx="12242287" cy="6884033"/>
          </a:xfrm>
        </p:grpSpPr>
        <p:grpSp>
          <p:nvGrpSpPr>
            <p:cNvPr id="22" name="Agrupar 21">
              <a:extLst>
                <a:ext uri="{FF2B5EF4-FFF2-40B4-BE49-F238E27FC236}">
                  <a16:creationId xmlns:a16="http://schemas.microsoft.com/office/drawing/2014/main" id="{D28C2309-53C1-4BF0-9E69-4B12B3CEAB1D}"/>
                </a:ext>
              </a:extLst>
            </p:cNvPr>
            <p:cNvGrpSpPr/>
            <p:nvPr/>
          </p:nvGrpSpPr>
          <p:grpSpPr>
            <a:xfrm>
              <a:off x="11767227" y="-14458"/>
              <a:ext cx="12192000" cy="6884033"/>
              <a:chOff x="1805648" y="-26033"/>
              <a:chExt cx="12192000" cy="6884033"/>
            </a:xfrm>
          </p:grpSpPr>
          <p:sp>
            <p:nvSpPr>
              <p:cNvPr id="16" name="Retângulo 15">
                <a:extLst>
                  <a:ext uri="{FF2B5EF4-FFF2-40B4-BE49-F238E27FC236}">
                    <a16:creationId xmlns:a16="http://schemas.microsoft.com/office/drawing/2014/main" id="{CD8E1AD8-E21D-459A-B1B2-004EE3FB62F6}"/>
                  </a:ext>
                </a:extLst>
              </p:cNvPr>
              <p:cNvSpPr/>
              <p:nvPr/>
            </p:nvSpPr>
            <p:spPr>
              <a:xfrm>
                <a:off x="1805648"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17" name="Trapezoide 16">
                <a:extLst>
                  <a:ext uri="{FF2B5EF4-FFF2-40B4-BE49-F238E27FC236}">
                    <a16:creationId xmlns:a16="http://schemas.microsoft.com/office/drawing/2014/main" id="{FDF9E4CB-FC03-4CD4-857C-805456A5B41E}"/>
                  </a:ext>
                </a:extLst>
              </p:cNvPr>
              <p:cNvSpPr/>
              <p:nvPr/>
            </p:nvSpPr>
            <p:spPr>
              <a:xfrm rot="5400000">
                <a:off x="881120" y="898495"/>
                <a:ext cx="2300468" cy="451412"/>
              </a:xfrm>
              <a:prstGeom prst="trapezoid">
                <a:avLst>
                  <a:gd name="adj" fmla="val 73485"/>
                </a:avLst>
              </a:prstGeom>
              <a:gradFill>
                <a:gsLst>
                  <a:gs pos="6000">
                    <a:schemeClr val="accent5">
                      <a:lumMod val="75000"/>
                    </a:schemeClr>
                  </a:gs>
                  <a:gs pos="100000">
                    <a:schemeClr val="accent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52" name="CaixaDeTexto 51">
              <a:extLst>
                <a:ext uri="{FF2B5EF4-FFF2-40B4-BE49-F238E27FC236}">
                  <a16:creationId xmlns:a16="http://schemas.microsoft.com/office/drawing/2014/main" id="{514709E6-CA40-4835-8046-3D7331F95BFB}"/>
                </a:ext>
              </a:extLst>
            </p:cNvPr>
            <p:cNvSpPr txBox="1"/>
            <p:nvPr/>
          </p:nvSpPr>
          <p:spPr>
            <a:xfrm rot="16200000">
              <a:off x="10928917" y="869824"/>
              <a:ext cx="20992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cs typeface="Arial" panose="020B0604020202020204" pitchFamily="34" charset="0"/>
              </a:endParaRPr>
            </a:p>
          </p:txBody>
        </p:sp>
      </p:grpSp>
      <p:pic>
        <p:nvPicPr>
          <p:cNvPr id="5" name="Picture 4">
            <a:extLst>
              <a:ext uri="{FF2B5EF4-FFF2-40B4-BE49-F238E27FC236}">
                <a16:creationId xmlns:a16="http://schemas.microsoft.com/office/drawing/2014/main" id="{7C68886E-E84D-A5AD-3704-3C61D3C8B9B0}"/>
              </a:ext>
            </a:extLst>
          </p:cNvPr>
          <p:cNvPicPr>
            <a:picLocks noChangeAspect="1"/>
          </p:cNvPicPr>
          <p:nvPr/>
        </p:nvPicPr>
        <p:blipFill>
          <a:blip r:embed="rId2"/>
          <a:stretch>
            <a:fillRect/>
          </a:stretch>
        </p:blipFill>
        <p:spPr>
          <a:xfrm>
            <a:off x="2468126" y="1889727"/>
            <a:ext cx="4668627" cy="2801176"/>
          </a:xfrm>
          <a:prstGeom prst="rect">
            <a:avLst/>
          </a:prstGeom>
        </p:spPr>
      </p:pic>
      <p:grpSp>
        <p:nvGrpSpPr>
          <p:cNvPr id="8" name="Agrupar 106">
            <a:extLst>
              <a:ext uri="{FF2B5EF4-FFF2-40B4-BE49-F238E27FC236}">
                <a16:creationId xmlns:a16="http://schemas.microsoft.com/office/drawing/2014/main" id="{8B414DA0-2CBE-B4E4-974E-4D9825486706}"/>
              </a:ext>
            </a:extLst>
          </p:cNvPr>
          <p:cNvGrpSpPr/>
          <p:nvPr/>
        </p:nvGrpSpPr>
        <p:grpSpPr>
          <a:xfrm>
            <a:off x="8926331" y="2882882"/>
            <a:ext cx="2373923" cy="571500"/>
            <a:chOff x="3420204" y="741742"/>
            <a:chExt cx="2373923" cy="571500"/>
          </a:xfrm>
        </p:grpSpPr>
        <p:sp>
          <p:nvSpPr>
            <p:cNvPr id="11" name="Retângulo: Cantos Arredondados 15">
              <a:extLst>
                <a:ext uri="{FF2B5EF4-FFF2-40B4-BE49-F238E27FC236}">
                  <a16:creationId xmlns:a16="http://schemas.microsoft.com/office/drawing/2014/main" id="{D6A7840F-691B-869F-BCD2-BAFF08B7B99E}"/>
                </a:ext>
              </a:extLst>
            </p:cNvPr>
            <p:cNvSpPr/>
            <p:nvPr/>
          </p:nvSpPr>
          <p:spPr>
            <a:xfrm>
              <a:off x="3420204" y="741742"/>
              <a:ext cx="2373923" cy="571500"/>
            </a:xfrm>
            <a:prstGeom prst="roundRect">
              <a:avLst>
                <a:gd name="adj" fmla="val 50000"/>
              </a:avLst>
            </a:prstGeom>
            <a:solidFill>
              <a:schemeClr val="accent1"/>
            </a:solidFill>
            <a:ln>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CaixaDeTexto 94">
              <a:extLst>
                <a:ext uri="{FF2B5EF4-FFF2-40B4-BE49-F238E27FC236}">
                  <a16:creationId xmlns:a16="http://schemas.microsoft.com/office/drawing/2014/main" id="{A2B0BF78-CDFB-0F23-A641-4E1249F2B87C}"/>
                </a:ext>
              </a:extLst>
            </p:cNvPr>
            <p:cNvSpPr txBox="1"/>
            <p:nvPr/>
          </p:nvSpPr>
          <p:spPr>
            <a:xfrm>
              <a:off x="3685515" y="827437"/>
              <a:ext cx="185664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pt-BR" sz="2000">
                  <a:latin typeface="Bebas Neue" panose="020B0606020202050201" pitchFamily="34" charset="0"/>
                </a:rPr>
                <a:t>Improve services</a:t>
              </a:r>
            </a:p>
          </p:txBody>
        </p:sp>
      </p:grpSp>
      <p:grpSp>
        <p:nvGrpSpPr>
          <p:cNvPr id="15" name="Agrupar 107">
            <a:extLst>
              <a:ext uri="{FF2B5EF4-FFF2-40B4-BE49-F238E27FC236}">
                <a16:creationId xmlns:a16="http://schemas.microsoft.com/office/drawing/2014/main" id="{51A493DC-95A3-3D83-511B-5DC775B6188B}"/>
              </a:ext>
            </a:extLst>
          </p:cNvPr>
          <p:cNvGrpSpPr/>
          <p:nvPr/>
        </p:nvGrpSpPr>
        <p:grpSpPr>
          <a:xfrm>
            <a:off x="1926079" y="5955799"/>
            <a:ext cx="2613698" cy="571500"/>
            <a:chOff x="-2254634" y="561485"/>
            <a:chExt cx="2613698" cy="571500"/>
          </a:xfrm>
        </p:grpSpPr>
        <p:sp>
          <p:nvSpPr>
            <p:cNvPr id="23" name="Retângulo: Cantos Arredondados 48">
              <a:extLst>
                <a:ext uri="{FF2B5EF4-FFF2-40B4-BE49-F238E27FC236}">
                  <a16:creationId xmlns:a16="http://schemas.microsoft.com/office/drawing/2014/main" id="{EC1D7804-9602-CC99-BCFD-E63DBEA7D2C7}"/>
                </a:ext>
              </a:extLst>
            </p:cNvPr>
            <p:cNvSpPr/>
            <p:nvPr/>
          </p:nvSpPr>
          <p:spPr>
            <a:xfrm>
              <a:off x="-2164428" y="561485"/>
              <a:ext cx="2373923" cy="571500"/>
            </a:xfrm>
            <a:prstGeom prst="roundRect">
              <a:avLst>
                <a:gd name="adj" fmla="val 50000"/>
              </a:avLst>
            </a:prstGeom>
            <a:solidFill>
              <a:schemeClr val="accent2"/>
            </a:solidFill>
            <a:ln>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CaixaDeTexto 100">
              <a:extLst>
                <a:ext uri="{FF2B5EF4-FFF2-40B4-BE49-F238E27FC236}">
                  <a16:creationId xmlns:a16="http://schemas.microsoft.com/office/drawing/2014/main" id="{9C9729C2-8F22-AC63-AD5F-CD2B34854233}"/>
                </a:ext>
              </a:extLst>
            </p:cNvPr>
            <p:cNvSpPr txBox="1"/>
            <p:nvPr/>
          </p:nvSpPr>
          <p:spPr>
            <a:xfrm>
              <a:off x="-2254634" y="649258"/>
              <a:ext cx="2613698" cy="369332"/>
            </a:xfrm>
            <a:prstGeom prst="rect">
              <a:avLst/>
            </a:prstGeom>
            <a:noFill/>
          </p:spPr>
          <p:txBody>
            <a:bodyPr wrap="square" rtlCol="0">
              <a:spAutoFit/>
            </a:bodyPr>
            <a:lstStyle/>
            <a:p>
              <a:pPr algn="ctr">
                <a:defRPr/>
              </a:pPr>
              <a:r>
                <a:rPr lang="pt-BR">
                  <a:solidFill>
                    <a:prstClr val="white"/>
                  </a:solidFill>
                  <a:latin typeface="Bebas Neue" panose="020B0606020202050201" pitchFamily="34" charset="0"/>
                </a:rPr>
                <a:t>Work in more efficient ways</a:t>
              </a:r>
            </a:p>
          </p:txBody>
        </p:sp>
      </p:grpSp>
      <p:sp>
        <p:nvSpPr>
          <p:cNvPr id="25" name="Forma Livre: Forma 82">
            <a:extLst>
              <a:ext uri="{FF2B5EF4-FFF2-40B4-BE49-F238E27FC236}">
                <a16:creationId xmlns:a16="http://schemas.microsoft.com/office/drawing/2014/main" id="{1195951D-F28A-24D5-5A85-79D9661E11B3}"/>
              </a:ext>
            </a:extLst>
          </p:cNvPr>
          <p:cNvSpPr/>
          <p:nvPr/>
        </p:nvSpPr>
        <p:spPr>
          <a:xfrm flipH="1" flipV="1">
            <a:off x="2569915" y="4539724"/>
            <a:ext cx="624813" cy="1416074"/>
          </a:xfrm>
          <a:custGeom>
            <a:avLst/>
            <a:gdLst>
              <a:gd name="connsiteX0" fmla="*/ 0 w 1213339"/>
              <a:gd name="connsiteY0" fmla="*/ 1152818 h 1208046"/>
              <a:gd name="connsiteX1" fmla="*/ 465993 w 1213339"/>
              <a:gd name="connsiteY1" fmla="*/ 1100064 h 1208046"/>
              <a:gd name="connsiteX2" fmla="*/ 747346 w 1213339"/>
              <a:gd name="connsiteY2" fmla="*/ 176872 h 1208046"/>
              <a:gd name="connsiteX3" fmla="*/ 1213339 w 1213339"/>
              <a:gd name="connsiteY3" fmla="*/ 1026 h 1208046"/>
            </a:gdLst>
            <a:ahLst/>
            <a:cxnLst>
              <a:cxn ang="0">
                <a:pos x="connsiteX0" y="connsiteY0"/>
              </a:cxn>
              <a:cxn ang="0">
                <a:pos x="connsiteX1" y="connsiteY1"/>
              </a:cxn>
              <a:cxn ang="0">
                <a:pos x="connsiteX2" y="connsiteY2"/>
              </a:cxn>
              <a:cxn ang="0">
                <a:pos x="connsiteX3" y="connsiteY3"/>
              </a:cxn>
            </a:cxnLst>
            <a:rect l="l" t="t" r="r" b="b"/>
            <a:pathLst>
              <a:path w="1213339" h="1208046">
                <a:moveTo>
                  <a:pt x="0" y="1152818"/>
                </a:moveTo>
                <a:cubicBezTo>
                  <a:pt x="170717" y="1207770"/>
                  <a:pt x="341435" y="1262722"/>
                  <a:pt x="465993" y="1100064"/>
                </a:cubicBezTo>
                <a:cubicBezTo>
                  <a:pt x="590551" y="937406"/>
                  <a:pt x="622788" y="360045"/>
                  <a:pt x="747346" y="176872"/>
                </a:cubicBezTo>
                <a:cubicBezTo>
                  <a:pt x="871904" y="-6301"/>
                  <a:pt x="1042621" y="-2638"/>
                  <a:pt x="1213339" y="1026"/>
                </a:cubicBezTo>
              </a:path>
            </a:pathLst>
          </a:custGeom>
          <a:ln w="38100">
            <a:solidFill>
              <a:schemeClr val="tx1">
                <a:lumMod val="85000"/>
                <a:lumOff val="15000"/>
              </a:schemeClr>
            </a:solidFill>
            <a:round/>
            <a:tailEnd type="oval" w="lg" len="lg"/>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 name="Forma Livre: Forma 85">
            <a:extLst>
              <a:ext uri="{FF2B5EF4-FFF2-40B4-BE49-F238E27FC236}">
                <a16:creationId xmlns:a16="http://schemas.microsoft.com/office/drawing/2014/main" id="{3A8961B8-07EC-F2DE-2674-14A6EEBA2B51}"/>
              </a:ext>
            </a:extLst>
          </p:cNvPr>
          <p:cNvSpPr/>
          <p:nvPr/>
        </p:nvSpPr>
        <p:spPr>
          <a:xfrm>
            <a:off x="7084555" y="3213097"/>
            <a:ext cx="1855124" cy="1524365"/>
          </a:xfrm>
          <a:custGeom>
            <a:avLst/>
            <a:gdLst>
              <a:gd name="connsiteX0" fmla="*/ 0 w 1521069"/>
              <a:gd name="connsiteY0" fmla="*/ 2356338 h 2512405"/>
              <a:gd name="connsiteX1" fmla="*/ 536331 w 1521069"/>
              <a:gd name="connsiteY1" fmla="*/ 2321169 h 2512405"/>
              <a:gd name="connsiteX2" fmla="*/ 835269 w 1521069"/>
              <a:gd name="connsiteY2" fmla="*/ 457200 h 2512405"/>
              <a:gd name="connsiteX3" fmla="*/ 1521069 w 1521069"/>
              <a:gd name="connsiteY3" fmla="*/ 0 h 2512405"/>
            </a:gdLst>
            <a:ahLst/>
            <a:cxnLst>
              <a:cxn ang="0">
                <a:pos x="connsiteX0" y="connsiteY0"/>
              </a:cxn>
              <a:cxn ang="0">
                <a:pos x="connsiteX1" y="connsiteY1"/>
              </a:cxn>
              <a:cxn ang="0">
                <a:pos x="connsiteX2" y="connsiteY2"/>
              </a:cxn>
              <a:cxn ang="0">
                <a:pos x="connsiteX3" y="connsiteY3"/>
              </a:cxn>
            </a:cxnLst>
            <a:rect l="l" t="t" r="r" b="b"/>
            <a:pathLst>
              <a:path w="1521069" h="2512405">
                <a:moveTo>
                  <a:pt x="0" y="2356338"/>
                </a:moveTo>
                <a:cubicBezTo>
                  <a:pt x="198560" y="2497015"/>
                  <a:pt x="397120" y="2637692"/>
                  <a:pt x="536331" y="2321169"/>
                </a:cubicBezTo>
                <a:cubicBezTo>
                  <a:pt x="675543" y="2004646"/>
                  <a:pt x="671146" y="844061"/>
                  <a:pt x="835269" y="457200"/>
                </a:cubicBezTo>
                <a:cubicBezTo>
                  <a:pt x="999392" y="70339"/>
                  <a:pt x="1260230" y="35169"/>
                  <a:pt x="1521069" y="0"/>
                </a:cubicBezTo>
              </a:path>
            </a:pathLst>
          </a:custGeom>
          <a:ln w="38100">
            <a:solidFill>
              <a:schemeClr val="tx1">
                <a:lumMod val="85000"/>
                <a:lumOff val="15000"/>
              </a:schemeClr>
            </a:solidFill>
            <a:round/>
            <a:tailEnd type="oval" w="lg" len="lg"/>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TextBox 26">
            <a:extLst>
              <a:ext uri="{FF2B5EF4-FFF2-40B4-BE49-F238E27FC236}">
                <a16:creationId xmlns:a16="http://schemas.microsoft.com/office/drawing/2014/main" id="{64BE3CF2-433D-C47B-E7F5-DF43848463CE}"/>
              </a:ext>
            </a:extLst>
          </p:cNvPr>
          <p:cNvSpPr txBox="1"/>
          <p:nvPr/>
        </p:nvSpPr>
        <p:spPr>
          <a:xfrm>
            <a:off x="3818374" y="211015"/>
            <a:ext cx="4803112" cy="646331"/>
          </a:xfrm>
          <a:prstGeom prst="rect">
            <a:avLst/>
          </a:prstGeom>
          <a:noFill/>
        </p:spPr>
        <p:txBody>
          <a:bodyPr wrap="square" rtlCol="0">
            <a:spAutoFit/>
          </a:bodyPr>
          <a:lstStyle/>
          <a:p>
            <a:pPr algn="ctr"/>
            <a:r>
              <a:rPr lang="en-GB" sz="3600" b="1"/>
              <a:t>Administrative </a:t>
            </a:r>
          </a:p>
        </p:txBody>
      </p:sp>
      <p:sp>
        <p:nvSpPr>
          <p:cNvPr id="4" name="TextBox 3">
            <a:extLst>
              <a:ext uri="{FF2B5EF4-FFF2-40B4-BE49-F238E27FC236}">
                <a16:creationId xmlns:a16="http://schemas.microsoft.com/office/drawing/2014/main" id="{BEF35CDB-6E78-68C4-49E8-7C49508797B2}"/>
              </a:ext>
            </a:extLst>
          </p:cNvPr>
          <p:cNvSpPr txBox="1"/>
          <p:nvPr/>
        </p:nvSpPr>
        <p:spPr>
          <a:xfrm>
            <a:off x="3611413" y="4737462"/>
            <a:ext cx="2435096" cy="646331"/>
          </a:xfrm>
          <a:prstGeom prst="rect">
            <a:avLst/>
          </a:prstGeom>
          <a:noFill/>
        </p:spPr>
        <p:txBody>
          <a:bodyPr wrap="square" rtlCol="0">
            <a:spAutoFit/>
          </a:bodyPr>
          <a:lstStyle/>
          <a:p>
            <a:r>
              <a:rPr lang="en-GB"/>
              <a:t>Healthcare Executive (2021)</a:t>
            </a:r>
          </a:p>
        </p:txBody>
      </p:sp>
    </p:spTree>
    <p:extLst>
      <p:ext uri="{BB962C8B-B14F-4D97-AF65-F5344CB8AC3E}">
        <p14:creationId xmlns:p14="http://schemas.microsoft.com/office/powerpoint/2010/main" val="32191451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wipe(down)">
                                      <p:cBhvr>
                                        <p:cTn id="7" dur="500"/>
                                        <p:tgtEl>
                                          <p:spTgt spid="26"/>
                                        </p:tgtEl>
                                      </p:cBhvr>
                                    </p:animEffect>
                                  </p:childTnLst>
                                </p:cTn>
                              </p:par>
                            </p:childTnLst>
                          </p:cTn>
                        </p:par>
                        <p:par>
                          <p:cTn id="8" fill="hold">
                            <p:stCondLst>
                              <p:cond delay="500"/>
                            </p:stCondLst>
                            <p:childTnLst>
                              <p:par>
                                <p:cTn id="9" presetID="53" presetClass="entr" presetSubtype="16"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p:cTn id="11" dur="250" fill="hold"/>
                                        <p:tgtEl>
                                          <p:spTgt spid="8"/>
                                        </p:tgtEl>
                                        <p:attrNameLst>
                                          <p:attrName>ppt_w</p:attrName>
                                        </p:attrNameLst>
                                      </p:cBhvr>
                                      <p:tavLst>
                                        <p:tav tm="0">
                                          <p:val>
                                            <p:fltVal val="0"/>
                                          </p:val>
                                        </p:tav>
                                        <p:tav tm="100000">
                                          <p:val>
                                            <p:strVal val="#ppt_w"/>
                                          </p:val>
                                        </p:tav>
                                      </p:tavLst>
                                    </p:anim>
                                    <p:anim calcmode="lin" valueType="num">
                                      <p:cBhvr>
                                        <p:cTn id="12" dur="250" fill="hold"/>
                                        <p:tgtEl>
                                          <p:spTgt spid="8"/>
                                        </p:tgtEl>
                                        <p:attrNameLst>
                                          <p:attrName>ppt_h</p:attrName>
                                        </p:attrNameLst>
                                      </p:cBhvr>
                                      <p:tavLst>
                                        <p:tav tm="0">
                                          <p:val>
                                            <p:fltVal val="0"/>
                                          </p:val>
                                        </p:tav>
                                        <p:tav tm="100000">
                                          <p:val>
                                            <p:strVal val="#ppt_h"/>
                                          </p:val>
                                        </p:tav>
                                      </p:tavLst>
                                    </p:anim>
                                    <p:animEffect transition="in" filter="fade">
                                      <p:cBhvr>
                                        <p:cTn id="13" dur="250"/>
                                        <p:tgtEl>
                                          <p:spTgt spid="8"/>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25"/>
                                        </p:tgtEl>
                                        <p:attrNameLst>
                                          <p:attrName>style.visibility</p:attrName>
                                        </p:attrNameLst>
                                      </p:cBhvr>
                                      <p:to>
                                        <p:strVal val="visible"/>
                                      </p:to>
                                    </p:set>
                                    <p:animEffect transition="in" filter="wipe(left)">
                                      <p:cBhvr>
                                        <p:cTn id="16" dur="500"/>
                                        <p:tgtEl>
                                          <p:spTgt spid="25"/>
                                        </p:tgtEl>
                                      </p:cBhvr>
                                    </p:animEffect>
                                  </p:childTnLst>
                                </p:cTn>
                              </p:par>
                            </p:childTnLst>
                          </p:cTn>
                        </p:par>
                        <p:par>
                          <p:cTn id="17" fill="hold">
                            <p:stCondLst>
                              <p:cond delay="1000"/>
                            </p:stCondLst>
                            <p:childTnLst>
                              <p:par>
                                <p:cTn id="18" presetID="53" presetClass="entr" presetSubtype="16" fill="hold" nodeType="afterEffect">
                                  <p:stCondLst>
                                    <p:cond delay="0"/>
                                  </p:stCondLst>
                                  <p:childTnLst>
                                    <p:set>
                                      <p:cBhvr>
                                        <p:cTn id="19" dur="1" fill="hold">
                                          <p:stCondLst>
                                            <p:cond delay="0"/>
                                          </p:stCondLst>
                                        </p:cTn>
                                        <p:tgtEl>
                                          <p:spTgt spid="15"/>
                                        </p:tgtEl>
                                        <p:attrNameLst>
                                          <p:attrName>style.visibility</p:attrName>
                                        </p:attrNameLst>
                                      </p:cBhvr>
                                      <p:to>
                                        <p:strVal val="visible"/>
                                      </p:to>
                                    </p:set>
                                    <p:anim calcmode="lin" valueType="num">
                                      <p:cBhvr>
                                        <p:cTn id="20" dur="250" fill="hold"/>
                                        <p:tgtEl>
                                          <p:spTgt spid="15"/>
                                        </p:tgtEl>
                                        <p:attrNameLst>
                                          <p:attrName>ppt_w</p:attrName>
                                        </p:attrNameLst>
                                      </p:cBhvr>
                                      <p:tavLst>
                                        <p:tav tm="0">
                                          <p:val>
                                            <p:fltVal val="0"/>
                                          </p:val>
                                        </p:tav>
                                        <p:tav tm="100000">
                                          <p:val>
                                            <p:strVal val="#ppt_w"/>
                                          </p:val>
                                        </p:tav>
                                      </p:tavLst>
                                    </p:anim>
                                    <p:anim calcmode="lin" valueType="num">
                                      <p:cBhvr>
                                        <p:cTn id="21" dur="250" fill="hold"/>
                                        <p:tgtEl>
                                          <p:spTgt spid="15"/>
                                        </p:tgtEl>
                                        <p:attrNameLst>
                                          <p:attrName>ppt_h</p:attrName>
                                        </p:attrNameLst>
                                      </p:cBhvr>
                                      <p:tavLst>
                                        <p:tav tm="0">
                                          <p:val>
                                            <p:fltVal val="0"/>
                                          </p:val>
                                        </p:tav>
                                        <p:tav tm="100000">
                                          <p:val>
                                            <p:strVal val="#ppt_h"/>
                                          </p:val>
                                        </p:tav>
                                      </p:tavLst>
                                    </p:anim>
                                    <p:animEffect transition="in" filter="fade">
                                      <p:cBhvr>
                                        <p:cTn id="22" dur="25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3" name="Agrupar 52">
            <a:extLst>
              <a:ext uri="{FF2B5EF4-FFF2-40B4-BE49-F238E27FC236}">
                <a16:creationId xmlns:a16="http://schemas.microsoft.com/office/drawing/2014/main" id="{13662558-4204-40B6-8981-B69E9050BD20}"/>
              </a:ext>
            </a:extLst>
          </p:cNvPr>
          <p:cNvGrpSpPr/>
          <p:nvPr/>
        </p:nvGrpSpPr>
        <p:grpSpPr>
          <a:xfrm>
            <a:off x="-55926" y="-1442"/>
            <a:ext cx="12250653" cy="6858000"/>
            <a:chOff x="9909891" y="11575"/>
            <a:chExt cx="12250653" cy="6858000"/>
          </a:xfrm>
        </p:grpSpPr>
        <p:grpSp>
          <p:nvGrpSpPr>
            <p:cNvPr id="18" name="Agrupar 17">
              <a:extLst>
                <a:ext uri="{FF2B5EF4-FFF2-40B4-BE49-F238E27FC236}">
                  <a16:creationId xmlns:a16="http://schemas.microsoft.com/office/drawing/2014/main" id="{A23C6753-A696-4204-9C01-EFED7FBF1F72}"/>
                </a:ext>
              </a:extLst>
            </p:cNvPr>
            <p:cNvGrpSpPr/>
            <p:nvPr/>
          </p:nvGrpSpPr>
          <p:grpSpPr>
            <a:xfrm>
              <a:off x="9968544" y="11575"/>
              <a:ext cx="12192000" cy="6858000"/>
              <a:chOff x="0" y="0"/>
              <a:chExt cx="12192000" cy="6858000"/>
            </a:xfrm>
          </p:grpSpPr>
          <p:sp>
            <p:nvSpPr>
              <p:cNvPr id="2" name="Retângulo 1">
                <a:extLst>
                  <a:ext uri="{FF2B5EF4-FFF2-40B4-BE49-F238E27FC236}">
                    <a16:creationId xmlns:a16="http://schemas.microsoft.com/office/drawing/2014/main" id="{05A53A12-B5F8-4A21-AAE6-A2BFD0AD273E}"/>
                  </a:ext>
                </a:extLst>
              </p:cNvPr>
              <p:cNvSpPr/>
              <p:nvPr/>
            </p:nvSpPr>
            <p:spPr>
              <a:xfrm>
                <a:off x="0"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3" name="Trapezoide 2">
                <a:extLst>
                  <a:ext uri="{FF2B5EF4-FFF2-40B4-BE49-F238E27FC236}">
                    <a16:creationId xmlns:a16="http://schemas.microsoft.com/office/drawing/2014/main" id="{9D3A0D23-2F94-4132-B3F7-E3B18DD643ED}"/>
                  </a:ext>
                </a:extLst>
              </p:cNvPr>
              <p:cNvSpPr/>
              <p:nvPr/>
            </p:nvSpPr>
            <p:spPr>
              <a:xfrm rot="5400000">
                <a:off x="-924528" y="5482060"/>
                <a:ext cx="2300468" cy="451412"/>
              </a:xfrm>
              <a:prstGeom prst="trapezoid">
                <a:avLst>
                  <a:gd name="adj" fmla="val 73485"/>
                </a:avLst>
              </a:prstGeom>
              <a:gradFill flip="none" rotWithShape="1">
                <a:gsLst>
                  <a:gs pos="6000">
                    <a:schemeClr val="accent1">
                      <a:lumMod val="75000"/>
                    </a:schemeClr>
                  </a:gs>
                  <a:gs pos="100000">
                    <a:schemeClr val="accent1"/>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47" name="CaixaDeTexto 46">
              <a:extLst>
                <a:ext uri="{FF2B5EF4-FFF2-40B4-BE49-F238E27FC236}">
                  <a16:creationId xmlns:a16="http://schemas.microsoft.com/office/drawing/2014/main" id="{8F608254-EC3C-4F43-8785-885385674E31}"/>
                </a:ext>
              </a:extLst>
            </p:cNvPr>
            <p:cNvSpPr txBox="1"/>
            <p:nvPr/>
          </p:nvSpPr>
          <p:spPr>
            <a:xfrm rot="16200000">
              <a:off x="9221885" y="5329090"/>
              <a:ext cx="189923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cs typeface="Arial" panose="020B0604020202020204" pitchFamily="34" charset="0"/>
              </a:endParaRPr>
            </a:p>
          </p:txBody>
        </p:sp>
      </p:grpSp>
      <p:grpSp>
        <p:nvGrpSpPr>
          <p:cNvPr id="54" name="Agrupar 53">
            <a:extLst>
              <a:ext uri="{FF2B5EF4-FFF2-40B4-BE49-F238E27FC236}">
                <a16:creationId xmlns:a16="http://schemas.microsoft.com/office/drawing/2014/main" id="{BB19C484-A5CC-40B4-B03A-D59BB11F00F6}"/>
              </a:ext>
            </a:extLst>
          </p:cNvPr>
          <p:cNvGrpSpPr/>
          <p:nvPr/>
        </p:nvGrpSpPr>
        <p:grpSpPr>
          <a:xfrm>
            <a:off x="339041" y="-1442"/>
            <a:ext cx="12242263" cy="6858000"/>
            <a:chOff x="10362728" y="11575"/>
            <a:chExt cx="12242263" cy="6858000"/>
          </a:xfrm>
        </p:grpSpPr>
        <p:grpSp>
          <p:nvGrpSpPr>
            <p:cNvPr id="19" name="Agrupar 18">
              <a:extLst>
                <a:ext uri="{FF2B5EF4-FFF2-40B4-BE49-F238E27FC236}">
                  <a16:creationId xmlns:a16="http://schemas.microsoft.com/office/drawing/2014/main" id="{E3E8DD31-A8A1-4BB5-B11D-3BE962B4D937}"/>
                </a:ext>
              </a:extLst>
            </p:cNvPr>
            <p:cNvGrpSpPr/>
            <p:nvPr/>
          </p:nvGrpSpPr>
          <p:grpSpPr>
            <a:xfrm>
              <a:off x="10412991" y="11575"/>
              <a:ext cx="12192000" cy="6858000"/>
              <a:chOff x="451412" y="0"/>
              <a:chExt cx="12192000" cy="6858000"/>
            </a:xfrm>
          </p:grpSpPr>
          <p:sp>
            <p:nvSpPr>
              <p:cNvPr id="6" name="Retângulo 5">
                <a:extLst>
                  <a:ext uri="{FF2B5EF4-FFF2-40B4-BE49-F238E27FC236}">
                    <a16:creationId xmlns:a16="http://schemas.microsoft.com/office/drawing/2014/main" id="{43487478-5F37-46D3-9F2B-3889B47A2E07}"/>
                  </a:ext>
                </a:extLst>
              </p:cNvPr>
              <p:cNvSpPr/>
              <p:nvPr/>
            </p:nvSpPr>
            <p:spPr>
              <a:xfrm>
                <a:off x="451412"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7" name="Trapezoide 6">
                <a:extLst>
                  <a:ext uri="{FF2B5EF4-FFF2-40B4-BE49-F238E27FC236}">
                    <a16:creationId xmlns:a16="http://schemas.microsoft.com/office/drawing/2014/main" id="{06BAD990-5D3D-422B-B716-B19BC1843E07}"/>
                  </a:ext>
                </a:extLst>
              </p:cNvPr>
              <p:cNvSpPr/>
              <p:nvPr/>
            </p:nvSpPr>
            <p:spPr>
              <a:xfrm rot="5400000">
                <a:off x="-473116" y="4336168"/>
                <a:ext cx="2300468" cy="451412"/>
              </a:xfrm>
              <a:prstGeom prst="trapezoid">
                <a:avLst>
                  <a:gd name="adj" fmla="val 73485"/>
                </a:avLst>
              </a:prstGeom>
              <a:gradFill>
                <a:gsLst>
                  <a:gs pos="6000">
                    <a:schemeClr val="accent2">
                      <a:lumMod val="75000"/>
                    </a:schemeClr>
                  </a:gs>
                  <a:gs pos="100000">
                    <a:schemeClr val="accent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48" name="CaixaDeTexto 47">
              <a:extLst>
                <a:ext uri="{FF2B5EF4-FFF2-40B4-BE49-F238E27FC236}">
                  <a16:creationId xmlns:a16="http://schemas.microsoft.com/office/drawing/2014/main" id="{A11C465D-D4F6-4D6B-A765-78FCB8760684}"/>
                </a:ext>
              </a:extLst>
            </p:cNvPr>
            <p:cNvSpPr txBox="1"/>
            <p:nvPr/>
          </p:nvSpPr>
          <p:spPr>
            <a:xfrm rot="16200000">
              <a:off x="9574705" y="4363042"/>
              <a:ext cx="20992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cs typeface="Arial" panose="020B0604020202020204" pitchFamily="34" charset="0"/>
              </a:endParaRPr>
            </a:p>
          </p:txBody>
        </p:sp>
      </p:grpSp>
      <p:grpSp>
        <p:nvGrpSpPr>
          <p:cNvPr id="55" name="Agrupar 54">
            <a:extLst>
              <a:ext uri="{FF2B5EF4-FFF2-40B4-BE49-F238E27FC236}">
                <a16:creationId xmlns:a16="http://schemas.microsoft.com/office/drawing/2014/main" id="{97A88F61-8865-4103-8DF7-7911AA5AA425}"/>
              </a:ext>
            </a:extLst>
          </p:cNvPr>
          <p:cNvGrpSpPr/>
          <p:nvPr/>
        </p:nvGrpSpPr>
        <p:grpSpPr>
          <a:xfrm>
            <a:off x="723791" y="-1442"/>
            <a:ext cx="12227904" cy="6858000"/>
            <a:chOff x="10828499" y="11575"/>
            <a:chExt cx="12227904" cy="6858000"/>
          </a:xfrm>
        </p:grpSpPr>
        <p:grpSp>
          <p:nvGrpSpPr>
            <p:cNvPr id="20" name="Agrupar 19">
              <a:extLst>
                <a:ext uri="{FF2B5EF4-FFF2-40B4-BE49-F238E27FC236}">
                  <a16:creationId xmlns:a16="http://schemas.microsoft.com/office/drawing/2014/main" id="{271D4BCC-E5BE-4BEF-A567-EDBDD1B30794}"/>
                </a:ext>
              </a:extLst>
            </p:cNvPr>
            <p:cNvGrpSpPr/>
            <p:nvPr/>
          </p:nvGrpSpPr>
          <p:grpSpPr>
            <a:xfrm>
              <a:off x="10864403" y="11575"/>
              <a:ext cx="12192000" cy="6858000"/>
              <a:chOff x="902824" y="0"/>
              <a:chExt cx="12192000" cy="6858000"/>
            </a:xfrm>
          </p:grpSpPr>
          <p:sp>
            <p:nvSpPr>
              <p:cNvPr id="9" name="Retângulo 8">
                <a:extLst>
                  <a:ext uri="{FF2B5EF4-FFF2-40B4-BE49-F238E27FC236}">
                    <a16:creationId xmlns:a16="http://schemas.microsoft.com/office/drawing/2014/main" id="{3770327A-DC12-4E5E-9BB1-B9E0C9663047}"/>
                  </a:ext>
                </a:extLst>
              </p:cNvPr>
              <p:cNvSpPr/>
              <p:nvPr/>
            </p:nvSpPr>
            <p:spPr>
              <a:xfrm>
                <a:off x="902824"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10" name="Trapezoide 9">
                <a:extLst>
                  <a:ext uri="{FF2B5EF4-FFF2-40B4-BE49-F238E27FC236}">
                    <a16:creationId xmlns:a16="http://schemas.microsoft.com/office/drawing/2014/main" id="{7783DB85-8D54-42F9-AD7E-3F11EA50B65E}"/>
                  </a:ext>
                </a:extLst>
              </p:cNvPr>
              <p:cNvSpPr/>
              <p:nvPr/>
            </p:nvSpPr>
            <p:spPr>
              <a:xfrm rot="5400000">
                <a:off x="-21704" y="3201851"/>
                <a:ext cx="2300468" cy="451412"/>
              </a:xfrm>
              <a:prstGeom prst="trapezoid">
                <a:avLst>
                  <a:gd name="adj" fmla="val 73485"/>
                </a:avLst>
              </a:prstGeom>
              <a:gradFill>
                <a:gsLst>
                  <a:gs pos="6000">
                    <a:schemeClr val="accent3">
                      <a:lumMod val="75000"/>
                    </a:schemeClr>
                  </a:gs>
                  <a:gs pos="100000">
                    <a:schemeClr val="accent3"/>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49" name="CaixaDeTexto 48">
              <a:extLst>
                <a:ext uri="{FF2B5EF4-FFF2-40B4-BE49-F238E27FC236}">
                  <a16:creationId xmlns:a16="http://schemas.microsoft.com/office/drawing/2014/main" id="{0BB7680E-5B8F-4B91-8E9C-F086262D6BC9}"/>
                </a:ext>
              </a:extLst>
            </p:cNvPr>
            <p:cNvSpPr txBox="1"/>
            <p:nvPr/>
          </p:nvSpPr>
          <p:spPr>
            <a:xfrm rot="16200000">
              <a:off x="10040476" y="3184504"/>
              <a:ext cx="20992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cs typeface="Arial" panose="020B0604020202020204" pitchFamily="34" charset="0"/>
              </a:endParaRPr>
            </a:p>
          </p:txBody>
        </p:sp>
      </p:grpSp>
      <p:grpSp>
        <p:nvGrpSpPr>
          <p:cNvPr id="56" name="Agrupar 55">
            <a:extLst>
              <a:ext uri="{FF2B5EF4-FFF2-40B4-BE49-F238E27FC236}">
                <a16:creationId xmlns:a16="http://schemas.microsoft.com/office/drawing/2014/main" id="{EEF9105E-EDA0-4FE1-8E84-7F23F7690377}"/>
              </a:ext>
            </a:extLst>
          </p:cNvPr>
          <p:cNvGrpSpPr/>
          <p:nvPr/>
        </p:nvGrpSpPr>
        <p:grpSpPr>
          <a:xfrm>
            <a:off x="1128886" y="-1442"/>
            <a:ext cx="12239494" cy="6858000"/>
            <a:chOff x="11268321" y="11575"/>
            <a:chExt cx="12239494" cy="6858000"/>
          </a:xfrm>
        </p:grpSpPr>
        <p:grpSp>
          <p:nvGrpSpPr>
            <p:cNvPr id="21" name="Agrupar 20">
              <a:extLst>
                <a:ext uri="{FF2B5EF4-FFF2-40B4-BE49-F238E27FC236}">
                  <a16:creationId xmlns:a16="http://schemas.microsoft.com/office/drawing/2014/main" id="{56DB1786-E497-47F7-BB45-F71E287702D5}"/>
                </a:ext>
              </a:extLst>
            </p:cNvPr>
            <p:cNvGrpSpPr/>
            <p:nvPr/>
          </p:nvGrpSpPr>
          <p:grpSpPr>
            <a:xfrm>
              <a:off x="11315815" y="11575"/>
              <a:ext cx="12192000" cy="6858000"/>
              <a:chOff x="1354236" y="0"/>
              <a:chExt cx="12192000" cy="6858000"/>
            </a:xfrm>
          </p:grpSpPr>
          <p:sp>
            <p:nvSpPr>
              <p:cNvPr id="13" name="Retângulo 12">
                <a:extLst>
                  <a:ext uri="{FF2B5EF4-FFF2-40B4-BE49-F238E27FC236}">
                    <a16:creationId xmlns:a16="http://schemas.microsoft.com/office/drawing/2014/main" id="{28E03CB1-7ED7-426B-BCA2-0BF229370012}"/>
                  </a:ext>
                </a:extLst>
              </p:cNvPr>
              <p:cNvSpPr/>
              <p:nvPr/>
            </p:nvSpPr>
            <p:spPr>
              <a:xfrm>
                <a:off x="1354236"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14" name="Trapezoide 13">
                <a:extLst>
                  <a:ext uri="{FF2B5EF4-FFF2-40B4-BE49-F238E27FC236}">
                    <a16:creationId xmlns:a16="http://schemas.microsoft.com/office/drawing/2014/main" id="{9725501A-6A90-4CD1-8506-E105861037B7}"/>
                  </a:ext>
                </a:extLst>
              </p:cNvPr>
              <p:cNvSpPr/>
              <p:nvPr/>
            </p:nvSpPr>
            <p:spPr>
              <a:xfrm rot="5400000">
                <a:off x="429708" y="2044387"/>
                <a:ext cx="2300468" cy="451412"/>
              </a:xfrm>
              <a:prstGeom prst="trapezoid">
                <a:avLst>
                  <a:gd name="adj" fmla="val 73485"/>
                </a:avLst>
              </a:prstGeom>
              <a:gradFill>
                <a:gsLst>
                  <a:gs pos="6000">
                    <a:schemeClr val="accent4">
                      <a:lumMod val="75000"/>
                    </a:schemeClr>
                  </a:gs>
                  <a:gs pos="100000">
                    <a:schemeClr val="accent4"/>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51" name="CaixaDeTexto 50">
              <a:extLst>
                <a:ext uri="{FF2B5EF4-FFF2-40B4-BE49-F238E27FC236}">
                  <a16:creationId xmlns:a16="http://schemas.microsoft.com/office/drawing/2014/main" id="{B39C4FF8-E87E-438A-B1D0-3C054FF62F0D}"/>
                </a:ext>
              </a:extLst>
            </p:cNvPr>
            <p:cNvSpPr txBox="1"/>
            <p:nvPr/>
          </p:nvSpPr>
          <p:spPr>
            <a:xfrm rot="16200000">
              <a:off x="10480298" y="2027288"/>
              <a:ext cx="20992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cs typeface="Arial" panose="020B0604020202020204" pitchFamily="34" charset="0"/>
              </a:endParaRPr>
            </a:p>
          </p:txBody>
        </p:sp>
      </p:grpSp>
      <p:grpSp>
        <p:nvGrpSpPr>
          <p:cNvPr id="57" name="Agrupar 56">
            <a:extLst>
              <a:ext uri="{FF2B5EF4-FFF2-40B4-BE49-F238E27FC236}">
                <a16:creationId xmlns:a16="http://schemas.microsoft.com/office/drawing/2014/main" id="{C9951018-5896-4D81-AA24-92344187C7E0}"/>
              </a:ext>
            </a:extLst>
          </p:cNvPr>
          <p:cNvGrpSpPr/>
          <p:nvPr/>
        </p:nvGrpSpPr>
        <p:grpSpPr>
          <a:xfrm>
            <a:off x="1565930" y="-14458"/>
            <a:ext cx="12242287" cy="6884033"/>
            <a:chOff x="11716940" y="-14458"/>
            <a:chExt cx="12242287" cy="6884033"/>
          </a:xfrm>
        </p:grpSpPr>
        <p:grpSp>
          <p:nvGrpSpPr>
            <p:cNvPr id="22" name="Agrupar 21">
              <a:extLst>
                <a:ext uri="{FF2B5EF4-FFF2-40B4-BE49-F238E27FC236}">
                  <a16:creationId xmlns:a16="http://schemas.microsoft.com/office/drawing/2014/main" id="{D28C2309-53C1-4BF0-9E69-4B12B3CEAB1D}"/>
                </a:ext>
              </a:extLst>
            </p:cNvPr>
            <p:cNvGrpSpPr/>
            <p:nvPr/>
          </p:nvGrpSpPr>
          <p:grpSpPr>
            <a:xfrm>
              <a:off x="11767227" y="-14458"/>
              <a:ext cx="12192000" cy="6884033"/>
              <a:chOff x="1805648" y="-26033"/>
              <a:chExt cx="12192000" cy="6884033"/>
            </a:xfrm>
          </p:grpSpPr>
          <p:sp>
            <p:nvSpPr>
              <p:cNvPr id="16" name="Retângulo 15">
                <a:extLst>
                  <a:ext uri="{FF2B5EF4-FFF2-40B4-BE49-F238E27FC236}">
                    <a16:creationId xmlns:a16="http://schemas.microsoft.com/office/drawing/2014/main" id="{CD8E1AD8-E21D-459A-B1B2-004EE3FB62F6}"/>
                  </a:ext>
                </a:extLst>
              </p:cNvPr>
              <p:cNvSpPr/>
              <p:nvPr/>
            </p:nvSpPr>
            <p:spPr>
              <a:xfrm>
                <a:off x="1805648"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17" name="Trapezoide 16">
                <a:extLst>
                  <a:ext uri="{FF2B5EF4-FFF2-40B4-BE49-F238E27FC236}">
                    <a16:creationId xmlns:a16="http://schemas.microsoft.com/office/drawing/2014/main" id="{FDF9E4CB-FC03-4CD4-857C-805456A5B41E}"/>
                  </a:ext>
                </a:extLst>
              </p:cNvPr>
              <p:cNvSpPr/>
              <p:nvPr/>
            </p:nvSpPr>
            <p:spPr>
              <a:xfrm rot="5400000">
                <a:off x="881120" y="898495"/>
                <a:ext cx="2300468" cy="451412"/>
              </a:xfrm>
              <a:prstGeom prst="trapezoid">
                <a:avLst>
                  <a:gd name="adj" fmla="val 73485"/>
                </a:avLst>
              </a:prstGeom>
              <a:gradFill>
                <a:gsLst>
                  <a:gs pos="6000">
                    <a:schemeClr val="accent5">
                      <a:lumMod val="75000"/>
                    </a:schemeClr>
                  </a:gs>
                  <a:gs pos="100000">
                    <a:schemeClr val="accent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52" name="CaixaDeTexto 51">
              <a:extLst>
                <a:ext uri="{FF2B5EF4-FFF2-40B4-BE49-F238E27FC236}">
                  <a16:creationId xmlns:a16="http://schemas.microsoft.com/office/drawing/2014/main" id="{514709E6-CA40-4835-8046-3D7331F95BFB}"/>
                </a:ext>
              </a:extLst>
            </p:cNvPr>
            <p:cNvSpPr txBox="1"/>
            <p:nvPr/>
          </p:nvSpPr>
          <p:spPr>
            <a:xfrm rot="16200000">
              <a:off x="10928917" y="869824"/>
              <a:ext cx="20992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cs typeface="Arial" panose="020B0604020202020204" pitchFamily="34" charset="0"/>
              </a:endParaRPr>
            </a:p>
          </p:txBody>
        </p:sp>
      </p:grpSp>
      <p:sp>
        <p:nvSpPr>
          <p:cNvPr id="38" name="Retângulo: Cantos Arredondados 23">
            <a:extLst>
              <a:ext uri="{FF2B5EF4-FFF2-40B4-BE49-F238E27FC236}">
                <a16:creationId xmlns:a16="http://schemas.microsoft.com/office/drawing/2014/main" id="{4599CF19-779D-4DCD-267F-DED6A8B056FE}"/>
              </a:ext>
            </a:extLst>
          </p:cNvPr>
          <p:cNvSpPr/>
          <p:nvPr/>
        </p:nvSpPr>
        <p:spPr>
          <a:xfrm>
            <a:off x="1776187" y="4113363"/>
            <a:ext cx="4173873" cy="2471812"/>
          </a:xfrm>
          <a:custGeom>
            <a:avLst/>
            <a:gdLst>
              <a:gd name="connsiteX0" fmla="*/ 0 w 3161702"/>
              <a:gd name="connsiteY0" fmla="*/ 328012 h 1968034"/>
              <a:gd name="connsiteX1" fmla="*/ 328012 w 3161702"/>
              <a:gd name="connsiteY1" fmla="*/ 0 h 1968034"/>
              <a:gd name="connsiteX2" fmla="*/ 2833690 w 3161702"/>
              <a:gd name="connsiteY2" fmla="*/ 0 h 1968034"/>
              <a:gd name="connsiteX3" fmla="*/ 3161702 w 3161702"/>
              <a:gd name="connsiteY3" fmla="*/ 328012 h 1968034"/>
              <a:gd name="connsiteX4" fmla="*/ 3161702 w 3161702"/>
              <a:gd name="connsiteY4" fmla="*/ 1640022 h 1968034"/>
              <a:gd name="connsiteX5" fmla="*/ 2833690 w 3161702"/>
              <a:gd name="connsiteY5" fmla="*/ 1968034 h 1968034"/>
              <a:gd name="connsiteX6" fmla="*/ 328012 w 3161702"/>
              <a:gd name="connsiteY6" fmla="*/ 1968034 h 1968034"/>
              <a:gd name="connsiteX7" fmla="*/ 0 w 3161702"/>
              <a:gd name="connsiteY7" fmla="*/ 1640022 h 1968034"/>
              <a:gd name="connsiteX8" fmla="*/ 0 w 3161702"/>
              <a:gd name="connsiteY8" fmla="*/ 328012 h 1968034"/>
              <a:gd name="connsiteX0" fmla="*/ 0 w 3182452"/>
              <a:gd name="connsiteY0" fmla="*/ 328012 h 1968034"/>
              <a:gd name="connsiteX1" fmla="*/ 328012 w 3182452"/>
              <a:gd name="connsiteY1" fmla="*/ 0 h 1968034"/>
              <a:gd name="connsiteX2" fmla="*/ 2833690 w 3182452"/>
              <a:gd name="connsiteY2" fmla="*/ 0 h 1968034"/>
              <a:gd name="connsiteX3" fmla="*/ 3161702 w 3182452"/>
              <a:gd name="connsiteY3" fmla="*/ 1640022 h 1968034"/>
              <a:gd name="connsiteX4" fmla="*/ 2833690 w 3182452"/>
              <a:gd name="connsiteY4" fmla="*/ 1968034 h 1968034"/>
              <a:gd name="connsiteX5" fmla="*/ 328012 w 3182452"/>
              <a:gd name="connsiteY5" fmla="*/ 1968034 h 1968034"/>
              <a:gd name="connsiteX6" fmla="*/ 0 w 3182452"/>
              <a:gd name="connsiteY6" fmla="*/ 1640022 h 1968034"/>
              <a:gd name="connsiteX7" fmla="*/ 0 w 3182452"/>
              <a:gd name="connsiteY7" fmla="*/ 328012 h 1968034"/>
              <a:gd name="connsiteX0" fmla="*/ 0 w 3146899"/>
              <a:gd name="connsiteY0" fmla="*/ 328012 h 1968034"/>
              <a:gd name="connsiteX1" fmla="*/ 328012 w 3146899"/>
              <a:gd name="connsiteY1" fmla="*/ 0 h 1968034"/>
              <a:gd name="connsiteX2" fmla="*/ 2833690 w 3146899"/>
              <a:gd name="connsiteY2" fmla="*/ 0 h 1968034"/>
              <a:gd name="connsiteX3" fmla="*/ 2833690 w 3146899"/>
              <a:gd name="connsiteY3" fmla="*/ 1968034 h 1968034"/>
              <a:gd name="connsiteX4" fmla="*/ 328012 w 3146899"/>
              <a:gd name="connsiteY4" fmla="*/ 1968034 h 1968034"/>
              <a:gd name="connsiteX5" fmla="*/ 0 w 3146899"/>
              <a:gd name="connsiteY5" fmla="*/ 1640022 h 1968034"/>
              <a:gd name="connsiteX6" fmla="*/ 0 w 3146899"/>
              <a:gd name="connsiteY6" fmla="*/ 328012 h 1968034"/>
              <a:gd name="connsiteX0" fmla="*/ 0 w 3176066"/>
              <a:gd name="connsiteY0" fmla="*/ 328012 h 1968034"/>
              <a:gd name="connsiteX1" fmla="*/ 328012 w 3176066"/>
              <a:gd name="connsiteY1" fmla="*/ 0 h 1968034"/>
              <a:gd name="connsiteX2" fmla="*/ 2833690 w 3176066"/>
              <a:gd name="connsiteY2" fmla="*/ 0 h 1968034"/>
              <a:gd name="connsiteX3" fmla="*/ 3152761 w 3176066"/>
              <a:gd name="connsiteY3" fmla="*/ 1017291 h 1968034"/>
              <a:gd name="connsiteX4" fmla="*/ 2833690 w 3176066"/>
              <a:gd name="connsiteY4" fmla="*/ 1968034 h 1968034"/>
              <a:gd name="connsiteX5" fmla="*/ 328012 w 3176066"/>
              <a:gd name="connsiteY5" fmla="*/ 1968034 h 1968034"/>
              <a:gd name="connsiteX6" fmla="*/ 0 w 3176066"/>
              <a:gd name="connsiteY6" fmla="*/ 1640022 h 1968034"/>
              <a:gd name="connsiteX7" fmla="*/ 0 w 3176066"/>
              <a:gd name="connsiteY7" fmla="*/ 328012 h 1968034"/>
              <a:gd name="connsiteX0" fmla="*/ 0 w 4260592"/>
              <a:gd name="connsiteY0" fmla="*/ 832045 h 2472067"/>
              <a:gd name="connsiteX1" fmla="*/ 328012 w 4260592"/>
              <a:gd name="connsiteY1" fmla="*/ 504033 h 2472067"/>
              <a:gd name="connsiteX2" fmla="*/ 2833690 w 4260592"/>
              <a:gd name="connsiteY2" fmla="*/ 504033 h 2472067"/>
              <a:gd name="connsiteX3" fmla="*/ 4260592 w 4260592"/>
              <a:gd name="connsiteY3" fmla="*/ 70593 h 2472067"/>
              <a:gd name="connsiteX4" fmla="*/ 2833690 w 4260592"/>
              <a:gd name="connsiteY4" fmla="*/ 2472067 h 2472067"/>
              <a:gd name="connsiteX5" fmla="*/ 328012 w 4260592"/>
              <a:gd name="connsiteY5" fmla="*/ 2472067 h 2472067"/>
              <a:gd name="connsiteX6" fmla="*/ 0 w 4260592"/>
              <a:gd name="connsiteY6" fmla="*/ 2144055 h 2472067"/>
              <a:gd name="connsiteX7" fmla="*/ 0 w 4260592"/>
              <a:gd name="connsiteY7" fmla="*/ 832045 h 2472067"/>
              <a:gd name="connsiteX0" fmla="*/ 0 w 4163876"/>
              <a:gd name="connsiteY0" fmla="*/ 898265 h 2538287"/>
              <a:gd name="connsiteX1" fmla="*/ 328012 w 4163876"/>
              <a:gd name="connsiteY1" fmla="*/ 570253 h 2538287"/>
              <a:gd name="connsiteX2" fmla="*/ 2833690 w 4163876"/>
              <a:gd name="connsiteY2" fmla="*/ 570253 h 2538287"/>
              <a:gd name="connsiteX3" fmla="*/ 4163876 w 4163876"/>
              <a:gd name="connsiteY3" fmla="*/ 66475 h 2538287"/>
              <a:gd name="connsiteX4" fmla="*/ 2833690 w 4163876"/>
              <a:gd name="connsiteY4" fmla="*/ 2538287 h 2538287"/>
              <a:gd name="connsiteX5" fmla="*/ 328012 w 4163876"/>
              <a:gd name="connsiteY5" fmla="*/ 2538287 h 2538287"/>
              <a:gd name="connsiteX6" fmla="*/ 0 w 4163876"/>
              <a:gd name="connsiteY6" fmla="*/ 2210275 h 2538287"/>
              <a:gd name="connsiteX7" fmla="*/ 0 w 4163876"/>
              <a:gd name="connsiteY7" fmla="*/ 898265 h 2538287"/>
              <a:gd name="connsiteX0" fmla="*/ 0 w 4163876"/>
              <a:gd name="connsiteY0" fmla="*/ 831790 h 2471812"/>
              <a:gd name="connsiteX1" fmla="*/ 328012 w 4163876"/>
              <a:gd name="connsiteY1" fmla="*/ 503778 h 2471812"/>
              <a:gd name="connsiteX2" fmla="*/ 2833690 w 4163876"/>
              <a:gd name="connsiteY2" fmla="*/ 503778 h 2471812"/>
              <a:gd name="connsiteX3" fmla="*/ 4163876 w 4163876"/>
              <a:gd name="connsiteY3" fmla="*/ 0 h 2471812"/>
              <a:gd name="connsiteX4" fmla="*/ 2833690 w 4163876"/>
              <a:gd name="connsiteY4" fmla="*/ 2471812 h 2471812"/>
              <a:gd name="connsiteX5" fmla="*/ 328012 w 4163876"/>
              <a:gd name="connsiteY5" fmla="*/ 2471812 h 2471812"/>
              <a:gd name="connsiteX6" fmla="*/ 0 w 4163876"/>
              <a:gd name="connsiteY6" fmla="*/ 2143800 h 2471812"/>
              <a:gd name="connsiteX7" fmla="*/ 0 w 4163876"/>
              <a:gd name="connsiteY7" fmla="*/ 831790 h 2471812"/>
              <a:gd name="connsiteX0" fmla="*/ 0 w 4163876"/>
              <a:gd name="connsiteY0" fmla="*/ 831790 h 2471812"/>
              <a:gd name="connsiteX1" fmla="*/ 328012 w 4163876"/>
              <a:gd name="connsiteY1" fmla="*/ 503778 h 2471812"/>
              <a:gd name="connsiteX2" fmla="*/ 2833690 w 4163876"/>
              <a:gd name="connsiteY2" fmla="*/ 503778 h 2471812"/>
              <a:gd name="connsiteX3" fmla="*/ 4163876 w 4163876"/>
              <a:gd name="connsiteY3" fmla="*/ 0 h 2471812"/>
              <a:gd name="connsiteX4" fmla="*/ 2833690 w 4163876"/>
              <a:gd name="connsiteY4" fmla="*/ 2471812 h 2471812"/>
              <a:gd name="connsiteX5" fmla="*/ 328012 w 4163876"/>
              <a:gd name="connsiteY5" fmla="*/ 2471812 h 2471812"/>
              <a:gd name="connsiteX6" fmla="*/ 0 w 4163876"/>
              <a:gd name="connsiteY6" fmla="*/ 2143800 h 2471812"/>
              <a:gd name="connsiteX7" fmla="*/ 0 w 4163876"/>
              <a:gd name="connsiteY7" fmla="*/ 831790 h 2471812"/>
              <a:gd name="connsiteX0" fmla="*/ 0 w 4163876"/>
              <a:gd name="connsiteY0" fmla="*/ 831790 h 2471812"/>
              <a:gd name="connsiteX1" fmla="*/ 328012 w 4163876"/>
              <a:gd name="connsiteY1" fmla="*/ 503778 h 2471812"/>
              <a:gd name="connsiteX2" fmla="*/ 2833690 w 4163876"/>
              <a:gd name="connsiteY2" fmla="*/ 503778 h 2471812"/>
              <a:gd name="connsiteX3" fmla="*/ 4163876 w 4163876"/>
              <a:gd name="connsiteY3" fmla="*/ 0 h 2471812"/>
              <a:gd name="connsiteX4" fmla="*/ 2833690 w 4163876"/>
              <a:gd name="connsiteY4" fmla="*/ 2471812 h 2471812"/>
              <a:gd name="connsiteX5" fmla="*/ 328012 w 4163876"/>
              <a:gd name="connsiteY5" fmla="*/ 2471812 h 2471812"/>
              <a:gd name="connsiteX6" fmla="*/ 0 w 4163876"/>
              <a:gd name="connsiteY6" fmla="*/ 2143800 h 2471812"/>
              <a:gd name="connsiteX7" fmla="*/ 0 w 4163876"/>
              <a:gd name="connsiteY7" fmla="*/ 831790 h 2471812"/>
              <a:gd name="connsiteX0" fmla="*/ 0 w 4163876"/>
              <a:gd name="connsiteY0" fmla="*/ 831790 h 2471837"/>
              <a:gd name="connsiteX1" fmla="*/ 328012 w 4163876"/>
              <a:gd name="connsiteY1" fmla="*/ 503778 h 2471837"/>
              <a:gd name="connsiteX2" fmla="*/ 2833690 w 4163876"/>
              <a:gd name="connsiteY2" fmla="*/ 503778 h 2471837"/>
              <a:gd name="connsiteX3" fmla="*/ 4163876 w 4163876"/>
              <a:gd name="connsiteY3" fmla="*/ 0 h 2471837"/>
              <a:gd name="connsiteX4" fmla="*/ 2833690 w 4163876"/>
              <a:gd name="connsiteY4" fmla="*/ 2471812 h 2471837"/>
              <a:gd name="connsiteX5" fmla="*/ 328012 w 4163876"/>
              <a:gd name="connsiteY5" fmla="*/ 2471812 h 2471837"/>
              <a:gd name="connsiteX6" fmla="*/ 0 w 4163876"/>
              <a:gd name="connsiteY6" fmla="*/ 2143800 h 2471837"/>
              <a:gd name="connsiteX7" fmla="*/ 0 w 4163876"/>
              <a:gd name="connsiteY7" fmla="*/ 831790 h 2471837"/>
              <a:gd name="connsiteX0" fmla="*/ 0 w 4175903"/>
              <a:gd name="connsiteY0" fmla="*/ 831790 h 2472046"/>
              <a:gd name="connsiteX1" fmla="*/ 328012 w 4175903"/>
              <a:gd name="connsiteY1" fmla="*/ 503778 h 2472046"/>
              <a:gd name="connsiteX2" fmla="*/ 2833690 w 4175903"/>
              <a:gd name="connsiteY2" fmla="*/ 503778 h 2472046"/>
              <a:gd name="connsiteX3" fmla="*/ 4163876 w 4175903"/>
              <a:gd name="connsiteY3" fmla="*/ 0 h 2472046"/>
              <a:gd name="connsiteX4" fmla="*/ 2833690 w 4175903"/>
              <a:gd name="connsiteY4" fmla="*/ 2471812 h 2472046"/>
              <a:gd name="connsiteX5" fmla="*/ 328012 w 4175903"/>
              <a:gd name="connsiteY5" fmla="*/ 2471812 h 2472046"/>
              <a:gd name="connsiteX6" fmla="*/ 0 w 4175903"/>
              <a:gd name="connsiteY6" fmla="*/ 2143800 h 2472046"/>
              <a:gd name="connsiteX7" fmla="*/ 0 w 4175903"/>
              <a:gd name="connsiteY7" fmla="*/ 831790 h 2472046"/>
              <a:gd name="connsiteX0" fmla="*/ 0 w 4173873"/>
              <a:gd name="connsiteY0" fmla="*/ 831790 h 2471812"/>
              <a:gd name="connsiteX1" fmla="*/ 328012 w 4173873"/>
              <a:gd name="connsiteY1" fmla="*/ 503778 h 2471812"/>
              <a:gd name="connsiteX2" fmla="*/ 2833690 w 4173873"/>
              <a:gd name="connsiteY2" fmla="*/ 503778 h 2471812"/>
              <a:gd name="connsiteX3" fmla="*/ 4163876 w 4173873"/>
              <a:gd name="connsiteY3" fmla="*/ 0 h 2471812"/>
              <a:gd name="connsiteX4" fmla="*/ 2833690 w 4173873"/>
              <a:gd name="connsiteY4" fmla="*/ 2471812 h 2471812"/>
              <a:gd name="connsiteX5" fmla="*/ 328012 w 4173873"/>
              <a:gd name="connsiteY5" fmla="*/ 2471812 h 2471812"/>
              <a:gd name="connsiteX6" fmla="*/ 0 w 4173873"/>
              <a:gd name="connsiteY6" fmla="*/ 2143800 h 2471812"/>
              <a:gd name="connsiteX7" fmla="*/ 0 w 4173873"/>
              <a:gd name="connsiteY7" fmla="*/ 831790 h 2471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73873" h="2471812">
                <a:moveTo>
                  <a:pt x="0" y="831790"/>
                </a:moveTo>
                <a:cubicBezTo>
                  <a:pt x="0" y="650634"/>
                  <a:pt x="146856" y="503778"/>
                  <a:pt x="328012" y="503778"/>
                </a:cubicBezTo>
                <a:lnTo>
                  <a:pt x="2833690" y="503778"/>
                </a:lnTo>
                <a:cubicBezTo>
                  <a:pt x="3409989" y="523857"/>
                  <a:pt x="3706676" y="313832"/>
                  <a:pt x="4163876" y="0"/>
                </a:cubicBezTo>
                <a:cubicBezTo>
                  <a:pt x="4163876" y="328006"/>
                  <a:pt x="4377143" y="2462823"/>
                  <a:pt x="2833690" y="2471812"/>
                </a:cubicBezTo>
                <a:lnTo>
                  <a:pt x="328012" y="2471812"/>
                </a:lnTo>
                <a:cubicBezTo>
                  <a:pt x="146856" y="2471812"/>
                  <a:pt x="0" y="2324956"/>
                  <a:pt x="0" y="2143800"/>
                </a:cubicBezTo>
                <a:lnTo>
                  <a:pt x="0" y="831790"/>
                </a:lnTo>
                <a:close/>
              </a:path>
            </a:pathLst>
          </a:custGeom>
          <a:gradFill>
            <a:gsLst>
              <a:gs pos="0">
                <a:schemeClr val="accent2"/>
              </a:gs>
              <a:gs pos="100000">
                <a:schemeClr val="accent2">
                  <a:lumMod val="75000"/>
                </a:schemeClr>
              </a:gs>
            </a:gsLst>
            <a:lin ang="10800000" scaled="1"/>
          </a:gradFill>
          <a:ln w="57150">
            <a:solidFill>
              <a:schemeClr val="bg2"/>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Retângulo: Cantos Arredondados 23">
            <a:extLst>
              <a:ext uri="{FF2B5EF4-FFF2-40B4-BE49-F238E27FC236}">
                <a16:creationId xmlns:a16="http://schemas.microsoft.com/office/drawing/2014/main" id="{EF0D0C3E-CBB8-24D7-0F61-1F7DBBDFC3CB}"/>
              </a:ext>
            </a:extLst>
          </p:cNvPr>
          <p:cNvSpPr/>
          <p:nvPr/>
        </p:nvSpPr>
        <p:spPr>
          <a:xfrm rot="10800000">
            <a:off x="7439237" y="183505"/>
            <a:ext cx="4173873" cy="2471812"/>
          </a:xfrm>
          <a:custGeom>
            <a:avLst/>
            <a:gdLst>
              <a:gd name="connsiteX0" fmla="*/ 0 w 3161702"/>
              <a:gd name="connsiteY0" fmla="*/ 328012 h 1968034"/>
              <a:gd name="connsiteX1" fmla="*/ 328012 w 3161702"/>
              <a:gd name="connsiteY1" fmla="*/ 0 h 1968034"/>
              <a:gd name="connsiteX2" fmla="*/ 2833690 w 3161702"/>
              <a:gd name="connsiteY2" fmla="*/ 0 h 1968034"/>
              <a:gd name="connsiteX3" fmla="*/ 3161702 w 3161702"/>
              <a:gd name="connsiteY3" fmla="*/ 328012 h 1968034"/>
              <a:gd name="connsiteX4" fmla="*/ 3161702 w 3161702"/>
              <a:gd name="connsiteY4" fmla="*/ 1640022 h 1968034"/>
              <a:gd name="connsiteX5" fmla="*/ 2833690 w 3161702"/>
              <a:gd name="connsiteY5" fmla="*/ 1968034 h 1968034"/>
              <a:gd name="connsiteX6" fmla="*/ 328012 w 3161702"/>
              <a:gd name="connsiteY6" fmla="*/ 1968034 h 1968034"/>
              <a:gd name="connsiteX7" fmla="*/ 0 w 3161702"/>
              <a:gd name="connsiteY7" fmla="*/ 1640022 h 1968034"/>
              <a:gd name="connsiteX8" fmla="*/ 0 w 3161702"/>
              <a:gd name="connsiteY8" fmla="*/ 328012 h 1968034"/>
              <a:gd name="connsiteX0" fmla="*/ 0 w 3182452"/>
              <a:gd name="connsiteY0" fmla="*/ 328012 h 1968034"/>
              <a:gd name="connsiteX1" fmla="*/ 328012 w 3182452"/>
              <a:gd name="connsiteY1" fmla="*/ 0 h 1968034"/>
              <a:gd name="connsiteX2" fmla="*/ 2833690 w 3182452"/>
              <a:gd name="connsiteY2" fmla="*/ 0 h 1968034"/>
              <a:gd name="connsiteX3" fmla="*/ 3161702 w 3182452"/>
              <a:gd name="connsiteY3" fmla="*/ 1640022 h 1968034"/>
              <a:gd name="connsiteX4" fmla="*/ 2833690 w 3182452"/>
              <a:gd name="connsiteY4" fmla="*/ 1968034 h 1968034"/>
              <a:gd name="connsiteX5" fmla="*/ 328012 w 3182452"/>
              <a:gd name="connsiteY5" fmla="*/ 1968034 h 1968034"/>
              <a:gd name="connsiteX6" fmla="*/ 0 w 3182452"/>
              <a:gd name="connsiteY6" fmla="*/ 1640022 h 1968034"/>
              <a:gd name="connsiteX7" fmla="*/ 0 w 3182452"/>
              <a:gd name="connsiteY7" fmla="*/ 328012 h 1968034"/>
              <a:gd name="connsiteX0" fmla="*/ 0 w 3146899"/>
              <a:gd name="connsiteY0" fmla="*/ 328012 h 1968034"/>
              <a:gd name="connsiteX1" fmla="*/ 328012 w 3146899"/>
              <a:gd name="connsiteY1" fmla="*/ 0 h 1968034"/>
              <a:gd name="connsiteX2" fmla="*/ 2833690 w 3146899"/>
              <a:gd name="connsiteY2" fmla="*/ 0 h 1968034"/>
              <a:gd name="connsiteX3" fmla="*/ 2833690 w 3146899"/>
              <a:gd name="connsiteY3" fmla="*/ 1968034 h 1968034"/>
              <a:gd name="connsiteX4" fmla="*/ 328012 w 3146899"/>
              <a:gd name="connsiteY4" fmla="*/ 1968034 h 1968034"/>
              <a:gd name="connsiteX5" fmla="*/ 0 w 3146899"/>
              <a:gd name="connsiteY5" fmla="*/ 1640022 h 1968034"/>
              <a:gd name="connsiteX6" fmla="*/ 0 w 3146899"/>
              <a:gd name="connsiteY6" fmla="*/ 328012 h 1968034"/>
              <a:gd name="connsiteX0" fmla="*/ 0 w 3176066"/>
              <a:gd name="connsiteY0" fmla="*/ 328012 h 1968034"/>
              <a:gd name="connsiteX1" fmla="*/ 328012 w 3176066"/>
              <a:gd name="connsiteY1" fmla="*/ 0 h 1968034"/>
              <a:gd name="connsiteX2" fmla="*/ 2833690 w 3176066"/>
              <a:gd name="connsiteY2" fmla="*/ 0 h 1968034"/>
              <a:gd name="connsiteX3" fmla="*/ 3152761 w 3176066"/>
              <a:gd name="connsiteY3" fmla="*/ 1017291 h 1968034"/>
              <a:gd name="connsiteX4" fmla="*/ 2833690 w 3176066"/>
              <a:gd name="connsiteY4" fmla="*/ 1968034 h 1968034"/>
              <a:gd name="connsiteX5" fmla="*/ 328012 w 3176066"/>
              <a:gd name="connsiteY5" fmla="*/ 1968034 h 1968034"/>
              <a:gd name="connsiteX6" fmla="*/ 0 w 3176066"/>
              <a:gd name="connsiteY6" fmla="*/ 1640022 h 1968034"/>
              <a:gd name="connsiteX7" fmla="*/ 0 w 3176066"/>
              <a:gd name="connsiteY7" fmla="*/ 328012 h 1968034"/>
              <a:gd name="connsiteX0" fmla="*/ 0 w 4260592"/>
              <a:gd name="connsiteY0" fmla="*/ 832045 h 2472067"/>
              <a:gd name="connsiteX1" fmla="*/ 328012 w 4260592"/>
              <a:gd name="connsiteY1" fmla="*/ 504033 h 2472067"/>
              <a:gd name="connsiteX2" fmla="*/ 2833690 w 4260592"/>
              <a:gd name="connsiteY2" fmla="*/ 504033 h 2472067"/>
              <a:gd name="connsiteX3" fmla="*/ 4260592 w 4260592"/>
              <a:gd name="connsiteY3" fmla="*/ 70593 h 2472067"/>
              <a:gd name="connsiteX4" fmla="*/ 2833690 w 4260592"/>
              <a:gd name="connsiteY4" fmla="*/ 2472067 h 2472067"/>
              <a:gd name="connsiteX5" fmla="*/ 328012 w 4260592"/>
              <a:gd name="connsiteY5" fmla="*/ 2472067 h 2472067"/>
              <a:gd name="connsiteX6" fmla="*/ 0 w 4260592"/>
              <a:gd name="connsiteY6" fmla="*/ 2144055 h 2472067"/>
              <a:gd name="connsiteX7" fmla="*/ 0 w 4260592"/>
              <a:gd name="connsiteY7" fmla="*/ 832045 h 2472067"/>
              <a:gd name="connsiteX0" fmla="*/ 0 w 4163876"/>
              <a:gd name="connsiteY0" fmla="*/ 898265 h 2538287"/>
              <a:gd name="connsiteX1" fmla="*/ 328012 w 4163876"/>
              <a:gd name="connsiteY1" fmla="*/ 570253 h 2538287"/>
              <a:gd name="connsiteX2" fmla="*/ 2833690 w 4163876"/>
              <a:gd name="connsiteY2" fmla="*/ 570253 h 2538287"/>
              <a:gd name="connsiteX3" fmla="*/ 4163876 w 4163876"/>
              <a:gd name="connsiteY3" fmla="*/ 66475 h 2538287"/>
              <a:gd name="connsiteX4" fmla="*/ 2833690 w 4163876"/>
              <a:gd name="connsiteY4" fmla="*/ 2538287 h 2538287"/>
              <a:gd name="connsiteX5" fmla="*/ 328012 w 4163876"/>
              <a:gd name="connsiteY5" fmla="*/ 2538287 h 2538287"/>
              <a:gd name="connsiteX6" fmla="*/ 0 w 4163876"/>
              <a:gd name="connsiteY6" fmla="*/ 2210275 h 2538287"/>
              <a:gd name="connsiteX7" fmla="*/ 0 w 4163876"/>
              <a:gd name="connsiteY7" fmla="*/ 898265 h 2538287"/>
              <a:gd name="connsiteX0" fmla="*/ 0 w 4163876"/>
              <a:gd name="connsiteY0" fmla="*/ 831790 h 2471812"/>
              <a:gd name="connsiteX1" fmla="*/ 328012 w 4163876"/>
              <a:gd name="connsiteY1" fmla="*/ 503778 h 2471812"/>
              <a:gd name="connsiteX2" fmla="*/ 2833690 w 4163876"/>
              <a:gd name="connsiteY2" fmla="*/ 503778 h 2471812"/>
              <a:gd name="connsiteX3" fmla="*/ 4163876 w 4163876"/>
              <a:gd name="connsiteY3" fmla="*/ 0 h 2471812"/>
              <a:gd name="connsiteX4" fmla="*/ 2833690 w 4163876"/>
              <a:gd name="connsiteY4" fmla="*/ 2471812 h 2471812"/>
              <a:gd name="connsiteX5" fmla="*/ 328012 w 4163876"/>
              <a:gd name="connsiteY5" fmla="*/ 2471812 h 2471812"/>
              <a:gd name="connsiteX6" fmla="*/ 0 w 4163876"/>
              <a:gd name="connsiteY6" fmla="*/ 2143800 h 2471812"/>
              <a:gd name="connsiteX7" fmla="*/ 0 w 4163876"/>
              <a:gd name="connsiteY7" fmla="*/ 831790 h 2471812"/>
              <a:gd name="connsiteX0" fmla="*/ 0 w 4163876"/>
              <a:gd name="connsiteY0" fmla="*/ 831790 h 2471812"/>
              <a:gd name="connsiteX1" fmla="*/ 328012 w 4163876"/>
              <a:gd name="connsiteY1" fmla="*/ 503778 h 2471812"/>
              <a:gd name="connsiteX2" fmla="*/ 2833690 w 4163876"/>
              <a:gd name="connsiteY2" fmla="*/ 503778 h 2471812"/>
              <a:gd name="connsiteX3" fmla="*/ 4163876 w 4163876"/>
              <a:gd name="connsiteY3" fmla="*/ 0 h 2471812"/>
              <a:gd name="connsiteX4" fmla="*/ 2833690 w 4163876"/>
              <a:gd name="connsiteY4" fmla="*/ 2471812 h 2471812"/>
              <a:gd name="connsiteX5" fmla="*/ 328012 w 4163876"/>
              <a:gd name="connsiteY5" fmla="*/ 2471812 h 2471812"/>
              <a:gd name="connsiteX6" fmla="*/ 0 w 4163876"/>
              <a:gd name="connsiteY6" fmla="*/ 2143800 h 2471812"/>
              <a:gd name="connsiteX7" fmla="*/ 0 w 4163876"/>
              <a:gd name="connsiteY7" fmla="*/ 831790 h 2471812"/>
              <a:gd name="connsiteX0" fmla="*/ 0 w 4163876"/>
              <a:gd name="connsiteY0" fmla="*/ 831790 h 2471812"/>
              <a:gd name="connsiteX1" fmla="*/ 328012 w 4163876"/>
              <a:gd name="connsiteY1" fmla="*/ 503778 h 2471812"/>
              <a:gd name="connsiteX2" fmla="*/ 2833690 w 4163876"/>
              <a:gd name="connsiteY2" fmla="*/ 503778 h 2471812"/>
              <a:gd name="connsiteX3" fmla="*/ 4163876 w 4163876"/>
              <a:gd name="connsiteY3" fmla="*/ 0 h 2471812"/>
              <a:gd name="connsiteX4" fmla="*/ 2833690 w 4163876"/>
              <a:gd name="connsiteY4" fmla="*/ 2471812 h 2471812"/>
              <a:gd name="connsiteX5" fmla="*/ 328012 w 4163876"/>
              <a:gd name="connsiteY5" fmla="*/ 2471812 h 2471812"/>
              <a:gd name="connsiteX6" fmla="*/ 0 w 4163876"/>
              <a:gd name="connsiteY6" fmla="*/ 2143800 h 2471812"/>
              <a:gd name="connsiteX7" fmla="*/ 0 w 4163876"/>
              <a:gd name="connsiteY7" fmla="*/ 831790 h 2471812"/>
              <a:gd name="connsiteX0" fmla="*/ 0 w 4163876"/>
              <a:gd name="connsiteY0" fmla="*/ 831790 h 2471837"/>
              <a:gd name="connsiteX1" fmla="*/ 328012 w 4163876"/>
              <a:gd name="connsiteY1" fmla="*/ 503778 h 2471837"/>
              <a:gd name="connsiteX2" fmla="*/ 2833690 w 4163876"/>
              <a:gd name="connsiteY2" fmla="*/ 503778 h 2471837"/>
              <a:gd name="connsiteX3" fmla="*/ 4163876 w 4163876"/>
              <a:gd name="connsiteY3" fmla="*/ 0 h 2471837"/>
              <a:gd name="connsiteX4" fmla="*/ 2833690 w 4163876"/>
              <a:gd name="connsiteY4" fmla="*/ 2471812 h 2471837"/>
              <a:gd name="connsiteX5" fmla="*/ 328012 w 4163876"/>
              <a:gd name="connsiteY5" fmla="*/ 2471812 h 2471837"/>
              <a:gd name="connsiteX6" fmla="*/ 0 w 4163876"/>
              <a:gd name="connsiteY6" fmla="*/ 2143800 h 2471837"/>
              <a:gd name="connsiteX7" fmla="*/ 0 w 4163876"/>
              <a:gd name="connsiteY7" fmla="*/ 831790 h 2471837"/>
              <a:gd name="connsiteX0" fmla="*/ 0 w 4175903"/>
              <a:gd name="connsiteY0" fmla="*/ 831790 h 2472046"/>
              <a:gd name="connsiteX1" fmla="*/ 328012 w 4175903"/>
              <a:gd name="connsiteY1" fmla="*/ 503778 h 2472046"/>
              <a:gd name="connsiteX2" fmla="*/ 2833690 w 4175903"/>
              <a:gd name="connsiteY2" fmla="*/ 503778 h 2472046"/>
              <a:gd name="connsiteX3" fmla="*/ 4163876 w 4175903"/>
              <a:gd name="connsiteY3" fmla="*/ 0 h 2472046"/>
              <a:gd name="connsiteX4" fmla="*/ 2833690 w 4175903"/>
              <a:gd name="connsiteY4" fmla="*/ 2471812 h 2472046"/>
              <a:gd name="connsiteX5" fmla="*/ 328012 w 4175903"/>
              <a:gd name="connsiteY5" fmla="*/ 2471812 h 2472046"/>
              <a:gd name="connsiteX6" fmla="*/ 0 w 4175903"/>
              <a:gd name="connsiteY6" fmla="*/ 2143800 h 2472046"/>
              <a:gd name="connsiteX7" fmla="*/ 0 w 4175903"/>
              <a:gd name="connsiteY7" fmla="*/ 831790 h 2472046"/>
              <a:gd name="connsiteX0" fmla="*/ 0 w 4173873"/>
              <a:gd name="connsiteY0" fmla="*/ 831790 h 2471812"/>
              <a:gd name="connsiteX1" fmla="*/ 328012 w 4173873"/>
              <a:gd name="connsiteY1" fmla="*/ 503778 h 2471812"/>
              <a:gd name="connsiteX2" fmla="*/ 2833690 w 4173873"/>
              <a:gd name="connsiteY2" fmla="*/ 503778 h 2471812"/>
              <a:gd name="connsiteX3" fmla="*/ 4163876 w 4173873"/>
              <a:gd name="connsiteY3" fmla="*/ 0 h 2471812"/>
              <a:gd name="connsiteX4" fmla="*/ 2833690 w 4173873"/>
              <a:gd name="connsiteY4" fmla="*/ 2471812 h 2471812"/>
              <a:gd name="connsiteX5" fmla="*/ 328012 w 4173873"/>
              <a:gd name="connsiteY5" fmla="*/ 2471812 h 2471812"/>
              <a:gd name="connsiteX6" fmla="*/ 0 w 4173873"/>
              <a:gd name="connsiteY6" fmla="*/ 2143800 h 2471812"/>
              <a:gd name="connsiteX7" fmla="*/ 0 w 4173873"/>
              <a:gd name="connsiteY7" fmla="*/ 831790 h 2471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73873" h="2471812">
                <a:moveTo>
                  <a:pt x="0" y="831790"/>
                </a:moveTo>
                <a:cubicBezTo>
                  <a:pt x="0" y="650634"/>
                  <a:pt x="146856" y="503778"/>
                  <a:pt x="328012" y="503778"/>
                </a:cubicBezTo>
                <a:lnTo>
                  <a:pt x="2833690" y="503778"/>
                </a:lnTo>
                <a:cubicBezTo>
                  <a:pt x="3409989" y="523857"/>
                  <a:pt x="3706676" y="313832"/>
                  <a:pt x="4163876" y="0"/>
                </a:cubicBezTo>
                <a:cubicBezTo>
                  <a:pt x="4163876" y="328006"/>
                  <a:pt x="4377143" y="2462823"/>
                  <a:pt x="2833690" y="2471812"/>
                </a:cubicBezTo>
                <a:lnTo>
                  <a:pt x="328012" y="2471812"/>
                </a:lnTo>
                <a:cubicBezTo>
                  <a:pt x="146856" y="2471812"/>
                  <a:pt x="0" y="2324956"/>
                  <a:pt x="0" y="2143800"/>
                </a:cubicBezTo>
                <a:lnTo>
                  <a:pt x="0" y="831790"/>
                </a:lnTo>
                <a:close/>
              </a:path>
            </a:pathLst>
          </a:custGeom>
          <a:gradFill>
            <a:gsLst>
              <a:gs pos="3000">
                <a:schemeClr val="accent1"/>
              </a:gs>
              <a:gs pos="100000">
                <a:schemeClr val="accent1">
                  <a:lumMod val="75000"/>
                </a:schemeClr>
              </a:gs>
            </a:gsLst>
            <a:lin ang="10800000" scaled="1"/>
          </a:gradFill>
          <a:ln w="57150">
            <a:solidFill>
              <a:schemeClr val="bg2"/>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CaixaDeTexto 7">
            <a:extLst>
              <a:ext uri="{FF2B5EF4-FFF2-40B4-BE49-F238E27FC236}">
                <a16:creationId xmlns:a16="http://schemas.microsoft.com/office/drawing/2014/main" id="{EEF9FD8D-D4CB-6CE6-A91A-99D970295301}"/>
              </a:ext>
            </a:extLst>
          </p:cNvPr>
          <p:cNvSpPr txBox="1"/>
          <p:nvPr/>
        </p:nvSpPr>
        <p:spPr>
          <a:xfrm>
            <a:off x="8505737" y="1340325"/>
            <a:ext cx="975946" cy="110799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pt-BR" sz="6600">
              <a:solidFill>
                <a:prstClr val="white"/>
              </a:solidFill>
              <a:latin typeface="Bebas Neue" panose="020B0606020202050201" pitchFamily="34" charset="0"/>
            </a:endParaRPr>
          </a:p>
        </p:txBody>
      </p:sp>
      <p:sp>
        <p:nvSpPr>
          <p:cNvPr id="41" name="CaixaDeTexto 12">
            <a:extLst>
              <a:ext uri="{FF2B5EF4-FFF2-40B4-BE49-F238E27FC236}">
                <a16:creationId xmlns:a16="http://schemas.microsoft.com/office/drawing/2014/main" id="{8701D529-C52C-A9E4-4427-02CEE2FF08CC}"/>
              </a:ext>
            </a:extLst>
          </p:cNvPr>
          <p:cNvSpPr txBox="1"/>
          <p:nvPr/>
        </p:nvSpPr>
        <p:spPr>
          <a:xfrm>
            <a:off x="11616234" y="2636615"/>
            <a:ext cx="1082525" cy="110799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pt-BR" sz="6600">
              <a:solidFill>
                <a:prstClr val="white"/>
              </a:solidFill>
              <a:latin typeface="Bebas Neue" panose="020B0606020202050201" pitchFamily="34" charset="0"/>
            </a:endParaRPr>
          </a:p>
        </p:txBody>
      </p:sp>
      <p:sp>
        <p:nvSpPr>
          <p:cNvPr id="42" name="CaixaDeTexto 11">
            <a:extLst>
              <a:ext uri="{FF2B5EF4-FFF2-40B4-BE49-F238E27FC236}">
                <a16:creationId xmlns:a16="http://schemas.microsoft.com/office/drawing/2014/main" id="{B6959735-A845-4CC0-3359-0A4ECD22E49C}"/>
              </a:ext>
            </a:extLst>
          </p:cNvPr>
          <p:cNvSpPr txBox="1"/>
          <p:nvPr/>
        </p:nvSpPr>
        <p:spPr>
          <a:xfrm>
            <a:off x="7989535" y="404730"/>
            <a:ext cx="4094285" cy="830997"/>
          </a:xfrm>
          <a:prstGeom prst="rect">
            <a:avLst/>
          </a:prstGeom>
          <a:noFill/>
        </p:spPr>
        <p:txBody>
          <a:bodyPr wrap="square" rtlCol="0">
            <a:spAutoFit/>
          </a:bodyPr>
          <a:lstStyle/>
          <a:p>
            <a:pPr algn="ctr">
              <a:defRPr/>
            </a:pPr>
            <a:r>
              <a:rPr lang="pt-BR" sz="2400">
                <a:solidFill>
                  <a:prstClr val="white"/>
                </a:solidFill>
                <a:latin typeface="Bebas Neue" panose="020B0606020202050201" pitchFamily="34" charset="0"/>
              </a:rPr>
              <a:t>Using websites and apps that </a:t>
            </a:r>
          </a:p>
          <a:p>
            <a:pPr algn="ctr">
              <a:defRPr/>
            </a:pPr>
            <a:r>
              <a:rPr lang="pt-BR" sz="2400">
                <a:solidFill>
                  <a:prstClr val="white"/>
                </a:solidFill>
                <a:latin typeface="Bebas Neue" panose="020B0606020202050201" pitchFamily="34" charset="0"/>
              </a:rPr>
              <a:t>Provide care and advice </a:t>
            </a:r>
          </a:p>
        </p:txBody>
      </p:sp>
      <p:sp>
        <p:nvSpPr>
          <p:cNvPr id="43" name="CaixaDeTexto 15">
            <a:extLst>
              <a:ext uri="{FF2B5EF4-FFF2-40B4-BE49-F238E27FC236}">
                <a16:creationId xmlns:a16="http://schemas.microsoft.com/office/drawing/2014/main" id="{AB830B2C-37DD-7824-04F6-2E8698105F4E}"/>
              </a:ext>
            </a:extLst>
          </p:cNvPr>
          <p:cNvSpPr txBox="1"/>
          <p:nvPr/>
        </p:nvSpPr>
        <p:spPr>
          <a:xfrm>
            <a:off x="9505129" y="967496"/>
            <a:ext cx="2812629" cy="338554"/>
          </a:xfrm>
          <a:prstGeom prst="rect">
            <a:avLst/>
          </a:prstGeom>
          <a:noFill/>
        </p:spPr>
        <p:txBody>
          <a:bodyPr wrap="square" rtlCol="0">
            <a:spAutoFit/>
          </a:bodyPr>
          <a:lstStyle/>
          <a:p>
            <a:pPr algn="ctr">
              <a:defRPr/>
            </a:pPr>
            <a:endParaRPr lang="pt-BR" sz="1600">
              <a:solidFill>
                <a:prstClr val="white"/>
              </a:solidFill>
              <a:latin typeface="Montserrat Medium" panose="00000600000000000000" pitchFamily="2" charset="0"/>
            </a:endParaRPr>
          </a:p>
        </p:txBody>
      </p:sp>
      <p:sp>
        <p:nvSpPr>
          <p:cNvPr id="44" name="CaixaDeTexto 19">
            <a:extLst>
              <a:ext uri="{FF2B5EF4-FFF2-40B4-BE49-F238E27FC236}">
                <a16:creationId xmlns:a16="http://schemas.microsoft.com/office/drawing/2014/main" id="{8EEBAD24-CCB6-A504-2872-6B295AED3B07}"/>
              </a:ext>
            </a:extLst>
          </p:cNvPr>
          <p:cNvSpPr txBox="1"/>
          <p:nvPr/>
        </p:nvSpPr>
        <p:spPr>
          <a:xfrm>
            <a:off x="2608556" y="4792853"/>
            <a:ext cx="1935833" cy="1569660"/>
          </a:xfrm>
          <a:prstGeom prst="rect">
            <a:avLst/>
          </a:prstGeom>
          <a:noFill/>
        </p:spPr>
        <p:txBody>
          <a:bodyPr wrap="square" rtlCol="0">
            <a:spAutoFit/>
          </a:bodyPr>
          <a:lstStyle/>
          <a:p>
            <a:pPr algn="ctr">
              <a:defRPr/>
            </a:pPr>
            <a:r>
              <a:rPr lang="pt-BR" sz="2400">
                <a:latin typeface="Bebas Neue" panose="020B0606020202050201" pitchFamily="34" charset="0"/>
              </a:rPr>
              <a:t>Make it easier for patients to acess urgent care online</a:t>
            </a:r>
          </a:p>
        </p:txBody>
      </p:sp>
      <p:sp>
        <p:nvSpPr>
          <p:cNvPr id="45" name="CaixaDeTexto 20">
            <a:extLst>
              <a:ext uri="{FF2B5EF4-FFF2-40B4-BE49-F238E27FC236}">
                <a16:creationId xmlns:a16="http://schemas.microsoft.com/office/drawing/2014/main" id="{4E07765C-58A2-A34B-CB40-B580A03BEDE6}"/>
              </a:ext>
            </a:extLst>
          </p:cNvPr>
          <p:cNvSpPr txBox="1"/>
          <p:nvPr/>
        </p:nvSpPr>
        <p:spPr>
          <a:xfrm>
            <a:off x="11825179" y="4764629"/>
            <a:ext cx="1858885"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pt-BR" sz="1600">
              <a:solidFill>
                <a:prstClr val="white"/>
              </a:solidFill>
              <a:latin typeface="Montserrat Medium" panose="00000600000000000000" pitchFamily="2" charset="0"/>
            </a:endParaRPr>
          </a:p>
        </p:txBody>
      </p:sp>
      <p:grpSp>
        <p:nvGrpSpPr>
          <p:cNvPr id="46" name="Agrupar 1">
            <a:extLst>
              <a:ext uri="{FF2B5EF4-FFF2-40B4-BE49-F238E27FC236}">
                <a16:creationId xmlns:a16="http://schemas.microsoft.com/office/drawing/2014/main" id="{F46FC63B-D4C4-309E-9981-0838D74C3CD2}"/>
              </a:ext>
            </a:extLst>
          </p:cNvPr>
          <p:cNvGrpSpPr/>
          <p:nvPr/>
        </p:nvGrpSpPr>
        <p:grpSpPr>
          <a:xfrm>
            <a:off x="8456668" y="2736148"/>
            <a:ext cx="1800376" cy="2040100"/>
            <a:chOff x="5054310" y="2559168"/>
            <a:chExt cx="1800376" cy="2040100"/>
          </a:xfrm>
        </p:grpSpPr>
        <p:sp>
          <p:nvSpPr>
            <p:cNvPr id="58" name="CaixaDeTexto 16">
              <a:extLst>
                <a:ext uri="{FF2B5EF4-FFF2-40B4-BE49-F238E27FC236}">
                  <a16:creationId xmlns:a16="http://schemas.microsoft.com/office/drawing/2014/main" id="{80DB8CC4-4A57-F890-A407-8A327F1E90C8}"/>
                </a:ext>
              </a:extLst>
            </p:cNvPr>
            <p:cNvSpPr txBox="1"/>
            <p:nvPr/>
          </p:nvSpPr>
          <p:spPr>
            <a:xfrm>
              <a:off x="5309874" y="2559168"/>
              <a:ext cx="1544812"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2800" i="0" u="none" strike="noStrike" kern="1200" cap="none" spc="0" normalizeH="0" baseline="0" noProof="0">
                  <a:ln>
                    <a:noFill/>
                  </a:ln>
                  <a:solidFill>
                    <a:prstClr val="white"/>
                  </a:solidFill>
                  <a:effectLst/>
                  <a:uLnTx/>
                  <a:uFillTx/>
                  <a:latin typeface="Bebas Neue" panose="020B0606020202050201" pitchFamily="34" charset="0"/>
                </a:rPr>
                <a:t>TechEnfim</a:t>
              </a:r>
            </a:p>
          </p:txBody>
        </p:sp>
        <p:cxnSp>
          <p:nvCxnSpPr>
            <p:cNvPr id="59" name="Conector reto 25">
              <a:extLst>
                <a:ext uri="{FF2B5EF4-FFF2-40B4-BE49-F238E27FC236}">
                  <a16:creationId xmlns:a16="http://schemas.microsoft.com/office/drawing/2014/main" id="{8381EAFE-351C-CAC5-D356-464044203298}"/>
                </a:ext>
              </a:extLst>
            </p:cNvPr>
            <p:cNvCxnSpPr>
              <a:cxnSpLocks/>
            </p:cNvCxnSpPr>
            <p:nvPr/>
          </p:nvCxnSpPr>
          <p:spPr>
            <a:xfrm>
              <a:off x="5396898" y="2961013"/>
              <a:ext cx="1370764"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sp>
          <p:nvSpPr>
            <p:cNvPr id="60" name="CaixaDeTexto 26">
              <a:extLst>
                <a:ext uri="{FF2B5EF4-FFF2-40B4-BE49-F238E27FC236}">
                  <a16:creationId xmlns:a16="http://schemas.microsoft.com/office/drawing/2014/main" id="{BE06BAB3-A606-4A0E-8354-5737C7947CD7}"/>
                </a:ext>
              </a:extLst>
            </p:cNvPr>
            <p:cNvSpPr txBox="1"/>
            <p:nvPr/>
          </p:nvSpPr>
          <p:spPr>
            <a:xfrm>
              <a:off x="5054310" y="3429717"/>
              <a:ext cx="1644213" cy="116955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400" b="0" i="0" u="none" strike="noStrike" kern="1200" cap="none" spc="0" normalizeH="0" baseline="0" noProof="0">
                  <a:ln>
                    <a:noFill/>
                  </a:ln>
                  <a:solidFill>
                    <a:prstClr val="white"/>
                  </a:solidFill>
                  <a:effectLst/>
                  <a:uLnTx/>
                  <a:uFillTx/>
                  <a:latin typeface="Montserrat Medium" panose="00000600000000000000" pitchFamily="2" charset="0"/>
                </a:rPr>
                <a:t>O canal que vai te ajudar a se diferenciar no mercado de trabalho</a:t>
              </a:r>
            </a:p>
          </p:txBody>
        </p:sp>
      </p:grpSp>
      <p:pic>
        <p:nvPicPr>
          <p:cNvPr id="62" name="Picture 61">
            <a:extLst>
              <a:ext uri="{FF2B5EF4-FFF2-40B4-BE49-F238E27FC236}">
                <a16:creationId xmlns:a16="http://schemas.microsoft.com/office/drawing/2014/main" id="{4F282395-DC2E-37A6-C3BD-0C99FBF45451}"/>
              </a:ext>
            </a:extLst>
          </p:cNvPr>
          <p:cNvPicPr>
            <a:picLocks noChangeAspect="1"/>
          </p:cNvPicPr>
          <p:nvPr/>
        </p:nvPicPr>
        <p:blipFill>
          <a:blip r:embed="rId2"/>
          <a:stretch>
            <a:fillRect/>
          </a:stretch>
        </p:blipFill>
        <p:spPr>
          <a:xfrm>
            <a:off x="6208524" y="2932278"/>
            <a:ext cx="2972058" cy="1783235"/>
          </a:xfrm>
          <a:prstGeom prst="rect">
            <a:avLst/>
          </a:prstGeom>
        </p:spPr>
      </p:pic>
      <p:sp>
        <p:nvSpPr>
          <p:cNvPr id="63" name="TextBox 62">
            <a:extLst>
              <a:ext uri="{FF2B5EF4-FFF2-40B4-BE49-F238E27FC236}">
                <a16:creationId xmlns:a16="http://schemas.microsoft.com/office/drawing/2014/main" id="{13CF42EC-476A-93B6-F995-0620E2044BF0}"/>
              </a:ext>
            </a:extLst>
          </p:cNvPr>
          <p:cNvSpPr txBox="1"/>
          <p:nvPr/>
        </p:nvSpPr>
        <p:spPr>
          <a:xfrm>
            <a:off x="2783458" y="780173"/>
            <a:ext cx="3961471" cy="2006218"/>
          </a:xfrm>
          <a:prstGeom prst="rect">
            <a:avLst/>
          </a:prstGeom>
          <a:noFill/>
        </p:spPr>
        <p:txBody>
          <a:bodyPr wrap="square" rtlCol="0">
            <a:spAutoFit/>
          </a:bodyPr>
          <a:lstStyle/>
          <a:p>
            <a:endParaRPr lang="en-GB"/>
          </a:p>
        </p:txBody>
      </p:sp>
      <p:sp>
        <p:nvSpPr>
          <p:cNvPr id="64" name="TextBox 63">
            <a:extLst>
              <a:ext uri="{FF2B5EF4-FFF2-40B4-BE49-F238E27FC236}">
                <a16:creationId xmlns:a16="http://schemas.microsoft.com/office/drawing/2014/main" id="{27DD6C76-58B8-28AA-6A23-70FDECE5C623}"/>
              </a:ext>
            </a:extLst>
          </p:cNvPr>
          <p:cNvSpPr txBox="1"/>
          <p:nvPr/>
        </p:nvSpPr>
        <p:spPr>
          <a:xfrm>
            <a:off x="2639448" y="299951"/>
            <a:ext cx="4803112" cy="646331"/>
          </a:xfrm>
          <a:prstGeom prst="rect">
            <a:avLst/>
          </a:prstGeom>
          <a:noFill/>
        </p:spPr>
        <p:txBody>
          <a:bodyPr wrap="square" rtlCol="0">
            <a:spAutoFit/>
          </a:bodyPr>
          <a:lstStyle/>
          <a:p>
            <a:pPr algn="ctr"/>
            <a:r>
              <a:rPr lang="en-GB" sz="3600" b="1"/>
              <a:t>Care Support </a:t>
            </a:r>
          </a:p>
        </p:txBody>
      </p:sp>
      <p:sp>
        <p:nvSpPr>
          <p:cNvPr id="65" name="TextBox 64">
            <a:extLst>
              <a:ext uri="{FF2B5EF4-FFF2-40B4-BE49-F238E27FC236}">
                <a16:creationId xmlns:a16="http://schemas.microsoft.com/office/drawing/2014/main" id="{D62AAF7F-FA74-3BE0-2011-730218A62E53}"/>
              </a:ext>
            </a:extLst>
          </p:cNvPr>
          <p:cNvSpPr txBox="1"/>
          <p:nvPr/>
        </p:nvSpPr>
        <p:spPr>
          <a:xfrm>
            <a:off x="6701284" y="4749240"/>
            <a:ext cx="1980046" cy="369332"/>
          </a:xfrm>
          <a:prstGeom prst="rect">
            <a:avLst/>
          </a:prstGeom>
          <a:noFill/>
        </p:spPr>
        <p:txBody>
          <a:bodyPr wrap="square" rtlCol="0">
            <a:spAutoFit/>
          </a:bodyPr>
          <a:lstStyle/>
          <a:p>
            <a:r>
              <a:rPr lang="en-GB"/>
              <a:t>Green light ( 2018)</a:t>
            </a:r>
          </a:p>
        </p:txBody>
      </p:sp>
    </p:spTree>
    <p:extLst>
      <p:ext uri="{BB962C8B-B14F-4D97-AF65-F5344CB8AC3E}">
        <p14:creationId xmlns:p14="http://schemas.microsoft.com/office/powerpoint/2010/main" val="38470588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withEffect">
                                  <p:stCondLst>
                                    <p:cond delay="0"/>
                                  </p:stCondLst>
                                  <p:childTnLst>
                                    <p:set>
                                      <p:cBhvr>
                                        <p:cTn id="6" dur="1" fill="hold">
                                          <p:stCondLst>
                                            <p:cond delay="0"/>
                                          </p:stCondLst>
                                        </p:cTn>
                                        <p:tgtEl>
                                          <p:spTgt spid="46"/>
                                        </p:tgtEl>
                                        <p:attrNameLst>
                                          <p:attrName>style.visibility</p:attrName>
                                        </p:attrNameLst>
                                      </p:cBhvr>
                                      <p:to>
                                        <p:strVal val="visible"/>
                                      </p:to>
                                    </p:set>
                                    <p:anim calcmode="lin" valueType="num">
                                      <p:cBhvr>
                                        <p:cTn id="7" dur="1000" fill="hold"/>
                                        <p:tgtEl>
                                          <p:spTgt spid="46"/>
                                        </p:tgtEl>
                                        <p:attrNameLst>
                                          <p:attrName>ppt_w</p:attrName>
                                        </p:attrNameLst>
                                      </p:cBhvr>
                                      <p:tavLst>
                                        <p:tav tm="0">
                                          <p:val>
                                            <p:fltVal val="0"/>
                                          </p:val>
                                        </p:tav>
                                        <p:tav tm="100000">
                                          <p:val>
                                            <p:strVal val="#ppt_w"/>
                                          </p:val>
                                        </p:tav>
                                      </p:tavLst>
                                    </p:anim>
                                    <p:anim calcmode="lin" valueType="num">
                                      <p:cBhvr>
                                        <p:cTn id="8" dur="1000" fill="hold"/>
                                        <p:tgtEl>
                                          <p:spTgt spid="46"/>
                                        </p:tgtEl>
                                        <p:attrNameLst>
                                          <p:attrName>ppt_h</p:attrName>
                                        </p:attrNameLst>
                                      </p:cBhvr>
                                      <p:tavLst>
                                        <p:tav tm="0">
                                          <p:val>
                                            <p:fltVal val="0"/>
                                          </p:val>
                                        </p:tav>
                                        <p:tav tm="100000">
                                          <p:val>
                                            <p:strVal val="#ppt_h"/>
                                          </p:val>
                                        </p:tav>
                                      </p:tavLst>
                                    </p:anim>
                                    <p:anim calcmode="lin" valueType="num">
                                      <p:cBhvr>
                                        <p:cTn id="9" dur="1000" fill="hold"/>
                                        <p:tgtEl>
                                          <p:spTgt spid="46"/>
                                        </p:tgtEl>
                                        <p:attrNameLst>
                                          <p:attrName>style.rotation</p:attrName>
                                        </p:attrNameLst>
                                      </p:cBhvr>
                                      <p:tavLst>
                                        <p:tav tm="0">
                                          <p:val>
                                            <p:fltVal val="360"/>
                                          </p:val>
                                        </p:tav>
                                        <p:tav tm="100000">
                                          <p:val>
                                            <p:fltVal val="0"/>
                                          </p:val>
                                        </p:tav>
                                      </p:tavLst>
                                    </p:anim>
                                    <p:animEffect transition="in" filter="fade">
                                      <p:cBhvr>
                                        <p:cTn id="10" dur="1000"/>
                                        <p:tgtEl>
                                          <p:spTgt spid="46"/>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9"/>
                                        </p:tgtEl>
                                        <p:attrNameLst>
                                          <p:attrName>style.visibility</p:attrName>
                                        </p:attrNameLst>
                                      </p:cBhvr>
                                      <p:to>
                                        <p:strVal val="visible"/>
                                      </p:to>
                                    </p:set>
                                    <p:anim calcmode="lin" valueType="num">
                                      <p:cBhvr>
                                        <p:cTn id="15" dur="500" fill="hold"/>
                                        <p:tgtEl>
                                          <p:spTgt spid="39"/>
                                        </p:tgtEl>
                                        <p:attrNameLst>
                                          <p:attrName>ppt_w</p:attrName>
                                        </p:attrNameLst>
                                      </p:cBhvr>
                                      <p:tavLst>
                                        <p:tav tm="0">
                                          <p:val>
                                            <p:fltVal val="0"/>
                                          </p:val>
                                        </p:tav>
                                        <p:tav tm="100000">
                                          <p:val>
                                            <p:strVal val="#ppt_w"/>
                                          </p:val>
                                        </p:tav>
                                      </p:tavLst>
                                    </p:anim>
                                    <p:anim calcmode="lin" valueType="num">
                                      <p:cBhvr>
                                        <p:cTn id="16" dur="500" fill="hold"/>
                                        <p:tgtEl>
                                          <p:spTgt spid="39"/>
                                        </p:tgtEl>
                                        <p:attrNameLst>
                                          <p:attrName>ppt_h</p:attrName>
                                        </p:attrNameLst>
                                      </p:cBhvr>
                                      <p:tavLst>
                                        <p:tav tm="0">
                                          <p:val>
                                            <p:fltVal val="0"/>
                                          </p:val>
                                        </p:tav>
                                        <p:tav tm="100000">
                                          <p:val>
                                            <p:strVal val="#ppt_h"/>
                                          </p:val>
                                        </p:tav>
                                      </p:tavLst>
                                    </p:anim>
                                    <p:anim calcmode="lin" valueType="num">
                                      <p:cBhvr>
                                        <p:cTn id="17" dur="500" fill="hold"/>
                                        <p:tgtEl>
                                          <p:spTgt spid="39"/>
                                        </p:tgtEl>
                                        <p:attrNameLst>
                                          <p:attrName>style.rotation</p:attrName>
                                        </p:attrNameLst>
                                      </p:cBhvr>
                                      <p:tavLst>
                                        <p:tav tm="0">
                                          <p:val>
                                            <p:fltVal val="90"/>
                                          </p:val>
                                        </p:tav>
                                        <p:tav tm="100000">
                                          <p:val>
                                            <p:fltVal val="0"/>
                                          </p:val>
                                        </p:tav>
                                      </p:tavLst>
                                    </p:anim>
                                    <p:animEffect transition="in" filter="fade">
                                      <p:cBhvr>
                                        <p:cTn id="18" dur="500"/>
                                        <p:tgtEl>
                                          <p:spTgt spid="39"/>
                                        </p:tgtEl>
                                      </p:cBhvr>
                                    </p:animEffect>
                                  </p:childTnLst>
                                </p:cTn>
                              </p:par>
                            </p:childTnLst>
                          </p:cTn>
                        </p:par>
                        <p:par>
                          <p:cTn id="19" fill="hold">
                            <p:stCondLst>
                              <p:cond delay="500"/>
                            </p:stCondLst>
                            <p:childTnLst>
                              <p:par>
                                <p:cTn id="20" presetID="53" presetClass="entr" presetSubtype="16" fill="hold" grpId="0" nodeType="afterEffect" nodePh="1">
                                  <p:stCondLst>
                                    <p:cond delay="0"/>
                                  </p:stCondLst>
                                  <p:endCondLst>
                                    <p:cond evt="begin" delay="0">
                                      <p:tn val="20"/>
                                    </p:cond>
                                  </p:endCondLst>
                                  <p:childTnLst>
                                    <p:set>
                                      <p:cBhvr>
                                        <p:cTn id="21" dur="1" fill="hold">
                                          <p:stCondLst>
                                            <p:cond delay="0"/>
                                          </p:stCondLst>
                                        </p:cTn>
                                        <p:tgtEl>
                                          <p:spTgt spid="40"/>
                                        </p:tgtEl>
                                        <p:attrNameLst>
                                          <p:attrName>style.visibility</p:attrName>
                                        </p:attrNameLst>
                                      </p:cBhvr>
                                      <p:to>
                                        <p:strVal val="visible"/>
                                      </p:to>
                                    </p:set>
                                    <p:anim calcmode="lin" valueType="num">
                                      <p:cBhvr>
                                        <p:cTn id="22" dur="250" fill="hold"/>
                                        <p:tgtEl>
                                          <p:spTgt spid="40"/>
                                        </p:tgtEl>
                                        <p:attrNameLst>
                                          <p:attrName>ppt_w</p:attrName>
                                        </p:attrNameLst>
                                      </p:cBhvr>
                                      <p:tavLst>
                                        <p:tav tm="0">
                                          <p:val>
                                            <p:fltVal val="0"/>
                                          </p:val>
                                        </p:tav>
                                        <p:tav tm="100000">
                                          <p:val>
                                            <p:strVal val="#ppt_w"/>
                                          </p:val>
                                        </p:tav>
                                      </p:tavLst>
                                    </p:anim>
                                    <p:anim calcmode="lin" valueType="num">
                                      <p:cBhvr>
                                        <p:cTn id="23" dur="250" fill="hold"/>
                                        <p:tgtEl>
                                          <p:spTgt spid="40"/>
                                        </p:tgtEl>
                                        <p:attrNameLst>
                                          <p:attrName>ppt_h</p:attrName>
                                        </p:attrNameLst>
                                      </p:cBhvr>
                                      <p:tavLst>
                                        <p:tav tm="0">
                                          <p:val>
                                            <p:fltVal val="0"/>
                                          </p:val>
                                        </p:tav>
                                        <p:tav tm="100000">
                                          <p:val>
                                            <p:strVal val="#ppt_h"/>
                                          </p:val>
                                        </p:tav>
                                      </p:tavLst>
                                    </p:anim>
                                    <p:animEffect transition="in" filter="fade">
                                      <p:cBhvr>
                                        <p:cTn id="24" dur="250"/>
                                        <p:tgtEl>
                                          <p:spTgt spid="40"/>
                                        </p:tgtEl>
                                      </p:cBhvr>
                                    </p:animEffect>
                                  </p:childTnLst>
                                </p:cTn>
                              </p:par>
                            </p:childTnLst>
                          </p:cTn>
                        </p:par>
                        <p:par>
                          <p:cTn id="25" fill="hold">
                            <p:stCondLst>
                              <p:cond delay="750"/>
                            </p:stCondLst>
                            <p:childTnLst>
                              <p:par>
                                <p:cTn id="26" presetID="22" presetClass="entr" presetSubtype="8" fill="hold" grpId="0" nodeType="afterEffect">
                                  <p:stCondLst>
                                    <p:cond delay="0"/>
                                  </p:stCondLst>
                                  <p:childTnLst>
                                    <p:set>
                                      <p:cBhvr>
                                        <p:cTn id="27" dur="1" fill="hold">
                                          <p:stCondLst>
                                            <p:cond delay="0"/>
                                          </p:stCondLst>
                                        </p:cTn>
                                        <p:tgtEl>
                                          <p:spTgt spid="42"/>
                                        </p:tgtEl>
                                        <p:attrNameLst>
                                          <p:attrName>style.visibility</p:attrName>
                                        </p:attrNameLst>
                                      </p:cBhvr>
                                      <p:to>
                                        <p:strVal val="visible"/>
                                      </p:to>
                                    </p:set>
                                    <p:animEffect transition="in" filter="wipe(left)">
                                      <p:cBhvr>
                                        <p:cTn id="28" dur="500"/>
                                        <p:tgtEl>
                                          <p:spTgt spid="42"/>
                                        </p:tgtEl>
                                      </p:cBhvr>
                                    </p:animEffect>
                                  </p:childTnLst>
                                </p:cTn>
                              </p:par>
                            </p:childTnLst>
                          </p:cTn>
                        </p:par>
                        <p:par>
                          <p:cTn id="29" fill="hold">
                            <p:stCondLst>
                              <p:cond delay="1250"/>
                            </p:stCondLst>
                            <p:childTnLst>
                              <p:par>
                                <p:cTn id="30" presetID="22" presetClass="entr" presetSubtype="1" fill="hold" grpId="0" nodeType="afterEffect" nodePh="1">
                                  <p:stCondLst>
                                    <p:cond delay="0"/>
                                  </p:stCondLst>
                                  <p:endCondLst>
                                    <p:cond evt="begin" delay="0">
                                      <p:tn val="30"/>
                                    </p:cond>
                                  </p:endCondLst>
                                  <p:childTnLst>
                                    <p:set>
                                      <p:cBhvr>
                                        <p:cTn id="31" dur="1" fill="hold">
                                          <p:stCondLst>
                                            <p:cond delay="0"/>
                                          </p:stCondLst>
                                        </p:cTn>
                                        <p:tgtEl>
                                          <p:spTgt spid="43"/>
                                        </p:tgtEl>
                                        <p:attrNameLst>
                                          <p:attrName>style.visibility</p:attrName>
                                        </p:attrNameLst>
                                      </p:cBhvr>
                                      <p:to>
                                        <p:strVal val="visible"/>
                                      </p:to>
                                    </p:set>
                                    <p:animEffect transition="in" filter="wipe(up)">
                                      <p:cBhvr>
                                        <p:cTn id="32" dur="500"/>
                                        <p:tgtEl>
                                          <p:spTgt spid="43"/>
                                        </p:tgtEl>
                                      </p:cBhvr>
                                    </p:animEffect>
                                  </p:childTnLst>
                                </p:cTn>
                              </p:par>
                            </p:childTnLst>
                          </p:cTn>
                        </p:par>
                      </p:childTnLst>
                    </p:cTn>
                  </p:par>
                  <p:par>
                    <p:cTn id="33" fill="hold">
                      <p:stCondLst>
                        <p:cond delay="indefinite"/>
                      </p:stCondLst>
                      <p:childTnLst>
                        <p:par>
                          <p:cTn id="34" fill="hold">
                            <p:stCondLst>
                              <p:cond delay="0"/>
                            </p:stCondLst>
                            <p:childTnLst>
                              <p:par>
                                <p:cTn id="35" presetID="31" presetClass="entr" presetSubtype="0" fill="hold" grpId="0" nodeType="clickEffect">
                                  <p:stCondLst>
                                    <p:cond delay="0"/>
                                  </p:stCondLst>
                                  <p:childTnLst>
                                    <p:set>
                                      <p:cBhvr>
                                        <p:cTn id="36" dur="1" fill="hold">
                                          <p:stCondLst>
                                            <p:cond delay="0"/>
                                          </p:stCondLst>
                                        </p:cTn>
                                        <p:tgtEl>
                                          <p:spTgt spid="38"/>
                                        </p:tgtEl>
                                        <p:attrNameLst>
                                          <p:attrName>style.visibility</p:attrName>
                                        </p:attrNameLst>
                                      </p:cBhvr>
                                      <p:to>
                                        <p:strVal val="visible"/>
                                      </p:to>
                                    </p:set>
                                    <p:anim calcmode="lin" valueType="num">
                                      <p:cBhvr>
                                        <p:cTn id="37" dur="500" fill="hold"/>
                                        <p:tgtEl>
                                          <p:spTgt spid="38"/>
                                        </p:tgtEl>
                                        <p:attrNameLst>
                                          <p:attrName>ppt_w</p:attrName>
                                        </p:attrNameLst>
                                      </p:cBhvr>
                                      <p:tavLst>
                                        <p:tav tm="0">
                                          <p:val>
                                            <p:fltVal val="0"/>
                                          </p:val>
                                        </p:tav>
                                        <p:tav tm="100000">
                                          <p:val>
                                            <p:strVal val="#ppt_w"/>
                                          </p:val>
                                        </p:tav>
                                      </p:tavLst>
                                    </p:anim>
                                    <p:anim calcmode="lin" valueType="num">
                                      <p:cBhvr>
                                        <p:cTn id="38" dur="500" fill="hold"/>
                                        <p:tgtEl>
                                          <p:spTgt spid="38"/>
                                        </p:tgtEl>
                                        <p:attrNameLst>
                                          <p:attrName>ppt_h</p:attrName>
                                        </p:attrNameLst>
                                      </p:cBhvr>
                                      <p:tavLst>
                                        <p:tav tm="0">
                                          <p:val>
                                            <p:fltVal val="0"/>
                                          </p:val>
                                        </p:tav>
                                        <p:tav tm="100000">
                                          <p:val>
                                            <p:strVal val="#ppt_h"/>
                                          </p:val>
                                        </p:tav>
                                      </p:tavLst>
                                    </p:anim>
                                    <p:anim calcmode="lin" valueType="num">
                                      <p:cBhvr>
                                        <p:cTn id="39" dur="500" fill="hold"/>
                                        <p:tgtEl>
                                          <p:spTgt spid="38"/>
                                        </p:tgtEl>
                                        <p:attrNameLst>
                                          <p:attrName>style.rotation</p:attrName>
                                        </p:attrNameLst>
                                      </p:cBhvr>
                                      <p:tavLst>
                                        <p:tav tm="0">
                                          <p:val>
                                            <p:fltVal val="90"/>
                                          </p:val>
                                        </p:tav>
                                        <p:tav tm="100000">
                                          <p:val>
                                            <p:fltVal val="0"/>
                                          </p:val>
                                        </p:tav>
                                      </p:tavLst>
                                    </p:anim>
                                    <p:animEffect transition="in" filter="fade">
                                      <p:cBhvr>
                                        <p:cTn id="40" dur="500"/>
                                        <p:tgtEl>
                                          <p:spTgt spid="38"/>
                                        </p:tgtEl>
                                      </p:cBhvr>
                                    </p:animEffect>
                                  </p:childTnLst>
                                </p:cTn>
                              </p:par>
                            </p:childTnLst>
                          </p:cTn>
                        </p:par>
                        <p:par>
                          <p:cTn id="41" fill="hold">
                            <p:stCondLst>
                              <p:cond delay="500"/>
                            </p:stCondLst>
                            <p:childTnLst>
                              <p:par>
                                <p:cTn id="42" presetID="53" presetClass="entr" presetSubtype="16" fill="hold" grpId="0" nodeType="afterEffect" nodePh="1">
                                  <p:stCondLst>
                                    <p:cond delay="0"/>
                                  </p:stCondLst>
                                  <p:endCondLst>
                                    <p:cond evt="begin" delay="0">
                                      <p:tn val="42"/>
                                    </p:cond>
                                  </p:endCondLst>
                                  <p:childTnLst>
                                    <p:set>
                                      <p:cBhvr>
                                        <p:cTn id="43" dur="1" fill="hold">
                                          <p:stCondLst>
                                            <p:cond delay="0"/>
                                          </p:stCondLst>
                                        </p:cTn>
                                        <p:tgtEl>
                                          <p:spTgt spid="41"/>
                                        </p:tgtEl>
                                        <p:attrNameLst>
                                          <p:attrName>style.visibility</p:attrName>
                                        </p:attrNameLst>
                                      </p:cBhvr>
                                      <p:to>
                                        <p:strVal val="visible"/>
                                      </p:to>
                                    </p:set>
                                    <p:anim calcmode="lin" valueType="num">
                                      <p:cBhvr>
                                        <p:cTn id="44" dur="250" fill="hold"/>
                                        <p:tgtEl>
                                          <p:spTgt spid="41"/>
                                        </p:tgtEl>
                                        <p:attrNameLst>
                                          <p:attrName>ppt_w</p:attrName>
                                        </p:attrNameLst>
                                      </p:cBhvr>
                                      <p:tavLst>
                                        <p:tav tm="0">
                                          <p:val>
                                            <p:fltVal val="0"/>
                                          </p:val>
                                        </p:tav>
                                        <p:tav tm="100000">
                                          <p:val>
                                            <p:strVal val="#ppt_w"/>
                                          </p:val>
                                        </p:tav>
                                      </p:tavLst>
                                    </p:anim>
                                    <p:anim calcmode="lin" valueType="num">
                                      <p:cBhvr>
                                        <p:cTn id="45" dur="250" fill="hold"/>
                                        <p:tgtEl>
                                          <p:spTgt spid="41"/>
                                        </p:tgtEl>
                                        <p:attrNameLst>
                                          <p:attrName>ppt_h</p:attrName>
                                        </p:attrNameLst>
                                      </p:cBhvr>
                                      <p:tavLst>
                                        <p:tav tm="0">
                                          <p:val>
                                            <p:fltVal val="0"/>
                                          </p:val>
                                        </p:tav>
                                        <p:tav tm="100000">
                                          <p:val>
                                            <p:strVal val="#ppt_h"/>
                                          </p:val>
                                        </p:tav>
                                      </p:tavLst>
                                    </p:anim>
                                    <p:animEffect transition="in" filter="fade">
                                      <p:cBhvr>
                                        <p:cTn id="46" dur="250"/>
                                        <p:tgtEl>
                                          <p:spTgt spid="41"/>
                                        </p:tgtEl>
                                      </p:cBhvr>
                                    </p:animEffect>
                                  </p:childTnLst>
                                </p:cTn>
                              </p:par>
                            </p:childTnLst>
                          </p:cTn>
                        </p:par>
                        <p:par>
                          <p:cTn id="47" fill="hold">
                            <p:stCondLst>
                              <p:cond delay="750"/>
                            </p:stCondLst>
                            <p:childTnLst>
                              <p:par>
                                <p:cTn id="48" presetID="22" presetClass="entr" presetSubtype="1" fill="hold" grpId="0" nodeType="afterEffect">
                                  <p:stCondLst>
                                    <p:cond delay="0"/>
                                  </p:stCondLst>
                                  <p:childTnLst>
                                    <p:set>
                                      <p:cBhvr>
                                        <p:cTn id="49" dur="1" fill="hold">
                                          <p:stCondLst>
                                            <p:cond delay="0"/>
                                          </p:stCondLst>
                                        </p:cTn>
                                        <p:tgtEl>
                                          <p:spTgt spid="44"/>
                                        </p:tgtEl>
                                        <p:attrNameLst>
                                          <p:attrName>style.visibility</p:attrName>
                                        </p:attrNameLst>
                                      </p:cBhvr>
                                      <p:to>
                                        <p:strVal val="visible"/>
                                      </p:to>
                                    </p:set>
                                    <p:animEffect transition="in" filter="wipe(up)">
                                      <p:cBhvr>
                                        <p:cTn id="50" dur="500"/>
                                        <p:tgtEl>
                                          <p:spTgt spid="44"/>
                                        </p:tgtEl>
                                      </p:cBhvr>
                                    </p:animEffect>
                                  </p:childTnLst>
                                </p:cTn>
                              </p:par>
                            </p:childTnLst>
                          </p:cTn>
                        </p:par>
                        <p:par>
                          <p:cTn id="51" fill="hold">
                            <p:stCondLst>
                              <p:cond delay="1250"/>
                            </p:stCondLst>
                            <p:childTnLst>
                              <p:par>
                                <p:cTn id="52" presetID="22" presetClass="entr" presetSubtype="1" fill="hold" grpId="0" nodeType="afterEffect" nodePh="1">
                                  <p:stCondLst>
                                    <p:cond delay="0"/>
                                  </p:stCondLst>
                                  <p:endCondLst>
                                    <p:cond evt="begin" delay="0">
                                      <p:tn val="52"/>
                                    </p:cond>
                                  </p:endCondLst>
                                  <p:childTnLst>
                                    <p:set>
                                      <p:cBhvr>
                                        <p:cTn id="53" dur="1" fill="hold">
                                          <p:stCondLst>
                                            <p:cond delay="0"/>
                                          </p:stCondLst>
                                        </p:cTn>
                                        <p:tgtEl>
                                          <p:spTgt spid="45"/>
                                        </p:tgtEl>
                                        <p:attrNameLst>
                                          <p:attrName>style.visibility</p:attrName>
                                        </p:attrNameLst>
                                      </p:cBhvr>
                                      <p:to>
                                        <p:strVal val="visible"/>
                                      </p:to>
                                    </p:set>
                                    <p:animEffect transition="in" filter="wipe(up)">
                                      <p:cBhvr>
                                        <p:cTn id="54" dur="500"/>
                                        <p:tgtEl>
                                          <p:spTgt spid="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animBg="1"/>
      <p:bldP spid="39" grpId="0" animBg="1"/>
      <p:bldP spid="40" grpId="0"/>
      <p:bldP spid="41" grpId="0"/>
      <p:bldP spid="42" grpId="0"/>
      <p:bldP spid="43" grpId="0"/>
      <p:bldP spid="44" grpId="0"/>
      <p:bldP spid="4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Agrupar 10">
            <a:extLst>
              <a:ext uri="{FF2B5EF4-FFF2-40B4-BE49-F238E27FC236}">
                <a16:creationId xmlns:a16="http://schemas.microsoft.com/office/drawing/2014/main" id="{21DE8752-5BA6-468A-99CE-D253274B3AB9}"/>
              </a:ext>
            </a:extLst>
          </p:cNvPr>
          <p:cNvGrpSpPr/>
          <p:nvPr/>
        </p:nvGrpSpPr>
        <p:grpSpPr>
          <a:xfrm>
            <a:off x="-9942654" y="2"/>
            <a:ext cx="12245210" cy="6858000"/>
            <a:chOff x="0" y="0"/>
            <a:chExt cx="12245210" cy="6858000"/>
          </a:xfrm>
        </p:grpSpPr>
        <p:sp>
          <p:nvSpPr>
            <p:cNvPr id="2" name="Retângulo 1">
              <a:extLst>
                <a:ext uri="{FF2B5EF4-FFF2-40B4-BE49-F238E27FC236}">
                  <a16:creationId xmlns:a16="http://schemas.microsoft.com/office/drawing/2014/main" id="{9963C7ED-B9E9-4D7D-80D4-9B2BFAF27C85}"/>
                </a:ext>
              </a:extLst>
            </p:cNvPr>
            <p:cNvSpPr/>
            <p:nvPr/>
          </p:nvSpPr>
          <p:spPr>
            <a:xfrm>
              <a:off x="0" y="0"/>
              <a:ext cx="12192000" cy="6858000"/>
            </a:xfrm>
            <a:prstGeom prst="rect">
              <a:avLst/>
            </a:prstGeom>
            <a:solidFill>
              <a:schemeClr val="bg1"/>
            </a:solidFill>
            <a:ln>
              <a:noFill/>
            </a:ln>
            <a:effectLst>
              <a:outerShdw blurRad="254000" dist="190500" algn="l"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5" name="Forma Livre: Forma 4">
              <a:extLst>
                <a:ext uri="{FF2B5EF4-FFF2-40B4-BE49-F238E27FC236}">
                  <a16:creationId xmlns:a16="http://schemas.microsoft.com/office/drawing/2014/main" id="{25180695-F60B-478A-BC30-370489A5D187}"/>
                </a:ext>
              </a:extLst>
            </p:cNvPr>
            <p:cNvSpPr/>
            <p:nvPr/>
          </p:nvSpPr>
          <p:spPr>
            <a:xfrm>
              <a:off x="11101754" y="2307980"/>
              <a:ext cx="1090246" cy="2242038"/>
            </a:xfrm>
            <a:custGeom>
              <a:avLst/>
              <a:gdLst>
                <a:gd name="connsiteX0" fmla="*/ 1090246 w 1090246"/>
                <a:gd name="connsiteY0" fmla="*/ 0 h 2180492"/>
                <a:gd name="connsiteX1" fmla="*/ 1090246 w 1090246"/>
                <a:gd name="connsiteY1" fmla="*/ 2180492 h 2180492"/>
                <a:gd name="connsiteX2" fmla="*/ 0 w 1090246"/>
                <a:gd name="connsiteY2" fmla="*/ 1090246 h 2180492"/>
                <a:gd name="connsiteX3" fmla="*/ 1090246 w 1090246"/>
                <a:gd name="connsiteY3" fmla="*/ 0 h 2180492"/>
              </a:gdLst>
              <a:ahLst/>
              <a:cxnLst>
                <a:cxn ang="0">
                  <a:pos x="connsiteX0" y="connsiteY0"/>
                </a:cxn>
                <a:cxn ang="0">
                  <a:pos x="connsiteX1" y="connsiteY1"/>
                </a:cxn>
                <a:cxn ang="0">
                  <a:pos x="connsiteX2" y="connsiteY2"/>
                </a:cxn>
                <a:cxn ang="0">
                  <a:pos x="connsiteX3" y="connsiteY3"/>
                </a:cxn>
              </a:cxnLst>
              <a:rect l="l" t="t" r="r" b="b"/>
              <a:pathLst>
                <a:path w="1090246" h="2180492">
                  <a:moveTo>
                    <a:pt x="1090246" y="0"/>
                  </a:moveTo>
                  <a:lnTo>
                    <a:pt x="1090246" y="2180492"/>
                  </a:lnTo>
                  <a:cubicBezTo>
                    <a:pt x="488120" y="2180492"/>
                    <a:pt x="0" y="1692372"/>
                    <a:pt x="0" y="1090246"/>
                  </a:cubicBezTo>
                  <a:cubicBezTo>
                    <a:pt x="0" y="488120"/>
                    <a:pt x="488120" y="0"/>
                    <a:pt x="1090246"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6" name="CaixaDeTexto 5">
              <a:extLst>
                <a:ext uri="{FF2B5EF4-FFF2-40B4-BE49-F238E27FC236}">
                  <a16:creationId xmlns:a16="http://schemas.microsoft.com/office/drawing/2014/main" id="{970E01A9-ABD4-45CB-94D2-1B9CA6196141}"/>
                </a:ext>
              </a:extLst>
            </p:cNvPr>
            <p:cNvSpPr txBox="1"/>
            <p:nvPr/>
          </p:nvSpPr>
          <p:spPr>
            <a:xfrm rot="16200000">
              <a:off x="10739484" y="3117961"/>
              <a:ext cx="2426677"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lumMod val="95000"/>
                  </a:prstClr>
                </a:solidFill>
                <a:effectLst/>
                <a:uLnTx/>
                <a:uFillTx/>
                <a:latin typeface="Bebas Neue" panose="020B0606020202050201" pitchFamily="34" charset="0"/>
              </a:endParaRPr>
            </a:p>
          </p:txBody>
        </p:sp>
        <p:pic>
          <p:nvPicPr>
            <p:cNvPr id="10" name="Gráfico 9" descr="Lâmpada e engrenagem">
              <a:extLst>
                <a:ext uri="{FF2B5EF4-FFF2-40B4-BE49-F238E27FC236}">
                  <a16:creationId xmlns:a16="http://schemas.microsoft.com/office/drawing/2014/main" id="{1EF2C0F5-8C00-4CA9-AF02-B654091A06E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6200000">
              <a:off x="11189677" y="3200399"/>
              <a:ext cx="457200" cy="457200"/>
            </a:xfrm>
            <a:prstGeom prst="rect">
              <a:avLst/>
            </a:prstGeom>
          </p:spPr>
        </p:pic>
      </p:grpSp>
      <p:grpSp>
        <p:nvGrpSpPr>
          <p:cNvPr id="18" name="Agrupar 17">
            <a:extLst>
              <a:ext uri="{FF2B5EF4-FFF2-40B4-BE49-F238E27FC236}">
                <a16:creationId xmlns:a16="http://schemas.microsoft.com/office/drawing/2014/main" id="{9D8FAE16-E8A3-43C0-A26C-C9F8E75F89A3}"/>
              </a:ext>
            </a:extLst>
          </p:cNvPr>
          <p:cNvGrpSpPr/>
          <p:nvPr/>
        </p:nvGrpSpPr>
        <p:grpSpPr>
          <a:xfrm>
            <a:off x="-10383602" y="1"/>
            <a:ext cx="12222669" cy="6858000"/>
            <a:chOff x="0" y="0"/>
            <a:chExt cx="12222669" cy="6858000"/>
          </a:xfrm>
        </p:grpSpPr>
        <p:sp>
          <p:nvSpPr>
            <p:cNvPr id="19" name="Retângulo 18">
              <a:extLst>
                <a:ext uri="{FF2B5EF4-FFF2-40B4-BE49-F238E27FC236}">
                  <a16:creationId xmlns:a16="http://schemas.microsoft.com/office/drawing/2014/main" id="{FB1E3519-5630-49C7-AC21-F923AFD1DAEB}"/>
                </a:ext>
              </a:extLst>
            </p:cNvPr>
            <p:cNvSpPr/>
            <p:nvPr/>
          </p:nvSpPr>
          <p:spPr>
            <a:xfrm>
              <a:off x="0" y="0"/>
              <a:ext cx="12192000" cy="6858000"/>
            </a:xfrm>
            <a:prstGeom prst="rect">
              <a:avLst/>
            </a:prstGeom>
            <a:solidFill>
              <a:schemeClr val="bg1"/>
            </a:solidFill>
            <a:ln>
              <a:noFill/>
            </a:ln>
            <a:effectLst>
              <a:outerShdw blurRad="254000" dist="190500" algn="l"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0" name="Forma Livre: Forma 19">
              <a:extLst>
                <a:ext uri="{FF2B5EF4-FFF2-40B4-BE49-F238E27FC236}">
                  <a16:creationId xmlns:a16="http://schemas.microsoft.com/office/drawing/2014/main" id="{CFCFF76D-0351-4F1E-8F72-063E8A8B35FB}"/>
                </a:ext>
              </a:extLst>
            </p:cNvPr>
            <p:cNvSpPr/>
            <p:nvPr/>
          </p:nvSpPr>
          <p:spPr>
            <a:xfrm>
              <a:off x="11101754" y="2307980"/>
              <a:ext cx="1090246" cy="2242038"/>
            </a:xfrm>
            <a:custGeom>
              <a:avLst/>
              <a:gdLst>
                <a:gd name="connsiteX0" fmla="*/ 1090246 w 1090246"/>
                <a:gd name="connsiteY0" fmla="*/ 0 h 2180492"/>
                <a:gd name="connsiteX1" fmla="*/ 1090246 w 1090246"/>
                <a:gd name="connsiteY1" fmla="*/ 2180492 h 2180492"/>
                <a:gd name="connsiteX2" fmla="*/ 0 w 1090246"/>
                <a:gd name="connsiteY2" fmla="*/ 1090246 h 2180492"/>
                <a:gd name="connsiteX3" fmla="*/ 1090246 w 1090246"/>
                <a:gd name="connsiteY3" fmla="*/ 0 h 2180492"/>
              </a:gdLst>
              <a:ahLst/>
              <a:cxnLst>
                <a:cxn ang="0">
                  <a:pos x="connsiteX0" y="connsiteY0"/>
                </a:cxn>
                <a:cxn ang="0">
                  <a:pos x="connsiteX1" y="connsiteY1"/>
                </a:cxn>
                <a:cxn ang="0">
                  <a:pos x="connsiteX2" y="connsiteY2"/>
                </a:cxn>
                <a:cxn ang="0">
                  <a:pos x="connsiteX3" y="connsiteY3"/>
                </a:cxn>
              </a:cxnLst>
              <a:rect l="l" t="t" r="r" b="b"/>
              <a:pathLst>
                <a:path w="1090246" h="2180492">
                  <a:moveTo>
                    <a:pt x="1090246" y="0"/>
                  </a:moveTo>
                  <a:lnTo>
                    <a:pt x="1090246" y="2180492"/>
                  </a:lnTo>
                  <a:cubicBezTo>
                    <a:pt x="488120" y="2180492"/>
                    <a:pt x="0" y="1692372"/>
                    <a:pt x="0" y="1090246"/>
                  </a:cubicBezTo>
                  <a:cubicBezTo>
                    <a:pt x="0" y="488120"/>
                    <a:pt x="488120" y="0"/>
                    <a:pt x="109024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1" name="CaixaDeTexto 20">
              <a:extLst>
                <a:ext uri="{FF2B5EF4-FFF2-40B4-BE49-F238E27FC236}">
                  <a16:creationId xmlns:a16="http://schemas.microsoft.com/office/drawing/2014/main" id="{75881844-8BA6-4707-A4B3-2B08CE5003D2}"/>
                </a:ext>
              </a:extLst>
            </p:cNvPr>
            <p:cNvSpPr txBox="1"/>
            <p:nvPr/>
          </p:nvSpPr>
          <p:spPr>
            <a:xfrm rot="16200000">
              <a:off x="10716943" y="3111089"/>
              <a:ext cx="2426677"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lumMod val="95000"/>
                  </a:prstClr>
                </a:solidFill>
                <a:effectLst/>
                <a:uLnTx/>
                <a:uFillTx/>
                <a:latin typeface="Bebas Neue" panose="020B0606020202050201" pitchFamily="34" charset="0"/>
              </a:endParaRPr>
            </a:p>
          </p:txBody>
        </p:sp>
        <p:pic>
          <p:nvPicPr>
            <p:cNvPr id="22" name="Gráfico 21" descr="Lâmpada e engrenagem">
              <a:extLst>
                <a:ext uri="{FF2B5EF4-FFF2-40B4-BE49-F238E27FC236}">
                  <a16:creationId xmlns:a16="http://schemas.microsoft.com/office/drawing/2014/main" id="{38FC1870-FBAC-4FF5-97C4-2BE967D7C18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6200000">
              <a:off x="11189677" y="3200399"/>
              <a:ext cx="457200" cy="457200"/>
            </a:xfrm>
            <a:prstGeom prst="rect">
              <a:avLst/>
            </a:prstGeom>
          </p:spPr>
        </p:pic>
      </p:grpSp>
      <p:grpSp>
        <p:nvGrpSpPr>
          <p:cNvPr id="23" name="Agrupar 22">
            <a:extLst>
              <a:ext uri="{FF2B5EF4-FFF2-40B4-BE49-F238E27FC236}">
                <a16:creationId xmlns:a16="http://schemas.microsoft.com/office/drawing/2014/main" id="{4CB5F014-3BF5-4FA7-8BF6-1E41906EE184}"/>
              </a:ext>
            </a:extLst>
          </p:cNvPr>
          <p:cNvGrpSpPr/>
          <p:nvPr/>
        </p:nvGrpSpPr>
        <p:grpSpPr>
          <a:xfrm>
            <a:off x="-10836126" y="2"/>
            <a:ext cx="12248609" cy="6858000"/>
            <a:chOff x="0" y="0"/>
            <a:chExt cx="12248609" cy="6858000"/>
          </a:xfrm>
        </p:grpSpPr>
        <p:sp>
          <p:nvSpPr>
            <p:cNvPr id="24" name="Retângulo 23">
              <a:extLst>
                <a:ext uri="{FF2B5EF4-FFF2-40B4-BE49-F238E27FC236}">
                  <a16:creationId xmlns:a16="http://schemas.microsoft.com/office/drawing/2014/main" id="{94820142-79DA-4069-9D9F-D25BDE6B530D}"/>
                </a:ext>
              </a:extLst>
            </p:cNvPr>
            <p:cNvSpPr/>
            <p:nvPr/>
          </p:nvSpPr>
          <p:spPr>
            <a:xfrm>
              <a:off x="0" y="0"/>
              <a:ext cx="12192000" cy="6858000"/>
            </a:xfrm>
            <a:prstGeom prst="rect">
              <a:avLst/>
            </a:prstGeom>
            <a:solidFill>
              <a:schemeClr val="bg1"/>
            </a:solidFill>
            <a:ln>
              <a:noFill/>
            </a:ln>
            <a:effectLst>
              <a:outerShdw blurRad="254000" dist="190500" algn="l"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5" name="Forma Livre: Forma 24">
              <a:extLst>
                <a:ext uri="{FF2B5EF4-FFF2-40B4-BE49-F238E27FC236}">
                  <a16:creationId xmlns:a16="http://schemas.microsoft.com/office/drawing/2014/main" id="{B9908032-D487-4CAD-87D9-D33EC81F2961}"/>
                </a:ext>
              </a:extLst>
            </p:cNvPr>
            <p:cNvSpPr/>
            <p:nvPr/>
          </p:nvSpPr>
          <p:spPr>
            <a:xfrm>
              <a:off x="11102158" y="2055687"/>
              <a:ext cx="1090246" cy="2746620"/>
            </a:xfrm>
            <a:custGeom>
              <a:avLst/>
              <a:gdLst>
                <a:gd name="connsiteX0" fmla="*/ 1090246 w 1090246"/>
                <a:gd name="connsiteY0" fmla="*/ 0 h 2180492"/>
                <a:gd name="connsiteX1" fmla="*/ 1090246 w 1090246"/>
                <a:gd name="connsiteY1" fmla="*/ 2180492 h 2180492"/>
                <a:gd name="connsiteX2" fmla="*/ 0 w 1090246"/>
                <a:gd name="connsiteY2" fmla="*/ 1090246 h 2180492"/>
                <a:gd name="connsiteX3" fmla="*/ 1090246 w 1090246"/>
                <a:gd name="connsiteY3" fmla="*/ 0 h 2180492"/>
              </a:gdLst>
              <a:ahLst/>
              <a:cxnLst>
                <a:cxn ang="0">
                  <a:pos x="connsiteX0" y="connsiteY0"/>
                </a:cxn>
                <a:cxn ang="0">
                  <a:pos x="connsiteX1" y="connsiteY1"/>
                </a:cxn>
                <a:cxn ang="0">
                  <a:pos x="connsiteX2" y="connsiteY2"/>
                </a:cxn>
                <a:cxn ang="0">
                  <a:pos x="connsiteX3" y="connsiteY3"/>
                </a:cxn>
              </a:cxnLst>
              <a:rect l="l" t="t" r="r" b="b"/>
              <a:pathLst>
                <a:path w="1090246" h="2180492">
                  <a:moveTo>
                    <a:pt x="1090246" y="0"/>
                  </a:moveTo>
                  <a:lnTo>
                    <a:pt x="1090246" y="2180492"/>
                  </a:lnTo>
                  <a:cubicBezTo>
                    <a:pt x="488120" y="2180492"/>
                    <a:pt x="0" y="1692372"/>
                    <a:pt x="0" y="1090246"/>
                  </a:cubicBezTo>
                  <a:cubicBezTo>
                    <a:pt x="0" y="488120"/>
                    <a:pt x="488120" y="0"/>
                    <a:pt x="1090246"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6" name="CaixaDeTexto 25">
              <a:extLst>
                <a:ext uri="{FF2B5EF4-FFF2-40B4-BE49-F238E27FC236}">
                  <a16:creationId xmlns:a16="http://schemas.microsoft.com/office/drawing/2014/main" id="{CE08672F-899E-41D8-84FB-E7783E7589E5}"/>
                </a:ext>
              </a:extLst>
            </p:cNvPr>
            <p:cNvSpPr txBox="1"/>
            <p:nvPr/>
          </p:nvSpPr>
          <p:spPr>
            <a:xfrm rot="16200000">
              <a:off x="10582911" y="3136609"/>
              <a:ext cx="2746621"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lumMod val="95000"/>
                  </a:prstClr>
                </a:solidFill>
                <a:effectLst/>
                <a:uLnTx/>
                <a:uFillTx/>
                <a:latin typeface="Bebas Neue" panose="020B0606020202050201" pitchFamily="34" charset="0"/>
              </a:endParaRPr>
            </a:p>
          </p:txBody>
        </p:sp>
        <p:pic>
          <p:nvPicPr>
            <p:cNvPr id="27" name="Gráfico 26" descr="Lâmpada e engrenagem">
              <a:extLst>
                <a:ext uri="{FF2B5EF4-FFF2-40B4-BE49-F238E27FC236}">
                  <a16:creationId xmlns:a16="http://schemas.microsoft.com/office/drawing/2014/main" id="{86585834-7314-4BCE-841B-A557B8DBA3E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6200000">
              <a:off x="11189677" y="3200399"/>
              <a:ext cx="457200" cy="457200"/>
            </a:xfrm>
            <a:prstGeom prst="rect">
              <a:avLst/>
            </a:prstGeom>
          </p:spPr>
        </p:pic>
      </p:grpSp>
      <p:grpSp>
        <p:nvGrpSpPr>
          <p:cNvPr id="28" name="Agrupar 27">
            <a:extLst>
              <a:ext uri="{FF2B5EF4-FFF2-40B4-BE49-F238E27FC236}">
                <a16:creationId xmlns:a16="http://schemas.microsoft.com/office/drawing/2014/main" id="{5FD75D11-9902-4742-9BD6-346FBDB248B0}"/>
              </a:ext>
            </a:extLst>
          </p:cNvPr>
          <p:cNvGrpSpPr/>
          <p:nvPr/>
        </p:nvGrpSpPr>
        <p:grpSpPr>
          <a:xfrm>
            <a:off x="-11276524" y="2"/>
            <a:ext cx="12259090" cy="6858000"/>
            <a:chOff x="0" y="0"/>
            <a:chExt cx="12259090" cy="6858000"/>
          </a:xfrm>
        </p:grpSpPr>
        <p:sp>
          <p:nvSpPr>
            <p:cNvPr id="29" name="Retângulo 28">
              <a:extLst>
                <a:ext uri="{FF2B5EF4-FFF2-40B4-BE49-F238E27FC236}">
                  <a16:creationId xmlns:a16="http://schemas.microsoft.com/office/drawing/2014/main" id="{E53C0349-15DF-4AAC-BCAB-699345BFEEB3}"/>
                </a:ext>
              </a:extLst>
            </p:cNvPr>
            <p:cNvSpPr/>
            <p:nvPr/>
          </p:nvSpPr>
          <p:spPr>
            <a:xfrm>
              <a:off x="0" y="0"/>
              <a:ext cx="12192000" cy="6858000"/>
            </a:xfrm>
            <a:prstGeom prst="rect">
              <a:avLst/>
            </a:prstGeom>
            <a:solidFill>
              <a:schemeClr val="bg1"/>
            </a:solidFill>
            <a:ln>
              <a:noFill/>
            </a:ln>
            <a:effectLst>
              <a:outerShdw blurRad="254000" dist="190500" algn="l"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30" name="Forma Livre: Forma 29">
              <a:extLst>
                <a:ext uri="{FF2B5EF4-FFF2-40B4-BE49-F238E27FC236}">
                  <a16:creationId xmlns:a16="http://schemas.microsoft.com/office/drawing/2014/main" id="{1C3E1537-F235-4CE4-83E9-602216875D6B}"/>
                </a:ext>
              </a:extLst>
            </p:cNvPr>
            <p:cNvSpPr/>
            <p:nvPr/>
          </p:nvSpPr>
          <p:spPr>
            <a:xfrm>
              <a:off x="11101754" y="2307980"/>
              <a:ext cx="1090246" cy="2242038"/>
            </a:xfrm>
            <a:custGeom>
              <a:avLst/>
              <a:gdLst>
                <a:gd name="connsiteX0" fmla="*/ 1090246 w 1090246"/>
                <a:gd name="connsiteY0" fmla="*/ 0 h 2180492"/>
                <a:gd name="connsiteX1" fmla="*/ 1090246 w 1090246"/>
                <a:gd name="connsiteY1" fmla="*/ 2180492 h 2180492"/>
                <a:gd name="connsiteX2" fmla="*/ 0 w 1090246"/>
                <a:gd name="connsiteY2" fmla="*/ 1090246 h 2180492"/>
                <a:gd name="connsiteX3" fmla="*/ 1090246 w 1090246"/>
                <a:gd name="connsiteY3" fmla="*/ 0 h 2180492"/>
              </a:gdLst>
              <a:ahLst/>
              <a:cxnLst>
                <a:cxn ang="0">
                  <a:pos x="connsiteX0" y="connsiteY0"/>
                </a:cxn>
                <a:cxn ang="0">
                  <a:pos x="connsiteX1" y="connsiteY1"/>
                </a:cxn>
                <a:cxn ang="0">
                  <a:pos x="connsiteX2" y="connsiteY2"/>
                </a:cxn>
                <a:cxn ang="0">
                  <a:pos x="connsiteX3" y="connsiteY3"/>
                </a:cxn>
              </a:cxnLst>
              <a:rect l="l" t="t" r="r" b="b"/>
              <a:pathLst>
                <a:path w="1090246" h="2180492">
                  <a:moveTo>
                    <a:pt x="1090246" y="0"/>
                  </a:moveTo>
                  <a:lnTo>
                    <a:pt x="1090246" y="2180492"/>
                  </a:lnTo>
                  <a:cubicBezTo>
                    <a:pt x="488120" y="2180492"/>
                    <a:pt x="0" y="1692372"/>
                    <a:pt x="0" y="1090246"/>
                  </a:cubicBezTo>
                  <a:cubicBezTo>
                    <a:pt x="0" y="488120"/>
                    <a:pt x="488120" y="0"/>
                    <a:pt x="1090246"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31" name="CaixaDeTexto 30">
              <a:extLst>
                <a:ext uri="{FF2B5EF4-FFF2-40B4-BE49-F238E27FC236}">
                  <a16:creationId xmlns:a16="http://schemas.microsoft.com/office/drawing/2014/main" id="{763DCD8E-10F1-4228-B6C8-603D532645D5}"/>
                </a:ext>
              </a:extLst>
            </p:cNvPr>
            <p:cNvSpPr txBox="1"/>
            <p:nvPr/>
          </p:nvSpPr>
          <p:spPr>
            <a:xfrm rot="16200000">
              <a:off x="10753364" y="3136608"/>
              <a:ext cx="2426677"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lumMod val="95000"/>
                  </a:prstClr>
                </a:solidFill>
                <a:effectLst/>
                <a:uLnTx/>
                <a:uFillTx/>
                <a:latin typeface="Bebas Neue" panose="020B0606020202050201" pitchFamily="34" charset="0"/>
              </a:endParaRPr>
            </a:p>
          </p:txBody>
        </p:sp>
        <p:pic>
          <p:nvPicPr>
            <p:cNvPr id="32" name="Gráfico 31" descr="Lâmpada e engrenagem">
              <a:extLst>
                <a:ext uri="{FF2B5EF4-FFF2-40B4-BE49-F238E27FC236}">
                  <a16:creationId xmlns:a16="http://schemas.microsoft.com/office/drawing/2014/main" id="{04DBDAFB-E277-4A63-B098-D3B3CF5AA7D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6200000">
              <a:off x="11189677" y="3200399"/>
              <a:ext cx="457200" cy="457200"/>
            </a:xfrm>
            <a:prstGeom prst="rect">
              <a:avLst/>
            </a:prstGeom>
          </p:spPr>
        </p:pic>
      </p:grpSp>
      <p:grpSp>
        <p:nvGrpSpPr>
          <p:cNvPr id="33" name="Agrupar 32">
            <a:extLst>
              <a:ext uri="{FF2B5EF4-FFF2-40B4-BE49-F238E27FC236}">
                <a16:creationId xmlns:a16="http://schemas.microsoft.com/office/drawing/2014/main" id="{B3D9466C-440B-4A97-A699-E3B3B39CB2F2}"/>
              </a:ext>
            </a:extLst>
          </p:cNvPr>
          <p:cNvGrpSpPr/>
          <p:nvPr/>
        </p:nvGrpSpPr>
        <p:grpSpPr>
          <a:xfrm>
            <a:off x="-11728769" y="0"/>
            <a:ext cx="12242244" cy="6858000"/>
            <a:chOff x="0" y="0"/>
            <a:chExt cx="12242244" cy="6858000"/>
          </a:xfrm>
        </p:grpSpPr>
        <p:sp>
          <p:nvSpPr>
            <p:cNvPr id="34" name="Retângulo 33">
              <a:extLst>
                <a:ext uri="{FF2B5EF4-FFF2-40B4-BE49-F238E27FC236}">
                  <a16:creationId xmlns:a16="http://schemas.microsoft.com/office/drawing/2014/main" id="{ED754DF1-4F17-4AB5-B689-5849F0669E51}"/>
                </a:ext>
              </a:extLst>
            </p:cNvPr>
            <p:cNvSpPr/>
            <p:nvPr/>
          </p:nvSpPr>
          <p:spPr>
            <a:xfrm>
              <a:off x="0" y="0"/>
              <a:ext cx="12192000" cy="6858000"/>
            </a:xfrm>
            <a:prstGeom prst="rect">
              <a:avLst/>
            </a:prstGeom>
            <a:solidFill>
              <a:schemeClr val="bg1"/>
            </a:solidFill>
            <a:ln>
              <a:noFill/>
            </a:ln>
            <a:effectLst>
              <a:outerShdw blurRad="254000" dist="190500" algn="l"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35" name="Forma Livre: Forma 34">
              <a:extLst>
                <a:ext uri="{FF2B5EF4-FFF2-40B4-BE49-F238E27FC236}">
                  <a16:creationId xmlns:a16="http://schemas.microsoft.com/office/drawing/2014/main" id="{23FE6C94-FB5A-487F-B7A8-A78CB628C95D}"/>
                </a:ext>
              </a:extLst>
            </p:cNvPr>
            <p:cNvSpPr/>
            <p:nvPr/>
          </p:nvSpPr>
          <p:spPr>
            <a:xfrm>
              <a:off x="11101754" y="2307980"/>
              <a:ext cx="1090246" cy="2242038"/>
            </a:xfrm>
            <a:custGeom>
              <a:avLst/>
              <a:gdLst>
                <a:gd name="connsiteX0" fmla="*/ 1090246 w 1090246"/>
                <a:gd name="connsiteY0" fmla="*/ 0 h 2180492"/>
                <a:gd name="connsiteX1" fmla="*/ 1090246 w 1090246"/>
                <a:gd name="connsiteY1" fmla="*/ 2180492 h 2180492"/>
                <a:gd name="connsiteX2" fmla="*/ 0 w 1090246"/>
                <a:gd name="connsiteY2" fmla="*/ 1090246 h 2180492"/>
                <a:gd name="connsiteX3" fmla="*/ 1090246 w 1090246"/>
                <a:gd name="connsiteY3" fmla="*/ 0 h 2180492"/>
              </a:gdLst>
              <a:ahLst/>
              <a:cxnLst>
                <a:cxn ang="0">
                  <a:pos x="connsiteX0" y="connsiteY0"/>
                </a:cxn>
                <a:cxn ang="0">
                  <a:pos x="connsiteX1" y="connsiteY1"/>
                </a:cxn>
                <a:cxn ang="0">
                  <a:pos x="connsiteX2" y="connsiteY2"/>
                </a:cxn>
                <a:cxn ang="0">
                  <a:pos x="connsiteX3" y="connsiteY3"/>
                </a:cxn>
              </a:cxnLst>
              <a:rect l="l" t="t" r="r" b="b"/>
              <a:pathLst>
                <a:path w="1090246" h="2180492">
                  <a:moveTo>
                    <a:pt x="1090246" y="0"/>
                  </a:moveTo>
                  <a:lnTo>
                    <a:pt x="1090246" y="2180492"/>
                  </a:lnTo>
                  <a:cubicBezTo>
                    <a:pt x="488120" y="2180492"/>
                    <a:pt x="0" y="1692372"/>
                    <a:pt x="0" y="1090246"/>
                  </a:cubicBezTo>
                  <a:cubicBezTo>
                    <a:pt x="0" y="488120"/>
                    <a:pt x="488120" y="0"/>
                    <a:pt x="1090246"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36" name="CaixaDeTexto 35">
              <a:extLst>
                <a:ext uri="{FF2B5EF4-FFF2-40B4-BE49-F238E27FC236}">
                  <a16:creationId xmlns:a16="http://schemas.microsoft.com/office/drawing/2014/main" id="{DBA373A9-A29B-4F7E-908C-47B5C0BFF9E9}"/>
                </a:ext>
              </a:extLst>
            </p:cNvPr>
            <p:cNvSpPr txBox="1"/>
            <p:nvPr/>
          </p:nvSpPr>
          <p:spPr>
            <a:xfrm rot="16200000">
              <a:off x="10736518" y="3136612"/>
              <a:ext cx="2426677"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lumMod val="95000"/>
                  </a:prstClr>
                </a:solidFill>
                <a:effectLst/>
                <a:uLnTx/>
                <a:uFillTx/>
                <a:latin typeface="Bebas Neue" panose="020B0606020202050201" pitchFamily="34" charset="0"/>
              </a:endParaRPr>
            </a:p>
          </p:txBody>
        </p:sp>
        <p:pic>
          <p:nvPicPr>
            <p:cNvPr id="37" name="Gráfico 36" descr="Lâmpada e engrenagem">
              <a:extLst>
                <a:ext uri="{FF2B5EF4-FFF2-40B4-BE49-F238E27FC236}">
                  <a16:creationId xmlns:a16="http://schemas.microsoft.com/office/drawing/2014/main" id="{6501E0E0-1251-4C0C-841F-C1D3A586766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6200000">
              <a:off x="11189677" y="3200399"/>
              <a:ext cx="457200" cy="457200"/>
            </a:xfrm>
            <a:prstGeom prst="rect">
              <a:avLst/>
            </a:prstGeom>
          </p:spPr>
        </p:pic>
      </p:grpSp>
      <p:sp>
        <p:nvSpPr>
          <p:cNvPr id="38" name="TextBox 49">
            <a:extLst>
              <a:ext uri="{FF2B5EF4-FFF2-40B4-BE49-F238E27FC236}">
                <a16:creationId xmlns:a16="http://schemas.microsoft.com/office/drawing/2014/main" id="{EB669665-2E6E-4DD3-BC57-8774E8AAD510}"/>
              </a:ext>
            </a:extLst>
          </p:cNvPr>
          <p:cNvSpPr txBox="1"/>
          <p:nvPr/>
        </p:nvSpPr>
        <p:spPr>
          <a:xfrm>
            <a:off x="2031840" y="1255469"/>
            <a:ext cx="10363389" cy="175432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5400">
                <a:solidFill>
                  <a:schemeClr val="accent1"/>
                </a:solidFill>
                <a:latin typeface="Bebas Neue" panose="020B0606020202050201" pitchFamily="34" charset="0"/>
              </a:rPr>
              <a:t>The use of technology during covid-19 pandemic</a:t>
            </a:r>
            <a:endParaRPr kumimoji="0" lang="en-US" sz="5400" b="0" i="0" u="none" strike="noStrike" kern="1200" cap="none" spc="0" normalizeH="0" baseline="0" noProof="0">
              <a:ln>
                <a:noFill/>
              </a:ln>
              <a:solidFill>
                <a:schemeClr val="accent1"/>
              </a:solidFill>
              <a:effectLst/>
              <a:uLnTx/>
              <a:uFillTx/>
              <a:latin typeface="Bebas Neue" panose="020B0606020202050201" pitchFamily="34" charset="0"/>
            </a:endParaRPr>
          </a:p>
        </p:txBody>
      </p:sp>
      <p:sp>
        <p:nvSpPr>
          <p:cNvPr id="39" name="TextBox 57">
            <a:extLst>
              <a:ext uri="{FF2B5EF4-FFF2-40B4-BE49-F238E27FC236}">
                <a16:creationId xmlns:a16="http://schemas.microsoft.com/office/drawing/2014/main" id="{5D3A256D-CE0D-4CF5-9B35-46F07E9160EA}"/>
              </a:ext>
            </a:extLst>
          </p:cNvPr>
          <p:cNvSpPr txBox="1"/>
          <p:nvPr/>
        </p:nvSpPr>
        <p:spPr>
          <a:xfrm>
            <a:off x="2830335" y="4100470"/>
            <a:ext cx="8766398"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a:ln>
                  <a:noFill/>
                </a:ln>
                <a:effectLst/>
                <a:uLnTx/>
                <a:uFillTx/>
                <a:latin typeface="Montserrat Medium" panose="00000600000000000000" pitchFamily="2" charset="0"/>
              </a:rPr>
              <a:t>PRESENTED BY: HONOCAS MATOS</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b="1">
                <a:latin typeface="Montserrat Medium" panose="00000600000000000000" pitchFamily="2" charset="0"/>
              </a:rPr>
              <a:t>ID: 2224747</a:t>
            </a:r>
            <a:r>
              <a:rPr kumimoji="0" lang="en-US" b="1" i="0" u="none" strike="noStrike" kern="1200" cap="none" spc="0" normalizeH="0" baseline="0" noProof="0">
                <a:ln>
                  <a:noFill/>
                </a:ln>
                <a:effectLst/>
                <a:uLnTx/>
                <a:uFillTx/>
                <a:latin typeface="Montserrat Medium" panose="00000600000000000000" pitchFamily="2" charset="0"/>
              </a:rPr>
              <a:t> </a:t>
            </a:r>
          </a:p>
        </p:txBody>
      </p:sp>
      <p:sp>
        <p:nvSpPr>
          <p:cNvPr id="41" name="Oval 51">
            <a:extLst>
              <a:ext uri="{FF2B5EF4-FFF2-40B4-BE49-F238E27FC236}">
                <a16:creationId xmlns:a16="http://schemas.microsoft.com/office/drawing/2014/main" id="{76CD971B-1A4A-40BB-AE84-B9B90209CCC0}"/>
              </a:ext>
            </a:extLst>
          </p:cNvPr>
          <p:cNvSpPr/>
          <p:nvPr/>
        </p:nvSpPr>
        <p:spPr>
          <a:xfrm>
            <a:off x="8436538" y="4884335"/>
            <a:ext cx="451824" cy="451824"/>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2" name="Oval 53">
            <a:extLst>
              <a:ext uri="{FF2B5EF4-FFF2-40B4-BE49-F238E27FC236}">
                <a16:creationId xmlns:a16="http://schemas.microsoft.com/office/drawing/2014/main" id="{634BE0A9-D0D2-4932-87BD-C35D1DEC5919}"/>
              </a:ext>
            </a:extLst>
          </p:cNvPr>
          <p:cNvSpPr/>
          <p:nvPr/>
        </p:nvSpPr>
        <p:spPr>
          <a:xfrm>
            <a:off x="6263165" y="4884335"/>
            <a:ext cx="451824" cy="45182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3" name="Oval 54">
            <a:extLst>
              <a:ext uri="{FF2B5EF4-FFF2-40B4-BE49-F238E27FC236}">
                <a16:creationId xmlns:a16="http://schemas.microsoft.com/office/drawing/2014/main" id="{A2C5E0CC-03E5-4661-A851-17D4037B52C1}"/>
              </a:ext>
            </a:extLst>
          </p:cNvPr>
          <p:cNvSpPr/>
          <p:nvPr/>
        </p:nvSpPr>
        <p:spPr>
          <a:xfrm>
            <a:off x="7712081" y="4884335"/>
            <a:ext cx="451824" cy="451824"/>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Oval 55">
            <a:extLst>
              <a:ext uri="{FF2B5EF4-FFF2-40B4-BE49-F238E27FC236}">
                <a16:creationId xmlns:a16="http://schemas.microsoft.com/office/drawing/2014/main" id="{EB5F6619-4E65-4074-8218-05E0950CF4C3}"/>
              </a:ext>
            </a:extLst>
          </p:cNvPr>
          <p:cNvSpPr/>
          <p:nvPr/>
        </p:nvSpPr>
        <p:spPr>
          <a:xfrm>
            <a:off x="6987623" y="4884335"/>
            <a:ext cx="451824" cy="45182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Oval 58">
            <a:extLst>
              <a:ext uri="{FF2B5EF4-FFF2-40B4-BE49-F238E27FC236}">
                <a16:creationId xmlns:a16="http://schemas.microsoft.com/office/drawing/2014/main" id="{F5908ACE-AAD8-4934-8289-ABC27B4D0B70}"/>
              </a:ext>
            </a:extLst>
          </p:cNvPr>
          <p:cNvSpPr/>
          <p:nvPr/>
        </p:nvSpPr>
        <p:spPr>
          <a:xfrm>
            <a:off x="5538707" y="4884335"/>
            <a:ext cx="451824" cy="4518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61416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barn(inVertical)">
                                      <p:cBhvr>
                                        <p:cTn id="7"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Agrupar 10">
            <a:extLst>
              <a:ext uri="{FF2B5EF4-FFF2-40B4-BE49-F238E27FC236}">
                <a16:creationId xmlns:a16="http://schemas.microsoft.com/office/drawing/2014/main" id="{21DE8752-5BA6-468A-99CE-D253274B3AB9}"/>
              </a:ext>
            </a:extLst>
          </p:cNvPr>
          <p:cNvGrpSpPr/>
          <p:nvPr/>
        </p:nvGrpSpPr>
        <p:grpSpPr>
          <a:xfrm>
            <a:off x="29594" y="4959"/>
            <a:ext cx="12192000" cy="6858000"/>
            <a:chOff x="0" y="0"/>
            <a:chExt cx="12192000" cy="6858000"/>
          </a:xfrm>
        </p:grpSpPr>
        <p:sp>
          <p:nvSpPr>
            <p:cNvPr id="2" name="Retângulo 1">
              <a:extLst>
                <a:ext uri="{FF2B5EF4-FFF2-40B4-BE49-F238E27FC236}">
                  <a16:creationId xmlns:a16="http://schemas.microsoft.com/office/drawing/2014/main" id="{9963C7ED-B9E9-4D7D-80D4-9B2BFAF27C85}"/>
                </a:ext>
              </a:extLst>
            </p:cNvPr>
            <p:cNvSpPr/>
            <p:nvPr/>
          </p:nvSpPr>
          <p:spPr>
            <a:xfrm>
              <a:off x="0" y="0"/>
              <a:ext cx="12192000" cy="6858000"/>
            </a:xfrm>
            <a:prstGeom prst="rect">
              <a:avLst/>
            </a:prstGeom>
            <a:solidFill>
              <a:schemeClr val="bg1"/>
            </a:solidFill>
            <a:ln>
              <a:noFill/>
            </a:ln>
            <a:effectLst>
              <a:outerShdw blurRad="254000" dist="190500" algn="l"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5" name="Forma Livre: Forma 4">
              <a:extLst>
                <a:ext uri="{FF2B5EF4-FFF2-40B4-BE49-F238E27FC236}">
                  <a16:creationId xmlns:a16="http://schemas.microsoft.com/office/drawing/2014/main" id="{25180695-F60B-478A-BC30-370489A5D187}"/>
                </a:ext>
              </a:extLst>
            </p:cNvPr>
            <p:cNvSpPr/>
            <p:nvPr/>
          </p:nvSpPr>
          <p:spPr>
            <a:xfrm>
              <a:off x="11101754" y="2307980"/>
              <a:ext cx="1090246" cy="2242038"/>
            </a:xfrm>
            <a:custGeom>
              <a:avLst/>
              <a:gdLst>
                <a:gd name="connsiteX0" fmla="*/ 1090246 w 1090246"/>
                <a:gd name="connsiteY0" fmla="*/ 0 h 2180492"/>
                <a:gd name="connsiteX1" fmla="*/ 1090246 w 1090246"/>
                <a:gd name="connsiteY1" fmla="*/ 2180492 h 2180492"/>
                <a:gd name="connsiteX2" fmla="*/ 0 w 1090246"/>
                <a:gd name="connsiteY2" fmla="*/ 1090246 h 2180492"/>
                <a:gd name="connsiteX3" fmla="*/ 1090246 w 1090246"/>
                <a:gd name="connsiteY3" fmla="*/ 0 h 2180492"/>
              </a:gdLst>
              <a:ahLst/>
              <a:cxnLst>
                <a:cxn ang="0">
                  <a:pos x="connsiteX0" y="connsiteY0"/>
                </a:cxn>
                <a:cxn ang="0">
                  <a:pos x="connsiteX1" y="connsiteY1"/>
                </a:cxn>
                <a:cxn ang="0">
                  <a:pos x="connsiteX2" y="connsiteY2"/>
                </a:cxn>
                <a:cxn ang="0">
                  <a:pos x="connsiteX3" y="connsiteY3"/>
                </a:cxn>
              </a:cxnLst>
              <a:rect l="l" t="t" r="r" b="b"/>
              <a:pathLst>
                <a:path w="1090246" h="2180492">
                  <a:moveTo>
                    <a:pt x="1090246" y="0"/>
                  </a:moveTo>
                  <a:lnTo>
                    <a:pt x="1090246" y="2180492"/>
                  </a:lnTo>
                  <a:cubicBezTo>
                    <a:pt x="488120" y="2180492"/>
                    <a:pt x="0" y="1692372"/>
                    <a:pt x="0" y="1090246"/>
                  </a:cubicBezTo>
                  <a:cubicBezTo>
                    <a:pt x="0" y="488120"/>
                    <a:pt x="488120" y="0"/>
                    <a:pt x="1090246"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pic>
          <p:nvPicPr>
            <p:cNvPr id="10" name="Gráfico 9" descr="Lâmpada e engrenagem">
              <a:extLst>
                <a:ext uri="{FF2B5EF4-FFF2-40B4-BE49-F238E27FC236}">
                  <a16:creationId xmlns:a16="http://schemas.microsoft.com/office/drawing/2014/main" id="{1EF2C0F5-8C00-4CA9-AF02-B654091A06E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6200000">
              <a:off x="11189677" y="3200399"/>
              <a:ext cx="457200" cy="457200"/>
            </a:xfrm>
            <a:prstGeom prst="rect">
              <a:avLst/>
            </a:prstGeom>
          </p:spPr>
        </p:pic>
      </p:grpSp>
      <p:grpSp>
        <p:nvGrpSpPr>
          <p:cNvPr id="18" name="Agrupar 17">
            <a:extLst>
              <a:ext uri="{FF2B5EF4-FFF2-40B4-BE49-F238E27FC236}">
                <a16:creationId xmlns:a16="http://schemas.microsoft.com/office/drawing/2014/main" id="{9D8FAE16-E8A3-43C0-A26C-C9F8E75F89A3}"/>
              </a:ext>
            </a:extLst>
          </p:cNvPr>
          <p:cNvGrpSpPr/>
          <p:nvPr/>
        </p:nvGrpSpPr>
        <p:grpSpPr>
          <a:xfrm>
            <a:off x="-10383602" y="1"/>
            <a:ext cx="12222669" cy="6858000"/>
            <a:chOff x="0" y="0"/>
            <a:chExt cx="12222669" cy="6858000"/>
          </a:xfrm>
        </p:grpSpPr>
        <p:sp>
          <p:nvSpPr>
            <p:cNvPr id="19" name="Retângulo 18">
              <a:extLst>
                <a:ext uri="{FF2B5EF4-FFF2-40B4-BE49-F238E27FC236}">
                  <a16:creationId xmlns:a16="http://schemas.microsoft.com/office/drawing/2014/main" id="{FB1E3519-5630-49C7-AC21-F923AFD1DAEB}"/>
                </a:ext>
              </a:extLst>
            </p:cNvPr>
            <p:cNvSpPr/>
            <p:nvPr/>
          </p:nvSpPr>
          <p:spPr>
            <a:xfrm>
              <a:off x="0" y="0"/>
              <a:ext cx="12192000" cy="6858000"/>
            </a:xfrm>
            <a:prstGeom prst="rect">
              <a:avLst/>
            </a:prstGeom>
            <a:solidFill>
              <a:schemeClr val="bg1"/>
            </a:solidFill>
            <a:ln>
              <a:noFill/>
            </a:ln>
            <a:effectLst>
              <a:outerShdw blurRad="254000" dist="190500" algn="l"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0" name="Forma Livre: Forma 19">
              <a:extLst>
                <a:ext uri="{FF2B5EF4-FFF2-40B4-BE49-F238E27FC236}">
                  <a16:creationId xmlns:a16="http://schemas.microsoft.com/office/drawing/2014/main" id="{CFCFF76D-0351-4F1E-8F72-063E8A8B35FB}"/>
                </a:ext>
              </a:extLst>
            </p:cNvPr>
            <p:cNvSpPr/>
            <p:nvPr/>
          </p:nvSpPr>
          <p:spPr>
            <a:xfrm>
              <a:off x="11101754" y="2307980"/>
              <a:ext cx="1090246" cy="2242038"/>
            </a:xfrm>
            <a:custGeom>
              <a:avLst/>
              <a:gdLst>
                <a:gd name="connsiteX0" fmla="*/ 1090246 w 1090246"/>
                <a:gd name="connsiteY0" fmla="*/ 0 h 2180492"/>
                <a:gd name="connsiteX1" fmla="*/ 1090246 w 1090246"/>
                <a:gd name="connsiteY1" fmla="*/ 2180492 h 2180492"/>
                <a:gd name="connsiteX2" fmla="*/ 0 w 1090246"/>
                <a:gd name="connsiteY2" fmla="*/ 1090246 h 2180492"/>
                <a:gd name="connsiteX3" fmla="*/ 1090246 w 1090246"/>
                <a:gd name="connsiteY3" fmla="*/ 0 h 2180492"/>
              </a:gdLst>
              <a:ahLst/>
              <a:cxnLst>
                <a:cxn ang="0">
                  <a:pos x="connsiteX0" y="connsiteY0"/>
                </a:cxn>
                <a:cxn ang="0">
                  <a:pos x="connsiteX1" y="connsiteY1"/>
                </a:cxn>
                <a:cxn ang="0">
                  <a:pos x="connsiteX2" y="connsiteY2"/>
                </a:cxn>
                <a:cxn ang="0">
                  <a:pos x="connsiteX3" y="connsiteY3"/>
                </a:cxn>
              </a:cxnLst>
              <a:rect l="l" t="t" r="r" b="b"/>
              <a:pathLst>
                <a:path w="1090246" h="2180492">
                  <a:moveTo>
                    <a:pt x="1090246" y="0"/>
                  </a:moveTo>
                  <a:lnTo>
                    <a:pt x="1090246" y="2180492"/>
                  </a:lnTo>
                  <a:cubicBezTo>
                    <a:pt x="488120" y="2180492"/>
                    <a:pt x="0" y="1692372"/>
                    <a:pt x="0" y="1090246"/>
                  </a:cubicBezTo>
                  <a:cubicBezTo>
                    <a:pt x="0" y="488120"/>
                    <a:pt x="488120" y="0"/>
                    <a:pt x="109024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1" name="CaixaDeTexto 20">
              <a:extLst>
                <a:ext uri="{FF2B5EF4-FFF2-40B4-BE49-F238E27FC236}">
                  <a16:creationId xmlns:a16="http://schemas.microsoft.com/office/drawing/2014/main" id="{75881844-8BA6-4707-A4B3-2B08CE5003D2}"/>
                </a:ext>
              </a:extLst>
            </p:cNvPr>
            <p:cNvSpPr txBox="1"/>
            <p:nvPr/>
          </p:nvSpPr>
          <p:spPr>
            <a:xfrm rot="16200000">
              <a:off x="10716943" y="3111089"/>
              <a:ext cx="2426677"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lumMod val="95000"/>
                  </a:prstClr>
                </a:solidFill>
                <a:effectLst/>
                <a:uLnTx/>
                <a:uFillTx/>
                <a:latin typeface="Bebas Neue" panose="020B0606020202050201" pitchFamily="34" charset="0"/>
              </a:endParaRPr>
            </a:p>
          </p:txBody>
        </p:sp>
        <p:pic>
          <p:nvPicPr>
            <p:cNvPr id="22" name="Gráfico 21" descr="Lâmpada e engrenagem">
              <a:extLst>
                <a:ext uri="{FF2B5EF4-FFF2-40B4-BE49-F238E27FC236}">
                  <a16:creationId xmlns:a16="http://schemas.microsoft.com/office/drawing/2014/main" id="{38FC1870-FBAC-4FF5-97C4-2BE967D7C18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6200000">
              <a:off x="11189677" y="3200399"/>
              <a:ext cx="457200" cy="457200"/>
            </a:xfrm>
            <a:prstGeom prst="rect">
              <a:avLst/>
            </a:prstGeom>
          </p:spPr>
        </p:pic>
      </p:grpSp>
      <p:grpSp>
        <p:nvGrpSpPr>
          <p:cNvPr id="23" name="Agrupar 22">
            <a:extLst>
              <a:ext uri="{FF2B5EF4-FFF2-40B4-BE49-F238E27FC236}">
                <a16:creationId xmlns:a16="http://schemas.microsoft.com/office/drawing/2014/main" id="{4CB5F014-3BF5-4FA7-8BF6-1E41906EE184}"/>
              </a:ext>
            </a:extLst>
          </p:cNvPr>
          <p:cNvGrpSpPr/>
          <p:nvPr/>
        </p:nvGrpSpPr>
        <p:grpSpPr>
          <a:xfrm>
            <a:off x="-10836126" y="1"/>
            <a:ext cx="12248609" cy="6858000"/>
            <a:chOff x="0" y="0"/>
            <a:chExt cx="12248609" cy="6858000"/>
          </a:xfrm>
        </p:grpSpPr>
        <p:sp>
          <p:nvSpPr>
            <p:cNvPr id="24" name="Retângulo 23">
              <a:extLst>
                <a:ext uri="{FF2B5EF4-FFF2-40B4-BE49-F238E27FC236}">
                  <a16:creationId xmlns:a16="http://schemas.microsoft.com/office/drawing/2014/main" id="{94820142-79DA-4069-9D9F-D25BDE6B530D}"/>
                </a:ext>
              </a:extLst>
            </p:cNvPr>
            <p:cNvSpPr/>
            <p:nvPr/>
          </p:nvSpPr>
          <p:spPr>
            <a:xfrm>
              <a:off x="0" y="0"/>
              <a:ext cx="12192000" cy="6858000"/>
            </a:xfrm>
            <a:prstGeom prst="rect">
              <a:avLst/>
            </a:prstGeom>
            <a:solidFill>
              <a:schemeClr val="bg1"/>
            </a:solidFill>
            <a:ln>
              <a:noFill/>
            </a:ln>
            <a:effectLst>
              <a:outerShdw blurRad="254000" dist="190500" algn="l"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5" name="Forma Livre: Forma 24">
              <a:extLst>
                <a:ext uri="{FF2B5EF4-FFF2-40B4-BE49-F238E27FC236}">
                  <a16:creationId xmlns:a16="http://schemas.microsoft.com/office/drawing/2014/main" id="{B9908032-D487-4CAD-87D9-D33EC81F2961}"/>
                </a:ext>
              </a:extLst>
            </p:cNvPr>
            <p:cNvSpPr/>
            <p:nvPr/>
          </p:nvSpPr>
          <p:spPr>
            <a:xfrm>
              <a:off x="11102158" y="2055687"/>
              <a:ext cx="1090246" cy="2746620"/>
            </a:xfrm>
            <a:custGeom>
              <a:avLst/>
              <a:gdLst>
                <a:gd name="connsiteX0" fmla="*/ 1090246 w 1090246"/>
                <a:gd name="connsiteY0" fmla="*/ 0 h 2180492"/>
                <a:gd name="connsiteX1" fmla="*/ 1090246 w 1090246"/>
                <a:gd name="connsiteY1" fmla="*/ 2180492 h 2180492"/>
                <a:gd name="connsiteX2" fmla="*/ 0 w 1090246"/>
                <a:gd name="connsiteY2" fmla="*/ 1090246 h 2180492"/>
                <a:gd name="connsiteX3" fmla="*/ 1090246 w 1090246"/>
                <a:gd name="connsiteY3" fmla="*/ 0 h 2180492"/>
              </a:gdLst>
              <a:ahLst/>
              <a:cxnLst>
                <a:cxn ang="0">
                  <a:pos x="connsiteX0" y="connsiteY0"/>
                </a:cxn>
                <a:cxn ang="0">
                  <a:pos x="connsiteX1" y="connsiteY1"/>
                </a:cxn>
                <a:cxn ang="0">
                  <a:pos x="connsiteX2" y="connsiteY2"/>
                </a:cxn>
                <a:cxn ang="0">
                  <a:pos x="connsiteX3" y="connsiteY3"/>
                </a:cxn>
              </a:cxnLst>
              <a:rect l="l" t="t" r="r" b="b"/>
              <a:pathLst>
                <a:path w="1090246" h="2180492">
                  <a:moveTo>
                    <a:pt x="1090246" y="0"/>
                  </a:moveTo>
                  <a:lnTo>
                    <a:pt x="1090246" y="2180492"/>
                  </a:lnTo>
                  <a:cubicBezTo>
                    <a:pt x="488120" y="2180492"/>
                    <a:pt x="0" y="1692372"/>
                    <a:pt x="0" y="1090246"/>
                  </a:cubicBezTo>
                  <a:cubicBezTo>
                    <a:pt x="0" y="488120"/>
                    <a:pt x="488120" y="0"/>
                    <a:pt x="1090246"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6" name="CaixaDeTexto 25">
              <a:extLst>
                <a:ext uri="{FF2B5EF4-FFF2-40B4-BE49-F238E27FC236}">
                  <a16:creationId xmlns:a16="http://schemas.microsoft.com/office/drawing/2014/main" id="{CE08672F-899E-41D8-84FB-E7783E7589E5}"/>
                </a:ext>
              </a:extLst>
            </p:cNvPr>
            <p:cNvSpPr txBox="1"/>
            <p:nvPr/>
          </p:nvSpPr>
          <p:spPr>
            <a:xfrm rot="16200000">
              <a:off x="10582911" y="3136609"/>
              <a:ext cx="2746621"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lumMod val="95000"/>
                  </a:prstClr>
                </a:solidFill>
                <a:effectLst/>
                <a:uLnTx/>
                <a:uFillTx/>
                <a:latin typeface="Bebas Neue" panose="020B0606020202050201" pitchFamily="34" charset="0"/>
              </a:endParaRPr>
            </a:p>
          </p:txBody>
        </p:sp>
        <p:pic>
          <p:nvPicPr>
            <p:cNvPr id="27" name="Gráfico 26" descr="Lâmpada e engrenagem">
              <a:extLst>
                <a:ext uri="{FF2B5EF4-FFF2-40B4-BE49-F238E27FC236}">
                  <a16:creationId xmlns:a16="http://schemas.microsoft.com/office/drawing/2014/main" id="{86585834-7314-4BCE-841B-A557B8DBA3E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6200000">
              <a:off x="11189677" y="3200399"/>
              <a:ext cx="457200" cy="457200"/>
            </a:xfrm>
            <a:prstGeom prst="rect">
              <a:avLst/>
            </a:prstGeom>
          </p:spPr>
        </p:pic>
      </p:grpSp>
      <p:grpSp>
        <p:nvGrpSpPr>
          <p:cNvPr id="28" name="Agrupar 27">
            <a:extLst>
              <a:ext uri="{FF2B5EF4-FFF2-40B4-BE49-F238E27FC236}">
                <a16:creationId xmlns:a16="http://schemas.microsoft.com/office/drawing/2014/main" id="{5FD75D11-9902-4742-9BD6-346FBDB248B0}"/>
              </a:ext>
            </a:extLst>
          </p:cNvPr>
          <p:cNvGrpSpPr/>
          <p:nvPr/>
        </p:nvGrpSpPr>
        <p:grpSpPr>
          <a:xfrm>
            <a:off x="-11276524" y="1"/>
            <a:ext cx="12259090" cy="6858000"/>
            <a:chOff x="0" y="0"/>
            <a:chExt cx="12259090" cy="6858000"/>
          </a:xfrm>
        </p:grpSpPr>
        <p:sp>
          <p:nvSpPr>
            <p:cNvPr id="29" name="Retângulo 28">
              <a:extLst>
                <a:ext uri="{FF2B5EF4-FFF2-40B4-BE49-F238E27FC236}">
                  <a16:creationId xmlns:a16="http://schemas.microsoft.com/office/drawing/2014/main" id="{E53C0349-15DF-4AAC-BCAB-699345BFEEB3}"/>
                </a:ext>
              </a:extLst>
            </p:cNvPr>
            <p:cNvSpPr/>
            <p:nvPr/>
          </p:nvSpPr>
          <p:spPr>
            <a:xfrm>
              <a:off x="0" y="0"/>
              <a:ext cx="12192000" cy="6858000"/>
            </a:xfrm>
            <a:prstGeom prst="rect">
              <a:avLst/>
            </a:prstGeom>
            <a:solidFill>
              <a:schemeClr val="bg1"/>
            </a:solidFill>
            <a:ln>
              <a:noFill/>
            </a:ln>
            <a:effectLst>
              <a:outerShdw blurRad="254000" dist="190500" algn="l"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30" name="Forma Livre: Forma 29">
              <a:extLst>
                <a:ext uri="{FF2B5EF4-FFF2-40B4-BE49-F238E27FC236}">
                  <a16:creationId xmlns:a16="http://schemas.microsoft.com/office/drawing/2014/main" id="{1C3E1537-F235-4CE4-83E9-602216875D6B}"/>
                </a:ext>
              </a:extLst>
            </p:cNvPr>
            <p:cNvSpPr/>
            <p:nvPr/>
          </p:nvSpPr>
          <p:spPr>
            <a:xfrm>
              <a:off x="11101754" y="2307980"/>
              <a:ext cx="1090246" cy="2242038"/>
            </a:xfrm>
            <a:custGeom>
              <a:avLst/>
              <a:gdLst>
                <a:gd name="connsiteX0" fmla="*/ 1090246 w 1090246"/>
                <a:gd name="connsiteY0" fmla="*/ 0 h 2180492"/>
                <a:gd name="connsiteX1" fmla="*/ 1090246 w 1090246"/>
                <a:gd name="connsiteY1" fmla="*/ 2180492 h 2180492"/>
                <a:gd name="connsiteX2" fmla="*/ 0 w 1090246"/>
                <a:gd name="connsiteY2" fmla="*/ 1090246 h 2180492"/>
                <a:gd name="connsiteX3" fmla="*/ 1090246 w 1090246"/>
                <a:gd name="connsiteY3" fmla="*/ 0 h 2180492"/>
              </a:gdLst>
              <a:ahLst/>
              <a:cxnLst>
                <a:cxn ang="0">
                  <a:pos x="connsiteX0" y="connsiteY0"/>
                </a:cxn>
                <a:cxn ang="0">
                  <a:pos x="connsiteX1" y="connsiteY1"/>
                </a:cxn>
                <a:cxn ang="0">
                  <a:pos x="connsiteX2" y="connsiteY2"/>
                </a:cxn>
                <a:cxn ang="0">
                  <a:pos x="connsiteX3" y="connsiteY3"/>
                </a:cxn>
              </a:cxnLst>
              <a:rect l="l" t="t" r="r" b="b"/>
              <a:pathLst>
                <a:path w="1090246" h="2180492">
                  <a:moveTo>
                    <a:pt x="1090246" y="0"/>
                  </a:moveTo>
                  <a:lnTo>
                    <a:pt x="1090246" y="2180492"/>
                  </a:lnTo>
                  <a:cubicBezTo>
                    <a:pt x="488120" y="2180492"/>
                    <a:pt x="0" y="1692372"/>
                    <a:pt x="0" y="1090246"/>
                  </a:cubicBezTo>
                  <a:cubicBezTo>
                    <a:pt x="0" y="488120"/>
                    <a:pt x="488120" y="0"/>
                    <a:pt x="1090246"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31" name="CaixaDeTexto 30">
              <a:extLst>
                <a:ext uri="{FF2B5EF4-FFF2-40B4-BE49-F238E27FC236}">
                  <a16:creationId xmlns:a16="http://schemas.microsoft.com/office/drawing/2014/main" id="{763DCD8E-10F1-4228-B6C8-603D532645D5}"/>
                </a:ext>
              </a:extLst>
            </p:cNvPr>
            <p:cNvSpPr txBox="1"/>
            <p:nvPr/>
          </p:nvSpPr>
          <p:spPr>
            <a:xfrm rot="16200000">
              <a:off x="10753364" y="3136608"/>
              <a:ext cx="2426677"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lumMod val="95000"/>
                  </a:prstClr>
                </a:solidFill>
                <a:effectLst/>
                <a:uLnTx/>
                <a:uFillTx/>
                <a:latin typeface="Bebas Neue" panose="020B0606020202050201" pitchFamily="34" charset="0"/>
              </a:endParaRPr>
            </a:p>
          </p:txBody>
        </p:sp>
        <p:pic>
          <p:nvPicPr>
            <p:cNvPr id="32" name="Gráfico 31" descr="Lâmpada e engrenagem">
              <a:extLst>
                <a:ext uri="{FF2B5EF4-FFF2-40B4-BE49-F238E27FC236}">
                  <a16:creationId xmlns:a16="http://schemas.microsoft.com/office/drawing/2014/main" id="{04DBDAFB-E277-4A63-B098-D3B3CF5AA7D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6200000">
              <a:off x="11189677" y="3200399"/>
              <a:ext cx="457200" cy="457200"/>
            </a:xfrm>
            <a:prstGeom prst="rect">
              <a:avLst/>
            </a:prstGeom>
          </p:spPr>
        </p:pic>
      </p:grpSp>
      <p:grpSp>
        <p:nvGrpSpPr>
          <p:cNvPr id="33" name="Agrupar 32">
            <a:extLst>
              <a:ext uri="{FF2B5EF4-FFF2-40B4-BE49-F238E27FC236}">
                <a16:creationId xmlns:a16="http://schemas.microsoft.com/office/drawing/2014/main" id="{B3D9466C-440B-4A97-A699-E3B3B39CB2F2}"/>
              </a:ext>
            </a:extLst>
          </p:cNvPr>
          <p:cNvGrpSpPr/>
          <p:nvPr/>
        </p:nvGrpSpPr>
        <p:grpSpPr>
          <a:xfrm>
            <a:off x="-11728769" y="1"/>
            <a:ext cx="12242244" cy="6858000"/>
            <a:chOff x="0" y="0"/>
            <a:chExt cx="12242244" cy="6858000"/>
          </a:xfrm>
        </p:grpSpPr>
        <p:sp>
          <p:nvSpPr>
            <p:cNvPr id="34" name="Retângulo 33">
              <a:extLst>
                <a:ext uri="{FF2B5EF4-FFF2-40B4-BE49-F238E27FC236}">
                  <a16:creationId xmlns:a16="http://schemas.microsoft.com/office/drawing/2014/main" id="{ED754DF1-4F17-4AB5-B689-5849F0669E51}"/>
                </a:ext>
              </a:extLst>
            </p:cNvPr>
            <p:cNvSpPr/>
            <p:nvPr/>
          </p:nvSpPr>
          <p:spPr>
            <a:xfrm>
              <a:off x="0" y="0"/>
              <a:ext cx="12192000" cy="6858000"/>
            </a:xfrm>
            <a:prstGeom prst="rect">
              <a:avLst/>
            </a:prstGeom>
            <a:solidFill>
              <a:schemeClr val="bg1"/>
            </a:solidFill>
            <a:ln>
              <a:noFill/>
            </a:ln>
            <a:effectLst>
              <a:outerShdw blurRad="254000" dist="190500" algn="l"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35" name="Forma Livre: Forma 34">
              <a:extLst>
                <a:ext uri="{FF2B5EF4-FFF2-40B4-BE49-F238E27FC236}">
                  <a16:creationId xmlns:a16="http://schemas.microsoft.com/office/drawing/2014/main" id="{23FE6C94-FB5A-487F-B7A8-A78CB628C95D}"/>
                </a:ext>
              </a:extLst>
            </p:cNvPr>
            <p:cNvSpPr/>
            <p:nvPr/>
          </p:nvSpPr>
          <p:spPr>
            <a:xfrm>
              <a:off x="11101754" y="2307980"/>
              <a:ext cx="1090246" cy="2242038"/>
            </a:xfrm>
            <a:custGeom>
              <a:avLst/>
              <a:gdLst>
                <a:gd name="connsiteX0" fmla="*/ 1090246 w 1090246"/>
                <a:gd name="connsiteY0" fmla="*/ 0 h 2180492"/>
                <a:gd name="connsiteX1" fmla="*/ 1090246 w 1090246"/>
                <a:gd name="connsiteY1" fmla="*/ 2180492 h 2180492"/>
                <a:gd name="connsiteX2" fmla="*/ 0 w 1090246"/>
                <a:gd name="connsiteY2" fmla="*/ 1090246 h 2180492"/>
                <a:gd name="connsiteX3" fmla="*/ 1090246 w 1090246"/>
                <a:gd name="connsiteY3" fmla="*/ 0 h 2180492"/>
              </a:gdLst>
              <a:ahLst/>
              <a:cxnLst>
                <a:cxn ang="0">
                  <a:pos x="connsiteX0" y="connsiteY0"/>
                </a:cxn>
                <a:cxn ang="0">
                  <a:pos x="connsiteX1" y="connsiteY1"/>
                </a:cxn>
                <a:cxn ang="0">
                  <a:pos x="connsiteX2" y="connsiteY2"/>
                </a:cxn>
                <a:cxn ang="0">
                  <a:pos x="connsiteX3" y="connsiteY3"/>
                </a:cxn>
              </a:cxnLst>
              <a:rect l="l" t="t" r="r" b="b"/>
              <a:pathLst>
                <a:path w="1090246" h="2180492">
                  <a:moveTo>
                    <a:pt x="1090246" y="0"/>
                  </a:moveTo>
                  <a:lnTo>
                    <a:pt x="1090246" y="2180492"/>
                  </a:lnTo>
                  <a:cubicBezTo>
                    <a:pt x="488120" y="2180492"/>
                    <a:pt x="0" y="1692372"/>
                    <a:pt x="0" y="1090246"/>
                  </a:cubicBezTo>
                  <a:cubicBezTo>
                    <a:pt x="0" y="488120"/>
                    <a:pt x="488120" y="0"/>
                    <a:pt x="1090246"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36" name="CaixaDeTexto 35">
              <a:extLst>
                <a:ext uri="{FF2B5EF4-FFF2-40B4-BE49-F238E27FC236}">
                  <a16:creationId xmlns:a16="http://schemas.microsoft.com/office/drawing/2014/main" id="{DBA373A9-A29B-4F7E-908C-47B5C0BFF9E9}"/>
                </a:ext>
              </a:extLst>
            </p:cNvPr>
            <p:cNvSpPr txBox="1"/>
            <p:nvPr/>
          </p:nvSpPr>
          <p:spPr>
            <a:xfrm rot="16200000">
              <a:off x="10736518" y="3136612"/>
              <a:ext cx="2426677"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lumMod val="95000"/>
                  </a:prstClr>
                </a:solidFill>
                <a:effectLst/>
                <a:uLnTx/>
                <a:uFillTx/>
                <a:latin typeface="Bebas Neue" panose="020B0606020202050201" pitchFamily="34" charset="0"/>
              </a:endParaRPr>
            </a:p>
          </p:txBody>
        </p:sp>
        <p:pic>
          <p:nvPicPr>
            <p:cNvPr id="37" name="Gráfico 36" descr="Lâmpada e engrenagem">
              <a:extLst>
                <a:ext uri="{FF2B5EF4-FFF2-40B4-BE49-F238E27FC236}">
                  <a16:creationId xmlns:a16="http://schemas.microsoft.com/office/drawing/2014/main" id="{6501E0E0-1251-4C0C-841F-C1D3A586766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6200000">
              <a:off x="11189677" y="3200399"/>
              <a:ext cx="457200" cy="457200"/>
            </a:xfrm>
            <a:prstGeom prst="rect">
              <a:avLst/>
            </a:prstGeom>
          </p:spPr>
        </p:pic>
      </p:grpSp>
      <p:grpSp>
        <p:nvGrpSpPr>
          <p:cNvPr id="17" name="Agrupar 49">
            <a:extLst>
              <a:ext uri="{FF2B5EF4-FFF2-40B4-BE49-F238E27FC236}">
                <a16:creationId xmlns:a16="http://schemas.microsoft.com/office/drawing/2014/main" id="{D8FC1B4A-8699-D140-2D40-03861E2B4C32}"/>
              </a:ext>
            </a:extLst>
          </p:cNvPr>
          <p:cNvGrpSpPr/>
          <p:nvPr/>
        </p:nvGrpSpPr>
        <p:grpSpPr>
          <a:xfrm>
            <a:off x="2452780" y="2037545"/>
            <a:ext cx="1591200" cy="1685925"/>
            <a:chOff x="974454" y="1686272"/>
            <a:chExt cx="1591200" cy="1685925"/>
          </a:xfrm>
        </p:grpSpPr>
        <p:sp>
          <p:nvSpPr>
            <p:cNvPr id="38" name="Retângulo: Cantos Superiores Arredondados 15">
              <a:extLst>
                <a:ext uri="{FF2B5EF4-FFF2-40B4-BE49-F238E27FC236}">
                  <a16:creationId xmlns:a16="http://schemas.microsoft.com/office/drawing/2014/main" id="{4E838C91-71B9-ED9F-C3C2-1B877EEC098E}"/>
                </a:ext>
              </a:extLst>
            </p:cNvPr>
            <p:cNvSpPr/>
            <p:nvPr/>
          </p:nvSpPr>
          <p:spPr>
            <a:xfrm>
              <a:off x="974454" y="1686272"/>
              <a:ext cx="1591200" cy="1685925"/>
            </a:xfrm>
            <a:prstGeom prst="round2Same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CaixaDeTexto 16">
              <a:extLst>
                <a:ext uri="{FF2B5EF4-FFF2-40B4-BE49-F238E27FC236}">
                  <a16:creationId xmlns:a16="http://schemas.microsoft.com/office/drawing/2014/main" id="{EDF0FCB5-F143-6DC9-8929-6FBC66EEC0A4}"/>
                </a:ext>
              </a:extLst>
            </p:cNvPr>
            <p:cNvSpPr txBox="1"/>
            <p:nvPr/>
          </p:nvSpPr>
          <p:spPr>
            <a:xfrm>
              <a:off x="1141404" y="1774574"/>
              <a:ext cx="1257300"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600" i="0" u="none" strike="noStrike" kern="1200" cap="none" spc="0" normalizeH="0" baseline="0" noProof="0">
                <a:ln>
                  <a:noFill/>
                </a:ln>
                <a:solidFill>
                  <a:prstClr val="white">
                    <a:lumMod val="95000"/>
                  </a:prstClr>
                </a:solidFill>
                <a:effectLst/>
                <a:uLnTx/>
                <a:uFillTx/>
                <a:latin typeface="Bebas Neue" panose="020B0606020202050201" pitchFamily="34" charset="0"/>
              </a:endParaRPr>
            </a:p>
          </p:txBody>
        </p:sp>
        <p:sp>
          <p:nvSpPr>
            <p:cNvPr id="40" name="CaixaDeTexto 17">
              <a:extLst>
                <a:ext uri="{FF2B5EF4-FFF2-40B4-BE49-F238E27FC236}">
                  <a16:creationId xmlns:a16="http://schemas.microsoft.com/office/drawing/2014/main" id="{DD23C391-937D-F193-27C6-6F512DD97535}"/>
                </a:ext>
              </a:extLst>
            </p:cNvPr>
            <p:cNvSpPr txBox="1"/>
            <p:nvPr/>
          </p:nvSpPr>
          <p:spPr>
            <a:xfrm>
              <a:off x="1107004" y="2227137"/>
              <a:ext cx="1257300" cy="101566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000" i="0" u="none" strike="noStrike" kern="1200" cap="none" spc="0" normalizeH="0" baseline="0" noProof="0">
                  <a:ln>
                    <a:noFill/>
                  </a:ln>
                  <a:solidFill>
                    <a:prstClr val="white">
                      <a:lumMod val="95000"/>
                    </a:prstClr>
                  </a:solidFill>
                  <a:effectLst/>
                  <a:uLnTx/>
                  <a:uFillTx/>
                  <a:latin typeface="Bebas Neue" panose="020B0606020202050201" pitchFamily="34" charset="0"/>
                </a:rPr>
                <a:t>1</a:t>
              </a:r>
            </a:p>
          </p:txBody>
        </p:sp>
      </p:grpSp>
      <p:sp>
        <p:nvSpPr>
          <p:cNvPr id="41" name="Forma Livre: Forma 14">
            <a:extLst>
              <a:ext uri="{FF2B5EF4-FFF2-40B4-BE49-F238E27FC236}">
                <a16:creationId xmlns:a16="http://schemas.microsoft.com/office/drawing/2014/main" id="{E674F291-2478-C569-F06B-7E8EF02AC4C4}"/>
              </a:ext>
            </a:extLst>
          </p:cNvPr>
          <p:cNvSpPr/>
          <p:nvPr/>
        </p:nvSpPr>
        <p:spPr>
          <a:xfrm flipV="1">
            <a:off x="2452780" y="3144416"/>
            <a:ext cx="1591200" cy="2944800"/>
          </a:xfrm>
          <a:custGeom>
            <a:avLst/>
            <a:gdLst>
              <a:gd name="connsiteX0" fmla="*/ 0 w 1591200"/>
              <a:gd name="connsiteY0" fmla="*/ 2944800 h 2944800"/>
              <a:gd name="connsiteX1" fmla="*/ 340991 w 1591200"/>
              <a:gd name="connsiteY1" fmla="*/ 2944800 h 2944800"/>
              <a:gd name="connsiteX2" fmla="*/ 338400 w 1591200"/>
              <a:gd name="connsiteY2" fmla="*/ 2919095 h 2944800"/>
              <a:gd name="connsiteX3" fmla="*/ 795600 w 1591200"/>
              <a:gd name="connsiteY3" fmla="*/ 2461895 h 2944800"/>
              <a:gd name="connsiteX4" fmla="*/ 1252800 w 1591200"/>
              <a:gd name="connsiteY4" fmla="*/ 2919095 h 2944800"/>
              <a:gd name="connsiteX5" fmla="*/ 1250209 w 1591200"/>
              <a:gd name="connsiteY5" fmla="*/ 2944800 h 2944800"/>
              <a:gd name="connsiteX6" fmla="*/ 1591200 w 1591200"/>
              <a:gd name="connsiteY6" fmla="*/ 2944800 h 2944800"/>
              <a:gd name="connsiteX7" fmla="*/ 1591200 w 1591200"/>
              <a:gd name="connsiteY7" fmla="*/ 265205 h 2944800"/>
              <a:gd name="connsiteX8" fmla="*/ 1325995 w 1591200"/>
              <a:gd name="connsiteY8" fmla="*/ 0 h 2944800"/>
              <a:gd name="connsiteX9" fmla="*/ 265205 w 1591200"/>
              <a:gd name="connsiteY9" fmla="*/ 0 h 2944800"/>
              <a:gd name="connsiteX10" fmla="*/ 0 w 1591200"/>
              <a:gd name="connsiteY10" fmla="*/ 265205 h 2944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91200" h="2944800">
                <a:moveTo>
                  <a:pt x="0" y="2944800"/>
                </a:moveTo>
                <a:lnTo>
                  <a:pt x="340991" y="2944800"/>
                </a:lnTo>
                <a:lnTo>
                  <a:pt x="338400" y="2919095"/>
                </a:lnTo>
                <a:cubicBezTo>
                  <a:pt x="338400" y="2666590"/>
                  <a:pt x="543095" y="2461895"/>
                  <a:pt x="795600" y="2461895"/>
                </a:cubicBezTo>
                <a:cubicBezTo>
                  <a:pt x="1048105" y="2461895"/>
                  <a:pt x="1252800" y="2666590"/>
                  <a:pt x="1252800" y="2919095"/>
                </a:cubicBezTo>
                <a:lnTo>
                  <a:pt x="1250209" y="2944800"/>
                </a:lnTo>
                <a:lnTo>
                  <a:pt x="1591200" y="2944800"/>
                </a:lnTo>
                <a:lnTo>
                  <a:pt x="1591200" y="265205"/>
                </a:lnTo>
                <a:cubicBezTo>
                  <a:pt x="1591200" y="118736"/>
                  <a:pt x="1472464" y="0"/>
                  <a:pt x="1325995" y="0"/>
                </a:cubicBezTo>
                <a:lnTo>
                  <a:pt x="265205" y="0"/>
                </a:lnTo>
                <a:cubicBezTo>
                  <a:pt x="118736" y="0"/>
                  <a:pt x="0" y="118736"/>
                  <a:pt x="0" y="265205"/>
                </a:cubicBezTo>
                <a:close/>
              </a:path>
            </a:pathLst>
          </a:custGeom>
          <a:solidFill>
            <a:schemeClr val="bg1">
              <a:lumMod val="95000"/>
            </a:schemeClr>
          </a:solidFill>
          <a:ln>
            <a:noFill/>
          </a:ln>
          <a:effectLst>
            <a:outerShdw blurRad="127000" sx="107000" sy="107000" algn="ctr"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42" name="Agrupar 5">
            <a:extLst>
              <a:ext uri="{FF2B5EF4-FFF2-40B4-BE49-F238E27FC236}">
                <a16:creationId xmlns:a16="http://schemas.microsoft.com/office/drawing/2014/main" id="{B4EF26A4-AB20-D9DE-75EE-54D435B1A550}"/>
              </a:ext>
            </a:extLst>
          </p:cNvPr>
          <p:cNvGrpSpPr/>
          <p:nvPr/>
        </p:nvGrpSpPr>
        <p:grpSpPr>
          <a:xfrm>
            <a:off x="2526276" y="3657599"/>
            <a:ext cx="1444207" cy="2328667"/>
            <a:chOff x="1047950" y="3306326"/>
            <a:chExt cx="1444207" cy="2328667"/>
          </a:xfrm>
        </p:grpSpPr>
        <p:grpSp>
          <p:nvGrpSpPr>
            <p:cNvPr id="43" name="Agrupar 45">
              <a:extLst>
                <a:ext uri="{FF2B5EF4-FFF2-40B4-BE49-F238E27FC236}">
                  <a16:creationId xmlns:a16="http://schemas.microsoft.com/office/drawing/2014/main" id="{0A5B6DBD-C46B-80F7-2755-C87F183952E9}"/>
                </a:ext>
              </a:extLst>
            </p:cNvPr>
            <p:cNvGrpSpPr/>
            <p:nvPr/>
          </p:nvGrpSpPr>
          <p:grpSpPr>
            <a:xfrm>
              <a:off x="1047950" y="3306326"/>
              <a:ext cx="1444207" cy="1384995"/>
              <a:chOff x="1047950" y="3231274"/>
              <a:chExt cx="1444207" cy="1384995"/>
            </a:xfrm>
          </p:grpSpPr>
          <p:sp>
            <p:nvSpPr>
              <p:cNvPr id="45" name="CaixaDeTexto 18">
                <a:extLst>
                  <a:ext uri="{FF2B5EF4-FFF2-40B4-BE49-F238E27FC236}">
                    <a16:creationId xmlns:a16="http://schemas.microsoft.com/office/drawing/2014/main" id="{0D9F022A-C404-9DA9-CE2C-8C2F7134A17B}"/>
                  </a:ext>
                </a:extLst>
              </p:cNvPr>
              <p:cNvSpPr txBox="1"/>
              <p:nvPr/>
            </p:nvSpPr>
            <p:spPr>
              <a:xfrm>
                <a:off x="1094794" y="3231274"/>
                <a:ext cx="1257300" cy="13849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800">
                    <a:solidFill>
                      <a:schemeClr val="accent1">
                        <a:lumMod val="75000"/>
                      </a:schemeClr>
                    </a:solidFill>
                    <a:latin typeface="Bebas Neue" panose="020B0606020202050201" pitchFamily="34" charset="0"/>
                  </a:rPr>
                  <a:t>ST THOMAS HOSPITAL</a:t>
                </a:r>
                <a:endParaRPr kumimoji="0" lang="en-US" sz="2800" i="0" u="none" strike="noStrike" kern="1200" cap="none" spc="0" normalizeH="0" baseline="0" noProof="0">
                  <a:ln>
                    <a:noFill/>
                  </a:ln>
                  <a:solidFill>
                    <a:schemeClr val="accent1">
                      <a:lumMod val="75000"/>
                    </a:schemeClr>
                  </a:solidFill>
                  <a:effectLst/>
                  <a:uLnTx/>
                  <a:uFillTx/>
                  <a:latin typeface="Bebas Neue" panose="020B0606020202050201" pitchFamily="34" charset="0"/>
                </a:endParaRPr>
              </a:p>
            </p:txBody>
          </p:sp>
          <p:sp>
            <p:nvSpPr>
              <p:cNvPr id="46" name="CaixaDeTexto 19">
                <a:extLst>
                  <a:ext uri="{FF2B5EF4-FFF2-40B4-BE49-F238E27FC236}">
                    <a16:creationId xmlns:a16="http://schemas.microsoft.com/office/drawing/2014/main" id="{E2B15C3A-95A3-382D-1661-CA36ADE9984A}"/>
                  </a:ext>
                </a:extLst>
              </p:cNvPr>
              <p:cNvSpPr txBox="1"/>
              <p:nvPr/>
            </p:nvSpPr>
            <p:spPr>
              <a:xfrm>
                <a:off x="1047950" y="3724072"/>
                <a:ext cx="1444207"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i="0" u="none" strike="noStrike" kern="1200" cap="none" spc="0" normalizeH="0" baseline="0" noProof="0">
                  <a:ln>
                    <a:noFill/>
                  </a:ln>
                  <a:solidFill>
                    <a:prstClr val="black">
                      <a:lumMod val="85000"/>
                      <a:lumOff val="15000"/>
                    </a:prstClr>
                  </a:solidFill>
                  <a:effectLst/>
                  <a:uLnTx/>
                  <a:uFillTx/>
                  <a:latin typeface="Montserrat Medium" panose="00000600000000000000" pitchFamily="2" charset="0"/>
                </a:endParaRPr>
              </a:p>
            </p:txBody>
          </p:sp>
        </p:grpSp>
        <p:sp>
          <p:nvSpPr>
            <p:cNvPr id="44" name="CaixaDeTexto 43">
              <a:extLst>
                <a:ext uri="{FF2B5EF4-FFF2-40B4-BE49-F238E27FC236}">
                  <a16:creationId xmlns:a16="http://schemas.microsoft.com/office/drawing/2014/main" id="{E6E4E508-8A9E-2CB9-C5F0-38D68CBC4EF1}"/>
                </a:ext>
              </a:extLst>
            </p:cNvPr>
            <p:cNvSpPr txBox="1"/>
            <p:nvPr/>
          </p:nvSpPr>
          <p:spPr>
            <a:xfrm>
              <a:off x="1314539" y="4526997"/>
              <a:ext cx="893431" cy="1107996"/>
            </a:xfrm>
            <a:prstGeom prst="rect">
              <a:avLst/>
            </a:prstGeom>
            <a:noFill/>
          </p:spPr>
          <p:txBody>
            <a:bodyPr wrap="square">
              <a:spAutoFit/>
            </a:bodyPr>
            <a:lstStyle/>
            <a:p>
              <a:pPr algn="ctr"/>
              <a:r>
                <a:rPr lang="pt-BR" sz="6600">
                  <a:solidFill>
                    <a:schemeClr val="accent1"/>
                  </a:solidFill>
                  <a:latin typeface="techenfim-engenharia" pitchFamily="2" charset="0"/>
                  <a:cs typeface="Arial" panose="020B0604020202020204" pitchFamily="34" charset="0"/>
                </a:rPr>
                <a:t>l</a:t>
              </a:r>
            </a:p>
          </p:txBody>
        </p:sp>
      </p:grpSp>
      <p:grpSp>
        <p:nvGrpSpPr>
          <p:cNvPr id="47" name="Agrupar 50">
            <a:extLst>
              <a:ext uri="{FF2B5EF4-FFF2-40B4-BE49-F238E27FC236}">
                <a16:creationId xmlns:a16="http://schemas.microsoft.com/office/drawing/2014/main" id="{4C608B56-1119-E16C-2B95-2092063610AC}"/>
              </a:ext>
            </a:extLst>
          </p:cNvPr>
          <p:cNvGrpSpPr/>
          <p:nvPr/>
        </p:nvGrpSpPr>
        <p:grpSpPr>
          <a:xfrm>
            <a:off x="4837670" y="2125847"/>
            <a:ext cx="1591200" cy="1685925"/>
            <a:chOff x="3900134" y="1686272"/>
            <a:chExt cx="1591200" cy="1685925"/>
          </a:xfrm>
        </p:grpSpPr>
        <p:sp>
          <p:nvSpPr>
            <p:cNvPr id="48" name="Retângulo: Cantos Superiores Arredondados 20">
              <a:extLst>
                <a:ext uri="{FF2B5EF4-FFF2-40B4-BE49-F238E27FC236}">
                  <a16:creationId xmlns:a16="http://schemas.microsoft.com/office/drawing/2014/main" id="{E3605A36-C61D-9621-30E5-9825FAA47AF2}"/>
                </a:ext>
              </a:extLst>
            </p:cNvPr>
            <p:cNvSpPr/>
            <p:nvPr/>
          </p:nvSpPr>
          <p:spPr>
            <a:xfrm>
              <a:off x="3900134" y="1686272"/>
              <a:ext cx="1591200" cy="1685925"/>
            </a:xfrm>
            <a:prstGeom prst="round2Same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 name="CaixaDeTexto 22">
              <a:extLst>
                <a:ext uri="{FF2B5EF4-FFF2-40B4-BE49-F238E27FC236}">
                  <a16:creationId xmlns:a16="http://schemas.microsoft.com/office/drawing/2014/main" id="{C83B281F-FFB5-1F7E-9003-50A291AF28AB}"/>
                </a:ext>
              </a:extLst>
            </p:cNvPr>
            <p:cNvSpPr txBox="1"/>
            <p:nvPr/>
          </p:nvSpPr>
          <p:spPr>
            <a:xfrm>
              <a:off x="4067084" y="1774574"/>
              <a:ext cx="1257300" cy="646331"/>
            </a:xfrm>
            <a:prstGeom prst="rect">
              <a:avLst/>
            </a:prstGeom>
            <a:noFill/>
          </p:spPr>
          <p:txBody>
            <a:bodyPr wrap="square" rtlCol="0">
              <a:spAutoFit/>
            </a:bodyPr>
            <a:lstStyle/>
            <a:p>
              <a:pPr algn="ctr">
                <a:defRPr/>
              </a:pPr>
              <a:endParaRPr lang="en-US" sz="3600">
                <a:solidFill>
                  <a:prstClr val="white">
                    <a:lumMod val="95000"/>
                  </a:prstClr>
                </a:solidFill>
                <a:latin typeface="Bebas Neue" panose="020B0606020202050201" pitchFamily="34" charset="0"/>
              </a:endParaRPr>
            </a:p>
          </p:txBody>
        </p:sp>
        <p:sp>
          <p:nvSpPr>
            <p:cNvPr id="50" name="CaixaDeTexto 23">
              <a:extLst>
                <a:ext uri="{FF2B5EF4-FFF2-40B4-BE49-F238E27FC236}">
                  <a16:creationId xmlns:a16="http://schemas.microsoft.com/office/drawing/2014/main" id="{E0602388-6B39-43D1-5602-75FCD23220BB}"/>
                </a:ext>
              </a:extLst>
            </p:cNvPr>
            <p:cNvSpPr txBox="1"/>
            <p:nvPr/>
          </p:nvSpPr>
          <p:spPr>
            <a:xfrm>
              <a:off x="4058292" y="2271098"/>
              <a:ext cx="1257300" cy="1015663"/>
            </a:xfrm>
            <a:prstGeom prst="rect">
              <a:avLst/>
            </a:prstGeom>
            <a:noFill/>
          </p:spPr>
          <p:txBody>
            <a:bodyPr wrap="square" rtlCol="0">
              <a:spAutoFit/>
            </a:bodyPr>
            <a:lstStyle/>
            <a:p>
              <a:pPr algn="ctr">
                <a:defRPr/>
              </a:pPr>
              <a:r>
                <a:rPr lang="en-US" sz="6000">
                  <a:solidFill>
                    <a:prstClr val="white">
                      <a:lumMod val="95000"/>
                    </a:prstClr>
                  </a:solidFill>
                  <a:latin typeface="Bebas Neue" panose="020B0606020202050201" pitchFamily="34" charset="0"/>
                </a:rPr>
                <a:t>2</a:t>
              </a:r>
            </a:p>
          </p:txBody>
        </p:sp>
      </p:grpSp>
      <p:sp>
        <p:nvSpPr>
          <p:cNvPr id="51" name="Forma Livre: Forma 21">
            <a:extLst>
              <a:ext uri="{FF2B5EF4-FFF2-40B4-BE49-F238E27FC236}">
                <a16:creationId xmlns:a16="http://schemas.microsoft.com/office/drawing/2014/main" id="{5317C6B8-6A77-918D-84F4-3FFEF55AF0B6}"/>
              </a:ext>
            </a:extLst>
          </p:cNvPr>
          <p:cNvSpPr/>
          <p:nvPr/>
        </p:nvSpPr>
        <p:spPr>
          <a:xfrm flipV="1">
            <a:off x="4837670" y="3232718"/>
            <a:ext cx="1591200" cy="2944800"/>
          </a:xfrm>
          <a:custGeom>
            <a:avLst/>
            <a:gdLst>
              <a:gd name="connsiteX0" fmla="*/ 0 w 1591200"/>
              <a:gd name="connsiteY0" fmla="*/ 2944800 h 2944800"/>
              <a:gd name="connsiteX1" fmla="*/ 340991 w 1591200"/>
              <a:gd name="connsiteY1" fmla="*/ 2944800 h 2944800"/>
              <a:gd name="connsiteX2" fmla="*/ 338400 w 1591200"/>
              <a:gd name="connsiteY2" fmla="*/ 2919095 h 2944800"/>
              <a:gd name="connsiteX3" fmla="*/ 795600 w 1591200"/>
              <a:gd name="connsiteY3" fmla="*/ 2461895 h 2944800"/>
              <a:gd name="connsiteX4" fmla="*/ 1252800 w 1591200"/>
              <a:gd name="connsiteY4" fmla="*/ 2919095 h 2944800"/>
              <a:gd name="connsiteX5" fmla="*/ 1250209 w 1591200"/>
              <a:gd name="connsiteY5" fmla="*/ 2944800 h 2944800"/>
              <a:gd name="connsiteX6" fmla="*/ 1591200 w 1591200"/>
              <a:gd name="connsiteY6" fmla="*/ 2944800 h 2944800"/>
              <a:gd name="connsiteX7" fmla="*/ 1591200 w 1591200"/>
              <a:gd name="connsiteY7" fmla="*/ 265205 h 2944800"/>
              <a:gd name="connsiteX8" fmla="*/ 1325995 w 1591200"/>
              <a:gd name="connsiteY8" fmla="*/ 0 h 2944800"/>
              <a:gd name="connsiteX9" fmla="*/ 265205 w 1591200"/>
              <a:gd name="connsiteY9" fmla="*/ 0 h 2944800"/>
              <a:gd name="connsiteX10" fmla="*/ 0 w 1591200"/>
              <a:gd name="connsiteY10" fmla="*/ 265205 h 2944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91200" h="2944800">
                <a:moveTo>
                  <a:pt x="0" y="2944800"/>
                </a:moveTo>
                <a:lnTo>
                  <a:pt x="340991" y="2944800"/>
                </a:lnTo>
                <a:lnTo>
                  <a:pt x="338400" y="2919095"/>
                </a:lnTo>
                <a:cubicBezTo>
                  <a:pt x="338400" y="2666590"/>
                  <a:pt x="543095" y="2461895"/>
                  <a:pt x="795600" y="2461895"/>
                </a:cubicBezTo>
                <a:cubicBezTo>
                  <a:pt x="1048105" y="2461895"/>
                  <a:pt x="1252800" y="2666590"/>
                  <a:pt x="1252800" y="2919095"/>
                </a:cubicBezTo>
                <a:lnTo>
                  <a:pt x="1250209" y="2944800"/>
                </a:lnTo>
                <a:lnTo>
                  <a:pt x="1591200" y="2944800"/>
                </a:lnTo>
                <a:lnTo>
                  <a:pt x="1591200" y="265205"/>
                </a:lnTo>
                <a:cubicBezTo>
                  <a:pt x="1591200" y="118736"/>
                  <a:pt x="1472464" y="0"/>
                  <a:pt x="1325995" y="0"/>
                </a:cubicBezTo>
                <a:lnTo>
                  <a:pt x="265205" y="0"/>
                </a:lnTo>
                <a:cubicBezTo>
                  <a:pt x="118736" y="0"/>
                  <a:pt x="0" y="118736"/>
                  <a:pt x="0" y="265205"/>
                </a:cubicBezTo>
                <a:close/>
              </a:path>
            </a:pathLst>
          </a:custGeom>
          <a:solidFill>
            <a:schemeClr val="bg1">
              <a:lumMod val="95000"/>
            </a:schemeClr>
          </a:solidFill>
          <a:ln>
            <a:noFill/>
          </a:ln>
          <a:effectLst>
            <a:outerShdw blurRad="127000" sx="107000" sy="107000" algn="ctr"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2" name="Agrupar 6">
            <a:extLst>
              <a:ext uri="{FF2B5EF4-FFF2-40B4-BE49-F238E27FC236}">
                <a16:creationId xmlns:a16="http://schemas.microsoft.com/office/drawing/2014/main" id="{A99C3858-1637-7BD6-301A-B6D4F4C33079}"/>
              </a:ext>
            </a:extLst>
          </p:cNvPr>
          <p:cNvGrpSpPr/>
          <p:nvPr/>
        </p:nvGrpSpPr>
        <p:grpSpPr>
          <a:xfrm>
            <a:off x="5017900" y="3800450"/>
            <a:ext cx="1257300" cy="2274118"/>
            <a:chOff x="4080364" y="3360875"/>
            <a:chExt cx="1257300" cy="2274118"/>
          </a:xfrm>
        </p:grpSpPr>
        <p:sp>
          <p:nvSpPr>
            <p:cNvPr id="55" name="CaixaDeTexto 72">
              <a:extLst>
                <a:ext uri="{FF2B5EF4-FFF2-40B4-BE49-F238E27FC236}">
                  <a16:creationId xmlns:a16="http://schemas.microsoft.com/office/drawing/2014/main" id="{DC7A0D7F-66D7-66F2-8CFA-E7E95A057003}"/>
                </a:ext>
              </a:extLst>
            </p:cNvPr>
            <p:cNvSpPr txBox="1"/>
            <p:nvPr/>
          </p:nvSpPr>
          <p:spPr>
            <a:xfrm>
              <a:off x="4080364" y="3360875"/>
              <a:ext cx="1257300" cy="1384995"/>
            </a:xfrm>
            <a:prstGeom prst="rect">
              <a:avLst/>
            </a:prstGeom>
            <a:noFill/>
          </p:spPr>
          <p:txBody>
            <a:bodyPr wrap="square" rtlCol="0">
              <a:spAutoFit/>
            </a:bodyPr>
            <a:lstStyle/>
            <a:p>
              <a:pPr algn="ctr">
                <a:defRPr/>
              </a:pPr>
              <a:r>
                <a:rPr lang="en-US" sz="2800">
                  <a:solidFill>
                    <a:schemeClr val="accent2">
                      <a:lumMod val="75000"/>
                    </a:schemeClr>
                  </a:solidFill>
                  <a:latin typeface="Bebas Neue" panose="020B0606020202050201" pitchFamily="34" charset="0"/>
                </a:rPr>
                <a:t>CLEAR</a:t>
              </a:r>
            </a:p>
            <a:p>
              <a:pPr algn="ctr">
                <a:defRPr/>
              </a:pPr>
              <a:r>
                <a:rPr lang="en-US" sz="2800">
                  <a:solidFill>
                    <a:schemeClr val="accent2">
                      <a:lumMod val="75000"/>
                    </a:schemeClr>
                  </a:solidFill>
                  <a:latin typeface="Bebas Neue" panose="020B0606020202050201" pitchFamily="34" charset="0"/>
                </a:rPr>
                <a:t>SCREEN APP</a:t>
              </a:r>
            </a:p>
          </p:txBody>
        </p:sp>
        <p:sp>
          <p:nvSpPr>
            <p:cNvPr id="54" name="CaixaDeTexto 46">
              <a:extLst>
                <a:ext uri="{FF2B5EF4-FFF2-40B4-BE49-F238E27FC236}">
                  <a16:creationId xmlns:a16="http://schemas.microsoft.com/office/drawing/2014/main" id="{67153303-FCE0-1810-900A-DA4E8C2EA604}"/>
                </a:ext>
              </a:extLst>
            </p:cNvPr>
            <p:cNvSpPr txBox="1"/>
            <p:nvPr/>
          </p:nvSpPr>
          <p:spPr>
            <a:xfrm>
              <a:off x="4237477" y="4526997"/>
              <a:ext cx="893431" cy="1107996"/>
            </a:xfrm>
            <a:prstGeom prst="rect">
              <a:avLst/>
            </a:prstGeom>
            <a:noFill/>
          </p:spPr>
          <p:txBody>
            <a:bodyPr wrap="square">
              <a:spAutoFit/>
            </a:bodyPr>
            <a:lstStyle/>
            <a:p>
              <a:pPr algn="ctr"/>
              <a:r>
                <a:rPr lang="pt-BR" sz="6600">
                  <a:solidFill>
                    <a:schemeClr val="accent2"/>
                  </a:solidFill>
                  <a:latin typeface="techenfim-engenharia" pitchFamily="2" charset="0"/>
                  <a:cs typeface="Arial" panose="020B0604020202020204" pitchFamily="34" charset="0"/>
                </a:rPr>
                <a:t>l</a:t>
              </a:r>
            </a:p>
          </p:txBody>
        </p:sp>
      </p:grpSp>
      <p:grpSp>
        <p:nvGrpSpPr>
          <p:cNvPr id="72" name="Agrupar 51">
            <a:extLst>
              <a:ext uri="{FF2B5EF4-FFF2-40B4-BE49-F238E27FC236}">
                <a16:creationId xmlns:a16="http://schemas.microsoft.com/office/drawing/2014/main" id="{EA5A33C9-A917-933C-BA00-9D8F584949BB}"/>
              </a:ext>
            </a:extLst>
          </p:cNvPr>
          <p:cNvGrpSpPr/>
          <p:nvPr/>
        </p:nvGrpSpPr>
        <p:grpSpPr>
          <a:xfrm>
            <a:off x="7352422" y="2125847"/>
            <a:ext cx="1591200" cy="1685925"/>
            <a:chOff x="6825814" y="1686272"/>
            <a:chExt cx="1591200" cy="1685925"/>
          </a:xfrm>
        </p:grpSpPr>
        <p:sp>
          <p:nvSpPr>
            <p:cNvPr id="73" name="Retângulo: Cantos Superiores Arredondados 27">
              <a:extLst>
                <a:ext uri="{FF2B5EF4-FFF2-40B4-BE49-F238E27FC236}">
                  <a16:creationId xmlns:a16="http://schemas.microsoft.com/office/drawing/2014/main" id="{D02F3ACB-B518-96C6-D716-0C2F3D55F9B8}"/>
                </a:ext>
              </a:extLst>
            </p:cNvPr>
            <p:cNvSpPr/>
            <p:nvPr/>
          </p:nvSpPr>
          <p:spPr>
            <a:xfrm>
              <a:off x="6825814" y="1686272"/>
              <a:ext cx="1591200" cy="1685925"/>
            </a:xfrm>
            <a:prstGeom prst="round2Same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4" name="CaixaDeTexto 29">
              <a:extLst>
                <a:ext uri="{FF2B5EF4-FFF2-40B4-BE49-F238E27FC236}">
                  <a16:creationId xmlns:a16="http://schemas.microsoft.com/office/drawing/2014/main" id="{4A09A092-F42A-27AB-0D21-A22BADAF1C68}"/>
                </a:ext>
              </a:extLst>
            </p:cNvPr>
            <p:cNvSpPr txBox="1"/>
            <p:nvPr/>
          </p:nvSpPr>
          <p:spPr>
            <a:xfrm>
              <a:off x="6992764" y="1774574"/>
              <a:ext cx="1257300" cy="646331"/>
            </a:xfrm>
            <a:prstGeom prst="rect">
              <a:avLst/>
            </a:prstGeom>
            <a:noFill/>
          </p:spPr>
          <p:txBody>
            <a:bodyPr wrap="square" rtlCol="0">
              <a:spAutoFit/>
            </a:bodyPr>
            <a:lstStyle/>
            <a:p>
              <a:pPr marR="0" lvl="0" indent="0" algn="ctr" fontAlgn="auto">
                <a:lnSpc>
                  <a:spcPct val="100000"/>
                </a:lnSpc>
                <a:spcBef>
                  <a:spcPts val="0"/>
                </a:spcBef>
                <a:spcAft>
                  <a:spcPts val="0"/>
                </a:spcAft>
                <a:buClrTx/>
                <a:buSzTx/>
                <a:buFontTx/>
                <a:buNone/>
                <a:tabLst/>
                <a:defRPr/>
              </a:pPr>
              <a:endParaRPr lang="en-US" sz="3600">
                <a:solidFill>
                  <a:prstClr val="white">
                    <a:lumMod val="95000"/>
                  </a:prstClr>
                </a:solidFill>
                <a:latin typeface="Bebas Neue" panose="020B0606020202050201" pitchFamily="34" charset="0"/>
              </a:endParaRPr>
            </a:p>
          </p:txBody>
        </p:sp>
        <p:sp>
          <p:nvSpPr>
            <p:cNvPr id="75" name="CaixaDeTexto 30">
              <a:extLst>
                <a:ext uri="{FF2B5EF4-FFF2-40B4-BE49-F238E27FC236}">
                  <a16:creationId xmlns:a16="http://schemas.microsoft.com/office/drawing/2014/main" id="{2AC97200-D2EC-173D-309C-28EAD743D13C}"/>
                </a:ext>
              </a:extLst>
            </p:cNvPr>
            <p:cNvSpPr txBox="1"/>
            <p:nvPr/>
          </p:nvSpPr>
          <p:spPr>
            <a:xfrm>
              <a:off x="6983971" y="2306267"/>
              <a:ext cx="1257300" cy="1015663"/>
            </a:xfrm>
            <a:prstGeom prst="rect">
              <a:avLst/>
            </a:prstGeom>
            <a:noFill/>
          </p:spPr>
          <p:txBody>
            <a:bodyPr wrap="square" rtlCol="0">
              <a:spAutoFit/>
            </a:bodyPr>
            <a:lstStyle/>
            <a:p>
              <a:pPr marR="0" lvl="0" indent="0" algn="ctr" fontAlgn="auto">
                <a:lnSpc>
                  <a:spcPct val="100000"/>
                </a:lnSpc>
                <a:spcBef>
                  <a:spcPts val="0"/>
                </a:spcBef>
                <a:spcAft>
                  <a:spcPts val="0"/>
                </a:spcAft>
                <a:buClrTx/>
                <a:buSzTx/>
                <a:buFontTx/>
                <a:buNone/>
                <a:tabLst/>
                <a:defRPr/>
              </a:pPr>
              <a:r>
                <a:rPr lang="en-US" sz="6000">
                  <a:solidFill>
                    <a:prstClr val="white">
                      <a:lumMod val="95000"/>
                    </a:prstClr>
                  </a:solidFill>
                  <a:latin typeface="Bebas Neue" panose="020B0606020202050201" pitchFamily="34" charset="0"/>
                </a:rPr>
                <a:t>3</a:t>
              </a:r>
            </a:p>
          </p:txBody>
        </p:sp>
      </p:grpSp>
      <p:sp>
        <p:nvSpPr>
          <p:cNvPr id="76" name="Forma Livre: Forma 28">
            <a:extLst>
              <a:ext uri="{FF2B5EF4-FFF2-40B4-BE49-F238E27FC236}">
                <a16:creationId xmlns:a16="http://schemas.microsoft.com/office/drawing/2014/main" id="{5050F9D3-374A-86E3-960C-EDB9368996E6}"/>
              </a:ext>
            </a:extLst>
          </p:cNvPr>
          <p:cNvSpPr/>
          <p:nvPr/>
        </p:nvSpPr>
        <p:spPr>
          <a:xfrm flipV="1">
            <a:off x="7352422" y="3232718"/>
            <a:ext cx="1591200" cy="2944800"/>
          </a:xfrm>
          <a:custGeom>
            <a:avLst/>
            <a:gdLst>
              <a:gd name="connsiteX0" fmla="*/ 0 w 1591200"/>
              <a:gd name="connsiteY0" fmla="*/ 2944800 h 2944800"/>
              <a:gd name="connsiteX1" fmla="*/ 340991 w 1591200"/>
              <a:gd name="connsiteY1" fmla="*/ 2944800 h 2944800"/>
              <a:gd name="connsiteX2" fmla="*/ 338400 w 1591200"/>
              <a:gd name="connsiteY2" fmla="*/ 2919095 h 2944800"/>
              <a:gd name="connsiteX3" fmla="*/ 795600 w 1591200"/>
              <a:gd name="connsiteY3" fmla="*/ 2461895 h 2944800"/>
              <a:gd name="connsiteX4" fmla="*/ 1252800 w 1591200"/>
              <a:gd name="connsiteY4" fmla="*/ 2919095 h 2944800"/>
              <a:gd name="connsiteX5" fmla="*/ 1250209 w 1591200"/>
              <a:gd name="connsiteY5" fmla="*/ 2944800 h 2944800"/>
              <a:gd name="connsiteX6" fmla="*/ 1591200 w 1591200"/>
              <a:gd name="connsiteY6" fmla="*/ 2944800 h 2944800"/>
              <a:gd name="connsiteX7" fmla="*/ 1591200 w 1591200"/>
              <a:gd name="connsiteY7" fmla="*/ 265205 h 2944800"/>
              <a:gd name="connsiteX8" fmla="*/ 1325995 w 1591200"/>
              <a:gd name="connsiteY8" fmla="*/ 0 h 2944800"/>
              <a:gd name="connsiteX9" fmla="*/ 265205 w 1591200"/>
              <a:gd name="connsiteY9" fmla="*/ 0 h 2944800"/>
              <a:gd name="connsiteX10" fmla="*/ 0 w 1591200"/>
              <a:gd name="connsiteY10" fmla="*/ 265205 h 2944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91200" h="2944800">
                <a:moveTo>
                  <a:pt x="0" y="2944800"/>
                </a:moveTo>
                <a:lnTo>
                  <a:pt x="340991" y="2944800"/>
                </a:lnTo>
                <a:lnTo>
                  <a:pt x="338400" y="2919095"/>
                </a:lnTo>
                <a:cubicBezTo>
                  <a:pt x="338400" y="2666590"/>
                  <a:pt x="543095" y="2461895"/>
                  <a:pt x="795600" y="2461895"/>
                </a:cubicBezTo>
                <a:cubicBezTo>
                  <a:pt x="1048105" y="2461895"/>
                  <a:pt x="1252800" y="2666590"/>
                  <a:pt x="1252800" y="2919095"/>
                </a:cubicBezTo>
                <a:lnTo>
                  <a:pt x="1250209" y="2944800"/>
                </a:lnTo>
                <a:lnTo>
                  <a:pt x="1591200" y="2944800"/>
                </a:lnTo>
                <a:lnTo>
                  <a:pt x="1591200" y="265205"/>
                </a:lnTo>
                <a:cubicBezTo>
                  <a:pt x="1591200" y="118736"/>
                  <a:pt x="1472464" y="0"/>
                  <a:pt x="1325995" y="0"/>
                </a:cubicBezTo>
                <a:lnTo>
                  <a:pt x="265205" y="0"/>
                </a:lnTo>
                <a:cubicBezTo>
                  <a:pt x="118736" y="0"/>
                  <a:pt x="0" y="118736"/>
                  <a:pt x="0" y="265205"/>
                </a:cubicBezTo>
                <a:close/>
              </a:path>
            </a:pathLst>
          </a:custGeom>
          <a:solidFill>
            <a:schemeClr val="bg1">
              <a:lumMod val="95000"/>
            </a:schemeClr>
          </a:solidFill>
          <a:ln>
            <a:noFill/>
          </a:ln>
          <a:effectLst>
            <a:outerShdw blurRad="127000" sx="107000" sy="107000" algn="ctr"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77" name="Agrupar 7">
            <a:extLst>
              <a:ext uri="{FF2B5EF4-FFF2-40B4-BE49-F238E27FC236}">
                <a16:creationId xmlns:a16="http://schemas.microsoft.com/office/drawing/2014/main" id="{1724739F-3080-974F-B7B2-2F4A136DE211}"/>
              </a:ext>
            </a:extLst>
          </p:cNvPr>
          <p:cNvGrpSpPr/>
          <p:nvPr/>
        </p:nvGrpSpPr>
        <p:grpSpPr>
          <a:xfrm>
            <a:off x="7414378" y="3877768"/>
            <a:ext cx="1444207" cy="2196800"/>
            <a:chOff x="6887770" y="3438193"/>
            <a:chExt cx="1444207" cy="2196800"/>
          </a:xfrm>
        </p:grpSpPr>
        <p:grpSp>
          <p:nvGrpSpPr>
            <p:cNvPr id="78" name="Agrupar 75">
              <a:extLst>
                <a:ext uri="{FF2B5EF4-FFF2-40B4-BE49-F238E27FC236}">
                  <a16:creationId xmlns:a16="http://schemas.microsoft.com/office/drawing/2014/main" id="{1BB072DF-1E4B-1E78-23DB-92A677F9D934}"/>
                </a:ext>
              </a:extLst>
            </p:cNvPr>
            <p:cNvGrpSpPr/>
            <p:nvPr/>
          </p:nvGrpSpPr>
          <p:grpSpPr>
            <a:xfrm>
              <a:off x="6887770" y="3438193"/>
              <a:ext cx="1444207" cy="954107"/>
              <a:chOff x="1047950" y="3363141"/>
              <a:chExt cx="1444207" cy="954107"/>
            </a:xfrm>
          </p:grpSpPr>
          <p:sp>
            <p:nvSpPr>
              <p:cNvPr id="80" name="CaixaDeTexto 77">
                <a:extLst>
                  <a:ext uri="{FF2B5EF4-FFF2-40B4-BE49-F238E27FC236}">
                    <a16:creationId xmlns:a16="http://schemas.microsoft.com/office/drawing/2014/main" id="{F9902971-0C51-1FB3-E06F-45D8BD1AD0E4}"/>
                  </a:ext>
                </a:extLst>
              </p:cNvPr>
              <p:cNvSpPr txBox="1"/>
              <p:nvPr/>
            </p:nvSpPr>
            <p:spPr>
              <a:xfrm>
                <a:off x="1100318" y="3363141"/>
                <a:ext cx="1257300" cy="954107"/>
              </a:xfrm>
              <a:prstGeom prst="rect">
                <a:avLst/>
              </a:prstGeom>
              <a:noFill/>
            </p:spPr>
            <p:txBody>
              <a:bodyPr wrap="square" rtlCol="0">
                <a:spAutoFit/>
              </a:bodyPr>
              <a:lstStyle/>
              <a:p>
                <a:pPr marR="0" lvl="0" indent="0" algn="ctr" fontAlgn="auto">
                  <a:lnSpc>
                    <a:spcPct val="100000"/>
                  </a:lnSpc>
                  <a:spcBef>
                    <a:spcPts val="0"/>
                  </a:spcBef>
                  <a:spcAft>
                    <a:spcPts val="0"/>
                  </a:spcAft>
                  <a:buClrTx/>
                  <a:buSzTx/>
                  <a:buFontTx/>
                  <a:buNone/>
                  <a:tabLst/>
                  <a:defRPr/>
                </a:pPr>
                <a:r>
                  <a:rPr lang="en-US" sz="2800">
                    <a:solidFill>
                      <a:schemeClr val="accent3"/>
                    </a:solidFill>
                    <a:latin typeface="Bebas Neue" panose="020B0606020202050201" pitchFamily="34" charset="0"/>
                  </a:rPr>
                  <a:t>LIFE LINES</a:t>
                </a:r>
              </a:p>
            </p:txBody>
          </p:sp>
          <p:sp>
            <p:nvSpPr>
              <p:cNvPr id="81" name="CaixaDeTexto 78">
                <a:extLst>
                  <a:ext uri="{FF2B5EF4-FFF2-40B4-BE49-F238E27FC236}">
                    <a16:creationId xmlns:a16="http://schemas.microsoft.com/office/drawing/2014/main" id="{BA67E819-EC04-4D23-DA98-DA15C7F1449F}"/>
                  </a:ext>
                </a:extLst>
              </p:cNvPr>
              <p:cNvSpPr txBox="1"/>
              <p:nvPr/>
            </p:nvSpPr>
            <p:spPr>
              <a:xfrm>
                <a:off x="1047950" y="3724072"/>
                <a:ext cx="1444207" cy="307777"/>
              </a:xfrm>
              <a:prstGeom prst="rect">
                <a:avLst/>
              </a:prstGeom>
              <a:noFill/>
            </p:spPr>
            <p:txBody>
              <a:bodyPr wrap="square" rtlCol="0">
                <a:spAutoFit/>
              </a:bodyPr>
              <a:lstStyle/>
              <a:p>
                <a:pPr marR="0" lvl="0" indent="0" algn="ctr" fontAlgn="auto">
                  <a:lnSpc>
                    <a:spcPct val="100000"/>
                  </a:lnSpc>
                  <a:spcBef>
                    <a:spcPts val="0"/>
                  </a:spcBef>
                  <a:spcAft>
                    <a:spcPts val="0"/>
                  </a:spcAft>
                  <a:buClrTx/>
                  <a:buSzTx/>
                  <a:buFontTx/>
                  <a:buNone/>
                  <a:tabLst/>
                  <a:defRPr/>
                </a:pPr>
                <a:endParaRPr lang="en-US" sz="1400">
                  <a:solidFill>
                    <a:prstClr val="black">
                      <a:lumMod val="85000"/>
                      <a:lumOff val="15000"/>
                    </a:prstClr>
                  </a:solidFill>
                  <a:latin typeface="Montserrat Medium" panose="00000600000000000000" pitchFamily="2" charset="0"/>
                </a:endParaRPr>
              </a:p>
            </p:txBody>
          </p:sp>
        </p:grpSp>
        <p:sp>
          <p:nvSpPr>
            <p:cNvPr id="79" name="CaixaDeTexto 47">
              <a:extLst>
                <a:ext uri="{FF2B5EF4-FFF2-40B4-BE49-F238E27FC236}">
                  <a16:creationId xmlns:a16="http://schemas.microsoft.com/office/drawing/2014/main" id="{D65ABECF-7294-7BBC-A951-6DC63DD76AA6}"/>
                </a:ext>
              </a:extLst>
            </p:cNvPr>
            <p:cNvSpPr txBox="1"/>
            <p:nvPr/>
          </p:nvSpPr>
          <p:spPr>
            <a:xfrm>
              <a:off x="7182208" y="4526997"/>
              <a:ext cx="893431" cy="1107996"/>
            </a:xfrm>
            <a:prstGeom prst="rect">
              <a:avLst/>
            </a:prstGeom>
            <a:noFill/>
          </p:spPr>
          <p:txBody>
            <a:bodyPr wrap="square">
              <a:spAutoFit/>
            </a:bodyPr>
            <a:lstStyle/>
            <a:p>
              <a:pPr algn="ctr"/>
              <a:r>
                <a:rPr lang="pt-BR" sz="6600">
                  <a:solidFill>
                    <a:schemeClr val="accent3"/>
                  </a:solidFill>
                  <a:latin typeface="techenfim-engenharia" pitchFamily="2" charset="0"/>
                  <a:cs typeface="Arial" panose="020B0604020202020204" pitchFamily="34" charset="0"/>
                </a:rPr>
                <a:t>l</a:t>
              </a:r>
            </a:p>
          </p:txBody>
        </p:sp>
      </p:grpSp>
      <p:grpSp>
        <p:nvGrpSpPr>
          <p:cNvPr id="92" name="Agrupar 52">
            <a:extLst>
              <a:ext uri="{FF2B5EF4-FFF2-40B4-BE49-F238E27FC236}">
                <a16:creationId xmlns:a16="http://schemas.microsoft.com/office/drawing/2014/main" id="{FB85F5E1-5B0C-0F7A-36A2-1ADCDC6CDBEC}"/>
              </a:ext>
            </a:extLst>
          </p:cNvPr>
          <p:cNvGrpSpPr/>
          <p:nvPr/>
        </p:nvGrpSpPr>
        <p:grpSpPr>
          <a:xfrm>
            <a:off x="9399135" y="2125847"/>
            <a:ext cx="1591200" cy="1685925"/>
            <a:chOff x="9751493" y="1686272"/>
            <a:chExt cx="1591200" cy="1685925"/>
          </a:xfrm>
        </p:grpSpPr>
        <p:sp>
          <p:nvSpPr>
            <p:cNvPr id="93" name="Retângulo: Cantos Superiores Arredondados 34">
              <a:extLst>
                <a:ext uri="{FF2B5EF4-FFF2-40B4-BE49-F238E27FC236}">
                  <a16:creationId xmlns:a16="http://schemas.microsoft.com/office/drawing/2014/main" id="{65D25C01-637B-6E45-89A4-0BB06F1EB2DA}"/>
                </a:ext>
              </a:extLst>
            </p:cNvPr>
            <p:cNvSpPr/>
            <p:nvPr/>
          </p:nvSpPr>
          <p:spPr>
            <a:xfrm>
              <a:off x="9751493" y="1686272"/>
              <a:ext cx="1591200" cy="1685925"/>
            </a:xfrm>
            <a:prstGeom prst="round2Same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4" name="CaixaDeTexto 36">
              <a:extLst>
                <a:ext uri="{FF2B5EF4-FFF2-40B4-BE49-F238E27FC236}">
                  <a16:creationId xmlns:a16="http://schemas.microsoft.com/office/drawing/2014/main" id="{EC909208-5C9A-AC66-53DF-53F712B050A7}"/>
                </a:ext>
              </a:extLst>
            </p:cNvPr>
            <p:cNvSpPr txBox="1"/>
            <p:nvPr/>
          </p:nvSpPr>
          <p:spPr>
            <a:xfrm>
              <a:off x="9918443" y="1774574"/>
              <a:ext cx="1257300" cy="646331"/>
            </a:xfrm>
            <a:prstGeom prst="rect">
              <a:avLst/>
            </a:prstGeom>
            <a:noFill/>
          </p:spPr>
          <p:txBody>
            <a:bodyPr wrap="square" rtlCol="0">
              <a:spAutoFit/>
            </a:bodyPr>
            <a:lstStyle/>
            <a:p>
              <a:pPr algn="ctr">
                <a:defRPr/>
              </a:pPr>
              <a:endParaRPr lang="en-US" sz="3600">
                <a:solidFill>
                  <a:prstClr val="white">
                    <a:lumMod val="95000"/>
                  </a:prstClr>
                </a:solidFill>
                <a:latin typeface="Bebas Neue" panose="020B0606020202050201" pitchFamily="34" charset="0"/>
              </a:endParaRPr>
            </a:p>
          </p:txBody>
        </p:sp>
        <p:sp>
          <p:nvSpPr>
            <p:cNvPr id="95" name="CaixaDeTexto 37">
              <a:extLst>
                <a:ext uri="{FF2B5EF4-FFF2-40B4-BE49-F238E27FC236}">
                  <a16:creationId xmlns:a16="http://schemas.microsoft.com/office/drawing/2014/main" id="{C3C14BF9-2AEC-629B-D4F9-8ACDE73FD132}"/>
                </a:ext>
              </a:extLst>
            </p:cNvPr>
            <p:cNvSpPr txBox="1"/>
            <p:nvPr/>
          </p:nvSpPr>
          <p:spPr>
            <a:xfrm>
              <a:off x="9883273" y="2315060"/>
              <a:ext cx="1257300" cy="1015663"/>
            </a:xfrm>
            <a:prstGeom prst="rect">
              <a:avLst/>
            </a:prstGeom>
            <a:noFill/>
          </p:spPr>
          <p:txBody>
            <a:bodyPr wrap="square" rtlCol="0">
              <a:spAutoFit/>
            </a:bodyPr>
            <a:lstStyle/>
            <a:p>
              <a:pPr algn="ctr">
                <a:defRPr/>
              </a:pPr>
              <a:r>
                <a:rPr lang="en-US" sz="6000">
                  <a:solidFill>
                    <a:prstClr val="white">
                      <a:lumMod val="95000"/>
                    </a:prstClr>
                  </a:solidFill>
                  <a:latin typeface="Bebas Neue" panose="020B0606020202050201" pitchFamily="34" charset="0"/>
                </a:rPr>
                <a:t>4</a:t>
              </a:r>
            </a:p>
          </p:txBody>
        </p:sp>
      </p:grpSp>
      <p:sp>
        <p:nvSpPr>
          <p:cNvPr id="96" name="Forma Livre: Forma 35">
            <a:extLst>
              <a:ext uri="{FF2B5EF4-FFF2-40B4-BE49-F238E27FC236}">
                <a16:creationId xmlns:a16="http://schemas.microsoft.com/office/drawing/2014/main" id="{2F65ED58-E98B-C8BF-286A-72E5C9EDA737}"/>
              </a:ext>
            </a:extLst>
          </p:cNvPr>
          <p:cNvSpPr/>
          <p:nvPr/>
        </p:nvSpPr>
        <p:spPr>
          <a:xfrm flipV="1">
            <a:off x="9399135" y="3232718"/>
            <a:ext cx="1591200" cy="2944800"/>
          </a:xfrm>
          <a:custGeom>
            <a:avLst/>
            <a:gdLst>
              <a:gd name="connsiteX0" fmla="*/ 0 w 1591200"/>
              <a:gd name="connsiteY0" fmla="*/ 2944800 h 2944800"/>
              <a:gd name="connsiteX1" fmla="*/ 340991 w 1591200"/>
              <a:gd name="connsiteY1" fmla="*/ 2944800 h 2944800"/>
              <a:gd name="connsiteX2" fmla="*/ 338400 w 1591200"/>
              <a:gd name="connsiteY2" fmla="*/ 2919095 h 2944800"/>
              <a:gd name="connsiteX3" fmla="*/ 795600 w 1591200"/>
              <a:gd name="connsiteY3" fmla="*/ 2461895 h 2944800"/>
              <a:gd name="connsiteX4" fmla="*/ 1252800 w 1591200"/>
              <a:gd name="connsiteY4" fmla="*/ 2919095 h 2944800"/>
              <a:gd name="connsiteX5" fmla="*/ 1250209 w 1591200"/>
              <a:gd name="connsiteY5" fmla="*/ 2944800 h 2944800"/>
              <a:gd name="connsiteX6" fmla="*/ 1591200 w 1591200"/>
              <a:gd name="connsiteY6" fmla="*/ 2944800 h 2944800"/>
              <a:gd name="connsiteX7" fmla="*/ 1591200 w 1591200"/>
              <a:gd name="connsiteY7" fmla="*/ 265205 h 2944800"/>
              <a:gd name="connsiteX8" fmla="*/ 1325995 w 1591200"/>
              <a:gd name="connsiteY8" fmla="*/ 0 h 2944800"/>
              <a:gd name="connsiteX9" fmla="*/ 265205 w 1591200"/>
              <a:gd name="connsiteY9" fmla="*/ 0 h 2944800"/>
              <a:gd name="connsiteX10" fmla="*/ 0 w 1591200"/>
              <a:gd name="connsiteY10" fmla="*/ 265205 h 2944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91200" h="2944800">
                <a:moveTo>
                  <a:pt x="0" y="2944800"/>
                </a:moveTo>
                <a:lnTo>
                  <a:pt x="340991" y="2944800"/>
                </a:lnTo>
                <a:lnTo>
                  <a:pt x="338400" y="2919095"/>
                </a:lnTo>
                <a:cubicBezTo>
                  <a:pt x="338400" y="2666590"/>
                  <a:pt x="543095" y="2461895"/>
                  <a:pt x="795600" y="2461895"/>
                </a:cubicBezTo>
                <a:cubicBezTo>
                  <a:pt x="1048105" y="2461895"/>
                  <a:pt x="1252800" y="2666590"/>
                  <a:pt x="1252800" y="2919095"/>
                </a:cubicBezTo>
                <a:lnTo>
                  <a:pt x="1250209" y="2944800"/>
                </a:lnTo>
                <a:lnTo>
                  <a:pt x="1591200" y="2944800"/>
                </a:lnTo>
                <a:lnTo>
                  <a:pt x="1591200" y="265205"/>
                </a:lnTo>
                <a:cubicBezTo>
                  <a:pt x="1591200" y="118736"/>
                  <a:pt x="1472464" y="0"/>
                  <a:pt x="1325995" y="0"/>
                </a:cubicBezTo>
                <a:lnTo>
                  <a:pt x="265205" y="0"/>
                </a:lnTo>
                <a:cubicBezTo>
                  <a:pt x="118736" y="0"/>
                  <a:pt x="0" y="118736"/>
                  <a:pt x="0" y="265205"/>
                </a:cubicBezTo>
                <a:close/>
              </a:path>
            </a:pathLst>
          </a:custGeom>
          <a:solidFill>
            <a:schemeClr val="bg1">
              <a:lumMod val="95000"/>
            </a:schemeClr>
          </a:solidFill>
          <a:ln>
            <a:noFill/>
          </a:ln>
          <a:effectLst>
            <a:outerShdw blurRad="127000" sx="107000" sy="107000" algn="ctr"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97" name="Agrupar 8">
            <a:extLst>
              <a:ext uri="{FF2B5EF4-FFF2-40B4-BE49-F238E27FC236}">
                <a16:creationId xmlns:a16="http://schemas.microsoft.com/office/drawing/2014/main" id="{722F6E19-EAA3-1C3F-697D-E83D4EBBDFB6}"/>
              </a:ext>
            </a:extLst>
          </p:cNvPr>
          <p:cNvGrpSpPr/>
          <p:nvPr/>
        </p:nvGrpSpPr>
        <p:grpSpPr>
          <a:xfrm>
            <a:off x="9455322" y="3800450"/>
            <a:ext cx="1444207" cy="2274118"/>
            <a:chOff x="9807680" y="3360875"/>
            <a:chExt cx="1444207" cy="2274118"/>
          </a:xfrm>
        </p:grpSpPr>
        <p:grpSp>
          <p:nvGrpSpPr>
            <p:cNvPr id="98" name="Agrupar 80">
              <a:extLst>
                <a:ext uri="{FF2B5EF4-FFF2-40B4-BE49-F238E27FC236}">
                  <a16:creationId xmlns:a16="http://schemas.microsoft.com/office/drawing/2014/main" id="{47F8543B-FF1D-F414-7E68-61B2C4888133}"/>
                </a:ext>
              </a:extLst>
            </p:cNvPr>
            <p:cNvGrpSpPr/>
            <p:nvPr/>
          </p:nvGrpSpPr>
          <p:grpSpPr>
            <a:xfrm>
              <a:off x="9807680" y="3360875"/>
              <a:ext cx="1444207" cy="954107"/>
              <a:chOff x="1047950" y="3285823"/>
              <a:chExt cx="1444207" cy="954107"/>
            </a:xfrm>
          </p:grpSpPr>
          <p:sp>
            <p:nvSpPr>
              <p:cNvPr id="100" name="CaixaDeTexto 82">
                <a:extLst>
                  <a:ext uri="{FF2B5EF4-FFF2-40B4-BE49-F238E27FC236}">
                    <a16:creationId xmlns:a16="http://schemas.microsoft.com/office/drawing/2014/main" id="{A680602C-D56F-754D-8C6C-774904A0F3CF}"/>
                  </a:ext>
                </a:extLst>
              </p:cNvPr>
              <p:cNvSpPr txBox="1"/>
              <p:nvPr/>
            </p:nvSpPr>
            <p:spPr>
              <a:xfrm>
                <a:off x="1160454" y="3285823"/>
                <a:ext cx="1257300" cy="954107"/>
              </a:xfrm>
              <a:prstGeom prst="rect">
                <a:avLst/>
              </a:prstGeom>
              <a:noFill/>
            </p:spPr>
            <p:txBody>
              <a:bodyPr wrap="square" rtlCol="0">
                <a:spAutoFit/>
              </a:bodyPr>
              <a:lstStyle/>
              <a:p>
                <a:pPr algn="ctr">
                  <a:defRPr/>
                </a:pPr>
                <a:r>
                  <a:rPr lang="en-US" sz="2800">
                    <a:solidFill>
                      <a:schemeClr val="accent4"/>
                    </a:solidFill>
                    <a:latin typeface="Bebas Neue" panose="020B0606020202050201" pitchFamily="34" charset="0"/>
                  </a:rPr>
                  <a:t>REFERENCES</a:t>
                </a:r>
              </a:p>
            </p:txBody>
          </p:sp>
          <p:sp>
            <p:nvSpPr>
              <p:cNvPr id="101" name="CaixaDeTexto 83">
                <a:extLst>
                  <a:ext uri="{FF2B5EF4-FFF2-40B4-BE49-F238E27FC236}">
                    <a16:creationId xmlns:a16="http://schemas.microsoft.com/office/drawing/2014/main" id="{BEAF0057-1403-3BC1-B72B-59BD040235C1}"/>
                  </a:ext>
                </a:extLst>
              </p:cNvPr>
              <p:cNvSpPr txBox="1"/>
              <p:nvPr/>
            </p:nvSpPr>
            <p:spPr>
              <a:xfrm>
                <a:off x="1047950" y="3724072"/>
                <a:ext cx="1444207" cy="307777"/>
              </a:xfrm>
              <a:prstGeom prst="rect">
                <a:avLst/>
              </a:prstGeom>
              <a:noFill/>
            </p:spPr>
            <p:txBody>
              <a:bodyPr wrap="square" rtlCol="0">
                <a:spAutoFit/>
              </a:bodyPr>
              <a:lstStyle/>
              <a:p>
                <a:pPr algn="ctr">
                  <a:defRPr/>
                </a:pPr>
                <a:endParaRPr lang="en-US" sz="1400">
                  <a:solidFill>
                    <a:prstClr val="black">
                      <a:lumMod val="85000"/>
                      <a:lumOff val="15000"/>
                    </a:prstClr>
                  </a:solidFill>
                  <a:latin typeface="Montserrat Medium" panose="00000600000000000000" pitchFamily="2" charset="0"/>
                </a:endParaRPr>
              </a:p>
            </p:txBody>
          </p:sp>
        </p:grpSp>
        <p:sp>
          <p:nvSpPr>
            <p:cNvPr id="99" name="CaixaDeTexto 48">
              <a:extLst>
                <a:ext uri="{FF2B5EF4-FFF2-40B4-BE49-F238E27FC236}">
                  <a16:creationId xmlns:a16="http://schemas.microsoft.com/office/drawing/2014/main" id="{4BC25E1B-B178-FB12-3513-A6CD02EC0455}"/>
                </a:ext>
              </a:extLst>
            </p:cNvPr>
            <p:cNvSpPr txBox="1"/>
            <p:nvPr/>
          </p:nvSpPr>
          <p:spPr>
            <a:xfrm>
              <a:off x="10100377" y="4526997"/>
              <a:ext cx="893431" cy="1107996"/>
            </a:xfrm>
            <a:prstGeom prst="rect">
              <a:avLst/>
            </a:prstGeom>
            <a:noFill/>
          </p:spPr>
          <p:txBody>
            <a:bodyPr wrap="square">
              <a:spAutoFit/>
            </a:bodyPr>
            <a:lstStyle/>
            <a:p>
              <a:pPr algn="ctr"/>
              <a:r>
                <a:rPr lang="pt-BR" sz="6600">
                  <a:solidFill>
                    <a:schemeClr val="accent4"/>
                  </a:solidFill>
                  <a:latin typeface="techenfim-engenharia" pitchFamily="2" charset="0"/>
                  <a:cs typeface="Arial" panose="020B0604020202020204" pitchFamily="34" charset="0"/>
                </a:rPr>
                <a:t>l</a:t>
              </a:r>
            </a:p>
          </p:txBody>
        </p:sp>
      </p:grpSp>
      <p:sp>
        <p:nvSpPr>
          <p:cNvPr id="111" name="Rectangle 110">
            <a:extLst>
              <a:ext uri="{FF2B5EF4-FFF2-40B4-BE49-F238E27FC236}">
                <a16:creationId xmlns:a16="http://schemas.microsoft.com/office/drawing/2014/main" id="{CCA82B4B-5D9A-0F72-6EA4-CA2203EF7EEA}"/>
              </a:ext>
            </a:extLst>
          </p:cNvPr>
          <p:cNvSpPr/>
          <p:nvPr/>
        </p:nvSpPr>
        <p:spPr>
          <a:xfrm>
            <a:off x="5086690" y="251754"/>
            <a:ext cx="3328668" cy="923330"/>
          </a:xfrm>
          <a:prstGeom prst="rect">
            <a:avLst/>
          </a:prstGeom>
          <a:noFill/>
        </p:spPr>
        <p:txBody>
          <a:bodyPr wrap="none" lIns="91440" tIns="45720" rIns="91440" bIns="45720">
            <a:spAutoFit/>
          </a:bodyPr>
          <a:lstStyle/>
          <a:p>
            <a:pPr algn="ctr"/>
            <a:r>
              <a:rPr lang="en-GB" sz="5400" b="1">
                <a:ln w="9525">
                  <a:solidFill>
                    <a:schemeClr val="bg1"/>
                  </a:solidFill>
                  <a:prstDash val="solid"/>
                </a:ln>
                <a:effectLst>
                  <a:outerShdw blurRad="12700" dist="38100" dir="2700000" algn="tl" rotWithShape="0">
                    <a:schemeClr val="bg1">
                      <a:lumMod val="50000"/>
                    </a:schemeClr>
                  </a:outerShdw>
                </a:effectLst>
              </a:rPr>
              <a:t>OVERVIEW</a:t>
            </a:r>
          </a:p>
        </p:txBody>
      </p:sp>
    </p:spTree>
    <p:extLst>
      <p:ext uri="{BB962C8B-B14F-4D97-AF65-F5344CB8AC3E}">
        <p14:creationId xmlns:p14="http://schemas.microsoft.com/office/powerpoint/2010/main" val="19481505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fade">
                                      <p:cBhvr>
                                        <p:cTn id="7" dur="500"/>
                                        <p:tgtEl>
                                          <p:spTgt spid="41"/>
                                        </p:tgtEl>
                                      </p:cBhvr>
                                    </p:animEffect>
                                    <p:anim calcmode="lin" valueType="num">
                                      <p:cBhvr>
                                        <p:cTn id="8" dur="500" fill="hold"/>
                                        <p:tgtEl>
                                          <p:spTgt spid="41"/>
                                        </p:tgtEl>
                                        <p:attrNameLst>
                                          <p:attrName>ppt_x</p:attrName>
                                        </p:attrNameLst>
                                      </p:cBhvr>
                                      <p:tavLst>
                                        <p:tav tm="0">
                                          <p:val>
                                            <p:strVal val="#ppt_x"/>
                                          </p:val>
                                        </p:tav>
                                        <p:tav tm="100000">
                                          <p:val>
                                            <p:strVal val="#ppt_x"/>
                                          </p:val>
                                        </p:tav>
                                      </p:tavLst>
                                    </p:anim>
                                    <p:anim calcmode="lin" valueType="num">
                                      <p:cBhvr>
                                        <p:cTn id="9" dur="500" fill="hold"/>
                                        <p:tgtEl>
                                          <p:spTgt spid="41"/>
                                        </p:tgtEl>
                                        <p:attrNameLst>
                                          <p:attrName>ppt_y</p:attrName>
                                        </p:attrNameLst>
                                      </p:cBhvr>
                                      <p:tavLst>
                                        <p:tav tm="0">
                                          <p:val>
                                            <p:strVal val="#ppt_y+.1"/>
                                          </p:val>
                                        </p:tav>
                                        <p:tav tm="100000">
                                          <p:val>
                                            <p:strVal val="#ppt_y"/>
                                          </p:val>
                                        </p:tav>
                                      </p:tavLst>
                                    </p:anim>
                                  </p:childTnLst>
                                </p:cTn>
                              </p:par>
                            </p:childTnLst>
                          </p:cTn>
                        </p:par>
                        <p:par>
                          <p:cTn id="10" fill="hold">
                            <p:stCondLst>
                              <p:cond delay="500"/>
                            </p:stCondLst>
                            <p:childTnLst>
                              <p:par>
                                <p:cTn id="11" presetID="42" presetClass="entr" presetSubtype="0" fill="hold" nodeType="afterEffect">
                                  <p:stCondLst>
                                    <p:cond delay="0"/>
                                  </p:stCondLst>
                                  <p:childTnLst>
                                    <p:set>
                                      <p:cBhvr>
                                        <p:cTn id="12" dur="1" fill="hold">
                                          <p:stCondLst>
                                            <p:cond delay="0"/>
                                          </p:stCondLst>
                                        </p:cTn>
                                        <p:tgtEl>
                                          <p:spTgt spid="17"/>
                                        </p:tgtEl>
                                        <p:attrNameLst>
                                          <p:attrName>style.visibility</p:attrName>
                                        </p:attrNameLst>
                                      </p:cBhvr>
                                      <p:to>
                                        <p:strVal val="visible"/>
                                      </p:to>
                                    </p:set>
                                    <p:animEffect transition="in" filter="fade">
                                      <p:cBhvr>
                                        <p:cTn id="13" dur="500"/>
                                        <p:tgtEl>
                                          <p:spTgt spid="17"/>
                                        </p:tgtEl>
                                      </p:cBhvr>
                                    </p:animEffect>
                                    <p:anim calcmode="lin" valueType="num">
                                      <p:cBhvr>
                                        <p:cTn id="14" dur="500" fill="hold"/>
                                        <p:tgtEl>
                                          <p:spTgt spid="17"/>
                                        </p:tgtEl>
                                        <p:attrNameLst>
                                          <p:attrName>ppt_x</p:attrName>
                                        </p:attrNameLst>
                                      </p:cBhvr>
                                      <p:tavLst>
                                        <p:tav tm="0">
                                          <p:val>
                                            <p:strVal val="#ppt_x"/>
                                          </p:val>
                                        </p:tav>
                                        <p:tav tm="100000">
                                          <p:val>
                                            <p:strVal val="#ppt_x"/>
                                          </p:val>
                                        </p:tav>
                                      </p:tavLst>
                                    </p:anim>
                                    <p:anim calcmode="lin" valueType="num">
                                      <p:cBhvr>
                                        <p:cTn id="15" dur="500" fill="hold"/>
                                        <p:tgtEl>
                                          <p:spTgt spid="17"/>
                                        </p:tgtEl>
                                        <p:attrNameLst>
                                          <p:attrName>ppt_y</p:attrName>
                                        </p:attrNameLst>
                                      </p:cBhvr>
                                      <p:tavLst>
                                        <p:tav tm="0">
                                          <p:val>
                                            <p:strVal val="#ppt_y+.1"/>
                                          </p:val>
                                        </p:tav>
                                        <p:tav tm="100000">
                                          <p:val>
                                            <p:strVal val="#ppt_y"/>
                                          </p:val>
                                        </p:tav>
                                      </p:tavLst>
                                    </p:anim>
                                  </p:childTnLst>
                                </p:cTn>
                              </p:par>
                            </p:childTnLst>
                          </p:cTn>
                        </p:par>
                        <p:par>
                          <p:cTn id="16" fill="hold">
                            <p:stCondLst>
                              <p:cond delay="1000"/>
                            </p:stCondLst>
                            <p:childTnLst>
                              <p:par>
                                <p:cTn id="17" presetID="53" presetClass="entr" presetSubtype="16" fill="hold" nodeType="afterEffect">
                                  <p:stCondLst>
                                    <p:cond delay="0"/>
                                  </p:stCondLst>
                                  <p:childTnLst>
                                    <p:set>
                                      <p:cBhvr>
                                        <p:cTn id="18" dur="1" fill="hold">
                                          <p:stCondLst>
                                            <p:cond delay="0"/>
                                          </p:stCondLst>
                                        </p:cTn>
                                        <p:tgtEl>
                                          <p:spTgt spid="42"/>
                                        </p:tgtEl>
                                        <p:attrNameLst>
                                          <p:attrName>style.visibility</p:attrName>
                                        </p:attrNameLst>
                                      </p:cBhvr>
                                      <p:to>
                                        <p:strVal val="visible"/>
                                      </p:to>
                                    </p:set>
                                    <p:anim calcmode="lin" valueType="num">
                                      <p:cBhvr>
                                        <p:cTn id="19" dur="500" fill="hold"/>
                                        <p:tgtEl>
                                          <p:spTgt spid="42"/>
                                        </p:tgtEl>
                                        <p:attrNameLst>
                                          <p:attrName>ppt_w</p:attrName>
                                        </p:attrNameLst>
                                      </p:cBhvr>
                                      <p:tavLst>
                                        <p:tav tm="0">
                                          <p:val>
                                            <p:fltVal val="0"/>
                                          </p:val>
                                        </p:tav>
                                        <p:tav tm="100000">
                                          <p:val>
                                            <p:strVal val="#ppt_w"/>
                                          </p:val>
                                        </p:tav>
                                      </p:tavLst>
                                    </p:anim>
                                    <p:anim calcmode="lin" valueType="num">
                                      <p:cBhvr>
                                        <p:cTn id="20" dur="500" fill="hold"/>
                                        <p:tgtEl>
                                          <p:spTgt spid="42"/>
                                        </p:tgtEl>
                                        <p:attrNameLst>
                                          <p:attrName>ppt_h</p:attrName>
                                        </p:attrNameLst>
                                      </p:cBhvr>
                                      <p:tavLst>
                                        <p:tav tm="0">
                                          <p:val>
                                            <p:fltVal val="0"/>
                                          </p:val>
                                        </p:tav>
                                        <p:tav tm="100000">
                                          <p:val>
                                            <p:strVal val="#ppt_h"/>
                                          </p:val>
                                        </p:tav>
                                      </p:tavLst>
                                    </p:anim>
                                    <p:animEffect transition="in" filter="fade">
                                      <p:cBhvr>
                                        <p:cTn id="21" dur="500"/>
                                        <p:tgtEl>
                                          <p:spTgt spid="42"/>
                                        </p:tgtEl>
                                      </p:cBhvr>
                                    </p:animEffect>
                                  </p:childTnLst>
                                </p:cTn>
                              </p:par>
                            </p:childTnLst>
                          </p:cTn>
                        </p:par>
                        <p:par>
                          <p:cTn id="22" fill="hold">
                            <p:stCondLst>
                              <p:cond delay="1500"/>
                            </p:stCondLst>
                            <p:childTnLst>
                              <p:par>
                                <p:cTn id="23" presetID="42" presetClass="entr" presetSubtype="0" fill="hold" grpId="0" nodeType="afterEffect">
                                  <p:stCondLst>
                                    <p:cond delay="0"/>
                                  </p:stCondLst>
                                  <p:childTnLst>
                                    <p:set>
                                      <p:cBhvr>
                                        <p:cTn id="24" dur="1" fill="hold">
                                          <p:stCondLst>
                                            <p:cond delay="0"/>
                                          </p:stCondLst>
                                        </p:cTn>
                                        <p:tgtEl>
                                          <p:spTgt spid="51"/>
                                        </p:tgtEl>
                                        <p:attrNameLst>
                                          <p:attrName>style.visibility</p:attrName>
                                        </p:attrNameLst>
                                      </p:cBhvr>
                                      <p:to>
                                        <p:strVal val="visible"/>
                                      </p:to>
                                    </p:set>
                                    <p:animEffect transition="in" filter="fade">
                                      <p:cBhvr>
                                        <p:cTn id="25" dur="500"/>
                                        <p:tgtEl>
                                          <p:spTgt spid="51"/>
                                        </p:tgtEl>
                                      </p:cBhvr>
                                    </p:animEffect>
                                    <p:anim calcmode="lin" valueType="num">
                                      <p:cBhvr>
                                        <p:cTn id="26" dur="500" fill="hold"/>
                                        <p:tgtEl>
                                          <p:spTgt spid="51"/>
                                        </p:tgtEl>
                                        <p:attrNameLst>
                                          <p:attrName>ppt_x</p:attrName>
                                        </p:attrNameLst>
                                      </p:cBhvr>
                                      <p:tavLst>
                                        <p:tav tm="0">
                                          <p:val>
                                            <p:strVal val="#ppt_x"/>
                                          </p:val>
                                        </p:tav>
                                        <p:tav tm="100000">
                                          <p:val>
                                            <p:strVal val="#ppt_x"/>
                                          </p:val>
                                        </p:tav>
                                      </p:tavLst>
                                    </p:anim>
                                    <p:anim calcmode="lin" valueType="num">
                                      <p:cBhvr>
                                        <p:cTn id="27" dur="500" fill="hold"/>
                                        <p:tgtEl>
                                          <p:spTgt spid="51"/>
                                        </p:tgtEl>
                                        <p:attrNameLst>
                                          <p:attrName>ppt_y</p:attrName>
                                        </p:attrNameLst>
                                      </p:cBhvr>
                                      <p:tavLst>
                                        <p:tav tm="0">
                                          <p:val>
                                            <p:strVal val="#ppt_y+.1"/>
                                          </p:val>
                                        </p:tav>
                                        <p:tav tm="100000">
                                          <p:val>
                                            <p:strVal val="#ppt_y"/>
                                          </p:val>
                                        </p:tav>
                                      </p:tavLst>
                                    </p:anim>
                                  </p:childTnLst>
                                </p:cTn>
                              </p:par>
                            </p:childTnLst>
                          </p:cTn>
                        </p:par>
                        <p:par>
                          <p:cTn id="28" fill="hold">
                            <p:stCondLst>
                              <p:cond delay="2000"/>
                            </p:stCondLst>
                            <p:childTnLst>
                              <p:par>
                                <p:cTn id="29" presetID="42" presetClass="entr" presetSubtype="0" fill="hold" nodeType="afterEffect">
                                  <p:stCondLst>
                                    <p:cond delay="0"/>
                                  </p:stCondLst>
                                  <p:childTnLst>
                                    <p:set>
                                      <p:cBhvr>
                                        <p:cTn id="30" dur="1" fill="hold">
                                          <p:stCondLst>
                                            <p:cond delay="0"/>
                                          </p:stCondLst>
                                        </p:cTn>
                                        <p:tgtEl>
                                          <p:spTgt spid="47"/>
                                        </p:tgtEl>
                                        <p:attrNameLst>
                                          <p:attrName>style.visibility</p:attrName>
                                        </p:attrNameLst>
                                      </p:cBhvr>
                                      <p:to>
                                        <p:strVal val="visible"/>
                                      </p:to>
                                    </p:set>
                                    <p:animEffect transition="in" filter="fade">
                                      <p:cBhvr>
                                        <p:cTn id="31" dur="500"/>
                                        <p:tgtEl>
                                          <p:spTgt spid="47"/>
                                        </p:tgtEl>
                                      </p:cBhvr>
                                    </p:animEffect>
                                    <p:anim calcmode="lin" valueType="num">
                                      <p:cBhvr>
                                        <p:cTn id="32" dur="500" fill="hold"/>
                                        <p:tgtEl>
                                          <p:spTgt spid="47"/>
                                        </p:tgtEl>
                                        <p:attrNameLst>
                                          <p:attrName>ppt_x</p:attrName>
                                        </p:attrNameLst>
                                      </p:cBhvr>
                                      <p:tavLst>
                                        <p:tav tm="0">
                                          <p:val>
                                            <p:strVal val="#ppt_x"/>
                                          </p:val>
                                        </p:tav>
                                        <p:tav tm="100000">
                                          <p:val>
                                            <p:strVal val="#ppt_x"/>
                                          </p:val>
                                        </p:tav>
                                      </p:tavLst>
                                    </p:anim>
                                    <p:anim calcmode="lin" valueType="num">
                                      <p:cBhvr>
                                        <p:cTn id="33" dur="500" fill="hold"/>
                                        <p:tgtEl>
                                          <p:spTgt spid="47"/>
                                        </p:tgtEl>
                                        <p:attrNameLst>
                                          <p:attrName>ppt_y</p:attrName>
                                        </p:attrNameLst>
                                      </p:cBhvr>
                                      <p:tavLst>
                                        <p:tav tm="0">
                                          <p:val>
                                            <p:strVal val="#ppt_y+.1"/>
                                          </p:val>
                                        </p:tav>
                                        <p:tav tm="100000">
                                          <p:val>
                                            <p:strVal val="#ppt_y"/>
                                          </p:val>
                                        </p:tav>
                                      </p:tavLst>
                                    </p:anim>
                                  </p:childTnLst>
                                </p:cTn>
                              </p:par>
                            </p:childTnLst>
                          </p:cTn>
                        </p:par>
                        <p:par>
                          <p:cTn id="34" fill="hold">
                            <p:stCondLst>
                              <p:cond delay="2500"/>
                            </p:stCondLst>
                            <p:childTnLst>
                              <p:par>
                                <p:cTn id="35" presetID="53" presetClass="entr" presetSubtype="16" fill="hold" nodeType="afterEffect">
                                  <p:stCondLst>
                                    <p:cond delay="0"/>
                                  </p:stCondLst>
                                  <p:childTnLst>
                                    <p:set>
                                      <p:cBhvr>
                                        <p:cTn id="36" dur="1" fill="hold">
                                          <p:stCondLst>
                                            <p:cond delay="0"/>
                                          </p:stCondLst>
                                        </p:cTn>
                                        <p:tgtEl>
                                          <p:spTgt spid="52"/>
                                        </p:tgtEl>
                                        <p:attrNameLst>
                                          <p:attrName>style.visibility</p:attrName>
                                        </p:attrNameLst>
                                      </p:cBhvr>
                                      <p:to>
                                        <p:strVal val="visible"/>
                                      </p:to>
                                    </p:set>
                                    <p:anim calcmode="lin" valueType="num">
                                      <p:cBhvr>
                                        <p:cTn id="37" dur="500" fill="hold"/>
                                        <p:tgtEl>
                                          <p:spTgt spid="52"/>
                                        </p:tgtEl>
                                        <p:attrNameLst>
                                          <p:attrName>ppt_w</p:attrName>
                                        </p:attrNameLst>
                                      </p:cBhvr>
                                      <p:tavLst>
                                        <p:tav tm="0">
                                          <p:val>
                                            <p:fltVal val="0"/>
                                          </p:val>
                                        </p:tav>
                                        <p:tav tm="100000">
                                          <p:val>
                                            <p:strVal val="#ppt_w"/>
                                          </p:val>
                                        </p:tav>
                                      </p:tavLst>
                                    </p:anim>
                                    <p:anim calcmode="lin" valueType="num">
                                      <p:cBhvr>
                                        <p:cTn id="38" dur="500" fill="hold"/>
                                        <p:tgtEl>
                                          <p:spTgt spid="52"/>
                                        </p:tgtEl>
                                        <p:attrNameLst>
                                          <p:attrName>ppt_h</p:attrName>
                                        </p:attrNameLst>
                                      </p:cBhvr>
                                      <p:tavLst>
                                        <p:tav tm="0">
                                          <p:val>
                                            <p:fltVal val="0"/>
                                          </p:val>
                                        </p:tav>
                                        <p:tav tm="100000">
                                          <p:val>
                                            <p:strVal val="#ppt_h"/>
                                          </p:val>
                                        </p:tav>
                                      </p:tavLst>
                                    </p:anim>
                                    <p:animEffect transition="in" filter="fade">
                                      <p:cBhvr>
                                        <p:cTn id="39" dur="500"/>
                                        <p:tgtEl>
                                          <p:spTgt spid="52"/>
                                        </p:tgtEl>
                                      </p:cBhvr>
                                    </p:animEffect>
                                  </p:childTnLst>
                                </p:cTn>
                              </p:par>
                            </p:childTnLst>
                          </p:cTn>
                        </p:par>
                        <p:par>
                          <p:cTn id="40" fill="hold">
                            <p:stCondLst>
                              <p:cond delay="3000"/>
                            </p:stCondLst>
                            <p:childTnLst>
                              <p:par>
                                <p:cTn id="41" presetID="42" presetClass="entr" presetSubtype="0" fill="hold" grpId="0" nodeType="afterEffect">
                                  <p:stCondLst>
                                    <p:cond delay="0"/>
                                  </p:stCondLst>
                                  <p:childTnLst>
                                    <p:set>
                                      <p:cBhvr>
                                        <p:cTn id="42" dur="1" fill="hold">
                                          <p:stCondLst>
                                            <p:cond delay="0"/>
                                          </p:stCondLst>
                                        </p:cTn>
                                        <p:tgtEl>
                                          <p:spTgt spid="76"/>
                                        </p:tgtEl>
                                        <p:attrNameLst>
                                          <p:attrName>style.visibility</p:attrName>
                                        </p:attrNameLst>
                                      </p:cBhvr>
                                      <p:to>
                                        <p:strVal val="visible"/>
                                      </p:to>
                                    </p:set>
                                    <p:animEffect transition="in" filter="fade">
                                      <p:cBhvr>
                                        <p:cTn id="43" dur="500"/>
                                        <p:tgtEl>
                                          <p:spTgt spid="76"/>
                                        </p:tgtEl>
                                      </p:cBhvr>
                                    </p:animEffect>
                                    <p:anim calcmode="lin" valueType="num">
                                      <p:cBhvr>
                                        <p:cTn id="44" dur="500" fill="hold"/>
                                        <p:tgtEl>
                                          <p:spTgt spid="76"/>
                                        </p:tgtEl>
                                        <p:attrNameLst>
                                          <p:attrName>ppt_x</p:attrName>
                                        </p:attrNameLst>
                                      </p:cBhvr>
                                      <p:tavLst>
                                        <p:tav tm="0">
                                          <p:val>
                                            <p:strVal val="#ppt_x"/>
                                          </p:val>
                                        </p:tav>
                                        <p:tav tm="100000">
                                          <p:val>
                                            <p:strVal val="#ppt_x"/>
                                          </p:val>
                                        </p:tav>
                                      </p:tavLst>
                                    </p:anim>
                                    <p:anim calcmode="lin" valueType="num">
                                      <p:cBhvr>
                                        <p:cTn id="45" dur="500" fill="hold"/>
                                        <p:tgtEl>
                                          <p:spTgt spid="76"/>
                                        </p:tgtEl>
                                        <p:attrNameLst>
                                          <p:attrName>ppt_y</p:attrName>
                                        </p:attrNameLst>
                                      </p:cBhvr>
                                      <p:tavLst>
                                        <p:tav tm="0">
                                          <p:val>
                                            <p:strVal val="#ppt_y+.1"/>
                                          </p:val>
                                        </p:tav>
                                        <p:tav tm="100000">
                                          <p:val>
                                            <p:strVal val="#ppt_y"/>
                                          </p:val>
                                        </p:tav>
                                      </p:tavLst>
                                    </p:anim>
                                  </p:childTnLst>
                                </p:cTn>
                              </p:par>
                            </p:childTnLst>
                          </p:cTn>
                        </p:par>
                        <p:par>
                          <p:cTn id="46" fill="hold">
                            <p:stCondLst>
                              <p:cond delay="3500"/>
                            </p:stCondLst>
                            <p:childTnLst>
                              <p:par>
                                <p:cTn id="47" presetID="42" presetClass="entr" presetSubtype="0" fill="hold" nodeType="afterEffect">
                                  <p:stCondLst>
                                    <p:cond delay="0"/>
                                  </p:stCondLst>
                                  <p:childTnLst>
                                    <p:set>
                                      <p:cBhvr>
                                        <p:cTn id="48" dur="1" fill="hold">
                                          <p:stCondLst>
                                            <p:cond delay="0"/>
                                          </p:stCondLst>
                                        </p:cTn>
                                        <p:tgtEl>
                                          <p:spTgt spid="72"/>
                                        </p:tgtEl>
                                        <p:attrNameLst>
                                          <p:attrName>style.visibility</p:attrName>
                                        </p:attrNameLst>
                                      </p:cBhvr>
                                      <p:to>
                                        <p:strVal val="visible"/>
                                      </p:to>
                                    </p:set>
                                    <p:animEffect transition="in" filter="fade">
                                      <p:cBhvr>
                                        <p:cTn id="49" dur="500"/>
                                        <p:tgtEl>
                                          <p:spTgt spid="72"/>
                                        </p:tgtEl>
                                      </p:cBhvr>
                                    </p:animEffect>
                                    <p:anim calcmode="lin" valueType="num">
                                      <p:cBhvr>
                                        <p:cTn id="50" dur="500" fill="hold"/>
                                        <p:tgtEl>
                                          <p:spTgt spid="72"/>
                                        </p:tgtEl>
                                        <p:attrNameLst>
                                          <p:attrName>ppt_x</p:attrName>
                                        </p:attrNameLst>
                                      </p:cBhvr>
                                      <p:tavLst>
                                        <p:tav tm="0">
                                          <p:val>
                                            <p:strVal val="#ppt_x"/>
                                          </p:val>
                                        </p:tav>
                                        <p:tav tm="100000">
                                          <p:val>
                                            <p:strVal val="#ppt_x"/>
                                          </p:val>
                                        </p:tav>
                                      </p:tavLst>
                                    </p:anim>
                                    <p:anim calcmode="lin" valueType="num">
                                      <p:cBhvr>
                                        <p:cTn id="51" dur="500" fill="hold"/>
                                        <p:tgtEl>
                                          <p:spTgt spid="72"/>
                                        </p:tgtEl>
                                        <p:attrNameLst>
                                          <p:attrName>ppt_y</p:attrName>
                                        </p:attrNameLst>
                                      </p:cBhvr>
                                      <p:tavLst>
                                        <p:tav tm="0">
                                          <p:val>
                                            <p:strVal val="#ppt_y+.1"/>
                                          </p:val>
                                        </p:tav>
                                        <p:tav tm="100000">
                                          <p:val>
                                            <p:strVal val="#ppt_y"/>
                                          </p:val>
                                        </p:tav>
                                      </p:tavLst>
                                    </p:anim>
                                  </p:childTnLst>
                                </p:cTn>
                              </p:par>
                            </p:childTnLst>
                          </p:cTn>
                        </p:par>
                        <p:par>
                          <p:cTn id="52" fill="hold">
                            <p:stCondLst>
                              <p:cond delay="4000"/>
                            </p:stCondLst>
                            <p:childTnLst>
                              <p:par>
                                <p:cTn id="53" presetID="53" presetClass="entr" presetSubtype="16" fill="hold" nodeType="afterEffect">
                                  <p:stCondLst>
                                    <p:cond delay="0"/>
                                  </p:stCondLst>
                                  <p:childTnLst>
                                    <p:set>
                                      <p:cBhvr>
                                        <p:cTn id="54" dur="1" fill="hold">
                                          <p:stCondLst>
                                            <p:cond delay="0"/>
                                          </p:stCondLst>
                                        </p:cTn>
                                        <p:tgtEl>
                                          <p:spTgt spid="77"/>
                                        </p:tgtEl>
                                        <p:attrNameLst>
                                          <p:attrName>style.visibility</p:attrName>
                                        </p:attrNameLst>
                                      </p:cBhvr>
                                      <p:to>
                                        <p:strVal val="visible"/>
                                      </p:to>
                                    </p:set>
                                    <p:anim calcmode="lin" valueType="num">
                                      <p:cBhvr>
                                        <p:cTn id="55" dur="500" fill="hold"/>
                                        <p:tgtEl>
                                          <p:spTgt spid="77"/>
                                        </p:tgtEl>
                                        <p:attrNameLst>
                                          <p:attrName>ppt_w</p:attrName>
                                        </p:attrNameLst>
                                      </p:cBhvr>
                                      <p:tavLst>
                                        <p:tav tm="0">
                                          <p:val>
                                            <p:fltVal val="0"/>
                                          </p:val>
                                        </p:tav>
                                        <p:tav tm="100000">
                                          <p:val>
                                            <p:strVal val="#ppt_w"/>
                                          </p:val>
                                        </p:tav>
                                      </p:tavLst>
                                    </p:anim>
                                    <p:anim calcmode="lin" valueType="num">
                                      <p:cBhvr>
                                        <p:cTn id="56" dur="500" fill="hold"/>
                                        <p:tgtEl>
                                          <p:spTgt spid="77"/>
                                        </p:tgtEl>
                                        <p:attrNameLst>
                                          <p:attrName>ppt_h</p:attrName>
                                        </p:attrNameLst>
                                      </p:cBhvr>
                                      <p:tavLst>
                                        <p:tav tm="0">
                                          <p:val>
                                            <p:fltVal val="0"/>
                                          </p:val>
                                        </p:tav>
                                        <p:tav tm="100000">
                                          <p:val>
                                            <p:strVal val="#ppt_h"/>
                                          </p:val>
                                        </p:tav>
                                      </p:tavLst>
                                    </p:anim>
                                    <p:animEffect transition="in" filter="fade">
                                      <p:cBhvr>
                                        <p:cTn id="57" dur="500"/>
                                        <p:tgtEl>
                                          <p:spTgt spid="77"/>
                                        </p:tgtEl>
                                      </p:cBhvr>
                                    </p:animEffect>
                                  </p:childTnLst>
                                </p:cTn>
                              </p:par>
                            </p:childTnLst>
                          </p:cTn>
                        </p:par>
                        <p:par>
                          <p:cTn id="58" fill="hold">
                            <p:stCondLst>
                              <p:cond delay="4500"/>
                            </p:stCondLst>
                            <p:childTnLst>
                              <p:par>
                                <p:cTn id="59" presetID="42" presetClass="entr" presetSubtype="0" fill="hold" grpId="0" nodeType="afterEffect">
                                  <p:stCondLst>
                                    <p:cond delay="0"/>
                                  </p:stCondLst>
                                  <p:childTnLst>
                                    <p:set>
                                      <p:cBhvr>
                                        <p:cTn id="60" dur="1" fill="hold">
                                          <p:stCondLst>
                                            <p:cond delay="0"/>
                                          </p:stCondLst>
                                        </p:cTn>
                                        <p:tgtEl>
                                          <p:spTgt spid="96"/>
                                        </p:tgtEl>
                                        <p:attrNameLst>
                                          <p:attrName>style.visibility</p:attrName>
                                        </p:attrNameLst>
                                      </p:cBhvr>
                                      <p:to>
                                        <p:strVal val="visible"/>
                                      </p:to>
                                    </p:set>
                                    <p:animEffect transition="in" filter="fade">
                                      <p:cBhvr>
                                        <p:cTn id="61" dur="500"/>
                                        <p:tgtEl>
                                          <p:spTgt spid="96"/>
                                        </p:tgtEl>
                                      </p:cBhvr>
                                    </p:animEffect>
                                    <p:anim calcmode="lin" valueType="num">
                                      <p:cBhvr>
                                        <p:cTn id="62" dur="500" fill="hold"/>
                                        <p:tgtEl>
                                          <p:spTgt spid="96"/>
                                        </p:tgtEl>
                                        <p:attrNameLst>
                                          <p:attrName>ppt_x</p:attrName>
                                        </p:attrNameLst>
                                      </p:cBhvr>
                                      <p:tavLst>
                                        <p:tav tm="0">
                                          <p:val>
                                            <p:strVal val="#ppt_x"/>
                                          </p:val>
                                        </p:tav>
                                        <p:tav tm="100000">
                                          <p:val>
                                            <p:strVal val="#ppt_x"/>
                                          </p:val>
                                        </p:tav>
                                      </p:tavLst>
                                    </p:anim>
                                    <p:anim calcmode="lin" valueType="num">
                                      <p:cBhvr>
                                        <p:cTn id="63" dur="500" fill="hold"/>
                                        <p:tgtEl>
                                          <p:spTgt spid="96"/>
                                        </p:tgtEl>
                                        <p:attrNameLst>
                                          <p:attrName>ppt_y</p:attrName>
                                        </p:attrNameLst>
                                      </p:cBhvr>
                                      <p:tavLst>
                                        <p:tav tm="0">
                                          <p:val>
                                            <p:strVal val="#ppt_y+.1"/>
                                          </p:val>
                                        </p:tav>
                                        <p:tav tm="100000">
                                          <p:val>
                                            <p:strVal val="#ppt_y"/>
                                          </p:val>
                                        </p:tav>
                                      </p:tavLst>
                                    </p:anim>
                                  </p:childTnLst>
                                </p:cTn>
                              </p:par>
                            </p:childTnLst>
                          </p:cTn>
                        </p:par>
                        <p:par>
                          <p:cTn id="64" fill="hold">
                            <p:stCondLst>
                              <p:cond delay="5000"/>
                            </p:stCondLst>
                            <p:childTnLst>
                              <p:par>
                                <p:cTn id="65" presetID="42" presetClass="entr" presetSubtype="0" fill="hold" nodeType="afterEffect">
                                  <p:stCondLst>
                                    <p:cond delay="0"/>
                                  </p:stCondLst>
                                  <p:childTnLst>
                                    <p:set>
                                      <p:cBhvr>
                                        <p:cTn id="66" dur="1" fill="hold">
                                          <p:stCondLst>
                                            <p:cond delay="0"/>
                                          </p:stCondLst>
                                        </p:cTn>
                                        <p:tgtEl>
                                          <p:spTgt spid="92"/>
                                        </p:tgtEl>
                                        <p:attrNameLst>
                                          <p:attrName>style.visibility</p:attrName>
                                        </p:attrNameLst>
                                      </p:cBhvr>
                                      <p:to>
                                        <p:strVal val="visible"/>
                                      </p:to>
                                    </p:set>
                                    <p:animEffect transition="in" filter="fade">
                                      <p:cBhvr>
                                        <p:cTn id="67" dur="500"/>
                                        <p:tgtEl>
                                          <p:spTgt spid="92"/>
                                        </p:tgtEl>
                                      </p:cBhvr>
                                    </p:animEffect>
                                    <p:anim calcmode="lin" valueType="num">
                                      <p:cBhvr>
                                        <p:cTn id="68" dur="500" fill="hold"/>
                                        <p:tgtEl>
                                          <p:spTgt spid="92"/>
                                        </p:tgtEl>
                                        <p:attrNameLst>
                                          <p:attrName>ppt_x</p:attrName>
                                        </p:attrNameLst>
                                      </p:cBhvr>
                                      <p:tavLst>
                                        <p:tav tm="0">
                                          <p:val>
                                            <p:strVal val="#ppt_x"/>
                                          </p:val>
                                        </p:tav>
                                        <p:tav tm="100000">
                                          <p:val>
                                            <p:strVal val="#ppt_x"/>
                                          </p:val>
                                        </p:tav>
                                      </p:tavLst>
                                    </p:anim>
                                    <p:anim calcmode="lin" valueType="num">
                                      <p:cBhvr>
                                        <p:cTn id="69" dur="500" fill="hold"/>
                                        <p:tgtEl>
                                          <p:spTgt spid="92"/>
                                        </p:tgtEl>
                                        <p:attrNameLst>
                                          <p:attrName>ppt_y</p:attrName>
                                        </p:attrNameLst>
                                      </p:cBhvr>
                                      <p:tavLst>
                                        <p:tav tm="0">
                                          <p:val>
                                            <p:strVal val="#ppt_y+.1"/>
                                          </p:val>
                                        </p:tav>
                                        <p:tav tm="100000">
                                          <p:val>
                                            <p:strVal val="#ppt_y"/>
                                          </p:val>
                                        </p:tav>
                                      </p:tavLst>
                                    </p:anim>
                                  </p:childTnLst>
                                </p:cTn>
                              </p:par>
                            </p:childTnLst>
                          </p:cTn>
                        </p:par>
                        <p:par>
                          <p:cTn id="70" fill="hold">
                            <p:stCondLst>
                              <p:cond delay="5500"/>
                            </p:stCondLst>
                            <p:childTnLst>
                              <p:par>
                                <p:cTn id="71" presetID="53" presetClass="entr" presetSubtype="16" fill="hold" nodeType="afterEffect">
                                  <p:stCondLst>
                                    <p:cond delay="0"/>
                                  </p:stCondLst>
                                  <p:childTnLst>
                                    <p:set>
                                      <p:cBhvr>
                                        <p:cTn id="72" dur="1" fill="hold">
                                          <p:stCondLst>
                                            <p:cond delay="0"/>
                                          </p:stCondLst>
                                        </p:cTn>
                                        <p:tgtEl>
                                          <p:spTgt spid="97"/>
                                        </p:tgtEl>
                                        <p:attrNameLst>
                                          <p:attrName>style.visibility</p:attrName>
                                        </p:attrNameLst>
                                      </p:cBhvr>
                                      <p:to>
                                        <p:strVal val="visible"/>
                                      </p:to>
                                    </p:set>
                                    <p:anim calcmode="lin" valueType="num">
                                      <p:cBhvr>
                                        <p:cTn id="73" dur="500" fill="hold"/>
                                        <p:tgtEl>
                                          <p:spTgt spid="97"/>
                                        </p:tgtEl>
                                        <p:attrNameLst>
                                          <p:attrName>ppt_w</p:attrName>
                                        </p:attrNameLst>
                                      </p:cBhvr>
                                      <p:tavLst>
                                        <p:tav tm="0">
                                          <p:val>
                                            <p:fltVal val="0"/>
                                          </p:val>
                                        </p:tav>
                                        <p:tav tm="100000">
                                          <p:val>
                                            <p:strVal val="#ppt_w"/>
                                          </p:val>
                                        </p:tav>
                                      </p:tavLst>
                                    </p:anim>
                                    <p:anim calcmode="lin" valueType="num">
                                      <p:cBhvr>
                                        <p:cTn id="74" dur="500" fill="hold"/>
                                        <p:tgtEl>
                                          <p:spTgt spid="97"/>
                                        </p:tgtEl>
                                        <p:attrNameLst>
                                          <p:attrName>ppt_h</p:attrName>
                                        </p:attrNameLst>
                                      </p:cBhvr>
                                      <p:tavLst>
                                        <p:tav tm="0">
                                          <p:val>
                                            <p:fltVal val="0"/>
                                          </p:val>
                                        </p:tav>
                                        <p:tav tm="100000">
                                          <p:val>
                                            <p:strVal val="#ppt_h"/>
                                          </p:val>
                                        </p:tav>
                                      </p:tavLst>
                                    </p:anim>
                                    <p:animEffect transition="in" filter="fade">
                                      <p:cBhvr>
                                        <p:cTn id="75" dur="500"/>
                                        <p:tgtEl>
                                          <p:spTgt spid="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animBg="1"/>
      <p:bldP spid="51" grpId="0" animBg="1"/>
      <p:bldP spid="76" grpId="0" animBg="1"/>
      <p:bldP spid="9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Agrupar 10">
            <a:extLst>
              <a:ext uri="{FF2B5EF4-FFF2-40B4-BE49-F238E27FC236}">
                <a16:creationId xmlns:a16="http://schemas.microsoft.com/office/drawing/2014/main" id="{21DE8752-5BA6-468A-99CE-D253274B3AB9}"/>
              </a:ext>
            </a:extLst>
          </p:cNvPr>
          <p:cNvGrpSpPr/>
          <p:nvPr/>
        </p:nvGrpSpPr>
        <p:grpSpPr>
          <a:xfrm>
            <a:off x="17128" y="-9325"/>
            <a:ext cx="12245210" cy="6858000"/>
            <a:chOff x="0" y="0"/>
            <a:chExt cx="12245210" cy="6858000"/>
          </a:xfrm>
        </p:grpSpPr>
        <p:sp>
          <p:nvSpPr>
            <p:cNvPr id="2" name="Retângulo 1">
              <a:extLst>
                <a:ext uri="{FF2B5EF4-FFF2-40B4-BE49-F238E27FC236}">
                  <a16:creationId xmlns:a16="http://schemas.microsoft.com/office/drawing/2014/main" id="{9963C7ED-B9E9-4D7D-80D4-9B2BFAF27C85}"/>
                </a:ext>
              </a:extLst>
            </p:cNvPr>
            <p:cNvSpPr/>
            <p:nvPr/>
          </p:nvSpPr>
          <p:spPr>
            <a:xfrm>
              <a:off x="0" y="0"/>
              <a:ext cx="12192000" cy="6858000"/>
            </a:xfrm>
            <a:prstGeom prst="rect">
              <a:avLst/>
            </a:prstGeom>
            <a:solidFill>
              <a:schemeClr val="bg1"/>
            </a:solidFill>
            <a:ln>
              <a:noFill/>
            </a:ln>
            <a:effectLst>
              <a:outerShdw blurRad="254000" dist="190500" algn="l"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5" name="Forma Livre: Forma 4">
              <a:extLst>
                <a:ext uri="{FF2B5EF4-FFF2-40B4-BE49-F238E27FC236}">
                  <a16:creationId xmlns:a16="http://schemas.microsoft.com/office/drawing/2014/main" id="{25180695-F60B-478A-BC30-370489A5D187}"/>
                </a:ext>
              </a:extLst>
            </p:cNvPr>
            <p:cNvSpPr/>
            <p:nvPr/>
          </p:nvSpPr>
          <p:spPr>
            <a:xfrm>
              <a:off x="11101754" y="2307980"/>
              <a:ext cx="1090246" cy="2242038"/>
            </a:xfrm>
            <a:custGeom>
              <a:avLst/>
              <a:gdLst>
                <a:gd name="connsiteX0" fmla="*/ 1090246 w 1090246"/>
                <a:gd name="connsiteY0" fmla="*/ 0 h 2180492"/>
                <a:gd name="connsiteX1" fmla="*/ 1090246 w 1090246"/>
                <a:gd name="connsiteY1" fmla="*/ 2180492 h 2180492"/>
                <a:gd name="connsiteX2" fmla="*/ 0 w 1090246"/>
                <a:gd name="connsiteY2" fmla="*/ 1090246 h 2180492"/>
                <a:gd name="connsiteX3" fmla="*/ 1090246 w 1090246"/>
                <a:gd name="connsiteY3" fmla="*/ 0 h 2180492"/>
              </a:gdLst>
              <a:ahLst/>
              <a:cxnLst>
                <a:cxn ang="0">
                  <a:pos x="connsiteX0" y="connsiteY0"/>
                </a:cxn>
                <a:cxn ang="0">
                  <a:pos x="connsiteX1" y="connsiteY1"/>
                </a:cxn>
                <a:cxn ang="0">
                  <a:pos x="connsiteX2" y="connsiteY2"/>
                </a:cxn>
                <a:cxn ang="0">
                  <a:pos x="connsiteX3" y="connsiteY3"/>
                </a:cxn>
              </a:cxnLst>
              <a:rect l="l" t="t" r="r" b="b"/>
              <a:pathLst>
                <a:path w="1090246" h="2180492">
                  <a:moveTo>
                    <a:pt x="1090246" y="0"/>
                  </a:moveTo>
                  <a:lnTo>
                    <a:pt x="1090246" y="2180492"/>
                  </a:lnTo>
                  <a:cubicBezTo>
                    <a:pt x="488120" y="2180492"/>
                    <a:pt x="0" y="1692372"/>
                    <a:pt x="0" y="1090246"/>
                  </a:cubicBezTo>
                  <a:cubicBezTo>
                    <a:pt x="0" y="488120"/>
                    <a:pt x="488120" y="0"/>
                    <a:pt x="1090246"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6" name="CaixaDeTexto 5">
              <a:extLst>
                <a:ext uri="{FF2B5EF4-FFF2-40B4-BE49-F238E27FC236}">
                  <a16:creationId xmlns:a16="http://schemas.microsoft.com/office/drawing/2014/main" id="{970E01A9-ABD4-45CB-94D2-1B9CA6196141}"/>
                </a:ext>
              </a:extLst>
            </p:cNvPr>
            <p:cNvSpPr txBox="1"/>
            <p:nvPr/>
          </p:nvSpPr>
          <p:spPr>
            <a:xfrm rot="16200000">
              <a:off x="10739484" y="3117961"/>
              <a:ext cx="2426677"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lumMod val="95000"/>
                  </a:prstClr>
                </a:solidFill>
                <a:effectLst/>
                <a:uLnTx/>
                <a:uFillTx/>
                <a:latin typeface="Bebas Neue" panose="020B0606020202050201" pitchFamily="34" charset="0"/>
              </a:endParaRPr>
            </a:p>
          </p:txBody>
        </p:sp>
        <p:pic>
          <p:nvPicPr>
            <p:cNvPr id="10" name="Gráfico 9" descr="Lâmpada e engrenagem">
              <a:extLst>
                <a:ext uri="{FF2B5EF4-FFF2-40B4-BE49-F238E27FC236}">
                  <a16:creationId xmlns:a16="http://schemas.microsoft.com/office/drawing/2014/main" id="{1EF2C0F5-8C00-4CA9-AF02-B654091A06E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6200000">
              <a:off x="11189677" y="3200399"/>
              <a:ext cx="457200" cy="457200"/>
            </a:xfrm>
            <a:prstGeom prst="rect">
              <a:avLst/>
            </a:prstGeom>
          </p:spPr>
        </p:pic>
      </p:grpSp>
      <p:grpSp>
        <p:nvGrpSpPr>
          <p:cNvPr id="18" name="Agrupar 17">
            <a:extLst>
              <a:ext uri="{FF2B5EF4-FFF2-40B4-BE49-F238E27FC236}">
                <a16:creationId xmlns:a16="http://schemas.microsoft.com/office/drawing/2014/main" id="{9D8FAE16-E8A3-43C0-A26C-C9F8E75F89A3}"/>
              </a:ext>
            </a:extLst>
          </p:cNvPr>
          <p:cNvGrpSpPr/>
          <p:nvPr/>
        </p:nvGrpSpPr>
        <p:grpSpPr>
          <a:xfrm>
            <a:off x="-453939" y="-9325"/>
            <a:ext cx="12222669" cy="6858000"/>
            <a:chOff x="0" y="0"/>
            <a:chExt cx="12222669" cy="6858000"/>
          </a:xfrm>
        </p:grpSpPr>
        <p:sp>
          <p:nvSpPr>
            <p:cNvPr id="19" name="Retângulo 18">
              <a:extLst>
                <a:ext uri="{FF2B5EF4-FFF2-40B4-BE49-F238E27FC236}">
                  <a16:creationId xmlns:a16="http://schemas.microsoft.com/office/drawing/2014/main" id="{FB1E3519-5630-49C7-AC21-F923AFD1DAEB}"/>
                </a:ext>
              </a:extLst>
            </p:cNvPr>
            <p:cNvSpPr/>
            <p:nvPr/>
          </p:nvSpPr>
          <p:spPr>
            <a:xfrm>
              <a:off x="0" y="0"/>
              <a:ext cx="12192000" cy="6858000"/>
            </a:xfrm>
            <a:prstGeom prst="rect">
              <a:avLst/>
            </a:prstGeom>
            <a:solidFill>
              <a:schemeClr val="bg1"/>
            </a:solidFill>
            <a:ln>
              <a:noFill/>
            </a:ln>
            <a:effectLst>
              <a:outerShdw blurRad="254000" dist="190500" algn="l"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0" name="Forma Livre: Forma 19">
              <a:extLst>
                <a:ext uri="{FF2B5EF4-FFF2-40B4-BE49-F238E27FC236}">
                  <a16:creationId xmlns:a16="http://schemas.microsoft.com/office/drawing/2014/main" id="{CFCFF76D-0351-4F1E-8F72-063E8A8B35FB}"/>
                </a:ext>
              </a:extLst>
            </p:cNvPr>
            <p:cNvSpPr/>
            <p:nvPr/>
          </p:nvSpPr>
          <p:spPr>
            <a:xfrm>
              <a:off x="11101754" y="2307980"/>
              <a:ext cx="1090246" cy="2242038"/>
            </a:xfrm>
            <a:custGeom>
              <a:avLst/>
              <a:gdLst>
                <a:gd name="connsiteX0" fmla="*/ 1090246 w 1090246"/>
                <a:gd name="connsiteY0" fmla="*/ 0 h 2180492"/>
                <a:gd name="connsiteX1" fmla="*/ 1090246 w 1090246"/>
                <a:gd name="connsiteY1" fmla="*/ 2180492 h 2180492"/>
                <a:gd name="connsiteX2" fmla="*/ 0 w 1090246"/>
                <a:gd name="connsiteY2" fmla="*/ 1090246 h 2180492"/>
                <a:gd name="connsiteX3" fmla="*/ 1090246 w 1090246"/>
                <a:gd name="connsiteY3" fmla="*/ 0 h 2180492"/>
              </a:gdLst>
              <a:ahLst/>
              <a:cxnLst>
                <a:cxn ang="0">
                  <a:pos x="connsiteX0" y="connsiteY0"/>
                </a:cxn>
                <a:cxn ang="0">
                  <a:pos x="connsiteX1" y="connsiteY1"/>
                </a:cxn>
                <a:cxn ang="0">
                  <a:pos x="connsiteX2" y="connsiteY2"/>
                </a:cxn>
                <a:cxn ang="0">
                  <a:pos x="connsiteX3" y="connsiteY3"/>
                </a:cxn>
              </a:cxnLst>
              <a:rect l="l" t="t" r="r" b="b"/>
              <a:pathLst>
                <a:path w="1090246" h="2180492">
                  <a:moveTo>
                    <a:pt x="1090246" y="0"/>
                  </a:moveTo>
                  <a:lnTo>
                    <a:pt x="1090246" y="2180492"/>
                  </a:lnTo>
                  <a:cubicBezTo>
                    <a:pt x="488120" y="2180492"/>
                    <a:pt x="0" y="1692372"/>
                    <a:pt x="0" y="1090246"/>
                  </a:cubicBezTo>
                  <a:cubicBezTo>
                    <a:pt x="0" y="488120"/>
                    <a:pt x="488120" y="0"/>
                    <a:pt x="109024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1" name="CaixaDeTexto 20">
              <a:extLst>
                <a:ext uri="{FF2B5EF4-FFF2-40B4-BE49-F238E27FC236}">
                  <a16:creationId xmlns:a16="http://schemas.microsoft.com/office/drawing/2014/main" id="{75881844-8BA6-4707-A4B3-2B08CE5003D2}"/>
                </a:ext>
              </a:extLst>
            </p:cNvPr>
            <p:cNvSpPr txBox="1"/>
            <p:nvPr/>
          </p:nvSpPr>
          <p:spPr>
            <a:xfrm rot="16200000">
              <a:off x="10716943" y="3111089"/>
              <a:ext cx="2426677"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lumMod val="95000"/>
                  </a:prstClr>
                </a:solidFill>
                <a:effectLst/>
                <a:uLnTx/>
                <a:uFillTx/>
                <a:latin typeface="Bebas Neue" panose="020B0606020202050201" pitchFamily="34" charset="0"/>
              </a:endParaRPr>
            </a:p>
          </p:txBody>
        </p:sp>
        <p:pic>
          <p:nvPicPr>
            <p:cNvPr id="22" name="Gráfico 21" descr="Lâmpada e engrenagem">
              <a:extLst>
                <a:ext uri="{FF2B5EF4-FFF2-40B4-BE49-F238E27FC236}">
                  <a16:creationId xmlns:a16="http://schemas.microsoft.com/office/drawing/2014/main" id="{38FC1870-FBAC-4FF5-97C4-2BE967D7C18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6200000">
              <a:off x="11189677" y="3200399"/>
              <a:ext cx="457200" cy="457200"/>
            </a:xfrm>
            <a:prstGeom prst="rect">
              <a:avLst/>
            </a:prstGeom>
          </p:spPr>
        </p:pic>
      </p:grpSp>
      <p:grpSp>
        <p:nvGrpSpPr>
          <p:cNvPr id="23" name="Agrupar 22">
            <a:extLst>
              <a:ext uri="{FF2B5EF4-FFF2-40B4-BE49-F238E27FC236}">
                <a16:creationId xmlns:a16="http://schemas.microsoft.com/office/drawing/2014/main" id="{4CB5F014-3BF5-4FA7-8BF6-1E41906EE184}"/>
              </a:ext>
            </a:extLst>
          </p:cNvPr>
          <p:cNvGrpSpPr/>
          <p:nvPr/>
        </p:nvGrpSpPr>
        <p:grpSpPr>
          <a:xfrm>
            <a:off x="-10836126" y="-9325"/>
            <a:ext cx="12248609" cy="6858000"/>
            <a:chOff x="0" y="0"/>
            <a:chExt cx="12248609" cy="6858000"/>
          </a:xfrm>
        </p:grpSpPr>
        <p:sp>
          <p:nvSpPr>
            <p:cNvPr id="24" name="Retângulo 23">
              <a:extLst>
                <a:ext uri="{FF2B5EF4-FFF2-40B4-BE49-F238E27FC236}">
                  <a16:creationId xmlns:a16="http://schemas.microsoft.com/office/drawing/2014/main" id="{94820142-79DA-4069-9D9F-D25BDE6B530D}"/>
                </a:ext>
              </a:extLst>
            </p:cNvPr>
            <p:cNvSpPr/>
            <p:nvPr/>
          </p:nvSpPr>
          <p:spPr>
            <a:xfrm>
              <a:off x="0" y="0"/>
              <a:ext cx="12192000" cy="6858000"/>
            </a:xfrm>
            <a:prstGeom prst="rect">
              <a:avLst/>
            </a:prstGeom>
            <a:solidFill>
              <a:schemeClr val="bg1"/>
            </a:solidFill>
            <a:ln>
              <a:noFill/>
            </a:ln>
            <a:effectLst>
              <a:outerShdw blurRad="254000" dist="190500" algn="l"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5" name="Forma Livre: Forma 24">
              <a:extLst>
                <a:ext uri="{FF2B5EF4-FFF2-40B4-BE49-F238E27FC236}">
                  <a16:creationId xmlns:a16="http://schemas.microsoft.com/office/drawing/2014/main" id="{B9908032-D487-4CAD-87D9-D33EC81F2961}"/>
                </a:ext>
              </a:extLst>
            </p:cNvPr>
            <p:cNvSpPr/>
            <p:nvPr/>
          </p:nvSpPr>
          <p:spPr>
            <a:xfrm>
              <a:off x="11102158" y="2055687"/>
              <a:ext cx="1090246" cy="2746620"/>
            </a:xfrm>
            <a:custGeom>
              <a:avLst/>
              <a:gdLst>
                <a:gd name="connsiteX0" fmla="*/ 1090246 w 1090246"/>
                <a:gd name="connsiteY0" fmla="*/ 0 h 2180492"/>
                <a:gd name="connsiteX1" fmla="*/ 1090246 w 1090246"/>
                <a:gd name="connsiteY1" fmla="*/ 2180492 h 2180492"/>
                <a:gd name="connsiteX2" fmla="*/ 0 w 1090246"/>
                <a:gd name="connsiteY2" fmla="*/ 1090246 h 2180492"/>
                <a:gd name="connsiteX3" fmla="*/ 1090246 w 1090246"/>
                <a:gd name="connsiteY3" fmla="*/ 0 h 2180492"/>
              </a:gdLst>
              <a:ahLst/>
              <a:cxnLst>
                <a:cxn ang="0">
                  <a:pos x="connsiteX0" y="connsiteY0"/>
                </a:cxn>
                <a:cxn ang="0">
                  <a:pos x="connsiteX1" y="connsiteY1"/>
                </a:cxn>
                <a:cxn ang="0">
                  <a:pos x="connsiteX2" y="connsiteY2"/>
                </a:cxn>
                <a:cxn ang="0">
                  <a:pos x="connsiteX3" y="connsiteY3"/>
                </a:cxn>
              </a:cxnLst>
              <a:rect l="l" t="t" r="r" b="b"/>
              <a:pathLst>
                <a:path w="1090246" h="2180492">
                  <a:moveTo>
                    <a:pt x="1090246" y="0"/>
                  </a:moveTo>
                  <a:lnTo>
                    <a:pt x="1090246" y="2180492"/>
                  </a:lnTo>
                  <a:cubicBezTo>
                    <a:pt x="488120" y="2180492"/>
                    <a:pt x="0" y="1692372"/>
                    <a:pt x="0" y="1090246"/>
                  </a:cubicBezTo>
                  <a:cubicBezTo>
                    <a:pt x="0" y="488120"/>
                    <a:pt x="488120" y="0"/>
                    <a:pt x="1090246"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6" name="CaixaDeTexto 25">
              <a:extLst>
                <a:ext uri="{FF2B5EF4-FFF2-40B4-BE49-F238E27FC236}">
                  <a16:creationId xmlns:a16="http://schemas.microsoft.com/office/drawing/2014/main" id="{CE08672F-899E-41D8-84FB-E7783E7589E5}"/>
                </a:ext>
              </a:extLst>
            </p:cNvPr>
            <p:cNvSpPr txBox="1"/>
            <p:nvPr/>
          </p:nvSpPr>
          <p:spPr>
            <a:xfrm rot="16200000">
              <a:off x="10582911" y="3136609"/>
              <a:ext cx="2746621"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lumMod val="95000"/>
                  </a:prstClr>
                </a:solidFill>
                <a:effectLst/>
                <a:uLnTx/>
                <a:uFillTx/>
                <a:latin typeface="Bebas Neue" panose="020B0606020202050201" pitchFamily="34" charset="0"/>
              </a:endParaRPr>
            </a:p>
          </p:txBody>
        </p:sp>
        <p:pic>
          <p:nvPicPr>
            <p:cNvPr id="27" name="Gráfico 26" descr="Lâmpada e engrenagem">
              <a:extLst>
                <a:ext uri="{FF2B5EF4-FFF2-40B4-BE49-F238E27FC236}">
                  <a16:creationId xmlns:a16="http://schemas.microsoft.com/office/drawing/2014/main" id="{86585834-7314-4BCE-841B-A557B8DBA3E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6200000">
              <a:off x="11189677" y="3200399"/>
              <a:ext cx="457200" cy="457200"/>
            </a:xfrm>
            <a:prstGeom prst="rect">
              <a:avLst/>
            </a:prstGeom>
          </p:spPr>
        </p:pic>
      </p:grpSp>
      <p:grpSp>
        <p:nvGrpSpPr>
          <p:cNvPr id="28" name="Agrupar 27">
            <a:extLst>
              <a:ext uri="{FF2B5EF4-FFF2-40B4-BE49-F238E27FC236}">
                <a16:creationId xmlns:a16="http://schemas.microsoft.com/office/drawing/2014/main" id="{5FD75D11-9902-4742-9BD6-346FBDB248B0}"/>
              </a:ext>
            </a:extLst>
          </p:cNvPr>
          <p:cNvGrpSpPr/>
          <p:nvPr/>
        </p:nvGrpSpPr>
        <p:grpSpPr>
          <a:xfrm>
            <a:off x="-11276524" y="-9325"/>
            <a:ext cx="12259090" cy="6858000"/>
            <a:chOff x="0" y="0"/>
            <a:chExt cx="12259090" cy="6858000"/>
          </a:xfrm>
        </p:grpSpPr>
        <p:sp>
          <p:nvSpPr>
            <p:cNvPr id="29" name="Retângulo 28">
              <a:extLst>
                <a:ext uri="{FF2B5EF4-FFF2-40B4-BE49-F238E27FC236}">
                  <a16:creationId xmlns:a16="http://schemas.microsoft.com/office/drawing/2014/main" id="{E53C0349-15DF-4AAC-BCAB-699345BFEEB3}"/>
                </a:ext>
              </a:extLst>
            </p:cNvPr>
            <p:cNvSpPr/>
            <p:nvPr/>
          </p:nvSpPr>
          <p:spPr>
            <a:xfrm>
              <a:off x="0" y="0"/>
              <a:ext cx="12192000" cy="6858000"/>
            </a:xfrm>
            <a:prstGeom prst="rect">
              <a:avLst/>
            </a:prstGeom>
            <a:solidFill>
              <a:schemeClr val="bg1"/>
            </a:solidFill>
            <a:ln>
              <a:noFill/>
            </a:ln>
            <a:effectLst>
              <a:outerShdw blurRad="254000" dist="190500" algn="l"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30" name="Forma Livre: Forma 29">
              <a:extLst>
                <a:ext uri="{FF2B5EF4-FFF2-40B4-BE49-F238E27FC236}">
                  <a16:creationId xmlns:a16="http://schemas.microsoft.com/office/drawing/2014/main" id="{1C3E1537-F235-4CE4-83E9-602216875D6B}"/>
                </a:ext>
              </a:extLst>
            </p:cNvPr>
            <p:cNvSpPr/>
            <p:nvPr/>
          </p:nvSpPr>
          <p:spPr>
            <a:xfrm>
              <a:off x="11101754" y="2307980"/>
              <a:ext cx="1090246" cy="2242038"/>
            </a:xfrm>
            <a:custGeom>
              <a:avLst/>
              <a:gdLst>
                <a:gd name="connsiteX0" fmla="*/ 1090246 w 1090246"/>
                <a:gd name="connsiteY0" fmla="*/ 0 h 2180492"/>
                <a:gd name="connsiteX1" fmla="*/ 1090246 w 1090246"/>
                <a:gd name="connsiteY1" fmla="*/ 2180492 h 2180492"/>
                <a:gd name="connsiteX2" fmla="*/ 0 w 1090246"/>
                <a:gd name="connsiteY2" fmla="*/ 1090246 h 2180492"/>
                <a:gd name="connsiteX3" fmla="*/ 1090246 w 1090246"/>
                <a:gd name="connsiteY3" fmla="*/ 0 h 2180492"/>
              </a:gdLst>
              <a:ahLst/>
              <a:cxnLst>
                <a:cxn ang="0">
                  <a:pos x="connsiteX0" y="connsiteY0"/>
                </a:cxn>
                <a:cxn ang="0">
                  <a:pos x="connsiteX1" y="connsiteY1"/>
                </a:cxn>
                <a:cxn ang="0">
                  <a:pos x="connsiteX2" y="connsiteY2"/>
                </a:cxn>
                <a:cxn ang="0">
                  <a:pos x="connsiteX3" y="connsiteY3"/>
                </a:cxn>
              </a:cxnLst>
              <a:rect l="l" t="t" r="r" b="b"/>
              <a:pathLst>
                <a:path w="1090246" h="2180492">
                  <a:moveTo>
                    <a:pt x="1090246" y="0"/>
                  </a:moveTo>
                  <a:lnTo>
                    <a:pt x="1090246" y="2180492"/>
                  </a:lnTo>
                  <a:cubicBezTo>
                    <a:pt x="488120" y="2180492"/>
                    <a:pt x="0" y="1692372"/>
                    <a:pt x="0" y="1090246"/>
                  </a:cubicBezTo>
                  <a:cubicBezTo>
                    <a:pt x="0" y="488120"/>
                    <a:pt x="488120" y="0"/>
                    <a:pt x="1090246"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31" name="CaixaDeTexto 30">
              <a:extLst>
                <a:ext uri="{FF2B5EF4-FFF2-40B4-BE49-F238E27FC236}">
                  <a16:creationId xmlns:a16="http://schemas.microsoft.com/office/drawing/2014/main" id="{763DCD8E-10F1-4228-B6C8-603D532645D5}"/>
                </a:ext>
              </a:extLst>
            </p:cNvPr>
            <p:cNvSpPr txBox="1"/>
            <p:nvPr/>
          </p:nvSpPr>
          <p:spPr>
            <a:xfrm rot="16200000">
              <a:off x="10753364" y="3136608"/>
              <a:ext cx="2426677"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lumMod val="95000"/>
                  </a:prstClr>
                </a:solidFill>
                <a:effectLst/>
                <a:uLnTx/>
                <a:uFillTx/>
                <a:latin typeface="Bebas Neue" panose="020B0606020202050201" pitchFamily="34" charset="0"/>
              </a:endParaRPr>
            </a:p>
          </p:txBody>
        </p:sp>
        <p:pic>
          <p:nvPicPr>
            <p:cNvPr id="32" name="Gráfico 31" descr="Lâmpada e engrenagem">
              <a:extLst>
                <a:ext uri="{FF2B5EF4-FFF2-40B4-BE49-F238E27FC236}">
                  <a16:creationId xmlns:a16="http://schemas.microsoft.com/office/drawing/2014/main" id="{04DBDAFB-E277-4A63-B098-D3B3CF5AA7D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6200000">
              <a:off x="11189677" y="3200399"/>
              <a:ext cx="457200" cy="457200"/>
            </a:xfrm>
            <a:prstGeom prst="rect">
              <a:avLst/>
            </a:prstGeom>
          </p:spPr>
        </p:pic>
      </p:grpSp>
      <p:grpSp>
        <p:nvGrpSpPr>
          <p:cNvPr id="33" name="Agrupar 32">
            <a:extLst>
              <a:ext uri="{FF2B5EF4-FFF2-40B4-BE49-F238E27FC236}">
                <a16:creationId xmlns:a16="http://schemas.microsoft.com/office/drawing/2014/main" id="{B3D9466C-440B-4A97-A699-E3B3B39CB2F2}"/>
              </a:ext>
            </a:extLst>
          </p:cNvPr>
          <p:cNvGrpSpPr/>
          <p:nvPr/>
        </p:nvGrpSpPr>
        <p:grpSpPr>
          <a:xfrm>
            <a:off x="-11728769" y="-9325"/>
            <a:ext cx="12242244" cy="6858000"/>
            <a:chOff x="0" y="0"/>
            <a:chExt cx="12242244" cy="6858000"/>
          </a:xfrm>
        </p:grpSpPr>
        <p:sp>
          <p:nvSpPr>
            <p:cNvPr id="34" name="Retângulo 33">
              <a:extLst>
                <a:ext uri="{FF2B5EF4-FFF2-40B4-BE49-F238E27FC236}">
                  <a16:creationId xmlns:a16="http://schemas.microsoft.com/office/drawing/2014/main" id="{ED754DF1-4F17-4AB5-B689-5849F0669E51}"/>
                </a:ext>
              </a:extLst>
            </p:cNvPr>
            <p:cNvSpPr/>
            <p:nvPr/>
          </p:nvSpPr>
          <p:spPr>
            <a:xfrm>
              <a:off x="0" y="0"/>
              <a:ext cx="12192000" cy="6858000"/>
            </a:xfrm>
            <a:prstGeom prst="rect">
              <a:avLst/>
            </a:prstGeom>
            <a:solidFill>
              <a:schemeClr val="bg1"/>
            </a:solidFill>
            <a:ln>
              <a:noFill/>
            </a:ln>
            <a:effectLst>
              <a:outerShdw blurRad="254000" dist="190500" algn="l"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35" name="Forma Livre: Forma 34">
              <a:extLst>
                <a:ext uri="{FF2B5EF4-FFF2-40B4-BE49-F238E27FC236}">
                  <a16:creationId xmlns:a16="http://schemas.microsoft.com/office/drawing/2014/main" id="{23FE6C94-FB5A-487F-B7A8-A78CB628C95D}"/>
                </a:ext>
              </a:extLst>
            </p:cNvPr>
            <p:cNvSpPr/>
            <p:nvPr/>
          </p:nvSpPr>
          <p:spPr>
            <a:xfrm>
              <a:off x="11101754" y="2307980"/>
              <a:ext cx="1090246" cy="2242038"/>
            </a:xfrm>
            <a:custGeom>
              <a:avLst/>
              <a:gdLst>
                <a:gd name="connsiteX0" fmla="*/ 1090246 w 1090246"/>
                <a:gd name="connsiteY0" fmla="*/ 0 h 2180492"/>
                <a:gd name="connsiteX1" fmla="*/ 1090246 w 1090246"/>
                <a:gd name="connsiteY1" fmla="*/ 2180492 h 2180492"/>
                <a:gd name="connsiteX2" fmla="*/ 0 w 1090246"/>
                <a:gd name="connsiteY2" fmla="*/ 1090246 h 2180492"/>
                <a:gd name="connsiteX3" fmla="*/ 1090246 w 1090246"/>
                <a:gd name="connsiteY3" fmla="*/ 0 h 2180492"/>
              </a:gdLst>
              <a:ahLst/>
              <a:cxnLst>
                <a:cxn ang="0">
                  <a:pos x="connsiteX0" y="connsiteY0"/>
                </a:cxn>
                <a:cxn ang="0">
                  <a:pos x="connsiteX1" y="connsiteY1"/>
                </a:cxn>
                <a:cxn ang="0">
                  <a:pos x="connsiteX2" y="connsiteY2"/>
                </a:cxn>
                <a:cxn ang="0">
                  <a:pos x="connsiteX3" y="connsiteY3"/>
                </a:cxn>
              </a:cxnLst>
              <a:rect l="l" t="t" r="r" b="b"/>
              <a:pathLst>
                <a:path w="1090246" h="2180492">
                  <a:moveTo>
                    <a:pt x="1090246" y="0"/>
                  </a:moveTo>
                  <a:lnTo>
                    <a:pt x="1090246" y="2180492"/>
                  </a:lnTo>
                  <a:cubicBezTo>
                    <a:pt x="488120" y="2180492"/>
                    <a:pt x="0" y="1692372"/>
                    <a:pt x="0" y="1090246"/>
                  </a:cubicBezTo>
                  <a:cubicBezTo>
                    <a:pt x="0" y="488120"/>
                    <a:pt x="488120" y="0"/>
                    <a:pt x="1090246"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36" name="CaixaDeTexto 35">
              <a:extLst>
                <a:ext uri="{FF2B5EF4-FFF2-40B4-BE49-F238E27FC236}">
                  <a16:creationId xmlns:a16="http://schemas.microsoft.com/office/drawing/2014/main" id="{DBA373A9-A29B-4F7E-908C-47B5C0BFF9E9}"/>
                </a:ext>
              </a:extLst>
            </p:cNvPr>
            <p:cNvSpPr txBox="1"/>
            <p:nvPr/>
          </p:nvSpPr>
          <p:spPr>
            <a:xfrm rot="16200000">
              <a:off x="10736518" y="3136612"/>
              <a:ext cx="2426677"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lumMod val="95000"/>
                  </a:prstClr>
                </a:solidFill>
                <a:effectLst/>
                <a:uLnTx/>
                <a:uFillTx/>
                <a:latin typeface="Bebas Neue" panose="020B0606020202050201" pitchFamily="34" charset="0"/>
              </a:endParaRPr>
            </a:p>
          </p:txBody>
        </p:sp>
        <p:pic>
          <p:nvPicPr>
            <p:cNvPr id="37" name="Gráfico 36" descr="Lâmpada e engrenagem">
              <a:extLst>
                <a:ext uri="{FF2B5EF4-FFF2-40B4-BE49-F238E27FC236}">
                  <a16:creationId xmlns:a16="http://schemas.microsoft.com/office/drawing/2014/main" id="{6501E0E0-1251-4C0C-841F-C1D3A586766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6200000">
              <a:off x="11189677" y="3200399"/>
              <a:ext cx="457200" cy="457200"/>
            </a:xfrm>
            <a:prstGeom prst="rect">
              <a:avLst/>
            </a:prstGeom>
          </p:spPr>
        </p:pic>
      </p:grpSp>
      <p:pic>
        <p:nvPicPr>
          <p:cNvPr id="41" name="Picture 40">
            <a:extLst>
              <a:ext uri="{FF2B5EF4-FFF2-40B4-BE49-F238E27FC236}">
                <a16:creationId xmlns:a16="http://schemas.microsoft.com/office/drawing/2014/main" id="{4C95AD3E-12D3-01EE-6995-A7EA6764C07E}"/>
              </a:ext>
            </a:extLst>
          </p:cNvPr>
          <p:cNvPicPr>
            <a:picLocks noChangeAspect="1"/>
          </p:cNvPicPr>
          <p:nvPr/>
        </p:nvPicPr>
        <p:blipFill>
          <a:blip r:embed="rId6"/>
          <a:stretch>
            <a:fillRect/>
          </a:stretch>
        </p:blipFill>
        <p:spPr>
          <a:xfrm>
            <a:off x="3805488" y="1204912"/>
            <a:ext cx="4562475" cy="4448175"/>
          </a:xfrm>
          <a:prstGeom prst="rect">
            <a:avLst/>
          </a:prstGeom>
        </p:spPr>
      </p:pic>
      <p:sp>
        <p:nvSpPr>
          <p:cNvPr id="42" name="TextBox 41">
            <a:extLst>
              <a:ext uri="{FF2B5EF4-FFF2-40B4-BE49-F238E27FC236}">
                <a16:creationId xmlns:a16="http://schemas.microsoft.com/office/drawing/2014/main" id="{E93C76B8-EDD7-3762-DEDB-BA68F957177F}"/>
              </a:ext>
            </a:extLst>
          </p:cNvPr>
          <p:cNvSpPr txBox="1"/>
          <p:nvPr/>
        </p:nvSpPr>
        <p:spPr>
          <a:xfrm>
            <a:off x="4931952" y="5752978"/>
            <a:ext cx="1750342" cy="381000"/>
          </a:xfrm>
          <a:prstGeom prst="rect">
            <a:avLst/>
          </a:prstGeom>
          <a:noFill/>
        </p:spPr>
        <p:txBody>
          <a:bodyPr wrap="square" rtlCol="0">
            <a:spAutoFit/>
          </a:bodyPr>
          <a:lstStyle/>
          <a:p>
            <a:r>
              <a:rPr lang="en-GB"/>
              <a:t>(BBBC, 2022)</a:t>
            </a:r>
          </a:p>
        </p:txBody>
      </p:sp>
      <p:sp>
        <p:nvSpPr>
          <p:cNvPr id="43" name="TextBox 42">
            <a:extLst>
              <a:ext uri="{FF2B5EF4-FFF2-40B4-BE49-F238E27FC236}">
                <a16:creationId xmlns:a16="http://schemas.microsoft.com/office/drawing/2014/main" id="{151E7F52-0E28-F9A9-4D9E-EC104118A005}"/>
              </a:ext>
            </a:extLst>
          </p:cNvPr>
          <p:cNvSpPr txBox="1"/>
          <p:nvPr/>
        </p:nvSpPr>
        <p:spPr>
          <a:xfrm>
            <a:off x="2675772" y="299959"/>
            <a:ext cx="8288566" cy="523220"/>
          </a:xfrm>
          <a:prstGeom prst="rect">
            <a:avLst/>
          </a:prstGeom>
          <a:noFill/>
        </p:spPr>
        <p:txBody>
          <a:bodyPr wrap="square" rtlCol="0">
            <a:spAutoFit/>
          </a:bodyPr>
          <a:lstStyle/>
          <a:p>
            <a:r>
              <a:rPr lang="en-GB" sz="2800" b="1"/>
              <a:t>TYPES OF TECHNOLOGY ST THOMAS’ HOSPITAL USED?</a:t>
            </a:r>
          </a:p>
        </p:txBody>
      </p:sp>
    </p:spTree>
    <p:extLst>
      <p:ext uri="{BB962C8B-B14F-4D97-AF65-F5344CB8AC3E}">
        <p14:creationId xmlns:p14="http://schemas.microsoft.com/office/powerpoint/2010/main" val="24462710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wipe(down)">
                                      <p:cBhvr>
                                        <p:cTn id="7" dur="500"/>
                                        <p:tgtEl>
                                          <p:spTgt spid="41"/>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43"/>
                                        </p:tgtEl>
                                        <p:attrNameLst>
                                          <p:attrName>style.visibility</p:attrName>
                                        </p:attrNameLst>
                                      </p:cBhvr>
                                      <p:to>
                                        <p:strVal val="visible"/>
                                      </p:to>
                                    </p:set>
                                    <p:animEffect transition="in" filter="barn(inVertical)">
                                      <p:cBhvr>
                                        <p:cTn id="10" dur="250"/>
                                        <p:tgtEl>
                                          <p:spTgt spid="43"/>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42"/>
                                        </p:tgtEl>
                                        <p:attrNameLst>
                                          <p:attrName>style.visibility</p:attrName>
                                        </p:attrNameLst>
                                      </p:cBhvr>
                                      <p:to>
                                        <p:strVal val="visible"/>
                                      </p:to>
                                    </p:set>
                                    <p:animEffect transition="in" filter="wipe(down)">
                                      <p:cBhvr>
                                        <p:cTn id="13" dur="25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p:bldP spid="4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Agrupar 10">
            <a:extLst>
              <a:ext uri="{FF2B5EF4-FFF2-40B4-BE49-F238E27FC236}">
                <a16:creationId xmlns:a16="http://schemas.microsoft.com/office/drawing/2014/main" id="{21DE8752-5BA6-468A-99CE-D253274B3AB9}"/>
              </a:ext>
            </a:extLst>
          </p:cNvPr>
          <p:cNvGrpSpPr/>
          <p:nvPr/>
        </p:nvGrpSpPr>
        <p:grpSpPr>
          <a:xfrm>
            <a:off x="17128" y="0"/>
            <a:ext cx="12245519" cy="6858000"/>
            <a:chOff x="0" y="0"/>
            <a:chExt cx="12245519" cy="6858000"/>
          </a:xfrm>
        </p:grpSpPr>
        <p:sp>
          <p:nvSpPr>
            <p:cNvPr id="2" name="Retângulo 1">
              <a:extLst>
                <a:ext uri="{FF2B5EF4-FFF2-40B4-BE49-F238E27FC236}">
                  <a16:creationId xmlns:a16="http://schemas.microsoft.com/office/drawing/2014/main" id="{9963C7ED-B9E9-4D7D-80D4-9B2BFAF27C85}"/>
                </a:ext>
              </a:extLst>
            </p:cNvPr>
            <p:cNvSpPr/>
            <p:nvPr/>
          </p:nvSpPr>
          <p:spPr>
            <a:xfrm>
              <a:off x="0" y="0"/>
              <a:ext cx="12192000" cy="6858000"/>
            </a:xfrm>
            <a:prstGeom prst="rect">
              <a:avLst/>
            </a:prstGeom>
            <a:solidFill>
              <a:schemeClr val="bg1"/>
            </a:solidFill>
            <a:ln>
              <a:noFill/>
            </a:ln>
            <a:effectLst>
              <a:outerShdw blurRad="254000" dist="190500" algn="l"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5" name="Forma Livre: Forma 4">
              <a:extLst>
                <a:ext uri="{FF2B5EF4-FFF2-40B4-BE49-F238E27FC236}">
                  <a16:creationId xmlns:a16="http://schemas.microsoft.com/office/drawing/2014/main" id="{25180695-F60B-478A-BC30-370489A5D187}"/>
                </a:ext>
              </a:extLst>
            </p:cNvPr>
            <p:cNvSpPr/>
            <p:nvPr/>
          </p:nvSpPr>
          <p:spPr>
            <a:xfrm>
              <a:off x="11101754" y="2307980"/>
              <a:ext cx="1090246" cy="2242038"/>
            </a:xfrm>
            <a:custGeom>
              <a:avLst/>
              <a:gdLst>
                <a:gd name="connsiteX0" fmla="*/ 1090246 w 1090246"/>
                <a:gd name="connsiteY0" fmla="*/ 0 h 2180492"/>
                <a:gd name="connsiteX1" fmla="*/ 1090246 w 1090246"/>
                <a:gd name="connsiteY1" fmla="*/ 2180492 h 2180492"/>
                <a:gd name="connsiteX2" fmla="*/ 0 w 1090246"/>
                <a:gd name="connsiteY2" fmla="*/ 1090246 h 2180492"/>
                <a:gd name="connsiteX3" fmla="*/ 1090246 w 1090246"/>
                <a:gd name="connsiteY3" fmla="*/ 0 h 2180492"/>
              </a:gdLst>
              <a:ahLst/>
              <a:cxnLst>
                <a:cxn ang="0">
                  <a:pos x="connsiteX0" y="connsiteY0"/>
                </a:cxn>
                <a:cxn ang="0">
                  <a:pos x="connsiteX1" y="connsiteY1"/>
                </a:cxn>
                <a:cxn ang="0">
                  <a:pos x="connsiteX2" y="connsiteY2"/>
                </a:cxn>
                <a:cxn ang="0">
                  <a:pos x="connsiteX3" y="connsiteY3"/>
                </a:cxn>
              </a:cxnLst>
              <a:rect l="l" t="t" r="r" b="b"/>
              <a:pathLst>
                <a:path w="1090246" h="2180492">
                  <a:moveTo>
                    <a:pt x="1090246" y="0"/>
                  </a:moveTo>
                  <a:lnTo>
                    <a:pt x="1090246" y="2180492"/>
                  </a:lnTo>
                  <a:cubicBezTo>
                    <a:pt x="488120" y="2180492"/>
                    <a:pt x="0" y="1692372"/>
                    <a:pt x="0" y="1090246"/>
                  </a:cubicBezTo>
                  <a:cubicBezTo>
                    <a:pt x="0" y="488120"/>
                    <a:pt x="488120" y="0"/>
                    <a:pt x="1090246"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6" name="CaixaDeTexto 5">
              <a:extLst>
                <a:ext uri="{FF2B5EF4-FFF2-40B4-BE49-F238E27FC236}">
                  <a16:creationId xmlns:a16="http://schemas.microsoft.com/office/drawing/2014/main" id="{970E01A9-ABD4-45CB-94D2-1B9CA6196141}"/>
                </a:ext>
              </a:extLst>
            </p:cNvPr>
            <p:cNvSpPr txBox="1"/>
            <p:nvPr/>
          </p:nvSpPr>
          <p:spPr>
            <a:xfrm rot="16200000">
              <a:off x="10739793" y="3044292"/>
              <a:ext cx="2426677"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lumMod val="95000"/>
                  </a:prstClr>
                </a:solidFill>
                <a:effectLst/>
                <a:uLnTx/>
                <a:uFillTx/>
                <a:latin typeface="Bebas Neue" panose="020B0606020202050201" pitchFamily="34" charset="0"/>
              </a:endParaRPr>
            </a:p>
          </p:txBody>
        </p:sp>
        <p:pic>
          <p:nvPicPr>
            <p:cNvPr id="10" name="Gráfico 9" descr="Lâmpada e engrenagem">
              <a:extLst>
                <a:ext uri="{FF2B5EF4-FFF2-40B4-BE49-F238E27FC236}">
                  <a16:creationId xmlns:a16="http://schemas.microsoft.com/office/drawing/2014/main" id="{1EF2C0F5-8C00-4CA9-AF02-B654091A06E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6200000">
              <a:off x="11189677" y="3200399"/>
              <a:ext cx="457200" cy="457200"/>
            </a:xfrm>
            <a:prstGeom prst="rect">
              <a:avLst/>
            </a:prstGeom>
          </p:spPr>
        </p:pic>
      </p:grpSp>
      <p:grpSp>
        <p:nvGrpSpPr>
          <p:cNvPr id="18" name="Agrupar 17">
            <a:extLst>
              <a:ext uri="{FF2B5EF4-FFF2-40B4-BE49-F238E27FC236}">
                <a16:creationId xmlns:a16="http://schemas.microsoft.com/office/drawing/2014/main" id="{9D8FAE16-E8A3-43C0-A26C-C9F8E75F89A3}"/>
              </a:ext>
            </a:extLst>
          </p:cNvPr>
          <p:cNvGrpSpPr/>
          <p:nvPr/>
        </p:nvGrpSpPr>
        <p:grpSpPr>
          <a:xfrm>
            <a:off x="-453939" y="0"/>
            <a:ext cx="12192000" cy="6858000"/>
            <a:chOff x="0" y="0"/>
            <a:chExt cx="12192000" cy="6858000"/>
          </a:xfrm>
        </p:grpSpPr>
        <p:sp>
          <p:nvSpPr>
            <p:cNvPr id="19" name="Retângulo 18">
              <a:extLst>
                <a:ext uri="{FF2B5EF4-FFF2-40B4-BE49-F238E27FC236}">
                  <a16:creationId xmlns:a16="http://schemas.microsoft.com/office/drawing/2014/main" id="{FB1E3519-5630-49C7-AC21-F923AFD1DAEB}"/>
                </a:ext>
              </a:extLst>
            </p:cNvPr>
            <p:cNvSpPr/>
            <p:nvPr/>
          </p:nvSpPr>
          <p:spPr>
            <a:xfrm>
              <a:off x="0" y="0"/>
              <a:ext cx="12192000" cy="6858000"/>
            </a:xfrm>
            <a:prstGeom prst="rect">
              <a:avLst/>
            </a:prstGeom>
            <a:solidFill>
              <a:schemeClr val="bg1"/>
            </a:solidFill>
            <a:ln>
              <a:noFill/>
            </a:ln>
            <a:effectLst>
              <a:outerShdw blurRad="254000" dist="190500" algn="l"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0" name="Forma Livre: Forma 19">
              <a:extLst>
                <a:ext uri="{FF2B5EF4-FFF2-40B4-BE49-F238E27FC236}">
                  <a16:creationId xmlns:a16="http://schemas.microsoft.com/office/drawing/2014/main" id="{CFCFF76D-0351-4F1E-8F72-063E8A8B35FB}"/>
                </a:ext>
              </a:extLst>
            </p:cNvPr>
            <p:cNvSpPr/>
            <p:nvPr/>
          </p:nvSpPr>
          <p:spPr>
            <a:xfrm>
              <a:off x="11101754" y="2307980"/>
              <a:ext cx="1090246" cy="2242038"/>
            </a:xfrm>
            <a:custGeom>
              <a:avLst/>
              <a:gdLst>
                <a:gd name="connsiteX0" fmla="*/ 1090246 w 1090246"/>
                <a:gd name="connsiteY0" fmla="*/ 0 h 2180492"/>
                <a:gd name="connsiteX1" fmla="*/ 1090246 w 1090246"/>
                <a:gd name="connsiteY1" fmla="*/ 2180492 h 2180492"/>
                <a:gd name="connsiteX2" fmla="*/ 0 w 1090246"/>
                <a:gd name="connsiteY2" fmla="*/ 1090246 h 2180492"/>
                <a:gd name="connsiteX3" fmla="*/ 1090246 w 1090246"/>
                <a:gd name="connsiteY3" fmla="*/ 0 h 2180492"/>
              </a:gdLst>
              <a:ahLst/>
              <a:cxnLst>
                <a:cxn ang="0">
                  <a:pos x="connsiteX0" y="connsiteY0"/>
                </a:cxn>
                <a:cxn ang="0">
                  <a:pos x="connsiteX1" y="connsiteY1"/>
                </a:cxn>
                <a:cxn ang="0">
                  <a:pos x="connsiteX2" y="connsiteY2"/>
                </a:cxn>
                <a:cxn ang="0">
                  <a:pos x="connsiteX3" y="connsiteY3"/>
                </a:cxn>
              </a:cxnLst>
              <a:rect l="l" t="t" r="r" b="b"/>
              <a:pathLst>
                <a:path w="1090246" h="2180492">
                  <a:moveTo>
                    <a:pt x="1090246" y="0"/>
                  </a:moveTo>
                  <a:lnTo>
                    <a:pt x="1090246" y="2180492"/>
                  </a:lnTo>
                  <a:cubicBezTo>
                    <a:pt x="488120" y="2180492"/>
                    <a:pt x="0" y="1692372"/>
                    <a:pt x="0" y="1090246"/>
                  </a:cubicBezTo>
                  <a:cubicBezTo>
                    <a:pt x="0" y="488120"/>
                    <a:pt x="488120" y="0"/>
                    <a:pt x="109024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pic>
          <p:nvPicPr>
            <p:cNvPr id="22" name="Gráfico 21" descr="Lâmpada e engrenagem">
              <a:extLst>
                <a:ext uri="{FF2B5EF4-FFF2-40B4-BE49-F238E27FC236}">
                  <a16:creationId xmlns:a16="http://schemas.microsoft.com/office/drawing/2014/main" id="{38FC1870-FBAC-4FF5-97C4-2BE967D7C18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6200000">
              <a:off x="11189677" y="3200399"/>
              <a:ext cx="457200" cy="457200"/>
            </a:xfrm>
            <a:prstGeom prst="rect">
              <a:avLst/>
            </a:prstGeom>
          </p:spPr>
        </p:pic>
      </p:grpSp>
      <p:grpSp>
        <p:nvGrpSpPr>
          <p:cNvPr id="23" name="Agrupar 22">
            <a:extLst>
              <a:ext uri="{FF2B5EF4-FFF2-40B4-BE49-F238E27FC236}">
                <a16:creationId xmlns:a16="http://schemas.microsoft.com/office/drawing/2014/main" id="{4CB5F014-3BF5-4FA7-8BF6-1E41906EE184}"/>
              </a:ext>
            </a:extLst>
          </p:cNvPr>
          <p:cNvGrpSpPr/>
          <p:nvPr/>
        </p:nvGrpSpPr>
        <p:grpSpPr>
          <a:xfrm>
            <a:off x="-794027" y="57150"/>
            <a:ext cx="12192404" cy="6858000"/>
            <a:chOff x="0" y="0"/>
            <a:chExt cx="12192404" cy="6858000"/>
          </a:xfrm>
        </p:grpSpPr>
        <p:sp>
          <p:nvSpPr>
            <p:cNvPr id="24" name="Retângulo 23">
              <a:extLst>
                <a:ext uri="{FF2B5EF4-FFF2-40B4-BE49-F238E27FC236}">
                  <a16:creationId xmlns:a16="http://schemas.microsoft.com/office/drawing/2014/main" id="{94820142-79DA-4069-9D9F-D25BDE6B530D}"/>
                </a:ext>
              </a:extLst>
            </p:cNvPr>
            <p:cNvSpPr/>
            <p:nvPr/>
          </p:nvSpPr>
          <p:spPr>
            <a:xfrm>
              <a:off x="0" y="0"/>
              <a:ext cx="12192000" cy="6858000"/>
            </a:xfrm>
            <a:prstGeom prst="rect">
              <a:avLst/>
            </a:prstGeom>
            <a:solidFill>
              <a:schemeClr val="bg1"/>
            </a:solidFill>
            <a:ln>
              <a:noFill/>
            </a:ln>
            <a:effectLst>
              <a:outerShdw blurRad="254000" dist="190500" algn="l"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5" name="Forma Livre: Forma 24">
              <a:extLst>
                <a:ext uri="{FF2B5EF4-FFF2-40B4-BE49-F238E27FC236}">
                  <a16:creationId xmlns:a16="http://schemas.microsoft.com/office/drawing/2014/main" id="{B9908032-D487-4CAD-87D9-D33EC81F2961}"/>
                </a:ext>
              </a:extLst>
            </p:cNvPr>
            <p:cNvSpPr/>
            <p:nvPr/>
          </p:nvSpPr>
          <p:spPr>
            <a:xfrm>
              <a:off x="11102158" y="2055687"/>
              <a:ext cx="1090246" cy="2746620"/>
            </a:xfrm>
            <a:custGeom>
              <a:avLst/>
              <a:gdLst>
                <a:gd name="connsiteX0" fmla="*/ 1090246 w 1090246"/>
                <a:gd name="connsiteY0" fmla="*/ 0 h 2180492"/>
                <a:gd name="connsiteX1" fmla="*/ 1090246 w 1090246"/>
                <a:gd name="connsiteY1" fmla="*/ 2180492 h 2180492"/>
                <a:gd name="connsiteX2" fmla="*/ 0 w 1090246"/>
                <a:gd name="connsiteY2" fmla="*/ 1090246 h 2180492"/>
                <a:gd name="connsiteX3" fmla="*/ 1090246 w 1090246"/>
                <a:gd name="connsiteY3" fmla="*/ 0 h 2180492"/>
              </a:gdLst>
              <a:ahLst/>
              <a:cxnLst>
                <a:cxn ang="0">
                  <a:pos x="connsiteX0" y="connsiteY0"/>
                </a:cxn>
                <a:cxn ang="0">
                  <a:pos x="connsiteX1" y="connsiteY1"/>
                </a:cxn>
                <a:cxn ang="0">
                  <a:pos x="connsiteX2" y="connsiteY2"/>
                </a:cxn>
                <a:cxn ang="0">
                  <a:pos x="connsiteX3" y="connsiteY3"/>
                </a:cxn>
              </a:cxnLst>
              <a:rect l="l" t="t" r="r" b="b"/>
              <a:pathLst>
                <a:path w="1090246" h="2180492">
                  <a:moveTo>
                    <a:pt x="1090246" y="0"/>
                  </a:moveTo>
                  <a:lnTo>
                    <a:pt x="1090246" y="2180492"/>
                  </a:lnTo>
                  <a:cubicBezTo>
                    <a:pt x="488120" y="2180492"/>
                    <a:pt x="0" y="1692372"/>
                    <a:pt x="0" y="1090246"/>
                  </a:cubicBezTo>
                  <a:cubicBezTo>
                    <a:pt x="0" y="488120"/>
                    <a:pt x="488120" y="0"/>
                    <a:pt x="1090246"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pic>
          <p:nvPicPr>
            <p:cNvPr id="27" name="Gráfico 26" descr="Lâmpada e engrenagem">
              <a:extLst>
                <a:ext uri="{FF2B5EF4-FFF2-40B4-BE49-F238E27FC236}">
                  <a16:creationId xmlns:a16="http://schemas.microsoft.com/office/drawing/2014/main" id="{86585834-7314-4BCE-841B-A557B8DBA3E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6200000">
              <a:off x="11189677" y="3200399"/>
              <a:ext cx="457200" cy="457200"/>
            </a:xfrm>
            <a:prstGeom prst="rect">
              <a:avLst/>
            </a:prstGeom>
          </p:spPr>
        </p:pic>
      </p:grpSp>
      <p:grpSp>
        <p:nvGrpSpPr>
          <p:cNvPr id="28" name="Agrupar 27">
            <a:extLst>
              <a:ext uri="{FF2B5EF4-FFF2-40B4-BE49-F238E27FC236}">
                <a16:creationId xmlns:a16="http://schemas.microsoft.com/office/drawing/2014/main" id="{5FD75D11-9902-4742-9BD6-346FBDB248B0}"/>
              </a:ext>
            </a:extLst>
          </p:cNvPr>
          <p:cNvGrpSpPr/>
          <p:nvPr/>
        </p:nvGrpSpPr>
        <p:grpSpPr>
          <a:xfrm>
            <a:off x="-11276524" y="0"/>
            <a:ext cx="12192000" cy="6858000"/>
            <a:chOff x="0" y="0"/>
            <a:chExt cx="12192000" cy="6858000"/>
          </a:xfrm>
        </p:grpSpPr>
        <p:sp>
          <p:nvSpPr>
            <p:cNvPr id="29" name="Retângulo 28">
              <a:extLst>
                <a:ext uri="{FF2B5EF4-FFF2-40B4-BE49-F238E27FC236}">
                  <a16:creationId xmlns:a16="http://schemas.microsoft.com/office/drawing/2014/main" id="{E53C0349-15DF-4AAC-BCAB-699345BFEEB3}"/>
                </a:ext>
              </a:extLst>
            </p:cNvPr>
            <p:cNvSpPr/>
            <p:nvPr/>
          </p:nvSpPr>
          <p:spPr>
            <a:xfrm>
              <a:off x="0" y="0"/>
              <a:ext cx="12192000" cy="6858000"/>
            </a:xfrm>
            <a:prstGeom prst="rect">
              <a:avLst/>
            </a:prstGeom>
            <a:solidFill>
              <a:schemeClr val="bg1"/>
            </a:solidFill>
            <a:ln>
              <a:noFill/>
            </a:ln>
            <a:effectLst>
              <a:outerShdw blurRad="254000" dist="190500" algn="l"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30" name="Forma Livre: Forma 29">
              <a:extLst>
                <a:ext uri="{FF2B5EF4-FFF2-40B4-BE49-F238E27FC236}">
                  <a16:creationId xmlns:a16="http://schemas.microsoft.com/office/drawing/2014/main" id="{1C3E1537-F235-4CE4-83E9-602216875D6B}"/>
                </a:ext>
              </a:extLst>
            </p:cNvPr>
            <p:cNvSpPr/>
            <p:nvPr/>
          </p:nvSpPr>
          <p:spPr>
            <a:xfrm>
              <a:off x="11101754" y="2307980"/>
              <a:ext cx="1090246" cy="2242038"/>
            </a:xfrm>
            <a:custGeom>
              <a:avLst/>
              <a:gdLst>
                <a:gd name="connsiteX0" fmla="*/ 1090246 w 1090246"/>
                <a:gd name="connsiteY0" fmla="*/ 0 h 2180492"/>
                <a:gd name="connsiteX1" fmla="*/ 1090246 w 1090246"/>
                <a:gd name="connsiteY1" fmla="*/ 2180492 h 2180492"/>
                <a:gd name="connsiteX2" fmla="*/ 0 w 1090246"/>
                <a:gd name="connsiteY2" fmla="*/ 1090246 h 2180492"/>
                <a:gd name="connsiteX3" fmla="*/ 1090246 w 1090246"/>
                <a:gd name="connsiteY3" fmla="*/ 0 h 2180492"/>
              </a:gdLst>
              <a:ahLst/>
              <a:cxnLst>
                <a:cxn ang="0">
                  <a:pos x="connsiteX0" y="connsiteY0"/>
                </a:cxn>
                <a:cxn ang="0">
                  <a:pos x="connsiteX1" y="connsiteY1"/>
                </a:cxn>
                <a:cxn ang="0">
                  <a:pos x="connsiteX2" y="connsiteY2"/>
                </a:cxn>
                <a:cxn ang="0">
                  <a:pos x="connsiteX3" y="connsiteY3"/>
                </a:cxn>
              </a:cxnLst>
              <a:rect l="l" t="t" r="r" b="b"/>
              <a:pathLst>
                <a:path w="1090246" h="2180492">
                  <a:moveTo>
                    <a:pt x="1090246" y="0"/>
                  </a:moveTo>
                  <a:lnTo>
                    <a:pt x="1090246" y="2180492"/>
                  </a:lnTo>
                  <a:cubicBezTo>
                    <a:pt x="488120" y="2180492"/>
                    <a:pt x="0" y="1692372"/>
                    <a:pt x="0" y="1090246"/>
                  </a:cubicBezTo>
                  <a:cubicBezTo>
                    <a:pt x="0" y="488120"/>
                    <a:pt x="488120" y="0"/>
                    <a:pt x="1090246"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pic>
          <p:nvPicPr>
            <p:cNvPr id="32" name="Gráfico 31" descr="Lâmpada e engrenagem">
              <a:extLst>
                <a:ext uri="{FF2B5EF4-FFF2-40B4-BE49-F238E27FC236}">
                  <a16:creationId xmlns:a16="http://schemas.microsoft.com/office/drawing/2014/main" id="{04DBDAFB-E277-4A63-B098-D3B3CF5AA7D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6200000">
              <a:off x="11189677" y="3200399"/>
              <a:ext cx="457200" cy="457200"/>
            </a:xfrm>
            <a:prstGeom prst="rect">
              <a:avLst/>
            </a:prstGeom>
          </p:spPr>
        </p:pic>
      </p:grpSp>
      <p:grpSp>
        <p:nvGrpSpPr>
          <p:cNvPr id="33" name="Agrupar 32">
            <a:extLst>
              <a:ext uri="{FF2B5EF4-FFF2-40B4-BE49-F238E27FC236}">
                <a16:creationId xmlns:a16="http://schemas.microsoft.com/office/drawing/2014/main" id="{B3D9466C-440B-4A97-A699-E3B3B39CB2F2}"/>
              </a:ext>
            </a:extLst>
          </p:cNvPr>
          <p:cNvGrpSpPr/>
          <p:nvPr/>
        </p:nvGrpSpPr>
        <p:grpSpPr>
          <a:xfrm>
            <a:off x="-11664005" y="0"/>
            <a:ext cx="12192000" cy="6858000"/>
            <a:chOff x="0" y="0"/>
            <a:chExt cx="12192000" cy="6858000"/>
          </a:xfrm>
        </p:grpSpPr>
        <p:sp>
          <p:nvSpPr>
            <p:cNvPr id="34" name="Retângulo 33">
              <a:extLst>
                <a:ext uri="{FF2B5EF4-FFF2-40B4-BE49-F238E27FC236}">
                  <a16:creationId xmlns:a16="http://schemas.microsoft.com/office/drawing/2014/main" id="{ED754DF1-4F17-4AB5-B689-5849F0669E51}"/>
                </a:ext>
              </a:extLst>
            </p:cNvPr>
            <p:cNvSpPr/>
            <p:nvPr/>
          </p:nvSpPr>
          <p:spPr>
            <a:xfrm>
              <a:off x="0" y="0"/>
              <a:ext cx="12192000" cy="6858000"/>
            </a:xfrm>
            <a:prstGeom prst="rect">
              <a:avLst/>
            </a:prstGeom>
            <a:solidFill>
              <a:schemeClr val="bg1"/>
            </a:solidFill>
            <a:ln>
              <a:noFill/>
            </a:ln>
            <a:effectLst>
              <a:outerShdw blurRad="254000" dist="190500" algn="l"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35" name="Forma Livre: Forma 34">
              <a:extLst>
                <a:ext uri="{FF2B5EF4-FFF2-40B4-BE49-F238E27FC236}">
                  <a16:creationId xmlns:a16="http://schemas.microsoft.com/office/drawing/2014/main" id="{23FE6C94-FB5A-487F-B7A8-A78CB628C95D}"/>
                </a:ext>
              </a:extLst>
            </p:cNvPr>
            <p:cNvSpPr/>
            <p:nvPr/>
          </p:nvSpPr>
          <p:spPr>
            <a:xfrm>
              <a:off x="11101754" y="2307980"/>
              <a:ext cx="1090246" cy="2242038"/>
            </a:xfrm>
            <a:custGeom>
              <a:avLst/>
              <a:gdLst>
                <a:gd name="connsiteX0" fmla="*/ 1090246 w 1090246"/>
                <a:gd name="connsiteY0" fmla="*/ 0 h 2180492"/>
                <a:gd name="connsiteX1" fmla="*/ 1090246 w 1090246"/>
                <a:gd name="connsiteY1" fmla="*/ 2180492 h 2180492"/>
                <a:gd name="connsiteX2" fmla="*/ 0 w 1090246"/>
                <a:gd name="connsiteY2" fmla="*/ 1090246 h 2180492"/>
                <a:gd name="connsiteX3" fmla="*/ 1090246 w 1090246"/>
                <a:gd name="connsiteY3" fmla="*/ 0 h 2180492"/>
              </a:gdLst>
              <a:ahLst/>
              <a:cxnLst>
                <a:cxn ang="0">
                  <a:pos x="connsiteX0" y="connsiteY0"/>
                </a:cxn>
                <a:cxn ang="0">
                  <a:pos x="connsiteX1" y="connsiteY1"/>
                </a:cxn>
                <a:cxn ang="0">
                  <a:pos x="connsiteX2" y="connsiteY2"/>
                </a:cxn>
                <a:cxn ang="0">
                  <a:pos x="connsiteX3" y="connsiteY3"/>
                </a:cxn>
              </a:cxnLst>
              <a:rect l="l" t="t" r="r" b="b"/>
              <a:pathLst>
                <a:path w="1090246" h="2180492">
                  <a:moveTo>
                    <a:pt x="1090246" y="0"/>
                  </a:moveTo>
                  <a:lnTo>
                    <a:pt x="1090246" y="2180492"/>
                  </a:lnTo>
                  <a:cubicBezTo>
                    <a:pt x="488120" y="2180492"/>
                    <a:pt x="0" y="1692372"/>
                    <a:pt x="0" y="1090246"/>
                  </a:cubicBezTo>
                  <a:cubicBezTo>
                    <a:pt x="0" y="488120"/>
                    <a:pt x="488120" y="0"/>
                    <a:pt x="1090246"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pic>
          <p:nvPicPr>
            <p:cNvPr id="37" name="Gráfico 36" descr="Lâmpada e engrenagem">
              <a:extLst>
                <a:ext uri="{FF2B5EF4-FFF2-40B4-BE49-F238E27FC236}">
                  <a16:creationId xmlns:a16="http://schemas.microsoft.com/office/drawing/2014/main" id="{6501E0E0-1251-4C0C-841F-C1D3A586766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6200000">
              <a:off x="11189677" y="3200399"/>
              <a:ext cx="457200" cy="457200"/>
            </a:xfrm>
            <a:prstGeom prst="rect">
              <a:avLst/>
            </a:prstGeom>
          </p:spPr>
        </p:pic>
      </p:grpSp>
      <p:pic>
        <p:nvPicPr>
          <p:cNvPr id="52" name="Picture 51">
            <a:extLst>
              <a:ext uri="{FF2B5EF4-FFF2-40B4-BE49-F238E27FC236}">
                <a16:creationId xmlns:a16="http://schemas.microsoft.com/office/drawing/2014/main" id="{B38128F9-5EC4-ACD8-E829-560FA45E77AF}"/>
              </a:ext>
            </a:extLst>
          </p:cNvPr>
          <p:cNvPicPr>
            <a:picLocks noChangeAspect="1"/>
          </p:cNvPicPr>
          <p:nvPr/>
        </p:nvPicPr>
        <p:blipFill>
          <a:blip r:embed="rId6"/>
          <a:stretch>
            <a:fillRect/>
          </a:stretch>
        </p:blipFill>
        <p:spPr>
          <a:xfrm>
            <a:off x="6139559" y="21432"/>
            <a:ext cx="3895725" cy="4886325"/>
          </a:xfrm>
          <a:prstGeom prst="rect">
            <a:avLst/>
          </a:prstGeom>
        </p:spPr>
      </p:pic>
      <p:sp>
        <p:nvSpPr>
          <p:cNvPr id="53" name="TextBox 52">
            <a:extLst>
              <a:ext uri="{FF2B5EF4-FFF2-40B4-BE49-F238E27FC236}">
                <a16:creationId xmlns:a16="http://schemas.microsoft.com/office/drawing/2014/main" id="{16B1B292-F7C0-1146-1BB2-4667A423E61A}"/>
              </a:ext>
            </a:extLst>
          </p:cNvPr>
          <p:cNvSpPr txBox="1"/>
          <p:nvPr/>
        </p:nvSpPr>
        <p:spPr>
          <a:xfrm>
            <a:off x="7077074" y="5029200"/>
            <a:ext cx="2166517" cy="369332"/>
          </a:xfrm>
          <a:prstGeom prst="rect">
            <a:avLst/>
          </a:prstGeom>
          <a:noFill/>
        </p:spPr>
        <p:txBody>
          <a:bodyPr wrap="square" rtlCol="0">
            <a:spAutoFit/>
          </a:bodyPr>
          <a:lstStyle/>
          <a:p>
            <a:r>
              <a:rPr lang="en-GB"/>
              <a:t>(Technews, 2021) </a:t>
            </a:r>
          </a:p>
        </p:txBody>
      </p:sp>
      <p:sp>
        <p:nvSpPr>
          <p:cNvPr id="54" name="TextBox 53">
            <a:extLst>
              <a:ext uri="{FF2B5EF4-FFF2-40B4-BE49-F238E27FC236}">
                <a16:creationId xmlns:a16="http://schemas.microsoft.com/office/drawing/2014/main" id="{C7F8D237-913D-E857-1DAC-1E5A0491B2C6}"/>
              </a:ext>
            </a:extLst>
          </p:cNvPr>
          <p:cNvSpPr txBox="1"/>
          <p:nvPr/>
        </p:nvSpPr>
        <p:spPr>
          <a:xfrm>
            <a:off x="2708361" y="352425"/>
            <a:ext cx="2933700" cy="646331"/>
          </a:xfrm>
          <a:prstGeom prst="rect">
            <a:avLst/>
          </a:prstGeom>
          <a:noFill/>
        </p:spPr>
        <p:txBody>
          <a:bodyPr wrap="square" rtlCol="0">
            <a:spAutoFit/>
          </a:bodyPr>
          <a:lstStyle/>
          <a:p>
            <a:r>
              <a:rPr lang="en-GB" sz="3600" b="1"/>
              <a:t>CLEARSCREEN</a:t>
            </a:r>
          </a:p>
        </p:txBody>
      </p:sp>
      <p:sp>
        <p:nvSpPr>
          <p:cNvPr id="60" name="TextBox 59">
            <a:extLst>
              <a:ext uri="{FF2B5EF4-FFF2-40B4-BE49-F238E27FC236}">
                <a16:creationId xmlns:a16="http://schemas.microsoft.com/office/drawing/2014/main" id="{31E31360-6C1E-C366-3B1B-FEBE9EE7BC59}"/>
              </a:ext>
            </a:extLst>
          </p:cNvPr>
          <p:cNvSpPr txBox="1"/>
          <p:nvPr/>
        </p:nvSpPr>
        <p:spPr>
          <a:xfrm>
            <a:off x="1579006" y="2906673"/>
            <a:ext cx="4089486" cy="1631216"/>
          </a:xfrm>
          <a:prstGeom prst="rect">
            <a:avLst/>
          </a:prstGeom>
          <a:noFill/>
        </p:spPr>
        <p:txBody>
          <a:bodyPr wrap="square" rtlCol="0">
            <a:spAutoFit/>
          </a:bodyPr>
          <a:lstStyle/>
          <a:p>
            <a:r>
              <a:rPr lang="en-GB" sz="2000"/>
              <a:t>During Covid-19 time visitors to English hospitals take a lateral flow test ahead of their visit and present the results to staff.</a:t>
            </a:r>
          </a:p>
          <a:p>
            <a:r>
              <a:rPr lang="en-GB" sz="2000"/>
              <a:t>(Health, 2023)</a:t>
            </a:r>
          </a:p>
        </p:txBody>
      </p:sp>
    </p:spTree>
    <p:extLst>
      <p:ext uri="{BB962C8B-B14F-4D97-AF65-F5344CB8AC3E}">
        <p14:creationId xmlns:p14="http://schemas.microsoft.com/office/powerpoint/2010/main" val="24219036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2"/>
                                        </p:tgtEl>
                                        <p:attrNameLst>
                                          <p:attrName>style.visibility</p:attrName>
                                        </p:attrNameLst>
                                      </p:cBhvr>
                                      <p:to>
                                        <p:strVal val="visible"/>
                                      </p:to>
                                    </p:set>
                                    <p:animEffect transition="in" filter="circle(in)">
                                      <p:cBhvr>
                                        <p:cTn id="7" dur="500"/>
                                        <p:tgtEl>
                                          <p:spTgt spid="5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60"/>
                                        </p:tgtEl>
                                        <p:attrNameLst>
                                          <p:attrName>style.visibility</p:attrName>
                                        </p:attrNameLst>
                                      </p:cBhvr>
                                      <p:to>
                                        <p:strVal val="visible"/>
                                      </p:to>
                                    </p:set>
                                    <p:animEffect transition="in" filter="barn(inVertical)">
                                      <p:cBhvr>
                                        <p:cTn id="10" dur="250"/>
                                        <p:tgtEl>
                                          <p:spTgt spid="60"/>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54"/>
                                        </p:tgtEl>
                                        <p:attrNameLst>
                                          <p:attrName>style.visibility</p:attrName>
                                        </p:attrNameLst>
                                      </p:cBhvr>
                                      <p:to>
                                        <p:strVal val="visible"/>
                                      </p:to>
                                    </p:set>
                                    <p:animEffect transition="in" filter="barn(inVertical)">
                                      <p:cBhvr>
                                        <p:cTn id="13" dur="250"/>
                                        <p:tgtEl>
                                          <p:spTgt spid="54"/>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53"/>
                                        </p:tgtEl>
                                        <p:attrNameLst>
                                          <p:attrName>style.visibility</p:attrName>
                                        </p:attrNameLst>
                                      </p:cBhvr>
                                      <p:to>
                                        <p:strVal val="visible"/>
                                      </p:to>
                                    </p:set>
                                    <p:animEffect transition="in" filter="wipe(down)">
                                      <p:cBhvr>
                                        <p:cTn id="16" dur="250"/>
                                        <p:tgtEl>
                                          <p:spTgt spid="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 grpId="0"/>
      <p:bldP spid="54" grpId="0"/>
      <p:bldP spid="6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Agrupar 10">
            <a:extLst>
              <a:ext uri="{FF2B5EF4-FFF2-40B4-BE49-F238E27FC236}">
                <a16:creationId xmlns:a16="http://schemas.microsoft.com/office/drawing/2014/main" id="{21DE8752-5BA6-468A-99CE-D253274B3AB9}"/>
              </a:ext>
            </a:extLst>
          </p:cNvPr>
          <p:cNvGrpSpPr/>
          <p:nvPr/>
        </p:nvGrpSpPr>
        <p:grpSpPr>
          <a:xfrm>
            <a:off x="17128" y="0"/>
            <a:ext cx="12245210" cy="6858000"/>
            <a:chOff x="0" y="0"/>
            <a:chExt cx="12245210" cy="6858000"/>
          </a:xfrm>
        </p:grpSpPr>
        <p:sp>
          <p:nvSpPr>
            <p:cNvPr id="2" name="Retângulo 1">
              <a:extLst>
                <a:ext uri="{FF2B5EF4-FFF2-40B4-BE49-F238E27FC236}">
                  <a16:creationId xmlns:a16="http://schemas.microsoft.com/office/drawing/2014/main" id="{9963C7ED-B9E9-4D7D-80D4-9B2BFAF27C85}"/>
                </a:ext>
              </a:extLst>
            </p:cNvPr>
            <p:cNvSpPr/>
            <p:nvPr/>
          </p:nvSpPr>
          <p:spPr>
            <a:xfrm>
              <a:off x="0" y="0"/>
              <a:ext cx="12192000" cy="6858000"/>
            </a:xfrm>
            <a:prstGeom prst="rect">
              <a:avLst/>
            </a:prstGeom>
            <a:solidFill>
              <a:schemeClr val="bg1"/>
            </a:solidFill>
            <a:ln>
              <a:noFill/>
            </a:ln>
            <a:effectLst>
              <a:outerShdw blurRad="254000" dist="190500" algn="l"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5" name="Forma Livre: Forma 4">
              <a:extLst>
                <a:ext uri="{FF2B5EF4-FFF2-40B4-BE49-F238E27FC236}">
                  <a16:creationId xmlns:a16="http://schemas.microsoft.com/office/drawing/2014/main" id="{25180695-F60B-478A-BC30-370489A5D187}"/>
                </a:ext>
              </a:extLst>
            </p:cNvPr>
            <p:cNvSpPr/>
            <p:nvPr/>
          </p:nvSpPr>
          <p:spPr>
            <a:xfrm>
              <a:off x="11101754" y="2307980"/>
              <a:ext cx="1090246" cy="2242038"/>
            </a:xfrm>
            <a:custGeom>
              <a:avLst/>
              <a:gdLst>
                <a:gd name="connsiteX0" fmla="*/ 1090246 w 1090246"/>
                <a:gd name="connsiteY0" fmla="*/ 0 h 2180492"/>
                <a:gd name="connsiteX1" fmla="*/ 1090246 w 1090246"/>
                <a:gd name="connsiteY1" fmla="*/ 2180492 h 2180492"/>
                <a:gd name="connsiteX2" fmla="*/ 0 w 1090246"/>
                <a:gd name="connsiteY2" fmla="*/ 1090246 h 2180492"/>
                <a:gd name="connsiteX3" fmla="*/ 1090246 w 1090246"/>
                <a:gd name="connsiteY3" fmla="*/ 0 h 2180492"/>
              </a:gdLst>
              <a:ahLst/>
              <a:cxnLst>
                <a:cxn ang="0">
                  <a:pos x="connsiteX0" y="connsiteY0"/>
                </a:cxn>
                <a:cxn ang="0">
                  <a:pos x="connsiteX1" y="connsiteY1"/>
                </a:cxn>
                <a:cxn ang="0">
                  <a:pos x="connsiteX2" y="connsiteY2"/>
                </a:cxn>
                <a:cxn ang="0">
                  <a:pos x="connsiteX3" y="connsiteY3"/>
                </a:cxn>
              </a:cxnLst>
              <a:rect l="l" t="t" r="r" b="b"/>
              <a:pathLst>
                <a:path w="1090246" h="2180492">
                  <a:moveTo>
                    <a:pt x="1090246" y="0"/>
                  </a:moveTo>
                  <a:lnTo>
                    <a:pt x="1090246" y="2180492"/>
                  </a:lnTo>
                  <a:cubicBezTo>
                    <a:pt x="488120" y="2180492"/>
                    <a:pt x="0" y="1692372"/>
                    <a:pt x="0" y="1090246"/>
                  </a:cubicBezTo>
                  <a:cubicBezTo>
                    <a:pt x="0" y="488120"/>
                    <a:pt x="488120" y="0"/>
                    <a:pt x="1090246"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6" name="CaixaDeTexto 5">
              <a:extLst>
                <a:ext uri="{FF2B5EF4-FFF2-40B4-BE49-F238E27FC236}">
                  <a16:creationId xmlns:a16="http://schemas.microsoft.com/office/drawing/2014/main" id="{970E01A9-ABD4-45CB-94D2-1B9CA6196141}"/>
                </a:ext>
              </a:extLst>
            </p:cNvPr>
            <p:cNvSpPr txBox="1"/>
            <p:nvPr/>
          </p:nvSpPr>
          <p:spPr>
            <a:xfrm rot="16200000">
              <a:off x="10739484" y="3117961"/>
              <a:ext cx="2426677"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lumMod val="95000"/>
                  </a:prstClr>
                </a:solidFill>
                <a:effectLst/>
                <a:uLnTx/>
                <a:uFillTx/>
                <a:latin typeface="Bebas Neue" panose="020B0606020202050201" pitchFamily="34" charset="0"/>
              </a:endParaRPr>
            </a:p>
          </p:txBody>
        </p:sp>
        <p:pic>
          <p:nvPicPr>
            <p:cNvPr id="10" name="Gráfico 9" descr="Lâmpada e engrenagem">
              <a:extLst>
                <a:ext uri="{FF2B5EF4-FFF2-40B4-BE49-F238E27FC236}">
                  <a16:creationId xmlns:a16="http://schemas.microsoft.com/office/drawing/2014/main" id="{1EF2C0F5-8C00-4CA9-AF02-B654091A06E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6200000">
              <a:off x="11189677" y="3200399"/>
              <a:ext cx="457200" cy="457200"/>
            </a:xfrm>
            <a:prstGeom prst="rect">
              <a:avLst/>
            </a:prstGeom>
          </p:spPr>
        </p:pic>
      </p:grpSp>
      <p:grpSp>
        <p:nvGrpSpPr>
          <p:cNvPr id="18" name="Agrupar 17">
            <a:extLst>
              <a:ext uri="{FF2B5EF4-FFF2-40B4-BE49-F238E27FC236}">
                <a16:creationId xmlns:a16="http://schemas.microsoft.com/office/drawing/2014/main" id="{9D8FAE16-E8A3-43C0-A26C-C9F8E75F89A3}"/>
              </a:ext>
            </a:extLst>
          </p:cNvPr>
          <p:cNvGrpSpPr/>
          <p:nvPr/>
        </p:nvGrpSpPr>
        <p:grpSpPr>
          <a:xfrm>
            <a:off x="-453939" y="0"/>
            <a:ext cx="12222669" cy="6858000"/>
            <a:chOff x="0" y="0"/>
            <a:chExt cx="12222669" cy="6858000"/>
          </a:xfrm>
        </p:grpSpPr>
        <p:sp>
          <p:nvSpPr>
            <p:cNvPr id="19" name="Retângulo 18">
              <a:extLst>
                <a:ext uri="{FF2B5EF4-FFF2-40B4-BE49-F238E27FC236}">
                  <a16:creationId xmlns:a16="http://schemas.microsoft.com/office/drawing/2014/main" id="{FB1E3519-5630-49C7-AC21-F923AFD1DAEB}"/>
                </a:ext>
              </a:extLst>
            </p:cNvPr>
            <p:cNvSpPr/>
            <p:nvPr/>
          </p:nvSpPr>
          <p:spPr>
            <a:xfrm>
              <a:off x="0" y="0"/>
              <a:ext cx="12192000" cy="6858000"/>
            </a:xfrm>
            <a:prstGeom prst="rect">
              <a:avLst/>
            </a:prstGeom>
            <a:solidFill>
              <a:schemeClr val="bg1"/>
            </a:solidFill>
            <a:ln>
              <a:noFill/>
            </a:ln>
            <a:effectLst>
              <a:outerShdw blurRad="254000" dist="190500" algn="l"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0" name="Forma Livre: Forma 19">
              <a:extLst>
                <a:ext uri="{FF2B5EF4-FFF2-40B4-BE49-F238E27FC236}">
                  <a16:creationId xmlns:a16="http://schemas.microsoft.com/office/drawing/2014/main" id="{CFCFF76D-0351-4F1E-8F72-063E8A8B35FB}"/>
                </a:ext>
              </a:extLst>
            </p:cNvPr>
            <p:cNvSpPr/>
            <p:nvPr/>
          </p:nvSpPr>
          <p:spPr>
            <a:xfrm>
              <a:off x="11101754" y="2307980"/>
              <a:ext cx="1090246" cy="2242038"/>
            </a:xfrm>
            <a:custGeom>
              <a:avLst/>
              <a:gdLst>
                <a:gd name="connsiteX0" fmla="*/ 1090246 w 1090246"/>
                <a:gd name="connsiteY0" fmla="*/ 0 h 2180492"/>
                <a:gd name="connsiteX1" fmla="*/ 1090246 w 1090246"/>
                <a:gd name="connsiteY1" fmla="*/ 2180492 h 2180492"/>
                <a:gd name="connsiteX2" fmla="*/ 0 w 1090246"/>
                <a:gd name="connsiteY2" fmla="*/ 1090246 h 2180492"/>
                <a:gd name="connsiteX3" fmla="*/ 1090246 w 1090246"/>
                <a:gd name="connsiteY3" fmla="*/ 0 h 2180492"/>
              </a:gdLst>
              <a:ahLst/>
              <a:cxnLst>
                <a:cxn ang="0">
                  <a:pos x="connsiteX0" y="connsiteY0"/>
                </a:cxn>
                <a:cxn ang="0">
                  <a:pos x="connsiteX1" y="connsiteY1"/>
                </a:cxn>
                <a:cxn ang="0">
                  <a:pos x="connsiteX2" y="connsiteY2"/>
                </a:cxn>
                <a:cxn ang="0">
                  <a:pos x="connsiteX3" y="connsiteY3"/>
                </a:cxn>
              </a:cxnLst>
              <a:rect l="l" t="t" r="r" b="b"/>
              <a:pathLst>
                <a:path w="1090246" h="2180492">
                  <a:moveTo>
                    <a:pt x="1090246" y="0"/>
                  </a:moveTo>
                  <a:lnTo>
                    <a:pt x="1090246" y="2180492"/>
                  </a:lnTo>
                  <a:cubicBezTo>
                    <a:pt x="488120" y="2180492"/>
                    <a:pt x="0" y="1692372"/>
                    <a:pt x="0" y="1090246"/>
                  </a:cubicBezTo>
                  <a:cubicBezTo>
                    <a:pt x="0" y="488120"/>
                    <a:pt x="488120" y="0"/>
                    <a:pt x="109024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1" name="CaixaDeTexto 20">
              <a:extLst>
                <a:ext uri="{FF2B5EF4-FFF2-40B4-BE49-F238E27FC236}">
                  <a16:creationId xmlns:a16="http://schemas.microsoft.com/office/drawing/2014/main" id="{75881844-8BA6-4707-A4B3-2B08CE5003D2}"/>
                </a:ext>
              </a:extLst>
            </p:cNvPr>
            <p:cNvSpPr txBox="1"/>
            <p:nvPr/>
          </p:nvSpPr>
          <p:spPr>
            <a:xfrm rot="16200000">
              <a:off x="10716943" y="3111089"/>
              <a:ext cx="2426677"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lumMod val="95000"/>
                  </a:prstClr>
                </a:solidFill>
                <a:effectLst/>
                <a:uLnTx/>
                <a:uFillTx/>
                <a:latin typeface="Bebas Neue" panose="020B0606020202050201" pitchFamily="34" charset="0"/>
              </a:endParaRPr>
            </a:p>
          </p:txBody>
        </p:sp>
        <p:pic>
          <p:nvPicPr>
            <p:cNvPr id="22" name="Gráfico 21" descr="Lâmpada e engrenagem">
              <a:extLst>
                <a:ext uri="{FF2B5EF4-FFF2-40B4-BE49-F238E27FC236}">
                  <a16:creationId xmlns:a16="http://schemas.microsoft.com/office/drawing/2014/main" id="{38FC1870-FBAC-4FF5-97C4-2BE967D7C18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6200000">
              <a:off x="11189677" y="3200399"/>
              <a:ext cx="457200" cy="457200"/>
            </a:xfrm>
            <a:prstGeom prst="rect">
              <a:avLst/>
            </a:prstGeom>
          </p:spPr>
        </p:pic>
      </p:grpSp>
      <p:grpSp>
        <p:nvGrpSpPr>
          <p:cNvPr id="23" name="Agrupar 22">
            <a:extLst>
              <a:ext uri="{FF2B5EF4-FFF2-40B4-BE49-F238E27FC236}">
                <a16:creationId xmlns:a16="http://schemas.microsoft.com/office/drawing/2014/main" id="{4CB5F014-3BF5-4FA7-8BF6-1E41906EE184}"/>
              </a:ext>
            </a:extLst>
          </p:cNvPr>
          <p:cNvGrpSpPr/>
          <p:nvPr/>
        </p:nvGrpSpPr>
        <p:grpSpPr>
          <a:xfrm>
            <a:off x="-941106" y="0"/>
            <a:ext cx="12248609" cy="6858000"/>
            <a:chOff x="0" y="0"/>
            <a:chExt cx="12248609" cy="6858000"/>
          </a:xfrm>
        </p:grpSpPr>
        <p:sp>
          <p:nvSpPr>
            <p:cNvPr id="24" name="Retângulo 23">
              <a:extLst>
                <a:ext uri="{FF2B5EF4-FFF2-40B4-BE49-F238E27FC236}">
                  <a16:creationId xmlns:a16="http://schemas.microsoft.com/office/drawing/2014/main" id="{94820142-79DA-4069-9D9F-D25BDE6B530D}"/>
                </a:ext>
              </a:extLst>
            </p:cNvPr>
            <p:cNvSpPr/>
            <p:nvPr/>
          </p:nvSpPr>
          <p:spPr>
            <a:xfrm>
              <a:off x="0" y="0"/>
              <a:ext cx="12192000" cy="6858000"/>
            </a:xfrm>
            <a:prstGeom prst="rect">
              <a:avLst/>
            </a:prstGeom>
            <a:solidFill>
              <a:schemeClr val="bg1"/>
            </a:solidFill>
            <a:ln>
              <a:noFill/>
            </a:ln>
            <a:effectLst>
              <a:outerShdw blurRad="254000" dist="190500" algn="l"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5" name="Forma Livre: Forma 24">
              <a:extLst>
                <a:ext uri="{FF2B5EF4-FFF2-40B4-BE49-F238E27FC236}">
                  <a16:creationId xmlns:a16="http://schemas.microsoft.com/office/drawing/2014/main" id="{B9908032-D487-4CAD-87D9-D33EC81F2961}"/>
                </a:ext>
              </a:extLst>
            </p:cNvPr>
            <p:cNvSpPr/>
            <p:nvPr/>
          </p:nvSpPr>
          <p:spPr>
            <a:xfrm>
              <a:off x="11102158" y="2055687"/>
              <a:ext cx="1090246" cy="2746620"/>
            </a:xfrm>
            <a:custGeom>
              <a:avLst/>
              <a:gdLst>
                <a:gd name="connsiteX0" fmla="*/ 1090246 w 1090246"/>
                <a:gd name="connsiteY0" fmla="*/ 0 h 2180492"/>
                <a:gd name="connsiteX1" fmla="*/ 1090246 w 1090246"/>
                <a:gd name="connsiteY1" fmla="*/ 2180492 h 2180492"/>
                <a:gd name="connsiteX2" fmla="*/ 0 w 1090246"/>
                <a:gd name="connsiteY2" fmla="*/ 1090246 h 2180492"/>
                <a:gd name="connsiteX3" fmla="*/ 1090246 w 1090246"/>
                <a:gd name="connsiteY3" fmla="*/ 0 h 2180492"/>
              </a:gdLst>
              <a:ahLst/>
              <a:cxnLst>
                <a:cxn ang="0">
                  <a:pos x="connsiteX0" y="connsiteY0"/>
                </a:cxn>
                <a:cxn ang="0">
                  <a:pos x="connsiteX1" y="connsiteY1"/>
                </a:cxn>
                <a:cxn ang="0">
                  <a:pos x="connsiteX2" y="connsiteY2"/>
                </a:cxn>
                <a:cxn ang="0">
                  <a:pos x="connsiteX3" y="connsiteY3"/>
                </a:cxn>
              </a:cxnLst>
              <a:rect l="l" t="t" r="r" b="b"/>
              <a:pathLst>
                <a:path w="1090246" h="2180492">
                  <a:moveTo>
                    <a:pt x="1090246" y="0"/>
                  </a:moveTo>
                  <a:lnTo>
                    <a:pt x="1090246" y="2180492"/>
                  </a:lnTo>
                  <a:cubicBezTo>
                    <a:pt x="488120" y="2180492"/>
                    <a:pt x="0" y="1692372"/>
                    <a:pt x="0" y="1090246"/>
                  </a:cubicBezTo>
                  <a:cubicBezTo>
                    <a:pt x="0" y="488120"/>
                    <a:pt x="488120" y="0"/>
                    <a:pt x="1090246"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6" name="CaixaDeTexto 25">
              <a:extLst>
                <a:ext uri="{FF2B5EF4-FFF2-40B4-BE49-F238E27FC236}">
                  <a16:creationId xmlns:a16="http://schemas.microsoft.com/office/drawing/2014/main" id="{CE08672F-899E-41D8-84FB-E7783E7589E5}"/>
                </a:ext>
              </a:extLst>
            </p:cNvPr>
            <p:cNvSpPr txBox="1"/>
            <p:nvPr/>
          </p:nvSpPr>
          <p:spPr>
            <a:xfrm rot="16200000">
              <a:off x="10582911" y="3136609"/>
              <a:ext cx="2746621"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lumMod val="95000"/>
                  </a:prstClr>
                </a:solidFill>
                <a:effectLst/>
                <a:uLnTx/>
                <a:uFillTx/>
                <a:latin typeface="Bebas Neue" panose="020B0606020202050201" pitchFamily="34" charset="0"/>
              </a:endParaRPr>
            </a:p>
          </p:txBody>
        </p:sp>
        <p:pic>
          <p:nvPicPr>
            <p:cNvPr id="27" name="Gráfico 26" descr="Lâmpada e engrenagem">
              <a:extLst>
                <a:ext uri="{FF2B5EF4-FFF2-40B4-BE49-F238E27FC236}">
                  <a16:creationId xmlns:a16="http://schemas.microsoft.com/office/drawing/2014/main" id="{86585834-7314-4BCE-841B-A557B8DBA3E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6200000">
              <a:off x="11189677" y="3200399"/>
              <a:ext cx="457200" cy="457200"/>
            </a:xfrm>
            <a:prstGeom prst="rect">
              <a:avLst/>
            </a:prstGeom>
          </p:spPr>
        </p:pic>
      </p:grpSp>
      <p:grpSp>
        <p:nvGrpSpPr>
          <p:cNvPr id="28" name="Agrupar 27">
            <a:extLst>
              <a:ext uri="{FF2B5EF4-FFF2-40B4-BE49-F238E27FC236}">
                <a16:creationId xmlns:a16="http://schemas.microsoft.com/office/drawing/2014/main" id="{5FD75D11-9902-4742-9BD6-346FBDB248B0}"/>
              </a:ext>
            </a:extLst>
          </p:cNvPr>
          <p:cNvGrpSpPr/>
          <p:nvPr/>
        </p:nvGrpSpPr>
        <p:grpSpPr>
          <a:xfrm>
            <a:off x="-1482843" y="0"/>
            <a:ext cx="12259090" cy="6858000"/>
            <a:chOff x="0" y="0"/>
            <a:chExt cx="12259090" cy="6858000"/>
          </a:xfrm>
        </p:grpSpPr>
        <p:sp>
          <p:nvSpPr>
            <p:cNvPr id="29" name="Retângulo 28">
              <a:extLst>
                <a:ext uri="{FF2B5EF4-FFF2-40B4-BE49-F238E27FC236}">
                  <a16:creationId xmlns:a16="http://schemas.microsoft.com/office/drawing/2014/main" id="{E53C0349-15DF-4AAC-BCAB-699345BFEEB3}"/>
                </a:ext>
              </a:extLst>
            </p:cNvPr>
            <p:cNvSpPr/>
            <p:nvPr/>
          </p:nvSpPr>
          <p:spPr>
            <a:xfrm>
              <a:off x="0" y="0"/>
              <a:ext cx="12192000" cy="6858000"/>
            </a:xfrm>
            <a:prstGeom prst="rect">
              <a:avLst/>
            </a:prstGeom>
            <a:solidFill>
              <a:schemeClr val="bg1"/>
            </a:solidFill>
            <a:ln>
              <a:noFill/>
            </a:ln>
            <a:effectLst>
              <a:outerShdw blurRad="254000" dist="190500" algn="l"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30" name="Forma Livre: Forma 29">
              <a:extLst>
                <a:ext uri="{FF2B5EF4-FFF2-40B4-BE49-F238E27FC236}">
                  <a16:creationId xmlns:a16="http://schemas.microsoft.com/office/drawing/2014/main" id="{1C3E1537-F235-4CE4-83E9-602216875D6B}"/>
                </a:ext>
              </a:extLst>
            </p:cNvPr>
            <p:cNvSpPr/>
            <p:nvPr/>
          </p:nvSpPr>
          <p:spPr>
            <a:xfrm>
              <a:off x="11101754" y="2307980"/>
              <a:ext cx="1090246" cy="2242038"/>
            </a:xfrm>
            <a:custGeom>
              <a:avLst/>
              <a:gdLst>
                <a:gd name="connsiteX0" fmla="*/ 1090246 w 1090246"/>
                <a:gd name="connsiteY0" fmla="*/ 0 h 2180492"/>
                <a:gd name="connsiteX1" fmla="*/ 1090246 w 1090246"/>
                <a:gd name="connsiteY1" fmla="*/ 2180492 h 2180492"/>
                <a:gd name="connsiteX2" fmla="*/ 0 w 1090246"/>
                <a:gd name="connsiteY2" fmla="*/ 1090246 h 2180492"/>
                <a:gd name="connsiteX3" fmla="*/ 1090246 w 1090246"/>
                <a:gd name="connsiteY3" fmla="*/ 0 h 2180492"/>
              </a:gdLst>
              <a:ahLst/>
              <a:cxnLst>
                <a:cxn ang="0">
                  <a:pos x="connsiteX0" y="connsiteY0"/>
                </a:cxn>
                <a:cxn ang="0">
                  <a:pos x="connsiteX1" y="connsiteY1"/>
                </a:cxn>
                <a:cxn ang="0">
                  <a:pos x="connsiteX2" y="connsiteY2"/>
                </a:cxn>
                <a:cxn ang="0">
                  <a:pos x="connsiteX3" y="connsiteY3"/>
                </a:cxn>
              </a:cxnLst>
              <a:rect l="l" t="t" r="r" b="b"/>
              <a:pathLst>
                <a:path w="1090246" h="2180492">
                  <a:moveTo>
                    <a:pt x="1090246" y="0"/>
                  </a:moveTo>
                  <a:lnTo>
                    <a:pt x="1090246" y="2180492"/>
                  </a:lnTo>
                  <a:cubicBezTo>
                    <a:pt x="488120" y="2180492"/>
                    <a:pt x="0" y="1692372"/>
                    <a:pt x="0" y="1090246"/>
                  </a:cubicBezTo>
                  <a:cubicBezTo>
                    <a:pt x="0" y="488120"/>
                    <a:pt x="488120" y="0"/>
                    <a:pt x="1090246"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31" name="CaixaDeTexto 30">
              <a:extLst>
                <a:ext uri="{FF2B5EF4-FFF2-40B4-BE49-F238E27FC236}">
                  <a16:creationId xmlns:a16="http://schemas.microsoft.com/office/drawing/2014/main" id="{763DCD8E-10F1-4228-B6C8-603D532645D5}"/>
                </a:ext>
              </a:extLst>
            </p:cNvPr>
            <p:cNvSpPr txBox="1"/>
            <p:nvPr/>
          </p:nvSpPr>
          <p:spPr>
            <a:xfrm rot="16200000">
              <a:off x="10753364" y="3136608"/>
              <a:ext cx="2426677"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lumMod val="95000"/>
                  </a:prstClr>
                </a:solidFill>
                <a:effectLst/>
                <a:uLnTx/>
                <a:uFillTx/>
                <a:latin typeface="Bebas Neue" panose="020B0606020202050201" pitchFamily="34" charset="0"/>
              </a:endParaRPr>
            </a:p>
          </p:txBody>
        </p:sp>
        <p:pic>
          <p:nvPicPr>
            <p:cNvPr id="32" name="Gráfico 31" descr="Lâmpada e engrenagem">
              <a:extLst>
                <a:ext uri="{FF2B5EF4-FFF2-40B4-BE49-F238E27FC236}">
                  <a16:creationId xmlns:a16="http://schemas.microsoft.com/office/drawing/2014/main" id="{04DBDAFB-E277-4A63-B098-D3B3CF5AA7D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6200000">
              <a:off x="11189677" y="3200399"/>
              <a:ext cx="457200" cy="457200"/>
            </a:xfrm>
            <a:prstGeom prst="rect">
              <a:avLst/>
            </a:prstGeom>
          </p:spPr>
        </p:pic>
      </p:grpSp>
      <p:grpSp>
        <p:nvGrpSpPr>
          <p:cNvPr id="33" name="Agrupar 32">
            <a:extLst>
              <a:ext uri="{FF2B5EF4-FFF2-40B4-BE49-F238E27FC236}">
                <a16:creationId xmlns:a16="http://schemas.microsoft.com/office/drawing/2014/main" id="{B3D9466C-440B-4A97-A699-E3B3B39CB2F2}"/>
              </a:ext>
            </a:extLst>
          </p:cNvPr>
          <p:cNvGrpSpPr/>
          <p:nvPr/>
        </p:nvGrpSpPr>
        <p:grpSpPr>
          <a:xfrm>
            <a:off x="-11728769" y="0"/>
            <a:ext cx="12242244" cy="6858000"/>
            <a:chOff x="0" y="0"/>
            <a:chExt cx="12242244" cy="6858000"/>
          </a:xfrm>
        </p:grpSpPr>
        <p:sp>
          <p:nvSpPr>
            <p:cNvPr id="34" name="Retângulo 33">
              <a:extLst>
                <a:ext uri="{FF2B5EF4-FFF2-40B4-BE49-F238E27FC236}">
                  <a16:creationId xmlns:a16="http://schemas.microsoft.com/office/drawing/2014/main" id="{ED754DF1-4F17-4AB5-B689-5849F0669E51}"/>
                </a:ext>
              </a:extLst>
            </p:cNvPr>
            <p:cNvSpPr/>
            <p:nvPr/>
          </p:nvSpPr>
          <p:spPr>
            <a:xfrm>
              <a:off x="0" y="0"/>
              <a:ext cx="12192000" cy="6858000"/>
            </a:xfrm>
            <a:prstGeom prst="rect">
              <a:avLst/>
            </a:prstGeom>
            <a:solidFill>
              <a:schemeClr val="bg1"/>
            </a:solidFill>
            <a:ln>
              <a:noFill/>
            </a:ln>
            <a:effectLst>
              <a:outerShdw blurRad="254000" dist="190500" algn="l"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35" name="Forma Livre: Forma 34">
              <a:extLst>
                <a:ext uri="{FF2B5EF4-FFF2-40B4-BE49-F238E27FC236}">
                  <a16:creationId xmlns:a16="http://schemas.microsoft.com/office/drawing/2014/main" id="{23FE6C94-FB5A-487F-B7A8-A78CB628C95D}"/>
                </a:ext>
              </a:extLst>
            </p:cNvPr>
            <p:cNvSpPr/>
            <p:nvPr/>
          </p:nvSpPr>
          <p:spPr>
            <a:xfrm>
              <a:off x="11101754" y="2307980"/>
              <a:ext cx="1090246" cy="2242038"/>
            </a:xfrm>
            <a:custGeom>
              <a:avLst/>
              <a:gdLst>
                <a:gd name="connsiteX0" fmla="*/ 1090246 w 1090246"/>
                <a:gd name="connsiteY0" fmla="*/ 0 h 2180492"/>
                <a:gd name="connsiteX1" fmla="*/ 1090246 w 1090246"/>
                <a:gd name="connsiteY1" fmla="*/ 2180492 h 2180492"/>
                <a:gd name="connsiteX2" fmla="*/ 0 w 1090246"/>
                <a:gd name="connsiteY2" fmla="*/ 1090246 h 2180492"/>
                <a:gd name="connsiteX3" fmla="*/ 1090246 w 1090246"/>
                <a:gd name="connsiteY3" fmla="*/ 0 h 2180492"/>
              </a:gdLst>
              <a:ahLst/>
              <a:cxnLst>
                <a:cxn ang="0">
                  <a:pos x="connsiteX0" y="connsiteY0"/>
                </a:cxn>
                <a:cxn ang="0">
                  <a:pos x="connsiteX1" y="connsiteY1"/>
                </a:cxn>
                <a:cxn ang="0">
                  <a:pos x="connsiteX2" y="connsiteY2"/>
                </a:cxn>
                <a:cxn ang="0">
                  <a:pos x="connsiteX3" y="connsiteY3"/>
                </a:cxn>
              </a:cxnLst>
              <a:rect l="l" t="t" r="r" b="b"/>
              <a:pathLst>
                <a:path w="1090246" h="2180492">
                  <a:moveTo>
                    <a:pt x="1090246" y="0"/>
                  </a:moveTo>
                  <a:lnTo>
                    <a:pt x="1090246" y="2180492"/>
                  </a:lnTo>
                  <a:cubicBezTo>
                    <a:pt x="488120" y="2180492"/>
                    <a:pt x="0" y="1692372"/>
                    <a:pt x="0" y="1090246"/>
                  </a:cubicBezTo>
                  <a:cubicBezTo>
                    <a:pt x="0" y="488120"/>
                    <a:pt x="488120" y="0"/>
                    <a:pt x="1090246"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36" name="CaixaDeTexto 35">
              <a:extLst>
                <a:ext uri="{FF2B5EF4-FFF2-40B4-BE49-F238E27FC236}">
                  <a16:creationId xmlns:a16="http://schemas.microsoft.com/office/drawing/2014/main" id="{DBA373A9-A29B-4F7E-908C-47B5C0BFF9E9}"/>
                </a:ext>
              </a:extLst>
            </p:cNvPr>
            <p:cNvSpPr txBox="1"/>
            <p:nvPr/>
          </p:nvSpPr>
          <p:spPr>
            <a:xfrm rot="16200000">
              <a:off x="10736518" y="3136612"/>
              <a:ext cx="2426677"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i="0" u="none" strike="noStrike" kern="1200" cap="none" spc="0" normalizeH="0" baseline="0" noProof="0">
                <a:ln>
                  <a:noFill/>
                </a:ln>
                <a:solidFill>
                  <a:prstClr val="white">
                    <a:lumMod val="95000"/>
                  </a:prstClr>
                </a:solidFill>
                <a:effectLst/>
                <a:uLnTx/>
                <a:uFillTx/>
                <a:latin typeface="Bebas Neue" panose="020B0606020202050201" pitchFamily="34" charset="0"/>
              </a:endParaRPr>
            </a:p>
          </p:txBody>
        </p:sp>
        <p:pic>
          <p:nvPicPr>
            <p:cNvPr id="37" name="Gráfico 36" descr="Lâmpada e engrenagem">
              <a:extLst>
                <a:ext uri="{FF2B5EF4-FFF2-40B4-BE49-F238E27FC236}">
                  <a16:creationId xmlns:a16="http://schemas.microsoft.com/office/drawing/2014/main" id="{6501E0E0-1251-4C0C-841F-C1D3A586766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6200000">
              <a:off x="11189677" y="3200399"/>
              <a:ext cx="457200" cy="457200"/>
            </a:xfrm>
            <a:prstGeom prst="rect">
              <a:avLst/>
            </a:prstGeom>
          </p:spPr>
        </p:pic>
      </p:grpSp>
      <p:pic>
        <p:nvPicPr>
          <p:cNvPr id="4" name="Picture 3">
            <a:extLst>
              <a:ext uri="{FF2B5EF4-FFF2-40B4-BE49-F238E27FC236}">
                <a16:creationId xmlns:a16="http://schemas.microsoft.com/office/drawing/2014/main" id="{90BAB099-B826-8556-4D69-A7B17ECDC557}"/>
              </a:ext>
            </a:extLst>
          </p:cNvPr>
          <p:cNvPicPr>
            <a:picLocks noChangeAspect="1"/>
          </p:cNvPicPr>
          <p:nvPr/>
        </p:nvPicPr>
        <p:blipFill>
          <a:blip r:embed="rId6"/>
          <a:stretch>
            <a:fillRect/>
          </a:stretch>
        </p:blipFill>
        <p:spPr>
          <a:xfrm>
            <a:off x="5961743" y="2111618"/>
            <a:ext cx="3543300" cy="2438400"/>
          </a:xfrm>
          <a:prstGeom prst="rect">
            <a:avLst/>
          </a:prstGeom>
        </p:spPr>
      </p:pic>
      <p:pic>
        <p:nvPicPr>
          <p:cNvPr id="8" name="Picture 7">
            <a:extLst>
              <a:ext uri="{FF2B5EF4-FFF2-40B4-BE49-F238E27FC236}">
                <a16:creationId xmlns:a16="http://schemas.microsoft.com/office/drawing/2014/main" id="{DCE6DA11-E3F6-1631-A621-D8148FA3AA09}"/>
              </a:ext>
            </a:extLst>
          </p:cNvPr>
          <p:cNvPicPr>
            <a:picLocks noChangeAspect="1"/>
          </p:cNvPicPr>
          <p:nvPr/>
        </p:nvPicPr>
        <p:blipFill>
          <a:blip r:embed="rId7"/>
          <a:stretch>
            <a:fillRect/>
          </a:stretch>
        </p:blipFill>
        <p:spPr>
          <a:xfrm>
            <a:off x="777322" y="2307980"/>
            <a:ext cx="2231140" cy="1981812"/>
          </a:xfrm>
          <a:prstGeom prst="rect">
            <a:avLst/>
          </a:prstGeom>
        </p:spPr>
      </p:pic>
      <p:cxnSp>
        <p:nvCxnSpPr>
          <p:cNvPr id="12" name="Straight Arrow Connector 11">
            <a:extLst>
              <a:ext uri="{FF2B5EF4-FFF2-40B4-BE49-F238E27FC236}">
                <a16:creationId xmlns:a16="http://schemas.microsoft.com/office/drawing/2014/main" id="{74EB9576-4AE8-FF75-4A4B-8EEF92E4563F}"/>
              </a:ext>
            </a:extLst>
          </p:cNvPr>
          <p:cNvCxnSpPr>
            <a:cxnSpLocks/>
          </p:cNvCxnSpPr>
          <p:nvPr/>
        </p:nvCxnSpPr>
        <p:spPr>
          <a:xfrm>
            <a:off x="2847975" y="3428995"/>
            <a:ext cx="3045711" cy="0"/>
          </a:xfrm>
          <a:prstGeom prst="straightConnector1">
            <a:avLst/>
          </a:prstGeom>
          <a:ln>
            <a:tailEnd type="triangle"/>
          </a:ln>
          <a:effectLst>
            <a:outerShdw blurRad="50800" dist="38100" dir="16200000" rotWithShape="0">
              <a:prstClr val="black">
                <a:alpha val="40000"/>
              </a:prstClr>
            </a:outerShdw>
          </a:effectLst>
        </p:spPr>
        <p:style>
          <a:lnRef idx="1">
            <a:schemeClr val="dk1"/>
          </a:lnRef>
          <a:fillRef idx="0">
            <a:schemeClr val="dk1"/>
          </a:fillRef>
          <a:effectRef idx="0">
            <a:schemeClr val="dk1"/>
          </a:effectRef>
          <a:fontRef idx="minor">
            <a:schemeClr val="tx1"/>
          </a:fontRef>
        </p:style>
      </p:cxnSp>
      <p:sp>
        <p:nvSpPr>
          <p:cNvPr id="14" name="TextBox 13">
            <a:extLst>
              <a:ext uri="{FF2B5EF4-FFF2-40B4-BE49-F238E27FC236}">
                <a16:creationId xmlns:a16="http://schemas.microsoft.com/office/drawing/2014/main" id="{6A705791-3040-BE2E-74BD-6EDA9F834F67}"/>
              </a:ext>
            </a:extLst>
          </p:cNvPr>
          <p:cNvSpPr txBox="1"/>
          <p:nvPr/>
        </p:nvSpPr>
        <p:spPr>
          <a:xfrm>
            <a:off x="927010" y="4432149"/>
            <a:ext cx="1746255" cy="369332"/>
          </a:xfrm>
          <a:prstGeom prst="rect">
            <a:avLst/>
          </a:prstGeom>
          <a:noFill/>
        </p:spPr>
        <p:txBody>
          <a:bodyPr wrap="square" rtlCol="0">
            <a:spAutoFit/>
          </a:bodyPr>
          <a:lstStyle/>
          <a:p>
            <a:r>
              <a:rPr lang="en-GB"/>
              <a:t>(Partners, 2023)</a:t>
            </a:r>
          </a:p>
        </p:txBody>
      </p:sp>
      <p:sp>
        <p:nvSpPr>
          <p:cNvPr id="15" name="TextBox 14">
            <a:extLst>
              <a:ext uri="{FF2B5EF4-FFF2-40B4-BE49-F238E27FC236}">
                <a16:creationId xmlns:a16="http://schemas.microsoft.com/office/drawing/2014/main" id="{CE56830B-5E9A-D68F-F841-F27EF49BFE7F}"/>
              </a:ext>
            </a:extLst>
          </p:cNvPr>
          <p:cNvSpPr txBox="1"/>
          <p:nvPr/>
        </p:nvSpPr>
        <p:spPr>
          <a:xfrm>
            <a:off x="7077890" y="4648927"/>
            <a:ext cx="1746255" cy="369332"/>
          </a:xfrm>
          <a:prstGeom prst="rect">
            <a:avLst/>
          </a:prstGeom>
          <a:noFill/>
        </p:spPr>
        <p:txBody>
          <a:bodyPr wrap="square" rtlCol="0">
            <a:spAutoFit/>
          </a:bodyPr>
          <a:lstStyle/>
          <a:p>
            <a:r>
              <a:rPr lang="en-GB"/>
              <a:t>(Partners, 2023)</a:t>
            </a:r>
          </a:p>
        </p:txBody>
      </p:sp>
      <p:sp>
        <p:nvSpPr>
          <p:cNvPr id="16" name="TextBox 15">
            <a:extLst>
              <a:ext uri="{FF2B5EF4-FFF2-40B4-BE49-F238E27FC236}">
                <a16:creationId xmlns:a16="http://schemas.microsoft.com/office/drawing/2014/main" id="{9D80AB14-61FD-9B4C-750C-E50A797523C6}"/>
              </a:ext>
            </a:extLst>
          </p:cNvPr>
          <p:cNvSpPr txBox="1"/>
          <p:nvPr/>
        </p:nvSpPr>
        <p:spPr>
          <a:xfrm>
            <a:off x="3260390" y="371475"/>
            <a:ext cx="5705475" cy="584775"/>
          </a:xfrm>
          <a:prstGeom prst="rect">
            <a:avLst/>
          </a:prstGeom>
          <a:noFill/>
        </p:spPr>
        <p:txBody>
          <a:bodyPr wrap="square" rtlCol="0">
            <a:spAutoFit/>
          </a:bodyPr>
          <a:lstStyle/>
          <a:p>
            <a:r>
              <a:rPr lang="en-GB" sz="3200" b="1"/>
              <a:t>Life Lines Digital ICU</a:t>
            </a:r>
          </a:p>
        </p:txBody>
      </p:sp>
    </p:spTree>
    <p:extLst>
      <p:ext uri="{BB962C8B-B14F-4D97-AF65-F5344CB8AC3E}">
        <p14:creationId xmlns:p14="http://schemas.microsoft.com/office/powerpoint/2010/main" val="26512952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Agrupar 2">
            <a:extLst>
              <a:ext uri="{FF2B5EF4-FFF2-40B4-BE49-F238E27FC236}">
                <a16:creationId xmlns:a16="http://schemas.microsoft.com/office/drawing/2014/main" id="{FABAD5CE-55D4-44B5-BC29-0C7376DD101B}"/>
              </a:ext>
            </a:extLst>
          </p:cNvPr>
          <p:cNvGrpSpPr/>
          <p:nvPr/>
        </p:nvGrpSpPr>
        <p:grpSpPr>
          <a:xfrm>
            <a:off x="-12207354" y="23310"/>
            <a:ext cx="13048521" cy="6858000"/>
            <a:chOff x="-12207354" y="0"/>
            <a:chExt cx="13048521" cy="6858000"/>
          </a:xfrm>
        </p:grpSpPr>
        <p:sp>
          <p:nvSpPr>
            <p:cNvPr id="35" name="Retângulo 34">
              <a:extLst>
                <a:ext uri="{FF2B5EF4-FFF2-40B4-BE49-F238E27FC236}">
                  <a16:creationId xmlns:a16="http://schemas.microsoft.com/office/drawing/2014/main" id="{DE0B60EE-6AC8-4443-BD91-5539744F1F02}"/>
                </a:ext>
              </a:extLst>
            </p:cNvPr>
            <p:cNvSpPr/>
            <p:nvPr/>
          </p:nvSpPr>
          <p:spPr>
            <a:xfrm>
              <a:off x="-12207354" y="0"/>
              <a:ext cx="12208343" cy="6858000"/>
            </a:xfrm>
            <a:prstGeom prst="rect">
              <a:avLst/>
            </a:prstGeom>
            <a:solidFill>
              <a:schemeClr val="bg1"/>
            </a:solidFill>
            <a:ln>
              <a:noFill/>
            </a:ln>
            <a:effectLst>
              <a:innerShdw blurRad="114300">
                <a:prstClr val="black">
                  <a:alpha val="3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sz="3200">
                <a:latin typeface="Bebas Neue" panose="020B0606020202050201" pitchFamily="34" charset="0"/>
              </a:endParaRPr>
            </a:p>
          </p:txBody>
        </p:sp>
        <p:sp>
          <p:nvSpPr>
            <p:cNvPr id="32" name="Seta: Pentágono 31">
              <a:extLst>
                <a:ext uri="{FF2B5EF4-FFF2-40B4-BE49-F238E27FC236}">
                  <a16:creationId xmlns:a16="http://schemas.microsoft.com/office/drawing/2014/main" id="{61080BD9-06BD-4130-8735-33E7A640D485}"/>
                </a:ext>
              </a:extLst>
            </p:cNvPr>
            <p:cNvSpPr/>
            <p:nvPr/>
          </p:nvSpPr>
          <p:spPr>
            <a:xfrm>
              <a:off x="-1728388" y="1371600"/>
              <a:ext cx="2569555" cy="868680"/>
            </a:xfrm>
            <a:prstGeom prst="homePlate">
              <a:avLst>
                <a:gd name="adj" fmla="val 56897"/>
              </a:avLst>
            </a:prstGeom>
            <a:gradFill flip="none" rotWithShape="1">
              <a:gsLst>
                <a:gs pos="0">
                  <a:schemeClr val="accent1">
                    <a:lumMod val="75000"/>
                  </a:schemeClr>
                </a:gs>
                <a:gs pos="100000">
                  <a:schemeClr val="accent1"/>
                </a:gs>
              </a:gsLst>
              <a:lin ang="0" scaled="1"/>
              <a:tileRect/>
            </a:gradFill>
            <a:ln>
              <a:noFill/>
            </a:ln>
            <a:effectLst>
              <a:outerShdw blurRad="127000" dist="88900" algn="l" rotWithShape="0">
                <a:prstClr val="black">
                  <a:alpha val="56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pt-BR" sz="3200">
                  <a:latin typeface="Bebas Neue" panose="020B0606020202050201" pitchFamily="34" charset="0"/>
                </a:rPr>
                <a:t>COMMUNICATION</a:t>
              </a:r>
            </a:p>
          </p:txBody>
        </p:sp>
        <p:sp>
          <p:nvSpPr>
            <p:cNvPr id="6" name="CaixaDeTexto 5">
              <a:extLst>
                <a:ext uri="{FF2B5EF4-FFF2-40B4-BE49-F238E27FC236}">
                  <a16:creationId xmlns:a16="http://schemas.microsoft.com/office/drawing/2014/main" id="{248E0800-8293-4C5F-A44F-668E653604B3}"/>
                </a:ext>
              </a:extLst>
            </p:cNvPr>
            <p:cNvSpPr txBox="1"/>
            <p:nvPr/>
          </p:nvSpPr>
          <p:spPr>
            <a:xfrm>
              <a:off x="-1774688" y="1513552"/>
              <a:ext cx="1775677" cy="584775"/>
            </a:xfrm>
            <a:prstGeom prst="rect">
              <a:avLst/>
            </a:prstGeom>
            <a:noFill/>
          </p:spPr>
          <p:txBody>
            <a:bodyPr wrap="square" rtlCol="0">
              <a:spAutoFit/>
            </a:bodyPr>
            <a:lstStyle/>
            <a:p>
              <a:r>
                <a:rPr lang="pt-BR" sz="3200">
                  <a:solidFill>
                    <a:schemeClr val="bg1"/>
                  </a:solidFill>
                  <a:latin typeface="Bebas Neue" panose="020B0606020202050201" pitchFamily="34" charset="0"/>
                </a:rPr>
                <a:t>Introdução</a:t>
              </a:r>
            </a:p>
          </p:txBody>
        </p:sp>
      </p:grpSp>
      <p:grpSp>
        <p:nvGrpSpPr>
          <p:cNvPr id="65" name="Agrupar 64">
            <a:extLst>
              <a:ext uri="{FF2B5EF4-FFF2-40B4-BE49-F238E27FC236}">
                <a16:creationId xmlns:a16="http://schemas.microsoft.com/office/drawing/2014/main" id="{6C28F6BF-AE14-4974-A54C-A44B82B5D5A8}"/>
              </a:ext>
            </a:extLst>
          </p:cNvPr>
          <p:cNvGrpSpPr/>
          <p:nvPr/>
        </p:nvGrpSpPr>
        <p:grpSpPr>
          <a:xfrm>
            <a:off x="-12207354" y="-12550"/>
            <a:ext cx="13048521" cy="6858000"/>
            <a:chOff x="-12207354" y="0"/>
            <a:chExt cx="13048521" cy="6858000"/>
          </a:xfrm>
        </p:grpSpPr>
        <p:sp>
          <p:nvSpPr>
            <p:cNvPr id="66" name="Retângulo 65">
              <a:extLst>
                <a:ext uri="{FF2B5EF4-FFF2-40B4-BE49-F238E27FC236}">
                  <a16:creationId xmlns:a16="http://schemas.microsoft.com/office/drawing/2014/main" id="{AE86DB70-19C6-41CD-9AE9-9BDB5DC5E443}"/>
                </a:ext>
              </a:extLst>
            </p:cNvPr>
            <p:cNvSpPr/>
            <p:nvPr/>
          </p:nvSpPr>
          <p:spPr>
            <a:xfrm>
              <a:off x="-12207354" y="0"/>
              <a:ext cx="12208343" cy="6858000"/>
            </a:xfrm>
            <a:prstGeom prst="rect">
              <a:avLst/>
            </a:prstGeom>
            <a:solidFill>
              <a:schemeClr val="bg1"/>
            </a:solidFill>
            <a:ln>
              <a:noFill/>
            </a:ln>
            <a:effectLst>
              <a:innerShdw blurRad="114300">
                <a:prstClr val="black">
                  <a:alpha val="3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sz="3200">
                <a:latin typeface="Bebas Neue" panose="020B0606020202050201" pitchFamily="34" charset="0"/>
              </a:endParaRPr>
            </a:p>
          </p:txBody>
        </p:sp>
        <p:sp>
          <p:nvSpPr>
            <p:cNvPr id="67" name="Seta: Pentágono 66">
              <a:extLst>
                <a:ext uri="{FF2B5EF4-FFF2-40B4-BE49-F238E27FC236}">
                  <a16:creationId xmlns:a16="http://schemas.microsoft.com/office/drawing/2014/main" id="{30DF18A3-DB40-42A2-8FBA-0CD168E7DD3E}"/>
                </a:ext>
              </a:extLst>
            </p:cNvPr>
            <p:cNvSpPr/>
            <p:nvPr/>
          </p:nvSpPr>
          <p:spPr>
            <a:xfrm>
              <a:off x="-1728388" y="2382232"/>
              <a:ext cx="2569555" cy="868680"/>
            </a:xfrm>
            <a:prstGeom prst="homePlate">
              <a:avLst>
                <a:gd name="adj" fmla="val 56897"/>
              </a:avLst>
            </a:prstGeom>
            <a:gradFill flip="none" rotWithShape="1">
              <a:gsLst>
                <a:gs pos="0">
                  <a:schemeClr val="accent2">
                    <a:lumMod val="75000"/>
                  </a:schemeClr>
                </a:gs>
                <a:gs pos="100000">
                  <a:schemeClr val="accent2"/>
                </a:gs>
              </a:gsLst>
              <a:lin ang="0" scaled="1"/>
              <a:tileRect/>
            </a:gradFill>
            <a:ln>
              <a:noFill/>
            </a:ln>
            <a:effectLst>
              <a:outerShdw blurRad="127000" dist="88900" algn="l" rotWithShape="0">
                <a:prstClr val="black">
                  <a:alpha val="56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sz="3200">
                <a:latin typeface="Bebas Neue" panose="020B0606020202050201" pitchFamily="34" charset="0"/>
              </a:endParaRPr>
            </a:p>
          </p:txBody>
        </p:sp>
        <p:sp>
          <p:nvSpPr>
            <p:cNvPr id="68" name="CaixaDeTexto 67">
              <a:extLst>
                <a:ext uri="{FF2B5EF4-FFF2-40B4-BE49-F238E27FC236}">
                  <a16:creationId xmlns:a16="http://schemas.microsoft.com/office/drawing/2014/main" id="{6815F7A5-225F-4389-A23F-9000DCB4586D}"/>
                </a:ext>
              </a:extLst>
            </p:cNvPr>
            <p:cNvSpPr txBox="1"/>
            <p:nvPr/>
          </p:nvSpPr>
          <p:spPr>
            <a:xfrm>
              <a:off x="-1774688" y="2524184"/>
              <a:ext cx="2214523" cy="584775"/>
            </a:xfrm>
            <a:prstGeom prst="rect">
              <a:avLst/>
            </a:prstGeom>
            <a:noFill/>
          </p:spPr>
          <p:txBody>
            <a:bodyPr wrap="square" rtlCol="0">
              <a:spAutoFit/>
            </a:bodyPr>
            <a:lstStyle/>
            <a:p>
              <a:r>
                <a:rPr lang="pt-BR" sz="3200">
                  <a:solidFill>
                    <a:schemeClr val="bg1"/>
                  </a:solidFill>
                  <a:latin typeface="Bebas Neue" panose="020B0606020202050201" pitchFamily="34" charset="0"/>
                </a:rPr>
                <a:t>Metodologia</a:t>
              </a:r>
            </a:p>
          </p:txBody>
        </p:sp>
      </p:grpSp>
      <p:grpSp>
        <p:nvGrpSpPr>
          <p:cNvPr id="69" name="Agrupar 68">
            <a:extLst>
              <a:ext uri="{FF2B5EF4-FFF2-40B4-BE49-F238E27FC236}">
                <a16:creationId xmlns:a16="http://schemas.microsoft.com/office/drawing/2014/main" id="{C0DEC038-A932-4BCD-9DB0-C7F1667EB26C}"/>
              </a:ext>
            </a:extLst>
          </p:cNvPr>
          <p:cNvGrpSpPr/>
          <p:nvPr/>
        </p:nvGrpSpPr>
        <p:grpSpPr>
          <a:xfrm>
            <a:off x="-12207354" y="-12550"/>
            <a:ext cx="13048521" cy="6858000"/>
            <a:chOff x="-12207354" y="0"/>
            <a:chExt cx="13048521" cy="6858000"/>
          </a:xfrm>
        </p:grpSpPr>
        <p:sp>
          <p:nvSpPr>
            <p:cNvPr id="70" name="Retângulo 69">
              <a:extLst>
                <a:ext uri="{FF2B5EF4-FFF2-40B4-BE49-F238E27FC236}">
                  <a16:creationId xmlns:a16="http://schemas.microsoft.com/office/drawing/2014/main" id="{19B11971-B7FA-4CAD-9CA4-11ABBA3D4DCE}"/>
                </a:ext>
              </a:extLst>
            </p:cNvPr>
            <p:cNvSpPr/>
            <p:nvPr/>
          </p:nvSpPr>
          <p:spPr>
            <a:xfrm>
              <a:off x="-12207354" y="0"/>
              <a:ext cx="12208343" cy="6858000"/>
            </a:xfrm>
            <a:prstGeom prst="rect">
              <a:avLst/>
            </a:prstGeom>
            <a:solidFill>
              <a:schemeClr val="bg1"/>
            </a:solidFill>
            <a:ln>
              <a:noFill/>
            </a:ln>
            <a:effectLst>
              <a:innerShdw blurRad="114300">
                <a:prstClr val="black">
                  <a:alpha val="3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sz="3200">
                <a:latin typeface="Bebas Neue" panose="020B0606020202050201" pitchFamily="34" charset="0"/>
              </a:endParaRPr>
            </a:p>
          </p:txBody>
        </p:sp>
        <p:sp>
          <p:nvSpPr>
            <p:cNvPr id="71" name="Seta: Pentágono 70">
              <a:extLst>
                <a:ext uri="{FF2B5EF4-FFF2-40B4-BE49-F238E27FC236}">
                  <a16:creationId xmlns:a16="http://schemas.microsoft.com/office/drawing/2014/main" id="{46E155F1-8784-4660-8C90-82750DF90272}"/>
                </a:ext>
              </a:extLst>
            </p:cNvPr>
            <p:cNvSpPr/>
            <p:nvPr/>
          </p:nvSpPr>
          <p:spPr>
            <a:xfrm>
              <a:off x="-1728388" y="3392864"/>
              <a:ext cx="2569555" cy="868680"/>
            </a:xfrm>
            <a:prstGeom prst="homePlate">
              <a:avLst>
                <a:gd name="adj" fmla="val 56897"/>
              </a:avLst>
            </a:prstGeom>
            <a:gradFill flip="none" rotWithShape="1">
              <a:gsLst>
                <a:gs pos="0">
                  <a:schemeClr val="accent3">
                    <a:lumMod val="75000"/>
                  </a:schemeClr>
                </a:gs>
                <a:gs pos="100000">
                  <a:schemeClr val="accent3"/>
                </a:gs>
              </a:gsLst>
              <a:lin ang="0" scaled="1"/>
              <a:tileRect/>
            </a:gradFill>
            <a:ln>
              <a:noFill/>
            </a:ln>
            <a:effectLst>
              <a:outerShdw blurRad="127000" dist="88900" algn="l" rotWithShape="0">
                <a:prstClr val="black">
                  <a:alpha val="56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pt-BR" sz="3200">
                  <a:latin typeface="Bebas Neue" panose="020B0606020202050201" pitchFamily="34" charset="0"/>
                </a:rPr>
                <a:t>collaboration</a:t>
              </a:r>
            </a:p>
          </p:txBody>
        </p:sp>
        <p:sp>
          <p:nvSpPr>
            <p:cNvPr id="72" name="CaixaDeTexto 71">
              <a:extLst>
                <a:ext uri="{FF2B5EF4-FFF2-40B4-BE49-F238E27FC236}">
                  <a16:creationId xmlns:a16="http://schemas.microsoft.com/office/drawing/2014/main" id="{5EEBAD91-8FE8-4699-92CD-74B8D70E0FBA}"/>
                </a:ext>
              </a:extLst>
            </p:cNvPr>
            <p:cNvSpPr txBox="1"/>
            <p:nvPr/>
          </p:nvSpPr>
          <p:spPr>
            <a:xfrm>
              <a:off x="-1774688" y="3534816"/>
              <a:ext cx="1878859" cy="584775"/>
            </a:xfrm>
            <a:prstGeom prst="rect">
              <a:avLst/>
            </a:prstGeom>
            <a:noFill/>
          </p:spPr>
          <p:txBody>
            <a:bodyPr wrap="square" rtlCol="0">
              <a:spAutoFit/>
            </a:bodyPr>
            <a:lstStyle/>
            <a:p>
              <a:r>
                <a:rPr lang="pt-BR" sz="3200">
                  <a:solidFill>
                    <a:schemeClr val="bg1"/>
                  </a:solidFill>
                  <a:latin typeface="Bebas Neue" panose="020B0606020202050201" pitchFamily="34" charset="0"/>
                </a:rPr>
                <a:t>Resultados</a:t>
              </a:r>
            </a:p>
          </p:txBody>
        </p:sp>
      </p:grpSp>
      <p:grpSp>
        <p:nvGrpSpPr>
          <p:cNvPr id="73" name="Agrupar 72">
            <a:extLst>
              <a:ext uri="{FF2B5EF4-FFF2-40B4-BE49-F238E27FC236}">
                <a16:creationId xmlns:a16="http://schemas.microsoft.com/office/drawing/2014/main" id="{FB62BBF4-8DB6-451E-B09D-9FB9234C7E98}"/>
              </a:ext>
            </a:extLst>
          </p:cNvPr>
          <p:cNvGrpSpPr/>
          <p:nvPr/>
        </p:nvGrpSpPr>
        <p:grpSpPr>
          <a:xfrm>
            <a:off x="-12207354" y="-12550"/>
            <a:ext cx="12208343" cy="6858000"/>
            <a:chOff x="-12207354" y="0"/>
            <a:chExt cx="12208343" cy="6858000"/>
          </a:xfrm>
        </p:grpSpPr>
        <p:sp>
          <p:nvSpPr>
            <p:cNvPr id="74" name="Retângulo 73">
              <a:extLst>
                <a:ext uri="{FF2B5EF4-FFF2-40B4-BE49-F238E27FC236}">
                  <a16:creationId xmlns:a16="http://schemas.microsoft.com/office/drawing/2014/main" id="{41C75CCB-94E3-4D95-A791-3A93F72BEDF2}"/>
                </a:ext>
              </a:extLst>
            </p:cNvPr>
            <p:cNvSpPr/>
            <p:nvPr/>
          </p:nvSpPr>
          <p:spPr>
            <a:xfrm>
              <a:off x="-12207354" y="0"/>
              <a:ext cx="12208343" cy="6858000"/>
            </a:xfrm>
            <a:prstGeom prst="rect">
              <a:avLst/>
            </a:prstGeom>
            <a:solidFill>
              <a:schemeClr val="bg1"/>
            </a:solidFill>
            <a:ln>
              <a:noFill/>
            </a:ln>
            <a:effectLst>
              <a:innerShdw blurRad="114300">
                <a:prstClr val="black">
                  <a:alpha val="3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sz="3200">
                <a:latin typeface="Bebas Neue" panose="020B0606020202050201" pitchFamily="34" charset="0"/>
              </a:endParaRPr>
            </a:p>
          </p:txBody>
        </p:sp>
        <p:sp>
          <p:nvSpPr>
            <p:cNvPr id="76" name="CaixaDeTexto 75">
              <a:extLst>
                <a:ext uri="{FF2B5EF4-FFF2-40B4-BE49-F238E27FC236}">
                  <a16:creationId xmlns:a16="http://schemas.microsoft.com/office/drawing/2014/main" id="{F20FE093-EBB9-4B2C-AB3F-887BAAE114C1}"/>
                </a:ext>
              </a:extLst>
            </p:cNvPr>
            <p:cNvSpPr txBox="1"/>
            <p:nvPr/>
          </p:nvSpPr>
          <p:spPr>
            <a:xfrm>
              <a:off x="-1774688" y="4545448"/>
              <a:ext cx="1687711" cy="584775"/>
            </a:xfrm>
            <a:prstGeom prst="rect">
              <a:avLst/>
            </a:prstGeom>
            <a:noFill/>
          </p:spPr>
          <p:txBody>
            <a:bodyPr wrap="square" rtlCol="0">
              <a:spAutoFit/>
            </a:bodyPr>
            <a:lstStyle/>
            <a:p>
              <a:r>
                <a:rPr lang="pt-BR" sz="3200">
                  <a:solidFill>
                    <a:schemeClr val="bg1"/>
                  </a:solidFill>
                  <a:latin typeface="Bebas Neue" panose="020B0606020202050201" pitchFamily="34" charset="0"/>
                </a:rPr>
                <a:t>Discussão</a:t>
              </a:r>
            </a:p>
          </p:txBody>
        </p:sp>
      </p:grpSp>
      <p:grpSp>
        <p:nvGrpSpPr>
          <p:cNvPr id="77" name="Agrupar 76">
            <a:extLst>
              <a:ext uri="{FF2B5EF4-FFF2-40B4-BE49-F238E27FC236}">
                <a16:creationId xmlns:a16="http://schemas.microsoft.com/office/drawing/2014/main" id="{F456732E-DE1E-4465-ACE9-885E1289F52A}"/>
              </a:ext>
            </a:extLst>
          </p:cNvPr>
          <p:cNvGrpSpPr/>
          <p:nvPr/>
        </p:nvGrpSpPr>
        <p:grpSpPr>
          <a:xfrm>
            <a:off x="-12207354" y="5380"/>
            <a:ext cx="13190134" cy="6858000"/>
            <a:chOff x="-12207354" y="0"/>
            <a:chExt cx="13190134" cy="6858000"/>
          </a:xfrm>
        </p:grpSpPr>
        <p:sp>
          <p:nvSpPr>
            <p:cNvPr id="78" name="Retângulo 77">
              <a:extLst>
                <a:ext uri="{FF2B5EF4-FFF2-40B4-BE49-F238E27FC236}">
                  <a16:creationId xmlns:a16="http://schemas.microsoft.com/office/drawing/2014/main" id="{4572B0B2-052C-478F-B881-EA840DADF987}"/>
                </a:ext>
              </a:extLst>
            </p:cNvPr>
            <p:cNvSpPr/>
            <p:nvPr/>
          </p:nvSpPr>
          <p:spPr>
            <a:xfrm>
              <a:off x="-12207354" y="0"/>
              <a:ext cx="12208343" cy="6858000"/>
            </a:xfrm>
            <a:prstGeom prst="rect">
              <a:avLst/>
            </a:prstGeom>
            <a:solidFill>
              <a:schemeClr val="bg1"/>
            </a:solidFill>
            <a:ln>
              <a:noFill/>
            </a:ln>
            <a:effectLst>
              <a:innerShdw blurRad="114300">
                <a:prstClr val="black">
                  <a:alpha val="3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sz="3200">
                <a:latin typeface="Bebas Neue" panose="020B0606020202050201" pitchFamily="34" charset="0"/>
              </a:endParaRPr>
            </a:p>
          </p:txBody>
        </p:sp>
        <p:sp>
          <p:nvSpPr>
            <p:cNvPr id="79" name="Seta: Pentágono 78">
              <a:extLst>
                <a:ext uri="{FF2B5EF4-FFF2-40B4-BE49-F238E27FC236}">
                  <a16:creationId xmlns:a16="http://schemas.microsoft.com/office/drawing/2014/main" id="{D3FF4EC3-E5A2-4C07-AF45-7EE1C5D76AFE}"/>
                </a:ext>
              </a:extLst>
            </p:cNvPr>
            <p:cNvSpPr/>
            <p:nvPr/>
          </p:nvSpPr>
          <p:spPr>
            <a:xfrm>
              <a:off x="-1586775" y="4785245"/>
              <a:ext cx="2569555" cy="868680"/>
            </a:xfrm>
            <a:prstGeom prst="homePlate">
              <a:avLst>
                <a:gd name="adj" fmla="val 56897"/>
              </a:avLst>
            </a:prstGeom>
            <a:gradFill flip="none" rotWithShape="1">
              <a:gsLst>
                <a:gs pos="0">
                  <a:schemeClr val="accent5">
                    <a:lumMod val="75000"/>
                  </a:schemeClr>
                </a:gs>
                <a:gs pos="71000">
                  <a:schemeClr val="accent5"/>
                </a:gs>
              </a:gsLst>
              <a:lin ang="0" scaled="1"/>
              <a:tileRect/>
            </a:gradFill>
            <a:ln>
              <a:noFill/>
            </a:ln>
            <a:effectLst>
              <a:outerShdw blurRad="127000" dist="88900" algn="l" rotWithShape="0">
                <a:prstClr val="black">
                  <a:alpha val="56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sz="3200">
                <a:latin typeface="Bebas Neue" panose="020B0606020202050201" pitchFamily="34" charset="0"/>
              </a:endParaRPr>
            </a:p>
          </p:txBody>
        </p:sp>
        <p:sp>
          <p:nvSpPr>
            <p:cNvPr id="80" name="CaixaDeTexto 79">
              <a:extLst>
                <a:ext uri="{FF2B5EF4-FFF2-40B4-BE49-F238E27FC236}">
                  <a16:creationId xmlns:a16="http://schemas.microsoft.com/office/drawing/2014/main" id="{68FCE86E-F06A-4088-A48B-C48E664D8D85}"/>
                </a:ext>
              </a:extLst>
            </p:cNvPr>
            <p:cNvSpPr txBox="1"/>
            <p:nvPr/>
          </p:nvSpPr>
          <p:spPr>
            <a:xfrm>
              <a:off x="-1287467" y="4942719"/>
              <a:ext cx="1687711" cy="523220"/>
            </a:xfrm>
            <a:prstGeom prst="rect">
              <a:avLst/>
            </a:prstGeom>
            <a:noFill/>
          </p:spPr>
          <p:txBody>
            <a:bodyPr wrap="square" rtlCol="0">
              <a:spAutoFit/>
            </a:bodyPr>
            <a:lstStyle/>
            <a:p>
              <a:r>
                <a:rPr lang="pt-BR" sz="2800">
                  <a:solidFill>
                    <a:schemeClr val="bg1"/>
                  </a:solidFill>
                  <a:latin typeface="Bebas Neue" panose="020B0606020202050201" pitchFamily="34" charset="0"/>
                </a:rPr>
                <a:t>references</a:t>
              </a:r>
            </a:p>
          </p:txBody>
        </p:sp>
      </p:grpSp>
      <p:sp>
        <p:nvSpPr>
          <p:cNvPr id="81" name="CaixaDeTexto 80">
            <a:extLst>
              <a:ext uri="{FF2B5EF4-FFF2-40B4-BE49-F238E27FC236}">
                <a16:creationId xmlns:a16="http://schemas.microsoft.com/office/drawing/2014/main" id="{5AF99869-1885-4418-9959-4B5261E4FBE0}"/>
              </a:ext>
            </a:extLst>
          </p:cNvPr>
          <p:cNvSpPr txBox="1"/>
          <p:nvPr/>
        </p:nvSpPr>
        <p:spPr>
          <a:xfrm>
            <a:off x="2416734" y="1702041"/>
            <a:ext cx="8283140" cy="1754326"/>
          </a:xfrm>
          <a:prstGeom prst="rect">
            <a:avLst/>
          </a:prstGeom>
          <a:noFill/>
        </p:spPr>
        <p:txBody>
          <a:bodyPr wrap="square" rtlCol="0">
            <a:spAutoFit/>
          </a:bodyPr>
          <a:lstStyle/>
          <a:p>
            <a:pPr algn="ctr"/>
            <a:r>
              <a:rPr lang="pt-BR" sz="5400">
                <a:solidFill>
                  <a:schemeClr val="tx1">
                    <a:lumMod val="85000"/>
                    <a:lumOff val="15000"/>
                  </a:schemeClr>
                </a:solidFill>
                <a:latin typeface="Bebas Neue" panose="020B0606020202050201" pitchFamily="34" charset="0"/>
              </a:rPr>
              <a:t>Digital COMMUNICATION, COLLABORATION AND PARTICIPATION</a:t>
            </a:r>
          </a:p>
        </p:txBody>
      </p:sp>
      <p:sp>
        <p:nvSpPr>
          <p:cNvPr id="82" name="CaixaDeTexto 81">
            <a:extLst>
              <a:ext uri="{FF2B5EF4-FFF2-40B4-BE49-F238E27FC236}">
                <a16:creationId xmlns:a16="http://schemas.microsoft.com/office/drawing/2014/main" id="{12990558-A514-4094-8C21-6ECD670B1239}"/>
              </a:ext>
            </a:extLst>
          </p:cNvPr>
          <p:cNvSpPr txBox="1"/>
          <p:nvPr/>
        </p:nvSpPr>
        <p:spPr>
          <a:xfrm>
            <a:off x="1964572" y="4567128"/>
            <a:ext cx="8283140" cy="954107"/>
          </a:xfrm>
          <a:prstGeom prst="rect">
            <a:avLst/>
          </a:prstGeom>
          <a:noFill/>
        </p:spPr>
        <p:txBody>
          <a:bodyPr wrap="square" rtlCol="0">
            <a:spAutoFit/>
          </a:bodyPr>
          <a:lstStyle/>
          <a:p>
            <a:pPr marL="457200" indent="-457200" algn="ctr">
              <a:buFont typeface="Arial" panose="020B0604020202020204" pitchFamily="34" charset="0"/>
              <a:buChar char="•"/>
            </a:pPr>
            <a:r>
              <a:rPr lang="pt-BR" sz="2800">
                <a:latin typeface="Bebas Neue" panose="020B0606020202050201" pitchFamily="34" charset="0"/>
              </a:rPr>
              <a:t>Presented by :</a:t>
            </a:r>
            <a:r>
              <a:rPr lang="pt-BR" sz="2800">
                <a:solidFill>
                  <a:schemeClr val="tx1">
                    <a:lumMod val="75000"/>
                    <a:lumOff val="25000"/>
                  </a:schemeClr>
                </a:solidFill>
                <a:latin typeface="Montserrat Medium" panose="00000600000000000000" pitchFamily="2" charset="0"/>
              </a:rPr>
              <a:t> </a:t>
            </a:r>
            <a:r>
              <a:rPr lang="pt-BR" sz="2800">
                <a:solidFill>
                  <a:srgbClr val="0070C0"/>
                </a:solidFill>
                <a:latin typeface="Montserrat Medium" panose="00000600000000000000" pitchFamily="2" charset="0"/>
              </a:rPr>
              <a:t>KAMILA SOUSA PAULA</a:t>
            </a:r>
          </a:p>
          <a:p>
            <a:pPr marL="457200" indent="-457200" algn="ctr">
              <a:buFont typeface="Arial" panose="020B0604020202020204" pitchFamily="34" charset="0"/>
              <a:buChar char="•"/>
            </a:pPr>
            <a:r>
              <a:rPr lang="pt-BR" sz="2800">
                <a:solidFill>
                  <a:schemeClr val="tx1">
                    <a:lumMod val="85000"/>
                    <a:lumOff val="15000"/>
                  </a:schemeClr>
                </a:solidFill>
                <a:latin typeface="Montserrat Medium" panose="00000600000000000000" pitchFamily="2" charset="0"/>
              </a:rPr>
              <a:t>ID: 2218360</a:t>
            </a:r>
          </a:p>
        </p:txBody>
      </p:sp>
      <p:grpSp>
        <p:nvGrpSpPr>
          <p:cNvPr id="10" name="Agrupar 9">
            <a:extLst>
              <a:ext uri="{FF2B5EF4-FFF2-40B4-BE49-F238E27FC236}">
                <a16:creationId xmlns:a16="http://schemas.microsoft.com/office/drawing/2014/main" id="{2C2FD3E1-1C7F-49B9-AAA1-B8E9C132E845}"/>
              </a:ext>
            </a:extLst>
          </p:cNvPr>
          <p:cNvGrpSpPr/>
          <p:nvPr/>
        </p:nvGrpSpPr>
        <p:grpSpPr>
          <a:xfrm>
            <a:off x="5065884" y="464780"/>
            <a:ext cx="2895194" cy="859089"/>
            <a:chOff x="5004118" y="464780"/>
            <a:chExt cx="2895194" cy="859089"/>
          </a:xfrm>
        </p:grpSpPr>
        <p:sp>
          <p:nvSpPr>
            <p:cNvPr id="4" name="CaixaDeTexto 3">
              <a:extLst>
                <a:ext uri="{FF2B5EF4-FFF2-40B4-BE49-F238E27FC236}">
                  <a16:creationId xmlns:a16="http://schemas.microsoft.com/office/drawing/2014/main" id="{C032063D-5BFB-4B6C-973D-A976BB16A7E6}"/>
                </a:ext>
              </a:extLst>
            </p:cNvPr>
            <p:cNvSpPr txBox="1"/>
            <p:nvPr/>
          </p:nvSpPr>
          <p:spPr>
            <a:xfrm>
              <a:off x="5487582" y="554428"/>
              <a:ext cx="2411730" cy="769441"/>
            </a:xfrm>
            <a:prstGeom prst="rect">
              <a:avLst/>
            </a:prstGeom>
            <a:noFill/>
          </p:spPr>
          <p:txBody>
            <a:bodyPr wrap="square" rtlCol="0">
              <a:spAutoFit/>
            </a:bodyPr>
            <a:lstStyle/>
            <a:p>
              <a:pPr algn="ctr"/>
              <a:endParaRPr lang="pt-BR" sz="4400">
                <a:latin typeface="Bebas Neue" panose="020B0606020202050201" pitchFamily="34" charset="0"/>
              </a:endParaRPr>
            </a:p>
          </p:txBody>
        </p:sp>
        <p:pic>
          <p:nvPicPr>
            <p:cNvPr id="9" name="Imagem 8" descr="Ícone&#10;&#10;Descrição gerada automaticamente">
              <a:extLst>
                <a:ext uri="{FF2B5EF4-FFF2-40B4-BE49-F238E27FC236}">
                  <a16:creationId xmlns:a16="http://schemas.microsoft.com/office/drawing/2014/main" id="{2E59F118-F2D5-4B08-9F62-DE83C950681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04118" y="464780"/>
              <a:ext cx="801397" cy="769441"/>
            </a:xfrm>
            <a:prstGeom prst="rect">
              <a:avLst/>
            </a:prstGeom>
          </p:spPr>
        </p:pic>
      </p:grpSp>
      <p:sp>
        <p:nvSpPr>
          <p:cNvPr id="27" name="Elipse 26">
            <a:extLst>
              <a:ext uri="{FF2B5EF4-FFF2-40B4-BE49-F238E27FC236}">
                <a16:creationId xmlns:a16="http://schemas.microsoft.com/office/drawing/2014/main" id="{3B81F24C-6970-420C-A2AE-9655599B9345}"/>
              </a:ext>
            </a:extLst>
          </p:cNvPr>
          <p:cNvSpPr/>
          <p:nvPr/>
        </p:nvSpPr>
        <p:spPr>
          <a:xfrm>
            <a:off x="5532061" y="3952571"/>
            <a:ext cx="243840" cy="243840"/>
          </a:xfrm>
          <a:prstGeom prst="ellipse">
            <a:avLst/>
          </a:prstGeom>
          <a:gradFill flip="none" rotWithShape="1">
            <a:gsLst>
              <a:gs pos="0">
                <a:schemeClr val="accent1">
                  <a:lumMod val="75000"/>
                </a:schemeClr>
              </a:gs>
              <a:gs pos="100000">
                <a:schemeClr val="accent1"/>
              </a:gs>
            </a:gsLst>
            <a:lin ang="0" scaled="1"/>
            <a:tileRect/>
          </a:gradFill>
          <a:ln>
            <a:noFill/>
          </a:ln>
          <a:effectLst>
            <a:outerShdw blurRad="127000" dist="88900" algn="l" rotWithShape="0">
              <a:prstClr val="black">
                <a:alpha val="56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28" name="Elipse 27">
            <a:extLst>
              <a:ext uri="{FF2B5EF4-FFF2-40B4-BE49-F238E27FC236}">
                <a16:creationId xmlns:a16="http://schemas.microsoft.com/office/drawing/2014/main" id="{484542F8-86C1-4E90-A54B-F62AFF523AC9}"/>
              </a:ext>
            </a:extLst>
          </p:cNvPr>
          <p:cNvSpPr/>
          <p:nvPr/>
        </p:nvSpPr>
        <p:spPr>
          <a:xfrm>
            <a:off x="6436384" y="3952571"/>
            <a:ext cx="243840" cy="243840"/>
          </a:xfrm>
          <a:prstGeom prst="ellipse">
            <a:avLst/>
          </a:prstGeom>
          <a:gradFill flip="none" rotWithShape="1">
            <a:gsLst>
              <a:gs pos="0">
                <a:schemeClr val="accent3">
                  <a:lumMod val="75000"/>
                </a:schemeClr>
              </a:gs>
              <a:gs pos="100000">
                <a:schemeClr val="accent3"/>
              </a:gs>
            </a:gsLst>
            <a:lin ang="0" scaled="1"/>
            <a:tileRect/>
          </a:gradFill>
          <a:ln>
            <a:noFill/>
          </a:ln>
          <a:effectLst>
            <a:outerShdw blurRad="127000" dist="88900" algn="l" rotWithShape="0">
              <a:prstClr val="black">
                <a:alpha val="56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29" name="Elipse 28">
            <a:extLst>
              <a:ext uri="{FF2B5EF4-FFF2-40B4-BE49-F238E27FC236}">
                <a16:creationId xmlns:a16="http://schemas.microsoft.com/office/drawing/2014/main" id="{ADE1F93B-F612-4022-91FA-8253AAF4FFC8}"/>
              </a:ext>
            </a:extLst>
          </p:cNvPr>
          <p:cNvSpPr/>
          <p:nvPr/>
        </p:nvSpPr>
        <p:spPr>
          <a:xfrm>
            <a:off x="6888546" y="3957610"/>
            <a:ext cx="243840" cy="243840"/>
          </a:xfrm>
          <a:prstGeom prst="ellipse">
            <a:avLst/>
          </a:prstGeom>
          <a:gradFill flip="none" rotWithShape="1">
            <a:gsLst>
              <a:gs pos="0">
                <a:schemeClr val="accent5">
                  <a:lumMod val="75000"/>
                </a:schemeClr>
              </a:gs>
              <a:gs pos="71000">
                <a:schemeClr val="accent5"/>
              </a:gs>
            </a:gsLst>
            <a:lin ang="0" scaled="1"/>
            <a:tileRect/>
          </a:gradFill>
          <a:ln>
            <a:noFill/>
          </a:ln>
          <a:effectLst>
            <a:outerShdw blurRad="127000" dist="88900" algn="l" rotWithShape="0">
              <a:prstClr val="black">
                <a:alpha val="56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30" name="Elipse 29">
            <a:extLst>
              <a:ext uri="{FF2B5EF4-FFF2-40B4-BE49-F238E27FC236}">
                <a16:creationId xmlns:a16="http://schemas.microsoft.com/office/drawing/2014/main" id="{551DD03A-2B4A-4E39-9E18-7843F0BBF744}"/>
              </a:ext>
            </a:extLst>
          </p:cNvPr>
          <p:cNvSpPr/>
          <p:nvPr/>
        </p:nvSpPr>
        <p:spPr>
          <a:xfrm>
            <a:off x="5984222" y="3952571"/>
            <a:ext cx="243840" cy="243840"/>
          </a:xfrm>
          <a:prstGeom prst="ellipse">
            <a:avLst/>
          </a:prstGeom>
          <a:gradFill flip="none" rotWithShape="1">
            <a:gsLst>
              <a:gs pos="0">
                <a:schemeClr val="accent2">
                  <a:lumMod val="75000"/>
                </a:schemeClr>
              </a:gs>
              <a:gs pos="100000">
                <a:schemeClr val="accent2"/>
              </a:gs>
            </a:gsLst>
            <a:lin ang="0" scaled="1"/>
            <a:tileRect/>
          </a:gradFill>
          <a:ln>
            <a:noFill/>
          </a:ln>
          <a:effectLst>
            <a:outerShdw blurRad="127000" dist="88900" algn="l" rotWithShape="0">
              <a:prstClr val="black">
                <a:alpha val="56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Tree>
    <p:extLst>
      <p:ext uri="{BB962C8B-B14F-4D97-AF65-F5344CB8AC3E}">
        <p14:creationId xmlns:p14="http://schemas.microsoft.com/office/powerpoint/2010/main" val="2435808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81"/>
                                        </p:tgtEl>
                                        <p:attrNameLst>
                                          <p:attrName>style.visibility</p:attrName>
                                        </p:attrNameLst>
                                      </p:cBhvr>
                                      <p:to>
                                        <p:strVal val="visible"/>
                                      </p:to>
                                    </p:set>
                                    <p:anim calcmode="lin" valueType="num">
                                      <p:cBhvr additive="base">
                                        <p:cTn id="7" dur="500" fill="hold"/>
                                        <p:tgtEl>
                                          <p:spTgt spid="81"/>
                                        </p:tgtEl>
                                        <p:attrNameLst>
                                          <p:attrName>ppt_x</p:attrName>
                                        </p:attrNameLst>
                                      </p:cBhvr>
                                      <p:tavLst>
                                        <p:tav tm="0">
                                          <p:val>
                                            <p:strVal val="#ppt_x"/>
                                          </p:val>
                                        </p:tav>
                                        <p:tav tm="100000">
                                          <p:val>
                                            <p:strVal val="#ppt_x"/>
                                          </p:val>
                                        </p:tav>
                                      </p:tavLst>
                                    </p:anim>
                                    <p:anim calcmode="lin" valueType="num">
                                      <p:cBhvr additive="base">
                                        <p:cTn id="8" dur="500" fill="hold"/>
                                        <p:tgtEl>
                                          <p:spTgt spid="8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3" name="Agrupar 52">
            <a:extLst>
              <a:ext uri="{FF2B5EF4-FFF2-40B4-BE49-F238E27FC236}">
                <a16:creationId xmlns:a16="http://schemas.microsoft.com/office/drawing/2014/main" id="{13662558-4204-40B6-8981-B69E9050BD20}"/>
              </a:ext>
            </a:extLst>
          </p:cNvPr>
          <p:cNvGrpSpPr/>
          <p:nvPr/>
        </p:nvGrpSpPr>
        <p:grpSpPr>
          <a:xfrm>
            <a:off x="-27876" y="17114"/>
            <a:ext cx="12219876" cy="6858000"/>
            <a:chOff x="9940668" y="11575"/>
            <a:chExt cx="12219876" cy="6858000"/>
          </a:xfrm>
        </p:grpSpPr>
        <p:grpSp>
          <p:nvGrpSpPr>
            <p:cNvPr id="18" name="Agrupar 17">
              <a:extLst>
                <a:ext uri="{FF2B5EF4-FFF2-40B4-BE49-F238E27FC236}">
                  <a16:creationId xmlns:a16="http://schemas.microsoft.com/office/drawing/2014/main" id="{A23C6753-A696-4204-9C01-EFED7FBF1F72}"/>
                </a:ext>
              </a:extLst>
            </p:cNvPr>
            <p:cNvGrpSpPr/>
            <p:nvPr/>
          </p:nvGrpSpPr>
          <p:grpSpPr>
            <a:xfrm>
              <a:off x="9968544" y="11575"/>
              <a:ext cx="12192000" cy="6858000"/>
              <a:chOff x="0" y="0"/>
              <a:chExt cx="12192000" cy="6858000"/>
            </a:xfrm>
          </p:grpSpPr>
          <p:sp>
            <p:nvSpPr>
              <p:cNvPr id="2" name="Retângulo 1">
                <a:extLst>
                  <a:ext uri="{FF2B5EF4-FFF2-40B4-BE49-F238E27FC236}">
                    <a16:creationId xmlns:a16="http://schemas.microsoft.com/office/drawing/2014/main" id="{05A53A12-B5F8-4A21-AAE6-A2BFD0AD273E}"/>
                  </a:ext>
                </a:extLst>
              </p:cNvPr>
              <p:cNvSpPr/>
              <p:nvPr/>
            </p:nvSpPr>
            <p:spPr>
              <a:xfrm>
                <a:off x="0"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sp>
            <p:nvSpPr>
              <p:cNvPr id="3" name="Trapezoide 2">
                <a:extLst>
                  <a:ext uri="{FF2B5EF4-FFF2-40B4-BE49-F238E27FC236}">
                    <a16:creationId xmlns:a16="http://schemas.microsoft.com/office/drawing/2014/main" id="{9D3A0D23-2F94-4132-B3F7-E3B18DD643ED}"/>
                  </a:ext>
                </a:extLst>
              </p:cNvPr>
              <p:cNvSpPr/>
              <p:nvPr/>
            </p:nvSpPr>
            <p:spPr>
              <a:xfrm rot="5400000">
                <a:off x="-924528" y="5482060"/>
                <a:ext cx="2300468" cy="451412"/>
              </a:xfrm>
              <a:prstGeom prst="trapezoid">
                <a:avLst>
                  <a:gd name="adj" fmla="val 73485"/>
                </a:avLst>
              </a:prstGeom>
              <a:gradFill flip="none" rotWithShape="1">
                <a:gsLst>
                  <a:gs pos="6000">
                    <a:schemeClr val="accent1">
                      <a:lumMod val="75000"/>
                    </a:schemeClr>
                  </a:gs>
                  <a:gs pos="100000">
                    <a:schemeClr val="accent1"/>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grpSp>
        <p:sp>
          <p:nvSpPr>
            <p:cNvPr id="47" name="CaixaDeTexto 46">
              <a:extLst>
                <a:ext uri="{FF2B5EF4-FFF2-40B4-BE49-F238E27FC236}">
                  <a16:creationId xmlns:a16="http://schemas.microsoft.com/office/drawing/2014/main" id="{8F608254-EC3C-4F43-8785-885385674E31}"/>
                </a:ext>
              </a:extLst>
            </p:cNvPr>
            <p:cNvSpPr txBox="1"/>
            <p:nvPr/>
          </p:nvSpPr>
          <p:spPr>
            <a:xfrm rot="16200000">
              <a:off x="9221885" y="5359868"/>
              <a:ext cx="189923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2400" b="0" i="0" u="none" strike="noStrike" kern="1200" cap="none" spc="0" normalizeH="0" baseline="0" noProof="0">
                  <a:ln>
                    <a:noFill/>
                  </a:ln>
                  <a:solidFill>
                    <a:prstClr val="white"/>
                  </a:solidFill>
                  <a:effectLst/>
                  <a:uLnTx/>
                  <a:uFillTx/>
                  <a:latin typeface="Bebas Neue" panose="020B0606020202050201" pitchFamily="34" charset="0"/>
                  <a:ea typeface="+mn-ea"/>
                  <a:cs typeface="Arial" panose="020B0604020202020204" pitchFamily="34" charset="0"/>
                </a:rPr>
                <a:t>communicATION</a:t>
              </a:r>
            </a:p>
          </p:txBody>
        </p:sp>
      </p:grpSp>
      <p:grpSp>
        <p:nvGrpSpPr>
          <p:cNvPr id="54" name="Agrupar 53">
            <a:extLst>
              <a:ext uri="{FF2B5EF4-FFF2-40B4-BE49-F238E27FC236}">
                <a16:creationId xmlns:a16="http://schemas.microsoft.com/office/drawing/2014/main" id="{BB19C484-A5CC-40B4-B03A-D59BB11F00F6}"/>
              </a:ext>
            </a:extLst>
          </p:cNvPr>
          <p:cNvGrpSpPr/>
          <p:nvPr/>
        </p:nvGrpSpPr>
        <p:grpSpPr>
          <a:xfrm>
            <a:off x="10362728" y="11575"/>
            <a:ext cx="12242263" cy="6858000"/>
            <a:chOff x="10362728" y="11575"/>
            <a:chExt cx="12242263" cy="6858000"/>
          </a:xfrm>
        </p:grpSpPr>
        <p:grpSp>
          <p:nvGrpSpPr>
            <p:cNvPr id="19" name="Agrupar 18">
              <a:extLst>
                <a:ext uri="{FF2B5EF4-FFF2-40B4-BE49-F238E27FC236}">
                  <a16:creationId xmlns:a16="http://schemas.microsoft.com/office/drawing/2014/main" id="{E3E8DD31-A8A1-4BB5-B11D-3BE962B4D937}"/>
                </a:ext>
              </a:extLst>
            </p:cNvPr>
            <p:cNvGrpSpPr/>
            <p:nvPr/>
          </p:nvGrpSpPr>
          <p:grpSpPr>
            <a:xfrm>
              <a:off x="10412991" y="11575"/>
              <a:ext cx="12192000" cy="6858000"/>
              <a:chOff x="451412" y="0"/>
              <a:chExt cx="12192000" cy="6858000"/>
            </a:xfrm>
          </p:grpSpPr>
          <p:sp>
            <p:nvSpPr>
              <p:cNvPr id="6" name="Retângulo 5">
                <a:extLst>
                  <a:ext uri="{FF2B5EF4-FFF2-40B4-BE49-F238E27FC236}">
                    <a16:creationId xmlns:a16="http://schemas.microsoft.com/office/drawing/2014/main" id="{43487478-5F37-46D3-9F2B-3889B47A2E07}"/>
                  </a:ext>
                </a:extLst>
              </p:cNvPr>
              <p:cNvSpPr/>
              <p:nvPr/>
            </p:nvSpPr>
            <p:spPr>
              <a:xfrm>
                <a:off x="451412"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sp>
            <p:nvSpPr>
              <p:cNvPr id="7" name="Trapezoide 6">
                <a:extLst>
                  <a:ext uri="{FF2B5EF4-FFF2-40B4-BE49-F238E27FC236}">
                    <a16:creationId xmlns:a16="http://schemas.microsoft.com/office/drawing/2014/main" id="{06BAD990-5D3D-422B-B716-B19BC1843E07}"/>
                  </a:ext>
                </a:extLst>
              </p:cNvPr>
              <p:cNvSpPr/>
              <p:nvPr/>
            </p:nvSpPr>
            <p:spPr>
              <a:xfrm rot="5400000">
                <a:off x="-473116" y="4336168"/>
                <a:ext cx="2300468" cy="451412"/>
              </a:xfrm>
              <a:prstGeom prst="trapezoid">
                <a:avLst>
                  <a:gd name="adj" fmla="val 73485"/>
                </a:avLst>
              </a:prstGeom>
              <a:gradFill>
                <a:gsLst>
                  <a:gs pos="6000">
                    <a:schemeClr val="accent2">
                      <a:lumMod val="75000"/>
                    </a:schemeClr>
                  </a:gs>
                  <a:gs pos="100000">
                    <a:schemeClr val="accent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grpSp>
        <p:sp>
          <p:nvSpPr>
            <p:cNvPr id="48" name="CaixaDeTexto 47">
              <a:extLst>
                <a:ext uri="{FF2B5EF4-FFF2-40B4-BE49-F238E27FC236}">
                  <a16:creationId xmlns:a16="http://schemas.microsoft.com/office/drawing/2014/main" id="{A11C465D-D4F6-4D6B-A765-78FCB8760684}"/>
                </a:ext>
              </a:extLst>
            </p:cNvPr>
            <p:cNvSpPr txBox="1"/>
            <p:nvPr/>
          </p:nvSpPr>
          <p:spPr>
            <a:xfrm rot="16200000">
              <a:off x="9574705" y="4363042"/>
              <a:ext cx="20992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Arial" panose="020B0604020202020204" pitchFamily="34" charset="0"/>
                </a:rPr>
                <a:t>collaboration</a:t>
              </a:r>
            </a:p>
          </p:txBody>
        </p:sp>
      </p:grpSp>
      <p:grpSp>
        <p:nvGrpSpPr>
          <p:cNvPr id="55" name="Agrupar 54">
            <a:extLst>
              <a:ext uri="{FF2B5EF4-FFF2-40B4-BE49-F238E27FC236}">
                <a16:creationId xmlns:a16="http://schemas.microsoft.com/office/drawing/2014/main" id="{97A88F61-8865-4103-8DF7-7911AA5AA425}"/>
              </a:ext>
            </a:extLst>
          </p:cNvPr>
          <p:cNvGrpSpPr/>
          <p:nvPr/>
        </p:nvGrpSpPr>
        <p:grpSpPr>
          <a:xfrm>
            <a:off x="10801860" y="37608"/>
            <a:ext cx="12227904" cy="6858000"/>
            <a:chOff x="10828499" y="11575"/>
            <a:chExt cx="12227904" cy="6858000"/>
          </a:xfrm>
        </p:grpSpPr>
        <p:grpSp>
          <p:nvGrpSpPr>
            <p:cNvPr id="20" name="Agrupar 19">
              <a:extLst>
                <a:ext uri="{FF2B5EF4-FFF2-40B4-BE49-F238E27FC236}">
                  <a16:creationId xmlns:a16="http://schemas.microsoft.com/office/drawing/2014/main" id="{271D4BCC-E5BE-4BEF-A567-EDBDD1B30794}"/>
                </a:ext>
              </a:extLst>
            </p:cNvPr>
            <p:cNvGrpSpPr/>
            <p:nvPr/>
          </p:nvGrpSpPr>
          <p:grpSpPr>
            <a:xfrm>
              <a:off x="10864403" y="11575"/>
              <a:ext cx="12192000" cy="6858000"/>
              <a:chOff x="902824" y="0"/>
              <a:chExt cx="12192000" cy="6858000"/>
            </a:xfrm>
          </p:grpSpPr>
          <p:sp>
            <p:nvSpPr>
              <p:cNvPr id="9" name="Retângulo 8">
                <a:extLst>
                  <a:ext uri="{FF2B5EF4-FFF2-40B4-BE49-F238E27FC236}">
                    <a16:creationId xmlns:a16="http://schemas.microsoft.com/office/drawing/2014/main" id="{3770327A-DC12-4E5E-9BB1-B9E0C9663047}"/>
                  </a:ext>
                </a:extLst>
              </p:cNvPr>
              <p:cNvSpPr/>
              <p:nvPr/>
            </p:nvSpPr>
            <p:spPr>
              <a:xfrm>
                <a:off x="902824"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sp>
            <p:nvSpPr>
              <p:cNvPr id="10" name="Trapezoide 9">
                <a:extLst>
                  <a:ext uri="{FF2B5EF4-FFF2-40B4-BE49-F238E27FC236}">
                    <a16:creationId xmlns:a16="http://schemas.microsoft.com/office/drawing/2014/main" id="{7783DB85-8D54-42F9-AD7E-3F11EA50B65E}"/>
                  </a:ext>
                </a:extLst>
              </p:cNvPr>
              <p:cNvSpPr/>
              <p:nvPr/>
            </p:nvSpPr>
            <p:spPr>
              <a:xfrm rot="5400000">
                <a:off x="-21704" y="3201851"/>
                <a:ext cx="2300468" cy="451412"/>
              </a:xfrm>
              <a:prstGeom prst="trapezoid">
                <a:avLst>
                  <a:gd name="adj" fmla="val 73485"/>
                </a:avLst>
              </a:prstGeom>
              <a:gradFill>
                <a:gsLst>
                  <a:gs pos="6000">
                    <a:schemeClr val="accent3">
                      <a:lumMod val="75000"/>
                    </a:schemeClr>
                  </a:gs>
                  <a:gs pos="100000">
                    <a:schemeClr val="accent3"/>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grpSp>
        <p:sp>
          <p:nvSpPr>
            <p:cNvPr id="49" name="CaixaDeTexto 48">
              <a:extLst>
                <a:ext uri="{FF2B5EF4-FFF2-40B4-BE49-F238E27FC236}">
                  <a16:creationId xmlns:a16="http://schemas.microsoft.com/office/drawing/2014/main" id="{0BB7680E-5B8F-4B91-8E9C-F086262D6BC9}"/>
                </a:ext>
              </a:extLst>
            </p:cNvPr>
            <p:cNvSpPr txBox="1"/>
            <p:nvPr/>
          </p:nvSpPr>
          <p:spPr>
            <a:xfrm rot="16200000">
              <a:off x="10040476" y="3184504"/>
              <a:ext cx="20992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Arial" panose="020B0604020202020204" pitchFamily="34" charset="0"/>
                </a:rPr>
                <a:t>collaboration</a:t>
              </a:r>
            </a:p>
          </p:txBody>
        </p:sp>
      </p:grpSp>
      <p:grpSp>
        <p:nvGrpSpPr>
          <p:cNvPr id="57" name="Agrupar 56">
            <a:extLst>
              <a:ext uri="{FF2B5EF4-FFF2-40B4-BE49-F238E27FC236}">
                <a16:creationId xmlns:a16="http://schemas.microsoft.com/office/drawing/2014/main" id="{C9951018-5896-4D81-AA24-92344187C7E0}"/>
              </a:ext>
            </a:extLst>
          </p:cNvPr>
          <p:cNvGrpSpPr/>
          <p:nvPr/>
        </p:nvGrpSpPr>
        <p:grpSpPr>
          <a:xfrm>
            <a:off x="11249953" y="11575"/>
            <a:ext cx="12242287" cy="6884033"/>
            <a:chOff x="11716940" y="-14458"/>
            <a:chExt cx="12242287" cy="6884033"/>
          </a:xfrm>
        </p:grpSpPr>
        <p:grpSp>
          <p:nvGrpSpPr>
            <p:cNvPr id="22" name="Agrupar 21">
              <a:extLst>
                <a:ext uri="{FF2B5EF4-FFF2-40B4-BE49-F238E27FC236}">
                  <a16:creationId xmlns:a16="http://schemas.microsoft.com/office/drawing/2014/main" id="{D28C2309-53C1-4BF0-9E69-4B12B3CEAB1D}"/>
                </a:ext>
              </a:extLst>
            </p:cNvPr>
            <p:cNvGrpSpPr/>
            <p:nvPr/>
          </p:nvGrpSpPr>
          <p:grpSpPr>
            <a:xfrm>
              <a:off x="11767227" y="-14458"/>
              <a:ext cx="12192000" cy="6884033"/>
              <a:chOff x="1805648" y="-26033"/>
              <a:chExt cx="12192000" cy="6884033"/>
            </a:xfrm>
          </p:grpSpPr>
          <p:sp>
            <p:nvSpPr>
              <p:cNvPr id="16" name="Retângulo 15">
                <a:extLst>
                  <a:ext uri="{FF2B5EF4-FFF2-40B4-BE49-F238E27FC236}">
                    <a16:creationId xmlns:a16="http://schemas.microsoft.com/office/drawing/2014/main" id="{CD8E1AD8-E21D-459A-B1B2-004EE3FB62F6}"/>
                  </a:ext>
                </a:extLst>
              </p:cNvPr>
              <p:cNvSpPr/>
              <p:nvPr/>
            </p:nvSpPr>
            <p:spPr>
              <a:xfrm>
                <a:off x="1805648"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sp>
            <p:nvSpPr>
              <p:cNvPr id="17" name="Trapezoide 16">
                <a:extLst>
                  <a:ext uri="{FF2B5EF4-FFF2-40B4-BE49-F238E27FC236}">
                    <a16:creationId xmlns:a16="http://schemas.microsoft.com/office/drawing/2014/main" id="{FDF9E4CB-FC03-4CD4-857C-805456A5B41E}"/>
                  </a:ext>
                </a:extLst>
              </p:cNvPr>
              <p:cNvSpPr/>
              <p:nvPr/>
            </p:nvSpPr>
            <p:spPr>
              <a:xfrm rot="5400000">
                <a:off x="881120" y="898495"/>
                <a:ext cx="2300468" cy="451412"/>
              </a:xfrm>
              <a:prstGeom prst="trapezoid">
                <a:avLst>
                  <a:gd name="adj" fmla="val 73485"/>
                </a:avLst>
              </a:prstGeom>
              <a:gradFill>
                <a:gsLst>
                  <a:gs pos="6000">
                    <a:schemeClr val="accent5">
                      <a:lumMod val="75000"/>
                    </a:schemeClr>
                  </a:gs>
                  <a:gs pos="74000">
                    <a:schemeClr val="accent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grpSp>
        <p:sp>
          <p:nvSpPr>
            <p:cNvPr id="52" name="CaixaDeTexto 51">
              <a:extLst>
                <a:ext uri="{FF2B5EF4-FFF2-40B4-BE49-F238E27FC236}">
                  <a16:creationId xmlns:a16="http://schemas.microsoft.com/office/drawing/2014/main" id="{514709E6-CA40-4835-8046-3D7331F95BFB}"/>
                </a:ext>
              </a:extLst>
            </p:cNvPr>
            <p:cNvSpPr txBox="1"/>
            <p:nvPr/>
          </p:nvSpPr>
          <p:spPr>
            <a:xfrm rot="16200000">
              <a:off x="10928917" y="869824"/>
              <a:ext cx="20992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Arial" panose="020B0604020202020204" pitchFamily="34" charset="0"/>
                </a:rPr>
                <a:t>references</a:t>
              </a:r>
            </a:p>
          </p:txBody>
        </p:sp>
      </p:grpSp>
      <p:sp>
        <p:nvSpPr>
          <p:cNvPr id="73" name="Retângulo 72">
            <a:extLst>
              <a:ext uri="{FF2B5EF4-FFF2-40B4-BE49-F238E27FC236}">
                <a16:creationId xmlns:a16="http://schemas.microsoft.com/office/drawing/2014/main" id="{42DE8C9D-6334-4339-B3A8-10FBC83E69EB}"/>
              </a:ext>
            </a:extLst>
          </p:cNvPr>
          <p:cNvSpPr/>
          <p:nvPr/>
        </p:nvSpPr>
        <p:spPr>
          <a:xfrm>
            <a:off x="3317636" y="1398024"/>
            <a:ext cx="4443540" cy="272421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5" name="Retângulo: Cantos Arredondados 74">
            <a:extLst>
              <a:ext uri="{FF2B5EF4-FFF2-40B4-BE49-F238E27FC236}">
                <a16:creationId xmlns:a16="http://schemas.microsoft.com/office/drawing/2014/main" id="{FA320554-AC88-455D-BDD2-AE10F7A7E04D}"/>
              </a:ext>
            </a:extLst>
          </p:cNvPr>
          <p:cNvSpPr/>
          <p:nvPr/>
        </p:nvSpPr>
        <p:spPr>
          <a:xfrm rot="1340844">
            <a:off x="4851800" y="4201918"/>
            <a:ext cx="277095" cy="1719324"/>
          </a:xfrm>
          <a:prstGeom prst="roundRect">
            <a:avLst>
              <a:gd name="adj" fmla="val 50000"/>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 name="Retângulo: Cantos Arredondados 76">
            <a:extLst>
              <a:ext uri="{FF2B5EF4-FFF2-40B4-BE49-F238E27FC236}">
                <a16:creationId xmlns:a16="http://schemas.microsoft.com/office/drawing/2014/main" id="{6682F08D-CAA1-4394-9912-686A4E468204}"/>
              </a:ext>
            </a:extLst>
          </p:cNvPr>
          <p:cNvSpPr/>
          <p:nvPr/>
        </p:nvSpPr>
        <p:spPr>
          <a:xfrm rot="20259156" flipH="1">
            <a:off x="5523263" y="4193667"/>
            <a:ext cx="277095" cy="1719324"/>
          </a:xfrm>
          <a:prstGeom prst="roundRect">
            <a:avLst>
              <a:gd name="adj" fmla="val 50000"/>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1" name="Retângulo: Cantos Arredondados 110">
            <a:extLst>
              <a:ext uri="{FF2B5EF4-FFF2-40B4-BE49-F238E27FC236}">
                <a16:creationId xmlns:a16="http://schemas.microsoft.com/office/drawing/2014/main" id="{1A731665-CB8F-4E10-BBEE-F9B13CBC8F46}"/>
              </a:ext>
            </a:extLst>
          </p:cNvPr>
          <p:cNvSpPr/>
          <p:nvPr/>
        </p:nvSpPr>
        <p:spPr>
          <a:xfrm flipH="1">
            <a:off x="5184085" y="4366724"/>
            <a:ext cx="293424" cy="1987448"/>
          </a:xfrm>
          <a:prstGeom prst="roundRect">
            <a:avLst>
              <a:gd name="adj" fmla="val 50000"/>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 name="Retângulo: Cantos Arredondados 111">
            <a:extLst>
              <a:ext uri="{FF2B5EF4-FFF2-40B4-BE49-F238E27FC236}">
                <a16:creationId xmlns:a16="http://schemas.microsoft.com/office/drawing/2014/main" id="{E2F13A9B-BBA7-4D3E-8D8A-4180A865B177}"/>
              </a:ext>
            </a:extLst>
          </p:cNvPr>
          <p:cNvSpPr/>
          <p:nvPr/>
        </p:nvSpPr>
        <p:spPr>
          <a:xfrm rot="5400000" flipH="1">
            <a:off x="5360933" y="1777162"/>
            <a:ext cx="293424" cy="4760697"/>
          </a:xfrm>
          <a:prstGeom prst="roundRect">
            <a:avLst>
              <a:gd name="adj" fmla="val 50000"/>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3" name="Retângulo: Cantos Arredondados 112">
            <a:extLst>
              <a:ext uri="{FF2B5EF4-FFF2-40B4-BE49-F238E27FC236}">
                <a16:creationId xmlns:a16="http://schemas.microsoft.com/office/drawing/2014/main" id="{CFF0DA32-A12B-4015-A10A-E65C02EE7FA3}"/>
              </a:ext>
            </a:extLst>
          </p:cNvPr>
          <p:cNvSpPr/>
          <p:nvPr/>
        </p:nvSpPr>
        <p:spPr>
          <a:xfrm rot="5400000" flipH="1">
            <a:off x="5359044" y="1542110"/>
            <a:ext cx="293424" cy="4760697"/>
          </a:xfrm>
          <a:prstGeom prst="roundRect">
            <a:avLst>
              <a:gd name="adj" fmla="val 50000"/>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14" name="Agrupar 113">
            <a:extLst>
              <a:ext uri="{FF2B5EF4-FFF2-40B4-BE49-F238E27FC236}">
                <a16:creationId xmlns:a16="http://schemas.microsoft.com/office/drawing/2014/main" id="{F7E1FD78-4BCB-485D-B149-613F9B3C4848}"/>
              </a:ext>
            </a:extLst>
          </p:cNvPr>
          <p:cNvGrpSpPr/>
          <p:nvPr/>
        </p:nvGrpSpPr>
        <p:grpSpPr>
          <a:xfrm>
            <a:off x="915979" y="6366669"/>
            <a:ext cx="8885279" cy="815160"/>
            <a:chOff x="117445" y="6350640"/>
            <a:chExt cx="11636460" cy="815160"/>
          </a:xfrm>
        </p:grpSpPr>
        <p:grpSp>
          <p:nvGrpSpPr>
            <p:cNvPr id="115" name="Agrupar 114">
              <a:extLst>
                <a:ext uri="{FF2B5EF4-FFF2-40B4-BE49-F238E27FC236}">
                  <a16:creationId xmlns:a16="http://schemas.microsoft.com/office/drawing/2014/main" id="{B72A8F9E-A808-4B84-B522-60757420D6F4}"/>
                </a:ext>
              </a:extLst>
            </p:cNvPr>
            <p:cNvGrpSpPr/>
            <p:nvPr/>
          </p:nvGrpSpPr>
          <p:grpSpPr>
            <a:xfrm>
              <a:off x="117445" y="6350640"/>
              <a:ext cx="1893600" cy="815160"/>
              <a:chOff x="293614" y="6350640"/>
              <a:chExt cx="1893600" cy="815160"/>
            </a:xfrm>
          </p:grpSpPr>
          <p:sp>
            <p:nvSpPr>
              <p:cNvPr id="131" name="Retângulo: Cantos Arredondados 130">
                <a:extLst>
                  <a:ext uri="{FF2B5EF4-FFF2-40B4-BE49-F238E27FC236}">
                    <a16:creationId xmlns:a16="http://schemas.microsoft.com/office/drawing/2014/main" id="{65BE2110-6768-4A78-A200-62AC2472C2B5}"/>
                  </a:ext>
                </a:extLst>
              </p:cNvPr>
              <p:cNvSpPr/>
              <p:nvPr/>
            </p:nvSpPr>
            <p:spPr>
              <a:xfrm>
                <a:off x="293614" y="6550200"/>
                <a:ext cx="1893600" cy="615600"/>
              </a:xfrm>
              <a:prstGeom prst="roundRect">
                <a:avLst>
                  <a:gd name="adj" fmla="val 50000"/>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2" name="Retângulo: Cantos Arredondados 131">
                <a:extLst>
                  <a:ext uri="{FF2B5EF4-FFF2-40B4-BE49-F238E27FC236}">
                    <a16:creationId xmlns:a16="http://schemas.microsoft.com/office/drawing/2014/main" id="{04C1E8BF-CA7D-4499-8714-5AB9167692F4}"/>
                  </a:ext>
                </a:extLst>
              </p:cNvPr>
              <p:cNvSpPr/>
              <p:nvPr/>
            </p:nvSpPr>
            <p:spPr>
              <a:xfrm>
                <a:off x="641300" y="6350640"/>
                <a:ext cx="1198228" cy="507360"/>
              </a:xfrm>
              <a:prstGeom prst="roundRect">
                <a:avLst>
                  <a:gd name="adj" fmla="val 50000"/>
                </a:avLst>
              </a:prstGeom>
              <a:solidFill>
                <a:srgbClr val="0070C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16" name="Agrupar 115">
              <a:extLst>
                <a:ext uri="{FF2B5EF4-FFF2-40B4-BE49-F238E27FC236}">
                  <a16:creationId xmlns:a16="http://schemas.microsoft.com/office/drawing/2014/main" id="{91D98CD6-44ED-4BE5-8E27-914D0AF93638}"/>
                </a:ext>
              </a:extLst>
            </p:cNvPr>
            <p:cNvGrpSpPr/>
            <p:nvPr/>
          </p:nvGrpSpPr>
          <p:grpSpPr>
            <a:xfrm>
              <a:off x="2066017" y="6350640"/>
              <a:ext cx="1893600" cy="815160"/>
              <a:chOff x="293614" y="6350640"/>
              <a:chExt cx="1893600" cy="815160"/>
            </a:xfrm>
          </p:grpSpPr>
          <p:sp>
            <p:nvSpPr>
              <p:cNvPr id="129" name="Retângulo: Cantos Arredondados 128">
                <a:extLst>
                  <a:ext uri="{FF2B5EF4-FFF2-40B4-BE49-F238E27FC236}">
                    <a16:creationId xmlns:a16="http://schemas.microsoft.com/office/drawing/2014/main" id="{AFB1FA5D-6F06-4912-B000-02003A7F8D06}"/>
                  </a:ext>
                </a:extLst>
              </p:cNvPr>
              <p:cNvSpPr/>
              <p:nvPr/>
            </p:nvSpPr>
            <p:spPr>
              <a:xfrm>
                <a:off x="293614" y="6550200"/>
                <a:ext cx="1893600" cy="615600"/>
              </a:xfrm>
              <a:prstGeom prst="roundRect">
                <a:avLst>
                  <a:gd name="adj" fmla="val 50000"/>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0" name="Retângulo: Cantos Arredondados 129">
                <a:extLst>
                  <a:ext uri="{FF2B5EF4-FFF2-40B4-BE49-F238E27FC236}">
                    <a16:creationId xmlns:a16="http://schemas.microsoft.com/office/drawing/2014/main" id="{B9A30B39-A005-4C8D-8B9E-F6EE987A5282}"/>
                  </a:ext>
                </a:extLst>
              </p:cNvPr>
              <p:cNvSpPr/>
              <p:nvPr/>
            </p:nvSpPr>
            <p:spPr>
              <a:xfrm>
                <a:off x="641300" y="6350640"/>
                <a:ext cx="1198228" cy="507360"/>
              </a:xfrm>
              <a:prstGeom prst="roundRect">
                <a:avLst>
                  <a:gd name="adj" fmla="val 50000"/>
                </a:avLst>
              </a:prstGeom>
              <a:solidFill>
                <a:srgbClr val="0070C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17" name="Agrupar 116">
              <a:extLst>
                <a:ext uri="{FF2B5EF4-FFF2-40B4-BE49-F238E27FC236}">
                  <a16:creationId xmlns:a16="http://schemas.microsoft.com/office/drawing/2014/main" id="{876C3510-589B-4D3D-8BFD-774001594494}"/>
                </a:ext>
              </a:extLst>
            </p:cNvPr>
            <p:cNvGrpSpPr/>
            <p:nvPr/>
          </p:nvGrpSpPr>
          <p:grpSpPr>
            <a:xfrm>
              <a:off x="4014589" y="6350640"/>
              <a:ext cx="1893600" cy="815160"/>
              <a:chOff x="293614" y="6350640"/>
              <a:chExt cx="1893600" cy="815160"/>
            </a:xfrm>
          </p:grpSpPr>
          <p:sp>
            <p:nvSpPr>
              <p:cNvPr id="127" name="Retângulo: Cantos Arredondados 126">
                <a:extLst>
                  <a:ext uri="{FF2B5EF4-FFF2-40B4-BE49-F238E27FC236}">
                    <a16:creationId xmlns:a16="http://schemas.microsoft.com/office/drawing/2014/main" id="{B5B9B420-0999-42BF-9AA2-55799AE77D80}"/>
                  </a:ext>
                </a:extLst>
              </p:cNvPr>
              <p:cNvSpPr/>
              <p:nvPr/>
            </p:nvSpPr>
            <p:spPr>
              <a:xfrm>
                <a:off x="293614" y="6550200"/>
                <a:ext cx="1893600" cy="615600"/>
              </a:xfrm>
              <a:prstGeom prst="roundRect">
                <a:avLst>
                  <a:gd name="adj" fmla="val 50000"/>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8" name="Retângulo: Cantos Arredondados 127">
                <a:extLst>
                  <a:ext uri="{FF2B5EF4-FFF2-40B4-BE49-F238E27FC236}">
                    <a16:creationId xmlns:a16="http://schemas.microsoft.com/office/drawing/2014/main" id="{BC04EE70-3F56-46E3-99A1-FEEE2CDE2E0F}"/>
                  </a:ext>
                </a:extLst>
              </p:cNvPr>
              <p:cNvSpPr/>
              <p:nvPr/>
            </p:nvSpPr>
            <p:spPr>
              <a:xfrm>
                <a:off x="641300" y="6350640"/>
                <a:ext cx="1198228" cy="507360"/>
              </a:xfrm>
              <a:prstGeom prst="roundRect">
                <a:avLst>
                  <a:gd name="adj" fmla="val 50000"/>
                </a:avLst>
              </a:prstGeom>
              <a:solidFill>
                <a:srgbClr val="0070C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18" name="Agrupar 117">
              <a:extLst>
                <a:ext uri="{FF2B5EF4-FFF2-40B4-BE49-F238E27FC236}">
                  <a16:creationId xmlns:a16="http://schemas.microsoft.com/office/drawing/2014/main" id="{629E2E65-8743-4D5D-B60A-61C55305431C}"/>
                </a:ext>
              </a:extLst>
            </p:cNvPr>
            <p:cNvGrpSpPr/>
            <p:nvPr/>
          </p:nvGrpSpPr>
          <p:grpSpPr>
            <a:xfrm>
              <a:off x="5963161" y="6350640"/>
              <a:ext cx="1893600" cy="815160"/>
              <a:chOff x="293614" y="6350640"/>
              <a:chExt cx="1893600" cy="815160"/>
            </a:xfrm>
          </p:grpSpPr>
          <p:sp>
            <p:nvSpPr>
              <p:cNvPr id="125" name="Retângulo: Cantos Arredondados 124">
                <a:extLst>
                  <a:ext uri="{FF2B5EF4-FFF2-40B4-BE49-F238E27FC236}">
                    <a16:creationId xmlns:a16="http://schemas.microsoft.com/office/drawing/2014/main" id="{6785E47D-DEA7-4BE4-9A3C-0AE2A739F7BE}"/>
                  </a:ext>
                </a:extLst>
              </p:cNvPr>
              <p:cNvSpPr/>
              <p:nvPr/>
            </p:nvSpPr>
            <p:spPr>
              <a:xfrm>
                <a:off x="293614" y="6550200"/>
                <a:ext cx="1893600" cy="615600"/>
              </a:xfrm>
              <a:prstGeom prst="roundRect">
                <a:avLst>
                  <a:gd name="adj" fmla="val 50000"/>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6" name="Retângulo: Cantos Arredondados 125">
                <a:extLst>
                  <a:ext uri="{FF2B5EF4-FFF2-40B4-BE49-F238E27FC236}">
                    <a16:creationId xmlns:a16="http://schemas.microsoft.com/office/drawing/2014/main" id="{3051F61D-A088-4CB5-BC44-9191ED8A25C3}"/>
                  </a:ext>
                </a:extLst>
              </p:cNvPr>
              <p:cNvSpPr/>
              <p:nvPr/>
            </p:nvSpPr>
            <p:spPr>
              <a:xfrm>
                <a:off x="641300" y="6350640"/>
                <a:ext cx="1198228" cy="507360"/>
              </a:xfrm>
              <a:prstGeom prst="roundRect">
                <a:avLst>
                  <a:gd name="adj" fmla="val 50000"/>
                </a:avLst>
              </a:prstGeom>
              <a:solidFill>
                <a:srgbClr val="0070C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19" name="Agrupar 118">
              <a:extLst>
                <a:ext uri="{FF2B5EF4-FFF2-40B4-BE49-F238E27FC236}">
                  <a16:creationId xmlns:a16="http://schemas.microsoft.com/office/drawing/2014/main" id="{D5F5B785-695B-4FD9-8B0A-4021779F9B48}"/>
                </a:ext>
              </a:extLst>
            </p:cNvPr>
            <p:cNvGrpSpPr/>
            <p:nvPr/>
          </p:nvGrpSpPr>
          <p:grpSpPr>
            <a:xfrm>
              <a:off x="7911733" y="6350640"/>
              <a:ext cx="1893600" cy="815160"/>
              <a:chOff x="293614" y="6350640"/>
              <a:chExt cx="1893600" cy="815160"/>
            </a:xfrm>
          </p:grpSpPr>
          <p:sp>
            <p:nvSpPr>
              <p:cNvPr id="123" name="Retângulo: Cantos Arredondados 122">
                <a:extLst>
                  <a:ext uri="{FF2B5EF4-FFF2-40B4-BE49-F238E27FC236}">
                    <a16:creationId xmlns:a16="http://schemas.microsoft.com/office/drawing/2014/main" id="{0F99D5AB-C48E-4FA9-B1CF-C7E64DB73EB1}"/>
                  </a:ext>
                </a:extLst>
              </p:cNvPr>
              <p:cNvSpPr/>
              <p:nvPr/>
            </p:nvSpPr>
            <p:spPr>
              <a:xfrm>
                <a:off x="293614" y="6550200"/>
                <a:ext cx="1893600" cy="615600"/>
              </a:xfrm>
              <a:prstGeom prst="roundRect">
                <a:avLst>
                  <a:gd name="adj" fmla="val 50000"/>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4" name="Retângulo: Cantos Arredondados 123">
                <a:extLst>
                  <a:ext uri="{FF2B5EF4-FFF2-40B4-BE49-F238E27FC236}">
                    <a16:creationId xmlns:a16="http://schemas.microsoft.com/office/drawing/2014/main" id="{5E0D8CE2-C2A7-49B0-9C19-F46CB117506B}"/>
                  </a:ext>
                </a:extLst>
              </p:cNvPr>
              <p:cNvSpPr/>
              <p:nvPr/>
            </p:nvSpPr>
            <p:spPr>
              <a:xfrm>
                <a:off x="641300" y="6350640"/>
                <a:ext cx="1198228" cy="507360"/>
              </a:xfrm>
              <a:prstGeom prst="roundRect">
                <a:avLst>
                  <a:gd name="adj" fmla="val 50000"/>
                </a:avLst>
              </a:prstGeom>
              <a:solidFill>
                <a:srgbClr val="0070C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20" name="Agrupar 119">
              <a:extLst>
                <a:ext uri="{FF2B5EF4-FFF2-40B4-BE49-F238E27FC236}">
                  <a16:creationId xmlns:a16="http://schemas.microsoft.com/office/drawing/2014/main" id="{EFB463BD-FC40-4347-B1FD-F6C6217D6880}"/>
                </a:ext>
              </a:extLst>
            </p:cNvPr>
            <p:cNvGrpSpPr/>
            <p:nvPr/>
          </p:nvGrpSpPr>
          <p:grpSpPr>
            <a:xfrm>
              <a:off x="9860305" y="6350640"/>
              <a:ext cx="1893600" cy="815160"/>
              <a:chOff x="293614" y="6350640"/>
              <a:chExt cx="1893600" cy="815160"/>
            </a:xfrm>
          </p:grpSpPr>
          <p:sp>
            <p:nvSpPr>
              <p:cNvPr id="121" name="Retângulo: Cantos Arredondados 120">
                <a:extLst>
                  <a:ext uri="{FF2B5EF4-FFF2-40B4-BE49-F238E27FC236}">
                    <a16:creationId xmlns:a16="http://schemas.microsoft.com/office/drawing/2014/main" id="{A36454D5-6C83-4CBC-B425-7AC1FE651603}"/>
                  </a:ext>
                </a:extLst>
              </p:cNvPr>
              <p:cNvSpPr/>
              <p:nvPr/>
            </p:nvSpPr>
            <p:spPr>
              <a:xfrm>
                <a:off x="293614" y="6550200"/>
                <a:ext cx="1893600" cy="615600"/>
              </a:xfrm>
              <a:prstGeom prst="roundRect">
                <a:avLst>
                  <a:gd name="adj" fmla="val 50000"/>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2" name="Retângulo: Cantos Arredondados 121">
                <a:extLst>
                  <a:ext uri="{FF2B5EF4-FFF2-40B4-BE49-F238E27FC236}">
                    <a16:creationId xmlns:a16="http://schemas.microsoft.com/office/drawing/2014/main" id="{A430256D-A72C-4CE6-827C-AF715F1D14CE}"/>
                  </a:ext>
                </a:extLst>
              </p:cNvPr>
              <p:cNvSpPr/>
              <p:nvPr/>
            </p:nvSpPr>
            <p:spPr>
              <a:xfrm>
                <a:off x="641300" y="6350640"/>
                <a:ext cx="1198228" cy="507360"/>
              </a:xfrm>
              <a:prstGeom prst="roundRect">
                <a:avLst>
                  <a:gd name="adj" fmla="val 50000"/>
                </a:avLst>
              </a:prstGeom>
              <a:solidFill>
                <a:srgbClr val="0070C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grpSp>
        <p:nvGrpSpPr>
          <p:cNvPr id="134" name="Agrupar 133">
            <a:extLst>
              <a:ext uri="{FF2B5EF4-FFF2-40B4-BE49-F238E27FC236}">
                <a16:creationId xmlns:a16="http://schemas.microsoft.com/office/drawing/2014/main" id="{2938936C-D0A5-4EBF-998A-498106DA8CEF}"/>
              </a:ext>
            </a:extLst>
          </p:cNvPr>
          <p:cNvGrpSpPr/>
          <p:nvPr/>
        </p:nvGrpSpPr>
        <p:grpSpPr>
          <a:xfrm>
            <a:off x="396729" y="1718598"/>
            <a:ext cx="2866874" cy="610920"/>
            <a:chOff x="187667" y="1947538"/>
            <a:chExt cx="3807306" cy="610920"/>
          </a:xfrm>
        </p:grpSpPr>
        <p:sp>
          <p:nvSpPr>
            <p:cNvPr id="135" name="CaixaDeTexto 134">
              <a:extLst>
                <a:ext uri="{FF2B5EF4-FFF2-40B4-BE49-F238E27FC236}">
                  <a16:creationId xmlns:a16="http://schemas.microsoft.com/office/drawing/2014/main" id="{54D69FF4-7C0B-44EB-84E3-DCD295126F75}"/>
                </a:ext>
              </a:extLst>
            </p:cNvPr>
            <p:cNvSpPr txBox="1"/>
            <p:nvPr/>
          </p:nvSpPr>
          <p:spPr>
            <a:xfrm>
              <a:off x="375281" y="1947538"/>
              <a:ext cx="361969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a:solidFill>
                    <a:srgbClr val="E44A67">
                      <a:lumMod val="75000"/>
                    </a:srgbClr>
                  </a:solidFill>
                  <a:latin typeface="Bebas Neue" panose="020B0606020202050201" pitchFamily="34" charset="0"/>
                </a:rPr>
                <a:t>CHOOSE YOUR CONTENT</a:t>
              </a:r>
              <a:endParaRPr kumimoji="0" lang="en-US" sz="2400" b="0" i="0" u="none" strike="noStrike" kern="1200" cap="none" spc="0" normalizeH="0" baseline="0" noProof="0">
                <a:ln>
                  <a:noFill/>
                </a:ln>
                <a:solidFill>
                  <a:srgbClr val="E44A67">
                    <a:lumMod val="75000"/>
                  </a:srgbClr>
                </a:solidFill>
                <a:effectLst/>
                <a:uLnTx/>
                <a:uFillTx/>
                <a:latin typeface="Bebas Neue" panose="020B0606020202050201" pitchFamily="34" charset="0"/>
                <a:ea typeface="+mn-ea"/>
                <a:cs typeface="+mn-cs"/>
              </a:endParaRPr>
            </a:p>
          </p:txBody>
        </p:sp>
        <p:sp>
          <p:nvSpPr>
            <p:cNvPr id="136" name="CaixaDeTexto 135">
              <a:extLst>
                <a:ext uri="{FF2B5EF4-FFF2-40B4-BE49-F238E27FC236}">
                  <a16:creationId xmlns:a16="http://schemas.microsoft.com/office/drawing/2014/main" id="{A7A36FC6-A68E-43ED-8967-5F7A122C3638}"/>
                </a:ext>
              </a:extLst>
            </p:cNvPr>
            <p:cNvSpPr txBox="1"/>
            <p:nvPr/>
          </p:nvSpPr>
          <p:spPr>
            <a:xfrm>
              <a:off x="187667" y="2296848"/>
              <a:ext cx="3200920" cy="2616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black">
                    <a:lumMod val="75000"/>
                    <a:lumOff val="25000"/>
                  </a:prstClr>
                </a:solidFill>
                <a:effectLst/>
                <a:uLnTx/>
                <a:uFillTx/>
                <a:latin typeface="Montserrat Medium" panose="00000600000000000000" pitchFamily="2" charset="0"/>
                <a:ea typeface="+mn-ea"/>
                <a:cs typeface="+mn-cs"/>
              </a:endParaRPr>
            </a:p>
          </p:txBody>
        </p:sp>
      </p:grpSp>
      <p:sp>
        <p:nvSpPr>
          <p:cNvPr id="138" name="CaixaDeTexto 137">
            <a:extLst>
              <a:ext uri="{FF2B5EF4-FFF2-40B4-BE49-F238E27FC236}">
                <a16:creationId xmlns:a16="http://schemas.microsoft.com/office/drawing/2014/main" id="{AEFCA304-34C7-4BA8-8C4E-C503A4017B40}"/>
              </a:ext>
            </a:extLst>
          </p:cNvPr>
          <p:cNvSpPr txBox="1"/>
          <p:nvPr/>
        </p:nvSpPr>
        <p:spPr>
          <a:xfrm>
            <a:off x="552894" y="3006887"/>
            <a:ext cx="2545874"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a:solidFill>
                  <a:srgbClr val="1BED98"/>
                </a:solidFill>
                <a:latin typeface="Bebas Neue" panose="020B0606020202050201" pitchFamily="34" charset="0"/>
              </a:rPr>
              <a:t>INSTANT PATIENT CALLING</a:t>
            </a:r>
            <a:endParaRPr kumimoji="0" lang="en-US" sz="2400" b="0" i="0" u="none" strike="noStrike" kern="1200" cap="none" spc="0" normalizeH="0" baseline="0" noProof="0">
              <a:ln>
                <a:noFill/>
              </a:ln>
              <a:solidFill>
                <a:srgbClr val="1BED98"/>
              </a:solidFill>
              <a:effectLst/>
              <a:uLnTx/>
              <a:uFillTx/>
              <a:latin typeface="Bebas Neue" panose="020B0606020202050201" pitchFamily="34" charset="0"/>
              <a:ea typeface="+mn-ea"/>
              <a:cs typeface="+mn-cs"/>
            </a:endParaRPr>
          </a:p>
        </p:txBody>
      </p:sp>
      <p:grpSp>
        <p:nvGrpSpPr>
          <p:cNvPr id="143" name="Agrupar 142">
            <a:extLst>
              <a:ext uri="{FF2B5EF4-FFF2-40B4-BE49-F238E27FC236}">
                <a16:creationId xmlns:a16="http://schemas.microsoft.com/office/drawing/2014/main" id="{2677CCEA-6F5C-45F6-A9C2-55F8DE4803B5}"/>
              </a:ext>
            </a:extLst>
          </p:cNvPr>
          <p:cNvGrpSpPr/>
          <p:nvPr/>
        </p:nvGrpSpPr>
        <p:grpSpPr>
          <a:xfrm>
            <a:off x="7827216" y="2149718"/>
            <a:ext cx="3485044" cy="830997"/>
            <a:chOff x="245837" y="848979"/>
            <a:chExt cx="4628257" cy="830997"/>
          </a:xfrm>
        </p:grpSpPr>
        <p:sp>
          <p:nvSpPr>
            <p:cNvPr id="144" name="CaixaDeTexto 143">
              <a:extLst>
                <a:ext uri="{FF2B5EF4-FFF2-40B4-BE49-F238E27FC236}">
                  <a16:creationId xmlns:a16="http://schemas.microsoft.com/office/drawing/2014/main" id="{6D288174-0049-4620-B8A5-57D05DF175EF}"/>
                </a:ext>
              </a:extLst>
            </p:cNvPr>
            <p:cNvSpPr txBox="1"/>
            <p:nvPr/>
          </p:nvSpPr>
          <p:spPr>
            <a:xfrm>
              <a:off x="245837" y="848979"/>
              <a:ext cx="2891465"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a:solidFill>
                    <a:srgbClr val="24BBE4"/>
                  </a:solidFill>
                  <a:latin typeface="Bebas Neue" panose="020B0606020202050201" pitchFamily="34" charset="0"/>
                </a:rPr>
                <a:t>AUTOMATE PATIENT REMINDERS</a:t>
              </a:r>
              <a:endParaRPr kumimoji="0" lang="en-US" sz="2400" b="0" i="0" u="none" strike="noStrike" kern="1200" cap="none" spc="0" normalizeH="0" baseline="0" noProof="0">
                <a:ln>
                  <a:noFill/>
                </a:ln>
                <a:solidFill>
                  <a:srgbClr val="24BBE4"/>
                </a:solidFill>
                <a:effectLst/>
                <a:uLnTx/>
                <a:uFillTx/>
                <a:latin typeface="Bebas Neue" panose="020B0606020202050201" pitchFamily="34" charset="0"/>
                <a:ea typeface="+mn-ea"/>
                <a:cs typeface="+mn-cs"/>
              </a:endParaRPr>
            </a:p>
          </p:txBody>
        </p:sp>
        <p:sp>
          <p:nvSpPr>
            <p:cNvPr id="145" name="CaixaDeTexto 144">
              <a:extLst>
                <a:ext uri="{FF2B5EF4-FFF2-40B4-BE49-F238E27FC236}">
                  <a16:creationId xmlns:a16="http://schemas.microsoft.com/office/drawing/2014/main" id="{8DE706CC-61BF-4974-A1EE-81DADC1E55D2}"/>
                </a:ext>
              </a:extLst>
            </p:cNvPr>
            <p:cNvSpPr txBox="1"/>
            <p:nvPr/>
          </p:nvSpPr>
          <p:spPr>
            <a:xfrm>
              <a:off x="1673174" y="1174194"/>
              <a:ext cx="3200920" cy="2616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prstClr val="black">
                      <a:lumMod val="75000"/>
                      <a:lumOff val="25000"/>
                    </a:prstClr>
                  </a:solidFill>
                  <a:effectLst/>
                  <a:uLnTx/>
                  <a:uFillTx/>
                  <a:latin typeface="Montserrat Medium" panose="00000600000000000000" pitchFamily="2" charset="0"/>
                  <a:ea typeface="+mn-ea"/>
                  <a:cs typeface="+mn-cs"/>
                </a:rPr>
                <a:t>.</a:t>
              </a:r>
            </a:p>
          </p:txBody>
        </p:sp>
      </p:grpSp>
      <p:grpSp>
        <p:nvGrpSpPr>
          <p:cNvPr id="151" name="Agrupar 150">
            <a:extLst>
              <a:ext uri="{FF2B5EF4-FFF2-40B4-BE49-F238E27FC236}">
                <a16:creationId xmlns:a16="http://schemas.microsoft.com/office/drawing/2014/main" id="{10A8D13A-4CB8-47D0-B26A-C318431D173A}"/>
              </a:ext>
            </a:extLst>
          </p:cNvPr>
          <p:cNvGrpSpPr/>
          <p:nvPr/>
        </p:nvGrpSpPr>
        <p:grpSpPr>
          <a:xfrm>
            <a:off x="3397819" y="2818810"/>
            <a:ext cx="1786305" cy="1115058"/>
            <a:chOff x="3903784" y="2796783"/>
            <a:chExt cx="1926225" cy="1202400"/>
          </a:xfrm>
        </p:grpSpPr>
        <p:grpSp>
          <p:nvGrpSpPr>
            <p:cNvPr id="152" name="Agrupar 151">
              <a:extLst>
                <a:ext uri="{FF2B5EF4-FFF2-40B4-BE49-F238E27FC236}">
                  <a16:creationId xmlns:a16="http://schemas.microsoft.com/office/drawing/2014/main" id="{D8D7DAF1-5EED-4777-A8F0-1D62F507BF4D}"/>
                </a:ext>
              </a:extLst>
            </p:cNvPr>
            <p:cNvGrpSpPr/>
            <p:nvPr/>
          </p:nvGrpSpPr>
          <p:grpSpPr>
            <a:xfrm>
              <a:off x="3903784" y="2796783"/>
              <a:ext cx="1926225" cy="1202400"/>
              <a:chOff x="3903784" y="2796783"/>
              <a:chExt cx="1926225" cy="1202400"/>
            </a:xfrm>
          </p:grpSpPr>
          <p:sp>
            <p:nvSpPr>
              <p:cNvPr id="154" name="Retângulo 153">
                <a:extLst>
                  <a:ext uri="{FF2B5EF4-FFF2-40B4-BE49-F238E27FC236}">
                    <a16:creationId xmlns:a16="http://schemas.microsoft.com/office/drawing/2014/main" id="{FB31C54E-2080-4BFC-BD5E-260FC1494E5F}"/>
                  </a:ext>
                </a:extLst>
              </p:cNvPr>
              <p:cNvSpPr/>
              <p:nvPr/>
            </p:nvSpPr>
            <p:spPr>
              <a:xfrm>
                <a:off x="3904009" y="2796783"/>
                <a:ext cx="1926000" cy="12024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5" name="Retângulo 154">
                <a:extLst>
                  <a:ext uri="{FF2B5EF4-FFF2-40B4-BE49-F238E27FC236}">
                    <a16:creationId xmlns:a16="http://schemas.microsoft.com/office/drawing/2014/main" id="{D1EB1E60-AB28-449E-9FF9-8D1852BEBF26}"/>
                  </a:ext>
                </a:extLst>
              </p:cNvPr>
              <p:cNvSpPr/>
              <p:nvPr/>
            </p:nvSpPr>
            <p:spPr>
              <a:xfrm>
                <a:off x="3903784" y="2796783"/>
                <a:ext cx="162000" cy="1202400"/>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53" name="CaixaDeTexto 152">
              <a:extLst>
                <a:ext uri="{FF2B5EF4-FFF2-40B4-BE49-F238E27FC236}">
                  <a16:creationId xmlns:a16="http://schemas.microsoft.com/office/drawing/2014/main" id="{850F12DC-A15C-444E-BA52-594029677CF0}"/>
                </a:ext>
              </a:extLst>
            </p:cNvPr>
            <p:cNvSpPr txBox="1"/>
            <p:nvPr/>
          </p:nvSpPr>
          <p:spPr>
            <a:xfrm>
              <a:off x="4689022" y="2837196"/>
              <a:ext cx="360484" cy="82971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4400" b="0" i="0" u="none" strike="noStrike" kern="1200" cap="none" spc="0" normalizeH="0" baseline="0" noProof="0">
                  <a:ln>
                    <a:noFill/>
                  </a:ln>
                  <a:solidFill>
                    <a:prstClr val="black"/>
                  </a:solidFill>
                  <a:effectLst/>
                  <a:uLnTx/>
                  <a:uFillTx/>
                  <a:latin typeface="techenfim-educacao" pitchFamily="2" charset="0"/>
                  <a:ea typeface="+mn-ea"/>
                  <a:cs typeface="Arial" panose="020B0604020202020204" pitchFamily="34" charset="0"/>
                </a:rPr>
                <a:t>v</a:t>
              </a:r>
            </a:p>
          </p:txBody>
        </p:sp>
      </p:grpSp>
      <p:grpSp>
        <p:nvGrpSpPr>
          <p:cNvPr id="156" name="Agrupar 155">
            <a:extLst>
              <a:ext uri="{FF2B5EF4-FFF2-40B4-BE49-F238E27FC236}">
                <a16:creationId xmlns:a16="http://schemas.microsoft.com/office/drawing/2014/main" id="{7672A46C-95B9-4CF1-BD14-CF405F8EBBA9}"/>
              </a:ext>
            </a:extLst>
          </p:cNvPr>
          <p:cNvGrpSpPr/>
          <p:nvPr/>
        </p:nvGrpSpPr>
        <p:grpSpPr>
          <a:xfrm>
            <a:off x="5804127" y="1954008"/>
            <a:ext cx="1786305" cy="1547725"/>
            <a:chOff x="6428443" y="2796782"/>
            <a:chExt cx="1926225" cy="1668958"/>
          </a:xfrm>
        </p:grpSpPr>
        <p:grpSp>
          <p:nvGrpSpPr>
            <p:cNvPr id="157" name="Agrupar 156">
              <a:extLst>
                <a:ext uri="{FF2B5EF4-FFF2-40B4-BE49-F238E27FC236}">
                  <a16:creationId xmlns:a16="http://schemas.microsoft.com/office/drawing/2014/main" id="{DEBD48D7-612E-4DEE-B30C-B71DAFACA107}"/>
                </a:ext>
              </a:extLst>
            </p:cNvPr>
            <p:cNvGrpSpPr/>
            <p:nvPr/>
          </p:nvGrpSpPr>
          <p:grpSpPr>
            <a:xfrm>
              <a:off x="6428443" y="2796782"/>
              <a:ext cx="1926225" cy="1205000"/>
              <a:chOff x="6428443" y="2796782"/>
              <a:chExt cx="1926225" cy="1205000"/>
            </a:xfrm>
          </p:grpSpPr>
          <p:sp>
            <p:nvSpPr>
              <p:cNvPr id="159" name="Retângulo 158">
                <a:extLst>
                  <a:ext uri="{FF2B5EF4-FFF2-40B4-BE49-F238E27FC236}">
                    <a16:creationId xmlns:a16="http://schemas.microsoft.com/office/drawing/2014/main" id="{2F6696EF-E901-424B-A00C-A347EBA883ED}"/>
                  </a:ext>
                </a:extLst>
              </p:cNvPr>
              <p:cNvSpPr/>
              <p:nvPr/>
            </p:nvSpPr>
            <p:spPr>
              <a:xfrm>
                <a:off x="6428443" y="2796782"/>
                <a:ext cx="1926000" cy="12024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0" name="Retângulo 159">
                <a:extLst>
                  <a:ext uri="{FF2B5EF4-FFF2-40B4-BE49-F238E27FC236}">
                    <a16:creationId xmlns:a16="http://schemas.microsoft.com/office/drawing/2014/main" id="{C47CD6B4-1361-45BE-A9BB-A1C8E775CD06}"/>
                  </a:ext>
                </a:extLst>
              </p:cNvPr>
              <p:cNvSpPr/>
              <p:nvPr/>
            </p:nvSpPr>
            <p:spPr>
              <a:xfrm>
                <a:off x="8192668" y="2799382"/>
                <a:ext cx="162000" cy="12024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58" name="CaixaDeTexto 157">
              <a:extLst>
                <a:ext uri="{FF2B5EF4-FFF2-40B4-BE49-F238E27FC236}">
                  <a16:creationId xmlns:a16="http://schemas.microsoft.com/office/drawing/2014/main" id="{A88F4CBF-F0AE-4B84-A10D-34814CB1F85F}"/>
                </a:ext>
              </a:extLst>
            </p:cNvPr>
            <p:cNvSpPr txBox="1"/>
            <p:nvPr/>
          </p:nvSpPr>
          <p:spPr>
            <a:xfrm>
              <a:off x="7299689" y="2905882"/>
              <a:ext cx="49300" cy="1559858"/>
            </a:xfrm>
            <a:prstGeom prst="rect">
              <a:avLst/>
            </a:prstGeom>
            <a:noFill/>
          </p:spPr>
          <p:txBody>
            <a:bodyPr wrap="square" rtlCol="0">
              <a:spAutoFit/>
            </a:bodyPr>
            <a:lstStyle/>
            <a:p>
              <a:pPr algn="ctr">
                <a:defRPr/>
              </a:pPr>
              <a:r>
                <a:rPr lang="pt-BR" sz="4400" b="0" i="0" u="none" strike="noStrike" kern="1200" cap="none" spc="0" baseline="0">
                  <a:solidFill>
                    <a:srgbClr val="262626"/>
                  </a:solidFill>
                  <a:uFillTx/>
                  <a:latin typeface="techenfim-educacao" pitchFamily="2"/>
                  <a:cs typeface="Arial" pitchFamily="34"/>
                </a:rPr>
                <a:t>F</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4400" b="0" i="0" u="none" strike="noStrike" kern="1200" cap="none" spc="0" normalizeH="0" baseline="0" noProof="0">
                <a:ln>
                  <a:noFill/>
                </a:ln>
                <a:solidFill>
                  <a:prstClr val="black"/>
                </a:solidFill>
                <a:effectLst/>
                <a:uLnTx/>
                <a:uFillTx/>
                <a:latin typeface="techenfim-educacao" pitchFamily="2" charset="0"/>
                <a:ea typeface="+mn-ea"/>
                <a:cs typeface="Arial" panose="020B0604020202020204" pitchFamily="34" charset="0"/>
              </a:endParaRPr>
            </a:p>
          </p:txBody>
        </p:sp>
      </p:grpSp>
      <p:grpSp>
        <p:nvGrpSpPr>
          <p:cNvPr id="161" name="Agrupar 160">
            <a:extLst>
              <a:ext uri="{FF2B5EF4-FFF2-40B4-BE49-F238E27FC236}">
                <a16:creationId xmlns:a16="http://schemas.microsoft.com/office/drawing/2014/main" id="{447B5AFF-50B0-4278-AE00-73F1882064C3}"/>
              </a:ext>
            </a:extLst>
          </p:cNvPr>
          <p:cNvGrpSpPr/>
          <p:nvPr/>
        </p:nvGrpSpPr>
        <p:grpSpPr>
          <a:xfrm>
            <a:off x="3398044" y="1449950"/>
            <a:ext cx="1786305" cy="1115058"/>
            <a:chOff x="3904009" y="1427923"/>
            <a:chExt cx="1926225" cy="1202400"/>
          </a:xfrm>
        </p:grpSpPr>
        <p:grpSp>
          <p:nvGrpSpPr>
            <p:cNvPr id="162" name="Agrupar 161">
              <a:extLst>
                <a:ext uri="{FF2B5EF4-FFF2-40B4-BE49-F238E27FC236}">
                  <a16:creationId xmlns:a16="http://schemas.microsoft.com/office/drawing/2014/main" id="{2B69E4E6-6E77-46A9-888B-98544F13E06B}"/>
                </a:ext>
              </a:extLst>
            </p:cNvPr>
            <p:cNvGrpSpPr/>
            <p:nvPr/>
          </p:nvGrpSpPr>
          <p:grpSpPr>
            <a:xfrm>
              <a:off x="3904009" y="1427923"/>
              <a:ext cx="1926225" cy="1202400"/>
              <a:chOff x="3904009" y="1561735"/>
              <a:chExt cx="1926225" cy="1202400"/>
            </a:xfrm>
          </p:grpSpPr>
          <p:sp>
            <p:nvSpPr>
              <p:cNvPr id="164" name="Retângulo 163">
                <a:extLst>
                  <a:ext uri="{FF2B5EF4-FFF2-40B4-BE49-F238E27FC236}">
                    <a16:creationId xmlns:a16="http://schemas.microsoft.com/office/drawing/2014/main" id="{D65DB31F-C1B3-4BCD-8657-34685DC652FC}"/>
                  </a:ext>
                </a:extLst>
              </p:cNvPr>
              <p:cNvSpPr/>
              <p:nvPr/>
            </p:nvSpPr>
            <p:spPr>
              <a:xfrm>
                <a:off x="3904234" y="1561735"/>
                <a:ext cx="1926000" cy="1202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5" name="Retângulo 164">
                <a:extLst>
                  <a:ext uri="{FF2B5EF4-FFF2-40B4-BE49-F238E27FC236}">
                    <a16:creationId xmlns:a16="http://schemas.microsoft.com/office/drawing/2014/main" id="{728A789E-6F55-46E3-9891-B8EFD74547BF}"/>
                  </a:ext>
                </a:extLst>
              </p:cNvPr>
              <p:cNvSpPr/>
              <p:nvPr/>
            </p:nvSpPr>
            <p:spPr>
              <a:xfrm>
                <a:off x="3904009" y="1566372"/>
                <a:ext cx="162000" cy="119577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63" name="CaixaDeTexto 162">
              <a:extLst>
                <a:ext uri="{FF2B5EF4-FFF2-40B4-BE49-F238E27FC236}">
                  <a16:creationId xmlns:a16="http://schemas.microsoft.com/office/drawing/2014/main" id="{D71C03EE-55F0-4E57-8987-72A1E8BC1A74}"/>
                </a:ext>
              </a:extLst>
            </p:cNvPr>
            <p:cNvSpPr txBox="1"/>
            <p:nvPr/>
          </p:nvSpPr>
          <p:spPr>
            <a:xfrm>
              <a:off x="4743226" y="1482957"/>
              <a:ext cx="360484"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4400" b="0" i="0" u="none" strike="noStrike" kern="1200" cap="none" spc="0" normalizeH="0" baseline="0" noProof="0">
                  <a:ln>
                    <a:noFill/>
                  </a:ln>
                  <a:solidFill>
                    <a:prstClr val="black"/>
                  </a:solidFill>
                  <a:effectLst/>
                  <a:uLnTx/>
                  <a:uFillTx/>
                  <a:latin typeface="techenfim-educacao" pitchFamily="2" charset="0"/>
                  <a:ea typeface="+mn-ea"/>
                  <a:cs typeface="Arial" panose="020B0604020202020204" pitchFamily="34" charset="0"/>
                </a:rPr>
                <a:t>s</a:t>
              </a:r>
            </a:p>
          </p:txBody>
        </p:sp>
      </p:grpSp>
      <p:pic>
        <p:nvPicPr>
          <p:cNvPr id="4" name="Picture 8" descr="Copy of JAYEX_logo_BLUE_SOLIDd">
            <a:extLst>
              <a:ext uri="{FF2B5EF4-FFF2-40B4-BE49-F238E27FC236}">
                <a16:creationId xmlns:a16="http://schemas.microsoft.com/office/drawing/2014/main" id="{8BE7C0BC-5F4F-7395-6C0F-4E8A206360E2}"/>
              </a:ext>
            </a:extLst>
          </p:cNvPr>
          <p:cNvPicPr>
            <a:picLocks noChangeAspect="1"/>
          </p:cNvPicPr>
          <p:nvPr/>
        </p:nvPicPr>
        <p:blipFill>
          <a:blip r:embed="rId2"/>
          <a:srcRect/>
          <a:stretch>
            <a:fillRect/>
          </a:stretch>
        </p:blipFill>
        <p:spPr>
          <a:xfrm>
            <a:off x="4059034" y="203029"/>
            <a:ext cx="3503368" cy="737683"/>
          </a:xfrm>
          <a:prstGeom prst="rect">
            <a:avLst/>
          </a:prstGeom>
          <a:noFill/>
          <a:ln cap="flat">
            <a:noFill/>
          </a:ln>
        </p:spPr>
      </p:pic>
    </p:spTree>
    <p:extLst>
      <p:ext uri="{BB962C8B-B14F-4D97-AF65-F5344CB8AC3E}">
        <p14:creationId xmlns:p14="http://schemas.microsoft.com/office/powerpoint/2010/main" val="337882708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decel="100000" fill="hold" nodeType="clickEffect">
                                  <p:stCondLst>
                                    <p:cond delay="0"/>
                                  </p:stCondLst>
                                  <p:childTnLst>
                                    <p:set>
                                      <p:cBhvr>
                                        <p:cTn id="13" dur="1" fill="hold">
                                          <p:stCondLst>
                                            <p:cond delay="0"/>
                                          </p:stCondLst>
                                        </p:cTn>
                                        <p:tgtEl>
                                          <p:spTgt spid="114"/>
                                        </p:tgtEl>
                                        <p:attrNameLst>
                                          <p:attrName>style.visibility</p:attrName>
                                        </p:attrNameLst>
                                      </p:cBhvr>
                                      <p:to>
                                        <p:strVal val="visible"/>
                                      </p:to>
                                    </p:set>
                                    <p:anim calcmode="lin" valueType="num">
                                      <p:cBhvr additive="base">
                                        <p:cTn id="14" dur="500" fill="hold"/>
                                        <p:tgtEl>
                                          <p:spTgt spid="114"/>
                                        </p:tgtEl>
                                        <p:attrNameLst>
                                          <p:attrName>ppt_x</p:attrName>
                                        </p:attrNameLst>
                                      </p:cBhvr>
                                      <p:tavLst>
                                        <p:tav tm="0">
                                          <p:val>
                                            <p:strVal val="#ppt_x"/>
                                          </p:val>
                                        </p:tav>
                                        <p:tav tm="100000">
                                          <p:val>
                                            <p:strVal val="#ppt_x"/>
                                          </p:val>
                                        </p:tav>
                                      </p:tavLst>
                                    </p:anim>
                                    <p:anim calcmode="lin" valueType="num">
                                      <p:cBhvr additive="base">
                                        <p:cTn id="15" dur="500" fill="hold"/>
                                        <p:tgtEl>
                                          <p:spTgt spid="114"/>
                                        </p:tgtEl>
                                        <p:attrNameLst>
                                          <p:attrName>ppt_y</p:attrName>
                                        </p:attrNameLst>
                                      </p:cBhvr>
                                      <p:tavLst>
                                        <p:tav tm="0">
                                          <p:val>
                                            <p:strVal val="1+#ppt_h/2"/>
                                          </p:val>
                                        </p:tav>
                                        <p:tav tm="100000">
                                          <p:val>
                                            <p:strVal val="#ppt_y"/>
                                          </p:val>
                                        </p:tav>
                                      </p:tavLst>
                                    </p:anim>
                                  </p:childTnLst>
                                </p:cTn>
                              </p:par>
                            </p:childTnLst>
                          </p:cTn>
                        </p:par>
                        <p:par>
                          <p:cTn id="16" fill="hold">
                            <p:stCondLst>
                              <p:cond delay="500"/>
                            </p:stCondLst>
                            <p:childTnLst>
                              <p:par>
                                <p:cTn id="17" presetID="42" presetClass="path" presetSubtype="0" accel="50000" decel="50000" fill="hold" grpId="0" nodeType="afterEffect">
                                  <p:stCondLst>
                                    <p:cond delay="0"/>
                                  </p:stCondLst>
                                  <p:childTnLst>
                                    <p:animMotion origin="layout" path="M -2.5E-6 7.40741E-7 L 0.00183 -0.39097 " pathEditMode="relative" rAng="0" ptsTypes="AA">
                                      <p:cBhvr>
                                        <p:cTn id="18" dur="1000" fill="hold"/>
                                        <p:tgtEl>
                                          <p:spTgt spid="113"/>
                                        </p:tgtEl>
                                        <p:attrNameLst>
                                          <p:attrName>ppt_x</p:attrName>
                                          <p:attrName>ppt_y</p:attrName>
                                        </p:attrNameLst>
                                      </p:cBhvr>
                                      <p:rCtr x="91" y="-19560"/>
                                    </p:animMotion>
                                  </p:childTnLst>
                                </p:cTn>
                              </p:par>
                              <p:par>
                                <p:cTn id="19" presetID="22" presetClass="entr" presetSubtype="4" fill="hold" grpId="0" nodeType="withEffect">
                                  <p:stCondLst>
                                    <p:cond delay="0"/>
                                  </p:stCondLst>
                                  <p:childTnLst>
                                    <p:set>
                                      <p:cBhvr>
                                        <p:cTn id="20" dur="1" fill="hold">
                                          <p:stCondLst>
                                            <p:cond delay="0"/>
                                          </p:stCondLst>
                                        </p:cTn>
                                        <p:tgtEl>
                                          <p:spTgt spid="73"/>
                                        </p:tgtEl>
                                        <p:attrNameLst>
                                          <p:attrName>style.visibility</p:attrName>
                                        </p:attrNameLst>
                                      </p:cBhvr>
                                      <p:to>
                                        <p:strVal val="visible"/>
                                      </p:to>
                                    </p:set>
                                    <p:animEffect transition="in" filter="wipe(down)">
                                      <p:cBhvr>
                                        <p:cTn id="21" dur="1000"/>
                                        <p:tgtEl>
                                          <p:spTgt spid="73"/>
                                        </p:tgtEl>
                                      </p:cBhvr>
                                    </p:animEffect>
                                  </p:childTnLst>
                                </p:cTn>
                              </p:par>
                            </p:childTnLst>
                          </p:cTn>
                        </p:par>
                        <p:par>
                          <p:cTn id="22" fill="hold">
                            <p:stCondLst>
                              <p:cond delay="1500"/>
                            </p:stCondLst>
                            <p:childTnLst>
                              <p:par>
                                <p:cTn id="23" presetID="22" presetClass="entr" presetSubtype="8" fill="hold" nodeType="afterEffect">
                                  <p:stCondLst>
                                    <p:cond delay="0"/>
                                  </p:stCondLst>
                                  <p:childTnLst>
                                    <p:set>
                                      <p:cBhvr>
                                        <p:cTn id="24" dur="1" fill="hold">
                                          <p:stCondLst>
                                            <p:cond delay="0"/>
                                          </p:stCondLst>
                                        </p:cTn>
                                        <p:tgtEl>
                                          <p:spTgt spid="151"/>
                                        </p:tgtEl>
                                        <p:attrNameLst>
                                          <p:attrName>style.visibility</p:attrName>
                                        </p:attrNameLst>
                                      </p:cBhvr>
                                      <p:to>
                                        <p:strVal val="visible"/>
                                      </p:to>
                                    </p:set>
                                    <p:animEffect transition="in" filter="wipe(left)">
                                      <p:cBhvr>
                                        <p:cTn id="25" dur="500"/>
                                        <p:tgtEl>
                                          <p:spTgt spid="151"/>
                                        </p:tgtEl>
                                      </p:cBhvr>
                                    </p:animEffect>
                                  </p:childTnLst>
                                </p:cTn>
                              </p:par>
                            </p:childTnLst>
                          </p:cTn>
                        </p:par>
                        <p:par>
                          <p:cTn id="26" fill="hold">
                            <p:stCondLst>
                              <p:cond delay="2000"/>
                            </p:stCondLst>
                            <p:childTnLst>
                              <p:par>
                                <p:cTn id="27" presetID="2" presetClass="entr" presetSubtype="8" decel="100000" fill="hold" nodeType="afterEffect">
                                  <p:stCondLst>
                                    <p:cond delay="0"/>
                                  </p:stCondLst>
                                  <p:childTnLst>
                                    <p:set>
                                      <p:cBhvr>
                                        <p:cTn id="28" dur="1" fill="hold">
                                          <p:stCondLst>
                                            <p:cond delay="0"/>
                                          </p:stCondLst>
                                        </p:cTn>
                                        <p:tgtEl>
                                          <p:spTgt spid="134"/>
                                        </p:tgtEl>
                                        <p:attrNameLst>
                                          <p:attrName>style.visibility</p:attrName>
                                        </p:attrNameLst>
                                      </p:cBhvr>
                                      <p:to>
                                        <p:strVal val="visible"/>
                                      </p:to>
                                    </p:set>
                                    <p:anim calcmode="lin" valueType="num">
                                      <p:cBhvr additive="base">
                                        <p:cTn id="29" dur="1000" fill="hold"/>
                                        <p:tgtEl>
                                          <p:spTgt spid="134"/>
                                        </p:tgtEl>
                                        <p:attrNameLst>
                                          <p:attrName>ppt_x</p:attrName>
                                        </p:attrNameLst>
                                      </p:cBhvr>
                                      <p:tavLst>
                                        <p:tav tm="0">
                                          <p:val>
                                            <p:strVal val="0-#ppt_w/2"/>
                                          </p:val>
                                        </p:tav>
                                        <p:tav tm="100000">
                                          <p:val>
                                            <p:strVal val="#ppt_x"/>
                                          </p:val>
                                        </p:tav>
                                      </p:tavLst>
                                    </p:anim>
                                    <p:anim calcmode="lin" valueType="num">
                                      <p:cBhvr additive="base">
                                        <p:cTn id="30" dur="1000" fill="hold"/>
                                        <p:tgtEl>
                                          <p:spTgt spid="134"/>
                                        </p:tgtEl>
                                        <p:attrNameLst>
                                          <p:attrName>ppt_y</p:attrName>
                                        </p:attrNameLst>
                                      </p:cBhvr>
                                      <p:tavLst>
                                        <p:tav tm="0">
                                          <p:val>
                                            <p:strVal val="#ppt_y"/>
                                          </p:val>
                                        </p:tav>
                                        <p:tav tm="100000">
                                          <p:val>
                                            <p:strVal val="#ppt_y"/>
                                          </p:val>
                                        </p:tav>
                                      </p:tavLst>
                                    </p:anim>
                                  </p:childTnLst>
                                </p:cTn>
                              </p:par>
                            </p:childTnLst>
                          </p:cTn>
                        </p:par>
                        <p:par>
                          <p:cTn id="31" fill="hold">
                            <p:stCondLst>
                              <p:cond delay="3000"/>
                            </p:stCondLst>
                            <p:childTnLst>
                              <p:par>
                                <p:cTn id="32" presetID="22" presetClass="entr" presetSubtype="8" fill="hold" nodeType="afterEffect">
                                  <p:stCondLst>
                                    <p:cond delay="0"/>
                                  </p:stCondLst>
                                  <p:childTnLst>
                                    <p:set>
                                      <p:cBhvr>
                                        <p:cTn id="33" dur="1" fill="hold">
                                          <p:stCondLst>
                                            <p:cond delay="0"/>
                                          </p:stCondLst>
                                        </p:cTn>
                                        <p:tgtEl>
                                          <p:spTgt spid="161"/>
                                        </p:tgtEl>
                                        <p:attrNameLst>
                                          <p:attrName>style.visibility</p:attrName>
                                        </p:attrNameLst>
                                      </p:cBhvr>
                                      <p:to>
                                        <p:strVal val="visible"/>
                                      </p:to>
                                    </p:set>
                                    <p:animEffect transition="in" filter="wipe(left)">
                                      <p:cBhvr>
                                        <p:cTn id="34" dur="500"/>
                                        <p:tgtEl>
                                          <p:spTgt spid="161"/>
                                        </p:tgtEl>
                                      </p:cBhvr>
                                    </p:animEffect>
                                  </p:childTnLst>
                                </p:cTn>
                              </p:par>
                            </p:childTnLst>
                          </p:cTn>
                        </p:par>
                        <p:par>
                          <p:cTn id="35" fill="hold">
                            <p:stCondLst>
                              <p:cond delay="3500"/>
                            </p:stCondLst>
                            <p:childTnLst>
                              <p:par>
                                <p:cTn id="36" presetID="22" presetClass="entr" presetSubtype="2" fill="hold" nodeType="afterEffect">
                                  <p:stCondLst>
                                    <p:cond delay="0"/>
                                  </p:stCondLst>
                                  <p:childTnLst>
                                    <p:set>
                                      <p:cBhvr>
                                        <p:cTn id="37" dur="1" fill="hold">
                                          <p:stCondLst>
                                            <p:cond delay="0"/>
                                          </p:stCondLst>
                                        </p:cTn>
                                        <p:tgtEl>
                                          <p:spTgt spid="156"/>
                                        </p:tgtEl>
                                        <p:attrNameLst>
                                          <p:attrName>style.visibility</p:attrName>
                                        </p:attrNameLst>
                                      </p:cBhvr>
                                      <p:to>
                                        <p:strVal val="visible"/>
                                      </p:to>
                                    </p:set>
                                    <p:animEffect transition="in" filter="wipe(right)">
                                      <p:cBhvr>
                                        <p:cTn id="38" dur="500"/>
                                        <p:tgtEl>
                                          <p:spTgt spid="156"/>
                                        </p:tgtEl>
                                      </p:cBhvr>
                                    </p:animEffect>
                                  </p:childTnLst>
                                </p:cTn>
                              </p:par>
                            </p:childTnLst>
                          </p:cTn>
                        </p:par>
                        <p:par>
                          <p:cTn id="39" fill="hold">
                            <p:stCondLst>
                              <p:cond delay="4000"/>
                            </p:stCondLst>
                            <p:childTnLst>
                              <p:par>
                                <p:cTn id="40" presetID="2" presetClass="entr" presetSubtype="2" decel="100000" fill="hold" nodeType="afterEffect">
                                  <p:stCondLst>
                                    <p:cond delay="0"/>
                                  </p:stCondLst>
                                  <p:childTnLst>
                                    <p:set>
                                      <p:cBhvr>
                                        <p:cTn id="41" dur="1" fill="hold">
                                          <p:stCondLst>
                                            <p:cond delay="0"/>
                                          </p:stCondLst>
                                        </p:cTn>
                                        <p:tgtEl>
                                          <p:spTgt spid="143"/>
                                        </p:tgtEl>
                                        <p:attrNameLst>
                                          <p:attrName>style.visibility</p:attrName>
                                        </p:attrNameLst>
                                      </p:cBhvr>
                                      <p:to>
                                        <p:strVal val="visible"/>
                                      </p:to>
                                    </p:set>
                                    <p:anim calcmode="lin" valueType="num">
                                      <p:cBhvr additive="base">
                                        <p:cTn id="42" dur="1000" fill="hold"/>
                                        <p:tgtEl>
                                          <p:spTgt spid="143"/>
                                        </p:tgtEl>
                                        <p:attrNameLst>
                                          <p:attrName>ppt_x</p:attrName>
                                        </p:attrNameLst>
                                      </p:cBhvr>
                                      <p:tavLst>
                                        <p:tav tm="0">
                                          <p:val>
                                            <p:strVal val="1+#ppt_w/2"/>
                                          </p:val>
                                        </p:tav>
                                        <p:tav tm="100000">
                                          <p:val>
                                            <p:strVal val="#ppt_x"/>
                                          </p:val>
                                        </p:tav>
                                      </p:tavLst>
                                    </p:anim>
                                    <p:anim calcmode="lin" valueType="num">
                                      <p:cBhvr additive="base">
                                        <p:cTn id="43" dur="1000" fill="hold"/>
                                        <p:tgtEl>
                                          <p:spTgt spid="143"/>
                                        </p:tgtEl>
                                        <p:attrNameLst>
                                          <p:attrName>ppt_y</p:attrName>
                                        </p:attrNameLst>
                                      </p:cBhvr>
                                      <p:tavLst>
                                        <p:tav tm="0">
                                          <p:val>
                                            <p:strVal val="#ppt_y"/>
                                          </p:val>
                                        </p:tav>
                                        <p:tav tm="100000">
                                          <p:val>
                                            <p:strVal val="#ppt_y"/>
                                          </p:val>
                                        </p:tav>
                                      </p:tavLst>
                                    </p:anim>
                                  </p:childTnLst>
                                </p:cTn>
                              </p:par>
                              <p:par>
                                <p:cTn id="44" presetID="2" presetClass="entr" presetSubtype="4" fill="hold" grpId="0" nodeType="withEffect">
                                  <p:stCondLst>
                                    <p:cond delay="0"/>
                                  </p:stCondLst>
                                  <p:childTnLst>
                                    <p:set>
                                      <p:cBhvr>
                                        <p:cTn id="45" dur="1" fill="hold">
                                          <p:stCondLst>
                                            <p:cond delay="0"/>
                                          </p:stCondLst>
                                        </p:cTn>
                                        <p:tgtEl>
                                          <p:spTgt spid="138"/>
                                        </p:tgtEl>
                                        <p:attrNameLst>
                                          <p:attrName>style.visibility</p:attrName>
                                        </p:attrNameLst>
                                      </p:cBhvr>
                                      <p:to>
                                        <p:strVal val="visible"/>
                                      </p:to>
                                    </p:set>
                                    <p:anim calcmode="lin" valueType="num">
                                      <p:cBhvr additive="base">
                                        <p:cTn id="46" dur="250" fill="hold"/>
                                        <p:tgtEl>
                                          <p:spTgt spid="138"/>
                                        </p:tgtEl>
                                        <p:attrNameLst>
                                          <p:attrName>ppt_x</p:attrName>
                                        </p:attrNameLst>
                                      </p:cBhvr>
                                      <p:tavLst>
                                        <p:tav tm="0">
                                          <p:val>
                                            <p:strVal val="#ppt_x"/>
                                          </p:val>
                                        </p:tav>
                                        <p:tav tm="100000">
                                          <p:val>
                                            <p:strVal val="#ppt_x"/>
                                          </p:val>
                                        </p:tav>
                                      </p:tavLst>
                                    </p:anim>
                                    <p:anim calcmode="lin" valueType="num">
                                      <p:cBhvr additive="base">
                                        <p:cTn id="47" dur="250" fill="hold"/>
                                        <p:tgtEl>
                                          <p:spTgt spid="13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 grpId="0" animBg="1"/>
      <p:bldP spid="113" grpId="0" animBg="1"/>
      <p:bldP spid="138"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9149EB62-1692-4D1D-A7C2-FB2F6A61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1">
            <a:extLst>
              <a:ext uri="{FF2B5EF4-FFF2-40B4-BE49-F238E27FC236}">
                <a16:creationId xmlns:a16="http://schemas.microsoft.com/office/drawing/2014/main" id="{1477DFC9-33A4-4343-9970-1CBCEDEDB2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540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5CAC8CB-50DC-5947-1306-1D4630387E44}"/>
              </a:ext>
            </a:extLst>
          </p:cNvPr>
          <p:cNvPicPr>
            <a:picLocks noChangeAspect="1"/>
          </p:cNvPicPr>
          <p:nvPr/>
        </p:nvPicPr>
        <p:blipFill rotWithShape="1">
          <a:blip r:embed="rId3"/>
          <a:srcRect l="4468" r="1" b="1"/>
          <a:stretch/>
        </p:blipFill>
        <p:spPr>
          <a:xfrm>
            <a:off x="5949651" y="480060"/>
            <a:ext cx="4689729" cy="2749078"/>
          </a:xfrm>
          <a:prstGeom prst="rect">
            <a:avLst/>
          </a:prstGeom>
        </p:spPr>
      </p:pic>
      <p:sp>
        <p:nvSpPr>
          <p:cNvPr id="2" name="TextBox 1">
            <a:extLst>
              <a:ext uri="{FF2B5EF4-FFF2-40B4-BE49-F238E27FC236}">
                <a16:creationId xmlns:a16="http://schemas.microsoft.com/office/drawing/2014/main" id="{18E7659B-BF1C-F31A-A7F2-7CAA80759858}"/>
              </a:ext>
            </a:extLst>
          </p:cNvPr>
          <p:cNvSpPr txBox="1"/>
          <p:nvPr/>
        </p:nvSpPr>
        <p:spPr>
          <a:xfrm>
            <a:off x="1035926" y="5227089"/>
            <a:ext cx="1233158" cy="369332"/>
          </a:xfrm>
          <a:prstGeom prst="rect">
            <a:avLst/>
          </a:prstGeom>
          <a:noFill/>
        </p:spPr>
        <p:txBody>
          <a:bodyPr wrap="none" rtlCol="0">
            <a:spAutoFit/>
          </a:bodyPr>
          <a:lstStyle/>
          <a:p>
            <a:r>
              <a:rPr lang="en-GB"/>
              <a:t>Jayex,2022</a:t>
            </a:r>
          </a:p>
        </p:txBody>
      </p:sp>
      <p:sp>
        <p:nvSpPr>
          <p:cNvPr id="6" name="TextBox 5">
            <a:extLst>
              <a:ext uri="{FF2B5EF4-FFF2-40B4-BE49-F238E27FC236}">
                <a16:creationId xmlns:a16="http://schemas.microsoft.com/office/drawing/2014/main" id="{2794DF75-FC49-AB1C-CFFC-2D6FCB2CDDEF}"/>
              </a:ext>
            </a:extLst>
          </p:cNvPr>
          <p:cNvSpPr txBox="1"/>
          <p:nvPr/>
        </p:nvSpPr>
        <p:spPr>
          <a:xfrm>
            <a:off x="8587071" y="5042423"/>
            <a:ext cx="6097554" cy="369332"/>
          </a:xfrm>
          <a:prstGeom prst="rect">
            <a:avLst/>
          </a:prstGeom>
          <a:noFill/>
        </p:spPr>
        <p:txBody>
          <a:bodyPr wrap="square">
            <a:spAutoFit/>
          </a:bodyPr>
          <a:lstStyle/>
          <a:p>
            <a:r>
              <a:rPr lang="en-GB"/>
              <a:t>Jayex,2022</a:t>
            </a:r>
          </a:p>
        </p:txBody>
      </p:sp>
      <p:pic>
        <p:nvPicPr>
          <p:cNvPr id="7" name="Picture 6">
            <a:extLst>
              <a:ext uri="{FF2B5EF4-FFF2-40B4-BE49-F238E27FC236}">
                <a16:creationId xmlns:a16="http://schemas.microsoft.com/office/drawing/2014/main" id="{595AB808-A28D-2D83-1B19-69F79627274D}"/>
              </a:ext>
            </a:extLst>
          </p:cNvPr>
          <p:cNvPicPr>
            <a:picLocks noChangeAspect="1"/>
          </p:cNvPicPr>
          <p:nvPr/>
        </p:nvPicPr>
        <p:blipFill>
          <a:blip r:embed="rId4"/>
          <a:stretch>
            <a:fillRect/>
          </a:stretch>
        </p:blipFill>
        <p:spPr>
          <a:xfrm>
            <a:off x="3278246" y="3099016"/>
            <a:ext cx="4095948" cy="2316771"/>
          </a:xfrm>
          <a:prstGeom prst="rect">
            <a:avLst/>
          </a:prstGeom>
          <a:ln>
            <a:noFill/>
          </a:ln>
          <a:effectLst>
            <a:outerShdw blurRad="292100" dist="139700" dir="2700000" algn="tl" rotWithShape="0">
              <a:srgbClr val="333333">
                <a:alpha val="65000"/>
              </a:srgbClr>
            </a:outerShdw>
          </a:effectLst>
        </p:spPr>
      </p:pic>
      <p:pic>
        <p:nvPicPr>
          <p:cNvPr id="9" name="Picture 8">
            <a:extLst>
              <a:ext uri="{FF2B5EF4-FFF2-40B4-BE49-F238E27FC236}">
                <a16:creationId xmlns:a16="http://schemas.microsoft.com/office/drawing/2014/main" id="{865546BB-B5DA-749E-9C02-CAAF4A12AD72}"/>
              </a:ext>
            </a:extLst>
          </p:cNvPr>
          <p:cNvPicPr>
            <a:picLocks noChangeAspect="1"/>
          </p:cNvPicPr>
          <p:nvPr/>
        </p:nvPicPr>
        <p:blipFill>
          <a:blip r:embed="rId5"/>
          <a:stretch>
            <a:fillRect/>
          </a:stretch>
        </p:blipFill>
        <p:spPr>
          <a:xfrm>
            <a:off x="1259922" y="493027"/>
            <a:ext cx="4689729" cy="2641636"/>
          </a:xfrm>
          <a:prstGeom prst="rect">
            <a:avLst/>
          </a:prstGeom>
        </p:spPr>
      </p:pic>
    </p:spTree>
    <p:extLst>
      <p:ext uri="{BB962C8B-B14F-4D97-AF65-F5344CB8AC3E}">
        <p14:creationId xmlns:p14="http://schemas.microsoft.com/office/powerpoint/2010/main" val="2502882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3" name="Agrupar 52">
            <a:extLst>
              <a:ext uri="{FF2B5EF4-FFF2-40B4-BE49-F238E27FC236}">
                <a16:creationId xmlns:a16="http://schemas.microsoft.com/office/drawing/2014/main" id="{13662558-4204-40B6-8981-B69E9050BD20}"/>
              </a:ext>
            </a:extLst>
          </p:cNvPr>
          <p:cNvGrpSpPr/>
          <p:nvPr/>
        </p:nvGrpSpPr>
        <p:grpSpPr>
          <a:xfrm>
            <a:off x="-27876" y="17114"/>
            <a:ext cx="12219876" cy="6858000"/>
            <a:chOff x="9940668" y="11575"/>
            <a:chExt cx="12219876" cy="6858000"/>
          </a:xfrm>
        </p:grpSpPr>
        <p:grpSp>
          <p:nvGrpSpPr>
            <p:cNvPr id="18" name="Agrupar 17">
              <a:extLst>
                <a:ext uri="{FF2B5EF4-FFF2-40B4-BE49-F238E27FC236}">
                  <a16:creationId xmlns:a16="http://schemas.microsoft.com/office/drawing/2014/main" id="{A23C6753-A696-4204-9C01-EFED7FBF1F72}"/>
                </a:ext>
              </a:extLst>
            </p:cNvPr>
            <p:cNvGrpSpPr/>
            <p:nvPr/>
          </p:nvGrpSpPr>
          <p:grpSpPr>
            <a:xfrm>
              <a:off x="9968544" y="11575"/>
              <a:ext cx="12192000" cy="6858000"/>
              <a:chOff x="0" y="0"/>
              <a:chExt cx="12192000" cy="6858000"/>
            </a:xfrm>
          </p:grpSpPr>
          <p:sp>
            <p:nvSpPr>
              <p:cNvPr id="2" name="Retângulo 1">
                <a:extLst>
                  <a:ext uri="{FF2B5EF4-FFF2-40B4-BE49-F238E27FC236}">
                    <a16:creationId xmlns:a16="http://schemas.microsoft.com/office/drawing/2014/main" id="{05A53A12-B5F8-4A21-AAE6-A2BFD0AD273E}"/>
                  </a:ext>
                </a:extLst>
              </p:cNvPr>
              <p:cNvSpPr/>
              <p:nvPr/>
            </p:nvSpPr>
            <p:spPr>
              <a:xfrm>
                <a:off x="0"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sp>
            <p:nvSpPr>
              <p:cNvPr id="3" name="Trapezoide 2">
                <a:extLst>
                  <a:ext uri="{FF2B5EF4-FFF2-40B4-BE49-F238E27FC236}">
                    <a16:creationId xmlns:a16="http://schemas.microsoft.com/office/drawing/2014/main" id="{9D3A0D23-2F94-4132-B3F7-E3B18DD643ED}"/>
                  </a:ext>
                </a:extLst>
              </p:cNvPr>
              <p:cNvSpPr/>
              <p:nvPr/>
            </p:nvSpPr>
            <p:spPr>
              <a:xfrm rot="5400000">
                <a:off x="-924528" y="5482060"/>
                <a:ext cx="2300468" cy="451412"/>
              </a:xfrm>
              <a:prstGeom prst="trapezoid">
                <a:avLst>
                  <a:gd name="adj" fmla="val 73485"/>
                </a:avLst>
              </a:prstGeom>
              <a:gradFill flip="none" rotWithShape="1">
                <a:gsLst>
                  <a:gs pos="6000">
                    <a:schemeClr val="accent1">
                      <a:lumMod val="75000"/>
                    </a:schemeClr>
                  </a:gs>
                  <a:gs pos="100000">
                    <a:schemeClr val="accent1"/>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grpSp>
        <p:sp>
          <p:nvSpPr>
            <p:cNvPr id="47" name="CaixaDeTexto 46">
              <a:extLst>
                <a:ext uri="{FF2B5EF4-FFF2-40B4-BE49-F238E27FC236}">
                  <a16:creationId xmlns:a16="http://schemas.microsoft.com/office/drawing/2014/main" id="{8F608254-EC3C-4F43-8785-885385674E31}"/>
                </a:ext>
              </a:extLst>
            </p:cNvPr>
            <p:cNvSpPr txBox="1"/>
            <p:nvPr/>
          </p:nvSpPr>
          <p:spPr>
            <a:xfrm rot="16200000">
              <a:off x="9221885" y="5359868"/>
              <a:ext cx="189923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2400" b="0" i="0" u="none" strike="noStrike" kern="1200" cap="none" spc="0" normalizeH="0" baseline="0" noProof="0">
                  <a:ln>
                    <a:noFill/>
                  </a:ln>
                  <a:solidFill>
                    <a:prstClr val="white"/>
                  </a:solidFill>
                  <a:effectLst/>
                  <a:uLnTx/>
                  <a:uFillTx/>
                  <a:latin typeface="Bebas Neue" panose="020B0606020202050201" pitchFamily="34" charset="0"/>
                  <a:ea typeface="+mn-ea"/>
                  <a:cs typeface="Arial" panose="020B0604020202020204" pitchFamily="34" charset="0"/>
                </a:rPr>
                <a:t>communication</a:t>
              </a:r>
            </a:p>
          </p:txBody>
        </p:sp>
      </p:grpSp>
      <p:grpSp>
        <p:nvGrpSpPr>
          <p:cNvPr id="54" name="Agrupar 53">
            <a:extLst>
              <a:ext uri="{FF2B5EF4-FFF2-40B4-BE49-F238E27FC236}">
                <a16:creationId xmlns:a16="http://schemas.microsoft.com/office/drawing/2014/main" id="{BB19C484-A5CC-40B4-B03A-D59BB11F00F6}"/>
              </a:ext>
            </a:extLst>
          </p:cNvPr>
          <p:cNvGrpSpPr/>
          <p:nvPr/>
        </p:nvGrpSpPr>
        <p:grpSpPr>
          <a:xfrm>
            <a:off x="401149" y="11575"/>
            <a:ext cx="12242263" cy="6858000"/>
            <a:chOff x="10362728" y="11575"/>
            <a:chExt cx="12242263" cy="6858000"/>
          </a:xfrm>
        </p:grpSpPr>
        <p:grpSp>
          <p:nvGrpSpPr>
            <p:cNvPr id="19" name="Agrupar 18">
              <a:extLst>
                <a:ext uri="{FF2B5EF4-FFF2-40B4-BE49-F238E27FC236}">
                  <a16:creationId xmlns:a16="http://schemas.microsoft.com/office/drawing/2014/main" id="{E3E8DD31-A8A1-4BB5-B11D-3BE962B4D937}"/>
                </a:ext>
              </a:extLst>
            </p:cNvPr>
            <p:cNvGrpSpPr/>
            <p:nvPr/>
          </p:nvGrpSpPr>
          <p:grpSpPr>
            <a:xfrm>
              <a:off x="10412991" y="11575"/>
              <a:ext cx="12192000" cy="6858000"/>
              <a:chOff x="451412" y="0"/>
              <a:chExt cx="12192000" cy="6858000"/>
            </a:xfrm>
          </p:grpSpPr>
          <p:sp>
            <p:nvSpPr>
              <p:cNvPr id="6" name="Retângulo 5">
                <a:extLst>
                  <a:ext uri="{FF2B5EF4-FFF2-40B4-BE49-F238E27FC236}">
                    <a16:creationId xmlns:a16="http://schemas.microsoft.com/office/drawing/2014/main" id="{43487478-5F37-46D3-9F2B-3889B47A2E07}"/>
                  </a:ext>
                </a:extLst>
              </p:cNvPr>
              <p:cNvSpPr/>
              <p:nvPr/>
            </p:nvSpPr>
            <p:spPr>
              <a:xfrm>
                <a:off x="451412"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sp>
            <p:nvSpPr>
              <p:cNvPr id="7" name="Trapezoide 6">
                <a:extLst>
                  <a:ext uri="{FF2B5EF4-FFF2-40B4-BE49-F238E27FC236}">
                    <a16:creationId xmlns:a16="http://schemas.microsoft.com/office/drawing/2014/main" id="{06BAD990-5D3D-422B-B716-B19BC1843E07}"/>
                  </a:ext>
                </a:extLst>
              </p:cNvPr>
              <p:cNvSpPr/>
              <p:nvPr/>
            </p:nvSpPr>
            <p:spPr>
              <a:xfrm rot="5400000">
                <a:off x="-473116" y="4336168"/>
                <a:ext cx="2300468" cy="451412"/>
              </a:xfrm>
              <a:prstGeom prst="trapezoid">
                <a:avLst>
                  <a:gd name="adj" fmla="val 73485"/>
                </a:avLst>
              </a:prstGeom>
              <a:gradFill>
                <a:gsLst>
                  <a:gs pos="6000">
                    <a:schemeClr val="accent2">
                      <a:lumMod val="75000"/>
                    </a:schemeClr>
                  </a:gs>
                  <a:gs pos="100000">
                    <a:schemeClr val="accent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grpSp>
        <p:sp>
          <p:nvSpPr>
            <p:cNvPr id="48" name="CaixaDeTexto 47">
              <a:extLst>
                <a:ext uri="{FF2B5EF4-FFF2-40B4-BE49-F238E27FC236}">
                  <a16:creationId xmlns:a16="http://schemas.microsoft.com/office/drawing/2014/main" id="{A11C465D-D4F6-4D6B-A765-78FCB8760684}"/>
                </a:ext>
              </a:extLst>
            </p:cNvPr>
            <p:cNvSpPr txBox="1"/>
            <p:nvPr/>
          </p:nvSpPr>
          <p:spPr>
            <a:xfrm rot="16200000">
              <a:off x="9574705" y="4363042"/>
              <a:ext cx="20992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pt-BR" sz="2800">
                  <a:solidFill>
                    <a:prstClr val="white"/>
                  </a:solidFill>
                  <a:latin typeface="Bebas Neue" panose="020B0606020202050201" pitchFamily="34" charset="0"/>
                  <a:cs typeface="Arial" panose="020B0604020202020204" pitchFamily="34" charset="0"/>
                </a:rPr>
                <a:t>collaboration</a:t>
              </a:r>
              <a:endPar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Arial" panose="020B0604020202020204" pitchFamily="34" charset="0"/>
              </a:endParaRPr>
            </a:p>
          </p:txBody>
        </p:sp>
      </p:grpSp>
      <p:grpSp>
        <p:nvGrpSpPr>
          <p:cNvPr id="55" name="Agrupar 54">
            <a:extLst>
              <a:ext uri="{FF2B5EF4-FFF2-40B4-BE49-F238E27FC236}">
                <a16:creationId xmlns:a16="http://schemas.microsoft.com/office/drawing/2014/main" id="{97A88F61-8865-4103-8DF7-7911AA5AA425}"/>
              </a:ext>
            </a:extLst>
          </p:cNvPr>
          <p:cNvGrpSpPr/>
          <p:nvPr/>
        </p:nvGrpSpPr>
        <p:grpSpPr>
          <a:xfrm>
            <a:off x="10828499" y="11575"/>
            <a:ext cx="12227904" cy="6858000"/>
            <a:chOff x="10828499" y="11575"/>
            <a:chExt cx="12227904" cy="6858000"/>
          </a:xfrm>
        </p:grpSpPr>
        <p:grpSp>
          <p:nvGrpSpPr>
            <p:cNvPr id="20" name="Agrupar 19">
              <a:extLst>
                <a:ext uri="{FF2B5EF4-FFF2-40B4-BE49-F238E27FC236}">
                  <a16:creationId xmlns:a16="http://schemas.microsoft.com/office/drawing/2014/main" id="{271D4BCC-E5BE-4BEF-A567-EDBDD1B30794}"/>
                </a:ext>
              </a:extLst>
            </p:cNvPr>
            <p:cNvGrpSpPr/>
            <p:nvPr/>
          </p:nvGrpSpPr>
          <p:grpSpPr>
            <a:xfrm>
              <a:off x="10864403" y="11575"/>
              <a:ext cx="12192000" cy="6858000"/>
              <a:chOff x="902824" y="0"/>
              <a:chExt cx="12192000" cy="6858000"/>
            </a:xfrm>
          </p:grpSpPr>
          <p:sp>
            <p:nvSpPr>
              <p:cNvPr id="9" name="Retângulo 8">
                <a:extLst>
                  <a:ext uri="{FF2B5EF4-FFF2-40B4-BE49-F238E27FC236}">
                    <a16:creationId xmlns:a16="http://schemas.microsoft.com/office/drawing/2014/main" id="{3770327A-DC12-4E5E-9BB1-B9E0C9663047}"/>
                  </a:ext>
                </a:extLst>
              </p:cNvPr>
              <p:cNvSpPr/>
              <p:nvPr/>
            </p:nvSpPr>
            <p:spPr>
              <a:xfrm>
                <a:off x="902824"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sp>
            <p:nvSpPr>
              <p:cNvPr id="10" name="Trapezoide 9">
                <a:extLst>
                  <a:ext uri="{FF2B5EF4-FFF2-40B4-BE49-F238E27FC236}">
                    <a16:creationId xmlns:a16="http://schemas.microsoft.com/office/drawing/2014/main" id="{7783DB85-8D54-42F9-AD7E-3F11EA50B65E}"/>
                  </a:ext>
                </a:extLst>
              </p:cNvPr>
              <p:cNvSpPr/>
              <p:nvPr/>
            </p:nvSpPr>
            <p:spPr>
              <a:xfrm rot="5400000">
                <a:off x="-21704" y="3201851"/>
                <a:ext cx="2300468" cy="451412"/>
              </a:xfrm>
              <a:prstGeom prst="trapezoid">
                <a:avLst>
                  <a:gd name="adj" fmla="val 73485"/>
                </a:avLst>
              </a:prstGeom>
              <a:gradFill>
                <a:gsLst>
                  <a:gs pos="6000">
                    <a:schemeClr val="accent3">
                      <a:lumMod val="75000"/>
                    </a:schemeClr>
                  </a:gs>
                  <a:gs pos="100000">
                    <a:schemeClr val="accent3"/>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grpSp>
        <p:sp>
          <p:nvSpPr>
            <p:cNvPr id="49" name="CaixaDeTexto 48">
              <a:extLst>
                <a:ext uri="{FF2B5EF4-FFF2-40B4-BE49-F238E27FC236}">
                  <a16:creationId xmlns:a16="http://schemas.microsoft.com/office/drawing/2014/main" id="{0BB7680E-5B8F-4B91-8E9C-F086262D6BC9}"/>
                </a:ext>
              </a:extLst>
            </p:cNvPr>
            <p:cNvSpPr txBox="1"/>
            <p:nvPr/>
          </p:nvSpPr>
          <p:spPr>
            <a:xfrm rot="16200000">
              <a:off x="10040476" y="3184504"/>
              <a:ext cx="20992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Arial" panose="020B0604020202020204" pitchFamily="34" charset="0"/>
                </a:rPr>
                <a:t>participation</a:t>
              </a:r>
            </a:p>
          </p:txBody>
        </p:sp>
      </p:grpSp>
      <p:grpSp>
        <p:nvGrpSpPr>
          <p:cNvPr id="57" name="Agrupar 56">
            <a:extLst>
              <a:ext uri="{FF2B5EF4-FFF2-40B4-BE49-F238E27FC236}">
                <a16:creationId xmlns:a16="http://schemas.microsoft.com/office/drawing/2014/main" id="{C9951018-5896-4D81-AA24-92344187C7E0}"/>
              </a:ext>
            </a:extLst>
          </p:cNvPr>
          <p:cNvGrpSpPr/>
          <p:nvPr/>
        </p:nvGrpSpPr>
        <p:grpSpPr>
          <a:xfrm>
            <a:off x="11229670" y="17114"/>
            <a:ext cx="12242287" cy="6884033"/>
            <a:chOff x="11716940" y="-14458"/>
            <a:chExt cx="12242287" cy="6884033"/>
          </a:xfrm>
        </p:grpSpPr>
        <p:grpSp>
          <p:nvGrpSpPr>
            <p:cNvPr id="22" name="Agrupar 21">
              <a:extLst>
                <a:ext uri="{FF2B5EF4-FFF2-40B4-BE49-F238E27FC236}">
                  <a16:creationId xmlns:a16="http://schemas.microsoft.com/office/drawing/2014/main" id="{D28C2309-53C1-4BF0-9E69-4B12B3CEAB1D}"/>
                </a:ext>
              </a:extLst>
            </p:cNvPr>
            <p:cNvGrpSpPr/>
            <p:nvPr/>
          </p:nvGrpSpPr>
          <p:grpSpPr>
            <a:xfrm>
              <a:off x="11767227" y="-14458"/>
              <a:ext cx="12192000" cy="6884033"/>
              <a:chOff x="1805648" y="-26033"/>
              <a:chExt cx="12192000" cy="6884033"/>
            </a:xfrm>
          </p:grpSpPr>
          <p:sp>
            <p:nvSpPr>
              <p:cNvPr id="16" name="Retângulo 15">
                <a:extLst>
                  <a:ext uri="{FF2B5EF4-FFF2-40B4-BE49-F238E27FC236}">
                    <a16:creationId xmlns:a16="http://schemas.microsoft.com/office/drawing/2014/main" id="{CD8E1AD8-E21D-459A-B1B2-004EE3FB62F6}"/>
                  </a:ext>
                </a:extLst>
              </p:cNvPr>
              <p:cNvSpPr/>
              <p:nvPr/>
            </p:nvSpPr>
            <p:spPr>
              <a:xfrm>
                <a:off x="1805648"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sp>
            <p:nvSpPr>
              <p:cNvPr id="17" name="Trapezoide 16">
                <a:extLst>
                  <a:ext uri="{FF2B5EF4-FFF2-40B4-BE49-F238E27FC236}">
                    <a16:creationId xmlns:a16="http://schemas.microsoft.com/office/drawing/2014/main" id="{FDF9E4CB-FC03-4CD4-857C-805456A5B41E}"/>
                  </a:ext>
                </a:extLst>
              </p:cNvPr>
              <p:cNvSpPr/>
              <p:nvPr/>
            </p:nvSpPr>
            <p:spPr>
              <a:xfrm rot="5400000">
                <a:off x="881120" y="898495"/>
                <a:ext cx="2300468" cy="451412"/>
              </a:xfrm>
              <a:prstGeom prst="trapezoid">
                <a:avLst>
                  <a:gd name="adj" fmla="val 73485"/>
                </a:avLst>
              </a:prstGeom>
              <a:gradFill>
                <a:gsLst>
                  <a:gs pos="6000">
                    <a:schemeClr val="accent5">
                      <a:lumMod val="75000"/>
                    </a:schemeClr>
                  </a:gs>
                  <a:gs pos="76000">
                    <a:schemeClr val="accent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grpSp>
        <p:sp>
          <p:nvSpPr>
            <p:cNvPr id="52" name="CaixaDeTexto 51">
              <a:extLst>
                <a:ext uri="{FF2B5EF4-FFF2-40B4-BE49-F238E27FC236}">
                  <a16:creationId xmlns:a16="http://schemas.microsoft.com/office/drawing/2014/main" id="{514709E6-CA40-4835-8046-3D7331F95BFB}"/>
                </a:ext>
              </a:extLst>
            </p:cNvPr>
            <p:cNvSpPr txBox="1"/>
            <p:nvPr/>
          </p:nvSpPr>
          <p:spPr>
            <a:xfrm rot="16200000">
              <a:off x="10928917" y="869824"/>
              <a:ext cx="20992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Arial" panose="020B0604020202020204" pitchFamily="34" charset="0"/>
                </a:rPr>
                <a:t>references</a:t>
              </a:r>
            </a:p>
          </p:txBody>
        </p:sp>
      </p:grpSp>
      <p:sp>
        <p:nvSpPr>
          <p:cNvPr id="124" name="Semicírculo 123">
            <a:extLst>
              <a:ext uri="{FF2B5EF4-FFF2-40B4-BE49-F238E27FC236}">
                <a16:creationId xmlns:a16="http://schemas.microsoft.com/office/drawing/2014/main" id="{4C827A12-D04A-45C9-A51B-12F24DD59F81}"/>
              </a:ext>
            </a:extLst>
          </p:cNvPr>
          <p:cNvSpPr/>
          <p:nvPr/>
        </p:nvSpPr>
        <p:spPr>
          <a:xfrm>
            <a:off x="4584164" y="4441138"/>
            <a:ext cx="2864236" cy="2864236"/>
          </a:xfrm>
          <a:prstGeom prst="blockArc">
            <a:avLst>
              <a:gd name="adj1" fmla="val 10800000"/>
              <a:gd name="adj2" fmla="val 22767"/>
              <a:gd name="adj3" fmla="val 2212"/>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5" name="Elipse 124">
            <a:extLst>
              <a:ext uri="{FF2B5EF4-FFF2-40B4-BE49-F238E27FC236}">
                <a16:creationId xmlns:a16="http://schemas.microsoft.com/office/drawing/2014/main" id="{8310F0E2-4D33-4189-ADB6-8BBE074F48A6}"/>
              </a:ext>
            </a:extLst>
          </p:cNvPr>
          <p:cNvSpPr/>
          <p:nvPr/>
        </p:nvSpPr>
        <p:spPr>
          <a:xfrm>
            <a:off x="4279604" y="5367554"/>
            <a:ext cx="445396" cy="445396"/>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white"/>
                </a:solidFill>
                <a:effectLst/>
                <a:uLnTx/>
                <a:uFillTx/>
                <a:latin typeface="Bebas Neue" panose="020B0606020202050201" pitchFamily="34" charset="0"/>
                <a:ea typeface="+mn-ea"/>
                <a:cs typeface="+mn-cs"/>
              </a:rPr>
              <a:t>1</a:t>
            </a:r>
          </a:p>
        </p:txBody>
      </p:sp>
      <p:sp>
        <p:nvSpPr>
          <p:cNvPr id="126" name="Elipse 125">
            <a:extLst>
              <a:ext uri="{FF2B5EF4-FFF2-40B4-BE49-F238E27FC236}">
                <a16:creationId xmlns:a16="http://schemas.microsoft.com/office/drawing/2014/main" id="{CC7C3D25-411A-4975-8F89-D356B4511396}"/>
              </a:ext>
            </a:extLst>
          </p:cNvPr>
          <p:cNvSpPr/>
          <p:nvPr/>
        </p:nvSpPr>
        <p:spPr>
          <a:xfrm>
            <a:off x="4736431" y="4489380"/>
            <a:ext cx="445396" cy="445396"/>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white"/>
                </a:solidFill>
                <a:effectLst/>
                <a:uLnTx/>
                <a:uFillTx/>
                <a:latin typeface="Bebas Neue" panose="020B0606020202050201" pitchFamily="34" charset="0"/>
                <a:ea typeface="+mn-ea"/>
                <a:cs typeface="+mn-cs"/>
              </a:rPr>
              <a:t>2</a:t>
            </a:r>
          </a:p>
        </p:txBody>
      </p:sp>
      <p:sp>
        <p:nvSpPr>
          <p:cNvPr id="127" name="Elipse 126">
            <a:extLst>
              <a:ext uri="{FF2B5EF4-FFF2-40B4-BE49-F238E27FC236}">
                <a16:creationId xmlns:a16="http://schemas.microsoft.com/office/drawing/2014/main" id="{994B82E2-89D8-45A3-B9E7-3ABDDED35F39}"/>
              </a:ext>
            </a:extLst>
          </p:cNvPr>
          <p:cNvSpPr/>
          <p:nvPr/>
        </p:nvSpPr>
        <p:spPr>
          <a:xfrm>
            <a:off x="6725129" y="4499497"/>
            <a:ext cx="445396" cy="445396"/>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white"/>
                </a:solidFill>
                <a:effectLst/>
                <a:uLnTx/>
                <a:uFillTx/>
                <a:latin typeface="Bebas Neue" panose="020B0606020202050201" pitchFamily="34" charset="0"/>
                <a:ea typeface="+mn-ea"/>
                <a:cs typeface="+mn-cs"/>
              </a:rPr>
              <a:t>4</a:t>
            </a:r>
          </a:p>
        </p:txBody>
      </p:sp>
      <p:sp>
        <p:nvSpPr>
          <p:cNvPr id="128" name="Elipse 127">
            <a:extLst>
              <a:ext uri="{FF2B5EF4-FFF2-40B4-BE49-F238E27FC236}">
                <a16:creationId xmlns:a16="http://schemas.microsoft.com/office/drawing/2014/main" id="{5378B6A3-6078-4AF2-8C40-3D952BF0FF11}"/>
              </a:ext>
            </a:extLst>
          </p:cNvPr>
          <p:cNvSpPr/>
          <p:nvPr/>
        </p:nvSpPr>
        <p:spPr>
          <a:xfrm>
            <a:off x="5732204" y="4114530"/>
            <a:ext cx="445396" cy="445396"/>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white"/>
                </a:solidFill>
                <a:effectLst/>
                <a:uLnTx/>
                <a:uFillTx/>
                <a:latin typeface="Bebas Neue" panose="020B0606020202050201" pitchFamily="34" charset="0"/>
                <a:ea typeface="+mn-ea"/>
                <a:cs typeface="+mn-cs"/>
              </a:rPr>
              <a:t>3</a:t>
            </a:r>
          </a:p>
        </p:txBody>
      </p:sp>
      <p:sp>
        <p:nvSpPr>
          <p:cNvPr id="131" name="Elipse 130">
            <a:extLst>
              <a:ext uri="{FF2B5EF4-FFF2-40B4-BE49-F238E27FC236}">
                <a16:creationId xmlns:a16="http://schemas.microsoft.com/office/drawing/2014/main" id="{E9DC73E4-EFC5-4A32-9976-6814762529C7}"/>
              </a:ext>
            </a:extLst>
          </p:cNvPr>
          <p:cNvSpPr/>
          <p:nvPr/>
        </p:nvSpPr>
        <p:spPr>
          <a:xfrm>
            <a:off x="5101270" y="4853620"/>
            <a:ext cx="1774730" cy="1774730"/>
          </a:xfrm>
          <a:prstGeom prst="ellipse">
            <a:avLst/>
          </a:prstGeom>
          <a:solidFill>
            <a:schemeClr val="tx1">
              <a:lumMod val="85000"/>
              <a:lumOff val="15000"/>
            </a:schemeClr>
          </a:solidFill>
          <a:ln>
            <a:noFill/>
          </a:ln>
          <a:effectLst>
            <a:outerShdw blurRad="127000" dist="114300" dir="2700000" algn="ctr"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sp>
        <p:nvSpPr>
          <p:cNvPr id="133" name="Título 1">
            <a:extLst>
              <a:ext uri="{FF2B5EF4-FFF2-40B4-BE49-F238E27FC236}">
                <a16:creationId xmlns:a16="http://schemas.microsoft.com/office/drawing/2014/main" id="{15968119-F883-47AA-9A91-3F9950E1A04E}"/>
              </a:ext>
            </a:extLst>
          </p:cNvPr>
          <p:cNvSpPr txBox="1">
            <a:spLocks/>
          </p:cNvSpPr>
          <p:nvPr/>
        </p:nvSpPr>
        <p:spPr>
          <a:xfrm>
            <a:off x="868680" y="-1893"/>
            <a:ext cx="9436604" cy="126153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endParaRPr kumimoji="0" lang="pt-BR" sz="4800" b="0" i="0" u="none" strike="noStrike" kern="1200" cap="none" spc="0" normalizeH="0" baseline="0" noProof="0">
              <a:ln>
                <a:noFill/>
              </a:ln>
              <a:solidFill>
                <a:srgbClr val="051922"/>
              </a:solidFill>
              <a:effectLst/>
              <a:uLnTx/>
              <a:uFillTx/>
              <a:latin typeface="Bebas Neue" panose="020B0606020202050201" pitchFamily="34" charset="0"/>
              <a:ea typeface="+mj-ea"/>
              <a:cs typeface="+mj-cs"/>
            </a:endParaRPr>
          </a:p>
        </p:txBody>
      </p:sp>
      <p:sp>
        <p:nvSpPr>
          <p:cNvPr id="134" name="Título 1">
            <a:extLst>
              <a:ext uri="{FF2B5EF4-FFF2-40B4-BE49-F238E27FC236}">
                <a16:creationId xmlns:a16="http://schemas.microsoft.com/office/drawing/2014/main" id="{1D9D2DB5-032B-490D-B96C-398CD17BD326}"/>
              </a:ext>
            </a:extLst>
          </p:cNvPr>
          <p:cNvSpPr txBox="1">
            <a:spLocks/>
          </p:cNvSpPr>
          <p:nvPr/>
        </p:nvSpPr>
        <p:spPr>
          <a:xfrm>
            <a:off x="8650998" y="3944390"/>
            <a:ext cx="2026466" cy="129937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endParaRPr kumimoji="0" lang="pt-BR" sz="1200" b="0" i="0" u="none" strike="noStrike" kern="1200" cap="none" spc="0" normalizeH="0" baseline="0" noProof="0">
              <a:ln>
                <a:noFill/>
              </a:ln>
              <a:solidFill>
                <a:prstClr val="black">
                  <a:lumMod val="85000"/>
                  <a:lumOff val="15000"/>
                </a:prstClr>
              </a:solidFill>
              <a:effectLst/>
              <a:uLnTx/>
              <a:uFillTx/>
              <a:latin typeface="Montserrat Medium" panose="00000600000000000000" pitchFamily="2" charset="0"/>
              <a:ea typeface="+mj-ea"/>
              <a:cs typeface="+mj-cs"/>
            </a:endParaRPr>
          </a:p>
        </p:txBody>
      </p:sp>
      <p:sp>
        <p:nvSpPr>
          <p:cNvPr id="135" name="Título 1">
            <a:extLst>
              <a:ext uri="{FF2B5EF4-FFF2-40B4-BE49-F238E27FC236}">
                <a16:creationId xmlns:a16="http://schemas.microsoft.com/office/drawing/2014/main" id="{0D55A4B7-028F-4D56-AE27-B1BC5F4EFF8D}"/>
              </a:ext>
            </a:extLst>
          </p:cNvPr>
          <p:cNvSpPr txBox="1">
            <a:spLocks/>
          </p:cNvSpPr>
          <p:nvPr/>
        </p:nvSpPr>
        <p:spPr>
          <a:xfrm>
            <a:off x="629219" y="5243760"/>
            <a:ext cx="2026466" cy="59967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pt-BR" sz="2400" b="0" i="0" u="none" strike="noStrike" kern="1200" cap="none" spc="0" normalizeH="0" baseline="0" noProof="0">
                <a:ln>
                  <a:noFill/>
                </a:ln>
                <a:solidFill>
                  <a:srgbClr val="051922"/>
                </a:solidFill>
                <a:effectLst/>
                <a:uLnTx/>
                <a:uFillTx/>
                <a:latin typeface="Bebas Neue" panose="020B0606020202050201" pitchFamily="34" charset="0"/>
                <a:ea typeface="+mj-ea"/>
                <a:cs typeface="+mj-cs"/>
              </a:rPr>
              <a:t>Video calls</a:t>
            </a:r>
          </a:p>
          <a:p>
            <a:pPr marL="0" marR="0" lvl="0" indent="0" algn="ctr" defTabSz="914400" rtl="0" eaLnBrk="1" fontAlgn="auto" latinLnBrk="0" hangingPunct="1">
              <a:lnSpc>
                <a:spcPct val="90000"/>
              </a:lnSpc>
              <a:spcBef>
                <a:spcPct val="0"/>
              </a:spcBef>
              <a:spcAft>
                <a:spcPts val="0"/>
              </a:spcAft>
              <a:buClrTx/>
              <a:buSzTx/>
              <a:buFontTx/>
              <a:buNone/>
              <a:tabLst/>
              <a:defRPr/>
            </a:pPr>
            <a:r>
              <a:rPr kumimoji="0" lang="pt-BR" sz="1200" b="0" i="0" u="none" strike="noStrike" kern="1200" cap="none" spc="0" normalizeH="0" baseline="0" noProof="0">
                <a:ln>
                  <a:noFill/>
                </a:ln>
                <a:solidFill>
                  <a:srgbClr val="0070C0"/>
                </a:solidFill>
                <a:effectLst/>
                <a:uLnTx/>
                <a:uFillTx/>
                <a:latin typeface="Montserrat Medium" panose="00000600000000000000" pitchFamily="2" charset="0"/>
                <a:ea typeface="+mj-ea"/>
                <a:cs typeface="+mj-cs"/>
              </a:rPr>
              <a:t>.</a:t>
            </a:r>
            <a:endParaRPr kumimoji="0" lang="pt-BR" sz="1200" b="0" i="0" u="none" strike="noStrike" kern="1200" cap="none" spc="0" normalizeH="0" baseline="0" noProof="0">
              <a:ln>
                <a:noFill/>
              </a:ln>
              <a:solidFill>
                <a:prstClr val="black">
                  <a:lumMod val="85000"/>
                  <a:lumOff val="15000"/>
                </a:prstClr>
              </a:solidFill>
              <a:effectLst/>
              <a:uLnTx/>
              <a:uFillTx/>
              <a:latin typeface="Montserrat Medium" panose="00000600000000000000" pitchFamily="2" charset="0"/>
              <a:ea typeface="+mj-ea"/>
              <a:cs typeface="+mj-cs"/>
            </a:endParaRPr>
          </a:p>
        </p:txBody>
      </p:sp>
      <p:sp>
        <p:nvSpPr>
          <p:cNvPr id="136" name="Título 1">
            <a:extLst>
              <a:ext uri="{FF2B5EF4-FFF2-40B4-BE49-F238E27FC236}">
                <a16:creationId xmlns:a16="http://schemas.microsoft.com/office/drawing/2014/main" id="{B9B12AB8-08DB-4B7E-9C4F-55BDAA3DC948}"/>
              </a:ext>
            </a:extLst>
          </p:cNvPr>
          <p:cNvSpPr txBox="1">
            <a:spLocks/>
          </p:cNvSpPr>
          <p:nvPr/>
        </p:nvSpPr>
        <p:spPr>
          <a:xfrm>
            <a:off x="7952981" y="2219938"/>
            <a:ext cx="2026466" cy="129937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pt-BR" sz="2400" b="0" i="0" u="none" strike="noStrike" kern="1200" cap="none" spc="0" normalizeH="0" baseline="0" noProof="0">
                <a:ln>
                  <a:noFill/>
                </a:ln>
                <a:solidFill>
                  <a:srgbClr val="051922"/>
                </a:solidFill>
                <a:effectLst/>
                <a:uLnTx/>
                <a:uFillTx/>
                <a:latin typeface="Bebas Neue" panose="020B0606020202050201" pitchFamily="34" charset="0"/>
                <a:ea typeface="+mj-ea"/>
                <a:cs typeface="+mj-cs"/>
              </a:rPr>
              <a:t>Virtual</a:t>
            </a:r>
            <a:r>
              <a:rPr kumimoji="0" lang="pt-BR" sz="2400" b="0" i="0" u="none" strike="noStrike" kern="1200" cap="none" spc="0" normalizeH="0" noProof="0">
                <a:ln>
                  <a:noFill/>
                </a:ln>
                <a:solidFill>
                  <a:srgbClr val="051922"/>
                </a:solidFill>
                <a:effectLst/>
                <a:uLnTx/>
                <a:uFillTx/>
                <a:latin typeface="Bebas Neue" panose="020B0606020202050201" pitchFamily="34" charset="0"/>
                <a:ea typeface="+mj-ea"/>
                <a:cs typeface="+mj-cs"/>
              </a:rPr>
              <a:t> results</a:t>
            </a:r>
            <a:endParaRPr kumimoji="0" lang="pt-BR" sz="2400" b="0" i="0" u="none" strike="noStrike" kern="1200" cap="none" spc="0" normalizeH="0" baseline="0" noProof="0">
              <a:ln>
                <a:noFill/>
              </a:ln>
              <a:solidFill>
                <a:srgbClr val="051922"/>
              </a:solidFill>
              <a:effectLst/>
              <a:uLnTx/>
              <a:uFillTx/>
              <a:latin typeface="Bebas Neue" panose="020B0606020202050201" pitchFamily="34" charset="0"/>
              <a:ea typeface="+mj-ea"/>
              <a:cs typeface="+mj-cs"/>
            </a:endParaRPr>
          </a:p>
          <a:p>
            <a:pPr marL="0" marR="0" lvl="0" indent="0" algn="ctr" defTabSz="914400" rtl="0" eaLnBrk="1" fontAlgn="auto" latinLnBrk="0" hangingPunct="1">
              <a:lnSpc>
                <a:spcPct val="90000"/>
              </a:lnSpc>
              <a:spcBef>
                <a:spcPct val="0"/>
              </a:spcBef>
              <a:spcAft>
                <a:spcPts val="0"/>
              </a:spcAft>
              <a:buClrTx/>
              <a:buSzTx/>
              <a:buFontTx/>
              <a:buNone/>
              <a:tabLst/>
              <a:defRPr/>
            </a:pPr>
            <a:r>
              <a:rPr kumimoji="0" lang="pt-BR" sz="1200" b="0" i="0" u="none" strike="noStrike" kern="1200" cap="none" spc="0" normalizeH="0" baseline="0" noProof="0">
                <a:ln>
                  <a:noFill/>
                </a:ln>
                <a:solidFill>
                  <a:prstClr val="black">
                    <a:lumMod val="85000"/>
                    <a:lumOff val="15000"/>
                  </a:prstClr>
                </a:solidFill>
                <a:effectLst/>
                <a:uLnTx/>
                <a:uFillTx/>
                <a:latin typeface="Montserrat Medium" panose="00000600000000000000" pitchFamily="2" charset="0"/>
                <a:ea typeface="+mj-ea"/>
                <a:cs typeface="+mj-cs"/>
              </a:rPr>
              <a:t>.</a:t>
            </a:r>
          </a:p>
        </p:txBody>
      </p:sp>
      <p:sp>
        <p:nvSpPr>
          <p:cNvPr id="137" name="Título 1">
            <a:extLst>
              <a:ext uri="{FF2B5EF4-FFF2-40B4-BE49-F238E27FC236}">
                <a16:creationId xmlns:a16="http://schemas.microsoft.com/office/drawing/2014/main" id="{A342DE2F-2D10-499C-9691-C18393034577}"/>
              </a:ext>
            </a:extLst>
          </p:cNvPr>
          <p:cNvSpPr txBox="1">
            <a:spLocks/>
          </p:cNvSpPr>
          <p:nvPr/>
        </p:nvSpPr>
        <p:spPr>
          <a:xfrm>
            <a:off x="4939533" y="1121687"/>
            <a:ext cx="2026466" cy="129937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pt-BR" sz="2400" b="0" i="0" u="none" strike="noStrike" kern="1200" cap="none" spc="0" normalizeH="0" baseline="0" noProof="0">
                <a:ln>
                  <a:noFill/>
                </a:ln>
                <a:solidFill>
                  <a:srgbClr val="051922"/>
                </a:solidFill>
                <a:effectLst/>
                <a:uLnTx/>
                <a:uFillTx/>
                <a:latin typeface="Bebas Neue" panose="020B0606020202050201" pitchFamily="34" charset="0"/>
                <a:ea typeface="+mj-ea"/>
                <a:cs typeface="+mj-cs"/>
              </a:rPr>
              <a:t>Care coordination</a:t>
            </a:r>
          </a:p>
          <a:p>
            <a:pPr marL="0" marR="0" lvl="0" indent="0" algn="ctr" defTabSz="914400" rtl="0" eaLnBrk="1" fontAlgn="auto" latinLnBrk="0" hangingPunct="1">
              <a:lnSpc>
                <a:spcPct val="90000"/>
              </a:lnSpc>
              <a:spcBef>
                <a:spcPct val="0"/>
              </a:spcBef>
              <a:spcAft>
                <a:spcPts val="0"/>
              </a:spcAft>
              <a:buClrTx/>
              <a:buSzTx/>
              <a:buFontTx/>
              <a:buNone/>
              <a:tabLst/>
              <a:defRPr/>
            </a:pPr>
            <a:r>
              <a:rPr kumimoji="0" lang="pt-BR" sz="1200" b="0" i="0" u="none" strike="noStrike" kern="1200" cap="none" spc="0" normalizeH="0" baseline="0" noProof="0">
                <a:ln>
                  <a:noFill/>
                </a:ln>
                <a:solidFill>
                  <a:prstClr val="black">
                    <a:lumMod val="85000"/>
                    <a:lumOff val="15000"/>
                  </a:prstClr>
                </a:solidFill>
                <a:effectLst/>
                <a:uLnTx/>
                <a:uFillTx/>
                <a:latin typeface="Montserrat Medium" panose="00000600000000000000" pitchFamily="2" charset="0"/>
                <a:ea typeface="+mj-ea"/>
                <a:cs typeface="+mj-cs"/>
              </a:rPr>
              <a:t>.</a:t>
            </a:r>
          </a:p>
        </p:txBody>
      </p:sp>
      <p:sp>
        <p:nvSpPr>
          <p:cNvPr id="138" name="Título 1">
            <a:extLst>
              <a:ext uri="{FF2B5EF4-FFF2-40B4-BE49-F238E27FC236}">
                <a16:creationId xmlns:a16="http://schemas.microsoft.com/office/drawing/2014/main" id="{82B51FB1-BEE5-4785-942E-7078C10E1A72}"/>
              </a:ext>
            </a:extLst>
          </p:cNvPr>
          <p:cNvSpPr txBox="1">
            <a:spLocks/>
          </p:cNvSpPr>
          <p:nvPr/>
        </p:nvSpPr>
        <p:spPr>
          <a:xfrm>
            <a:off x="1630378" y="2285144"/>
            <a:ext cx="2026466" cy="129937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lang="pt-BR" sz="2400">
                <a:solidFill>
                  <a:srgbClr val="051922"/>
                </a:solidFill>
                <a:latin typeface="Bebas Neue" panose="020B0606020202050201" pitchFamily="34" charset="0"/>
              </a:rPr>
              <a:t>Share information</a:t>
            </a:r>
            <a:endParaRPr kumimoji="0" lang="pt-BR" sz="2400" b="0" i="0" u="none" strike="noStrike" kern="1200" cap="none" spc="0" normalizeH="0" baseline="0" noProof="0">
              <a:ln>
                <a:noFill/>
              </a:ln>
              <a:solidFill>
                <a:srgbClr val="051922"/>
              </a:solidFill>
              <a:effectLst/>
              <a:uLnTx/>
              <a:uFillTx/>
              <a:latin typeface="Bebas Neue" panose="020B0606020202050201" pitchFamily="34" charset="0"/>
              <a:ea typeface="+mj-ea"/>
              <a:cs typeface="+mj-cs"/>
            </a:endParaRPr>
          </a:p>
          <a:p>
            <a:pPr marL="0" marR="0" lvl="0" indent="0" algn="ctr" defTabSz="914400" rtl="0" eaLnBrk="1" fontAlgn="auto" latinLnBrk="0" hangingPunct="1">
              <a:lnSpc>
                <a:spcPct val="90000"/>
              </a:lnSpc>
              <a:spcBef>
                <a:spcPct val="0"/>
              </a:spcBef>
              <a:spcAft>
                <a:spcPts val="0"/>
              </a:spcAft>
              <a:buClrTx/>
              <a:buSzTx/>
              <a:buFontTx/>
              <a:buNone/>
              <a:tabLst/>
              <a:defRPr/>
            </a:pPr>
            <a:r>
              <a:rPr kumimoji="0" lang="pt-BR" sz="1200" b="0" i="0" u="none" strike="noStrike" kern="1200" cap="none" spc="0" normalizeH="0" baseline="0" noProof="0">
                <a:ln>
                  <a:noFill/>
                </a:ln>
                <a:solidFill>
                  <a:prstClr val="black">
                    <a:lumMod val="85000"/>
                    <a:lumOff val="15000"/>
                  </a:prstClr>
                </a:solidFill>
                <a:effectLst/>
                <a:uLnTx/>
                <a:uFillTx/>
                <a:latin typeface="Montserrat Medium" panose="00000600000000000000" pitchFamily="2" charset="0"/>
                <a:ea typeface="+mj-ea"/>
                <a:cs typeface="+mj-cs"/>
              </a:rPr>
              <a:t>.</a:t>
            </a:r>
          </a:p>
        </p:txBody>
      </p:sp>
      <p:grpSp>
        <p:nvGrpSpPr>
          <p:cNvPr id="139" name="Agrupar 138">
            <a:extLst>
              <a:ext uri="{FF2B5EF4-FFF2-40B4-BE49-F238E27FC236}">
                <a16:creationId xmlns:a16="http://schemas.microsoft.com/office/drawing/2014/main" id="{0E85344E-8B1C-4673-B451-64668F66DF6F}"/>
              </a:ext>
            </a:extLst>
          </p:cNvPr>
          <p:cNvGrpSpPr/>
          <p:nvPr/>
        </p:nvGrpSpPr>
        <p:grpSpPr>
          <a:xfrm>
            <a:off x="2520753" y="4956468"/>
            <a:ext cx="1199142" cy="1199142"/>
            <a:chOff x="2490375" y="4910850"/>
            <a:chExt cx="1260000" cy="1260000"/>
          </a:xfrm>
        </p:grpSpPr>
        <p:grpSp>
          <p:nvGrpSpPr>
            <p:cNvPr id="140" name="Agrupar 139">
              <a:extLst>
                <a:ext uri="{FF2B5EF4-FFF2-40B4-BE49-F238E27FC236}">
                  <a16:creationId xmlns:a16="http://schemas.microsoft.com/office/drawing/2014/main" id="{189E3BDB-20AE-4027-8A3E-B56660B157B3}"/>
                </a:ext>
              </a:extLst>
            </p:cNvPr>
            <p:cNvGrpSpPr/>
            <p:nvPr/>
          </p:nvGrpSpPr>
          <p:grpSpPr>
            <a:xfrm>
              <a:off x="2490375" y="4910850"/>
              <a:ext cx="1260000" cy="1260000"/>
              <a:chOff x="2490375" y="4910850"/>
              <a:chExt cx="1260000" cy="1260000"/>
            </a:xfrm>
          </p:grpSpPr>
          <p:sp>
            <p:nvSpPr>
              <p:cNvPr id="142" name="Lágrima 141">
                <a:extLst>
                  <a:ext uri="{FF2B5EF4-FFF2-40B4-BE49-F238E27FC236}">
                    <a16:creationId xmlns:a16="http://schemas.microsoft.com/office/drawing/2014/main" id="{BBB59BBC-31E4-4251-A60C-18C8B8E3DB08}"/>
                  </a:ext>
                </a:extLst>
              </p:cNvPr>
              <p:cNvSpPr/>
              <p:nvPr/>
            </p:nvSpPr>
            <p:spPr>
              <a:xfrm rot="2790042">
                <a:off x="2490375" y="4910850"/>
                <a:ext cx="1260000" cy="1260000"/>
              </a:xfrm>
              <a:prstGeom prst="teardrop">
                <a:avLst>
                  <a:gd name="adj" fmla="val 127722"/>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3" name="Elipse 142">
                <a:extLst>
                  <a:ext uri="{FF2B5EF4-FFF2-40B4-BE49-F238E27FC236}">
                    <a16:creationId xmlns:a16="http://schemas.microsoft.com/office/drawing/2014/main" id="{FC45BE9E-2B46-4396-AA8D-3C5E95ED0148}"/>
                  </a:ext>
                </a:extLst>
              </p:cNvPr>
              <p:cNvSpPr/>
              <p:nvPr/>
            </p:nvSpPr>
            <p:spPr>
              <a:xfrm>
                <a:off x="2607312" y="5036850"/>
                <a:ext cx="1008000" cy="1008000"/>
              </a:xfrm>
              <a:prstGeom prst="ellipse">
                <a:avLst/>
              </a:prstGeom>
              <a:solidFill>
                <a:schemeClr val="bg1"/>
              </a:solidFill>
              <a:ln>
                <a:noFill/>
              </a:ln>
              <a:effectLst>
                <a:outerShdw blurRad="127000" dist="114300" dir="2700000" algn="ctr"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41" name="CaixaDeTexto 140">
              <a:extLst>
                <a:ext uri="{FF2B5EF4-FFF2-40B4-BE49-F238E27FC236}">
                  <a16:creationId xmlns:a16="http://schemas.microsoft.com/office/drawing/2014/main" id="{3E4D4B11-8691-44E4-894D-FFE678AEF10E}"/>
                </a:ext>
              </a:extLst>
            </p:cNvPr>
            <p:cNvSpPr txBox="1"/>
            <p:nvPr/>
          </p:nvSpPr>
          <p:spPr>
            <a:xfrm>
              <a:off x="2719867" y="5034005"/>
              <a:ext cx="736392" cy="87317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pt-BR" sz="4800">
                  <a:solidFill>
                    <a:srgbClr val="E44A67"/>
                  </a:solidFill>
                  <a:latin typeface="techenfim-educacao" pitchFamily="2" charset="0"/>
                  <a:cs typeface="Arial" panose="020B0604020202020204" pitchFamily="34" charset="0"/>
                </a:rPr>
                <a:t>f</a:t>
              </a:r>
              <a:endParaRPr kumimoji="0" lang="pt-BR" sz="4800" b="0" i="0" u="none" strike="noStrike" kern="1200" cap="none" spc="0" normalizeH="0" baseline="0" noProof="0">
                <a:ln>
                  <a:noFill/>
                </a:ln>
                <a:solidFill>
                  <a:srgbClr val="E44A67"/>
                </a:solidFill>
                <a:effectLst/>
                <a:uLnTx/>
                <a:uFillTx/>
                <a:latin typeface="techenfim-educacao" pitchFamily="2" charset="0"/>
                <a:cs typeface="Arial" panose="020B0604020202020204" pitchFamily="34" charset="0"/>
              </a:endParaRPr>
            </a:p>
          </p:txBody>
        </p:sp>
      </p:grpSp>
      <p:grpSp>
        <p:nvGrpSpPr>
          <p:cNvPr id="144" name="Agrupar 143">
            <a:extLst>
              <a:ext uri="{FF2B5EF4-FFF2-40B4-BE49-F238E27FC236}">
                <a16:creationId xmlns:a16="http://schemas.microsoft.com/office/drawing/2014/main" id="{67509216-2BB2-4501-84CD-09CB4BC801B4}"/>
              </a:ext>
            </a:extLst>
          </p:cNvPr>
          <p:cNvGrpSpPr/>
          <p:nvPr/>
        </p:nvGrpSpPr>
        <p:grpSpPr>
          <a:xfrm>
            <a:off x="3278286" y="3267755"/>
            <a:ext cx="1199142" cy="1199142"/>
            <a:chOff x="3308868" y="3191657"/>
            <a:chExt cx="1260000" cy="1260000"/>
          </a:xfrm>
        </p:grpSpPr>
        <p:grpSp>
          <p:nvGrpSpPr>
            <p:cNvPr id="145" name="Agrupar 144">
              <a:extLst>
                <a:ext uri="{FF2B5EF4-FFF2-40B4-BE49-F238E27FC236}">
                  <a16:creationId xmlns:a16="http://schemas.microsoft.com/office/drawing/2014/main" id="{A40EEBC3-F6AE-47FE-9B30-31E6BC8038BB}"/>
                </a:ext>
              </a:extLst>
            </p:cNvPr>
            <p:cNvGrpSpPr/>
            <p:nvPr/>
          </p:nvGrpSpPr>
          <p:grpSpPr>
            <a:xfrm>
              <a:off x="3308868" y="3191657"/>
              <a:ext cx="1260000" cy="1260000"/>
              <a:chOff x="3308868" y="3191657"/>
              <a:chExt cx="1260000" cy="1260000"/>
            </a:xfrm>
          </p:grpSpPr>
          <p:sp>
            <p:nvSpPr>
              <p:cNvPr id="147" name="Lágrima 146">
                <a:extLst>
                  <a:ext uri="{FF2B5EF4-FFF2-40B4-BE49-F238E27FC236}">
                    <a16:creationId xmlns:a16="http://schemas.microsoft.com/office/drawing/2014/main" id="{05370D17-E37E-424E-AA5C-48C87AD9F930}"/>
                  </a:ext>
                </a:extLst>
              </p:cNvPr>
              <p:cNvSpPr/>
              <p:nvPr/>
            </p:nvSpPr>
            <p:spPr>
              <a:xfrm rot="4925531">
                <a:off x="3308868" y="3191657"/>
                <a:ext cx="1260000" cy="1260000"/>
              </a:xfrm>
              <a:prstGeom prst="teardrop">
                <a:avLst>
                  <a:gd name="adj" fmla="val 127722"/>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8" name="Elipse 147">
                <a:extLst>
                  <a:ext uri="{FF2B5EF4-FFF2-40B4-BE49-F238E27FC236}">
                    <a16:creationId xmlns:a16="http://schemas.microsoft.com/office/drawing/2014/main" id="{C170F2DE-BD99-4252-AF76-5E3BB2D496AC}"/>
                  </a:ext>
                </a:extLst>
              </p:cNvPr>
              <p:cNvSpPr/>
              <p:nvPr/>
            </p:nvSpPr>
            <p:spPr>
              <a:xfrm>
                <a:off x="3434868" y="3317657"/>
                <a:ext cx="1008000" cy="1008000"/>
              </a:xfrm>
              <a:prstGeom prst="ellipse">
                <a:avLst/>
              </a:prstGeom>
              <a:solidFill>
                <a:schemeClr val="bg1"/>
              </a:solidFill>
              <a:ln>
                <a:noFill/>
              </a:ln>
              <a:effectLst>
                <a:outerShdw blurRad="127000" dist="114300" dir="2700000" algn="ctr"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46" name="CaixaDeTexto 145">
              <a:extLst>
                <a:ext uri="{FF2B5EF4-FFF2-40B4-BE49-F238E27FC236}">
                  <a16:creationId xmlns:a16="http://schemas.microsoft.com/office/drawing/2014/main" id="{F586D979-57D5-41EA-9265-E670B1C33BD2}"/>
                </a:ext>
              </a:extLst>
            </p:cNvPr>
            <p:cNvSpPr txBox="1"/>
            <p:nvPr/>
          </p:nvSpPr>
          <p:spPr>
            <a:xfrm>
              <a:off x="3588770" y="3286228"/>
              <a:ext cx="736392"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4800" b="0" i="0" u="none" strike="noStrike" kern="1200" cap="none" spc="0" normalizeH="0" baseline="0" noProof="0">
                  <a:ln>
                    <a:noFill/>
                  </a:ln>
                  <a:solidFill>
                    <a:srgbClr val="EBCF43"/>
                  </a:solidFill>
                  <a:effectLst/>
                  <a:uLnTx/>
                  <a:uFillTx/>
                  <a:latin typeface="techenfim-arte" pitchFamily="2" charset="0"/>
                  <a:ea typeface="+mn-ea"/>
                  <a:cs typeface="Arial" panose="020B0604020202020204" pitchFamily="34" charset="0"/>
                </a:rPr>
                <a:t>f</a:t>
              </a:r>
            </a:p>
          </p:txBody>
        </p:sp>
      </p:grpSp>
      <p:grpSp>
        <p:nvGrpSpPr>
          <p:cNvPr id="149" name="Agrupar 148">
            <a:extLst>
              <a:ext uri="{FF2B5EF4-FFF2-40B4-BE49-F238E27FC236}">
                <a16:creationId xmlns:a16="http://schemas.microsoft.com/office/drawing/2014/main" id="{0D3C5BA6-3427-41B2-8BD6-AAB8D981D775}"/>
              </a:ext>
            </a:extLst>
          </p:cNvPr>
          <p:cNvGrpSpPr/>
          <p:nvPr/>
        </p:nvGrpSpPr>
        <p:grpSpPr>
          <a:xfrm>
            <a:off x="5330643" y="2380269"/>
            <a:ext cx="1199142" cy="1199142"/>
            <a:chOff x="5437425" y="2227971"/>
            <a:chExt cx="1260000" cy="1260000"/>
          </a:xfrm>
        </p:grpSpPr>
        <p:grpSp>
          <p:nvGrpSpPr>
            <p:cNvPr id="150" name="Agrupar 149">
              <a:extLst>
                <a:ext uri="{FF2B5EF4-FFF2-40B4-BE49-F238E27FC236}">
                  <a16:creationId xmlns:a16="http://schemas.microsoft.com/office/drawing/2014/main" id="{2DB6CF4E-6D4A-4288-AD66-AF1300C02A58}"/>
                </a:ext>
              </a:extLst>
            </p:cNvPr>
            <p:cNvGrpSpPr/>
            <p:nvPr/>
          </p:nvGrpSpPr>
          <p:grpSpPr>
            <a:xfrm>
              <a:off x="5437425" y="2227971"/>
              <a:ext cx="1260000" cy="1260000"/>
              <a:chOff x="5424237" y="2223889"/>
              <a:chExt cx="1260000" cy="1260000"/>
            </a:xfrm>
          </p:grpSpPr>
          <p:sp>
            <p:nvSpPr>
              <p:cNvPr id="152" name="Lágrima 151">
                <a:extLst>
                  <a:ext uri="{FF2B5EF4-FFF2-40B4-BE49-F238E27FC236}">
                    <a16:creationId xmlns:a16="http://schemas.microsoft.com/office/drawing/2014/main" id="{9F040B51-25D4-4B59-BFD9-83B79F073507}"/>
                  </a:ext>
                </a:extLst>
              </p:cNvPr>
              <p:cNvSpPr/>
              <p:nvPr/>
            </p:nvSpPr>
            <p:spPr>
              <a:xfrm rot="8008209">
                <a:off x="5424237" y="2223889"/>
                <a:ext cx="1260000" cy="1260000"/>
              </a:xfrm>
              <a:prstGeom prst="teardrop">
                <a:avLst>
                  <a:gd name="adj" fmla="val 127722"/>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3" name="Elipse 152">
                <a:extLst>
                  <a:ext uri="{FF2B5EF4-FFF2-40B4-BE49-F238E27FC236}">
                    <a16:creationId xmlns:a16="http://schemas.microsoft.com/office/drawing/2014/main" id="{A44003C7-018A-4CE6-B8BF-20FB54F8BDB3}"/>
                  </a:ext>
                </a:extLst>
              </p:cNvPr>
              <p:cNvSpPr/>
              <p:nvPr/>
            </p:nvSpPr>
            <p:spPr>
              <a:xfrm>
                <a:off x="5550237" y="2346038"/>
                <a:ext cx="1008000" cy="1008000"/>
              </a:xfrm>
              <a:prstGeom prst="ellipse">
                <a:avLst/>
              </a:prstGeom>
              <a:solidFill>
                <a:schemeClr val="bg1"/>
              </a:solidFill>
              <a:ln>
                <a:noFill/>
              </a:ln>
              <a:effectLst>
                <a:outerShdw blurRad="127000" dist="114300" dir="2700000" algn="ctr"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51" name="CaixaDeTexto 150">
              <a:extLst>
                <a:ext uri="{FF2B5EF4-FFF2-40B4-BE49-F238E27FC236}">
                  <a16:creationId xmlns:a16="http://schemas.microsoft.com/office/drawing/2014/main" id="{085F24AC-73C2-4FBA-91C0-5AD84FE38D20}"/>
                </a:ext>
              </a:extLst>
            </p:cNvPr>
            <p:cNvSpPr txBox="1"/>
            <p:nvPr/>
          </p:nvSpPr>
          <p:spPr>
            <a:xfrm>
              <a:off x="5707738" y="2313955"/>
              <a:ext cx="736392" cy="87317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pt-BR" sz="4800">
                  <a:solidFill>
                    <a:srgbClr val="1BED98"/>
                  </a:solidFill>
                  <a:latin typeface="techenfim-tecnologia" pitchFamily="2" charset="0"/>
                  <a:cs typeface="Arial" panose="020B0604020202020204" pitchFamily="34" charset="0"/>
                </a:rPr>
                <a:t>j</a:t>
              </a:r>
              <a:endParaRPr kumimoji="0" lang="pt-BR" sz="4800" b="0" i="0" u="none" strike="noStrike" kern="1200" cap="none" spc="0" normalizeH="0" baseline="0" noProof="0">
                <a:ln>
                  <a:noFill/>
                </a:ln>
                <a:solidFill>
                  <a:srgbClr val="1BED98"/>
                </a:solidFill>
                <a:effectLst/>
                <a:uLnTx/>
                <a:uFillTx/>
                <a:latin typeface="techenfim-tecnologia" pitchFamily="2" charset="0"/>
                <a:cs typeface="Arial" panose="020B0604020202020204" pitchFamily="34" charset="0"/>
              </a:endParaRPr>
            </a:p>
          </p:txBody>
        </p:sp>
      </p:grpSp>
      <p:grpSp>
        <p:nvGrpSpPr>
          <p:cNvPr id="154" name="Agrupar 153">
            <a:extLst>
              <a:ext uri="{FF2B5EF4-FFF2-40B4-BE49-F238E27FC236}">
                <a16:creationId xmlns:a16="http://schemas.microsoft.com/office/drawing/2014/main" id="{06D67118-F750-4263-913A-C151EE87B991}"/>
              </a:ext>
            </a:extLst>
          </p:cNvPr>
          <p:cNvGrpSpPr/>
          <p:nvPr/>
        </p:nvGrpSpPr>
        <p:grpSpPr>
          <a:xfrm>
            <a:off x="7361415" y="3203755"/>
            <a:ext cx="1199142" cy="1199142"/>
            <a:chOff x="7590117" y="3142897"/>
            <a:chExt cx="1260000" cy="1260000"/>
          </a:xfrm>
        </p:grpSpPr>
        <p:grpSp>
          <p:nvGrpSpPr>
            <p:cNvPr id="155" name="Agrupar 154">
              <a:extLst>
                <a:ext uri="{FF2B5EF4-FFF2-40B4-BE49-F238E27FC236}">
                  <a16:creationId xmlns:a16="http://schemas.microsoft.com/office/drawing/2014/main" id="{53795DA5-7FAB-4F57-B615-65BBAC265298}"/>
                </a:ext>
              </a:extLst>
            </p:cNvPr>
            <p:cNvGrpSpPr/>
            <p:nvPr/>
          </p:nvGrpSpPr>
          <p:grpSpPr>
            <a:xfrm>
              <a:off x="7590117" y="3142897"/>
              <a:ext cx="1260000" cy="1260000"/>
              <a:chOff x="7590117" y="3142897"/>
              <a:chExt cx="1260000" cy="1260000"/>
            </a:xfrm>
          </p:grpSpPr>
          <p:sp>
            <p:nvSpPr>
              <p:cNvPr id="157" name="Lágrima 156">
                <a:extLst>
                  <a:ext uri="{FF2B5EF4-FFF2-40B4-BE49-F238E27FC236}">
                    <a16:creationId xmlns:a16="http://schemas.microsoft.com/office/drawing/2014/main" id="{DA71AEC8-09AA-428C-869C-E1F669F444C6}"/>
                  </a:ext>
                </a:extLst>
              </p:cNvPr>
              <p:cNvSpPr/>
              <p:nvPr/>
            </p:nvSpPr>
            <p:spPr>
              <a:xfrm rot="11071080">
                <a:off x="7590117" y="3142897"/>
                <a:ext cx="1260000" cy="1260000"/>
              </a:xfrm>
              <a:prstGeom prst="teardrop">
                <a:avLst>
                  <a:gd name="adj" fmla="val 127722"/>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8" name="Elipse 157">
                <a:extLst>
                  <a:ext uri="{FF2B5EF4-FFF2-40B4-BE49-F238E27FC236}">
                    <a16:creationId xmlns:a16="http://schemas.microsoft.com/office/drawing/2014/main" id="{5E620B9C-F938-4E98-BB87-8DB2A51B8A70}"/>
                  </a:ext>
                </a:extLst>
              </p:cNvPr>
              <p:cNvSpPr/>
              <p:nvPr/>
            </p:nvSpPr>
            <p:spPr>
              <a:xfrm>
                <a:off x="7716117" y="3268897"/>
                <a:ext cx="1008000" cy="1008000"/>
              </a:xfrm>
              <a:prstGeom prst="ellipse">
                <a:avLst/>
              </a:prstGeom>
              <a:solidFill>
                <a:schemeClr val="bg1"/>
              </a:solidFill>
              <a:ln>
                <a:noFill/>
              </a:ln>
              <a:effectLst>
                <a:outerShdw blurRad="127000" dist="114300" dir="2700000" algn="ctr"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56" name="CaixaDeTexto 155">
              <a:extLst>
                <a:ext uri="{FF2B5EF4-FFF2-40B4-BE49-F238E27FC236}">
                  <a16:creationId xmlns:a16="http://schemas.microsoft.com/office/drawing/2014/main" id="{2353CAB6-8877-411C-94AD-8D1731D394C5}"/>
                </a:ext>
              </a:extLst>
            </p:cNvPr>
            <p:cNvSpPr txBox="1"/>
            <p:nvPr/>
          </p:nvSpPr>
          <p:spPr>
            <a:xfrm>
              <a:off x="7861430" y="3263079"/>
              <a:ext cx="736392" cy="87317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pt-BR" sz="4800">
                  <a:solidFill>
                    <a:srgbClr val="24BBE4"/>
                  </a:solidFill>
                  <a:latin typeface="techenfim-tecnologia" pitchFamily="2" charset="0"/>
                  <a:cs typeface="Arial" panose="020B0604020202020204" pitchFamily="34" charset="0"/>
                </a:rPr>
                <a:t>j</a:t>
              </a:r>
              <a:endParaRPr kumimoji="0" lang="pt-BR" sz="4800" b="0" i="0" u="none" strike="noStrike" kern="1200" cap="none" spc="0" normalizeH="0" baseline="0" noProof="0">
                <a:ln>
                  <a:noFill/>
                </a:ln>
                <a:solidFill>
                  <a:srgbClr val="24BBE4"/>
                </a:solidFill>
                <a:effectLst/>
                <a:uLnTx/>
                <a:uFillTx/>
                <a:latin typeface="techenfim-tecnologia" pitchFamily="2" charset="0"/>
                <a:cs typeface="Arial" panose="020B0604020202020204" pitchFamily="34" charset="0"/>
              </a:endParaRPr>
            </a:p>
          </p:txBody>
        </p:sp>
      </p:grpSp>
      <p:sp>
        <p:nvSpPr>
          <p:cNvPr id="5" name="Rectangle 4">
            <a:extLst>
              <a:ext uri="{FF2B5EF4-FFF2-40B4-BE49-F238E27FC236}">
                <a16:creationId xmlns:a16="http://schemas.microsoft.com/office/drawing/2014/main" id="{D2BAC99B-F3DF-4CD8-1C88-26629006C07A}"/>
              </a:ext>
            </a:extLst>
          </p:cNvPr>
          <p:cNvSpPr/>
          <p:nvPr/>
        </p:nvSpPr>
        <p:spPr>
          <a:xfrm>
            <a:off x="3231034" y="101483"/>
            <a:ext cx="5715283" cy="923330"/>
          </a:xfrm>
          <a:prstGeom prst="rect">
            <a:avLst/>
          </a:prstGeom>
          <a:noFill/>
        </p:spPr>
        <p:txBody>
          <a:bodyPr wrap="none" lIns="91440" tIns="45720" rIns="91440" bIns="45720">
            <a:spAutoFit/>
          </a:bodyPr>
          <a:lstStyle/>
          <a:p>
            <a:pPr algn="ctr"/>
            <a:r>
              <a:rPr lang="en-GB" sz="5400" b="0" cap="none" spc="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MICROSOFT TEAMS</a:t>
            </a:r>
          </a:p>
        </p:txBody>
      </p:sp>
      <p:pic>
        <p:nvPicPr>
          <p:cNvPr id="1026" name="Picture 2" descr="Microsoft Teams – Apps on Google Play">
            <a:extLst>
              <a:ext uri="{FF2B5EF4-FFF2-40B4-BE49-F238E27FC236}">
                <a16:creationId xmlns:a16="http://schemas.microsoft.com/office/drawing/2014/main" id="{CB60E933-00D8-1AF0-E767-CA4160888E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6568" y="5243760"/>
            <a:ext cx="1031137" cy="10311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9596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nodePh="1">
                                  <p:stCondLst>
                                    <p:cond delay="0"/>
                                  </p:stCondLst>
                                  <p:endCondLst>
                                    <p:cond evt="begin" delay="0">
                                      <p:tn val="5"/>
                                    </p:cond>
                                  </p:endCondLst>
                                  <p:childTnLst>
                                    <p:set>
                                      <p:cBhvr>
                                        <p:cTn id="6" dur="1" fill="hold">
                                          <p:stCondLst>
                                            <p:cond delay="0"/>
                                          </p:stCondLst>
                                        </p:cTn>
                                        <p:tgtEl>
                                          <p:spTgt spid="133"/>
                                        </p:tgtEl>
                                        <p:attrNameLst>
                                          <p:attrName>style.visibility</p:attrName>
                                        </p:attrNameLst>
                                      </p:cBhvr>
                                      <p:to>
                                        <p:strVal val="visible"/>
                                      </p:to>
                                    </p:set>
                                    <p:anim calcmode="lin" valueType="num">
                                      <p:cBhvr additive="base">
                                        <p:cTn id="7" dur="500" fill="hold"/>
                                        <p:tgtEl>
                                          <p:spTgt spid="133"/>
                                        </p:tgtEl>
                                        <p:attrNameLst>
                                          <p:attrName>ppt_x</p:attrName>
                                        </p:attrNameLst>
                                      </p:cBhvr>
                                      <p:tavLst>
                                        <p:tav tm="0">
                                          <p:val>
                                            <p:strVal val="#ppt_x"/>
                                          </p:val>
                                        </p:tav>
                                        <p:tav tm="100000">
                                          <p:val>
                                            <p:strVal val="#ppt_x"/>
                                          </p:val>
                                        </p:tav>
                                      </p:tavLst>
                                    </p:anim>
                                    <p:anim calcmode="lin" valueType="num">
                                      <p:cBhvr additive="base">
                                        <p:cTn id="8" dur="500" fill="hold"/>
                                        <p:tgtEl>
                                          <p:spTgt spid="133"/>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decel="100000" fill="hold" grpId="0" nodeType="clickEffect">
                                  <p:stCondLst>
                                    <p:cond delay="0"/>
                                  </p:stCondLst>
                                  <p:childTnLst>
                                    <p:set>
                                      <p:cBhvr>
                                        <p:cTn id="12" dur="1" fill="hold">
                                          <p:stCondLst>
                                            <p:cond delay="0"/>
                                          </p:stCondLst>
                                        </p:cTn>
                                        <p:tgtEl>
                                          <p:spTgt spid="124"/>
                                        </p:tgtEl>
                                        <p:attrNameLst>
                                          <p:attrName>style.visibility</p:attrName>
                                        </p:attrNameLst>
                                      </p:cBhvr>
                                      <p:to>
                                        <p:strVal val="visible"/>
                                      </p:to>
                                    </p:set>
                                    <p:anim calcmode="lin" valueType="num">
                                      <p:cBhvr additive="base">
                                        <p:cTn id="13" dur="500" fill="hold"/>
                                        <p:tgtEl>
                                          <p:spTgt spid="124"/>
                                        </p:tgtEl>
                                        <p:attrNameLst>
                                          <p:attrName>ppt_x</p:attrName>
                                        </p:attrNameLst>
                                      </p:cBhvr>
                                      <p:tavLst>
                                        <p:tav tm="0">
                                          <p:val>
                                            <p:strVal val="#ppt_x"/>
                                          </p:val>
                                        </p:tav>
                                        <p:tav tm="100000">
                                          <p:val>
                                            <p:strVal val="#ppt_x"/>
                                          </p:val>
                                        </p:tav>
                                      </p:tavLst>
                                    </p:anim>
                                    <p:anim calcmode="lin" valueType="num">
                                      <p:cBhvr additive="base">
                                        <p:cTn id="14" dur="500" fill="hold"/>
                                        <p:tgtEl>
                                          <p:spTgt spid="124"/>
                                        </p:tgtEl>
                                        <p:attrNameLst>
                                          <p:attrName>ppt_y</p:attrName>
                                        </p:attrNameLst>
                                      </p:cBhvr>
                                      <p:tavLst>
                                        <p:tav tm="0">
                                          <p:val>
                                            <p:strVal val="1+#ppt_h/2"/>
                                          </p:val>
                                        </p:tav>
                                        <p:tav tm="100000">
                                          <p:val>
                                            <p:strVal val="#ppt_y"/>
                                          </p:val>
                                        </p:tav>
                                      </p:tavLst>
                                    </p:anim>
                                  </p:childTnLst>
                                </p:cTn>
                              </p:par>
                              <p:par>
                                <p:cTn id="15" presetID="53" presetClass="entr" presetSubtype="16" fill="hold" grpId="0" nodeType="withEffect">
                                  <p:stCondLst>
                                    <p:cond delay="0"/>
                                  </p:stCondLst>
                                  <p:childTnLst>
                                    <p:set>
                                      <p:cBhvr>
                                        <p:cTn id="16" dur="1" fill="hold">
                                          <p:stCondLst>
                                            <p:cond delay="0"/>
                                          </p:stCondLst>
                                        </p:cTn>
                                        <p:tgtEl>
                                          <p:spTgt spid="125"/>
                                        </p:tgtEl>
                                        <p:attrNameLst>
                                          <p:attrName>style.visibility</p:attrName>
                                        </p:attrNameLst>
                                      </p:cBhvr>
                                      <p:to>
                                        <p:strVal val="visible"/>
                                      </p:to>
                                    </p:set>
                                    <p:anim calcmode="lin" valueType="num">
                                      <p:cBhvr>
                                        <p:cTn id="17" dur="250" fill="hold"/>
                                        <p:tgtEl>
                                          <p:spTgt spid="125"/>
                                        </p:tgtEl>
                                        <p:attrNameLst>
                                          <p:attrName>ppt_w</p:attrName>
                                        </p:attrNameLst>
                                      </p:cBhvr>
                                      <p:tavLst>
                                        <p:tav tm="0">
                                          <p:val>
                                            <p:fltVal val="0"/>
                                          </p:val>
                                        </p:tav>
                                        <p:tav tm="100000">
                                          <p:val>
                                            <p:strVal val="#ppt_w"/>
                                          </p:val>
                                        </p:tav>
                                      </p:tavLst>
                                    </p:anim>
                                    <p:anim calcmode="lin" valueType="num">
                                      <p:cBhvr>
                                        <p:cTn id="18" dur="250" fill="hold"/>
                                        <p:tgtEl>
                                          <p:spTgt spid="125"/>
                                        </p:tgtEl>
                                        <p:attrNameLst>
                                          <p:attrName>ppt_h</p:attrName>
                                        </p:attrNameLst>
                                      </p:cBhvr>
                                      <p:tavLst>
                                        <p:tav tm="0">
                                          <p:val>
                                            <p:fltVal val="0"/>
                                          </p:val>
                                        </p:tav>
                                        <p:tav tm="100000">
                                          <p:val>
                                            <p:strVal val="#ppt_h"/>
                                          </p:val>
                                        </p:tav>
                                      </p:tavLst>
                                    </p:anim>
                                    <p:animEffect transition="in" filter="fade">
                                      <p:cBhvr>
                                        <p:cTn id="19" dur="250"/>
                                        <p:tgtEl>
                                          <p:spTgt spid="125"/>
                                        </p:tgtEl>
                                      </p:cBhvr>
                                    </p:animEffect>
                                  </p:childTnLst>
                                </p:cTn>
                              </p:par>
                            </p:childTnLst>
                          </p:cTn>
                        </p:par>
                      </p:childTnLst>
                    </p:cTn>
                  </p:par>
                  <p:par>
                    <p:cTn id="20" fill="hold">
                      <p:stCondLst>
                        <p:cond delay="indefinite"/>
                      </p:stCondLst>
                      <p:childTnLst>
                        <p:par>
                          <p:cTn id="21" fill="hold">
                            <p:stCondLst>
                              <p:cond delay="0"/>
                            </p:stCondLst>
                            <p:childTnLst>
                              <p:par>
                                <p:cTn id="22" presetID="49" presetClass="entr" presetSubtype="0" decel="100000" fill="hold" nodeType="clickEffect">
                                  <p:stCondLst>
                                    <p:cond delay="0"/>
                                  </p:stCondLst>
                                  <p:childTnLst>
                                    <p:set>
                                      <p:cBhvr>
                                        <p:cTn id="23" dur="1" fill="hold">
                                          <p:stCondLst>
                                            <p:cond delay="0"/>
                                          </p:stCondLst>
                                        </p:cTn>
                                        <p:tgtEl>
                                          <p:spTgt spid="139"/>
                                        </p:tgtEl>
                                        <p:attrNameLst>
                                          <p:attrName>style.visibility</p:attrName>
                                        </p:attrNameLst>
                                      </p:cBhvr>
                                      <p:to>
                                        <p:strVal val="visible"/>
                                      </p:to>
                                    </p:set>
                                    <p:anim calcmode="lin" valueType="num">
                                      <p:cBhvr>
                                        <p:cTn id="24" dur="500" fill="hold"/>
                                        <p:tgtEl>
                                          <p:spTgt spid="139"/>
                                        </p:tgtEl>
                                        <p:attrNameLst>
                                          <p:attrName>ppt_w</p:attrName>
                                        </p:attrNameLst>
                                      </p:cBhvr>
                                      <p:tavLst>
                                        <p:tav tm="0">
                                          <p:val>
                                            <p:fltVal val="0"/>
                                          </p:val>
                                        </p:tav>
                                        <p:tav tm="100000">
                                          <p:val>
                                            <p:strVal val="#ppt_w"/>
                                          </p:val>
                                        </p:tav>
                                      </p:tavLst>
                                    </p:anim>
                                    <p:anim calcmode="lin" valueType="num">
                                      <p:cBhvr>
                                        <p:cTn id="25" dur="500" fill="hold"/>
                                        <p:tgtEl>
                                          <p:spTgt spid="139"/>
                                        </p:tgtEl>
                                        <p:attrNameLst>
                                          <p:attrName>ppt_h</p:attrName>
                                        </p:attrNameLst>
                                      </p:cBhvr>
                                      <p:tavLst>
                                        <p:tav tm="0">
                                          <p:val>
                                            <p:fltVal val="0"/>
                                          </p:val>
                                        </p:tav>
                                        <p:tav tm="100000">
                                          <p:val>
                                            <p:strVal val="#ppt_h"/>
                                          </p:val>
                                        </p:tav>
                                      </p:tavLst>
                                    </p:anim>
                                    <p:anim calcmode="lin" valueType="num">
                                      <p:cBhvr>
                                        <p:cTn id="26" dur="500" fill="hold"/>
                                        <p:tgtEl>
                                          <p:spTgt spid="139"/>
                                        </p:tgtEl>
                                        <p:attrNameLst>
                                          <p:attrName>style.rotation</p:attrName>
                                        </p:attrNameLst>
                                      </p:cBhvr>
                                      <p:tavLst>
                                        <p:tav tm="0">
                                          <p:val>
                                            <p:fltVal val="360"/>
                                          </p:val>
                                        </p:tav>
                                        <p:tav tm="100000">
                                          <p:val>
                                            <p:fltVal val="0"/>
                                          </p:val>
                                        </p:tav>
                                      </p:tavLst>
                                    </p:anim>
                                    <p:animEffect transition="in" filter="fade">
                                      <p:cBhvr>
                                        <p:cTn id="27" dur="500"/>
                                        <p:tgtEl>
                                          <p:spTgt spid="139"/>
                                        </p:tgtEl>
                                      </p:cBhvr>
                                    </p:animEffect>
                                  </p:childTnLst>
                                </p:cTn>
                              </p:par>
                              <p:par>
                                <p:cTn id="28" presetID="2" presetClass="entr" presetSubtype="8" decel="100000" fill="hold" grpId="0" nodeType="withEffect">
                                  <p:stCondLst>
                                    <p:cond delay="0"/>
                                  </p:stCondLst>
                                  <p:childTnLst>
                                    <p:set>
                                      <p:cBhvr>
                                        <p:cTn id="29" dur="1" fill="hold">
                                          <p:stCondLst>
                                            <p:cond delay="0"/>
                                          </p:stCondLst>
                                        </p:cTn>
                                        <p:tgtEl>
                                          <p:spTgt spid="135"/>
                                        </p:tgtEl>
                                        <p:attrNameLst>
                                          <p:attrName>style.visibility</p:attrName>
                                        </p:attrNameLst>
                                      </p:cBhvr>
                                      <p:to>
                                        <p:strVal val="visible"/>
                                      </p:to>
                                    </p:set>
                                    <p:anim calcmode="lin" valueType="num">
                                      <p:cBhvr additive="base">
                                        <p:cTn id="30" dur="500" fill="hold"/>
                                        <p:tgtEl>
                                          <p:spTgt spid="135"/>
                                        </p:tgtEl>
                                        <p:attrNameLst>
                                          <p:attrName>ppt_x</p:attrName>
                                        </p:attrNameLst>
                                      </p:cBhvr>
                                      <p:tavLst>
                                        <p:tav tm="0">
                                          <p:val>
                                            <p:strVal val="0-#ppt_w/2"/>
                                          </p:val>
                                        </p:tav>
                                        <p:tav tm="100000">
                                          <p:val>
                                            <p:strVal val="#ppt_x"/>
                                          </p:val>
                                        </p:tav>
                                      </p:tavLst>
                                    </p:anim>
                                    <p:anim calcmode="lin" valueType="num">
                                      <p:cBhvr additive="base">
                                        <p:cTn id="31" dur="500" fill="hold"/>
                                        <p:tgtEl>
                                          <p:spTgt spid="135"/>
                                        </p:tgtEl>
                                        <p:attrNameLst>
                                          <p:attrName>ppt_y</p:attrName>
                                        </p:attrNameLst>
                                      </p:cBhvr>
                                      <p:tavLst>
                                        <p:tav tm="0">
                                          <p:val>
                                            <p:strVal val="#ppt_y"/>
                                          </p:val>
                                        </p:tav>
                                        <p:tav tm="100000">
                                          <p:val>
                                            <p:strVal val="#ppt_y"/>
                                          </p:val>
                                        </p:tav>
                                      </p:tavLst>
                                    </p:anim>
                                  </p:childTnLst>
                                </p:cTn>
                              </p:par>
                              <p:par>
                                <p:cTn id="32" presetID="53" presetClass="entr" presetSubtype="16" fill="hold" grpId="0" nodeType="withEffect">
                                  <p:stCondLst>
                                    <p:cond delay="0"/>
                                  </p:stCondLst>
                                  <p:childTnLst>
                                    <p:set>
                                      <p:cBhvr>
                                        <p:cTn id="33" dur="1" fill="hold">
                                          <p:stCondLst>
                                            <p:cond delay="0"/>
                                          </p:stCondLst>
                                        </p:cTn>
                                        <p:tgtEl>
                                          <p:spTgt spid="126"/>
                                        </p:tgtEl>
                                        <p:attrNameLst>
                                          <p:attrName>style.visibility</p:attrName>
                                        </p:attrNameLst>
                                      </p:cBhvr>
                                      <p:to>
                                        <p:strVal val="visible"/>
                                      </p:to>
                                    </p:set>
                                    <p:anim calcmode="lin" valueType="num">
                                      <p:cBhvr>
                                        <p:cTn id="34" dur="250" fill="hold"/>
                                        <p:tgtEl>
                                          <p:spTgt spid="126"/>
                                        </p:tgtEl>
                                        <p:attrNameLst>
                                          <p:attrName>ppt_w</p:attrName>
                                        </p:attrNameLst>
                                      </p:cBhvr>
                                      <p:tavLst>
                                        <p:tav tm="0">
                                          <p:val>
                                            <p:fltVal val="0"/>
                                          </p:val>
                                        </p:tav>
                                        <p:tav tm="100000">
                                          <p:val>
                                            <p:strVal val="#ppt_w"/>
                                          </p:val>
                                        </p:tav>
                                      </p:tavLst>
                                    </p:anim>
                                    <p:anim calcmode="lin" valueType="num">
                                      <p:cBhvr>
                                        <p:cTn id="35" dur="250" fill="hold"/>
                                        <p:tgtEl>
                                          <p:spTgt spid="126"/>
                                        </p:tgtEl>
                                        <p:attrNameLst>
                                          <p:attrName>ppt_h</p:attrName>
                                        </p:attrNameLst>
                                      </p:cBhvr>
                                      <p:tavLst>
                                        <p:tav tm="0">
                                          <p:val>
                                            <p:fltVal val="0"/>
                                          </p:val>
                                        </p:tav>
                                        <p:tav tm="100000">
                                          <p:val>
                                            <p:strVal val="#ppt_h"/>
                                          </p:val>
                                        </p:tav>
                                      </p:tavLst>
                                    </p:anim>
                                    <p:animEffect transition="in" filter="fade">
                                      <p:cBhvr>
                                        <p:cTn id="36" dur="250"/>
                                        <p:tgtEl>
                                          <p:spTgt spid="126"/>
                                        </p:tgtEl>
                                      </p:cBhvr>
                                    </p:animEffect>
                                  </p:childTnLst>
                                </p:cTn>
                              </p:par>
                            </p:childTnLst>
                          </p:cTn>
                        </p:par>
                      </p:childTnLst>
                    </p:cTn>
                  </p:par>
                  <p:par>
                    <p:cTn id="37" fill="hold">
                      <p:stCondLst>
                        <p:cond delay="indefinite"/>
                      </p:stCondLst>
                      <p:childTnLst>
                        <p:par>
                          <p:cTn id="38" fill="hold">
                            <p:stCondLst>
                              <p:cond delay="0"/>
                            </p:stCondLst>
                            <p:childTnLst>
                              <p:par>
                                <p:cTn id="39" presetID="49" presetClass="entr" presetSubtype="0" decel="100000" fill="hold" nodeType="clickEffect">
                                  <p:stCondLst>
                                    <p:cond delay="0"/>
                                  </p:stCondLst>
                                  <p:childTnLst>
                                    <p:set>
                                      <p:cBhvr>
                                        <p:cTn id="40" dur="1" fill="hold">
                                          <p:stCondLst>
                                            <p:cond delay="0"/>
                                          </p:stCondLst>
                                        </p:cTn>
                                        <p:tgtEl>
                                          <p:spTgt spid="144"/>
                                        </p:tgtEl>
                                        <p:attrNameLst>
                                          <p:attrName>style.visibility</p:attrName>
                                        </p:attrNameLst>
                                      </p:cBhvr>
                                      <p:to>
                                        <p:strVal val="visible"/>
                                      </p:to>
                                    </p:set>
                                    <p:anim calcmode="lin" valueType="num">
                                      <p:cBhvr>
                                        <p:cTn id="41" dur="500" fill="hold"/>
                                        <p:tgtEl>
                                          <p:spTgt spid="144"/>
                                        </p:tgtEl>
                                        <p:attrNameLst>
                                          <p:attrName>ppt_w</p:attrName>
                                        </p:attrNameLst>
                                      </p:cBhvr>
                                      <p:tavLst>
                                        <p:tav tm="0">
                                          <p:val>
                                            <p:fltVal val="0"/>
                                          </p:val>
                                        </p:tav>
                                        <p:tav tm="100000">
                                          <p:val>
                                            <p:strVal val="#ppt_w"/>
                                          </p:val>
                                        </p:tav>
                                      </p:tavLst>
                                    </p:anim>
                                    <p:anim calcmode="lin" valueType="num">
                                      <p:cBhvr>
                                        <p:cTn id="42" dur="500" fill="hold"/>
                                        <p:tgtEl>
                                          <p:spTgt spid="144"/>
                                        </p:tgtEl>
                                        <p:attrNameLst>
                                          <p:attrName>ppt_h</p:attrName>
                                        </p:attrNameLst>
                                      </p:cBhvr>
                                      <p:tavLst>
                                        <p:tav tm="0">
                                          <p:val>
                                            <p:fltVal val="0"/>
                                          </p:val>
                                        </p:tav>
                                        <p:tav tm="100000">
                                          <p:val>
                                            <p:strVal val="#ppt_h"/>
                                          </p:val>
                                        </p:tav>
                                      </p:tavLst>
                                    </p:anim>
                                    <p:anim calcmode="lin" valueType="num">
                                      <p:cBhvr>
                                        <p:cTn id="43" dur="500" fill="hold"/>
                                        <p:tgtEl>
                                          <p:spTgt spid="144"/>
                                        </p:tgtEl>
                                        <p:attrNameLst>
                                          <p:attrName>style.rotation</p:attrName>
                                        </p:attrNameLst>
                                      </p:cBhvr>
                                      <p:tavLst>
                                        <p:tav tm="0">
                                          <p:val>
                                            <p:fltVal val="360"/>
                                          </p:val>
                                        </p:tav>
                                        <p:tav tm="100000">
                                          <p:val>
                                            <p:fltVal val="0"/>
                                          </p:val>
                                        </p:tav>
                                      </p:tavLst>
                                    </p:anim>
                                    <p:animEffect transition="in" filter="fade">
                                      <p:cBhvr>
                                        <p:cTn id="44" dur="500"/>
                                        <p:tgtEl>
                                          <p:spTgt spid="144"/>
                                        </p:tgtEl>
                                      </p:cBhvr>
                                    </p:animEffect>
                                  </p:childTnLst>
                                </p:cTn>
                              </p:par>
                            </p:childTnLst>
                          </p:cTn>
                        </p:par>
                        <p:par>
                          <p:cTn id="45" fill="hold">
                            <p:stCondLst>
                              <p:cond delay="500"/>
                            </p:stCondLst>
                            <p:childTnLst>
                              <p:par>
                                <p:cTn id="46" presetID="2" presetClass="entr" presetSubtype="8" decel="100000" fill="hold" grpId="0" nodeType="afterEffect">
                                  <p:stCondLst>
                                    <p:cond delay="0"/>
                                  </p:stCondLst>
                                  <p:childTnLst>
                                    <p:set>
                                      <p:cBhvr>
                                        <p:cTn id="47" dur="1" fill="hold">
                                          <p:stCondLst>
                                            <p:cond delay="0"/>
                                          </p:stCondLst>
                                        </p:cTn>
                                        <p:tgtEl>
                                          <p:spTgt spid="138"/>
                                        </p:tgtEl>
                                        <p:attrNameLst>
                                          <p:attrName>style.visibility</p:attrName>
                                        </p:attrNameLst>
                                      </p:cBhvr>
                                      <p:to>
                                        <p:strVal val="visible"/>
                                      </p:to>
                                    </p:set>
                                    <p:anim calcmode="lin" valueType="num">
                                      <p:cBhvr additive="base">
                                        <p:cTn id="48" dur="500" fill="hold"/>
                                        <p:tgtEl>
                                          <p:spTgt spid="138"/>
                                        </p:tgtEl>
                                        <p:attrNameLst>
                                          <p:attrName>ppt_x</p:attrName>
                                        </p:attrNameLst>
                                      </p:cBhvr>
                                      <p:tavLst>
                                        <p:tav tm="0">
                                          <p:val>
                                            <p:strVal val="0-#ppt_w/2"/>
                                          </p:val>
                                        </p:tav>
                                        <p:tav tm="100000">
                                          <p:val>
                                            <p:strVal val="#ppt_x"/>
                                          </p:val>
                                        </p:tav>
                                      </p:tavLst>
                                    </p:anim>
                                    <p:anim calcmode="lin" valueType="num">
                                      <p:cBhvr additive="base">
                                        <p:cTn id="49" dur="500" fill="hold"/>
                                        <p:tgtEl>
                                          <p:spTgt spid="138"/>
                                        </p:tgtEl>
                                        <p:attrNameLst>
                                          <p:attrName>ppt_y</p:attrName>
                                        </p:attrNameLst>
                                      </p:cBhvr>
                                      <p:tavLst>
                                        <p:tav tm="0">
                                          <p:val>
                                            <p:strVal val="#ppt_y"/>
                                          </p:val>
                                        </p:tav>
                                        <p:tav tm="100000">
                                          <p:val>
                                            <p:strVal val="#ppt_y"/>
                                          </p:val>
                                        </p:tav>
                                      </p:tavLst>
                                    </p:anim>
                                  </p:childTnLst>
                                </p:cTn>
                              </p:par>
                            </p:childTnLst>
                          </p:cTn>
                        </p:par>
                        <p:par>
                          <p:cTn id="50" fill="hold">
                            <p:stCondLst>
                              <p:cond delay="1000"/>
                            </p:stCondLst>
                            <p:childTnLst>
                              <p:par>
                                <p:cTn id="51" presetID="53" presetClass="entr" presetSubtype="16" fill="hold" grpId="0" nodeType="afterEffect">
                                  <p:stCondLst>
                                    <p:cond delay="0"/>
                                  </p:stCondLst>
                                  <p:childTnLst>
                                    <p:set>
                                      <p:cBhvr>
                                        <p:cTn id="52" dur="1" fill="hold">
                                          <p:stCondLst>
                                            <p:cond delay="0"/>
                                          </p:stCondLst>
                                        </p:cTn>
                                        <p:tgtEl>
                                          <p:spTgt spid="128"/>
                                        </p:tgtEl>
                                        <p:attrNameLst>
                                          <p:attrName>style.visibility</p:attrName>
                                        </p:attrNameLst>
                                      </p:cBhvr>
                                      <p:to>
                                        <p:strVal val="visible"/>
                                      </p:to>
                                    </p:set>
                                    <p:anim calcmode="lin" valueType="num">
                                      <p:cBhvr>
                                        <p:cTn id="53" dur="250" fill="hold"/>
                                        <p:tgtEl>
                                          <p:spTgt spid="128"/>
                                        </p:tgtEl>
                                        <p:attrNameLst>
                                          <p:attrName>ppt_w</p:attrName>
                                        </p:attrNameLst>
                                      </p:cBhvr>
                                      <p:tavLst>
                                        <p:tav tm="0">
                                          <p:val>
                                            <p:fltVal val="0"/>
                                          </p:val>
                                        </p:tav>
                                        <p:tav tm="100000">
                                          <p:val>
                                            <p:strVal val="#ppt_w"/>
                                          </p:val>
                                        </p:tav>
                                      </p:tavLst>
                                    </p:anim>
                                    <p:anim calcmode="lin" valueType="num">
                                      <p:cBhvr>
                                        <p:cTn id="54" dur="250" fill="hold"/>
                                        <p:tgtEl>
                                          <p:spTgt spid="128"/>
                                        </p:tgtEl>
                                        <p:attrNameLst>
                                          <p:attrName>ppt_h</p:attrName>
                                        </p:attrNameLst>
                                      </p:cBhvr>
                                      <p:tavLst>
                                        <p:tav tm="0">
                                          <p:val>
                                            <p:fltVal val="0"/>
                                          </p:val>
                                        </p:tav>
                                        <p:tav tm="100000">
                                          <p:val>
                                            <p:strVal val="#ppt_h"/>
                                          </p:val>
                                        </p:tav>
                                      </p:tavLst>
                                    </p:anim>
                                    <p:animEffect transition="in" filter="fade">
                                      <p:cBhvr>
                                        <p:cTn id="55" dur="250"/>
                                        <p:tgtEl>
                                          <p:spTgt spid="128"/>
                                        </p:tgtEl>
                                      </p:cBhvr>
                                    </p:animEffect>
                                  </p:childTnLst>
                                </p:cTn>
                              </p:par>
                              <p:par>
                                <p:cTn id="56" presetID="49" presetClass="entr" presetSubtype="0" decel="100000" fill="hold" nodeType="withEffect">
                                  <p:stCondLst>
                                    <p:cond delay="0"/>
                                  </p:stCondLst>
                                  <p:childTnLst>
                                    <p:set>
                                      <p:cBhvr>
                                        <p:cTn id="57" dur="1" fill="hold">
                                          <p:stCondLst>
                                            <p:cond delay="0"/>
                                          </p:stCondLst>
                                        </p:cTn>
                                        <p:tgtEl>
                                          <p:spTgt spid="149"/>
                                        </p:tgtEl>
                                        <p:attrNameLst>
                                          <p:attrName>style.visibility</p:attrName>
                                        </p:attrNameLst>
                                      </p:cBhvr>
                                      <p:to>
                                        <p:strVal val="visible"/>
                                      </p:to>
                                    </p:set>
                                    <p:anim calcmode="lin" valueType="num">
                                      <p:cBhvr>
                                        <p:cTn id="58" dur="500" fill="hold"/>
                                        <p:tgtEl>
                                          <p:spTgt spid="149"/>
                                        </p:tgtEl>
                                        <p:attrNameLst>
                                          <p:attrName>ppt_w</p:attrName>
                                        </p:attrNameLst>
                                      </p:cBhvr>
                                      <p:tavLst>
                                        <p:tav tm="0">
                                          <p:val>
                                            <p:fltVal val="0"/>
                                          </p:val>
                                        </p:tav>
                                        <p:tav tm="100000">
                                          <p:val>
                                            <p:strVal val="#ppt_w"/>
                                          </p:val>
                                        </p:tav>
                                      </p:tavLst>
                                    </p:anim>
                                    <p:anim calcmode="lin" valueType="num">
                                      <p:cBhvr>
                                        <p:cTn id="59" dur="500" fill="hold"/>
                                        <p:tgtEl>
                                          <p:spTgt spid="149"/>
                                        </p:tgtEl>
                                        <p:attrNameLst>
                                          <p:attrName>ppt_h</p:attrName>
                                        </p:attrNameLst>
                                      </p:cBhvr>
                                      <p:tavLst>
                                        <p:tav tm="0">
                                          <p:val>
                                            <p:fltVal val="0"/>
                                          </p:val>
                                        </p:tav>
                                        <p:tav tm="100000">
                                          <p:val>
                                            <p:strVal val="#ppt_h"/>
                                          </p:val>
                                        </p:tav>
                                      </p:tavLst>
                                    </p:anim>
                                    <p:anim calcmode="lin" valueType="num">
                                      <p:cBhvr>
                                        <p:cTn id="60" dur="500" fill="hold"/>
                                        <p:tgtEl>
                                          <p:spTgt spid="149"/>
                                        </p:tgtEl>
                                        <p:attrNameLst>
                                          <p:attrName>style.rotation</p:attrName>
                                        </p:attrNameLst>
                                      </p:cBhvr>
                                      <p:tavLst>
                                        <p:tav tm="0">
                                          <p:val>
                                            <p:fltVal val="360"/>
                                          </p:val>
                                        </p:tav>
                                        <p:tav tm="100000">
                                          <p:val>
                                            <p:fltVal val="0"/>
                                          </p:val>
                                        </p:tav>
                                      </p:tavLst>
                                    </p:anim>
                                    <p:animEffect transition="in" filter="fade">
                                      <p:cBhvr>
                                        <p:cTn id="61" dur="500"/>
                                        <p:tgtEl>
                                          <p:spTgt spid="149"/>
                                        </p:tgtEl>
                                      </p:cBhvr>
                                    </p:animEffect>
                                  </p:childTnLst>
                                </p:cTn>
                              </p:par>
                            </p:childTnLst>
                          </p:cTn>
                        </p:par>
                      </p:childTnLst>
                    </p:cTn>
                  </p:par>
                  <p:par>
                    <p:cTn id="62" fill="hold">
                      <p:stCondLst>
                        <p:cond delay="indefinite"/>
                      </p:stCondLst>
                      <p:childTnLst>
                        <p:par>
                          <p:cTn id="63" fill="hold">
                            <p:stCondLst>
                              <p:cond delay="0"/>
                            </p:stCondLst>
                            <p:childTnLst>
                              <p:par>
                                <p:cTn id="64" presetID="2" presetClass="entr" presetSubtype="8" decel="100000" fill="hold" grpId="0" nodeType="clickEffect">
                                  <p:stCondLst>
                                    <p:cond delay="0"/>
                                  </p:stCondLst>
                                  <p:childTnLst>
                                    <p:set>
                                      <p:cBhvr>
                                        <p:cTn id="65" dur="1" fill="hold">
                                          <p:stCondLst>
                                            <p:cond delay="0"/>
                                          </p:stCondLst>
                                        </p:cTn>
                                        <p:tgtEl>
                                          <p:spTgt spid="137"/>
                                        </p:tgtEl>
                                        <p:attrNameLst>
                                          <p:attrName>style.visibility</p:attrName>
                                        </p:attrNameLst>
                                      </p:cBhvr>
                                      <p:to>
                                        <p:strVal val="visible"/>
                                      </p:to>
                                    </p:set>
                                    <p:anim calcmode="lin" valueType="num">
                                      <p:cBhvr additive="base">
                                        <p:cTn id="66" dur="500" fill="hold"/>
                                        <p:tgtEl>
                                          <p:spTgt spid="137"/>
                                        </p:tgtEl>
                                        <p:attrNameLst>
                                          <p:attrName>ppt_x</p:attrName>
                                        </p:attrNameLst>
                                      </p:cBhvr>
                                      <p:tavLst>
                                        <p:tav tm="0">
                                          <p:val>
                                            <p:strVal val="0-#ppt_w/2"/>
                                          </p:val>
                                        </p:tav>
                                        <p:tav tm="100000">
                                          <p:val>
                                            <p:strVal val="#ppt_x"/>
                                          </p:val>
                                        </p:tav>
                                      </p:tavLst>
                                    </p:anim>
                                    <p:anim calcmode="lin" valueType="num">
                                      <p:cBhvr additive="base">
                                        <p:cTn id="67" dur="500" fill="hold"/>
                                        <p:tgtEl>
                                          <p:spTgt spid="137"/>
                                        </p:tgtEl>
                                        <p:attrNameLst>
                                          <p:attrName>ppt_y</p:attrName>
                                        </p:attrNameLst>
                                      </p:cBhvr>
                                      <p:tavLst>
                                        <p:tav tm="0">
                                          <p:val>
                                            <p:strVal val="#ppt_y"/>
                                          </p:val>
                                        </p:tav>
                                        <p:tav tm="100000">
                                          <p:val>
                                            <p:strVal val="#ppt_y"/>
                                          </p:val>
                                        </p:tav>
                                      </p:tavLst>
                                    </p:anim>
                                  </p:childTnLst>
                                </p:cTn>
                              </p:par>
                            </p:childTnLst>
                          </p:cTn>
                        </p:par>
                        <p:par>
                          <p:cTn id="68" fill="hold">
                            <p:stCondLst>
                              <p:cond delay="500"/>
                            </p:stCondLst>
                            <p:childTnLst>
                              <p:par>
                                <p:cTn id="69" presetID="53" presetClass="entr" presetSubtype="16" fill="hold" grpId="0" nodeType="afterEffect">
                                  <p:stCondLst>
                                    <p:cond delay="0"/>
                                  </p:stCondLst>
                                  <p:childTnLst>
                                    <p:set>
                                      <p:cBhvr>
                                        <p:cTn id="70" dur="1" fill="hold">
                                          <p:stCondLst>
                                            <p:cond delay="0"/>
                                          </p:stCondLst>
                                        </p:cTn>
                                        <p:tgtEl>
                                          <p:spTgt spid="127"/>
                                        </p:tgtEl>
                                        <p:attrNameLst>
                                          <p:attrName>style.visibility</p:attrName>
                                        </p:attrNameLst>
                                      </p:cBhvr>
                                      <p:to>
                                        <p:strVal val="visible"/>
                                      </p:to>
                                    </p:set>
                                    <p:anim calcmode="lin" valueType="num">
                                      <p:cBhvr>
                                        <p:cTn id="71" dur="250" fill="hold"/>
                                        <p:tgtEl>
                                          <p:spTgt spid="127"/>
                                        </p:tgtEl>
                                        <p:attrNameLst>
                                          <p:attrName>ppt_w</p:attrName>
                                        </p:attrNameLst>
                                      </p:cBhvr>
                                      <p:tavLst>
                                        <p:tav tm="0">
                                          <p:val>
                                            <p:fltVal val="0"/>
                                          </p:val>
                                        </p:tav>
                                        <p:tav tm="100000">
                                          <p:val>
                                            <p:strVal val="#ppt_w"/>
                                          </p:val>
                                        </p:tav>
                                      </p:tavLst>
                                    </p:anim>
                                    <p:anim calcmode="lin" valueType="num">
                                      <p:cBhvr>
                                        <p:cTn id="72" dur="250" fill="hold"/>
                                        <p:tgtEl>
                                          <p:spTgt spid="127"/>
                                        </p:tgtEl>
                                        <p:attrNameLst>
                                          <p:attrName>ppt_h</p:attrName>
                                        </p:attrNameLst>
                                      </p:cBhvr>
                                      <p:tavLst>
                                        <p:tav tm="0">
                                          <p:val>
                                            <p:fltVal val="0"/>
                                          </p:val>
                                        </p:tav>
                                        <p:tav tm="100000">
                                          <p:val>
                                            <p:strVal val="#ppt_h"/>
                                          </p:val>
                                        </p:tav>
                                      </p:tavLst>
                                    </p:anim>
                                    <p:animEffect transition="in" filter="fade">
                                      <p:cBhvr>
                                        <p:cTn id="73" dur="250"/>
                                        <p:tgtEl>
                                          <p:spTgt spid="127"/>
                                        </p:tgtEl>
                                      </p:cBhvr>
                                    </p:animEffect>
                                  </p:childTnLst>
                                </p:cTn>
                              </p:par>
                            </p:childTnLst>
                          </p:cTn>
                        </p:par>
                      </p:childTnLst>
                    </p:cTn>
                  </p:par>
                  <p:par>
                    <p:cTn id="74" fill="hold">
                      <p:stCondLst>
                        <p:cond delay="indefinite"/>
                      </p:stCondLst>
                      <p:childTnLst>
                        <p:par>
                          <p:cTn id="75" fill="hold">
                            <p:stCondLst>
                              <p:cond delay="0"/>
                            </p:stCondLst>
                            <p:childTnLst>
                              <p:par>
                                <p:cTn id="76" presetID="49" presetClass="entr" presetSubtype="0" decel="100000" fill="hold" nodeType="clickEffect">
                                  <p:stCondLst>
                                    <p:cond delay="0"/>
                                  </p:stCondLst>
                                  <p:childTnLst>
                                    <p:set>
                                      <p:cBhvr>
                                        <p:cTn id="77" dur="1" fill="hold">
                                          <p:stCondLst>
                                            <p:cond delay="0"/>
                                          </p:stCondLst>
                                        </p:cTn>
                                        <p:tgtEl>
                                          <p:spTgt spid="154"/>
                                        </p:tgtEl>
                                        <p:attrNameLst>
                                          <p:attrName>style.visibility</p:attrName>
                                        </p:attrNameLst>
                                      </p:cBhvr>
                                      <p:to>
                                        <p:strVal val="visible"/>
                                      </p:to>
                                    </p:set>
                                    <p:anim calcmode="lin" valueType="num">
                                      <p:cBhvr>
                                        <p:cTn id="78" dur="500" fill="hold"/>
                                        <p:tgtEl>
                                          <p:spTgt spid="154"/>
                                        </p:tgtEl>
                                        <p:attrNameLst>
                                          <p:attrName>ppt_w</p:attrName>
                                        </p:attrNameLst>
                                      </p:cBhvr>
                                      <p:tavLst>
                                        <p:tav tm="0">
                                          <p:val>
                                            <p:fltVal val="0"/>
                                          </p:val>
                                        </p:tav>
                                        <p:tav tm="100000">
                                          <p:val>
                                            <p:strVal val="#ppt_w"/>
                                          </p:val>
                                        </p:tav>
                                      </p:tavLst>
                                    </p:anim>
                                    <p:anim calcmode="lin" valueType="num">
                                      <p:cBhvr>
                                        <p:cTn id="79" dur="500" fill="hold"/>
                                        <p:tgtEl>
                                          <p:spTgt spid="154"/>
                                        </p:tgtEl>
                                        <p:attrNameLst>
                                          <p:attrName>ppt_h</p:attrName>
                                        </p:attrNameLst>
                                      </p:cBhvr>
                                      <p:tavLst>
                                        <p:tav tm="0">
                                          <p:val>
                                            <p:fltVal val="0"/>
                                          </p:val>
                                        </p:tav>
                                        <p:tav tm="100000">
                                          <p:val>
                                            <p:strVal val="#ppt_h"/>
                                          </p:val>
                                        </p:tav>
                                      </p:tavLst>
                                    </p:anim>
                                    <p:anim calcmode="lin" valueType="num">
                                      <p:cBhvr>
                                        <p:cTn id="80" dur="500" fill="hold"/>
                                        <p:tgtEl>
                                          <p:spTgt spid="154"/>
                                        </p:tgtEl>
                                        <p:attrNameLst>
                                          <p:attrName>style.rotation</p:attrName>
                                        </p:attrNameLst>
                                      </p:cBhvr>
                                      <p:tavLst>
                                        <p:tav tm="0">
                                          <p:val>
                                            <p:fltVal val="360"/>
                                          </p:val>
                                        </p:tav>
                                        <p:tav tm="100000">
                                          <p:val>
                                            <p:fltVal val="0"/>
                                          </p:val>
                                        </p:tav>
                                      </p:tavLst>
                                    </p:anim>
                                    <p:animEffect transition="in" filter="fade">
                                      <p:cBhvr>
                                        <p:cTn id="81" dur="500"/>
                                        <p:tgtEl>
                                          <p:spTgt spid="154"/>
                                        </p:tgtEl>
                                      </p:cBhvr>
                                    </p:animEffect>
                                  </p:childTnLst>
                                </p:cTn>
                              </p:par>
                              <p:par>
                                <p:cTn id="82" presetID="2" presetClass="entr" presetSubtype="2" decel="100000" fill="hold" grpId="0" nodeType="withEffect">
                                  <p:stCondLst>
                                    <p:cond delay="0"/>
                                  </p:stCondLst>
                                  <p:childTnLst>
                                    <p:set>
                                      <p:cBhvr>
                                        <p:cTn id="83" dur="1" fill="hold">
                                          <p:stCondLst>
                                            <p:cond delay="0"/>
                                          </p:stCondLst>
                                        </p:cTn>
                                        <p:tgtEl>
                                          <p:spTgt spid="136"/>
                                        </p:tgtEl>
                                        <p:attrNameLst>
                                          <p:attrName>style.visibility</p:attrName>
                                        </p:attrNameLst>
                                      </p:cBhvr>
                                      <p:to>
                                        <p:strVal val="visible"/>
                                      </p:to>
                                    </p:set>
                                    <p:anim calcmode="lin" valueType="num">
                                      <p:cBhvr additive="base">
                                        <p:cTn id="84" dur="500" fill="hold"/>
                                        <p:tgtEl>
                                          <p:spTgt spid="136"/>
                                        </p:tgtEl>
                                        <p:attrNameLst>
                                          <p:attrName>ppt_x</p:attrName>
                                        </p:attrNameLst>
                                      </p:cBhvr>
                                      <p:tavLst>
                                        <p:tav tm="0">
                                          <p:val>
                                            <p:strVal val="1+#ppt_w/2"/>
                                          </p:val>
                                        </p:tav>
                                        <p:tav tm="100000">
                                          <p:val>
                                            <p:strVal val="#ppt_x"/>
                                          </p:val>
                                        </p:tav>
                                      </p:tavLst>
                                    </p:anim>
                                    <p:anim calcmode="lin" valueType="num">
                                      <p:cBhvr additive="base">
                                        <p:cTn id="85" dur="500" fill="hold"/>
                                        <p:tgtEl>
                                          <p:spTgt spid="136"/>
                                        </p:tgtEl>
                                        <p:attrNameLst>
                                          <p:attrName>ppt_y</p:attrName>
                                        </p:attrNameLst>
                                      </p:cBhvr>
                                      <p:tavLst>
                                        <p:tav tm="0">
                                          <p:val>
                                            <p:strVal val="#ppt_y"/>
                                          </p:val>
                                        </p:tav>
                                        <p:tav tm="100000">
                                          <p:val>
                                            <p:strVal val="#ppt_y"/>
                                          </p:val>
                                        </p:tav>
                                      </p:tavLst>
                                    </p:anim>
                                  </p:childTnLst>
                                </p:cTn>
                              </p:par>
                            </p:childTnLst>
                          </p:cTn>
                        </p:par>
                      </p:childTnLst>
                    </p:cTn>
                  </p:par>
                  <p:par>
                    <p:cTn id="86" fill="hold">
                      <p:stCondLst>
                        <p:cond delay="indefinite"/>
                      </p:stCondLst>
                      <p:childTnLst>
                        <p:par>
                          <p:cTn id="87" fill="hold">
                            <p:stCondLst>
                              <p:cond delay="0"/>
                            </p:stCondLst>
                            <p:childTnLst>
                              <p:par>
                                <p:cTn id="88" presetID="2" presetClass="entr" presetSubtype="2" decel="100000" fill="hold" grpId="0" nodeType="clickEffect" nodePh="1">
                                  <p:stCondLst>
                                    <p:cond delay="0"/>
                                  </p:stCondLst>
                                  <p:endCondLst>
                                    <p:cond evt="begin" delay="0">
                                      <p:tn val="88"/>
                                    </p:cond>
                                  </p:endCondLst>
                                  <p:childTnLst>
                                    <p:set>
                                      <p:cBhvr>
                                        <p:cTn id="89" dur="1" fill="hold">
                                          <p:stCondLst>
                                            <p:cond delay="0"/>
                                          </p:stCondLst>
                                        </p:cTn>
                                        <p:tgtEl>
                                          <p:spTgt spid="134"/>
                                        </p:tgtEl>
                                        <p:attrNameLst>
                                          <p:attrName>style.visibility</p:attrName>
                                        </p:attrNameLst>
                                      </p:cBhvr>
                                      <p:to>
                                        <p:strVal val="visible"/>
                                      </p:to>
                                    </p:set>
                                    <p:anim calcmode="lin" valueType="num">
                                      <p:cBhvr additive="base">
                                        <p:cTn id="90" dur="500" fill="hold"/>
                                        <p:tgtEl>
                                          <p:spTgt spid="134"/>
                                        </p:tgtEl>
                                        <p:attrNameLst>
                                          <p:attrName>ppt_x</p:attrName>
                                        </p:attrNameLst>
                                      </p:cBhvr>
                                      <p:tavLst>
                                        <p:tav tm="0">
                                          <p:val>
                                            <p:strVal val="1+#ppt_w/2"/>
                                          </p:val>
                                        </p:tav>
                                        <p:tav tm="100000">
                                          <p:val>
                                            <p:strVal val="#ppt_x"/>
                                          </p:val>
                                        </p:tav>
                                      </p:tavLst>
                                    </p:anim>
                                    <p:anim calcmode="lin" valueType="num">
                                      <p:cBhvr additive="base">
                                        <p:cTn id="91" dur="500" fill="hold"/>
                                        <p:tgtEl>
                                          <p:spTgt spid="13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 grpId="0" animBg="1"/>
      <p:bldP spid="125" grpId="0" animBg="1"/>
      <p:bldP spid="126" grpId="0" animBg="1"/>
      <p:bldP spid="127" grpId="0" animBg="1"/>
      <p:bldP spid="128" grpId="0" animBg="1"/>
      <p:bldP spid="133" grpId="0"/>
      <p:bldP spid="134" grpId="0"/>
      <p:bldP spid="135" grpId="0"/>
      <p:bldP spid="136" grpId="0"/>
      <p:bldP spid="137" grpId="0"/>
      <p:bldP spid="138"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3" name="Agrupar 52">
            <a:extLst>
              <a:ext uri="{FF2B5EF4-FFF2-40B4-BE49-F238E27FC236}">
                <a16:creationId xmlns:a16="http://schemas.microsoft.com/office/drawing/2014/main" id="{13662558-4204-40B6-8981-B69E9050BD20}"/>
              </a:ext>
            </a:extLst>
          </p:cNvPr>
          <p:cNvGrpSpPr/>
          <p:nvPr/>
        </p:nvGrpSpPr>
        <p:grpSpPr>
          <a:xfrm>
            <a:off x="-27876" y="17114"/>
            <a:ext cx="12219876" cy="6858000"/>
            <a:chOff x="9940668" y="11575"/>
            <a:chExt cx="12219876" cy="6858000"/>
          </a:xfrm>
        </p:grpSpPr>
        <p:grpSp>
          <p:nvGrpSpPr>
            <p:cNvPr id="18" name="Agrupar 17">
              <a:extLst>
                <a:ext uri="{FF2B5EF4-FFF2-40B4-BE49-F238E27FC236}">
                  <a16:creationId xmlns:a16="http://schemas.microsoft.com/office/drawing/2014/main" id="{A23C6753-A696-4204-9C01-EFED7FBF1F72}"/>
                </a:ext>
              </a:extLst>
            </p:cNvPr>
            <p:cNvGrpSpPr/>
            <p:nvPr/>
          </p:nvGrpSpPr>
          <p:grpSpPr>
            <a:xfrm>
              <a:off x="9968544" y="11575"/>
              <a:ext cx="12192000" cy="6858000"/>
              <a:chOff x="0" y="0"/>
              <a:chExt cx="12192000" cy="6858000"/>
            </a:xfrm>
          </p:grpSpPr>
          <p:sp>
            <p:nvSpPr>
              <p:cNvPr id="2" name="Retângulo 1">
                <a:extLst>
                  <a:ext uri="{FF2B5EF4-FFF2-40B4-BE49-F238E27FC236}">
                    <a16:creationId xmlns:a16="http://schemas.microsoft.com/office/drawing/2014/main" id="{05A53A12-B5F8-4A21-AAE6-A2BFD0AD273E}"/>
                  </a:ext>
                </a:extLst>
              </p:cNvPr>
              <p:cNvSpPr/>
              <p:nvPr/>
            </p:nvSpPr>
            <p:spPr>
              <a:xfrm>
                <a:off x="0"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sp>
            <p:nvSpPr>
              <p:cNvPr id="3" name="Trapezoide 2">
                <a:extLst>
                  <a:ext uri="{FF2B5EF4-FFF2-40B4-BE49-F238E27FC236}">
                    <a16:creationId xmlns:a16="http://schemas.microsoft.com/office/drawing/2014/main" id="{9D3A0D23-2F94-4132-B3F7-E3B18DD643ED}"/>
                  </a:ext>
                </a:extLst>
              </p:cNvPr>
              <p:cNvSpPr/>
              <p:nvPr/>
            </p:nvSpPr>
            <p:spPr>
              <a:xfrm rot="5400000">
                <a:off x="-924528" y="5482060"/>
                <a:ext cx="2300468" cy="451412"/>
              </a:xfrm>
              <a:prstGeom prst="trapezoid">
                <a:avLst>
                  <a:gd name="adj" fmla="val 73485"/>
                </a:avLst>
              </a:prstGeom>
              <a:gradFill flip="none" rotWithShape="1">
                <a:gsLst>
                  <a:gs pos="6000">
                    <a:schemeClr val="accent1">
                      <a:lumMod val="75000"/>
                    </a:schemeClr>
                  </a:gs>
                  <a:gs pos="100000">
                    <a:schemeClr val="accent1"/>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grpSp>
        <p:sp>
          <p:nvSpPr>
            <p:cNvPr id="47" name="CaixaDeTexto 46">
              <a:extLst>
                <a:ext uri="{FF2B5EF4-FFF2-40B4-BE49-F238E27FC236}">
                  <a16:creationId xmlns:a16="http://schemas.microsoft.com/office/drawing/2014/main" id="{8F608254-EC3C-4F43-8785-885385674E31}"/>
                </a:ext>
              </a:extLst>
            </p:cNvPr>
            <p:cNvSpPr txBox="1"/>
            <p:nvPr/>
          </p:nvSpPr>
          <p:spPr>
            <a:xfrm rot="16200000">
              <a:off x="9221885" y="5359868"/>
              <a:ext cx="189923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sz="2400">
                  <a:solidFill>
                    <a:prstClr val="white"/>
                  </a:solidFill>
                  <a:latin typeface="Bebas Neue" panose="020B0606020202050201" pitchFamily="34" charset="0"/>
                  <a:cs typeface="Arial" panose="020B0604020202020204" pitchFamily="34" charset="0"/>
                </a:rPr>
                <a:t>communication</a:t>
              </a:r>
              <a:endParaRPr kumimoji="0" lang="pt-BR" sz="2400" b="0" i="0" u="none" strike="noStrike" kern="1200" cap="none" spc="0" normalizeH="0" baseline="0" noProof="0">
                <a:ln>
                  <a:noFill/>
                </a:ln>
                <a:solidFill>
                  <a:prstClr val="white"/>
                </a:solidFill>
                <a:effectLst/>
                <a:uLnTx/>
                <a:uFillTx/>
                <a:latin typeface="Bebas Neue" panose="020B0606020202050201" pitchFamily="34" charset="0"/>
                <a:ea typeface="+mn-ea"/>
                <a:cs typeface="Arial" panose="020B0604020202020204" pitchFamily="34" charset="0"/>
              </a:endParaRPr>
            </a:p>
          </p:txBody>
        </p:sp>
      </p:grpSp>
      <p:grpSp>
        <p:nvGrpSpPr>
          <p:cNvPr id="54" name="Agrupar 53">
            <a:extLst>
              <a:ext uri="{FF2B5EF4-FFF2-40B4-BE49-F238E27FC236}">
                <a16:creationId xmlns:a16="http://schemas.microsoft.com/office/drawing/2014/main" id="{BB19C484-A5CC-40B4-B03A-D59BB11F00F6}"/>
              </a:ext>
            </a:extLst>
          </p:cNvPr>
          <p:cNvGrpSpPr/>
          <p:nvPr/>
        </p:nvGrpSpPr>
        <p:grpSpPr>
          <a:xfrm>
            <a:off x="401149" y="11575"/>
            <a:ext cx="12242263" cy="6858000"/>
            <a:chOff x="10362728" y="11575"/>
            <a:chExt cx="12242263" cy="6858000"/>
          </a:xfrm>
        </p:grpSpPr>
        <p:grpSp>
          <p:nvGrpSpPr>
            <p:cNvPr id="19" name="Agrupar 18">
              <a:extLst>
                <a:ext uri="{FF2B5EF4-FFF2-40B4-BE49-F238E27FC236}">
                  <a16:creationId xmlns:a16="http://schemas.microsoft.com/office/drawing/2014/main" id="{E3E8DD31-A8A1-4BB5-B11D-3BE962B4D937}"/>
                </a:ext>
              </a:extLst>
            </p:cNvPr>
            <p:cNvGrpSpPr/>
            <p:nvPr/>
          </p:nvGrpSpPr>
          <p:grpSpPr>
            <a:xfrm>
              <a:off x="10412991" y="11575"/>
              <a:ext cx="12192000" cy="6858000"/>
              <a:chOff x="451412" y="0"/>
              <a:chExt cx="12192000" cy="6858000"/>
            </a:xfrm>
          </p:grpSpPr>
          <p:sp>
            <p:nvSpPr>
              <p:cNvPr id="6" name="Retângulo 5">
                <a:extLst>
                  <a:ext uri="{FF2B5EF4-FFF2-40B4-BE49-F238E27FC236}">
                    <a16:creationId xmlns:a16="http://schemas.microsoft.com/office/drawing/2014/main" id="{43487478-5F37-46D3-9F2B-3889B47A2E07}"/>
                  </a:ext>
                </a:extLst>
              </p:cNvPr>
              <p:cNvSpPr/>
              <p:nvPr/>
            </p:nvSpPr>
            <p:spPr>
              <a:xfrm>
                <a:off x="451412"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sp>
            <p:nvSpPr>
              <p:cNvPr id="7" name="Trapezoide 6">
                <a:extLst>
                  <a:ext uri="{FF2B5EF4-FFF2-40B4-BE49-F238E27FC236}">
                    <a16:creationId xmlns:a16="http://schemas.microsoft.com/office/drawing/2014/main" id="{06BAD990-5D3D-422B-B716-B19BC1843E07}"/>
                  </a:ext>
                </a:extLst>
              </p:cNvPr>
              <p:cNvSpPr/>
              <p:nvPr/>
            </p:nvSpPr>
            <p:spPr>
              <a:xfrm rot="5400000">
                <a:off x="-473116" y="4336168"/>
                <a:ext cx="2300468" cy="451412"/>
              </a:xfrm>
              <a:prstGeom prst="trapezoid">
                <a:avLst>
                  <a:gd name="adj" fmla="val 73485"/>
                </a:avLst>
              </a:prstGeom>
              <a:gradFill>
                <a:gsLst>
                  <a:gs pos="6000">
                    <a:schemeClr val="accent2">
                      <a:lumMod val="75000"/>
                    </a:schemeClr>
                  </a:gs>
                  <a:gs pos="100000">
                    <a:schemeClr val="accent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grpSp>
        <p:sp>
          <p:nvSpPr>
            <p:cNvPr id="48" name="CaixaDeTexto 47">
              <a:extLst>
                <a:ext uri="{FF2B5EF4-FFF2-40B4-BE49-F238E27FC236}">
                  <a16:creationId xmlns:a16="http://schemas.microsoft.com/office/drawing/2014/main" id="{A11C465D-D4F6-4D6B-A765-78FCB8760684}"/>
                </a:ext>
              </a:extLst>
            </p:cNvPr>
            <p:cNvSpPr txBox="1"/>
            <p:nvPr/>
          </p:nvSpPr>
          <p:spPr>
            <a:xfrm rot="16200000">
              <a:off x="9574705" y="4363042"/>
              <a:ext cx="20992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Arial" panose="020B0604020202020204" pitchFamily="34" charset="0"/>
                </a:rPr>
                <a:t>collaboration</a:t>
              </a:r>
            </a:p>
          </p:txBody>
        </p:sp>
      </p:grpSp>
      <p:grpSp>
        <p:nvGrpSpPr>
          <p:cNvPr id="55" name="Agrupar 54">
            <a:extLst>
              <a:ext uri="{FF2B5EF4-FFF2-40B4-BE49-F238E27FC236}">
                <a16:creationId xmlns:a16="http://schemas.microsoft.com/office/drawing/2014/main" id="{97A88F61-8865-4103-8DF7-7911AA5AA425}"/>
              </a:ext>
            </a:extLst>
          </p:cNvPr>
          <p:cNvGrpSpPr/>
          <p:nvPr/>
        </p:nvGrpSpPr>
        <p:grpSpPr>
          <a:xfrm>
            <a:off x="864151" y="11575"/>
            <a:ext cx="12227904" cy="6858000"/>
            <a:chOff x="10828499" y="11575"/>
            <a:chExt cx="12227904" cy="6858000"/>
          </a:xfrm>
        </p:grpSpPr>
        <p:grpSp>
          <p:nvGrpSpPr>
            <p:cNvPr id="20" name="Agrupar 19">
              <a:extLst>
                <a:ext uri="{FF2B5EF4-FFF2-40B4-BE49-F238E27FC236}">
                  <a16:creationId xmlns:a16="http://schemas.microsoft.com/office/drawing/2014/main" id="{271D4BCC-E5BE-4BEF-A567-EDBDD1B30794}"/>
                </a:ext>
              </a:extLst>
            </p:cNvPr>
            <p:cNvGrpSpPr/>
            <p:nvPr/>
          </p:nvGrpSpPr>
          <p:grpSpPr>
            <a:xfrm>
              <a:off x="10864403" y="11575"/>
              <a:ext cx="12192000" cy="6858000"/>
              <a:chOff x="902824" y="0"/>
              <a:chExt cx="12192000" cy="6858000"/>
            </a:xfrm>
          </p:grpSpPr>
          <p:sp>
            <p:nvSpPr>
              <p:cNvPr id="9" name="Retângulo 8">
                <a:extLst>
                  <a:ext uri="{FF2B5EF4-FFF2-40B4-BE49-F238E27FC236}">
                    <a16:creationId xmlns:a16="http://schemas.microsoft.com/office/drawing/2014/main" id="{3770327A-DC12-4E5E-9BB1-B9E0C9663047}"/>
                  </a:ext>
                </a:extLst>
              </p:cNvPr>
              <p:cNvSpPr/>
              <p:nvPr/>
            </p:nvSpPr>
            <p:spPr>
              <a:xfrm>
                <a:off x="902824"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sp>
            <p:nvSpPr>
              <p:cNvPr id="10" name="Trapezoide 9">
                <a:extLst>
                  <a:ext uri="{FF2B5EF4-FFF2-40B4-BE49-F238E27FC236}">
                    <a16:creationId xmlns:a16="http://schemas.microsoft.com/office/drawing/2014/main" id="{7783DB85-8D54-42F9-AD7E-3F11EA50B65E}"/>
                  </a:ext>
                </a:extLst>
              </p:cNvPr>
              <p:cNvSpPr/>
              <p:nvPr/>
            </p:nvSpPr>
            <p:spPr>
              <a:xfrm rot="5400000">
                <a:off x="-21704" y="3201851"/>
                <a:ext cx="2300468" cy="451412"/>
              </a:xfrm>
              <a:prstGeom prst="trapezoid">
                <a:avLst>
                  <a:gd name="adj" fmla="val 73485"/>
                </a:avLst>
              </a:prstGeom>
              <a:gradFill>
                <a:gsLst>
                  <a:gs pos="6000">
                    <a:schemeClr val="accent3">
                      <a:lumMod val="75000"/>
                    </a:schemeClr>
                  </a:gs>
                  <a:gs pos="100000">
                    <a:schemeClr val="accent3"/>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grpSp>
        <p:sp>
          <p:nvSpPr>
            <p:cNvPr id="49" name="CaixaDeTexto 48">
              <a:extLst>
                <a:ext uri="{FF2B5EF4-FFF2-40B4-BE49-F238E27FC236}">
                  <a16:creationId xmlns:a16="http://schemas.microsoft.com/office/drawing/2014/main" id="{0BB7680E-5B8F-4B91-8E9C-F086262D6BC9}"/>
                </a:ext>
              </a:extLst>
            </p:cNvPr>
            <p:cNvSpPr txBox="1"/>
            <p:nvPr/>
          </p:nvSpPr>
          <p:spPr>
            <a:xfrm rot="16200000">
              <a:off x="10040476" y="3184504"/>
              <a:ext cx="20992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Arial" panose="020B0604020202020204" pitchFamily="34" charset="0"/>
                </a:rPr>
                <a:t>participation</a:t>
              </a:r>
            </a:p>
          </p:txBody>
        </p:sp>
      </p:grpSp>
      <p:grpSp>
        <p:nvGrpSpPr>
          <p:cNvPr id="57" name="Agrupar 56">
            <a:extLst>
              <a:ext uri="{FF2B5EF4-FFF2-40B4-BE49-F238E27FC236}">
                <a16:creationId xmlns:a16="http://schemas.microsoft.com/office/drawing/2014/main" id="{C9951018-5896-4D81-AA24-92344187C7E0}"/>
              </a:ext>
            </a:extLst>
          </p:cNvPr>
          <p:cNvGrpSpPr/>
          <p:nvPr/>
        </p:nvGrpSpPr>
        <p:grpSpPr>
          <a:xfrm>
            <a:off x="10954842" y="-14458"/>
            <a:ext cx="12242287" cy="6884033"/>
            <a:chOff x="11716940" y="-14458"/>
            <a:chExt cx="12242287" cy="6884033"/>
          </a:xfrm>
        </p:grpSpPr>
        <p:grpSp>
          <p:nvGrpSpPr>
            <p:cNvPr id="22" name="Agrupar 21">
              <a:extLst>
                <a:ext uri="{FF2B5EF4-FFF2-40B4-BE49-F238E27FC236}">
                  <a16:creationId xmlns:a16="http://schemas.microsoft.com/office/drawing/2014/main" id="{D28C2309-53C1-4BF0-9E69-4B12B3CEAB1D}"/>
                </a:ext>
              </a:extLst>
            </p:cNvPr>
            <p:cNvGrpSpPr/>
            <p:nvPr/>
          </p:nvGrpSpPr>
          <p:grpSpPr>
            <a:xfrm>
              <a:off x="11767227" y="-14458"/>
              <a:ext cx="12192000" cy="6884033"/>
              <a:chOff x="1805648" y="-26033"/>
              <a:chExt cx="12192000" cy="6884033"/>
            </a:xfrm>
          </p:grpSpPr>
          <p:sp>
            <p:nvSpPr>
              <p:cNvPr id="16" name="Retângulo 15">
                <a:extLst>
                  <a:ext uri="{FF2B5EF4-FFF2-40B4-BE49-F238E27FC236}">
                    <a16:creationId xmlns:a16="http://schemas.microsoft.com/office/drawing/2014/main" id="{CD8E1AD8-E21D-459A-B1B2-004EE3FB62F6}"/>
                  </a:ext>
                </a:extLst>
              </p:cNvPr>
              <p:cNvSpPr/>
              <p:nvPr/>
            </p:nvSpPr>
            <p:spPr>
              <a:xfrm>
                <a:off x="1805648"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sp>
            <p:nvSpPr>
              <p:cNvPr id="17" name="Trapezoide 16">
                <a:extLst>
                  <a:ext uri="{FF2B5EF4-FFF2-40B4-BE49-F238E27FC236}">
                    <a16:creationId xmlns:a16="http://schemas.microsoft.com/office/drawing/2014/main" id="{FDF9E4CB-FC03-4CD4-857C-805456A5B41E}"/>
                  </a:ext>
                </a:extLst>
              </p:cNvPr>
              <p:cNvSpPr/>
              <p:nvPr/>
            </p:nvSpPr>
            <p:spPr>
              <a:xfrm rot="5400000">
                <a:off x="881120" y="898495"/>
                <a:ext cx="2300468" cy="451412"/>
              </a:xfrm>
              <a:prstGeom prst="trapezoid">
                <a:avLst>
                  <a:gd name="adj" fmla="val 73485"/>
                </a:avLst>
              </a:prstGeom>
              <a:gradFill>
                <a:gsLst>
                  <a:gs pos="6000">
                    <a:schemeClr val="accent5">
                      <a:lumMod val="75000"/>
                    </a:schemeClr>
                  </a:gs>
                  <a:gs pos="89000">
                    <a:schemeClr val="accent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grpSp>
        <p:sp>
          <p:nvSpPr>
            <p:cNvPr id="52" name="CaixaDeTexto 51">
              <a:extLst>
                <a:ext uri="{FF2B5EF4-FFF2-40B4-BE49-F238E27FC236}">
                  <a16:creationId xmlns:a16="http://schemas.microsoft.com/office/drawing/2014/main" id="{514709E6-CA40-4835-8046-3D7331F95BFB}"/>
                </a:ext>
              </a:extLst>
            </p:cNvPr>
            <p:cNvSpPr txBox="1"/>
            <p:nvPr/>
          </p:nvSpPr>
          <p:spPr>
            <a:xfrm rot="16200000">
              <a:off x="10928917" y="858938"/>
              <a:ext cx="20992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Arial" panose="020B0604020202020204" pitchFamily="34" charset="0"/>
                </a:rPr>
                <a:t>references</a:t>
              </a:r>
            </a:p>
          </p:txBody>
        </p:sp>
      </p:grpSp>
      <p:sp>
        <p:nvSpPr>
          <p:cNvPr id="112" name="Retângulo: Cantos Arredondados 111">
            <a:extLst>
              <a:ext uri="{FF2B5EF4-FFF2-40B4-BE49-F238E27FC236}">
                <a16:creationId xmlns:a16="http://schemas.microsoft.com/office/drawing/2014/main" id="{FBD36AFE-E865-4A96-AEF2-086911666467}"/>
              </a:ext>
            </a:extLst>
          </p:cNvPr>
          <p:cNvSpPr/>
          <p:nvPr/>
        </p:nvSpPr>
        <p:spPr>
          <a:xfrm>
            <a:off x="3478276" y="1484012"/>
            <a:ext cx="2250638" cy="2168369"/>
          </a:xfrm>
          <a:prstGeom prst="roundRect">
            <a:avLst>
              <a:gd name="adj" fmla="val 7182"/>
            </a:avLst>
          </a:prstGeom>
          <a:solidFill>
            <a:schemeClr val="bg1"/>
          </a:solidFill>
          <a:ln>
            <a:noFill/>
          </a:ln>
          <a:effectLst>
            <a:outerShdw blurRad="152400" dist="38100" dir="2700000" sx="102000" sy="102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3" name="Forma Livre: Forma 112">
            <a:extLst>
              <a:ext uri="{FF2B5EF4-FFF2-40B4-BE49-F238E27FC236}">
                <a16:creationId xmlns:a16="http://schemas.microsoft.com/office/drawing/2014/main" id="{DF24A4F5-4C26-44E9-94BE-5078884DC476}"/>
              </a:ext>
            </a:extLst>
          </p:cNvPr>
          <p:cNvSpPr/>
          <p:nvPr/>
        </p:nvSpPr>
        <p:spPr>
          <a:xfrm>
            <a:off x="3478276" y="1484012"/>
            <a:ext cx="2250638" cy="1269290"/>
          </a:xfrm>
          <a:custGeom>
            <a:avLst/>
            <a:gdLst>
              <a:gd name="connsiteX0" fmla="*/ 233010 w 3367454"/>
              <a:gd name="connsiteY0" fmla="*/ 0 h 1899139"/>
              <a:gd name="connsiteX1" fmla="*/ 3134444 w 3367454"/>
              <a:gd name="connsiteY1" fmla="*/ 0 h 1899139"/>
              <a:gd name="connsiteX2" fmla="*/ 3367454 w 3367454"/>
              <a:gd name="connsiteY2" fmla="*/ 233010 h 1899139"/>
              <a:gd name="connsiteX3" fmla="*/ 3367454 w 3367454"/>
              <a:gd name="connsiteY3" fmla="*/ 1272996 h 1899139"/>
              <a:gd name="connsiteX4" fmla="*/ 3327988 w 3367454"/>
              <a:gd name="connsiteY4" fmla="*/ 1308865 h 1899139"/>
              <a:gd name="connsiteX5" fmla="*/ 1683727 w 3367454"/>
              <a:gd name="connsiteY5" fmla="*/ 1899139 h 1899139"/>
              <a:gd name="connsiteX6" fmla="*/ 39466 w 3367454"/>
              <a:gd name="connsiteY6" fmla="*/ 1308865 h 1899139"/>
              <a:gd name="connsiteX7" fmla="*/ 0 w 3367454"/>
              <a:gd name="connsiteY7" fmla="*/ 1272996 h 1899139"/>
              <a:gd name="connsiteX8" fmla="*/ 0 w 3367454"/>
              <a:gd name="connsiteY8" fmla="*/ 233010 h 1899139"/>
              <a:gd name="connsiteX9" fmla="*/ 233010 w 3367454"/>
              <a:gd name="connsiteY9" fmla="*/ 0 h 1899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67454" h="1899139">
                <a:moveTo>
                  <a:pt x="233010" y="0"/>
                </a:moveTo>
                <a:lnTo>
                  <a:pt x="3134444" y="0"/>
                </a:lnTo>
                <a:cubicBezTo>
                  <a:pt x="3263132" y="0"/>
                  <a:pt x="3367454" y="104322"/>
                  <a:pt x="3367454" y="233010"/>
                </a:cubicBezTo>
                <a:lnTo>
                  <a:pt x="3367454" y="1272996"/>
                </a:lnTo>
                <a:lnTo>
                  <a:pt x="3327988" y="1308865"/>
                </a:lnTo>
                <a:cubicBezTo>
                  <a:pt x="2881158" y="1677622"/>
                  <a:pt x="2308312" y="1899139"/>
                  <a:pt x="1683727" y="1899139"/>
                </a:cubicBezTo>
                <a:cubicBezTo>
                  <a:pt x="1059143" y="1899139"/>
                  <a:pt x="486296" y="1677622"/>
                  <a:pt x="39466" y="1308865"/>
                </a:cubicBezTo>
                <a:lnTo>
                  <a:pt x="0" y="1272996"/>
                </a:lnTo>
                <a:lnTo>
                  <a:pt x="0" y="233010"/>
                </a:lnTo>
                <a:cubicBezTo>
                  <a:pt x="0" y="104322"/>
                  <a:pt x="104322" y="0"/>
                  <a:pt x="233010" y="0"/>
                </a:cubicBezTo>
                <a:close/>
              </a:path>
            </a:pathLst>
          </a:custGeom>
          <a:gradFill flip="none" rotWithShape="1">
            <a:gsLst>
              <a:gs pos="6000">
                <a:schemeClr val="accent1">
                  <a:lumMod val="75000"/>
                </a:schemeClr>
              </a:gs>
              <a:gs pos="100000">
                <a:schemeClr val="accent1"/>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4" name="Retângulo: Cantos Arredondados 113">
            <a:extLst>
              <a:ext uri="{FF2B5EF4-FFF2-40B4-BE49-F238E27FC236}">
                <a16:creationId xmlns:a16="http://schemas.microsoft.com/office/drawing/2014/main" id="{85B6E269-0511-4AF4-BDD7-6F05640DD1B0}"/>
              </a:ext>
            </a:extLst>
          </p:cNvPr>
          <p:cNvSpPr/>
          <p:nvPr/>
        </p:nvSpPr>
        <p:spPr>
          <a:xfrm>
            <a:off x="3684398" y="1683808"/>
            <a:ext cx="1838394" cy="1771194"/>
          </a:xfrm>
          <a:prstGeom prst="roundRect">
            <a:avLst>
              <a:gd name="adj" fmla="val 7182"/>
            </a:avLst>
          </a:prstGeom>
          <a:solidFill>
            <a:schemeClr val="bg1"/>
          </a:solidFill>
          <a:ln>
            <a:noFill/>
          </a:ln>
          <a:effectLst>
            <a:outerShdw blurRad="152400" dist="38100" dir="2700000" sx="102000" sy="102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8" name="Agrupar 7">
            <a:extLst>
              <a:ext uri="{FF2B5EF4-FFF2-40B4-BE49-F238E27FC236}">
                <a16:creationId xmlns:a16="http://schemas.microsoft.com/office/drawing/2014/main" id="{C5C94C38-4253-4094-BA38-74C3773AC2DF}"/>
              </a:ext>
            </a:extLst>
          </p:cNvPr>
          <p:cNvGrpSpPr/>
          <p:nvPr/>
        </p:nvGrpSpPr>
        <p:grpSpPr>
          <a:xfrm>
            <a:off x="4161936" y="1181017"/>
            <a:ext cx="883316" cy="940742"/>
            <a:chOff x="4161936" y="1181017"/>
            <a:chExt cx="883316" cy="940742"/>
          </a:xfrm>
        </p:grpSpPr>
        <p:sp>
          <p:nvSpPr>
            <p:cNvPr id="118" name="Elipse 117">
              <a:extLst>
                <a:ext uri="{FF2B5EF4-FFF2-40B4-BE49-F238E27FC236}">
                  <a16:creationId xmlns:a16="http://schemas.microsoft.com/office/drawing/2014/main" id="{8F24F468-2C74-422F-A2AC-4B2082CCBB7D}"/>
                </a:ext>
              </a:extLst>
            </p:cNvPr>
            <p:cNvSpPr/>
            <p:nvPr/>
          </p:nvSpPr>
          <p:spPr>
            <a:xfrm>
              <a:off x="4161936" y="1181017"/>
              <a:ext cx="883316" cy="883316"/>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0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sp>
          <p:nvSpPr>
            <p:cNvPr id="119" name="Elipse 118">
              <a:extLst>
                <a:ext uri="{FF2B5EF4-FFF2-40B4-BE49-F238E27FC236}">
                  <a16:creationId xmlns:a16="http://schemas.microsoft.com/office/drawing/2014/main" id="{59F69FDD-160E-41EE-A517-58EDC5C9923A}"/>
                </a:ext>
              </a:extLst>
            </p:cNvPr>
            <p:cNvSpPr/>
            <p:nvPr/>
          </p:nvSpPr>
          <p:spPr>
            <a:xfrm>
              <a:off x="4250468" y="1269549"/>
              <a:ext cx="706252" cy="706252"/>
            </a:xfrm>
            <a:prstGeom prst="ellipse">
              <a:avLst/>
            </a:prstGeom>
            <a:gradFill flip="none" rotWithShape="1">
              <a:gsLst>
                <a:gs pos="6000">
                  <a:schemeClr val="accent1">
                    <a:lumMod val="75000"/>
                  </a:schemeClr>
                </a:gs>
                <a:gs pos="100000">
                  <a:schemeClr val="accent1"/>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0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sp>
          <p:nvSpPr>
            <p:cNvPr id="120" name="CaixaDeTexto 119">
              <a:extLst>
                <a:ext uri="{FF2B5EF4-FFF2-40B4-BE49-F238E27FC236}">
                  <a16:creationId xmlns:a16="http://schemas.microsoft.com/office/drawing/2014/main" id="{42CEF4F6-4068-4E10-9E0E-860E2F514DE3}"/>
                </a:ext>
              </a:extLst>
            </p:cNvPr>
            <p:cNvSpPr txBox="1"/>
            <p:nvPr/>
          </p:nvSpPr>
          <p:spPr>
            <a:xfrm>
              <a:off x="4341520" y="1198429"/>
              <a:ext cx="491829"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5400" b="0" i="0" u="none" strike="noStrike" kern="1200" cap="none" spc="0" normalizeH="0" baseline="0" noProof="0">
                  <a:ln>
                    <a:noFill/>
                  </a:ln>
                  <a:solidFill>
                    <a:prstClr val="white"/>
                  </a:solidFill>
                  <a:effectLst/>
                  <a:uLnTx/>
                  <a:uFillTx/>
                  <a:latin typeface="Bebas Neue" panose="020B0606020202050201" pitchFamily="34" charset="0"/>
                  <a:ea typeface="+mn-ea"/>
                  <a:cs typeface="+mn-cs"/>
                </a:rPr>
                <a:t>1</a:t>
              </a:r>
            </a:p>
          </p:txBody>
        </p:sp>
      </p:grpSp>
      <p:sp>
        <p:nvSpPr>
          <p:cNvPr id="116" name="CaixaDeTexto 115">
            <a:extLst>
              <a:ext uri="{FF2B5EF4-FFF2-40B4-BE49-F238E27FC236}">
                <a16:creationId xmlns:a16="http://schemas.microsoft.com/office/drawing/2014/main" id="{D4F61E93-8698-4327-A3EE-283C431482A1}"/>
              </a:ext>
            </a:extLst>
          </p:cNvPr>
          <p:cNvSpPr txBox="1"/>
          <p:nvPr/>
        </p:nvSpPr>
        <p:spPr>
          <a:xfrm>
            <a:off x="3888707" y="2067857"/>
            <a:ext cx="1508954" cy="101566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2000" b="0" i="0" u="none" strike="noStrike" kern="1200" cap="none" spc="0" normalizeH="0" baseline="0" noProof="0">
                <a:ln>
                  <a:noFill/>
                </a:ln>
                <a:solidFill>
                  <a:srgbClr val="E44A67"/>
                </a:solidFill>
                <a:effectLst/>
                <a:uLnTx/>
                <a:uFillTx/>
                <a:latin typeface="Bebas Neue" panose="020B0606020202050201" pitchFamily="34" charset="0"/>
                <a:ea typeface="+mn-ea"/>
                <a:cs typeface="+mn-cs"/>
              </a:rPr>
              <a:t>Criation of discussion forums</a:t>
            </a:r>
          </a:p>
        </p:txBody>
      </p:sp>
      <p:sp>
        <p:nvSpPr>
          <p:cNvPr id="117" name="CaixaDeTexto 116">
            <a:extLst>
              <a:ext uri="{FF2B5EF4-FFF2-40B4-BE49-F238E27FC236}">
                <a16:creationId xmlns:a16="http://schemas.microsoft.com/office/drawing/2014/main" id="{119489F5-857D-46D7-B7C0-0D206C31AA16}"/>
              </a:ext>
            </a:extLst>
          </p:cNvPr>
          <p:cNvSpPr txBox="1"/>
          <p:nvPr/>
        </p:nvSpPr>
        <p:spPr>
          <a:xfrm>
            <a:off x="4284977" y="2737941"/>
            <a:ext cx="150895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200" b="0" i="0" u="none" strike="noStrike" kern="1200" cap="none" spc="0" normalizeH="0" baseline="0" noProof="0">
                <a:ln>
                  <a:noFill/>
                </a:ln>
                <a:solidFill>
                  <a:prstClr val="black">
                    <a:lumMod val="85000"/>
                    <a:lumOff val="15000"/>
                  </a:prstClr>
                </a:solidFill>
                <a:effectLst/>
                <a:uLnTx/>
                <a:uFillTx/>
                <a:latin typeface="Montserrat Medium" panose="00000600000000000000" pitchFamily="2" charset="0"/>
                <a:ea typeface="+mn-ea"/>
                <a:cs typeface="+mn-cs"/>
              </a:rPr>
              <a:t>.</a:t>
            </a:r>
          </a:p>
        </p:txBody>
      </p:sp>
      <p:sp>
        <p:nvSpPr>
          <p:cNvPr id="122" name="Retângulo: Cantos Arredondados 121">
            <a:extLst>
              <a:ext uri="{FF2B5EF4-FFF2-40B4-BE49-F238E27FC236}">
                <a16:creationId xmlns:a16="http://schemas.microsoft.com/office/drawing/2014/main" id="{1BD610D9-8B4F-4F44-9D47-F643AEA9E3DB}"/>
              </a:ext>
            </a:extLst>
          </p:cNvPr>
          <p:cNvSpPr/>
          <p:nvPr/>
        </p:nvSpPr>
        <p:spPr>
          <a:xfrm>
            <a:off x="7065216" y="1515258"/>
            <a:ext cx="2250638" cy="2168369"/>
          </a:xfrm>
          <a:prstGeom prst="roundRect">
            <a:avLst>
              <a:gd name="adj" fmla="val 7182"/>
            </a:avLst>
          </a:prstGeom>
          <a:solidFill>
            <a:schemeClr val="bg1"/>
          </a:solidFill>
          <a:ln>
            <a:noFill/>
          </a:ln>
          <a:effectLst>
            <a:outerShdw blurRad="152400" dist="38100" dir="2700000" sx="102000" sy="102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3" name="Forma Livre: Forma 122">
            <a:extLst>
              <a:ext uri="{FF2B5EF4-FFF2-40B4-BE49-F238E27FC236}">
                <a16:creationId xmlns:a16="http://schemas.microsoft.com/office/drawing/2014/main" id="{74FB5181-6D25-41F4-AE89-C4AC15AE4307}"/>
              </a:ext>
            </a:extLst>
          </p:cNvPr>
          <p:cNvSpPr/>
          <p:nvPr/>
        </p:nvSpPr>
        <p:spPr>
          <a:xfrm>
            <a:off x="7065216" y="1515258"/>
            <a:ext cx="2250638" cy="1269290"/>
          </a:xfrm>
          <a:custGeom>
            <a:avLst/>
            <a:gdLst>
              <a:gd name="connsiteX0" fmla="*/ 233010 w 3367454"/>
              <a:gd name="connsiteY0" fmla="*/ 0 h 1899139"/>
              <a:gd name="connsiteX1" fmla="*/ 3134444 w 3367454"/>
              <a:gd name="connsiteY1" fmla="*/ 0 h 1899139"/>
              <a:gd name="connsiteX2" fmla="*/ 3367454 w 3367454"/>
              <a:gd name="connsiteY2" fmla="*/ 233010 h 1899139"/>
              <a:gd name="connsiteX3" fmla="*/ 3367454 w 3367454"/>
              <a:gd name="connsiteY3" fmla="*/ 1272996 h 1899139"/>
              <a:gd name="connsiteX4" fmla="*/ 3327988 w 3367454"/>
              <a:gd name="connsiteY4" fmla="*/ 1308865 h 1899139"/>
              <a:gd name="connsiteX5" fmla="*/ 1683727 w 3367454"/>
              <a:gd name="connsiteY5" fmla="*/ 1899139 h 1899139"/>
              <a:gd name="connsiteX6" fmla="*/ 39466 w 3367454"/>
              <a:gd name="connsiteY6" fmla="*/ 1308865 h 1899139"/>
              <a:gd name="connsiteX7" fmla="*/ 0 w 3367454"/>
              <a:gd name="connsiteY7" fmla="*/ 1272996 h 1899139"/>
              <a:gd name="connsiteX8" fmla="*/ 0 w 3367454"/>
              <a:gd name="connsiteY8" fmla="*/ 233010 h 1899139"/>
              <a:gd name="connsiteX9" fmla="*/ 233010 w 3367454"/>
              <a:gd name="connsiteY9" fmla="*/ 0 h 1899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67454" h="1899139">
                <a:moveTo>
                  <a:pt x="233010" y="0"/>
                </a:moveTo>
                <a:lnTo>
                  <a:pt x="3134444" y="0"/>
                </a:lnTo>
                <a:cubicBezTo>
                  <a:pt x="3263132" y="0"/>
                  <a:pt x="3367454" y="104322"/>
                  <a:pt x="3367454" y="233010"/>
                </a:cubicBezTo>
                <a:lnTo>
                  <a:pt x="3367454" y="1272996"/>
                </a:lnTo>
                <a:lnTo>
                  <a:pt x="3327988" y="1308865"/>
                </a:lnTo>
                <a:cubicBezTo>
                  <a:pt x="2881158" y="1677622"/>
                  <a:pt x="2308312" y="1899139"/>
                  <a:pt x="1683727" y="1899139"/>
                </a:cubicBezTo>
                <a:cubicBezTo>
                  <a:pt x="1059143" y="1899139"/>
                  <a:pt x="486296" y="1677622"/>
                  <a:pt x="39466" y="1308865"/>
                </a:cubicBezTo>
                <a:lnTo>
                  <a:pt x="0" y="1272996"/>
                </a:lnTo>
                <a:lnTo>
                  <a:pt x="0" y="233010"/>
                </a:lnTo>
                <a:cubicBezTo>
                  <a:pt x="0" y="104322"/>
                  <a:pt x="104322" y="0"/>
                  <a:pt x="233010" y="0"/>
                </a:cubicBezTo>
                <a:close/>
              </a:path>
            </a:pathLst>
          </a:custGeom>
          <a:gradFill>
            <a:gsLst>
              <a:gs pos="6000">
                <a:schemeClr val="accent2">
                  <a:lumMod val="75000"/>
                </a:schemeClr>
              </a:gs>
              <a:gs pos="100000">
                <a:schemeClr val="accent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4" name="Retângulo: Cantos Arredondados 123">
            <a:extLst>
              <a:ext uri="{FF2B5EF4-FFF2-40B4-BE49-F238E27FC236}">
                <a16:creationId xmlns:a16="http://schemas.microsoft.com/office/drawing/2014/main" id="{FCDE5C53-6F22-4EA4-B9AD-1835835DBEFB}"/>
              </a:ext>
            </a:extLst>
          </p:cNvPr>
          <p:cNvSpPr/>
          <p:nvPr/>
        </p:nvSpPr>
        <p:spPr>
          <a:xfrm>
            <a:off x="7271338" y="1715054"/>
            <a:ext cx="1838394" cy="1771194"/>
          </a:xfrm>
          <a:prstGeom prst="roundRect">
            <a:avLst>
              <a:gd name="adj" fmla="val 7182"/>
            </a:avLst>
          </a:prstGeom>
          <a:solidFill>
            <a:schemeClr val="bg1"/>
          </a:solidFill>
          <a:ln>
            <a:noFill/>
          </a:ln>
          <a:effectLst>
            <a:outerShdw blurRad="152400" dist="38100" dir="2700000" sx="102000" sy="102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1" name="Agrupar 10">
            <a:extLst>
              <a:ext uri="{FF2B5EF4-FFF2-40B4-BE49-F238E27FC236}">
                <a16:creationId xmlns:a16="http://schemas.microsoft.com/office/drawing/2014/main" id="{EC37C99D-1DED-4275-BE55-59DCFF2B0164}"/>
              </a:ext>
            </a:extLst>
          </p:cNvPr>
          <p:cNvGrpSpPr/>
          <p:nvPr/>
        </p:nvGrpSpPr>
        <p:grpSpPr>
          <a:xfrm>
            <a:off x="7748876" y="1177895"/>
            <a:ext cx="883316" cy="931520"/>
            <a:chOff x="7748876" y="1177895"/>
            <a:chExt cx="883316" cy="931520"/>
          </a:xfrm>
        </p:grpSpPr>
        <p:sp>
          <p:nvSpPr>
            <p:cNvPr id="128" name="Elipse 127">
              <a:extLst>
                <a:ext uri="{FF2B5EF4-FFF2-40B4-BE49-F238E27FC236}">
                  <a16:creationId xmlns:a16="http://schemas.microsoft.com/office/drawing/2014/main" id="{75FB6085-8EAB-4677-8D97-44D6AC18FF1A}"/>
                </a:ext>
              </a:extLst>
            </p:cNvPr>
            <p:cNvSpPr/>
            <p:nvPr/>
          </p:nvSpPr>
          <p:spPr>
            <a:xfrm>
              <a:off x="7748876" y="1177895"/>
              <a:ext cx="883316" cy="883316"/>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0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sp>
          <p:nvSpPr>
            <p:cNvPr id="129" name="Elipse 128">
              <a:extLst>
                <a:ext uri="{FF2B5EF4-FFF2-40B4-BE49-F238E27FC236}">
                  <a16:creationId xmlns:a16="http://schemas.microsoft.com/office/drawing/2014/main" id="{3B50ACD9-B462-4833-8561-4942A5AE3AFF}"/>
                </a:ext>
              </a:extLst>
            </p:cNvPr>
            <p:cNvSpPr/>
            <p:nvPr/>
          </p:nvSpPr>
          <p:spPr>
            <a:xfrm>
              <a:off x="7837408" y="1266427"/>
              <a:ext cx="706252" cy="706252"/>
            </a:xfrm>
            <a:prstGeom prst="ellipse">
              <a:avLst/>
            </a:prstGeom>
            <a:gradFill>
              <a:gsLst>
                <a:gs pos="6000">
                  <a:schemeClr val="accent2">
                    <a:lumMod val="75000"/>
                  </a:schemeClr>
                </a:gs>
                <a:gs pos="100000">
                  <a:schemeClr val="accent2"/>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0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sp>
          <p:nvSpPr>
            <p:cNvPr id="130" name="CaixaDeTexto 129">
              <a:extLst>
                <a:ext uri="{FF2B5EF4-FFF2-40B4-BE49-F238E27FC236}">
                  <a16:creationId xmlns:a16="http://schemas.microsoft.com/office/drawing/2014/main" id="{7F0474AB-3CF4-44ED-926F-1C329FB990DE}"/>
                </a:ext>
              </a:extLst>
            </p:cNvPr>
            <p:cNvSpPr txBox="1"/>
            <p:nvPr/>
          </p:nvSpPr>
          <p:spPr>
            <a:xfrm>
              <a:off x="7948780" y="1186085"/>
              <a:ext cx="491829"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5400" b="0" i="0" u="none" strike="noStrike" kern="1200" cap="none" spc="0" normalizeH="0" baseline="0" noProof="0">
                  <a:ln>
                    <a:noFill/>
                  </a:ln>
                  <a:solidFill>
                    <a:prstClr val="white"/>
                  </a:solidFill>
                  <a:effectLst/>
                  <a:uLnTx/>
                  <a:uFillTx/>
                  <a:latin typeface="Bebas Neue" panose="020B0606020202050201" pitchFamily="34" charset="0"/>
                  <a:ea typeface="+mn-ea"/>
                  <a:cs typeface="+mn-cs"/>
                </a:rPr>
                <a:t>2</a:t>
              </a:r>
            </a:p>
          </p:txBody>
        </p:sp>
      </p:grpSp>
      <p:sp>
        <p:nvSpPr>
          <p:cNvPr id="126" name="CaixaDeTexto 125">
            <a:extLst>
              <a:ext uri="{FF2B5EF4-FFF2-40B4-BE49-F238E27FC236}">
                <a16:creationId xmlns:a16="http://schemas.microsoft.com/office/drawing/2014/main" id="{C6803DF4-AA33-4E2E-8536-7C257D89F837}"/>
              </a:ext>
            </a:extLst>
          </p:cNvPr>
          <p:cNvSpPr txBox="1"/>
          <p:nvPr/>
        </p:nvSpPr>
        <p:spPr>
          <a:xfrm>
            <a:off x="7468278" y="2096868"/>
            <a:ext cx="1429775"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2400" b="0" i="0" u="none" strike="noStrike" kern="1200" cap="none" spc="0" normalizeH="0" baseline="0" noProof="0">
                <a:ln>
                  <a:noFill/>
                </a:ln>
                <a:solidFill>
                  <a:srgbClr val="EBCF43"/>
                </a:solidFill>
                <a:effectLst/>
                <a:uLnTx/>
                <a:uFillTx/>
                <a:latin typeface="Bebas Neue" panose="020B0606020202050201" pitchFamily="34" charset="0"/>
                <a:ea typeface="+mn-ea"/>
                <a:cs typeface="+mn-cs"/>
              </a:rPr>
              <a:t>Schedule</a:t>
            </a:r>
            <a:r>
              <a:rPr kumimoji="0" lang="pt-BR" sz="2400" b="0" i="0" u="none" strike="noStrike" kern="1200" cap="none" spc="0" normalizeH="0" noProof="0">
                <a:ln>
                  <a:noFill/>
                </a:ln>
                <a:solidFill>
                  <a:srgbClr val="EBCF43"/>
                </a:solidFill>
                <a:effectLst/>
                <a:uLnTx/>
                <a:uFillTx/>
                <a:latin typeface="Bebas Neue" panose="020B0606020202050201" pitchFamily="34" charset="0"/>
                <a:ea typeface="+mn-ea"/>
                <a:cs typeface="+mn-cs"/>
              </a:rPr>
              <a:t> meeting</a:t>
            </a:r>
            <a:endParaRPr kumimoji="0" lang="pt-BR" sz="2400" b="0" i="0" u="none" strike="noStrike" kern="1200" cap="none" spc="0" normalizeH="0" baseline="0" noProof="0">
              <a:ln>
                <a:noFill/>
              </a:ln>
              <a:solidFill>
                <a:srgbClr val="EBCF43"/>
              </a:solidFill>
              <a:effectLst/>
              <a:uLnTx/>
              <a:uFillTx/>
              <a:latin typeface="Bebas Neue" panose="020B0606020202050201" pitchFamily="34" charset="0"/>
              <a:ea typeface="+mn-ea"/>
              <a:cs typeface="+mn-cs"/>
            </a:endParaRPr>
          </a:p>
        </p:txBody>
      </p:sp>
      <p:sp>
        <p:nvSpPr>
          <p:cNvPr id="127" name="CaixaDeTexto 126">
            <a:extLst>
              <a:ext uri="{FF2B5EF4-FFF2-40B4-BE49-F238E27FC236}">
                <a16:creationId xmlns:a16="http://schemas.microsoft.com/office/drawing/2014/main" id="{5318DC52-CA88-452D-8C7E-7C8755024914}"/>
              </a:ext>
            </a:extLst>
          </p:cNvPr>
          <p:cNvSpPr txBox="1"/>
          <p:nvPr/>
        </p:nvSpPr>
        <p:spPr>
          <a:xfrm>
            <a:off x="7837408" y="2599442"/>
            <a:ext cx="156715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200" b="0" i="0" u="none" strike="noStrike" kern="1200" cap="none" spc="0" normalizeH="0" baseline="0" noProof="0">
                <a:ln>
                  <a:noFill/>
                </a:ln>
                <a:solidFill>
                  <a:prstClr val="black">
                    <a:lumMod val="85000"/>
                    <a:lumOff val="15000"/>
                  </a:prstClr>
                </a:solidFill>
                <a:effectLst/>
                <a:uLnTx/>
                <a:uFillTx/>
                <a:latin typeface="Montserrat Medium" panose="00000600000000000000" pitchFamily="2" charset="0"/>
                <a:ea typeface="+mn-ea"/>
                <a:cs typeface="+mn-cs"/>
              </a:rPr>
              <a:t>.</a:t>
            </a:r>
          </a:p>
        </p:txBody>
      </p:sp>
      <p:sp>
        <p:nvSpPr>
          <p:cNvPr id="132" name="Retângulo: Cantos Arredondados 131">
            <a:extLst>
              <a:ext uri="{FF2B5EF4-FFF2-40B4-BE49-F238E27FC236}">
                <a16:creationId xmlns:a16="http://schemas.microsoft.com/office/drawing/2014/main" id="{8CF0442C-BD32-4B17-8928-A97E474C687F}"/>
              </a:ext>
            </a:extLst>
          </p:cNvPr>
          <p:cNvSpPr/>
          <p:nvPr/>
        </p:nvSpPr>
        <p:spPr>
          <a:xfrm>
            <a:off x="3482462" y="4304475"/>
            <a:ext cx="2250638" cy="2168369"/>
          </a:xfrm>
          <a:prstGeom prst="roundRect">
            <a:avLst>
              <a:gd name="adj" fmla="val 7182"/>
            </a:avLst>
          </a:prstGeom>
          <a:solidFill>
            <a:schemeClr val="bg1"/>
          </a:solidFill>
          <a:ln>
            <a:noFill/>
          </a:ln>
          <a:effectLst>
            <a:outerShdw blurRad="152400" dist="38100" dir="2700000" sx="102000" sy="102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3" name="Forma Livre: Forma 132">
            <a:extLst>
              <a:ext uri="{FF2B5EF4-FFF2-40B4-BE49-F238E27FC236}">
                <a16:creationId xmlns:a16="http://schemas.microsoft.com/office/drawing/2014/main" id="{09F70F21-D205-4D56-937E-F4C8A3CEB153}"/>
              </a:ext>
            </a:extLst>
          </p:cNvPr>
          <p:cNvSpPr/>
          <p:nvPr/>
        </p:nvSpPr>
        <p:spPr>
          <a:xfrm>
            <a:off x="3482462" y="4304475"/>
            <a:ext cx="2250638" cy="1269290"/>
          </a:xfrm>
          <a:custGeom>
            <a:avLst/>
            <a:gdLst>
              <a:gd name="connsiteX0" fmla="*/ 233010 w 3367454"/>
              <a:gd name="connsiteY0" fmla="*/ 0 h 1899139"/>
              <a:gd name="connsiteX1" fmla="*/ 3134444 w 3367454"/>
              <a:gd name="connsiteY1" fmla="*/ 0 h 1899139"/>
              <a:gd name="connsiteX2" fmla="*/ 3367454 w 3367454"/>
              <a:gd name="connsiteY2" fmla="*/ 233010 h 1899139"/>
              <a:gd name="connsiteX3" fmla="*/ 3367454 w 3367454"/>
              <a:gd name="connsiteY3" fmla="*/ 1272996 h 1899139"/>
              <a:gd name="connsiteX4" fmla="*/ 3327988 w 3367454"/>
              <a:gd name="connsiteY4" fmla="*/ 1308865 h 1899139"/>
              <a:gd name="connsiteX5" fmla="*/ 1683727 w 3367454"/>
              <a:gd name="connsiteY5" fmla="*/ 1899139 h 1899139"/>
              <a:gd name="connsiteX6" fmla="*/ 39466 w 3367454"/>
              <a:gd name="connsiteY6" fmla="*/ 1308865 h 1899139"/>
              <a:gd name="connsiteX7" fmla="*/ 0 w 3367454"/>
              <a:gd name="connsiteY7" fmla="*/ 1272996 h 1899139"/>
              <a:gd name="connsiteX8" fmla="*/ 0 w 3367454"/>
              <a:gd name="connsiteY8" fmla="*/ 233010 h 1899139"/>
              <a:gd name="connsiteX9" fmla="*/ 233010 w 3367454"/>
              <a:gd name="connsiteY9" fmla="*/ 0 h 1899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67454" h="1899139">
                <a:moveTo>
                  <a:pt x="233010" y="0"/>
                </a:moveTo>
                <a:lnTo>
                  <a:pt x="3134444" y="0"/>
                </a:lnTo>
                <a:cubicBezTo>
                  <a:pt x="3263132" y="0"/>
                  <a:pt x="3367454" y="104322"/>
                  <a:pt x="3367454" y="233010"/>
                </a:cubicBezTo>
                <a:lnTo>
                  <a:pt x="3367454" y="1272996"/>
                </a:lnTo>
                <a:lnTo>
                  <a:pt x="3327988" y="1308865"/>
                </a:lnTo>
                <a:cubicBezTo>
                  <a:pt x="2881158" y="1677622"/>
                  <a:pt x="2308312" y="1899139"/>
                  <a:pt x="1683727" y="1899139"/>
                </a:cubicBezTo>
                <a:cubicBezTo>
                  <a:pt x="1059143" y="1899139"/>
                  <a:pt x="486296" y="1677622"/>
                  <a:pt x="39466" y="1308865"/>
                </a:cubicBezTo>
                <a:lnTo>
                  <a:pt x="0" y="1272996"/>
                </a:lnTo>
                <a:lnTo>
                  <a:pt x="0" y="233010"/>
                </a:lnTo>
                <a:cubicBezTo>
                  <a:pt x="0" y="104322"/>
                  <a:pt x="104322" y="0"/>
                  <a:pt x="233010" y="0"/>
                </a:cubicBezTo>
                <a:close/>
              </a:path>
            </a:pathLst>
          </a:custGeom>
          <a:gradFill>
            <a:gsLst>
              <a:gs pos="6000">
                <a:schemeClr val="accent3">
                  <a:lumMod val="75000"/>
                </a:schemeClr>
              </a:gs>
              <a:gs pos="100000">
                <a:schemeClr val="accent3"/>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4" name="Retângulo: Cantos Arredondados 133">
            <a:extLst>
              <a:ext uri="{FF2B5EF4-FFF2-40B4-BE49-F238E27FC236}">
                <a16:creationId xmlns:a16="http://schemas.microsoft.com/office/drawing/2014/main" id="{F7068CB2-9556-4E5F-952D-C234FC53E0BF}"/>
              </a:ext>
            </a:extLst>
          </p:cNvPr>
          <p:cNvSpPr/>
          <p:nvPr/>
        </p:nvSpPr>
        <p:spPr>
          <a:xfrm>
            <a:off x="3688584" y="4504271"/>
            <a:ext cx="1838394" cy="1771194"/>
          </a:xfrm>
          <a:prstGeom prst="roundRect">
            <a:avLst>
              <a:gd name="adj" fmla="val 7182"/>
            </a:avLst>
          </a:prstGeom>
          <a:solidFill>
            <a:schemeClr val="bg1"/>
          </a:solidFill>
          <a:ln>
            <a:noFill/>
          </a:ln>
          <a:effectLst>
            <a:outerShdw blurRad="152400" dist="38100" dir="2700000" sx="102000" sy="102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5" name="Agrupar 14">
            <a:extLst>
              <a:ext uri="{FF2B5EF4-FFF2-40B4-BE49-F238E27FC236}">
                <a16:creationId xmlns:a16="http://schemas.microsoft.com/office/drawing/2014/main" id="{E6F14AEA-8C71-4B8E-A497-10A1B708DED1}"/>
              </a:ext>
            </a:extLst>
          </p:cNvPr>
          <p:cNvGrpSpPr/>
          <p:nvPr/>
        </p:nvGrpSpPr>
        <p:grpSpPr>
          <a:xfrm>
            <a:off x="4166122" y="3895504"/>
            <a:ext cx="883316" cy="934065"/>
            <a:chOff x="4166122" y="3895504"/>
            <a:chExt cx="883316" cy="934065"/>
          </a:xfrm>
        </p:grpSpPr>
        <p:sp>
          <p:nvSpPr>
            <p:cNvPr id="138" name="Elipse 137">
              <a:extLst>
                <a:ext uri="{FF2B5EF4-FFF2-40B4-BE49-F238E27FC236}">
                  <a16:creationId xmlns:a16="http://schemas.microsoft.com/office/drawing/2014/main" id="{40BABA8A-5587-402B-ACB1-119459F59B18}"/>
                </a:ext>
              </a:extLst>
            </p:cNvPr>
            <p:cNvSpPr/>
            <p:nvPr/>
          </p:nvSpPr>
          <p:spPr>
            <a:xfrm>
              <a:off x="4166122" y="3895504"/>
              <a:ext cx="883316" cy="883317"/>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0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sp>
          <p:nvSpPr>
            <p:cNvPr id="139" name="Elipse 138">
              <a:extLst>
                <a:ext uri="{FF2B5EF4-FFF2-40B4-BE49-F238E27FC236}">
                  <a16:creationId xmlns:a16="http://schemas.microsoft.com/office/drawing/2014/main" id="{FFDBFF2F-C860-43E8-9B5C-5DD122D42945}"/>
                </a:ext>
              </a:extLst>
            </p:cNvPr>
            <p:cNvSpPr/>
            <p:nvPr/>
          </p:nvSpPr>
          <p:spPr>
            <a:xfrm>
              <a:off x="4254654" y="3984036"/>
              <a:ext cx="706252" cy="706253"/>
            </a:xfrm>
            <a:prstGeom prst="ellipse">
              <a:avLst/>
            </a:prstGeom>
            <a:gradFill>
              <a:gsLst>
                <a:gs pos="6000">
                  <a:schemeClr val="accent3">
                    <a:lumMod val="75000"/>
                  </a:schemeClr>
                </a:gs>
                <a:gs pos="100000">
                  <a:schemeClr val="accent3"/>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0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sp>
          <p:nvSpPr>
            <p:cNvPr id="140" name="CaixaDeTexto 139">
              <a:extLst>
                <a:ext uri="{FF2B5EF4-FFF2-40B4-BE49-F238E27FC236}">
                  <a16:creationId xmlns:a16="http://schemas.microsoft.com/office/drawing/2014/main" id="{B7E60AD8-4A24-4F65-99AF-3583F888CC18}"/>
                </a:ext>
              </a:extLst>
            </p:cNvPr>
            <p:cNvSpPr txBox="1"/>
            <p:nvPr/>
          </p:nvSpPr>
          <p:spPr>
            <a:xfrm>
              <a:off x="4372204" y="3906239"/>
              <a:ext cx="491829"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5400" b="0" i="0" u="none" strike="noStrike" kern="1200" cap="none" spc="0" normalizeH="0" baseline="0" noProof="0">
                  <a:ln>
                    <a:noFill/>
                  </a:ln>
                  <a:solidFill>
                    <a:prstClr val="white"/>
                  </a:solidFill>
                  <a:effectLst/>
                  <a:uLnTx/>
                  <a:uFillTx/>
                  <a:latin typeface="Bebas Neue" panose="020B0606020202050201" pitchFamily="34" charset="0"/>
                  <a:ea typeface="+mn-ea"/>
                  <a:cs typeface="+mn-cs"/>
                </a:rPr>
                <a:t>3</a:t>
              </a:r>
            </a:p>
          </p:txBody>
        </p:sp>
      </p:grpSp>
      <p:sp>
        <p:nvSpPr>
          <p:cNvPr id="136" name="CaixaDeTexto 135">
            <a:extLst>
              <a:ext uri="{FF2B5EF4-FFF2-40B4-BE49-F238E27FC236}">
                <a16:creationId xmlns:a16="http://schemas.microsoft.com/office/drawing/2014/main" id="{C0F692B3-941B-4576-8291-E4D4E0B8C5D0}"/>
              </a:ext>
            </a:extLst>
          </p:cNvPr>
          <p:cNvSpPr txBox="1"/>
          <p:nvPr/>
        </p:nvSpPr>
        <p:spPr>
          <a:xfrm>
            <a:off x="3896803" y="4819567"/>
            <a:ext cx="1429775"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pt-BR" sz="2800">
                <a:solidFill>
                  <a:srgbClr val="1BED98"/>
                </a:solidFill>
                <a:latin typeface="Bebas Neue" panose="020B0606020202050201" pitchFamily="34" charset="0"/>
              </a:rPr>
              <a:t>planner</a:t>
            </a:r>
            <a:endParaRPr kumimoji="0" lang="pt-BR" sz="2800" b="0" i="0" u="none" strike="noStrike" kern="1200" cap="none" spc="0" normalizeH="0" baseline="0" noProof="0">
              <a:ln>
                <a:noFill/>
              </a:ln>
              <a:solidFill>
                <a:srgbClr val="1BED98"/>
              </a:solidFill>
              <a:effectLst/>
              <a:uLnTx/>
              <a:uFillTx/>
              <a:latin typeface="Bebas Neue" panose="020B0606020202050201" pitchFamily="34" charset="0"/>
              <a:ea typeface="+mn-ea"/>
              <a:cs typeface="+mn-cs"/>
            </a:endParaRPr>
          </a:p>
        </p:txBody>
      </p:sp>
      <p:sp>
        <p:nvSpPr>
          <p:cNvPr id="137" name="CaixaDeTexto 136">
            <a:extLst>
              <a:ext uri="{FF2B5EF4-FFF2-40B4-BE49-F238E27FC236}">
                <a16:creationId xmlns:a16="http://schemas.microsoft.com/office/drawing/2014/main" id="{A9E574FF-B436-4AE5-B235-31E0654F6AC8}"/>
              </a:ext>
            </a:extLst>
          </p:cNvPr>
          <p:cNvSpPr txBox="1"/>
          <p:nvPr/>
        </p:nvSpPr>
        <p:spPr>
          <a:xfrm>
            <a:off x="4341520" y="4960760"/>
            <a:ext cx="1581717"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200" b="0" i="0" u="none" strike="noStrike" kern="1200" cap="none" spc="0" normalizeH="0" baseline="0" noProof="0">
                <a:ln>
                  <a:noFill/>
                </a:ln>
                <a:solidFill>
                  <a:prstClr val="black">
                    <a:lumMod val="85000"/>
                    <a:lumOff val="15000"/>
                  </a:prstClr>
                </a:solidFill>
                <a:effectLst/>
                <a:uLnTx/>
                <a:uFillTx/>
                <a:latin typeface="Montserrat Medium" panose="00000600000000000000" pitchFamily="2" charset="0"/>
                <a:ea typeface="+mn-ea"/>
                <a:cs typeface="+mn-cs"/>
              </a:rPr>
              <a:t>.</a:t>
            </a:r>
          </a:p>
        </p:txBody>
      </p:sp>
      <p:sp>
        <p:nvSpPr>
          <p:cNvPr id="24" name="Rectangle 23">
            <a:extLst>
              <a:ext uri="{FF2B5EF4-FFF2-40B4-BE49-F238E27FC236}">
                <a16:creationId xmlns:a16="http://schemas.microsoft.com/office/drawing/2014/main" id="{CC885D3F-4670-F3B6-C608-60AB626B6339}"/>
              </a:ext>
            </a:extLst>
          </p:cNvPr>
          <p:cNvSpPr/>
          <p:nvPr/>
        </p:nvSpPr>
        <p:spPr>
          <a:xfrm>
            <a:off x="3084457" y="71551"/>
            <a:ext cx="5715283" cy="923330"/>
          </a:xfrm>
          <a:prstGeom prst="rect">
            <a:avLst/>
          </a:prstGeom>
          <a:noFill/>
        </p:spPr>
        <p:txBody>
          <a:bodyPr wrap="none" lIns="91440" tIns="45720" rIns="91440" bIns="45720">
            <a:spAutoFit/>
          </a:bodyPr>
          <a:lstStyle/>
          <a:p>
            <a:pPr algn="ctr"/>
            <a:r>
              <a:rPr lang="en-GB" sz="540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MICROSOFT TEAMS</a:t>
            </a:r>
            <a:endParaRPr lang="en-GB" sz="5400" b="0" cap="none" spc="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365358478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112"/>
                                        </p:tgtEl>
                                        <p:attrNameLst>
                                          <p:attrName>style.visibility</p:attrName>
                                        </p:attrNameLst>
                                      </p:cBhvr>
                                      <p:to>
                                        <p:strVal val="visible"/>
                                      </p:to>
                                    </p:set>
                                    <p:anim calcmode="lin" valueType="num">
                                      <p:cBhvr>
                                        <p:cTn id="7" dur="500" fill="hold"/>
                                        <p:tgtEl>
                                          <p:spTgt spid="112"/>
                                        </p:tgtEl>
                                        <p:attrNameLst>
                                          <p:attrName>ppt_w</p:attrName>
                                        </p:attrNameLst>
                                      </p:cBhvr>
                                      <p:tavLst>
                                        <p:tav tm="0">
                                          <p:val>
                                            <p:fltVal val="0"/>
                                          </p:val>
                                        </p:tav>
                                        <p:tav tm="100000">
                                          <p:val>
                                            <p:strVal val="#ppt_w"/>
                                          </p:val>
                                        </p:tav>
                                      </p:tavLst>
                                    </p:anim>
                                    <p:anim calcmode="lin" valueType="num">
                                      <p:cBhvr>
                                        <p:cTn id="8" dur="500" fill="hold"/>
                                        <p:tgtEl>
                                          <p:spTgt spid="112"/>
                                        </p:tgtEl>
                                        <p:attrNameLst>
                                          <p:attrName>ppt_h</p:attrName>
                                        </p:attrNameLst>
                                      </p:cBhvr>
                                      <p:tavLst>
                                        <p:tav tm="0">
                                          <p:val>
                                            <p:fltVal val="0"/>
                                          </p:val>
                                        </p:tav>
                                        <p:tav tm="100000">
                                          <p:val>
                                            <p:strVal val="#ppt_h"/>
                                          </p:val>
                                        </p:tav>
                                      </p:tavLst>
                                    </p:anim>
                                    <p:animEffect transition="in" filter="fade">
                                      <p:cBhvr>
                                        <p:cTn id="9" dur="500"/>
                                        <p:tgtEl>
                                          <p:spTgt spid="112"/>
                                        </p:tgtEl>
                                      </p:cBhvr>
                                    </p:animEffect>
                                  </p:childTnLst>
                                </p:cTn>
                              </p:par>
                              <p:par>
                                <p:cTn id="10" presetID="53" presetClass="entr" presetSubtype="16" fill="hold" grpId="0" nodeType="withEffect">
                                  <p:stCondLst>
                                    <p:cond delay="250"/>
                                  </p:stCondLst>
                                  <p:childTnLst>
                                    <p:set>
                                      <p:cBhvr>
                                        <p:cTn id="11" dur="1" fill="hold">
                                          <p:stCondLst>
                                            <p:cond delay="0"/>
                                          </p:stCondLst>
                                        </p:cTn>
                                        <p:tgtEl>
                                          <p:spTgt spid="114"/>
                                        </p:tgtEl>
                                        <p:attrNameLst>
                                          <p:attrName>style.visibility</p:attrName>
                                        </p:attrNameLst>
                                      </p:cBhvr>
                                      <p:to>
                                        <p:strVal val="visible"/>
                                      </p:to>
                                    </p:set>
                                    <p:anim calcmode="lin" valueType="num">
                                      <p:cBhvr>
                                        <p:cTn id="12" dur="500" fill="hold"/>
                                        <p:tgtEl>
                                          <p:spTgt spid="114"/>
                                        </p:tgtEl>
                                        <p:attrNameLst>
                                          <p:attrName>ppt_w</p:attrName>
                                        </p:attrNameLst>
                                      </p:cBhvr>
                                      <p:tavLst>
                                        <p:tav tm="0">
                                          <p:val>
                                            <p:fltVal val="0"/>
                                          </p:val>
                                        </p:tav>
                                        <p:tav tm="100000">
                                          <p:val>
                                            <p:strVal val="#ppt_w"/>
                                          </p:val>
                                        </p:tav>
                                      </p:tavLst>
                                    </p:anim>
                                    <p:anim calcmode="lin" valueType="num">
                                      <p:cBhvr>
                                        <p:cTn id="13" dur="500" fill="hold"/>
                                        <p:tgtEl>
                                          <p:spTgt spid="114"/>
                                        </p:tgtEl>
                                        <p:attrNameLst>
                                          <p:attrName>ppt_h</p:attrName>
                                        </p:attrNameLst>
                                      </p:cBhvr>
                                      <p:tavLst>
                                        <p:tav tm="0">
                                          <p:val>
                                            <p:fltVal val="0"/>
                                          </p:val>
                                        </p:tav>
                                        <p:tav tm="100000">
                                          <p:val>
                                            <p:strVal val="#ppt_h"/>
                                          </p:val>
                                        </p:tav>
                                      </p:tavLst>
                                    </p:anim>
                                    <p:animEffect transition="in" filter="fade">
                                      <p:cBhvr>
                                        <p:cTn id="14" dur="500"/>
                                        <p:tgtEl>
                                          <p:spTgt spid="114"/>
                                        </p:tgtEl>
                                      </p:cBhvr>
                                    </p:animEffect>
                                  </p:childTnLst>
                                </p:cTn>
                              </p:par>
                            </p:childTnLst>
                          </p:cTn>
                        </p:par>
                        <p:par>
                          <p:cTn id="15" fill="hold">
                            <p:stCondLst>
                              <p:cond delay="750"/>
                            </p:stCondLst>
                            <p:childTnLst>
                              <p:par>
                                <p:cTn id="16" presetID="22" presetClass="entr" presetSubtype="1" fill="hold" grpId="0" nodeType="afterEffect">
                                  <p:stCondLst>
                                    <p:cond delay="0"/>
                                  </p:stCondLst>
                                  <p:childTnLst>
                                    <p:set>
                                      <p:cBhvr>
                                        <p:cTn id="17" dur="1" fill="hold">
                                          <p:stCondLst>
                                            <p:cond delay="0"/>
                                          </p:stCondLst>
                                        </p:cTn>
                                        <p:tgtEl>
                                          <p:spTgt spid="113"/>
                                        </p:tgtEl>
                                        <p:attrNameLst>
                                          <p:attrName>style.visibility</p:attrName>
                                        </p:attrNameLst>
                                      </p:cBhvr>
                                      <p:to>
                                        <p:strVal val="visible"/>
                                      </p:to>
                                    </p:set>
                                    <p:animEffect transition="in" filter="wipe(up)">
                                      <p:cBhvr>
                                        <p:cTn id="18" dur="500"/>
                                        <p:tgtEl>
                                          <p:spTgt spid="113"/>
                                        </p:tgtEl>
                                      </p:cBhvr>
                                    </p:animEffect>
                                  </p:childTnLst>
                                </p:cTn>
                              </p:par>
                            </p:childTnLst>
                          </p:cTn>
                        </p:par>
                        <p:par>
                          <p:cTn id="19" fill="hold">
                            <p:stCondLst>
                              <p:cond delay="1250"/>
                            </p:stCondLst>
                            <p:childTnLst>
                              <p:par>
                                <p:cTn id="20" presetID="49" presetClass="entr" presetSubtype="0" decel="100000" fill="hold" nodeType="afterEffect">
                                  <p:stCondLst>
                                    <p:cond delay="0"/>
                                  </p:stCondLst>
                                  <p:childTnLst>
                                    <p:set>
                                      <p:cBhvr>
                                        <p:cTn id="21" dur="1" fill="hold">
                                          <p:stCondLst>
                                            <p:cond delay="0"/>
                                          </p:stCondLst>
                                        </p:cTn>
                                        <p:tgtEl>
                                          <p:spTgt spid="8"/>
                                        </p:tgtEl>
                                        <p:attrNameLst>
                                          <p:attrName>style.visibility</p:attrName>
                                        </p:attrNameLst>
                                      </p:cBhvr>
                                      <p:to>
                                        <p:strVal val="visible"/>
                                      </p:to>
                                    </p:set>
                                    <p:anim calcmode="lin" valueType="num">
                                      <p:cBhvr>
                                        <p:cTn id="22" dur="500" fill="hold"/>
                                        <p:tgtEl>
                                          <p:spTgt spid="8"/>
                                        </p:tgtEl>
                                        <p:attrNameLst>
                                          <p:attrName>ppt_w</p:attrName>
                                        </p:attrNameLst>
                                      </p:cBhvr>
                                      <p:tavLst>
                                        <p:tav tm="0">
                                          <p:val>
                                            <p:fltVal val="0"/>
                                          </p:val>
                                        </p:tav>
                                        <p:tav tm="100000">
                                          <p:val>
                                            <p:strVal val="#ppt_w"/>
                                          </p:val>
                                        </p:tav>
                                      </p:tavLst>
                                    </p:anim>
                                    <p:anim calcmode="lin" valueType="num">
                                      <p:cBhvr>
                                        <p:cTn id="23" dur="500" fill="hold"/>
                                        <p:tgtEl>
                                          <p:spTgt spid="8"/>
                                        </p:tgtEl>
                                        <p:attrNameLst>
                                          <p:attrName>ppt_h</p:attrName>
                                        </p:attrNameLst>
                                      </p:cBhvr>
                                      <p:tavLst>
                                        <p:tav tm="0">
                                          <p:val>
                                            <p:fltVal val="0"/>
                                          </p:val>
                                        </p:tav>
                                        <p:tav tm="100000">
                                          <p:val>
                                            <p:strVal val="#ppt_h"/>
                                          </p:val>
                                        </p:tav>
                                      </p:tavLst>
                                    </p:anim>
                                    <p:anim calcmode="lin" valueType="num">
                                      <p:cBhvr>
                                        <p:cTn id="24" dur="500" fill="hold"/>
                                        <p:tgtEl>
                                          <p:spTgt spid="8"/>
                                        </p:tgtEl>
                                        <p:attrNameLst>
                                          <p:attrName>style.rotation</p:attrName>
                                        </p:attrNameLst>
                                      </p:cBhvr>
                                      <p:tavLst>
                                        <p:tav tm="0">
                                          <p:val>
                                            <p:fltVal val="360"/>
                                          </p:val>
                                        </p:tav>
                                        <p:tav tm="100000">
                                          <p:val>
                                            <p:fltVal val="0"/>
                                          </p:val>
                                        </p:tav>
                                      </p:tavLst>
                                    </p:anim>
                                    <p:animEffect transition="in" filter="fade">
                                      <p:cBhvr>
                                        <p:cTn id="25" dur="500"/>
                                        <p:tgtEl>
                                          <p:spTgt spid="8"/>
                                        </p:tgtEl>
                                      </p:cBhvr>
                                    </p:animEffect>
                                  </p:childTnLst>
                                </p:cTn>
                              </p:par>
                            </p:childTnLst>
                          </p:cTn>
                        </p:par>
                        <p:par>
                          <p:cTn id="26" fill="hold">
                            <p:stCondLst>
                              <p:cond delay="1750"/>
                            </p:stCondLst>
                            <p:childTnLst>
                              <p:par>
                                <p:cTn id="27" presetID="42" presetClass="entr" presetSubtype="0" fill="hold" grpId="0" nodeType="afterEffect">
                                  <p:stCondLst>
                                    <p:cond delay="0"/>
                                  </p:stCondLst>
                                  <p:childTnLst>
                                    <p:set>
                                      <p:cBhvr>
                                        <p:cTn id="28" dur="1" fill="hold">
                                          <p:stCondLst>
                                            <p:cond delay="0"/>
                                          </p:stCondLst>
                                        </p:cTn>
                                        <p:tgtEl>
                                          <p:spTgt spid="116"/>
                                        </p:tgtEl>
                                        <p:attrNameLst>
                                          <p:attrName>style.visibility</p:attrName>
                                        </p:attrNameLst>
                                      </p:cBhvr>
                                      <p:to>
                                        <p:strVal val="visible"/>
                                      </p:to>
                                    </p:set>
                                    <p:animEffect transition="in" filter="fade">
                                      <p:cBhvr>
                                        <p:cTn id="29" dur="500"/>
                                        <p:tgtEl>
                                          <p:spTgt spid="116"/>
                                        </p:tgtEl>
                                      </p:cBhvr>
                                    </p:animEffect>
                                    <p:anim calcmode="lin" valueType="num">
                                      <p:cBhvr>
                                        <p:cTn id="30" dur="500" fill="hold"/>
                                        <p:tgtEl>
                                          <p:spTgt spid="116"/>
                                        </p:tgtEl>
                                        <p:attrNameLst>
                                          <p:attrName>ppt_x</p:attrName>
                                        </p:attrNameLst>
                                      </p:cBhvr>
                                      <p:tavLst>
                                        <p:tav tm="0">
                                          <p:val>
                                            <p:strVal val="#ppt_x"/>
                                          </p:val>
                                        </p:tav>
                                        <p:tav tm="100000">
                                          <p:val>
                                            <p:strVal val="#ppt_x"/>
                                          </p:val>
                                        </p:tav>
                                      </p:tavLst>
                                    </p:anim>
                                    <p:anim calcmode="lin" valueType="num">
                                      <p:cBhvr>
                                        <p:cTn id="31" dur="500" fill="hold"/>
                                        <p:tgtEl>
                                          <p:spTgt spid="116"/>
                                        </p:tgtEl>
                                        <p:attrNameLst>
                                          <p:attrName>ppt_y</p:attrName>
                                        </p:attrNameLst>
                                      </p:cBhvr>
                                      <p:tavLst>
                                        <p:tav tm="0">
                                          <p:val>
                                            <p:strVal val="#ppt_y+.1"/>
                                          </p:val>
                                        </p:tav>
                                        <p:tav tm="100000">
                                          <p:val>
                                            <p:strVal val="#ppt_y"/>
                                          </p:val>
                                        </p:tav>
                                      </p:tavLst>
                                    </p:anim>
                                  </p:childTnLst>
                                </p:cTn>
                              </p:par>
                              <p:par>
                                <p:cTn id="32" presetID="53" presetClass="entr" presetSubtype="16" fill="hold" grpId="0" nodeType="withEffect">
                                  <p:stCondLst>
                                    <p:cond delay="250"/>
                                  </p:stCondLst>
                                  <p:childTnLst>
                                    <p:set>
                                      <p:cBhvr>
                                        <p:cTn id="33" dur="1" fill="hold">
                                          <p:stCondLst>
                                            <p:cond delay="0"/>
                                          </p:stCondLst>
                                        </p:cTn>
                                        <p:tgtEl>
                                          <p:spTgt spid="117"/>
                                        </p:tgtEl>
                                        <p:attrNameLst>
                                          <p:attrName>style.visibility</p:attrName>
                                        </p:attrNameLst>
                                      </p:cBhvr>
                                      <p:to>
                                        <p:strVal val="visible"/>
                                      </p:to>
                                    </p:set>
                                    <p:anim calcmode="lin" valueType="num">
                                      <p:cBhvr>
                                        <p:cTn id="34" dur="500" fill="hold"/>
                                        <p:tgtEl>
                                          <p:spTgt spid="117"/>
                                        </p:tgtEl>
                                        <p:attrNameLst>
                                          <p:attrName>ppt_w</p:attrName>
                                        </p:attrNameLst>
                                      </p:cBhvr>
                                      <p:tavLst>
                                        <p:tav tm="0">
                                          <p:val>
                                            <p:fltVal val="0"/>
                                          </p:val>
                                        </p:tav>
                                        <p:tav tm="100000">
                                          <p:val>
                                            <p:strVal val="#ppt_w"/>
                                          </p:val>
                                        </p:tav>
                                      </p:tavLst>
                                    </p:anim>
                                    <p:anim calcmode="lin" valueType="num">
                                      <p:cBhvr>
                                        <p:cTn id="35" dur="500" fill="hold"/>
                                        <p:tgtEl>
                                          <p:spTgt spid="117"/>
                                        </p:tgtEl>
                                        <p:attrNameLst>
                                          <p:attrName>ppt_h</p:attrName>
                                        </p:attrNameLst>
                                      </p:cBhvr>
                                      <p:tavLst>
                                        <p:tav tm="0">
                                          <p:val>
                                            <p:fltVal val="0"/>
                                          </p:val>
                                        </p:tav>
                                        <p:tav tm="100000">
                                          <p:val>
                                            <p:strVal val="#ppt_h"/>
                                          </p:val>
                                        </p:tav>
                                      </p:tavLst>
                                    </p:anim>
                                    <p:animEffect transition="in" filter="fade">
                                      <p:cBhvr>
                                        <p:cTn id="36" dur="500"/>
                                        <p:tgtEl>
                                          <p:spTgt spid="117"/>
                                        </p:tgtEl>
                                      </p:cBhvr>
                                    </p:animEffect>
                                  </p:childTnLst>
                                </p:cTn>
                              </p:par>
                            </p:childTnLst>
                          </p:cTn>
                        </p:par>
                        <p:par>
                          <p:cTn id="37" fill="hold">
                            <p:stCondLst>
                              <p:cond delay="2500"/>
                            </p:stCondLst>
                            <p:childTnLst>
                              <p:par>
                                <p:cTn id="38" presetID="53" presetClass="entr" presetSubtype="16" fill="hold" grpId="0" nodeType="afterEffect">
                                  <p:stCondLst>
                                    <p:cond delay="0"/>
                                  </p:stCondLst>
                                  <p:childTnLst>
                                    <p:set>
                                      <p:cBhvr>
                                        <p:cTn id="39" dur="1" fill="hold">
                                          <p:stCondLst>
                                            <p:cond delay="0"/>
                                          </p:stCondLst>
                                        </p:cTn>
                                        <p:tgtEl>
                                          <p:spTgt spid="122"/>
                                        </p:tgtEl>
                                        <p:attrNameLst>
                                          <p:attrName>style.visibility</p:attrName>
                                        </p:attrNameLst>
                                      </p:cBhvr>
                                      <p:to>
                                        <p:strVal val="visible"/>
                                      </p:to>
                                    </p:set>
                                    <p:anim calcmode="lin" valueType="num">
                                      <p:cBhvr>
                                        <p:cTn id="40" dur="500" fill="hold"/>
                                        <p:tgtEl>
                                          <p:spTgt spid="122"/>
                                        </p:tgtEl>
                                        <p:attrNameLst>
                                          <p:attrName>ppt_w</p:attrName>
                                        </p:attrNameLst>
                                      </p:cBhvr>
                                      <p:tavLst>
                                        <p:tav tm="0">
                                          <p:val>
                                            <p:fltVal val="0"/>
                                          </p:val>
                                        </p:tav>
                                        <p:tav tm="100000">
                                          <p:val>
                                            <p:strVal val="#ppt_w"/>
                                          </p:val>
                                        </p:tav>
                                      </p:tavLst>
                                    </p:anim>
                                    <p:anim calcmode="lin" valueType="num">
                                      <p:cBhvr>
                                        <p:cTn id="41" dur="500" fill="hold"/>
                                        <p:tgtEl>
                                          <p:spTgt spid="122"/>
                                        </p:tgtEl>
                                        <p:attrNameLst>
                                          <p:attrName>ppt_h</p:attrName>
                                        </p:attrNameLst>
                                      </p:cBhvr>
                                      <p:tavLst>
                                        <p:tav tm="0">
                                          <p:val>
                                            <p:fltVal val="0"/>
                                          </p:val>
                                        </p:tav>
                                        <p:tav tm="100000">
                                          <p:val>
                                            <p:strVal val="#ppt_h"/>
                                          </p:val>
                                        </p:tav>
                                      </p:tavLst>
                                    </p:anim>
                                    <p:animEffect transition="in" filter="fade">
                                      <p:cBhvr>
                                        <p:cTn id="42" dur="500"/>
                                        <p:tgtEl>
                                          <p:spTgt spid="122"/>
                                        </p:tgtEl>
                                      </p:cBhvr>
                                    </p:animEffect>
                                  </p:childTnLst>
                                </p:cTn>
                              </p:par>
                              <p:par>
                                <p:cTn id="43" presetID="53" presetClass="entr" presetSubtype="16" fill="hold" grpId="0" nodeType="withEffect">
                                  <p:stCondLst>
                                    <p:cond delay="250"/>
                                  </p:stCondLst>
                                  <p:childTnLst>
                                    <p:set>
                                      <p:cBhvr>
                                        <p:cTn id="44" dur="1" fill="hold">
                                          <p:stCondLst>
                                            <p:cond delay="0"/>
                                          </p:stCondLst>
                                        </p:cTn>
                                        <p:tgtEl>
                                          <p:spTgt spid="124"/>
                                        </p:tgtEl>
                                        <p:attrNameLst>
                                          <p:attrName>style.visibility</p:attrName>
                                        </p:attrNameLst>
                                      </p:cBhvr>
                                      <p:to>
                                        <p:strVal val="visible"/>
                                      </p:to>
                                    </p:set>
                                    <p:anim calcmode="lin" valueType="num">
                                      <p:cBhvr>
                                        <p:cTn id="45" dur="500" fill="hold"/>
                                        <p:tgtEl>
                                          <p:spTgt spid="124"/>
                                        </p:tgtEl>
                                        <p:attrNameLst>
                                          <p:attrName>ppt_w</p:attrName>
                                        </p:attrNameLst>
                                      </p:cBhvr>
                                      <p:tavLst>
                                        <p:tav tm="0">
                                          <p:val>
                                            <p:fltVal val="0"/>
                                          </p:val>
                                        </p:tav>
                                        <p:tav tm="100000">
                                          <p:val>
                                            <p:strVal val="#ppt_w"/>
                                          </p:val>
                                        </p:tav>
                                      </p:tavLst>
                                    </p:anim>
                                    <p:anim calcmode="lin" valueType="num">
                                      <p:cBhvr>
                                        <p:cTn id="46" dur="500" fill="hold"/>
                                        <p:tgtEl>
                                          <p:spTgt spid="124"/>
                                        </p:tgtEl>
                                        <p:attrNameLst>
                                          <p:attrName>ppt_h</p:attrName>
                                        </p:attrNameLst>
                                      </p:cBhvr>
                                      <p:tavLst>
                                        <p:tav tm="0">
                                          <p:val>
                                            <p:fltVal val="0"/>
                                          </p:val>
                                        </p:tav>
                                        <p:tav tm="100000">
                                          <p:val>
                                            <p:strVal val="#ppt_h"/>
                                          </p:val>
                                        </p:tav>
                                      </p:tavLst>
                                    </p:anim>
                                    <p:animEffect transition="in" filter="fade">
                                      <p:cBhvr>
                                        <p:cTn id="47" dur="500"/>
                                        <p:tgtEl>
                                          <p:spTgt spid="124"/>
                                        </p:tgtEl>
                                      </p:cBhvr>
                                    </p:animEffect>
                                  </p:childTnLst>
                                </p:cTn>
                              </p:par>
                            </p:childTnLst>
                          </p:cTn>
                        </p:par>
                        <p:par>
                          <p:cTn id="48" fill="hold">
                            <p:stCondLst>
                              <p:cond delay="3250"/>
                            </p:stCondLst>
                            <p:childTnLst>
                              <p:par>
                                <p:cTn id="49" presetID="22" presetClass="entr" presetSubtype="1" fill="hold" grpId="0" nodeType="afterEffect">
                                  <p:stCondLst>
                                    <p:cond delay="0"/>
                                  </p:stCondLst>
                                  <p:childTnLst>
                                    <p:set>
                                      <p:cBhvr>
                                        <p:cTn id="50" dur="1" fill="hold">
                                          <p:stCondLst>
                                            <p:cond delay="0"/>
                                          </p:stCondLst>
                                        </p:cTn>
                                        <p:tgtEl>
                                          <p:spTgt spid="123"/>
                                        </p:tgtEl>
                                        <p:attrNameLst>
                                          <p:attrName>style.visibility</p:attrName>
                                        </p:attrNameLst>
                                      </p:cBhvr>
                                      <p:to>
                                        <p:strVal val="visible"/>
                                      </p:to>
                                    </p:set>
                                    <p:animEffect transition="in" filter="wipe(up)">
                                      <p:cBhvr>
                                        <p:cTn id="51" dur="500"/>
                                        <p:tgtEl>
                                          <p:spTgt spid="123"/>
                                        </p:tgtEl>
                                      </p:cBhvr>
                                    </p:animEffect>
                                  </p:childTnLst>
                                </p:cTn>
                              </p:par>
                            </p:childTnLst>
                          </p:cTn>
                        </p:par>
                        <p:par>
                          <p:cTn id="52" fill="hold">
                            <p:stCondLst>
                              <p:cond delay="3750"/>
                            </p:stCondLst>
                            <p:childTnLst>
                              <p:par>
                                <p:cTn id="53" presetID="49" presetClass="entr" presetSubtype="0" decel="100000" fill="hold" nodeType="afterEffect">
                                  <p:stCondLst>
                                    <p:cond delay="0"/>
                                  </p:stCondLst>
                                  <p:childTnLst>
                                    <p:set>
                                      <p:cBhvr>
                                        <p:cTn id="54" dur="1" fill="hold">
                                          <p:stCondLst>
                                            <p:cond delay="0"/>
                                          </p:stCondLst>
                                        </p:cTn>
                                        <p:tgtEl>
                                          <p:spTgt spid="11"/>
                                        </p:tgtEl>
                                        <p:attrNameLst>
                                          <p:attrName>style.visibility</p:attrName>
                                        </p:attrNameLst>
                                      </p:cBhvr>
                                      <p:to>
                                        <p:strVal val="visible"/>
                                      </p:to>
                                    </p:set>
                                    <p:anim calcmode="lin" valueType="num">
                                      <p:cBhvr>
                                        <p:cTn id="55" dur="500" fill="hold"/>
                                        <p:tgtEl>
                                          <p:spTgt spid="11"/>
                                        </p:tgtEl>
                                        <p:attrNameLst>
                                          <p:attrName>ppt_w</p:attrName>
                                        </p:attrNameLst>
                                      </p:cBhvr>
                                      <p:tavLst>
                                        <p:tav tm="0">
                                          <p:val>
                                            <p:fltVal val="0"/>
                                          </p:val>
                                        </p:tav>
                                        <p:tav tm="100000">
                                          <p:val>
                                            <p:strVal val="#ppt_w"/>
                                          </p:val>
                                        </p:tav>
                                      </p:tavLst>
                                    </p:anim>
                                    <p:anim calcmode="lin" valueType="num">
                                      <p:cBhvr>
                                        <p:cTn id="56" dur="500" fill="hold"/>
                                        <p:tgtEl>
                                          <p:spTgt spid="11"/>
                                        </p:tgtEl>
                                        <p:attrNameLst>
                                          <p:attrName>ppt_h</p:attrName>
                                        </p:attrNameLst>
                                      </p:cBhvr>
                                      <p:tavLst>
                                        <p:tav tm="0">
                                          <p:val>
                                            <p:fltVal val="0"/>
                                          </p:val>
                                        </p:tav>
                                        <p:tav tm="100000">
                                          <p:val>
                                            <p:strVal val="#ppt_h"/>
                                          </p:val>
                                        </p:tav>
                                      </p:tavLst>
                                    </p:anim>
                                    <p:anim calcmode="lin" valueType="num">
                                      <p:cBhvr>
                                        <p:cTn id="57" dur="500" fill="hold"/>
                                        <p:tgtEl>
                                          <p:spTgt spid="11"/>
                                        </p:tgtEl>
                                        <p:attrNameLst>
                                          <p:attrName>style.rotation</p:attrName>
                                        </p:attrNameLst>
                                      </p:cBhvr>
                                      <p:tavLst>
                                        <p:tav tm="0">
                                          <p:val>
                                            <p:fltVal val="360"/>
                                          </p:val>
                                        </p:tav>
                                        <p:tav tm="100000">
                                          <p:val>
                                            <p:fltVal val="0"/>
                                          </p:val>
                                        </p:tav>
                                      </p:tavLst>
                                    </p:anim>
                                    <p:animEffect transition="in" filter="fade">
                                      <p:cBhvr>
                                        <p:cTn id="58" dur="500"/>
                                        <p:tgtEl>
                                          <p:spTgt spid="11"/>
                                        </p:tgtEl>
                                      </p:cBhvr>
                                    </p:animEffect>
                                  </p:childTnLst>
                                </p:cTn>
                              </p:par>
                            </p:childTnLst>
                          </p:cTn>
                        </p:par>
                        <p:par>
                          <p:cTn id="59" fill="hold">
                            <p:stCondLst>
                              <p:cond delay="4250"/>
                            </p:stCondLst>
                            <p:childTnLst>
                              <p:par>
                                <p:cTn id="60" presetID="42" presetClass="entr" presetSubtype="0" fill="hold" grpId="0" nodeType="afterEffect">
                                  <p:stCondLst>
                                    <p:cond delay="0"/>
                                  </p:stCondLst>
                                  <p:childTnLst>
                                    <p:set>
                                      <p:cBhvr>
                                        <p:cTn id="61" dur="1" fill="hold">
                                          <p:stCondLst>
                                            <p:cond delay="0"/>
                                          </p:stCondLst>
                                        </p:cTn>
                                        <p:tgtEl>
                                          <p:spTgt spid="126"/>
                                        </p:tgtEl>
                                        <p:attrNameLst>
                                          <p:attrName>style.visibility</p:attrName>
                                        </p:attrNameLst>
                                      </p:cBhvr>
                                      <p:to>
                                        <p:strVal val="visible"/>
                                      </p:to>
                                    </p:set>
                                    <p:animEffect transition="in" filter="fade">
                                      <p:cBhvr>
                                        <p:cTn id="62" dur="500"/>
                                        <p:tgtEl>
                                          <p:spTgt spid="126"/>
                                        </p:tgtEl>
                                      </p:cBhvr>
                                    </p:animEffect>
                                    <p:anim calcmode="lin" valueType="num">
                                      <p:cBhvr>
                                        <p:cTn id="63" dur="500" fill="hold"/>
                                        <p:tgtEl>
                                          <p:spTgt spid="126"/>
                                        </p:tgtEl>
                                        <p:attrNameLst>
                                          <p:attrName>ppt_x</p:attrName>
                                        </p:attrNameLst>
                                      </p:cBhvr>
                                      <p:tavLst>
                                        <p:tav tm="0">
                                          <p:val>
                                            <p:strVal val="#ppt_x"/>
                                          </p:val>
                                        </p:tav>
                                        <p:tav tm="100000">
                                          <p:val>
                                            <p:strVal val="#ppt_x"/>
                                          </p:val>
                                        </p:tav>
                                      </p:tavLst>
                                    </p:anim>
                                    <p:anim calcmode="lin" valueType="num">
                                      <p:cBhvr>
                                        <p:cTn id="64" dur="500" fill="hold"/>
                                        <p:tgtEl>
                                          <p:spTgt spid="126"/>
                                        </p:tgtEl>
                                        <p:attrNameLst>
                                          <p:attrName>ppt_y</p:attrName>
                                        </p:attrNameLst>
                                      </p:cBhvr>
                                      <p:tavLst>
                                        <p:tav tm="0">
                                          <p:val>
                                            <p:strVal val="#ppt_y+.1"/>
                                          </p:val>
                                        </p:tav>
                                        <p:tav tm="100000">
                                          <p:val>
                                            <p:strVal val="#ppt_y"/>
                                          </p:val>
                                        </p:tav>
                                      </p:tavLst>
                                    </p:anim>
                                  </p:childTnLst>
                                </p:cTn>
                              </p:par>
                              <p:par>
                                <p:cTn id="65" presetID="53" presetClass="entr" presetSubtype="16" fill="hold" grpId="0" nodeType="withEffect">
                                  <p:stCondLst>
                                    <p:cond delay="250"/>
                                  </p:stCondLst>
                                  <p:childTnLst>
                                    <p:set>
                                      <p:cBhvr>
                                        <p:cTn id="66" dur="1" fill="hold">
                                          <p:stCondLst>
                                            <p:cond delay="0"/>
                                          </p:stCondLst>
                                        </p:cTn>
                                        <p:tgtEl>
                                          <p:spTgt spid="127"/>
                                        </p:tgtEl>
                                        <p:attrNameLst>
                                          <p:attrName>style.visibility</p:attrName>
                                        </p:attrNameLst>
                                      </p:cBhvr>
                                      <p:to>
                                        <p:strVal val="visible"/>
                                      </p:to>
                                    </p:set>
                                    <p:anim calcmode="lin" valueType="num">
                                      <p:cBhvr>
                                        <p:cTn id="67" dur="500" fill="hold"/>
                                        <p:tgtEl>
                                          <p:spTgt spid="127"/>
                                        </p:tgtEl>
                                        <p:attrNameLst>
                                          <p:attrName>ppt_w</p:attrName>
                                        </p:attrNameLst>
                                      </p:cBhvr>
                                      <p:tavLst>
                                        <p:tav tm="0">
                                          <p:val>
                                            <p:fltVal val="0"/>
                                          </p:val>
                                        </p:tav>
                                        <p:tav tm="100000">
                                          <p:val>
                                            <p:strVal val="#ppt_w"/>
                                          </p:val>
                                        </p:tav>
                                      </p:tavLst>
                                    </p:anim>
                                    <p:anim calcmode="lin" valueType="num">
                                      <p:cBhvr>
                                        <p:cTn id="68" dur="500" fill="hold"/>
                                        <p:tgtEl>
                                          <p:spTgt spid="127"/>
                                        </p:tgtEl>
                                        <p:attrNameLst>
                                          <p:attrName>ppt_h</p:attrName>
                                        </p:attrNameLst>
                                      </p:cBhvr>
                                      <p:tavLst>
                                        <p:tav tm="0">
                                          <p:val>
                                            <p:fltVal val="0"/>
                                          </p:val>
                                        </p:tav>
                                        <p:tav tm="100000">
                                          <p:val>
                                            <p:strVal val="#ppt_h"/>
                                          </p:val>
                                        </p:tav>
                                      </p:tavLst>
                                    </p:anim>
                                    <p:animEffect transition="in" filter="fade">
                                      <p:cBhvr>
                                        <p:cTn id="69" dur="500"/>
                                        <p:tgtEl>
                                          <p:spTgt spid="127"/>
                                        </p:tgtEl>
                                      </p:cBhvr>
                                    </p:animEffect>
                                  </p:childTnLst>
                                </p:cTn>
                              </p:par>
                            </p:childTnLst>
                          </p:cTn>
                        </p:par>
                        <p:par>
                          <p:cTn id="70" fill="hold">
                            <p:stCondLst>
                              <p:cond delay="5000"/>
                            </p:stCondLst>
                            <p:childTnLst>
                              <p:par>
                                <p:cTn id="71" presetID="53" presetClass="entr" presetSubtype="16" fill="hold" grpId="0" nodeType="afterEffect">
                                  <p:stCondLst>
                                    <p:cond delay="0"/>
                                  </p:stCondLst>
                                  <p:childTnLst>
                                    <p:set>
                                      <p:cBhvr>
                                        <p:cTn id="72" dur="1" fill="hold">
                                          <p:stCondLst>
                                            <p:cond delay="0"/>
                                          </p:stCondLst>
                                        </p:cTn>
                                        <p:tgtEl>
                                          <p:spTgt spid="132"/>
                                        </p:tgtEl>
                                        <p:attrNameLst>
                                          <p:attrName>style.visibility</p:attrName>
                                        </p:attrNameLst>
                                      </p:cBhvr>
                                      <p:to>
                                        <p:strVal val="visible"/>
                                      </p:to>
                                    </p:set>
                                    <p:anim calcmode="lin" valueType="num">
                                      <p:cBhvr>
                                        <p:cTn id="73" dur="500" fill="hold"/>
                                        <p:tgtEl>
                                          <p:spTgt spid="132"/>
                                        </p:tgtEl>
                                        <p:attrNameLst>
                                          <p:attrName>ppt_w</p:attrName>
                                        </p:attrNameLst>
                                      </p:cBhvr>
                                      <p:tavLst>
                                        <p:tav tm="0">
                                          <p:val>
                                            <p:fltVal val="0"/>
                                          </p:val>
                                        </p:tav>
                                        <p:tav tm="100000">
                                          <p:val>
                                            <p:strVal val="#ppt_w"/>
                                          </p:val>
                                        </p:tav>
                                      </p:tavLst>
                                    </p:anim>
                                    <p:anim calcmode="lin" valueType="num">
                                      <p:cBhvr>
                                        <p:cTn id="74" dur="500" fill="hold"/>
                                        <p:tgtEl>
                                          <p:spTgt spid="132"/>
                                        </p:tgtEl>
                                        <p:attrNameLst>
                                          <p:attrName>ppt_h</p:attrName>
                                        </p:attrNameLst>
                                      </p:cBhvr>
                                      <p:tavLst>
                                        <p:tav tm="0">
                                          <p:val>
                                            <p:fltVal val="0"/>
                                          </p:val>
                                        </p:tav>
                                        <p:tav tm="100000">
                                          <p:val>
                                            <p:strVal val="#ppt_h"/>
                                          </p:val>
                                        </p:tav>
                                      </p:tavLst>
                                    </p:anim>
                                    <p:animEffect transition="in" filter="fade">
                                      <p:cBhvr>
                                        <p:cTn id="75" dur="500"/>
                                        <p:tgtEl>
                                          <p:spTgt spid="132"/>
                                        </p:tgtEl>
                                      </p:cBhvr>
                                    </p:animEffect>
                                  </p:childTnLst>
                                </p:cTn>
                              </p:par>
                              <p:par>
                                <p:cTn id="76" presetID="53" presetClass="entr" presetSubtype="16" fill="hold" grpId="0" nodeType="withEffect">
                                  <p:stCondLst>
                                    <p:cond delay="250"/>
                                  </p:stCondLst>
                                  <p:childTnLst>
                                    <p:set>
                                      <p:cBhvr>
                                        <p:cTn id="77" dur="1" fill="hold">
                                          <p:stCondLst>
                                            <p:cond delay="0"/>
                                          </p:stCondLst>
                                        </p:cTn>
                                        <p:tgtEl>
                                          <p:spTgt spid="134"/>
                                        </p:tgtEl>
                                        <p:attrNameLst>
                                          <p:attrName>style.visibility</p:attrName>
                                        </p:attrNameLst>
                                      </p:cBhvr>
                                      <p:to>
                                        <p:strVal val="visible"/>
                                      </p:to>
                                    </p:set>
                                    <p:anim calcmode="lin" valueType="num">
                                      <p:cBhvr>
                                        <p:cTn id="78" dur="500" fill="hold"/>
                                        <p:tgtEl>
                                          <p:spTgt spid="134"/>
                                        </p:tgtEl>
                                        <p:attrNameLst>
                                          <p:attrName>ppt_w</p:attrName>
                                        </p:attrNameLst>
                                      </p:cBhvr>
                                      <p:tavLst>
                                        <p:tav tm="0">
                                          <p:val>
                                            <p:fltVal val="0"/>
                                          </p:val>
                                        </p:tav>
                                        <p:tav tm="100000">
                                          <p:val>
                                            <p:strVal val="#ppt_w"/>
                                          </p:val>
                                        </p:tav>
                                      </p:tavLst>
                                    </p:anim>
                                    <p:anim calcmode="lin" valueType="num">
                                      <p:cBhvr>
                                        <p:cTn id="79" dur="500" fill="hold"/>
                                        <p:tgtEl>
                                          <p:spTgt spid="134"/>
                                        </p:tgtEl>
                                        <p:attrNameLst>
                                          <p:attrName>ppt_h</p:attrName>
                                        </p:attrNameLst>
                                      </p:cBhvr>
                                      <p:tavLst>
                                        <p:tav tm="0">
                                          <p:val>
                                            <p:fltVal val="0"/>
                                          </p:val>
                                        </p:tav>
                                        <p:tav tm="100000">
                                          <p:val>
                                            <p:strVal val="#ppt_h"/>
                                          </p:val>
                                        </p:tav>
                                      </p:tavLst>
                                    </p:anim>
                                    <p:animEffect transition="in" filter="fade">
                                      <p:cBhvr>
                                        <p:cTn id="80" dur="500"/>
                                        <p:tgtEl>
                                          <p:spTgt spid="134"/>
                                        </p:tgtEl>
                                      </p:cBhvr>
                                    </p:animEffect>
                                  </p:childTnLst>
                                </p:cTn>
                              </p:par>
                            </p:childTnLst>
                          </p:cTn>
                        </p:par>
                        <p:par>
                          <p:cTn id="81" fill="hold">
                            <p:stCondLst>
                              <p:cond delay="5750"/>
                            </p:stCondLst>
                            <p:childTnLst>
                              <p:par>
                                <p:cTn id="82" presetID="22" presetClass="entr" presetSubtype="1" fill="hold" grpId="0" nodeType="afterEffect">
                                  <p:stCondLst>
                                    <p:cond delay="0"/>
                                  </p:stCondLst>
                                  <p:childTnLst>
                                    <p:set>
                                      <p:cBhvr>
                                        <p:cTn id="83" dur="1" fill="hold">
                                          <p:stCondLst>
                                            <p:cond delay="0"/>
                                          </p:stCondLst>
                                        </p:cTn>
                                        <p:tgtEl>
                                          <p:spTgt spid="133"/>
                                        </p:tgtEl>
                                        <p:attrNameLst>
                                          <p:attrName>style.visibility</p:attrName>
                                        </p:attrNameLst>
                                      </p:cBhvr>
                                      <p:to>
                                        <p:strVal val="visible"/>
                                      </p:to>
                                    </p:set>
                                    <p:animEffect transition="in" filter="wipe(up)">
                                      <p:cBhvr>
                                        <p:cTn id="84" dur="500"/>
                                        <p:tgtEl>
                                          <p:spTgt spid="133"/>
                                        </p:tgtEl>
                                      </p:cBhvr>
                                    </p:animEffect>
                                  </p:childTnLst>
                                </p:cTn>
                              </p:par>
                            </p:childTnLst>
                          </p:cTn>
                        </p:par>
                        <p:par>
                          <p:cTn id="85" fill="hold">
                            <p:stCondLst>
                              <p:cond delay="6250"/>
                            </p:stCondLst>
                            <p:childTnLst>
                              <p:par>
                                <p:cTn id="86" presetID="49" presetClass="entr" presetSubtype="0" decel="100000" fill="hold" nodeType="afterEffect">
                                  <p:stCondLst>
                                    <p:cond delay="0"/>
                                  </p:stCondLst>
                                  <p:childTnLst>
                                    <p:set>
                                      <p:cBhvr>
                                        <p:cTn id="87" dur="1" fill="hold">
                                          <p:stCondLst>
                                            <p:cond delay="0"/>
                                          </p:stCondLst>
                                        </p:cTn>
                                        <p:tgtEl>
                                          <p:spTgt spid="15"/>
                                        </p:tgtEl>
                                        <p:attrNameLst>
                                          <p:attrName>style.visibility</p:attrName>
                                        </p:attrNameLst>
                                      </p:cBhvr>
                                      <p:to>
                                        <p:strVal val="visible"/>
                                      </p:to>
                                    </p:set>
                                    <p:anim calcmode="lin" valueType="num">
                                      <p:cBhvr>
                                        <p:cTn id="88" dur="500" fill="hold"/>
                                        <p:tgtEl>
                                          <p:spTgt spid="15"/>
                                        </p:tgtEl>
                                        <p:attrNameLst>
                                          <p:attrName>ppt_w</p:attrName>
                                        </p:attrNameLst>
                                      </p:cBhvr>
                                      <p:tavLst>
                                        <p:tav tm="0">
                                          <p:val>
                                            <p:fltVal val="0"/>
                                          </p:val>
                                        </p:tav>
                                        <p:tav tm="100000">
                                          <p:val>
                                            <p:strVal val="#ppt_w"/>
                                          </p:val>
                                        </p:tav>
                                      </p:tavLst>
                                    </p:anim>
                                    <p:anim calcmode="lin" valueType="num">
                                      <p:cBhvr>
                                        <p:cTn id="89" dur="500" fill="hold"/>
                                        <p:tgtEl>
                                          <p:spTgt spid="15"/>
                                        </p:tgtEl>
                                        <p:attrNameLst>
                                          <p:attrName>ppt_h</p:attrName>
                                        </p:attrNameLst>
                                      </p:cBhvr>
                                      <p:tavLst>
                                        <p:tav tm="0">
                                          <p:val>
                                            <p:fltVal val="0"/>
                                          </p:val>
                                        </p:tav>
                                        <p:tav tm="100000">
                                          <p:val>
                                            <p:strVal val="#ppt_h"/>
                                          </p:val>
                                        </p:tav>
                                      </p:tavLst>
                                    </p:anim>
                                    <p:anim calcmode="lin" valueType="num">
                                      <p:cBhvr>
                                        <p:cTn id="90" dur="500" fill="hold"/>
                                        <p:tgtEl>
                                          <p:spTgt spid="15"/>
                                        </p:tgtEl>
                                        <p:attrNameLst>
                                          <p:attrName>style.rotation</p:attrName>
                                        </p:attrNameLst>
                                      </p:cBhvr>
                                      <p:tavLst>
                                        <p:tav tm="0">
                                          <p:val>
                                            <p:fltVal val="360"/>
                                          </p:val>
                                        </p:tav>
                                        <p:tav tm="100000">
                                          <p:val>
                                            <p:fltVal val="0"/>
                                          </p:val>
                                        </p:tav>
                                      </p:tavLst>
                                    </p:anim>
                                    <p:animEffect transition="in" filter="fade">
                                      <p:cBhvr>
                                        <p:cTn id="91" dur="500"/>
                                        <p:tgtEl>
                                          <p:spTgt spid="15"/>
                                        </p:tgtEl>
                                      </p:cBhvr>
                                    </p:animEffect>
                                  </p:childTnLst>
                                </p:cTn>
                              </p:par>
                            </p:childTnLst>
                          </p:cTn>
                        </p:par>
                        <p:par>
                          <p:cTn id="92" fill="hold">
                            <p:stCondLst>
                              <p:cond delay="6750"/>
                            </p:stCondLst>
                            <p:childTnLst>
                              <p:par>
                                <p:cTn id="93" presetID="42" presetClass="entr" presetSubtype="0" fill="hold" grpId="0" nodeType="afterEffect">
                                  <p:stCondLst>
                                    <p:cond delay="0"/>
                                  </p:stCondLst>
                                  <p:childTnLst>
                                    <p:set>
                                      <p:cBhvr>
                                        <p:cTn id="94" dur="1" fill="hold">
                                          <p:stCondLst>
                                            <p:cond delay="0"/>
                                          </p:stCondLst>
                                        </p:cTn>
                                        <p:tgtEl>
                                          <p:spTgt spid="136"/>
                                        </p:tgtEl>
                                        <p:attrNameLst>
                                          <p:attrName>style.visibility</p:attrName>
                                        </p:attrNameLst>
                                      </p:cBhvr>
                                      <p:to>
                                        <p:strVal val="visible"/>
                                      </p:to>
                                    </p:set>
                                    <p:animEffect transition="in" filter="fade">
                                      <p:cBhvr>
                                        <p:cTn id="95" dur="500"/>
                                        <p:tgtEl>
                                          <p:spTgt spid="136"/>
                                        </p:tgtEl>
                                      </p:cBhvr>
                                    </p:animEffect>
                                    <p:anim calcmode="lin" valueType="num">
                                      <p:cBhvr>
                                        <p:cTn id="96" dur="500" fill="hold"/>
                                        <p:tgtEl>
                                          <p:spTgt spid="136"/>
                                        </p:tgtEl>
                                        <p:attrNameLst>
                                          <p:attrName>ppt_x</p:attrName>
                                        </p:attrNameLst>
                                      </p:cBhvr>
                                      <p:tavLst>
                                        <p:tav tm="0">
                                          <p:val>
                                            <p:strVal val="#ppt_x"/>
                                          </p:val>
                                        </p:tav>
                                        <p:tav tm="100000">
                                          <p:val>
                                            <p:strVal val="#ppt_x"/>
                                          </p:val>
                                        </p:tav>
                                      </p:tavLst>
                                    </p:anim>
                                    <p:anim calcmode="lin" valueType="num">
                                      <p:cBhvr>
                                        <p:cTn id="97" dur="500" fill="hold"/>
                                        <p:tgtEl>
                                          <p:spTgt spid="136"/>
                                        </p:tgtEl>
                                        <p:attrNameLst>
                                          <p:attrName>ppt_y</p:attrName>
                                        </p:attrNameLst>
                                      </p:cBhvr>
                                      <p:tavLst>
                                        <p:tav tm="0">
                                          <p:val>
                                            <p:strVal val="#ppt_y+.1"/>
                                          </p:val>
                                        </p:tav>
                                        <p:tav tm="100000">
                                          <p:val>
                                            <p:strVal val="#ppt_y"/>
                                          </p:val>
                                        </p:tav>
                                      </p:tavLst>
                                    </p:anim>
                                  </p:childTnLst>
                                </p:cTn>
                              </p:par>
                              <p:par>
                                <p:cTn id="98" presetID="53" presetClass="entr" presetSubtype="16" fill="hold" grpId="0" nodeType="withEffect">
                                  <p:stCondLst>
                                    <p:cond delay="250"/>
                                  </p:stCondLst>
                                  <p:childTnLst>
                                    <p:set>
                                      <p:cBhvr>
                                        <p:cTn id="99" dur="1" fill="hold">
                                          <p:stCondLst>
                                            <p:cond delay="0"/>
                                          </p:stCondLst>
                                        </p:cTn>
                                        <p:tgtEl>
                                          <p:spTgt spid="137"/>
                                        </p:tgtEl>
                                        <p:attrNameLst>
                                          <p:attrName>style.visibility</p:attrName>
                                        </p:attrNameLst>
                                      </p:cBhvr>
                                      <p:to>
                                        <p:strVal val="visible"/>
                                      </p:to>
                                    </p:set>
                                    <p:anim calcmode="lin" valueType="num">
                                      <p:cBhvr>
                                        <p:cTn id="100" dur="500" fill="hold"/>
                                        <p:tgtEl>
                                          <p:spTgt spid="137"/>
                                        </p:tgtEl>
                                        <p:attrNameLst>
                                          <p:attrName>ppt_w</p:attrName>
                                        </p:attrNameLst>
                                      </p:cBhvr>
                                      <p:tavLst>
                                        <p:tav tm="0">
                                          <p:val>
                                            <p:fltVal val="0"/>
                                          </p:val>
                                        </p:tav>
                                        <p:tav tm="100000">
                                          <p:val>
                                            <p:strVal val="#ppt_w"/>
                                          </p:val>
                                        </p:tav>
                                      </p:tavLst>
                                    </p:anim>
                                    <p:anim calcmode="lin" valueType="num">
                                      <p:cBhvr>
                                        <p:cTn id="101" dur="500" fill="hold"/>
                                        <p:tgtEl>
                                          <p:spTgt spid="137"/>
                                        </p:tgtEl>
                                        <p:attrNameLst>
                                          <p:attrName>ppt_h</p:attrName>
                                        </p:attrNameLst>
                                      </p:cBhvr>
                                      <p:tavLst>
                                        <p:tav tm="0">
                                          <p:val>
                                            <p:fltVal val="0"/>
                                          </p:val>
                                        </p:tav>
                                        <p:tav tm="100000">
                                          <p:val>
                                            <p:strVal val="#ppt_h"/>
                                          </p:val>
                                        </p:tav>
                                      </p:tavLst>
                                    </p:anim>
                                    <p:animEffect transition="in" filter="fade">
                                      <p:cBhvr>
                                        <p:cTn id="102" dur="500"/>
                                        <p:tgtEl>
                                          <p:spTgt spid="1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 grpId="0" animBg="1"/>
      <p:bldP spid="113" grpId="0" animBg="1"/>
      <p:bldP spid="114" grpId="0" animBg="1"/>
      <p:bldP spid="116" grpId="0"/>
      <p:bldP spid="117" grpId="0"/>
      <p:bldP spid="122" grpId="0" animBg="1"/>
      <p:bldP spid="123" grpId="0" animBg="1"/>
      <p:bldP spid="124" grpId="0" animBg="1"/>
      <p:bldP spid="126" grpId="0"/>
      <p:bldP spid="127" grpId="0"/>
      <p:bldP spid="132" grpId="0" animBg="1"/>
      <p:bldP spid="133" grpId="0" animBg="1"/>
      <p:bldP spid="134" grpId="0" animBg="1"/>
      <p:bldP spid="136" grpId="0"/>
      <p:bldP spid="137"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7" name="Rectangle 26">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Rectangle 29">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552AF8DE-FC95-6686-4647-A848D62DC935}"/>
              </a:ext>
            </a:extLst>
          </p:cNvPr>
          <p:cNvSpPr/>
          <p:nvPr/>
        </p:nvSpPr>
        <p:spPr>
          <a:xfrm>
            <a:off x="2012715" y="986113"/>
            <a:ext cx="10214899" cy="3587909"/>
          </a:xfrm>
          <a:prstGeom prst="rect">
            <a:avLst/>
          </a:prstGeom>
        </p:spPr>
        <p:txBody>
          <a:bodyPr vert="horz" lIns="91440" tIns="45720" rIns="91440" bIns="45720" rtlCol="0" anchor="ctr">
            <a:normAutofit fontScale="70000" lnSpcReduction="20000"/>
          </a:bodyPr>
          <a:lstStyle/>
          <a:p>
            <a:pPr>
              <a:lnSpc>
                <a:spcPct val="90000"/>
              </a:lnSpc>
              <a:spcAft>
                <a:spcPts val="600"/>
              </a:spcAft>
            </a:pPr>
            <a:r>
              <a:rPr lang="en-US" sz="4000">
                <a:ln w="0"/>
                <a:effectLst>
                  <a:outerShdw blurRad="38100" dist="19050" dir="2700000" algn="tl" rotWithShape="0">
                    <a:schemeClr val="dk1">
                      <a:alpha val="40000"/>
                    </a:schemeClr>
                  </a:outerShdw>
                </a:effectLst>
              </a:rPr>
              <a:t>THE USE OF DIGITAL LITERACY FOR EMPLOYEE WELL</a:t>
            </a:r>
          </a:p>
          <a:p>
            <a:pPr>
              <a:lnSpc>
                <a:spcPct val="90000"/>
              </a:lnSpc>
              <a:spcAft>
                <a:spcPts val="600"/>
              </a:spcAft>
            </a:pPr>
            <a:r>
              <a:rPr lang="en-US" sz="4000">
                <a:ln w="0"/>
                <a:effectLst>
                  <a:outerShdw blurRad="38100" dist="19050" dir="2700000" algn="tl" rotWithShape="0">
                    <a:schemeClr val="dk1">
                      <a:alpha val="40000"/>
                    </a:schemeClr>
                  </a:outerShdw>
                </a:effectLst>
              </a:rPr>
              <a:t>BEING  AND THEIR PROFESSIONAL</a:t>
            </a:r>
          </a:p>
          <a:p>
            <a:pPr>
              <a:lnSpc>
                <a:spcPct val="90000"/>
              </a:lnSpc>
              <a:spcAft>
                <a:spcPts val="600"/>
              </a:spcAft>
            </a:pPr>
            <a:r>
              <a:rPr lang="en-US" sz="4000">
                <a:ln w="0"/>
                <a:effectLst>
                  <a:outerShdw blurRad="38100" dist="19050" dir="2700000" algn="tl" rotWithShape="0">
                    <a:schemeClr val="dk1">
                      <a:alpha val="40000"/>
                    </a:schemeClr>
                  </a:outerShdw>
                </a:effectLst>
              </a:rPr>
              <a:t>CAREER DEVELONMENT</a:t>
            </a:r>
          </a:p>
          <a:p>
            <a:pPr indent="-228600">
              <a:lnSpc>
                <a:spcPct val="90000"/>
              </a:lnSpc>
              <a:spcAft>
                <a:spcPts val="600"/>
              </a:spcAft>
              <a:buFont typeface="Arial" panose="020B0604020202020204" pitchFamily="34" charset="0"/>
              <a:buChar char="•"/>
            </a:pPr>
            <a:endParaRPr lang="en-US" sz="2400">
              <a:ln w="0"/>
              <a:effectLst>
                <a:outerShdw blurRad="38100" dist="19050" dir="2700000" algn="tl" rotWithShape="0">
                  <a:schemeClr val="dk1">
                    <a:alpha val="40000"/>
                  </a:schemeClr>
                </a:outerShdw>
              </a:effectLst>
            </a:endParaRPr>
          </a:p>
          <a:p>
            <a:pPr indent="-228600">
              <a:lnSpc>
                <a:spcPct val="90000"/>
              </a:lnSpc>
              <a:spcAft>
                <a:spcPts val="600"/>
              </a:spcAft>
              <a:buFont typeface="Arial" panose="020B0604020202020204" pitchFamily="34" charset="0"/>
              <a:buChar char="•"/>
            </a:pPr>
            <a:endParaRPr lang="en-US" sz="2400">
              <a:ln w="0"/>
              <a:effectLst>
                <a:outerShdw blurRad="38100" dist="19050" dir="2700000" algn="tl" rotWithShape="0">
                  <a:schemeClr val="dk1">
                    <a:alpha val="40000"/>
                  </a:schemeClr>
                </a:outerShdw>
              </a:effectLst>
            </a:endParaRPr>
          </a:p>
          <a:p>
            <a:pPr indent="-228600">
              <a:lnSpc>
                <a:spcPct val="90000"/>
              </a:lnSpc>
              <a:spcAft>
                <a:spcPts val="600"/>
              </a:spcAft>
              <a:buFont typeface="Arial" panose="020B0604020202020204" pitchFamily="34" charset="0"/>
              <a:buChar char="•"/>
            </a:pPr>
            <a:endParaRPr lang="en-US" sz="2400" b="1"/>
          </a:p>
          <a:p>
            <a:pPr indent="-228600">
              <a:lnSpc>
                <a:spcPct val="90000"/>
              </a:lnSpc>
              <a:spcAft>
                <a:spcPts val="600"/>
              </a:spcAft>
              <a:buFont typeface="Arial" panose="020B0604020202020204" pitchFamily="34" charset="0"/>
              <a:buChar char="•"/>
            </a:pPr>
            <a:endParaRPr lang="en-US" sz="2400" b="1"/>
          </a:p>
          <a:p>
            <a:pPr indent="-228600">
              <a:lnSpc>
                <a:spcPct val="90000"/>
              </a:lnSpc>
              <a:spcAft>
                <a:spcPts val="600"/>
              </a:spcAft>
              <a:buFont typeface="Arial" panose="020B0604020202020204" pitchFamily="34" charset="0"/>
              <a:buChar char="•"/>
            </a:pPr>
            <a:endParaRPr lang="en-US" sz="2400" b="1"/>
          </a:p>
          <a:p>
            <a:pPr indent="-228600">
              <a:lnSpc>
                <a:spcPct val="90000"/>
              </a:lnSpc>
              <a:spcAft>
                <a:spcPts val="600"/>
              </a:spcAft>
              <a:buFont typeface="Arial" panose="020B0604020202020204" pitchFamily="34" charset="0"/>
              <a:buChar char="•"/>
            </a:pPr>
            <a:endParaRPr lang="en-US" sz="2400" b="1"/>
          </a:p>
          <a:p>
            <a:pPr indent="-228600">
              <a:lnSpc>
                <a:spcPct val="90000"/>
              </a:lnSpc>
              <a:spcAft>
                <a:spcPts val="600"/>
              </a:spcAft>
              <a:buFont typeface="Arial" panose="020B0604020202020204" pitchFamily="34" charset="0"/>
              <a:buChar char="•"/>
            </a:pPr>
            <a:endParaRPr lang="en-US" sz="2400" b="1"/>
          </a:p>
          <a:p>
            <a:pPr indent="-228600">
              <a:lnSpc>
                <a:spcPct val="90000"/>
              </a:lnSpc>
              <a:spcAft>
                <a:spcPts val="600"/>
              </a:spcAft>
              <a:buFont typeface="Arial" panose="020B0604020202020204" pitchFamily="34" charset="0"/>
              <a:buChar char="•"/>
            </a:pPr>
            <a:endParaRPr lang="en-US" sz="2400" b="1"/>
          </a:p>
          <a:p>
            <a:pPr indent="-228600">
              <a:lnSpc>
                <a:spcPct val="90000"/>
              </a:lnSpc>
              <a:spcAft>
                <a:spcPts val="600"/>
              </a:spcAft>
              <a:buFont typeface="Arial" panose="020B0604020202020204" pitchFamily="34" charset="0"/>
              <a:buChar char="•"/>
            </a:pPr>
            <a:r>
              <a:rPr lang="en-US" sz="2900" b="1"/>
              <a:t>PRESENTED BY: </a:t>
            </a:r>
            <a:r>
              <a:rPr lang="en-US" sz="2900" b="1" err="1"/>
              <a:t>Eikechukwu</a:t>
            </a:r>
            <a:r>
              <a:rPr lang="en-US" sz="2900" b="1"/>
              <a:t> </a:t>
            </a:r>
            <a:r>
              <a:rPr lang="en-US" sz="2900" b="1" err="1"/>
              <a:t>Nzedigwu</a:t>
            </a:r>
            <a:endParaRPr lang="en-US" sz="2900" b="1"/>
          </a:p>
          <a:p>
            <a:pPr>
              <a:lnSpc>
                <a:spcPct val="90000"/>
              </a:lnSpc>
              <a:spcAft>
                <a:spcPts val="600"/>
              </a:spcAft>
            </a:pPr>
            <a:endParaRPr lang="en-US" sz="2400" b="1"/>
          </a:p>
          <a:p>
            <a:pPr indent="-228600">
              <a:lnSpc>
                <a:spcPct val="90000"/>
              </a:lnSpc>
              <a:spcAft>
                <a:spcPts val="600"/>
              </a:spcAft>
              <a:buFont typeface="Arial" panose="020B0604020202020204" pitchFamily="34" charset="0"/>
              <a:buChar char="•"/>
            </a:pPr>
            <a:endParaRPr lang="en-US" sz="2400">
              <a:ln w="0"/>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3059280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6">
            <a:extLst>
              <a:ext uri="{FF2B5EF4-FFF2-40B4-BE49-F238E27FC236}">
                <a16:creationId xmlns:a16="http://schemas.microsoft.com/office/drawing/2014/main" id="{A7895A40-19A4-42D6-9D30-DBC1E8002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8">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0">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11067024"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2B7E7DA1-A8DA-0DAC-B4BB-798D255D16B5}"/>
              </a:ext>
            </a:extLst>
          </p:cNvPr>
          <p:cNvSpPr/>
          <p:nvPr/>
        </p:nvSpPr>
        <p:spPr>
          <a:xfrm>
            <a:off x="793980" y="1581686"/>
            <a:ext cx="9819993" cy="4641314"/>
          </a:xfrm>
          <a:prstGeom prst="rect">
            <a:avLst/>
          </a:prstGeom>
        </p:spPr>
        <p:txBody>
          <a:bodyPr vert="horz" lIns="91440" tIns="45720" rIns="91440" bIns="45720" rtlCol="0" anchor="t">
            <a:normAutofit fontScale="25000" lnSpcReduction="20000"/>
          </a:bodyPr>
          <a:lstStyle/>
          <a:p>
            <a:pPr>
              <a:lnSpc>
                <a:spcPct val="90000"/>
              </a:lnSpc>
              <a:spcBef>
                <a:spcPct val="0"/>
              </a:spcBef>
              <a:spcAft>
                <a:spcPts val="600"/>
              </a:spcAft>
            </a:pPr>
            <a:r>
              <a:rPr lang="en-US" sz="16000" b="0" i="0" kern="1200">
                <a:solidFill>
                  <a:schemeClr val="tx1"/>
                </a:solidFill>
                <a:latin typeface="+mj-lt"/>
                <a:ea typeface="+mj-ea"/>
                <a:cs typeface="+mj-cs"/>
              </a:rPr>
              <a:t>What Is Digital Literacy</a:t>
            </a:r>
            <a:r>
              <a:rPr lang="en-US" sz="14400" b="0" i="0" kern="1200">
                <a:solidFill>
                  <a:schemeClr val="tx1"/>
                </a:solidFill>
                <a:latin typeface="+mj-lt"/>
                <a:ea typeface="+mj-ea"/>
                <a:cs typeface="+mj-cs"/>
              </a:rPr>
              <a:t>?</a:t>
            </a:r>
            <a:r>
              <a:rPr lang="en-US" sz="14400"/>
              <a:t> </a:t>
            </a:r>
          </a:p>
          <a:p>
            <a:pPr>
              <a:lnSpc>
                <a:spcPct val="90000"/>
              </a:lnSpc>
              <a:spcBef>
                <a:spcPct val="0"/>
              </a:spcBef>
              <a:spcAft>
                <a:spcPts val="600"/>
              </a:spcAft>
            </a:pPr>
            <a:endParaRPr lang="en-US" sz="6500"/>
          </a:p>
          <a:p>
            <a:pPr>
              <a:lnSpc>
                <a:spcPct val="90000"/>
              </a:lnSpc>
              <a:spcBef>
                <a:spcPct val="0"/>
              </a:spcBef>
              <a:spcAft>
                <a:spcPts val="600"/>
              </a:spcAft>
            </a:pPr>
            <a:endParaRPr lang="en-US" sz="11200"/>
          </a:p>
          <a:p>
            <a:pPr>
              <a:lnSpc>
                <a:spcPct val="90000"/>
              </a:lnSpc>
              <a:spcBef>
                <a:spcPct val="0"/>
              </a:spcBef>
              <a:spcAft>
                <a:spcPts val="600"/>
              </a:spcAft>
            </a:pPr>
            <a:r>
              <a:rPr lang="en-US" sz="11200"/>
              <a:t>Digital literacy means being able to understand and use technology. It also involves the ability to find, use and create information online in a beneficial and useful way. It includes practical technical skills, collaboration skills, social and cultural skills and critical thinking. Digital literacy involves proficiency in using digital devices to access the internet, to discover, create review, evaluate and use information via different platforms</a:t>
            </a:r>
            <a:endParaRPr lang="en-US" sz="11200" b="0" kern="1200" cap="none" spc="0">
              <a:ln w="0"/>
              <a:solidFill>
                <a:schemeClr val="tx1"/>
              </a:solidFill>
              <a:effectLst>
                <a:outerShdw blurRad="38100" dist="19050" dir="2700000" algn="tl" rotWithShape="0">
                  <a:schemeClr val="dk1">
                    <a:alpha val="40000"/>
                  </a:schemeClr>
                </a:outerShdw>
              </a:effectLst>
              <a:latin typeface="+mj-lt"/>
              <a:ea typeface="+mj-ea"/>
              <a:cs typeface="+mj-cs"/>
            </a:endParaRPr>
          </a:p>
        </p:txBody>
      </p:sp>
      <p:sp>
        <p:nvSpPr>
          <p:cNvPr id="15" name="Rectangle 14">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172813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790EB5F-AB94-8E61-3AEE-22F27E926B85}"/>
              </a:ext>
            </a:extLst>
          </p:cNvPr>
          <p:cNvSpPr/>
          <p:nvPr/>
        </p:nvSpPr>
        <p:spPr>
          <a:xfrm rot="10800000" flipV="1">
            <a:off x="1494255" y="559850"/>
            <a:ext cx="9588500" cy="1016000"/>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2400" b="1" i="0" kern="1200">
                <a:solidFill>
                  <a:schemeClr val="bg1"/>
                </a:solidFill>
                <a:latin typeface="+mj-lt"/>
                <a:ea typeface="+mj-ea"/>
                <a:cs typeface="+mj-cs"/>
              </a:rPr>
              <a:t>EXAMPLES OF DIGIEXAMPLES OF DIGITAL TECHNOLOGIES</a:t>
            </a:r>
            <a:r>
              <a:rPr lang="en-US" sz="2400" b="1">
                <a:solidFill>
                  <a:schemeClr val="bg1"/>
                </a:solidFill>
              </a:rPr>
              <a:t> </a:t>
            </a:r>
            <a:r>
              <a:rPr lang="en-US" sz="2400" b="1" i="0" kern="1200">
                <a:solidFill>
                  <a:schemeClr val="bg1"/>
                </a:solidFill>
                <a:latin typeface="+mj-lt"/>
                <a:ea typeface="+mj-ea"/>
                <a:cs typeface="+mj-cs"/>
              </a:rPr>
              <a:t>USED IN THE </a:t>
            </a:r>
            <a:r>
              <a:rPr lang="en-US" sz="2400" b="1">
                <a:solidFill>
                  <a:schemeClr val="bg1"/>
                </a:solidFill>
                <a:latin typeface="+mj-lt"/>
                <a:ea typeface="+mj-ea"/>
                <a:cs typeface="+mj-cs"/>
              </a:rPr>
              <a:t>NHS</a:t>
            </a:r>
            <a:endParaRPr lang="en-GB" sz="2400">
              <a:solidFill>
                <a:schemeClr val="bg1"/>
              </a:solidFill>
            </a:endParaRPr>
          </a:p>
        </p:txBody>
      </p:sp>
      <p:pic>
        <p:nvPicPr>
          <p:cNvPr id="3" name="Picture 2">
            <a:extLst>
              <a:ext uri="{FF2B5EF4-FFF2-40B4-BE49-F238E27FC236}">
                <a16:creationId xmlns:a16="http://schemas.microsoft.com/office/drawing/2014/main" id="{2760F688-46DC-728E-C609-77D17CDEAE8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430087" y="2366569"/>
            <a:ext cx="2248898" cy="1686674"/>
          </a:xfrm>
          <a:prstGeom prst="rect">
            <a:avLst/>
          </a:prstGeom>
        </p:spPr>
      </p:pic>
      <p:pic>
        <p:nvPicPr>
          <p:cNvPr id="4" name="Picture 3" descr="Timeline&#10;&#10;Description automatically generated with low confidence">
            <a:extLst>
              <a:ext uri="{FF2B5EF4-FFF2-40B4-BE49-F238E27FC236}">
                <a16:creationId xmlns:a16="http://schemas.microsoft.com/office/drawing/2014/main" id="{E9783C58-16E9-2FFB-6C3C-C7D395ED851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098908" y="2421598"/>
            <a:ext cx="4379194" cy="1686674"/>
          </a:xfrm>
          <a:prstGeom prst="rect">
            <a:avLst/>
          </a:prstGeom>
        </p:spPr>
      </p:pic>
      <p:pic>
        <p:nvPicPr>
          <p:cNvPr id="5" name="Picture 4" descr="A group of computer monitors&#10;&#10;Description automatically generated with low confidence">
            <a:extLst>
              <a:ext uri="{FF2B5EF4-FFF2-40B4-BE49-F238E27FC236}">
                <a16:creationId xmlns:a16="http://schemas.microsoft.com/office/drawing/2014/main" id="{E2B00140-F13F-236D-2EAA-1BDE0A2E4631}"/>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276472" y="2421598"/>
            <a:ext cx="1822436" cy="1743638"/>
          </a:xfrm>
          <a:prstGeom prst="rect">
            <a:avLst/>
          </a:prstGeom>
        </p:spPr>
      </p:pic>
      <p:pic>
        <p:nvPicPr>
          <p:cNvPr id="6" name="Picture 5" descr="A picture containing indoor, close, silver&#10;&#10;Description automatically generated">
            <a:extLst>
              <a:ext uri="{FF2B5EF4-FFF2-40B4-BE49-F238E27FC236}">
                <a16:creationId xmlns:a16="http://schemas.microsoft.com/office/drawing/2014/main" id="{4ADD16B4-F9B7-A309-4C67-EE4EE68F8B73}"/>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2570136" y="4237799"/>
            <a:ext cx="1822437" cy="1904929"/>
          </a:xfrm>
          <a:prstGeom prst="rect">
            <a:avLst/>
          </a:prstGeom>
        </p:spPr>
      </p:pic>
      <p:pic>
        <p:nvPicPr>
          <p:cNvPr id="8" name="Picture 7" descr="A group of people holding cell phones&#10;&#10;Description automatically generated with medium confidence">
            <a:extLst>
              <a:ext uri="{FF2B5EF4-FFF2-40B4-BE49-F238E27FC236}">
                <a16:creationId xmlns:a16="http://schemas.microsoft.com/office/drawing/2014/main" id="{E723731D-A2A5-D79A-5643-607229CFDED2}"/>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4513723" y="4254224"/>
            <a:ext cx="1531412" cy="1904928"/>
          </a:xfrm>
          <a:prstGeom prst="rect">
            <a:avLst/>
          </a:prstGeom>
        </p:spPr>
      </p:pic>
      <p:pic>
        <p:nvPicPr>
          <p:cNvPr id="9" name="Picture 8" descr="A person holding a cell phone&#10;&#10;Description automatically generated with low confidence">
            <a:extLst>
              <a:ext uri="{FF2B5EF4-FFF2-40B4-BE49-F238E27FC236}">
                <a16:creationId xmlns:a16="http://schemas.microsoft.com/office/drawing/2014/main" id="{509C5445-92D1-8359-41DB-F70374E62365}"/>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6143283" y="4311989"/>
            <a:ext cx="1598705" cy="1830739"/>
          </a:xfrm>
          <a:prstGeom prst="rect">
            <a:avLst/>
          </a:prstGeom>
        </p:spPr>
      </p:pic>
      <p:pic>
        <p:nvPicPr>
          <p:cNvPr id="10" name="Picture 9" descr="Smiling hospital staff">
            <a:extLst>
              <a:ext uri="{FF2B5EF4-FFF2-40B4-BE49-F238E27FC236}">
                <a16:creationId xmlns:a16="http://schemas.microsoft.com/office/drawing/2014/main" id="{FE1E7BCA-4D9A-92BA-153B-5CF2E178BF92}"/>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7763760" y="4163301"/>
            <a:ext cx="2915225" cy="2045620"/>
          </a:xfrm>
          <a:prstGeom prst="rect">
            <a:avLst/>
          </a:prstGeom>
        </p:spPr>
      </p:pic>
      <p:sp>
        <p:nvSpPr>
          <p:cNvPr id="12" name="TextBox 11">
            <a:extLst>
              <a:ext uri="{FF2B5EF4-FFF2-40B4-BE49-F238E27FC236}">
                <a16:creationId xmlns:a16="http://schemas.microsoft.com/office/drawing/2014/main" id="{681F40D9-8D32-5C55-38BA-1FF5FF659381}"/>
              </a:ext>
            </a:extLst>
          </p:cNvPr>
          <p:cNvSpPr txBox="1"/>
          <p:nvPr/>
        </p:nvSpPr>
        <p:spPr>
          <a:xfrm>
            <a:off x="194511" y="3852939"/>
            <a:ext cx="6093994" cy="2031325"/>
          </a:xfrm>
          <a:prstGeom prst="rect">
            <a:avLst/>
          </a:prstGeom>
          <a:noFill/>
        </p:spPr>
        <p:txBody>
          <a:bodyPr wrap="square">
            <a:spAutoFit/>
          </a:bodyPr>
          <a:lstStyle/>
          <a:p>
            <a:pPr marL="171450" indent="-171450">
              <a:buFont typeface="Arial" panose="020B0604020202020204" pitchFamily="34" charset="0"/>
              <a:buChar char="•"/>
            </a:pPr>
            <a:r>
              <a:rPr lang="en-US" sz="1800"/>
              <a:t>Smartphones</a:t>
            </a:r>
          </a:p>
          <a:p>
            <a:pPr marL="171450" indent="-171450">
              <a:buFont typeface="Arial" panose="020B0604020202020204" pitchFamily="34" charset="0"/>
              <a:buChar char="•"/>
            </a:pPr>
            <a:r>
              <a:rPr lang="en-US" sz="1800"/>
              <a:t>Streaming media </a:t>
            </a:r>
          </a:p>
          <a:p>
            <a:pPr marL="171450" indent="-171450">
              <a:buFont typeface="Arial" panose="020B0604020202020204" pitchFamily="34" charset="0"/>
              <a:buChar char="•"/>
            </a:pPr>
            <a:r>
              <a:rPr lang="en-US" sz="1800"/>
              <a:t>Computers</a:t>
            </a:r>
          </a:p>
          <a:p>
            <a:pPr marL="171450" indent="-171450">
              <a:buFont typeface="Arial" panose="020B0604020202020204" pitchFamily="34" charset="0"/>
              <a:buChar char="•"/>
            </a:pPr>
            <a:r>
              <a:rPr lang="en-US" sz="1800"/>
              <a:t>Sphygmomanometer</a:t>
            </a:r>
          </a:p>
          <a:p>
            <a:pPr marL="171450" indent="-171450">
              <a:buFont typeface="Arial" panose="020B0604020202020204" pitchFamily="34" charset="0"/>
              <a:buChar char="•"/>
            </a:pPr>
            <a:r>
              <a:rPr lang="en-US" sz="1800"/>
              <a:t>Cardiogram</a:t>
            </a:r>
          </a:p>
          <a:p>
            <a:pPr marL="171450" indent="-171450">
              <a:buFont typeface="Arial" panose="020B0604020202020204" pitchFamily="34" charset="0"/>
              <a:buChar char="•"/>
            </a:pPr>
            <a:r>
              <a:rPr lang="en-US" sz="1800"/>
              <a:t>X-ray</a:t>
            </a:r>
          </a:p>
          <a:p>
            <a:pPr marL="171450" indent="-171450">
              <a:buFont typeface="Arial" panose="020B0604020202020204" pitchFamily="34" charset="0"/>
              <a:buChar char="•"/>
            </a:pPr>
            <a:r>
              <a:rPr lang="en-US" sz="1800"/>
              <a:t>stethoscope</a:t>
            </a:r>
          </a:p>
        </p:txBody>
      </p:sp>
    </p:spTree>
    <p:extLst>
      <p:ext uri="{BB962C8B-B14F-4D97-AF65-F5344CB8AC3E}">
        <p14:creationId xmlns:p14="http://schemas.microsoft.com/office/powerpoint/2010/main" val="19479348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37">
            <a:extLst>
              <a:ext uri="{FF2B5EF4-FFF2-40B4-BE49-F238E27FC236}">
                <a16:creationId xmlns:a16="http://schemas.microsoft.com/office/drawing/2014/main" id="{7515D20E-1AB7-4E74-9236-2B72B63D6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Rounded Corners 1">
            <a:extLst>
              <a:ext uri="{FF2B5EF4-FFF2-40B4-BE49-F238E27FC236}">
                <a16:creationId xmlns:a16="http://schemas.microsoft.com/office/drawing/2014/main" id="{4ACD8BF6-4354-A40A-37DB-82642BF9581F}"/>
              </a:ext>
            </a:extLst>
          </p:cNvPr>
          <p:cNvSpPr/>
          <p:nvPr/>
        </p:nvSpPr>
        <p:spPr>
          <a:xfrm>
            <a:off x="1128383" y="839180"/>
            <a:ext cx="3892732" cy="4382588"/>
          </a:xfrm>
          <a:prstGeom prst="round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chor="ctr">
            <a:normAutofit/>
          </a:bodyPr>
          <a:lstStyle/>
          <a:p>
            <a:pPr>
              <a:lnSpc>
                <a:spcPct val="90000"/>
              </a:lnSpc>
              <a:spcBef>
                <a:spcPct val="0"/>
              </a:spcBef>
              <a:spcAft>
                <a:spcPts val="600"/>
              </a:spcAft>
            </a:pPr>
            <a:r>
              <a:rPr lang="en-US" sz="2400" kern="1200">
                <a:ln w="0"/>
                <a:solidFill>
                  <a:schemeClr val="tx1"/>
                </a:solidFill>
                <a:effectLst>
                  <a:outerShdw blurRad="38100" dist="19050" dir="2700000" algn="tl" rotWithShape="0">
                    <a:schemeClr val="dk1">
                      <a:alpha val="40000"/>
                    </a:schemeClr>
                  </a:outerShdw>
                </a:effectLst>
                <a:latin typeface="+mj-lt"/>
                <a:ea typeface="+mj-ea"/>
                <a:cs typeface="+mj-cs"/>
              </a:rPr>
              <a:t>Digital literacy for employees well being and their professional career development</a:t>
            </a:r>
          </a:p>
        </p:txBody>
      </p:sp>
      <p:grpSp>
        <p:nvGrpSpPr>
          <p:cNvPr id="48" name="Group 39">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63461"/>
            <a:ext cx="731521" cy="673460"/>
            <a:chOff x="3940602" y="308034"/>
            <a:chExt cx="2116791" cy="3428999"/>
          </a:xfrm>
          <a:solidFill>
            <a:schemeClr val="accent4"/>
          </a:solidFill>
        </p:grpSpPr>
        <p:sp>
          <p:nvSpPr>
            <p:cNvPr id="49" name="Rectangle 40">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Rectangle 4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982976"/>
            <a:ext cx="6009366" cy="512063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FBAC682-2C0F-C84E-35A6-F8B6BABC6731}"/>
              </a:ext>
            </a:extLst>
          </p:cNvPr>
          <p:cNvSpPr txBox="1"/>
          <p:nvPr/>
        </p:nvSpPr>
        <p:spPr>
          <a:xfrm>
            <a:off x="6096001" y="1336329"/>
            <a:ext cx="5260848" cy="438258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600"/>
              <a:t>NHS being the largest employer of health care practitioners has invested immensely on digital technologies so they need to train and retrain the workforce to be digitally skilled. This will therefore improve the well being and career development of NHS as follows; </a:t>
            </a:r>
          </a:p>
          <a:p>
            <a:pPr marL="285750" indent="-228600">
              <a:lnSpc>
                <a:spcPct val="90000"/>
              </a:lnSpc>
              <a:spcAft>
                <a:spcPts val="600"/>
              </a:spcAft>
              <a:buFont typeface="Arial" panose="020B0604020202020204" pitchFamily="34" charset="0"/>
              <a:buChar char="•"/>
            </a:pPr>
            <a:r>
              <a:rPr lang="en-US" sz="1600"/>
              <a:t>More efficient ways of working, care could be delivered more efficiently , a digitally enabled health services could release time for clinicians and health workers.</a:t>
            </a:r>
          </a:p>
          <a:p>
            <a:pPr marL="285750" indent="-228600">
              <a:lnSpc>
                <a:spcPct val="90000"/>
              </a:lnSpc>
              <a:spcAft>
                <a:spcPts val="600"/>
              </a:spcAft>
              <a:buFont typeface="Arial" panose="020B0604020202020204" pitchFamily="34" charset="0"/>
              <a:buChar char="•"/>
            </a:pPr>
            <a:r>
              <a:rPr lang="en-US" sz="1600"/>
              <a:t>Digital literacy leads to less duplication of activity, reduced miscommunication and increased patient safety.</a:t>
            </a:r>
          </a:p>
          <a:p>
            <a:pPr marL="285750" indent="-228600">
              <a:lnSpc>
                <a:spcPct val="90000"/>
              </a:lnSpc>
              <a:spcAft>
                <a:spcPts val="600"/>
              </a:spcAft>
              <a:buFont typeface="Arial" panose="020B0604020202020204" pitchFamily="34" charset="0"/>
              <a:buChar char="•"/>
            </a:pPr>
            <a:r>
              <a:rPr lang="en-US" sz="1600"/>
              <a:t>Better experiences for staff, the working lives of nurses and other health practitioners could be improved by technology enabling  people to feel increased empowerment and satisfaction in their roles</a:t>
            </a:r>
          </a:p>
          <a:p>
            <a:pPr marL="285750" indent="-228600">
              <a:lnSpc>
                <a:spcPct val="90000"/>
              </a:lnSpc>
              <a:spcAft>
                <a:spcPts val="600"/>
              </a:spcAft>
              <a:buFont typeface="Arial" panose="020B0604020202020204" pitchFamily="34" charset="0"/>
              <a:buChar char="•"/>
            </a:pPr>
            <a:r>
              <a:rPr lang="en-US" sz="1600"/>
              <a:t>It enables shared system between GP’s , community nurses , discharge nurses and healthcare assistants and paramedics. </a:t>
            </a:r>
          </a:p>
        </p:txBody>
      </p:sp>
    </p:spTree>
    <p:extLst>
      <p:ext uri="{BB962C8B-B14F-4D97-AF65-F5344CB8AC3E}">
        <p14:creationId xmlns:p14="http://schemas.microsoft.com/office/powerpoint/2010/main" val="4108792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Agrupar 7">
            <a:extLst>
              <a:ext uri="{FF2B5EF4-FFF2-40B4-BE49-F238E27FC236}">
                <a16:creationId xmlns:a16="http://schemas.microsoft.com/office/drawing/2014/main" id="{954EC269-53C0-4318-9F44-A33E12A2287A}"/>
              </a:ext>
            </a:extLst>
          </p:cNvPr>
          <p:cNvGrpSpPr/>
          <p:nvPr/>
        </p:nvGrpSpPr>
        <p:grpSpPr>
          <a:xfrm>
            <a:off x="-10704823" y="0"/>
            <a:ext cx="12655073" cy="6858000"/>
            <a:chOff x="-10704823" y="0"/>
            <a:chExt cx="12655073" cy="6858000"/>
          </a:xfrm>
        </p:grpSpPr>
        <p:grpSp>
          <p:nvGrpSpPr>
            <p:cNvPr id="41" name="Agrupar 40">
              <a:extLst>
                <a:ext uri="{FF2B5EF4-FFF2-40B4-BE49-F238E27FC236}">
                  <a16:creationId xmlns:a16="http://schemas.microsoft.com/office/drawing/2014/main" id="{533B0E5D-AB24-4ABB-BA11-4323F1A70045}"/>
                </a:ext>
              </a:extLst>
            </p:cNvPr>
            <p:cNvGrpSpPr/>
            <p:nvPr/>
          </p:nvGrpSpPr>
          <p:grpSpPr>
            <a:xfrm>
              <a:off x="-10704823" y="0"/>
              <a:ext cx="12624547" cy="6858000"/>
              <a:chOff x="-12192000" y="0"/>
              <a:chExt cx="12624547" cy="6858000"/>
            </a:xfrm>
          </p:grpSpPr>
          <p:sp>
            <p:nvSpPr>
              <p:cNvPr id="40" name="Retângulo: Cantos Superiores Arredondados 39">
                <a:extLst>
                  <a:ext uri="{FF2B5EF4-FFF2-40B4-BE49-F238E27FC236}">
                    <a16:creationId xmlns:a16="http://schemas.microsoft.com/office/drawing/2014/main" id="{C612A0BC-7D5E-46C8-B6F2-F04569526448}"/>
                  </a:ext>
                </a:extLst>
              </p:cNvPr>
              <p:cNvSpPr/>
              <p:nvPr/>
            </p:nvSpPr>
            <p:spPr>
              <a:xfrm rot="5400000">
                <a:off x="-977153" y="5448300"/>
                <a:ext cx="2034540" cy="784860"/>
              </a:xfrm>
              <a:prstGeom prst="round2SameRect">
                <a:avLst>
                  <a:gd name="adj1" fmla="val 50000"/>
                  <a:gd name="adj2" fmla="val 0"/>
                </a:avLst>
              </a:prstGeom>
              <a:gradFill>
                <a:gsLst>
                  <a:gs pos="0">
                    <a:schemeClr val="accent1">
                      <a:lumMod val="75000"/>
                    </a:schemeClr>
                  </a:gs>
                  <a:gs pos="100000">
                    <a:schemeClr val="accent1"/>
                  </a:gs>
                </a:gsLst>
                <a:lin ang="0" scaled="0"/>
              </a:gra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39" name="Retângulo 38">
                <a:extLst>
                  <a:ext uri="{FF2B5EF4-FFF2-40B4-BE49-F238E27FC236}">
                    <a16:creationId xmlns:a16="http://schemas.microsoft.com/office/drawing/2014/main" id="{C0C94D76-DFAE-4967-8FC4-2B807B438622}"/>
                  </a:ext>
                </a:extLst>
              </p:cNvPr>
              <p:cNvSpPr/>
              <p:nvPr/>
            </p:nvSpPr>
            <p:spPr>
              <a:xfrm>
                <a:off x="-12192000" y="0"/>
                <a:ext cx="12192000" cy="6858000"/>
              </a:xfrm>
              <a:prstGeom prst="rect">
                <a:avLst/>
              </a:prstGeom>
              <a:solidFill>
                <a:schemeClr val="bg1"/>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2" name="CaixaDeTexto 1">
              <a:extLst>
                <a:ext uri="{FF2B5EF4-FFF2-40B4-BE49-F238E27FC236}">
                  <a16:creationId xmlns:a16="http://schemas.microsoft.com/office/drawing/2014/main" id="{BC919114-99F6-4B10-B355-948737848F29}"/>
                </a:ext>
              </a:extLst>
            </p:cNvPr>
            <p:cNvSpPr txBox="1"/>
            <p:nvPr/>
          </p:nvSpPr>
          <p:spPr>
            <a:xfrm rot="16200000">
              <a:off x="827119" y="5583069"/>
              <a:ext cx="172304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grpSp>
        <p:nvGrpSpPr>
          <p:cNvPr id="9" name="Agrupar 8">
            <a:extLst>
              <a:ext uri="{FF2B5EF4-FFF2-40B4-BE49-F238E27FC236}">
                <a16:creationId xmlns:a16="http://schemas.microsoft.com/office/drawing/2014/main" id="{D247F8D2-B51B-4D5D-AE9E-F8B01E1368DA}"/>
              </a:ext>
            </a:extLst>
          </p:cNvPr>
          <p:cNvGrpSpPr/>
          <p:nvPr/>
        </p:nvGrpSpPr>
        <p:grpSpPr>
          <a:xfrm>
            <a:off x="-11091202" y="0"/>
            <a:ext cx="12669369" cy="6858000"/>
            <a:chOff x="-11091202" y="0"/>
            <a:chExt cx="12669369" cy="6858000"/>
          </a:xfrm>
        </p:grpSpPr>
        <p:grpSp>
          <p:nvGrpSpPr>
            <p:cNvPr id="42" name="Agrupar 41">
              <a:extLst>
                <a:ext uri="{FF2B5EF4-FFF2-40B4-BE49-F238E27FC236}">
                  <a16:creationId xmlns:a16="http://schemas.microsoft.com/office/drawing/2014/main" id="{321AA587-F217-4B14-BB8B-BF11517E4029}"/>
                </a:ext>
              </a:extLst>
            </p:cNvPr>
            <p:cNvGrpSpPr/>
            <p:nvPr/>
          </p:nvGrpSpPr>
          <p:grpSpPr>
            <a:xfrm>
              <a:off x="-11091202" y="0"/>
              <a:ext cx="12669369" cy="6858000"/>
              <a:chOff x="-12192000" y="0"/>
              <a:chExt cx="12669369" cy="6858000"/>
            </a:xfrm>
          </p:grpSpPr>
          <p:sp>
            <p:nvSpPr>
              <p:cNvPr id="44" name="Retângulo: Cantos Superiores Arredondados 43">
                <a:extLst>
                  <a:ext uri="{FF2B5EF4-FFF2-40B4-BE49-F238E27FC236}">
                    <a16:creationId xmlns:a16="http://schemas.microsoft.com/office/drawing/2014/main" id="{ACAF68BE-E97E-4250-97F0-24B6ACABFA9B}"/>
                  </a:ext>
                </a:extLst>
              </p:cNvPr>
              <p:cNvSpPr/>
              <p:nvPr/>
            </p:nvSpPr>
            <p:spPr>
              <a:xfrm rot="5400000">
                <a:off x="-932331" y="4366260"/>
                <a:ext cx="2034540" cy="784860"/>
              </a:xfrm>
              <a:prstGeom prst="round2SameRect">
                <a:avLst>
                  <a:gd name="adj1" fmla="val 50000"/>
                  <a:gd name="adj2" fmla="val 0"/>
                </a:avLst>
              </a:prstGeom>
              <a:gradFill>
                <a:gsLst>
                  <a:gs pos="0">
                    <a:schemeClr val="accent2">
                      <a:lumMod val="75000"/>
                    </a:schemeClr>
                  </a:gs>
                  <a:gs pos="100000">
                    <a:schemeClr val="accent2"/>
                  </a:gs>
                </a:gsLst>
                <a:lin ang="0" scaled="0"/>
              </a:gra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43" name="Retângulo 42">
                <a:extLst>
                  <a:ext uri="{FF2B5EF4-FFF2-40B4-BE49-F238E27FC236}">
                    <a16:creationId xmlns:a16="http://schemas.microsoft.com/office/drawing/2014/main" id="{6736F135-ADA7-42F0-9AF0-AA39A68F70C9}"/>
                  </a:ext>
                </a:extLst>
              </p:cNvPr>
              <p:cNvSpPr/>
              <p:nvPr/>
            </p:nvSpPr>
            <p:spPr>
              <a:xfrm>
                <a:off x="-12192000" y="0"/>
                <a:ext cx="12192000" cy="6858000"/>
              </a:xfrm>
              <a:prstGeom prst="rect">
                <a:avLst/>
              </a:prstGeom>
              <a:solidFill>
                <a:schemeClr val="bg1"/>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27" name="CaixaDeTexto 26">
              <a:extLst>
                <a:ext uri="{FF2B5EF4-FFF2-40B4-BE49-F238E27FC236}">
                  <a16:creationId xmlns:a16="http://schemas.microsoft.com/office/drawing/2014/main" id="{EF7B3086-161B-4345-8DB8-471F36355FE7}"/>
                </a:ext>
              </a:extLst>
            </p:cNvPr>
            <p:cNvSpPr txBox="1"/>
            <p:nvPr/>
          </p:nvSpPr>
          <p:spPr>
            <a:xfrm rot="16200000">
              <a:off x="438723" y="4519645"/>
              <a:ext cx="172304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grpSp>
        <p:nvGrpSpPr>
          <p:cNvPr id="10" name="Agrupar 9">
            <a:extLst>
              <a:ext uri="{FF2B5EF4-FFF2-40B4-BE49-F238E27FC236}">
                <a16:creationId xmlns:a16="http://schemas.microsoft.com/office/drawing/2014/main" id="{B4ACFF1C-8F1B-4DB3-A9AC-1F1DBC9E23F7}"/>
              </a:ext>
            </a:extLst>
          </p:cNvPr>
          <p:cNvGrpSpPr/>
          <p:nvPr/>
        </p:nvGrpSpPr>
        <p:grpSpPr>
          <a:xfrm>
            <a:off x="-11483632" y="0"/>
            <a:ext cx="12709788" cy="6858000"/>
            <a:chOff x="-11483632" y="0"/>
            <a:chExt cx="12709788" cy="6858000"/>
          </a:xfrm>
        </p:grpSpPr>
        <p:grpSp>
          <p:nvGrpSpPr>
            <p:cNvPr id="45" name="Agrupar 44">
              <a:extLst>
                <a:ext uri="{FF2B5EF4-FFF2-40B4-BE49-F238E27FC236}">
                  <a16:creationId xmlns:a16="http://schemas.microsoft.com/office/drawing/2014/main" id="{3E16D73B-1951-4B27-8C79-E77EADA59F63}"/>
                </a:ext>
              </a:extLst>
            </p:cNvPr>
            <p:cNvGrpSpPr/>
            <p:nvPr/>
          </p:nvGrpSpPr>
          <p:grpSpPr>
            <a:xfrm>
              <a:off x="-11483632" y="0"/>
              <a:ext cx="12687297" cy="6858000"/>
              <a:chOff x="-12192000" y="0"/>
              <a:chExt cx="12687297" cy="6858000"/>
            </a:xfrm>
          </p:grpSpPr>
          <p:sp>
            <p:nvSpPr>
              <p:cNvPr id="47" name="Retângulo: Cantos Superiores Arredondados 46">
                <a:extLst>
                  <a:ext uri="{FF2B5EF4-FFF2-40B4-BE49-F238E27FC236}">
                    <a16:creationId xmlns:a16="http://schemas.microsoft.com/office/drawing/2014/main" id="{14E1B190-6B95-46D9-B3C6-46C5FCD27489}"/>
                  </a:ext>
                </a:extLst>
              </p:cNvPr>
              <p:cNvSpPr/>
              <p:nvPr/>
            </p:nvSpPr>
            <p:spPr>
              <a:xfrm rot="5400000">
                <a:off x="-914403" y="3240295"/>
                <a:ext cx="2034540" cy="784860"/>
              </a:xfrm>
              <a:prstGeom prst="round2SameRect">
                <a:avLst>
                  <a:gd name="adj1" fmla="val 50000"/>
                  <a:gd name="adj2" fmla="val 0"/>
                </a:avLst>
              </a:prstGeom>
              <a:gradFill>
                <a:gsLst>
                  <a:gs pos="0">
                    <a:schemeClr val="accent3">
                      <a:lumMod val="75000"/>
                    </a:schemeClr>
                  </a:gs>
                  <a:gs pos="100000">
                    <a:schemeClr val="accent3"/>
                  </a:gs>
                </a:gsLst>
                <a:lin ang="0" scaled="0"/>
              </a:gra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46" name="Retângulo 45">
                <a:extLst>
                  <a:ext uri="{FF2B5EF4-FFF2-40B4-BE49-F238E27FC236}">
                    <a16:creationId xmlns:a16="http://schemas.microsoft.com/office/drawing/2014/main" id="{1C796606-96D0-477F-ABD9-0E7EFE7FB286}"/>
                  </a:ext>
                </a:extLst>
              </p:cNvPr>
              <p:cNvSpPr/>
              <p:nvPr/>
            </p:nvSpPr>
            <p:spPr>
              <a:xfrm>
                <a:off x="-12192000" y="0"/>
                <a:ext cx="12192000" cy="6858000"/>
              </a:xfrm>
              <a:prstGeom prst="rect">
                <a:avLst/>
              </a:prstGeom>
              <a:solidFill>
                <a:schemeClr val="bg1"/>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28" name="CaixaDeTexto 27">
              <a:extLst>
                <a:ext uri="{FF2B5EF4-FFF2-40B4-BE49-F238E27FC236}">
                  <a16:creationId xmlns:a16="http://schemas.microsoft.com/office/drawing/2014/main" id="{DF8B9D6A-CBF1-4908-BB92-7D836DFAB366}"/>
                </a:ext>
              </a:extLst>
            </p:cNvPr>
            <p:cNvSpPr txBox="1"/>
            <p:nvPr/>
          </p:nvSpPr>
          <p:spPr>
            <a:xfrm rot="16200000">
              <a:off x="103025" y="3317921"/>
              <a:ext cx="172304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grpSp>
        <p:nvGrpSpPr>
          <p:cNvPr id="11" name="Agrupar 10">
            <a:extLst>
              <a:ext uri="{FF2B5EF4-FFF2-40B4-BE49-F238E27FC236}">
                <a16:creationId xmlns:a16="http://schemas.microsoft.com/office/drawing/2014/main" id="{29ED390E-B8CC-47C6-9DE6-CBE0C2B5CA06}"/>
              </a:ext>
            </a:extLst>
          </p:cNvPr>
          <p:cNvGrpSpPr/>
          <p:nvPr/>
        </p:nvGrpSpPr>
        <p:grpSpPr>
          <a:xfrm>
            <a:off x="-11876062" y="0"/>
            <a:ext cx="12705230" cy="6858000"/>
            <a:chOff x="-11876062" y="0"/>
            <a:chExt cx="12705230" cy="6858000"/>
          </a:xfrm>
        </p:grpSpPr>
        <p:grpSp>
          <p:nvGrpSpPr>
            <p:cNvPr id="48" name="Agrupar 47">
              <a:extLst>
                <a:ext uri="{FF2B5EF4-FFF2-40B4-BE49-F238E27FC236}">
                  <a16:creationId xmlns:a16="http://schemas.microsoft.com/office/drawing/2014/main" id="{E3A4B846-4AC8-4947-A900-CF0ED219F196}"/>
                </a:ext>
              </a:extLst>
            </p:cNvPr>
            <p:cNvGrpSpPr/>
            <p:nvPr/>
          </p:nvGrpSpPr>
          <p:grpSpPr>
            <a:xfrm>
              <a:off x="-11876062" y="0"/>
              <a:ext cx="12705230" cy="6858000"/>
              <a:chOff x="-12192000" y="0"/>
              <a:chExt cx="12705230" cy="6858000"/>
            </a:xfrm>
          </p:grpSpPr>
          <p:sp>
            <p:nvSpPr>
              <p:cNvPr id="50" name="Retângulo: Cantos Superiores Arredondados 49">
                <a:extLst>
                  <a:ext uri="{FF2B5EF4-FFF2-40B4-BE49-F238E27FC236}">
                    <a16:creationId xmlns:a16="http://schemas.microsoft.com/office/drawing/2014/main" id="{D67EB2A7-D6B1-483B-BE96-D0A68D3A0DBE}"/>
                  </a:ext>
                </a:extLst>
              </p:cNvPr>
              <p:cNvSpPr/>
              <p:nvPr/>
            </p:nvSpPr>
            <p:spPr>
              <a:xfrm rot="5400000">
                <a:off x="-896470" y="2226385"/>
                <a:ext cx="2034540" cy="784860"/>
              </a:xfrm>
              <a:prstGeom prst="round2SameRect">
                <a:avLst>
                  <a:gd name="adj1" fmla="val 50000"/>
                  <a:gd name="adj2" fmla="val 0"/>
                </a:avLst>
              </a:prstGeom>
              <a:gradFill>
                <a:gsLst>
                  <a:gs pos="0">
                    <a:schemeClr val="accent4">
                      <a:lumMod val="75000"/>
                    </a:schemeClr>
                  </a:gs>
                  <a:gs pos="100000">
                    <a:schemeClr val="accent4"/>
                  </a:gs>
                </a:gsLst>
                <a:lin ang="0" scaled="0"/>
              </a:gra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49" name="Retângulo 48">
                <a:extLst>
                  <a:ext uri="{FF2B5EF4-FFF2-40B4-BE49-F238E27FC236}">
                    <a16:creationId xmlns:a16="http://schemas.microsoft.com/office/drawing/2014/main" id="{D7971169-1443-4EAC-AFCA-5898E8597273}"/>
                  </a:ext>
                </a:extLst>
              </p:cNvPr>
              <p:cNvSpPr/>
              <p:nvPr/>
            </p:nvSpPr>
            <p:spPr>
              <a:xfrm>
                <a:off x="-12192000" y="0"/>
                <a:ext cx="12192000" cy="6858000"/>
              </a:xfrm>
              <a:prstGeom prst="rect">
                <a:avLst/>
              </a:prstGeom>
              <a:solidFill>
                <a:schemeClr val="bg1"/>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29" name="CaixaDeTexto 28">
              <a:extLst>
                <a:ext uri="{FF2B5EF4-FFF2-40B4-BE49-F238E27FC236}">
                  <a16:creationId xmlns:a16="http://schemas.microsoft.com/office/drawing/2014/main" id="{85D08E64-EE51-46D9-8775-9CB05ED1D0CA}"/>
                </a:ext>
              </a:extLst>
            </p:cNvPr>
            <p:cNvSpPr txBox="1"/>
            <p:nvPr/>
          </p:nvSpPr>
          <p:spPr>
            <a:xfrm rot="16200000">
              <a:off x="-296025" y="2275039"/>
              <a:ext cx="172304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grpSp>
        <p:nvGrpSpPr>
          <p:cNvPr id="12" name="Agrupar 11">
            <a:extLst>
              <a:ext uri="{FF2B5EF4-FFF2-40B4-BE49-F238E27FC236}">
                <a16:creationId xmlns:a16="http://schemas.microsoft.com/office/drawing/2014/main" id="{A4877031-3A7B-476F-B0D8-DFDA03BC2CAC}"/>
              </a:ext>
            </a:extLst>
          </p:cNvPr>
          <p:cNvGrpSpPr/>
          <p:nvPr/>
        </p:nvGrpSpPr>
        <p:grpSpPr>
          <a:xfrm>
            <a:off x="-12120977" y="0"/>
            <a:ext cx="12669368" cy="6858000"/>
            <a:chOff x="-12241822" y="0"/>
            <a:chExt cx="12669368" cy="6858000"/>
          </a:xfrm>
        </p:grpSpPr>
        <p:grpSp>
          <p:nvGrpSpPr>
            <p:cNvPr id="51" name="Agrupar 50">
              <a:extLst>
                <a:ext uri="{FF2B5EF4-FFF2-40B4-BE49-F238E27FC236}">
                  <a16:creationId xmlns:a16="http://schemas.microsoft.com/office/drawing/2014/main" id="{11D5F571-5ECA-4076-97CE-849ABA269E76}"/>
                </a:ext>
              </a:extLst>
            </p:cNvPr>
            <p:cNvGrpSpPr/>
            <p:nvPr/>
          </p:nvGrpSpPr>
          <p:grpSpPr>
            <a:xfrm>
              <a:off x="-12241822" y="0"/>
              <a:ext cx="12669368" cy="6858000"/>
              <a:chOff x="-12192000" y="0"/>
              <a:chExt cx="12669368" cy="6858000"/>
            </a:xfrm>
          </p:grpSpPr>
          <p:sp>
            <p:nvSpPr>
              <p:cNvPr id="53" name="Retângulo: Cantos Superiores Arredondados 52">
                <a:extLst>
                  <a:ext uri="{FF2B5EF4-FFF2-40B4-BE49-F238E27FC236}">
                    <a16:creationId xmlns:a16="http://schemas.microsoft.com/office/drawing/2014/main" id="{848F7121-D216-4F65-931F-636EC5298B4E}"/>
                  </a:ext>
                </a:extLst>
              </p:cNvPr>
              <p:cNvSpPr/>
              <p:nvPr/>
            </p:nvSpPr>
            <p:spPr>
              <a:xfrm rot="5400000">
                <a:off x="-932332" y="1242060"/>
                <a:ext cx="2034540" cy="784860"/>
              </a:xfrm>
              <a:prstGeom prst="round2SameRect">
                <a:avLst>
                  <a:gd name="adj1" fmla="val 50000"/>
                  <a:gd name="adj2" fmla="val 0"/>
                </a:avLst>
              </a:prstGeom>
              <a:gradFill>
                <a:gsLst>
                  <a:gs pos="0">
                    <a:schemeClr val="accent5">
                      <a:lumMod val="75000"/>
                    </a:schemeClr>
                  </a:gs>
                  <a:gs pos="65000">
                    <a:schemeClr val="accent5"/>
                  </a:gs>
                </a:gsLst>
                <a:lin ang="0" scaled="0"/>
              </a:gra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52" name="Retângulo 51">
                <a:extLst>
                  <a:ext uri="{FF2B5EF4-FFF2-40B4-BE49-F238E27FC236}">
                    <a16:creationId xmlns:a16="http://schemas.microsoft.com/office/drawing/2014/main" id="{1D5768B6-EFD1-45C5-A75B-181DBE2631B1}"/>
                  </a:ext>
                </a:extLst>
              </p:cNvPr>
              <p:cNvSpPr/>
              <p:nvPr/>
            </p:nvSpPr>
            <p:spPr>
              <a:xfrm>
                <a:off x="-12192000" y="0"/>
                <a:ext cx="12192000" cy="6858000"/>
              </a:xfrm>
              <a:prstGeom prst="rect">
                <a:avLst/>
              </a:prstGeom>
              <a:solidFill>
                <a:schemeClr val="bg1"/>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30" name="CaixaDeTexto 29">
              <a:extLst>
                <a:ext uri="{FF2B5EF4-FFF2-40B4-BE49-F238E27FC236}">
                  <a16:creationId xmlns:a16="http://schemas.microsoft.com/office/drawing/2014/main" id="{7FDE9019-F885-45AC-90FF-DFE75B9E5D86}"/>
                </a:ext>
              </a:extLst>
            </p:cNvPr>
            <p:cNvSpPr txBox="1"/>
            <p:nvPr/>
          </p:nvSpPr>
          <p:spPr>
            <a:xfrm rot="16200000">
              <a:off x="-696492" y="1366554"/>
              <a:ext cx="172304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54" name="CaixaDeTexto 53">
            <a:extLst>
              <a:ext uri="{FF2B5EF4-FFF2-40B4-BE49-F238E27FC236}">
                <a16:creationId xmlns:a16="http://schemas.microsoft.com/office/drawing/2014/main" id="{3001409D-E72C-47BE-807F-1658B94A49B0}"/>
              </a:ext>
            </a:extLst>
          </p:cNvPr>
          <p:cNvSpPr txBox="1"/>
          <p:nvPr/>
        </p:nvSpPr>
        <p:spPr>
          <a:xfrm>
            <a:off x="3109706" y="490223"/>
            <a:ext cx="7844405" cy="2585323"/>
          </a:xfrm>
          <a:prstGeom prst="rect">
            <a:avLst/>
          </a:prstGeom>
          <a:noFill/>
        </p:spPr>
        <p:txBody>
          <a:bodyPr wrap="square" rtlCol="0">
            <a:spAutoFit/>
          </a:bodyPr>
          <a:lstStyle/>
          <a:p>
            <a:pPr algn="ctr"/>
            <a:r>
              <a:rPr lang="en-US" sz="5400">
                <a:ln w="0"/>
                <a:effectLst>
                  <a:outerShdw blurRad="38100" dist="19050" dir="2700000" algn="tl" rotWithShape="0">
                    <a:schemeClr val="dk1">
                      <a:alpha val="40000"/>
                    </a:schemeClr>
                  </a:outerShdw>
                </a:effectLst>
                <a:latin typeface="+mj-lt"/>
                <a:ea typeface="+mj-ea"/>
                <a:cs typeface="+mj-cs"/>
              </a:rPr>
              <a:t>The relevance of technical proficiency for data and information handling NHS</a:t>
            </a:r>
            <a:endParaRPr lang="en-GB" sz="5400">
              <a:ln w="0"/>
              <a:effectLst>
                <a:outerShdw blurRad="38100" dist="19050" dir="2700000" algn="tl" rotWithShape="0">
                  <a:schemeClr val="dk1">
                    <a:alpha val="40000"/>
                  </a:schemeClr>
                </a:outerShdw>
              </a:effectLst>
            </a:endParaRPr>
          </a:p>
        </p:txBody>
      </p:sp>
      <p:sp>
        <p:nvSpPr>
          <p:cNvPr id="55" name="Elipse 54">
            <a:extLst>
              <a:ext uri="{FF2B5EF4-FFF2-40B4-BE49-F238E27FC236}">
                <a16:creationId xmlns:a16="http://schemas.microsoft.com/office/drawing/2014/main" id="{0A893FFA-465A-40E5-8BF2-C164983768B1}"/>
              </a:ext>
            </a:extLst>
          </p:cNvPr>
          <p:cNvSpPr/>
          <p:nvPr/>
        </p:nvSpPr>
        <p:spPr>
          <a:xfrm>
            <a:off x="4993409" y="3446790"/>
            <a:ext cx="372819" cy="376264"/>
          </a:xfrm>
          <a:prstGeom prst="ellipse">
            <a:avLst/>
          </a:prstGeom>
          <a:gradFill>
            <a:gsLst>
              <a:gs pos="0">
                <a:schemeClr val="accent1">
                  <a:lumMod val="75000"/>
                </a:schemeClr>
              </a:gs>
              <a:gs pos="100000">
                <a:schemeClr val="accent1"/>
              </a:gs>
            </a:gsLst>
            <a:lin ang="0" scaled="0"/>
          </a:gra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solidFill>
                <a:prstClr val="white"/>
              </a:solidFill>
              <a:latin typeface="Calibri" panose="020F0502020204030204"/>
            </a:endParaRPr>
          </a:p>
        </p:txBody>
      </p:sp>
      <p:sp>
        <p:nvSpPr>
          <p:cNvPr id="56" name="Elipse 55">
            <a:extLst>
              <a:ext uri="{FF2B5EF4-FFF2-40B4-BE49-F238E27FC236}">
                <a16:creationId xmlns:a16="http://schemas.microsoft.com/office/drawing/2014/main" id="{12102CAE-16BA-4FC4-8865-D7893E4A6B6D}"/>
              </a:ext>
            </a:extLst>
          </p:cNvPr>
          <p:cNvSpPr/>
          <p:nvPr/>
        </p:nvSpPr>
        <p:spPr>
          <a:xfrm>
            <a:off x="6342347" y="3461303"/>
            <a:ext cx="372819" cy="376264"/>
          </a:xfrm>
          <a:prstGeom prst="ellipse">
            <a:avLst/>
          </a:prstGeom>
          <a:gradFill>
            <a:gsLst>
              <a:gs pos="0">
                <a:schemeClr val="accent3">
                  <a:lumMod val="75000"/>
                </a:schemeClr>
              </a:gs>
              <a:gs pos="100000">
                <a:schemeClr val="accent3"/>
              </a:gs>
            </a:gsLst>
            <a:lin ang="0" scaled="0"/>
          </a:gra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solidFill>
                <a:prstClr val="white"/>
              </a:solidFill>
              <a:latin typeface="Calibri" panose="020F0502020204030204"/>
            </a:endParaRPr>
          </a:p>
        </p:txBody>
      </p:sp>
      <p:sp>
        <p:nvSpPr>
          <p:cNvPr id="57" name="Elipse 56">
            <a:extLst>
              <a:ext uri="{FF2B5EF4-FFF2-40B4-BE49-F238E27FC236}">
                <a16:creationId xmlns:a16="http://schemas.microsoft.com/office/drawing/2014/main" id="{F41B996A-A91C-4B0C-AE88-D4158C16F756}"/>
              </a:ext>
            </a:extLst>
          </p:cNvPr>
          <p:cNvSpPr/>
          <p:nvPr/>
        </p:nvSpPr>
        <p:spPr>
          <a:xfrm>
            <a:off x="7763670" y="3446790"/>
            <a:ext cx="372819" cy="376264"/>
          </a:xfrm>
          <a:prstGeom prst="ellipse">
            <a:avLst/>
          </a:prstGeom>
          <a:gradFill>
            <a:gsLst>
              <a:gs pos="0">
                <a:schemeClr val="accent5">
                  <a:lumMod val="75000"/>
                </a:schemeClr>
              </a:gs>
              <a:gs pos="65000">
                <a:schemeClr val="accent5"/>
              </a:gs>
            </a:gsLst>
            <a:lin ang="0" scaled="0"/>
          </a:gra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solidFill>
                <a:prstClr val="white"/>
              </a:solidFill>
              <a:latin typeface="Calibri" panose="020F0502020204030204"/>
            </a:endParaRPr>
          </a:p>
        </p:txBody>
      </p:sp>
      <p:sp>
        <p:nvSpPr>
          <p:cNvPr id="58" name="Elipse 57">
            <a:extLst>
              <a:ext uri="{FF2B5EF4-FFF2-40B4-BE49-F238E27FC236}">
                <a16:creationId xmlns:a16="http://schemas.microsoft.com/office/drawing/2014/main" id="{02137604-DBC6-428B-8105-F6BDC10DB248}"/>
              </a:ext>
            </a:extLst>
          </p:cNvPr>
          <p:cNvSpPr/>
          <p:nvPr/>
        </p:nvSpPr>
        <p:spPr>
          <a:xfrm>
            <a:off x="5602932" y="3461303"/>
            <a:ext cx="372819" cy="376264"/>
          </a:xfrm>
          <a:prstGeom prst="ellipse">
            <a:avLst/>
          </a:prstGeom>
          <a:gradFill>
            <a:gsLst>
              <a:gs pos="0">
                <a:schemeClr val="accent2">
                  <a:lumMod val="75000"/>
                </a:schemeClr>
              </a:gs>
              <a:gs pos="100000">
                <a:schemeClr val="accent2"/>
              </a:gs>
            </a:gsLst>
            <a:lin ang="0" scaled="0"/>
          </a:gra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solidFill>
                <a:prstClr val="white"/>
              </a:solidFill>
              <a:latin typeface="Calibri" panose="020F0502020204030204"/>
            </a:endParaRPr>
          </a:p>
        </p:txBody>
      </p:sp>
      <p:sp>
        <p:nvSpPr>
          <p:cNvPr id="59" name="Elipse 58">
            <a:extLst>
              <a:ext uri="{FF2B5EF4-FFF2-40B4-BE49-F238E27FC236}">
                <a16:creationId xmlns:a16="http://schemas.microsoft.com/office/drawing/2014/main" id="{DDFE00FE-7C9A-4CB6-A3E3-8E5C3BB7A37A}"/>
              </a:ext>
            </a:extLst>
          </p:cNvPr>
          <p:cNvSpPr/>
          <p:nvPr/>
        </p:nvSpPr>
        <p:spPr>
          <a:xfrm>
            <a:off x="7024255" y="3429000"/>
            <a:ext cx="372819" cy="376264"/>
          </a:xfrm>
          <a:prstGeom prst="ellipse">
            <a:avLst/>
          </a:prstGeom>
          <a:gradFill>
            <a:gsLst>
              <a:gs pos="0">
                <a:schemeClr val="accent4">
                  <a:lumMod val="75000"/>
                </a:schemeClr>
              </a:gs>
              <a:gs pos="100000">
                <a:schemeClr val="accent4"/>
              </a:gs>
            </a:gsLst>
            <a:lin ang="0" scaled="0"/>
          </a:gra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solidFill>
                <a:prstClr val="white"/>
              </a:solidFill>
              <a:latin typeface="Calibri" panose="020F0502020204030204"/>
            </a:endParaRPr>
          </a:p>
        </p:txBody>
      </p:sp>
      <p:sp>
        <p:nvSpPr>
          <p:cNvPr id="61" name="CaixaDeTexto 60">
            <a:extLst>
              <a:ext uri="{FF2B5EF4-FFF2-40B4-BE49-F238E27FC236}">
                <a16:creationId xmlns:a16="http://schemas.microsoft.com/office/drawing/2014/main" id="{AA572D2B-05A7-4233-B433-33ED57CF569F}"/>
              </a:ext>
            </a:extLst>
          </p:cNvPr>
          <p:cNvSpPr txBox="1"/>
          <p:nvPr/>
        </p:nvSpPr>
        <p:spPr>
          <a:xfrm>
            <a:off x="3103542" y="5452794"/>
            <a:ext cx="6975912"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pt-BR" b="1">
                <a:latin typeface="Montserrat Medium" panose="00000600000000000000" pitchFamily="2" charset="0"/>
              </a:rPr>
              <a:t>PRESENTED BY: Ana Patino Guzman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b="1" i="0" u="none" strike="noStrike" kern="1200" cap="none" spc="0" normalizeH="0" baseline="0" noProof="0">
                <a:ln>
                  <a:noFill/>
                </a:ln>
                <a:effectLst/>
                <a:uLnTx/>
                <a:uFillTx/>
                <a:latin typeface="Montserrat Medium" panose="00000600000000000000" pitchFamily="2" charset="0"/>
              </a:rPr>
              <a:t>ID: 2224746</a:t>
            </a:r>
          </a:p>
        </p:txBody>
      </p:sp>
      <p:pic>
        <p:nvPicPr>
          <p:cNvPr id="62" name="Imagem 61" descr="Ícone&#10;&#10;Descrição gerada automaticamente">
            <a:extLst>
              <a:ext uri="{FF2B5EF4-FFF2-40B4-BE49-F238E27FC236}">
                <a16:creationId xmlns:a16="http://schemas.microsoft.com/office/drawing/2014/main" id="{B90AD4C9-F5A7-4902-B133-F0B60E7FBE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4020545"/>
            <a:ext cx="990997" cy="929896"/>
          </a:xfrm>
          <a:prstGeom prst="rect">
            <a:avLst/>
          </a:prstGeom>
        </p:spPr>
      </p:pic>
    </p:spTree>
    <p:extLst>
      <p:ext uri="{BB962C8B-B14F-4D97-AF65-F5344CB8AC3E}">
        <p14:creationId xmlns:p14="http://schemas.microsoft.com/office/powerpoint/2010/main" val="18540992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Agrupar 7">
            <a:extLst>
              <a:ext uri="{FF2B5EF4-FFF2-40B4-BE49-F238E27FC236}">
                <a16:creationId xmlns:a16="http://schemas.microsoft.com/office/drawing/2014/main" id="{954EC269-53C0-4318-9F44-A33E12A2287A}"/>
              </a:ext>
            </a:extLst>
          </p:cNvPr>
          <p:cNvGrpSpPr/>
          <p:nvPr/>
        </p:nvGrpSpPr>
        <p:grpSpPr>
          <a:xfrm>
            <a:off x="-438063" y="0"/>
            <a:ext cx="12655073" cy="6858000"/>
            <a:chOff x="-10704823" y="0"/>
            <a:chExt cx="12655073" cy="6858000"/>
          </a:xfrm>
        </p:grpSpPr>
        <p:grpSp>
          <p:nvGrpSpPr>
            <p:cNvPr id="41" name="Agrupar 40">
              <a:extLst>
                <a:ext uri="{FF2B5EF4-FFF2-40B4-BE49-F238E27FC236}">
                  <a16:creationId xmlns:a16="http://schemas.microsoft.com/office/drawing/2014/main" id="{533B0E5D-AB24-4ABB-BA11-4323F1A70045}"/>
                </a:ext>
              </a:extLst>
            </p:cNvPr>
            <p:cNvGrpSpPr/>
            <p:nvPr/>
          </p:nvGrpSpPr>
          <p:grpSpPr>
            <a:xfrm>
              <a:off x="-10704823" y="0"/>
              <a:ext cx="12624547" cy="6858000"/>
              <a:chOff x="-12192000" y="0"/>
              <a:chExt cx="12624547" cy="6858000"/>
            </a:xfrm>
          </p:grpSpPr>
          <p:sp>
            <p:nvSpPr>
              <p:cNvPr id="40" name="Retângulo: Cantos Superiores Arredondados 39">
                <a:extLst>
                  <a:ext uri="{FF2B5EF4-FFF2-40B4-BE49-F238E27FC236}">
                    <a16:creationId xmlns:a16="http://schemas.microsoft.com/office/drawing/2014/main" id="{C612A0BC-7D5E-46C8-B6F2-F04569526448}"/>
                  </a:ext>
                </a:extLst>
              </p:cNvPr>
              <p:cNvSpPr/>
              <p:nvPr/>
            </p:nvSpPr>
            <p:spPr>
              <a:xfrm rot="5400000">
                <a:off x="-977153" y="5448300"/>
                <a:ext cx="2034540" cy="784860"/>
              </a:xfrm>
              <a:prstGeom prst="round2SameRect">
                <a:avLst>
                  <a:gd name="adj1" fmla="val 50000"/>
                  <a:gd name="adj2" fmla="val 0"/>
                </a:avLst>
              </a:prstGeom>
              <a:gradFill>
                <a:gsLst>
                  <a:gs pos="0">
                    <a:schemeClr val="accent1">
                      <a:lumMod val="75000"/>
                    </a:schemeClr>
                  </a:gs>
                  <a:gs pos="100000">
                    <a:schemeClr val="accent1"/>
                  </a:gs>
                </a:gsLst>
                <a:lin ang="0" scaled="0"/>
              </a:gra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39" name="Retângulo 38">
                <a:extLst>
                  <a:ext uri="{FF2B5EF4-FFF2-40B4-BE49-F238E27FC236}">
                    <a16:creationId xmlns:a16="http://schemas.microsoft.com/office/drawing/2014/main" id="{C0C94D76-DFAE-4967-8FC4-2B807B438622}"/>
                  </a:ext>
                </a:extLst>
              </p:cNvPr>
              <p:cNvSpPr/>
              <p:nvPr/>
            </p:nvSpPr>
            <p:spPr>
              <a:xfrm>
                <a:off x="-12192000" y="0"/>
                <a:ext cx="12192000" cy="6858000"/>
              </a:xfrm>
              <a:prstGeom prst="rect">
                <a:avLst/>
              </a:prstGeom>
              <a:solidFill>
                <a:schemeClr val="bg1"/>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2" name="CaixaDeTexto 1">
              <a:extLst>
                <a:ext uri="{FF2B5EF4-FFF2-40B4-BE49-F238E27FC236}">
                  <a16:creationId xmlns:a16="http://schemas.microsoft.com/office/drawing/2014/main" id="{BC919114-99F6-4B10-B355-948737848F29}"/>
                </a:ext>
              </a:extLst>
            </p:cNvPr>
            <p:cNvSpPr txBox="1"/>
            <p:nvPr/>
          </p:nvSpPr>
          <p:spPr>
            <a:xfrm rot="16200000">
              <a:off x="827119" y="5583069"/>
              <a:ext cx="1723042" cy="523220"/>
            </a:xfrm>
            <a:prstGeom prst="rect">
              <a:avLst/>
            </a:prstGeom>
            <a:noFill/>
          </p:spPr>
          <p:txBody>
            <a:bodyPr wrap="square" rtlCol="0">
              <a:spAutoFit/>
            </a:bodyPr>
            <a:lstStyle/>
            <a:p>
              <a:pPr marR="0" lvl="0" algn="l" defTabSz="914400" rtl="0" eaLnBrk="1" fontAlgn="auto" latinLnBrk="0" hangingPunct="1">
                <a:lnSpc>
                  <a:spcPct val="100000"/>
                </a:lnSpc>
                <a:spcBef>
                  <a:spcPts val="0"/>
                </a:spcBef>
                <a:spcAft>
                  <a:spcPts val="0"/>
                </a:spcAft>
                <a:buClrTx/>
                <a:buSzTx/>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grpSp>
        <p:nvGrpSpPr>
          <p:cNvPr id="9" name="Agrupar 8">
            <a:extLst>
              <a:ext uri="{FF2B5EF4-FFF2-40B4-BE49-F238E27FC236}">
                <a16:creationId xmlns:a16="http://schemas.microsoft.com/office/drawing/2014/main" id="{D247F8D2-B51B-4D5D-AE9E-F8B01E1368DA}"/>
              </a:ext>
            </a:extLst>
          </p:cNvPr>
          <p:cNvGrpSpPr/>
          <p:nvPr/>
        </p:nvGrpSpPr>
        <p:grpSpPr>
          <a:xfrm>
            <a:off x="-11091202" y="0"/>
            <a:ext cx="12669369" cy="6858000"/>
            <a:chOff x="-11091202" y="0"/>
            <a:chExt cx="12669369" cy="6858000"/>
          </a:xfrm>
        </p:grpSpPr>
        <p:grpSp>
          <p:nvGrpSpPr>
            <p:cNvPr id="42" name="Agrupar 41">
              <a:extLst>
                <a:ext uri="{FF2B5EF4-FFF2-40B4-BE49-F238E27FC236}">
                  <a16:creationId xmlns:a16="http://schemas.microsoft.com/office/drawing/2014/main" id="{321AA587-F217-4B14-BB8B-BF11517E4029}"/>
                </a:ext>
              </a:extLst>
            </p:cNvPr>
            <p:cNvGrpSpPr/>
            <p:nvPr/>
          </p:nvGrpSpPr>
          <p:grpSpPr>
            <a:xfrm>
              <a:off x="-11091202" y="0"/>
              <a:ext cx="12669369" cy="6858000"/>
              <a:chOff x="-12192000" y="0"/>
              <a:chExt cx="12669369" cy="6858000"/>
            </a:xfrm>
          </p:grpSpPr>
          <p:sp>
            <p:nvSpPr>
              <p:cNvPr id="44" name="Retângulo: Cantos Superiores Arredondados 43">
                <a:extLst>
                  <a:ext uri="{FF2B5EF4-FFF2-40B4-BE49-F238E27FC236}">
                    <a16:creationId xmlns:a16="http://schemas.microsoft.com/office/drawing/2014/main" id="{ACAF68BE-E97E-4250-97F0-24B6ACABFA9B}"/>
                  </a:ext>
                </a:extLst>
              </p:cNvPr>
              <p:cNvSpPr/>
              <p:nvPr/>
            </p:nvSpPr>
            <p:spPr>
              <a:xfrm rot="5400000">
                <a:off x="-932331" y="4366260"/>
                <a:ext cx="2034540" cy="784860"/>
              </a:xfrm>
              <a:prstGeom prst="round2SameRect">
                <a:avLst>
                  <a:gd name="adj1" fmla="val 50000"/>
                  <a:gd name="adj2" fmla="val 0"/>
                </a:avLst>
              </a:prstGeom>
              <a:gradFill>
                <a:gsLst>
                  <a:gs pos="0">
                    <a:schemeClr val="accent2">
                      <a:lumMod val="75000"/>
                    </a:schemeClr>
                  </a:gs>
                  <a:gs pos="100000">
                    <a:schemeClr val="accent2"/>
                  </a:gs>
                </a:gsLst>
                <a:lin ang="0" scaled="0"/>
              </a:gra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43" name="Retângulo 42">
                <a:extLst>
                  <a:ext uri="{FF2B5EF4-FFF2-40B4-BE49-F238E27FC236}">
                    <a16:creationId xmlns:a16="http://schemas.microsoft.com/office/drawing/2014/main" id="{6736F135-ADA7-42F0-9AF0-AA39A68F70C9}"/>
                  </a:ext>
                </a:extLst>
              </p:cNvPr>
              <p:cNvSpPr/>
              <p:nvPr/>
            </p:nvSpPr>
            <p:spPr>
              <a:xfrm>
                <a:off x="-12192000" y="0"/>
                <a:ext cx="12192000" cy="6858000"/>
              </a:xfrm>
              <a:prstGeom prst="rect">
                <a:avLst/>
              </a:prstGeom>
              <a:solidFill>
                <a:schemeClr val="bg1"/>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27" name="CaixaDeTexto 26">
              <a:extLst>
                <a:ext uri="{FF2B5EF4-FFF2-40B4-BE49-F238E27FC236}">
                  <a16:creationId xmlns:a16="http://schemas.microsoft.com/office/drawing/2014/main" id="{EF7B3086-161B-4345-8DB8-471F36355FE7}"/>
                </a:ext>
              </a:extLst>
            </p:cNvPr>
            <p:cNvSpPr txBox="1"/>
            <p:nvPr/>
          </p:nvSpPr>
          <p:spPr>
            <a:xfrm rot="16200000">
              <a:off x="438723" y="4519645"/>
              <a:ext cx="172304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grpSp>
        <p:nvGrpSpPr>
          <p:cNvPr id="10" name="Agrupar 9">
            <a:extLst>
              <a:ext uri="{FF2B5EF4-FFF2-40B4-BE49-F238E27FC236}">
                <a16:creationId xmlns:a16="http://schemas.microsoft.com/office/drawing/2014/main" id="{B4ACFF1C-8F1B-4DB3-A9AC-1F1DBC9E23F7}"/>
              </a:ext>
            </a:extLst>
          </p:cNvPr>
          <p:cNvGrpSpPr/>
          <p:nvPr/>
        </p:nvGrpSpPr>
        <p:grpSpPr>
          <a:xfrm>
            <a:off x="-11483632" y="0"/>
            <a:ext cx="12709788" cy="6858000"/>
            <a:chOff x="-11483632" y="0"/>
            <a:chExt cx="12709788" cy="6858000"/>
          </a:xfrm>
        </p:grpSpPr>
        <p:grpSp>
          <p:nvGrpSpPr>
            <p:cNvPr id="45" name="Agrupar 44">
              <a:extLst>
                <a:ext uri="{FF2B5EF4-FFF2-40B4-BE49-F238E27FC236}">
                  <a16:creationId xmlns:a16="http://schemas.microsoft.com/office/drawing/2014/main" id="{3E16D73B-1951-4B27-8C79-E77EADA59F63}"/>
                </a:ext>
              </a:extLst>
            </p:cNvPr>
            <p:cNvGrpSpPr/>
            <p:nvPr/>
          </p:nvGrpSpPr>
          <p:grpSpPr>
            <a:xfrm>
              <a:off x="-11483632" y="0"/>
              <a:ext cx="12687297" cy="6858000"/>
              <a:chOff x="-12192000" y="0"/>
              <a:chExt cx="12687297" cy="6858000"/>
            </a:xfrm>
          </p:grpSpPr>
          <p:sp>
            <p:nvSpPr>
              <p:cNvPr id="47" name="Retângulo: Cantos Superiores Arredondados 46">
                <a:extLst>
                  <a:ext uri="{FF2B5EF4-FFF2-40B4-BE49-F238E27FC236}">
                    <a16:creationId xmlns:a16="http://schemas.microsoft.com/office/drawing/2014/main" id="{14E1B190-6B95-46D9-B3C6-46C5FCD27489}"/>
                  </a:ext>
                </a:extLst>
              </p:cNvPr>
              <p:cNvSpPr/>
              <p:nvPr/>
            </p:nvSpPr>
            <p:spPr>
              <a:xfrm rot="5400000">
                <a:off x="-914403" y="3240295"/>
                <a:ext cx="2034540" cy="784860"/>
              </a:xfrm>
              <a:prstGeom prst="round2SameRect">
                <a:avLst>
                  <a:gd name="adj1" fmla="val 50000"/>
                  <a:gd name="adj2" fmla="val 0"/>
                </a:avLst>
              </a:prstGeom>
              <a:gradFill>
                <a:gsLst>
                  <a:gs pos="0">
                    <a:schemeClr val="accent3">
                      <a:lumMod val="75000"/>
                    </a:schemeClr>
                  </a:gs>
                  <a:gs pos="100000">
                    <a:schemeClr val="accent3"/>
                  </a:gs>
                </a:gsLst>
                <a:lin ang="0" scaled="0"/>
              </a:gra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46" name="Retângulo 45">
                <a:extLst>
                  <a:ext uri="{FF2B5EF4-FFF2-40B4-BE49-F238E27FC236}">
                    <a16:creationId xmlns:a16="http://schemas.microsoft.com/office/drawing/2014/main" id="{1C796606-96D0-477F-ABD9-0E7EFE7FB286}"/>
                  </a:ext>
                </a:extLst>
              </p:cNvPr>
              <p:cNvSpPr/>
              <p:nvPr/>
            </p:nvSpPr>
            <p:spPr>
              <a:xfrm>
                <a:off x="-12192000" y="0"/>
                <a:ext cx="12192000" cy="6858000"/>
              </a:xfrm>
              <a:prstGeom prst="rect">
                <a:avLst/>
              </a:prstGeom>
              <a:solidFill>
                <a:schemeClr val="bg1"/>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28" name="CaixaDeTexto 27">
              <a:extLst>
                <a:ext uri="{FF2B5EF4-FFF2-40B4-BE49-F238E27FC236}">
                  <a16:creationId xmlns:a16="http://schemas.microsoft.com/office/drawing/2014/main" id="{DF8B9D6A-CBF1-4908-BB92-7D836DFAB366}"/>
                </a:ext>
              </a:extLst>
            </p:cNvPr>
            <p:cNvSpPr txBox="1"/>
            <p:nvPr/>
          </p:nvSpPr>
          <p:spPr>
            <a:xfrm rot="16200000">
              <a:off x="103025" y="3317921"/>
              <a:ext cx="172304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grpSp>
        <p:nvGrpSpPr>
          <p:cNvPr id="11" name="Agrupar 10">
            <a:extLst>
              <a:ext uri="{FF2B5EF4-FFF2-40B4-BE49-F238E27FC236}">
                <a16:creationId xmlns:a16="http://schemas.microsoft.com/office/drawing/2014/main" id="{29ED390E-B8CC-47C6-9DE6-CBE0C2B5CA06}"/>
              </a:ext>
            </a:extLst>
          </p:cNvPr>
          <p:cNvGrpSpPr/>
          <p:nvPr/>
        </p:nvGrpSpPr>
        <p:grpSpPr>
          <a:xfrm>
            <a:off x="-11876062" y="0"/>
            <a:ext cx="12705230" cy="6858000"/>
            <a:chOff x="-11876062" y="0"/>
            <a:chExt cx="12705230" cy="6858000"/>
          </a:xfrm>
        </p:grpSpPr>
        <p:grpSp>
          <p:nvGrpSpPr>
            <p:cNvPr id="48" name="Agrupar 47">
              <a:extLst>
                <a:ext uri="{FF2B5EF4-FFF2-40B4-BE49-F238E27FC236}">
                  <a16:creationId xmlns:a16="http://schemas.microsoft.com/office/drawing/2014/main" id="{E3A4B846-4AC8-4947-A900-CF0ED219F196}"/>
                </a:ext>
              </a:extLst>
            </p:cNvPr>
            <p:cNvGrpSpPr/>
            <p:nvPr/>
          </p:nvGrpSpPr>
          <p:grpSpPr>
            <a:xfrm>
              <a:off x="-11876062" y="0"/>
              <a:ext cx="12705230" cy="6858000"/>
              <a:chOff x="-12192000" y="0"/>
              <a:chExt cx="12705230" cy="6858000"/>
            </a:xfrm>
          </p:grpSpPr>
          <p:sp>
            <p:nvSpPr>
              <p:cNvPr id="50" name="Retângulo: Cantos Superiores Arredondados 49">
                <a:extLst>
                  <a:ext uri="{FF2B5EF4-FFF2-40B4-BE49-F238E27FC236}">
                    <a16:creationId xmlns:a16="http://schemas.microsoft.com/office/drawing/2014/main" id="{D67EB2A7-D6B1-483B-BE96-D0A68D3A0DBE}"/>
                  </a:ext>
                </a:extLst>
              </p:cNvPr>
              <p:cNvSpPr/>
              <p:nvPr/>
            </p:nvSpPr>
            <p:spPr>
              <a:xfrm rot="5400000">
                <a:off x="-896470" y="2226385"/>
                <a:ext cx="2034540" cy="784860"/>
              </a:xfrm>
              <a:prstGeom prst="round2SameRect">
                <a:avLst>
                  <a:gd name="adj1" fmla="val 50000"/>
                  <a:gd name="adj2" fmla="val 0"/>
                </a:avLst>
              </a:prstGeom>
              <a:gradFill>
                <a:gsLst>
                  <a:gs pos="0">
                    <a:schemeClr val="accent4">
                      <a:lumMod val="75000"/>
                    </a:schemeClr>
                  </a:gs>
                  <a:gs pos="100000">
                    <a:schemeClr val="accent4"/>
                  </a:gs>
                </a:gsLst>
                <a:lin ang="0" scaled="0"/>
              </a:gra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49" name="Retângulo 48">
                <a:extLst>
                  <a:ext uri="{FF2B5EF4-FFF2-40B4-BE49-F238E27FC236}">
                    <a16:creationId xmlns:a16="http://schemas.microsoft.com/office/drawing/2014/main" id="{D7971169-1443-4EAC-AFCA-5898E8597273}"/>
                  </a:ext>
                </a:extLst>
              </p:cNvPr>
              <p:cNvSpPr/>
              <p:nvPr/>
            </p:nvSpPr>
            <p:spPr>
              <a:xfrm>
                <a:off x="-12192000" y="0"/>
                <a:ext cx="12192000" cy="6858000"/>
              </a:xfrm>
              <a:prstGeom prst="rect">
                <a:avLst/>
              </a:prstGeom>
              <a:solidFill>
                <a:schemeClr val="bg1"/>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29" name="CaixaDeTexto 28">
              <a:extLst>
                <a:ext uri="{FF2B5EF4-FFF2-40B4-BE49-F238E27FC236}">
                  <a16:creationId xmlns:a16="http://schemas.microsoft.com/office/drawing/2014/main" id="{85D08E64-EE51-46D9-8775-9CB05ED1D0CA}"/>
                </a:ext>
              </a:extLst>
            </p:cNvPr>
            <p:cNvSpPr txBox="1"/>
            <p:nvPr/>
          </p:nvSpPr>
          <p:spPr>
            <a:xfrm rot="16200000">
              <a:off x="-296025" y="2275039"/>
              <a:ext cx="172304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grpSp>
        <p:nvGrpSpPr>
          <p:cNvPr id="12" name="Agrupar 11">
            <a:extLst>
              <a:ext uri="{FF2B5EF4-FFF2-40B4-BE49-F238E27FC236}">
                <a16:creationId xmlns:a16="http://schemas.microsoft.com/office/drawing/2014/main" id="{A4877031-3A7B-476F-B0D8-DFDA03BC2CAC}"/>
              </a:ext>
            </a:extLst>
          </p:cNvPr>
          <p:cNvGrpSpPr/>
          <p:nvPr/>
        </p:nvGrpSpPr>
        <p:grpSpPr>
          <a:xfrm>
            <a:off x="-12241822" y="0"/>
            <a:ext cx="12669368" cy="6858000"/>
            <a:chOff x="-12241822" y="0"/>
            <a:chExt cx="12669368" cy="6858000"/>
          </a:xfrm>
        </p:grpSpPr>
        <p:grpSp>
          <p:nvGrpSpPr>
            <p:cNvPr id="51" name="Agrupar 50">
              <a:extLst>
                <a:ext uri="{FF2B5EF4-FFF2-40B4-BE49-F238E27FC236}">
                  <a16:creationId xmlns:a16="http://schemas.microsoft.com/office/drawing/2014/main" id="{11D5F571-5ECA-4076-97CE-849ABA269E76}"/>
                </a:ext>
              </a:extLst>
            </p:cNvPr>
            <p:cNvGrpSpPr/>
            <p:nvPr/>
          </p:nvGrpSpPr>
          <p:grpSpPr>
            <a:xfrm>
              <a:off x="-12241822" y="0"/>
              <a:ext cx="12669368" cy="6858000"/>
              <a:chOff x="-12192000" y="0"/>
              <a:chExt cx="12669368" cy="6858000"/>
            </a:xfrm>
          </p:grpSpPr>
          <p:sp>
            <p:nvSpPr>
              <p:cNvPr id="53" name="Retângulo: Cantos Superiores Arredondados 52">
                <a:extLst>
                  <a:ext uri="{FF2B5EF4-FFF2-40B4-BE49-F238E27FC236}">
                    <a16:creationId xmlns:a16="http://schemas.microsoft.com/office/drawing/2014/main" id="{848F7121-D216-4F65-931F-636EC5298B4E}"/>
                  </a:ext>
                </a:extLst>
              </p:cNvPr>
              <p:cNvSpPr/>
              <p:nvPr/>
            </p:nvSpPr>
            <p:spPr>
              <a:xfrm rot="5400000">
                <a:off x="-932332" y="1242060"/>
                <a:ext cx="2034540" cy="784860"/>
              </a:xfrm>
              <a:prstGeom prst="round2SameRect">
                <a:avLst>
                  <a:gd name="adj1" fmla="val 50000"/>
                  <a:gd name="adj2" fmla="val 0"/>
                </a:avLst>
              </a:prstGeom>
              <a:gradFill>
                <a:gsLst>
                  <a:gs pos="0">
                    <a:schemeClr val="accent5">
                      <a:lumMod val="75000"/>
                    </a:schemeClr>
                  </a:gs>
                  <a:gs pos="65000">
                    <a:schemeClr val="accent5"/>
                  </a:gs>
                </a:gsLst>
                <a:lin ang="0" scaled="0"/>
              </a:gra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52" name="Retângulo 51">
                <a:extLst>
                  <a:ext uri="{FF2B5EF4-FFF2-40B4-BE49-F238E27FC236}">
                    <a16:creationId xmlns:a16="http://schemas.microsoft.com/office/drawing/2014/main" id="{1D5768B6-EFD1-45C5-A75B-181DBE2631B1}"/>
                  </a:ext>
                </a:extLst>
              </p:cNvPr>
              <p:cNvSpPr/>
              <p:nvPr/>
            </p:nvSpPr>
            <p:spPr>
              <a:xfrm>
                <a:off x="-12192000" y="0"/>
                <a:ext cx="12192000" cy="6858000"/>
              </a:xfrm>
              <a:prstGeom prst="rect">
                <a:avLst/>
              </a:prstGeom>
              <a:solidFill>
                <a:schemeClr val="bg1"/>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30" name="CaixaDeTexto 29">
              <a:extLst>
                <a:ext uri="{FF2B5EF4-FFF2-40B4-BE49-F238E27FC236}">
                  <a16:creationId xmlns:a16="http://schemas.microsoft.com/office/drawing/2014/main" id="{7FDE9019-F885-45AC-90FF-DFE75B9E5D86}"/>
                </a:ext>
              </a:extLst>
            </p:cNvPr>
            <p:cNvSpPr txBox="1"/>
            <p:nvPr/>
          </p:nvSpPr>
          <p:spPr>
            <a:xfrm rot="16200000">
              <a:off x="-696492" y="1366554"/>
              <a:ext cx="172304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pic>
        <p:nvPicPr>
          <p:cNvPr id="3" name="Picture 2">
            <a:extLst>
              <a:ext uri="{FF2B5EF4-FFF2-40B4-BE49-F238E27FC236}">
                <a16:creationId xmlns:a16="http://schemas.microsoft.com/office/drawing/2014/main" id="{5B595114-5B8F-83F7-B68D-627921A0F4FE}"/>
              </a:ext>
            </a:extLst>
          </p:cNvPr>
          <p:cNvPicPr>
            <a:picLocks noChangeAspect="1"/>
          </p:cNvPicPr>
          <p:nvPr/>
        </p:nvPicPr>
        <p:blipFill>
          <a:blip r:embed="rId2">
            <a:extLst>
              <a:ext uri="{28A0092B-C50C-407E-A947-70E740481C1C}">
                <a14:useLocalDpi xmlns:a14="http://schemas.microsoft.com/office/drawing/2010/main" val="0"/>
              </a:ext>
            </a:extLst>
          </a:blip>
          <a:srcRect l="428" r="428"/>
          <a:stretch/>
        </p:blipFill>
        <p:spPr>
          <a:xfrm>
            <a:off x="1596548" y="444884"/>
            <a:ext cx="4386956" cy="2488947"/>
          </a:xfrm>
          <a:custGeom>
            <a:avLst/>
            <a:gdLst/>
            <a:ahLst/>
            <a:cxnLst/>
            <a:rect l="l" t="t" r="r" b="b"/>
            <a:pathLst>
              <a:path w="6101597" h="3427413">
                <a:moveTo>
                  <a:pt x="0" y="0"/>
                </a:moveTo>
                <a:lnTo>
                  <a:pt x="6101597" y="0"/>
                </a:lnTo>
                <a:lnTo>
                  <a:pt x="6101597" y="3427413"/>
                </a:lnTo>
                <a:lnTo>
                  <a:pt x="0" y="3427413"/>
                </a:lnTo>
                <a:close/>
              </a:path>
            </a:pathLst>
          </a:custGeom>
          <a:solidFill>
            <a:srgbClr val="FFFFFF"/>
          </a:solidFill>
          <a:scene3d>
            <a:camera prst="orthographicFront"/>
            <a:lightRig rig="threePt" dir="t">
              <a:rot lat="0" lon="0" rev="2700000"/>
            </a:lightRig>
          </a:scene3d>
          <a:sp3d>
            <a:bevelT h="38100"/>
            <a:contourClr>
              <a:srgbClr val="C0C0C0"/>
            </a:contourClr>
          </a:sp3d>
        </p:spPr>
      </p:pic>
      <p:pic>
        <p:nvPicPr>
          <p:cNvPr id="4" name="Picture 3">
            <a:extLst>
              <a:ext uri="{FF2B5EF4-FFF2-40B4-BE49-F238E27FC236}">
                <a16:creationId xmlns:a16="http://schemas.microsoft.com/office/drawing/2014/main" id="{C5636FBB-A2B3-30E2-577C-CC95AC083799}"/>
              </a:ext>
            </a:extLst>
          </p:cNvPr>
          <p:cNvPicPr>
            <a:picLocks noChangeAspect="1"/>
          </p:cNvPicPr>
          <p:nvPr/>
        </p:nvPicPr>
        <p:blipFill>
          <a:blip r:embed="rId3">
            <a:extLst>
              <a:ext uri="{28A0092B-C50C-407E-A947-70E740481C1C}">
                <a14:useLocalDpi xmlns:a14="http://schemas.microsoft.com/office/drawing/2010/main" val="0"/>
              </a:ext>
            </a:extLst>
          </a:blip>
          <a:srcRect t="2611" b="2611"/>
          <a:stretch/>
        </p:blipFill>
        <p:spPr>
          <a:xfrm>
            <a:off x="6208498" y="490138"/>
            <a:ext cx="4265830" cy="2398438"/>
          </a:xfrm>
          <a:custGeom>
            <a:avLst/>
            <a:gdLst/>
            <a:ahLst/>
            <a:cxnLst/>
            <a:rect l="l" t="t" r="r" b="b"/>
            <a:pathLst>
              <a:path w="6101597" h="3430587">
                <a:moveTo>
                  <a:pt x="0" y="0"/>
                </a:moveTo>
                <a:lnTo>
                  <a:pt x="6101597" y="0"/>
                </a:lnTo>
                <a:lnTo>
                  <a:pt x="6101597" y="3430587"/>
                </a:lnTo>
                <a:lnTo>
                  <a:pt x="0" y="3430587"/>
                </a:lnTo>
                <a:close/>
              </a:path>
            </a:pathLst>
          </a:custGeom>
          <a:solidFill>
            <a:srgbClr val="FFFFFF"/>
          </a:solidFill>
          <a:scene3d>
            <a:camera prst="orthographicFront"/>
            <a:lightRig rig="threePt" dir="t">
              <a:rot lat="0" lon="0" rev="2700000"/>
            </a:lightRig>
          </a:scene3d>
          <a:sp3d>
            <a:bevelT h="38100"/>
            <a:contourClr>
              <a:srgbClr val="C0C0C0"/>
            </a:contourClr>
          </a:sp3d>
        </p:spPr>
      </p:pic>
      <p:sp>
        <p:nvSpPr>
          <p:cNvPr id="5" name="TextBox 4">
            <a:extLst>
              <a:ext uri="{FF2B5EF4-FFF2-40B4-BE49-F238E27FC236}">
                <a16:creationId xmlns:a16="http://schemas.microsoft.com/office/drawing/2014/main" id="{E15750C3-E6C1-85CC-B578-4C6341D03747}"/>
              </a:ext>
            </a:extLst>
          </p:cNvPr>
          <p:cNvSpPr txBox="1"/>
          <p:nvPr/>
        </p:nvSpPr>
        <p:spPr>
          <a:xfrm>
            <a:off x="2661473" y="5044207"/>
            <a:ext cx="7656844" cy="1661993"/>
          </a:xfrm>
          <a:prstGeom prst="rect">
            <a:avLst/>
          </a:prstGeom>
          <a:noFill/>
        </p:spPr>
        <p:txBody>
          <a:bodyPr wrap="square" rtlCol="0">
            <a:spAutoFit/>
          </a:bodyPr>
          <a:lstStyle/>
          <a:p>
            <a:pPr marL="285750" indent="-285750">
              <a:buFont typeface="Arial" panose="020B0604020202020204" pitchFamily="34" charset="0"/>
              <a:buChar char="•"/>
            </a:pPr>
            <a:r>
              <a:rPr lang="en-US" sz="2800" b="1" i="0">
                <a:effectLst/>
              </a:rPr>
              <a:t>Code of practice on confidential information</a:t>
            </a:r>
            <a:endParaRPr lang="en-GB" sz="2800"/>
          </a:p>
          <a:p>
            <a:pPr marL="285750" indent="-285750">
              <a:buFont typeface="Arial" panose="020B0604020202020204" pitchFamily="34" charset="0"/>
              <a:buChar char="•"/>
            </a:pPr>
            <a:r>
              <a:rPr lang="en-US" sz="2800" b="1" i="0">
                <a:effectLst/>
              </a:rPr>
              <a:t>Legislation.</a:t>
            </a:r>
            <a:endParaRPr lang="en-GB" sz="2800"/>
          </a:p>
          <a:p>
            <a:pPr marL="285750" indent="-285750">
              <a:buFont typeface="Arial" panose="020B0604020202020204" pitchFamily="34" charset="0"/>
              <a:buChar char="•"/>
            </a:pPr>
            <a:r>
              <a:rPr lang="en-US" sz="2800" b="1"/>
              <a:t>NHS Digital</a:t>
            </a:r>
            <a:endParaRPr lang="en-GB" sz="2800"/>
          </a:p>
          <a:p>
            <a:pPr marL="285750" indent="-285750">
              <a:buFont typeface="Arial" panose="020B0604020202020204" pitchFamily="34" charset="0"/>
              <a:buChar char="•"/>
            </a:pPr>
            <a:endParaRPr lang="en-GB"/>
          </a:p>
        </p:txBody>
      </p:sp>
      <p:sp>
        <p:nvSpPr>
          <p:cNvPr id="6" name="TextBox 5">
            <a:extLst>
              <a:ext uri="{FF2B5EF4-FFF2-40B4-BE49-F238E27FC236}">
                <a16:creationId xmlns:a16="http://schemas.microsoft.com/office/drawing/2014/main" id="{5BF6DC4A-79C5-D343-0543-932818D5B999}"/>
              </a:ext>
            </a:extLst>
          </p:cNvPr>
          <p:cNvSpPr txBox="1"/>
          <p:nvPr/>
        </p:nvSpPr>
        <p:spPr>
          <a:xfrm>
            <a:off x="1717672" y="3114989"/>
            <a:ext cx="1960025" cy="646331"/>
          </a:xfrm>
          <a:prstGeom prst="rect">
            <a:avLst/>
          </a:prstGeom>
          <a:noFill/>
        </p:spPr>
        <p:txBody>
          <a:bodyPr wrap="square" rtlCol="0">
            <a:spAutoFit/>
          </a:bodyPr>
          <a:lstStyle/>
          <a:p>
            <a:r>
              <a:rPr lang="en-GB"/>
              <a:t>Figure 1. (Sayantani, 2021)</a:t>
            </a:r>
          </a:p>
        </p:txBody>
      </p:sp>
      <p:sp>
        <p:nvSpPr>
          <p:cNvPr id="14" name="TextBox 13">
            <a:extLst>
              <a:ext uri="{FF2B5EF4-FFF2-40B4-BE49-F238E27FC236}">
                <a16:creationId xmlns:a16="http://schemas.microsoft.com/office/drawing/2014/main" id="{C579D4BB-92EE-A815-A548-2512B2FF4CEC}"/>
              </a:ext>
            </a:extLst>
          </p:cNvPr>
          <p:cNvSpPr txBox="1"/>
          <p:nvPr/>
        </p:nvSpPr>
        <p:spPr>
          <a:xfrm>
            <a:off x="6310365" y="3205424"/>
            <a:ext cx="1547446" cy="923330"/>
          </a:xfrm>
          <a:prstGeom prst="rect">
            <a:avLst/>
          </a:prstGeom>
          <a:noFill/>
        </p:spPr>
        <p:txBody>
          <a:bodyPr wrap="square" rtlCol="0">
            <a:spAutoFit/>
          </a:bodyPr>
          <a:lstStyle/>
          <a:p>
            <a:r>
              <a:rPr lang="en-GB"/>
              <a:t>Figure 2. (Toua, 2021)</a:t>
            </a:r>
          </a:p>
          <a:p>
            <a:endParaRPr lang="en-GB"/>
          </a:p>
        </p:txBody>
      </p:sp>
    </p:spTree>
    <p:extLst>
      <p:ext uri="{BB962C8B-B14F-4D97-AF65-F5344CB8AC3E}">
        <p14:creationId xmlns:p14="http://schemas.microsoft.com/office/powerpoint/2010/main" val="3562994584"/>
      </p:ext>
    </p:extLst>
  </p:cSld>
  <p:clrMapOvr>
    <a:masterClrMapping/>
  </p:clrMapOvr>
  <p:transition spd="slow">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fill="hold" nodeType="withEffect">
                                  <p:stCondLst>
                                    <p:cond delay="0"/>
                                  </p:stCondLst>
                                  <p:childTnLst>
                                    <p:animEffect transition="out" filter="fade">
                                      <p:cBhvr>
                                        <p:cTn id="6" dur="500" tmFilter="0, 0; .2, .5; .8, .5; 1, 0"/>
                                        <p:tgtEl>
                                          <p:spTgt spid="3"/>
                                        </p:tgtEl>
                                      </p:cBhvr>
                                    </p:animEffect>
                                    <p:animScale>
                                      <p:cBhvr>
                                        <p:cTn id="7" dur="250" autoRev="1" fill="hold"/>
                                        <p:tgtEl>
                                          <p:spTgt spid="3"/>
                                        </p:tgtEl>
                                      </p:cBhvr>
                                      <p:by x="105000" y="105000"/>
                                    </p:animScale>
                                  </p:childTnLst>
                                </p:cTn>
                              </p:par>
                              <p:par>
                                <p:cTn id="8" presetID="26" presetClass="emph" presetSubtype="0" fill="hold" nodeType="withEffect">
                                  <p:stCondLst>
                                    <p:cond delay="0"/>
                                  </p:stCondLst>
                                  <p:childTnLst>
                                    <p:animEffect transition="out" filter="fade">
                                      <p:cBhvr>
                                        <p:cTn id="9" dur="500" tmFilter="0, 0; .2, .5; .8, .5; 1, 0"/>
                                        <p:tgtEl>
                                          <p:spTgt spid="4"/>
                                        </p:tgtEl>
                                      </p:cBhvr>
                                    </p:animEffect>
                                    <p:animScale>
                                      <p:cBhvr>
                                        <p:cTn id="10" dur="250" autoRev="1" fill="hold"/>
                                        <p:tgtEl>
                                          <p:spTgt spid="4"/>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Agrupar 7">
            <a:extLst>
              <a:ext uri="{FF2B5EF4-FFF2-40B4-BE49-F238E27FC236}">
                <a16:creationId xmlns:a16="http://schemas.microsoft.com/office/drawing/2014/main" id="{954EC269-53C0-4318-9F44-A33E12A2287A}"/>
              </a:ext>
            </a:extLst>
          </p:cNvPr>
          <p:cNvGrpSpPr/>
          <p:nvPr/>
        </p:nvGrpSpPr>
        <p:grpSpPr>
          <a:xfrm>
            <a:off x="-438063" y="0"/>
            <a:ext cx="12655073" cy="6858000"/>
            <a:chOff x="-10704823" y="0"/>
            <a:chExt cx="12655073" cy="6858000"/>
          </a:xfrm>
        </p:grpSpPr>
        <p:grpSp>
          <p:nvGrpSpPr>
            <p:cNvPr id="41" name="Agrupar 40">
              <a:extLst>
                <a:ext uri="{FF2B5EF4-FFF2-40B4-BE49-F238E27FC236}">
                  <a16:creationId xmlns:a16="http://schemas.microsoft.com/office/drawing/2014/main" id="{533B0E5D-AB24-4ABB-BA11-4323F1A70045}"/>
                </a:ext>
              </a:extLst>
            </p:cNvPr>
            <p:cNvGrpSpPr/>
            <p:nvPr/>
          </p:nvGrpSpPr>
          <p:grpSpPr>
            <a:xfrm>
              <a:off x="-10704823" y="0"/>
              <a:ext cx="12624547" cy="6858000"/>
              <a:chOff x="-12192000" y="0"/>
              <a:chExt cx="12624547" cy="6858000"/>
            </a:xfrm>
          </p:grpSpPr>
          <p:sp>
            <p:nvSpPr>
              <p:cNvPr id="40" name="Retângulo: Cantos Superiores Arredondados 39">
                <a:extLst>
                  <a:ext uri="{FF2B5EF4-FFF2-40B4-BE49-F238E27FC236}">
                    <a16:creationId xmlns:a16="http://schemas.microsoft.com/office/drawing/2014/main" id="{C612A0BC-7D5E-46C8-B6F2-F04569526448}"/>
                  </a:ext>
                </a:extLst>
              </p:cNvPr>
              <p:cNvSpPr/>
              <p:nvPr/>
            </p:nvSpPr>
            <p:spPr>
              <a:xfrm rot="5400000">
                <a:off x="-977153" y="5448300"/>
                <a:ext cx="2034540" cy="784860"/>
              </a:xfrm>
              <a:prstGeom prst="round2SameRect">
                <a:avLst>
                  <a:gd name="adj1" fmla="val 50000"/>
                  <a:gd name="adj2" fmla="val 0"/>
                </a:avLst>
              </a:prstGeom>
              <a:gradFill>
                <a:gsLst>
                  <a:gs pos="0">
                    <a:schemeClr val="accent1">
                      <a:lumMod val="75000"/>
                    </a:schemeClr>
                  </a:gs>
                  <a:gs pos="100000">
                    <a:schemeClr val="accent1"/>
                  </a:gs>
                </a:gsLst>
                <a:lin ang="0" scaled="0"/>
              </a:gra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39" name="Retângulo 38">
                <a:extLst>
                  <a:ext uri="{FF2B5EF4-FFF2-40B4-BE49-F238E27FC236}">
                    <a16:creationId xmlns:a16="http://schemas.microsoft.com/office/drawing/2014/main" id="{C0C94D76-DFAE-4967-8FC4-2B807B438622}"/>
                  </a:ext>
                </a:extLst>
              </p:cNvPr>
              <p:cNvSpPr/>
              <p:nvPr/>
            </p:nvSpPr>
            <p:spPr>
              <a:xfrm>
                <a:off x="-12192000" y="0"/>
                <a:ext cx="12192000" cy="6858000"/>
              </a:xfrm>
              <a:prstGeom prst="rect">
                <a:avLst/>
              </a:prstGeom>
              <a:solidFill>
                <a:schemeClr val="bg1"/>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2" name="CaixaDeTexto 1">
              <a:extLst>
                <a:ext uri="{FF2B5EF4-FFF2-40B4-BE49-F238E27FC236}">
                  <a16:creationId xmlns:a16="http://schemas.microsoft.com/office/drawing/2014/main" id="{BC919114-99F6-4B10-B355-948737848F29}"/>
                </a:ext>
              </a:extLst>
            </p:cNvPr>
            <p:cNvSpPr txBox="1"/>
            <p:nvPr/>
          </p:nvSpPr>
          <p:spPr>
            <a:xfrm rot="16200000">
              <a:off x="827119" y="5583069"/>
              <a:ext cx="172304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grpSp>
        <p:nvGrpSpPr>
          <p:cNvPr id="9" name="Agrupar 8">
            <a:extLst>
              <a:ext uri="{FF2B5EF4-FFF2-40B4-BE49-F238E27FC236}">
                <a16:creationId xmlns:a16="http://schemas.microsoft.com/office/drawing/2014/main" id="{D247F8D2-B51B-4D5D-AE9E-F8B01E1368DA}"/>
              </a:ext>
            </a:extLst>
          </p:cNvPr>
          <p:cNvGrpSpPr/>
          <p:nvPr/>
        </p:nvGrpSpPr>
        <p:grpSpPr>
          <a:xfrm>
            <a:off x="-801298" y="0"/>
            <a:ext cx="12669369" cy="6858000"/>
            <a:chOff x="-11091202" y="0"/>
            <a:chExt cx="12669369" cy="6858000"/>
          </a:xfrm>
        </p:grpSpPr>
        <p:grpSp>
          <p:nvGrpSpPr>
            <p:cNvPr id="42" name="Agrupar 41">
              <a:extLst>
                <a:ext uri="{FF2B5EF4-FFF2-40B4-BE49-F238E27FC236}">
                  <a16:creationId xmlns:a16="http://schemas.microsoft.com/office/drawing/2014/main" id="{321AA587-F217-4B14-BB8B-BF11517E4029}"/>
                </a:ext>
              </a:extLst>
            </p:cNvPr>
            <p:cNvGrpSpPr/>
            <p:nvPr/>
          </p:nvGrpSpPr>
          <p:grpSpPr>
            <a:xfrm>
              <a:off x="-11091202" y="0"/>
              <a:ext cx="12669369" cy="6858000"/>
              <a:chOff x="-12192000" y="0"/>
              <a:chExt cx="12669369" cy="6858000"/>
            </a:xfrm>
          </p:grpSpPr>
          <p:sp>
            <p:nvSpPr>
              <p:cNvPr id="44" name="Retângulo: Cantos Superiores Arredondados 43">
                <a:extLst>
                  <a:ext uri="{FF2B5EF4-FFF2-40B4-BE49-F238E27FC236}">
                    <a16:creationId xmlns:a16="http://schemas.microsoft.com/office/drawing/2014/main" id="{ACAF68BE-E97E-4250-97F0-24B6ACABFA9B}"/>
                  </a:ext>
                </a:extLst>
              </p:cNvPr>
              <p:cNvSpPr/>
              <p:nvPr/>
            </p:nvSpPr>
            <p:spPr>
              <a:xfrm rot="5400000">
                <a:off x="-932331" y="4366260"/>
                <a:ext cx="2034540" cy="784860"/>
              </a:xfrm>
              <a:prstGeom prst="round2SameRect">
                <a:avLst>
                  <a:gd name="adj1" fmla="val 50000"/>
                  <a:gd name="adj2" fmla="val 0"/>
                </a:avLst>
              </a:prstGeom>
              <a:gradFill>
                <a:gsLst>
                  <a:gs pos="0">
                    <a:schemeClr val="accent2">
                      <a:lumMod val="75000"/>
                    </a:schemeClr>
                  </a:gs>
                  <a:gs pos="100000">
                    <a:schemeClr val="accent2"/>
                  </a:gs>
                </a:gsLst>
                <a:lin ang="0" scaled="0"/>
              </a:gra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43" name="Retângulo 42">
                <a:extLst>
                  <a:ext uri="{FF2B5EF4-FFF2-40B4-BE49-F238E27FC236}">
                    <a16:creationId xmlns:a16="http://schemas.microsoft.com/office/drawing/2014/main" id="{6736F135-ADA7-42F0-9AF0-AA39A68F70C9}"/>
                  </a:ext>
                </a:extLst>
              </p:cNvPr>
              <p:cNvSpPr/>
              <p:nvPr/>
            </p:nvSpPr>
            <p:spPr>
              <a:xfrm>
                <a:off x="-12192000" y="0"/>
                <a:ext cx="12192000" cy="6858000"/>
              </a:xfrm>
              <a:prstGeom prst="rect">
                <a:avLst/>
              </a:prstGeom>
              <a:solidFill>
                <a:schemeClr val="bg1"/>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27" name="CaixaDeTexto 26">
              <a:extLst>
                <a:ext uri="{FF2B5EF4-FFF2-40B4-BE49-F238E27FC236}">
                  <a16:creationId xmlns:a16="http://schemas.microsoft.com/office/drawing/2014/main" id="{EF7B3086-161B-4345-8DB8-471F36355FE7}"/>
                </a:ext>
              </a:extLst>
            </p:cNvPr>
            <p:cNvSpPr txBox="1"/>
            <p:nvPr/>
          </p:nvSpPr>
          <p:spPr>
            <a:xfrm rot="16200000">
              <a:off x="438723" y="4519645"/>
              <a:ext cx="172304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grpSp>
        <p:nvGrpSpPr>
          <p:cNvPr id="10" name="Agrupar 9">
            <a:extLst>
              <a:ext uri="{FF2B5EF4-FFF2-40B4-BE49-F238E27FC236}">
                <a16:creationId xmlns:a16="http://schemas.microsoft.com/office/drawing/2014/main" id="{B4ACFF1C-8F1B-4DB3-A9AC-1F1DBC9E23F7}"/>
              </a:ext>
            </a:extLst>
          </p:cNvPr>
          <p:cNvGrpSpPr/>
          <p:nvPr/>
        </p:nvGrpSpPr>
        <p:grpSpPr>
          <a:xfrm>
            <a:off x="-11483632" y="0"/>
            <a:ext cx="12709788" cy="6858000"/>
            <a:chOff x="-11483632" y="0"/>
            <a:chExt cx="12709788" cy="6858000"/>
          </a:xfrm>
        </p:grpSpPr>
        <p:grpSp>
          <p:nvGrpSpPr>
            <p:cNvPr id="45" name="Agrupar 44">
              <a:extLst>
                <a:ext uri="{FF2B5EF4-FFF2-40B4-BE49-F238E27FC236}">
                  <a16:creationId xmlns:a16="http://schemas.microsoft.com/office/drawing/2014/main" id="{3E16D73B-1951-4B27-8C79-E77EADA59F63}"/>
                </a:ext>
              </a:extLst>
            </p:cNvPr>
            <p:cNvGrpSpPr/>
            <p:nvPr/>
          </p:nvGrpSpPr>
          <p:grpSpPr>
            <a:xfrm>
              <a:off x="-11483632" y="0"/>
              <a:ext cx="12687297" cy="6858000"/>
              <a:chOff x="-12192000" y="0"/>
              <a:chExt cx="12687297" cy="6858000"/>
            </a:xfrm>
          </p:grpSpPr>
          <p:sp>
            <p:nvSpPr>
              <p:cNvPr id="47" name="Retângulo: Cantos Superiores Arredondados 46">
                <a:extLst>
                  <a:ext uri="{FF2B5EF4-FFF2-40B4-BE49-F238E27FC236}">
                    <a16:creationId xmlns:a16="http://schemas.microsoft.com/office/drawing/2014/main" id="{14E1B190-6B95-46D9-B3C6-46C5FCD27489}"/>
                  </a:ext>
                </a:extLst>
              </p:cNvPr>
              <p:cNvSpPr/>
              <p:nvPr/>
            </p:nvSpPr>
            <p:spPr>
              <a:xfrm rot="5400000">
                <a:off x="-914403" y="3240295"/>
                <a:ext cx="2034540" cy="784860"/>
              </a:xfrm>
              <a:prstGeom prst="round2SameRect">
                <a:avLst>
                  <a:gd name="adj1" fmla="val 50000"/>
                  <a:gd name="adj2" fmla="val 0"/>
                </a:avLst>
              </a:prstGeom>
              <a:gradFill>
                <a:gsLst>
                  <a:gs pos="0">
                    <a:schemeClr val="accent3">
                      <a:lumMod val="75000"/>
                    </a:schemeClr>
                  </a:gs>
                  <a:gs pos="100000">
                    <a:schemeClr val="accent3"/>
                  </a:gs>
                </a:gsLst>
                <a:lin ang="0" scaled="0"/>
              </a:gra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46" name="Retângulo 45">
                <a:extLst>
                  <a:ext uri="{FF2B5EF4-FFF2-40B4-BE49-F238E27FC236}">
                    <a16:creationId xmlns:a16="http://schemas.microsoft.com/office/drawing/2014/main" id="{1C796606-96D0-477F-ABD9-0E7EFE7FB286}"/>
                  </a:ext>
                </a:extLst>
              </p:cNvPr>
              <p:cNvSpPr/>
              <p:nvPr/>
            </p:nvSpPr>
            <p:spPr>
              <a:xfrm>
                <a:off x="-12192000" y="0"/>
                <a:ext cx="12192000" cy="6858000"/>
              </a:xfrm>
              <a:prstGeom prst="rect">
                <a:avLst/>
              </a:prstGeom>
              <a:solidFill>
                <a:schemeClr val="bg1"/>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28" name="CaixaDeTexto 27">
              <a:extLst>
                <a:ext uri="{FF2B5EF4-FFF2-40B4-BE49-F238E27FC236}">
                  <a16:creationId xmlns:a16="http://schemas.microsoft.com/office/drawing/2014/main" id="{DF8B9D6A-CBF1-4908-BB92-7D836DFAB366}"/>
                </a:ext>
              </a:extLst>
            </p:cNvPr>
            <p:cNvSpPr txBox="1"/>
            <p:nvPr/>
          </p:nvSpPr>
          <p:spPr>
            <a:xfrm rot="16200000">
              <a:off x="103025" y="3317921"/>
              <a:ext cx="172304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grpSp>
        <p:nvGrpSpPr>
          <p:cNvPr id="11" name="Agrupar 10">
            <a:extLst>
              <a:ext uri="{FF2B5EF4-FFF2-40B4-BE49-F238E27FC236}">
                <a16:creationId xmlns:a16="http://schemas.microsoft.com/office/drawing/2014/main" id="{29ED390E-B8CC-47C6-9DE6-CBE0C2B5CA06}"/>
              </a:ext>
            </a:extLst>
          </p:cNvPr>
          <p:cNvGrpSpPr/>
          <p:nvPr/>
        </p:nvGrpSpPr>
        <p:grpSpPr>
          <a:xfrm>
            <a:off x="-11876062" y="0"/>
            <a:ext cx="12705230" cy="6858000"/>
            <a:chOff x="-11876062" y="0"/>
            <a:chExt cx="12705230" cy="6858000"/>
          </a:xfrm>
        </p:grpSpPr>
        <p:grpSp>
          <p:nvGrpSpPr>
            <p:cNvPr id="48" name="Agrupar 47">
              <a:extLst>
                <a:ext uri="{FF2B5EF4-FFF2-40B4-BE49-F238E27FC236}">
                  <a16:creationId xmlns:a16="http://schemas.microsoft.com/office/drawing/2014/main" id="{E3A4B846-4AC8-4947-A900-CF0ED219F196}"/>
                </a:ext>
              </a:extLst>
            </p:cNvPr>
            <p:cNvGrpSpPr/>
            <p:nvPr/>
          </p:nvGrpSpPr>
          <p:grpSpPr>
            <a:xfrm>
              <a:off x="-11876062" y="0"/>
              <a:ext cx="12705230" cy="6858000"/>
              <a:chOff x="-12192000" y="0"/>
              <a:chExt cx="12705230" cy="6858000"/>
            </a:xfrm>
          </p:grpSpPr>
          <p:sp>
            <p:nvSpPr>
              <p:cNvPr id="50" name="Retângulo: Cantos Superiores Arredondados 49">
                <a:extLst>
                  <a:ext uri="{FF2B5EF4-FFF2-40B4-BE49-F238E27FC236}">
                    <a16:creationId xmlns:a16="http://schemas.microsoft.com/office/drawing/2014/main" id="{D67EB2A7-D6B1-483B-BE96-D0A68D3A0DBE}"/>
                  </a:ext>
                </a:extLst>
              </p:cNvPr>
              <p:cNvSpPr/>
              <p:nvPr/>
            </p:nvSpPr>
            <p:spPr>
              <a:xfrm rot="5400000">
                <a:off x="-896470" y="2226385"/>
                <a:ext cx="2034540" cy="784860"/>
              </a:xfrm>
              <a:prstGeom prst="round2SameRect">
                <a:avLst>
                  <a:gd name="adj1" fmla="val 50000"/>
                  <a:gd name="adj2" fmla="val 0"/>
                </a:avLst>
              </a:prstGeom>
              <a:gradFill>
                <a:gsLst>
                  <a:gs pos="0">
                    <a:schemeClr val="accent4">
                      <a:lumMod val="75000"/>
                    </a:schemeClr>
                  </a:gs>
                  <a:gs pos="100000">
                    <a:schemeClr val="accent4"/>
                  </a:gs>
                </a:gsLst>
                <a:lin ang="0" scaled="0"/>
              </a:gra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49" name="Retângulo 48">
                <a:extLst>
                  <a:ext uri="{FF2B5EF4-FFF2-40B4-BE49-F238E27FC236}">
                    <a16:creationId xmlns:a16="http://schemas.microsoft.com/office/drawing/2014/main" id="{D7971169-1443-4EAC-AFCA-5898E8597273}"/>
                  </a:ext>
                </a:extLst>
              </p:cNvPr>
              <p:cNvSpPr/>
              <p:nvPr/>
            </p:nvSpPr>
            <p:spPr>
              <a:xfrm>
                <a:off x="-12192000" y="0"/>
                <a:ext cx="12192000" cy="6858000"/>
              </a:xfrm>
              <a:prstGeom prst="rect">
                <a:avLst/>
              </a:prstGeom>
              <a:solidFill>
                <a:schemeClr val="bg1"/>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29" name="CaixaDeTexto 28">
              <a:extLst>
                <a:ext uri="{FF2B5EF4-FFF2-40B4-BE49-F238E27FC236}">
                  <a16:creationId xmlns:a16="http://schemas.microsoft.com/office/drawing/2014/main" id="{85D08E64-EE51-46D9-8775-9CB05ED1D0CA}"/>
                </a:ext>
              </a:extLst>
            </p:cNvPr>
            <p:cNvSpPr txBox="1"/>
            <p:nvPr/>
          </p:nvSpPr>
          <p:spPr>
            <a:xfrm rot="16200000">
              <a:off x="-296025" y="2275039"/>
              <a:ext cx="172304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grpSp>
        <p:nvGrpSpPr>
          <p:cNvPr id="12" name="Agrupar 11">
            <a:extLst>
              <a:ext uri="{FF2B5EF4-FFF2-40B4-BE49-F238E27FC236}">
                <a16:creationId xmlns:a16="http://schemas.microsoft.com/office/drawing/2014/main" id="{A4877031-3A7B-476F-B0D8-DFDA03BC2CAC}"/>
              </a:ext>
            </a:extLst>
          </p:cNvPr>
          <p:cNvGrpSpPr/>
          <p:nvPr/>
        </p:nvGrpSpPr>
        <p:grpSpPr>
          <a:xfrm>
            <a:off x="-12241822" y="0"/>
            <a:ext cx="12669368" cy="6858000"/>
            <a:chOff x="-12241822" y="0"/>
            <a:chExt cx="12669368" cy="6858000"/>
          </a:xfrm>
        </p:grpSpPr>
        <p:grpSp>
          <p:nvGrpSpPr>
            <p:cNvPr id="51" name="Agrupar 50">
              <a:extLst>
                <a:ext uri="{FF2B5EF4-FFF2-40B4-BE49-F238E27FC236}">
                  <a16:creationId xmlns:a16="http://schemas.microsoft.com/office/drawing/2014/main" id="{11D5F571-5ECA-4076-97CE-849ABA269E76}"/>
                </a:ext>
              </a:extLst>
            </p:cNvPr>
            <p:cNvGrpSpPr/>
            <p:nvPr/>
          </p:nvGrpSpPr>
          <p:grpSpPr>
            <a:xfrm>
              <a:off x="-12241822" y="0"/>
              <a:ext cx="12669368" cy="6858000"/>
              <a:chOff x="-12192000" y="0"/>
              <a:chExt cx="12669368" cy="6858000"/>
            </a:xfrm>
          </p:grpSpPr>
          <p:sp>
            <p:nvSpPr>
              <p:cNvPr id="53" name="Retângulo: Cantos Superiores Arredondados 52">
                <a:extLst>
                  <a:ext uri="{FF2B5EF4-FFF2-40B4-BE49-F238E27FC236}">
                    <a16:creationId xmlns:a16="http://schemas.microsoft.com/office/drawing/2014/main" id="{848F7121-D216-4F65-931F-636EC5298B4E}"/>
                  </a:ext>
                </a:extLst>
              </p:cNvPr>
              <p:cNvSpPr/>
              <p:nvPr/>
            </p:nvSpPr>
            <p:spPr>
              <a:xfrm rot="5400000">
                <a:off x="-932332" y="1242060"/>
                <a:ext cx="2034540" cy="784860"/>
              </a:xfrm>
              <a:prstGeom prst="round2SameRect">
                <a:avLst>
                  <a:gd name="adj1" fmla="val 50000"/>
                  <a:gd name="adj2" fmla="val 0"/>
                </a:avLst>
              </a:prstGeom>
              <a:gradFill>
                <a:gsLst>
                  <a:gs pos="0">
                    <a:schemeClr val="accent5">
                      <a:lumMod val="75000"/>
                    </a:schemeClr>
                  </a:gs>
                  <a:gs pos="65000">
                    <a:schemeClr val="accent5"/>
                  </a:gs>
                </a:gsLst>
                <a:lin ang="0" scaled="0"/>
              </a:gra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52" name="Retângulo 51">
                <a:extLst>
                  <a:ext uri="{FF2B5EF4-FFF2-40B4-BE49-F238E27FC236}">
                    <a16:creationId xmlns:a16="http://schemas.microsoft.com/office/drawing/2014/main" id="{1D5768B6-EFD1-45C5-A75B-181DBE2631B1}"/>
                  </a:ext>
                </a:extLst>
              </p:cNvPr>
              <p:cNvSpPr/>
              <p:nvPr/>
            </p:nvSpPr>
            <p:spPr>
              <a:xfrm>
                <a:off x="-12192000" y="0"/>
                <a:ext cx="12192000" cy="6858000"/>
              </a:xfrm>
              <a:prstGeom prst="rect">
                <a:avLst/>
              </a:prstGeom>
              <a:solidFill>
                <a:schemeClr val="bg1"/>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30" name="CaixaDeTexto 29">
              <a:extLst>
                <a:ext uri="{FF2B5EF4-FFF2-40B4-BE49-F238E27FC236}">
                  <a16:creationId xmlns:a16="http://schemas.microsoft.com/office/drawing/2014/main" id="{7FDE9019-F885-45AC-90FF-DFE75B9E5D86}"/>
                </a:ext>
              </a:extLst>
            </p:cNvPr>
            <p:cNvSpPr txBox="1"/>
            <p:nvPr/>
          </p:nvSpPr>
          <p:spPr>
            <a:xfrm rot="16200000">
              <a:off x="-696492" y="1366554"/>
              <a:ext cx="172304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pic>
        <p:nvPicPr>
          <p:cNvPr id="7" name="Picture 6" descr="Graphical user interface&#10;&#10;Description automatically generated with medium confidence">
            <a:extLst>
              <a:ext uri="{FF2B5EF4-FFF2-40B4-BE49-F238E27FC236}">
                <a16:creationId xmlns:a16="http://schemas.microsoft.com/office/drawing/2014/main" id="{C8C454E4-A175-2172-BBF6-A67B9F4CDB6C}"/>
              </a:ext>
            </a:extLst>
          </p:cNvPr>
          <p:cNvPicPr>
            <a:picLocks noChangeAspect="1"/>
          </p:cNvPicPr>
          <p:nvPr/>
        </p:nvPicPr>
        <p:blipFill rotWithShape="1">
          <a:blip r:embed="rId2"/>
          <a:srcRect l="23635" t="20977" r="27093" b="8048"/>
          <a:stretch/>
        </p:blipFill>
        <p:spPr bwMode="auto">
          <a:xfrm>
            <a:off x="7186902" y="777838"/>
            <a:ext cx="3576048" cy="257601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53640926-AAD7-44D8-BBD7-CCE9431645EC}">
              <a14:shadowObscured xmlns:a14="http://schemas.microsoft.com/office/drawing/2010/main"/>
            </a:ext>
          </a:extLst>
        </p:spPr>
      </p:pic>
      <p:pic>
        <p:nvPicPr>
          <p:cNvPr id="13" name="Picture 12" descr="NHS data file">
            <a:extLst>
              <a:ext uri="{FF2B5EF4-FFF2-40B4-BE49-F238E27FC236}">
                <a16:creationId xmlns:a16="http://schemas.microsoft.com/office/drawing/2014/main" id="{2C9DB66F-617B-AD5F-78FA-C0704085C40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197778" y="4180681"/>
            <a:ext cx="3703815" cy="223805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4" name="Rectangle 13">
            <a:extLst>
              <a:ext uri="{FF2B5EF4-FFF2-40B4-BE49-F238E27FC236}">
                <a16:creationId xmlns:a16="http://schemas.microsoft.com/office/drawing/2014/main" id="{4AFBE3C6-22CA-7775-B903-4A22111EFB8D}"/>
              </a:ext>
            </a:extLst>
          </p:cNvPr>
          <p:cNvSpPr/>
          <p:nvPr/>
        </p:nvSpPr>
        <p:spPr>
          <a:xfrm>
            <a:off x="1439227" y="-156688"/>
            <a:ext cx="9193285" cy="923330"/>
          </a:xfrm>
          <a:prstGeom prst="rect">
            <a:avLst/>
          </a:prstGeom>
          <a:noFill/>
        </p:spPr>
        <p:txBody>
          <a:bodyPr wrap="square" lIns="91440" tIns="45720" rIns="91440" bIns="45720">
            <a:spAutoFit/>
          </a:bodyPr>
          <a:lstStyle/>
          <a:p>
            <a:pPr algn="ctr"/>
            <a:r>
              <a:rPr lang="en-GB" sz="3600" b="0" cap="none" spc="0">
                <a:ln w="0"/>
                <a:solidFill>
                  <a:schemeClr val="tx1"/>
                </a:solidFill>
                <a:effectLst>
                  <a:outerShdw blurRad="38100" dist="19050" dir="2700000" algn="tl" rotWithShape="0">
                    <a:schemeClr val="dk1">
                      <a:alpha val="40000"/>
                    </a:schemeClr>
                  </a:outerShdw>
                </a:effectLst>
              </a:rPr>
              <a:t>Code of practice on confidential information</a:t>
            </a:r>
            <a:r>
              <a:rPr lang="en-GB" sz="5400" b="0" cap="none" spc="0">
                <a:ln w="0"/>
                <a:solidFill>
                  <a:schemeClr val="tx1"/>
                </a:solidFill>
                <a:effectLst>
                  <a:outerShdw blurRad="38100" dist="19050" dir="2700000" algn="tl" rotWithShape="0">
                    <a:schemeClr val="dk1">
                      <a:alpha val="40000"/>
                    </a:schemeClr>
                  </a:outerShdw>
                </a:effectLst>
              </a:rPr>
              <a:t>.</a:t>
            </a:r>
          </a:p>
        </p:txBody>
      </p:sp>
      <p:grpSp>
        <p:nvGrpSpPr>
          <p:cNvPr id="15" name="Agrupar 5">
            <a:extLst>
              <a:ext uri="{FF2B5EF4-FFF2-40B4-BE49-F238E27FC236}">
                <a16:creationId xmlns:a16="http://schemas.microsoft.com/office/drawing/2014/main" id="{7A0FFF3E-7D14-04BE-0A7B-1C377A782D21}"/>
              </a:ext>
            </a:extLst>
          </p:cNvPr>
          <p:cNvGrpSpPr/>
          <p:nvPr/>
        </p:nvGrpSpPr>
        <p:grpSpPr>
          <a:xfrm>
            <a:off x="1290407" y="1361068"/>
            <a:ext cx="2160000" cy="1166251"/>
            <a:chOff x="3253154" y="1318848"/>
            <a:chExt cx="2160000" cy="1166251"/>
          </a:xfrm>
        </p:grpSpPr>
        <p:grpSp>
          <p:nvGrpSpPr>
            <p:cNvPr id="16" name="Agrupar 3">
              <a:extLst>
                <a:ext uri="{FF2B5EF4-FFF2-40B4-BE49-F238E27FC236}">
                  <a16:creationId xmlns:a16="http://schemas.microsoft.com/office/drawing/2014/main" id="{3808C416-7BA9-170A-56D4-DE41AC314B10}"/>
                </a:ext>
              </a:extLst>
            </p:cNvPr>
            <p:cNvGrpSpPr/>
            <p:nvPr/>
          </p:nvGrpSpPr>
          <p:grpSpPr>
            <a:xfrm>
              <a:off x="3253154" y="1318848"/>
              <a:ext cx="2160000" cy="1166251"/>
              <a:chOff x="3253154" y="1318848"/>
              <a:chExt cx="2160000" cy="1166251"/>
            </a:xfrm>
            <a:effectLst>
              <a:outerShdw blurRad="685800" dist="241300" dir="5400000" sx="92000" sy="92000" algn="t" rotWithShape="0">
                <a:prstClr val="black">
                  <a:alpha val="63000"/>
                </a:prstClr>
              </a:outerShdw>
            </a:effectLst>
          </p:grpSpPr>
          <p:sp>
            <p:nvSpPr>
              <p:cNvPr id="18" name="Retângulo: Cantos Arredondados 1">
                <a:extLst>
                  <a:ext uri="{FF2B5EF4-FFF2-40B4-BE49-F238E27FC236}">
                    <a16:creationId xmlns:a16="http://schemas.microsoft.com/office/drawing/2014/main" id="{6167A29E-0F9B-E3A9-3FF2-3549F028EC57}"/>
                  </a:ext>
                </a:extLst>
              </p:cNvPr>
              <p:cNvSpPr/>
              <p:nvPr/>
            </p:nvSpPr>
            <p:spPr>
              <a:xfrm>
                <a:off x="3253154" y="1318848"/>
                <a:ext cx="2160000" cy="1080000"/>
              </a:xfrm>
              <a:prstGeom prst="roundRect">
                <a:avLst>
                  <a:gd name="adj" fmla="val 50000"/>
                </a:avLst>
              </a:prstGeom>
              <a:solidFill>
                <a:schemeClr val="accent1"/>
              </a:solidFill>
              <a:ln>
                <a:noFill/>
              </a:ln>
              <a:effectLst>
                <a:innerShdw blurRad="635000">
                  <a:prstClr val="black">
                    <a:alpha val="3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CaixaDeTexto 2">
                <a:extLst>
                  <a:ext uri="{FF2B5EF4-FFF2-40B4-BE49-F238E27FC236}">
                    <a16:creationId xmlns:a16="http://schemas.microsoft.com/office/drawing/2014/main" id="{B0607960-54DE-95D4-BE6D-4C8E1B0F4515}"/>
                  </a:ext>
                </a:extLst>
              </p:cNvPr>
              <p:cNvSpPr txBox="1"/>
              <p:nvPr/>
            </p:nvSpPr>
            <p:spPr>
              <a:xfrm>
                <a:off x="3954736" y="1469436"/>
                <a:ext cx="756836" cy="101566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6000" b="0" i="0" u="none" strike="noStrike" kern="1200" cap="none" spc="0" normalizeH="0" baseline="0" noProof="0">
                  <a:ln>
                    <a:noFill/>
                  </a:ln>
                  <a:solidFill>
                    <a:srgbClr val="E44A67">
                      <a:lumMod val="50000"/>
                    </a:srgbClr>
                  </a:solidFill>
                  <a:effectLst/>
                  <a:uLnTx/>
                  <a:uFillTx/>
                  <a:latin typeface="Bebas Neue" panose="020B0606020202050201" pitchFamily="34" charset="0"/>
                  <a:ea typeface="+mn-ea"/>
                  <a:cs typeface="+mn-cs"/>
                </a:endParaRPr>
              </a:p>
            </p:txBody>
          </p:sp>
        </p:grpSp>
        <p:sp>
          <p:nvSpPr>
            <p:cNvPr id="17" name="Elipse 4">
              <a:extLst>
                <a:ext uri="{FF2B5EF4-FFF2-40B4-BE49-F238E27FC236}">
                  <a16:creationId xmlns:a16="http://schemas.microsoft.com/office/drawing/2014/main" id="{9849275C-F9C7-A59C-C717-F55578E38470}"/>
                </a:ext>
              </a:extLst>
            </p:cNvPr>
            <p:cNvSpPr/>
            <p:nvPr/>
          </p:nvSpPr>
          <p:spPr>
            <a:xfrm>
              <a:off x="3567874" y="1321968"/>
              <a:ext cx="1530560" cy="360000"/>
            </a:xfrm>
            <a:prstGeom prst="ellipse">
              <a:avLst/>
            </a:prstGeom>
            <a:solidFill>
              <a:schemeClr val="bg1">
                <a:alpha val="50000"/>
              </a:schemeClr>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20" name="Agrupar 6">
            <a:extLst>
              <a:ext uri="{FF2B5EF4-FFF2-40B4-BE49-F238E27FC236}">
                <a16:creationId xmlns:a16="http://schemas.microsoft.com/office/drawing/2014/main" id="{A98DFEB4-E732-93AD-19CE-05F4D3FD38B6}"/>
              </a:ext>
            </a:extLst>
          </p:cNvPr>
          <p:cNvGrpSpPr/>
          <p:nvPr/>
        </p:nvGrpSpPr>
        <p:grpSpPr>
          <a:xfrm>
            <a:off x="1290407" y="2946614"/>
            <a:ext cx="2160000" cy="1082710"/>
            <a:chOff x="3253154" y="1318848"/>
            <a:chExt cx="2160000" cy="1082710"/>
          </a:xfrm>
        </p:grpSpPr>
        <p:grpSp>
          <p:nvGrpSpPr>
            <p:cNvPr id="21" name="Agrupar 7">
              <a:extLst>
                <a:ext uri="{FF2B5EF4-FFF2-40B4-BE49-F238E27FC236}">
                  <a16:creationId xmlns:a16="http://schemas.microsoft.com/office/drawing/2014/main" id="{D46EBC4B-88B5-9E14-56B6-65CFF42D1774}"/>
                </a:ext>
              </a:extLst>
            </p:cNvPr>
            <p:cNvGrpSpPr/>
            <p:nvPr/>
          </p:nvGrpSpPr>
          <p:grpSpPr>
            <a:xfrm>
              <a:off x="3253154" y="1318848"/>
              <a:ext cx="2160000" cy="1082710"/>
              <a:chOff x="3253154" y="1318848"/>
              <a:chExt cx="2160000" cy="1082710"/>
            </a:xfrm>
            <a:effectLst>
              <a:outerShdw blurRad="685800" dist="241300" dir="5400000" sx="92000" sy="92000" algn="t" rotWithShape="0">
                <a:prstClr val="black">
                  <a:alpha val="63000"/>
                </a:prstClr>
              </a:outerShdw>
            </a:effectLst>
          </p:grpSpPr>
          <p:sp>
            <p:nvSpPr>
              <p:cNvPr id="23" name="Retângulo: Cantos Arredondados 9">
                <a:extLst>
                  <a:ext uri="{FF2B5EF4-FFF2-40B4-BE49-F238E27FC236}">
                    <a16:creationId xmlns:a16="http://schemas.microsoft.com/office/drawing/2014/main" id="{572057A5-5F11-4DBF-3961-CA5730308DB3}"/>
                  </a:ext>
                </a:extLst>
              </p:cNvPr>
              <p:cNvSpPr/>
              <p:nvPr/>
            </p:nvSpPr>
            <p:spPr>
              <a:xfrm>
                <a:off x="3253154" y="1318848"/>
                <a:ext cx="2160000" cy="1080000"/>
              </a:xfrm>
              <a:prstGeom prst="roundRect">
                <a:avLst>
                  <a:gd name="adj" fmla="val 50000"/>
                </a:avLst>
              </a:prstGeom>
              <a:solidFill>
                <a:schemeClr val="accent2"/>
              </a:solidFill>
              <a:ln>
                <a:noFill/>
              </a:ln>
              <a:effectLst>
                <a:innerShdw blurRad="635000">
                  <a:prstClr val="black">
                    <a:alpha val="3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CaixaDeTexto 10">
                <a:extLst>
                  <a:ext uri="{FF2B5EF4-FFF2-40B4-BE49-F238E27FC236}">
                    <a16:creationId xmlns:a16="http://schemas.microsoft.com/office/drawing/2014/main" id="{46D19F16-FD5A-9FDB-F2CD-96ADAE423449}"/>
                  </a:ext>
                </a:extLst>
              </p:cNvPr>
              <p:cNvSpPr txBox="1"/>
              <p:nvPr/>
            </p:nvSpPr>
            <p:spPr>
              <a:xfrm>
                <a:off x="3884398" y="1478228"/>
                <a:ext cx="903026"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5400" b="0" i="0" u="none" strike="noStrike" kern="1200" cap="none" spc="0" normalizeH="0" baseline="0" noProof="0">
                  <a:ln>
                    <a:noFill/>
                  </a:ln>
                  <a:solidFill>
                    <a:srgbClr val="EBCF43">
                      <a:lumMod val="50000"/>
                    </a:srgbClr>
                  </a:solidFill>
                  <a:effectLst/>
                  <a:uLnTx/>
                  <a:uFillTx/>
                  <a:latin typeface="Bebas Neue" panose="020B0606020202050201" pitchFamily="34" charset="0"/>
                  <a:ea typeface="+mn-ea"/>
                  <a:cs typeface="+mn-cs"/>
                </a:endParaRPr>
              </a:p>
            </p:txBody>
          </p:sp>
        </p:grpSp>
        <p:sp>
          <p:nvSpPr>
            <p:cNvPr id="22" name="Elipse 8">
              <a:extLst>
                <a:ext uri="{FF2B5EF4-FFF2-40B4-BE49-F238E27FC236}">
                  <a16:creationId xmlns:a16="http://schemas.microsoft.com/office/drawing/2014/main" id="{8332693A-01DA-7519-E868-BE052803DD63}"/>
                </a:ext>
              </a:extLst>
            </p:cNvPr>
            <p:cNvSpPr/>
            <p:nvPr/>
          </p:nvSpPr>
          <p:spPr>
            <a:xfrm>
              <a:off x="3567874" y="1321968"/>
              <a:ext cx="1530560" cy="360000"/>
            </a:xfrm>
            <a:prstGeom prst="ellipse">
              <a:avLst/>
            </a:prstGeom>
            <a:solidFill>
              <a:schemeClr val="bg1">
                <a:alpha val="50000"/>
              </a:schemeClr>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25" name="Agrupar 11">
            <a:extLst>
              <a:ext uri="{FF2B5EF4-FFF2-40B4-BE49-F238E27FC236}">
                <a16:creationId xmlns:a16="http://schemas.microsoft.com/office/drawing/2014/main" id="{72D4054F-5E56-5E6B-3EB6-14C0435DD027}"/>
              </a:ext>
            </a:extLst>
          </p:cNvPr>
          <p:cNvGrpSpPr/>
          <p:nvPr/>
        </p:nvGrpSpPr>
        <p:grpSpPr>
          <a:xfrm>
            <a:off x="1290407" y="4532160"/>
            <a:ext cx="2160000" cy="1913707"/>
            <a:chOff x="3253154" y="1318848"/>
            <a:chExt cx="2160000" cy="1913707"/>
          </a:xfrm>
        </p:grpSpPr>
        <p:grpSp>
          <p:nvGrpSpPr>
            <p:cNvPr id="26" name="Agrupar 12">
              <a:extLst>
                <a:ext uri="{FF2B5EF4-FFF2-40B4-BE49-F238E27FC236}">
                  <a16:creationId xmlns:a16="http://schemas.microsoft.com/office/drawing/2014/main" id="{E0617E7E-FDA0-8612-3799-6A8EA74E4F73}"/>
                </a:ext>
              </a:extLst>
            </p:cNvPr>
            <p:cNvGrpSpPr/>
            <p:nvPr/>
          </p:nvGrpSpPr>
          <p:grpSpPr>
            <a:xfrm>
              <a:off x="3253154" y="1318848"/>
              <a:ext cx="2160000" cy="1913707"/>
              <a:chOff x="3253154" y="1318848"/>
              <a:chExt cx="2160000" cy="1913707"/>
            </a:xfrm>
            <a:effectLst>
              <a:outerShdw blurRad="685800" dist="241300" dir="5400000" sx="92000" sy="92000" algn="t" rotWithShape="0">
                <a:prstClr val="black">
                  <a:alpha val="63000"/>
                </a:prstClr>
              </a:outerShdw>
            </a:effectLst>
          </p:grpSpPr>
          <p:sp>
            <p:nvSpPr>
              <p:cNvPr id="32" name="Retângulo: Cantos Arredondados 14">
                <a:extLst>
                  <a:ext uri="{FF2B5EF4-FFF2-40B4-BE49-F238E27FC236}">
                    <a16:creationId xmlns:a16="http://schemas.microsoft.com/office/drawing/2014/main" id="{A9DDDCCC-5CCF-7D89-76C8-B0D36FAAF52F}"/>
                  </a:ext>
                </a:extLst>
              </p:cNvPr>
              <p:cNvSpPr/>
              <p:nvPr/>
            </p:nvSpPr>
            <p:spPr>
              <a:xfrm>
                <a:off x="3253154" y="1318848"/>
                <a:ext cx="2160000" cy="1080000"/>
              </a:xfrm>
              <a:prstGeom prst="roundRect">
                <a:avLst>
                  <a:gd name="adj" fmla="val 50000"/>
                </a:avLst>
              </a:prstGeom>
              <a:solidFill>
                <a:schemeClr val="accent3"/>
              </a:solidFill>
              <a:ln>
                <a:noFill/>
              </a:ln>
              <a:effectLst>
                <a:innerShdw blurRad="635000">
                  <a:prstClr val="black">
                    <a:alpha val="3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CaixaDeTexto 15">
                <a:extLst>
                  <a:ext uri="{FF2B5EF4-FFF2-40B4-BE49-F238E27FC236}">
                    <a16:creationId xmlns:a16="http://schemas.microsoft.com/office/drawing/2014/main" id="{88FA9F7B-F8B3-5B49-BD02-A31B329F8A7D}"/>
                  </a:ext>
                </a:extLst>
              </p:cNvPr>
              <p:cNvSpPr txBox="1"/>
              <p:nvPr/>
            </p:nvSpPr>
            <p:spPr>
              <a:xfrm>
                <a:off x="3875605" y="1478229"/>
                <a:ext cx="911820" cy="1754326"/>
              </a:xfrm>
              <a:prstGeom prst="rect">
                <a:avLst/>
              </a:prstGeom>
              <a:noFill/>
            </p:spPr>
            <p:txBody>
              <a:bodyPr wrap="square" rtlCol="0">
                <a:spAutoFit/>
              </a:bodyPr>
              <a:lstStyle/>
              <a:p>
                <a:pPr algn="ctr">
                  <a:defRPr/>
                </a:pPr>
                <a:endParaRPr lang="pt-BR" sz="5400">
                  <a:latin typeface="techenfim-logistica" pitchFamily="2" charset="0"/>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5400" b="0" i="0" u="none" strike="noStrike" kern="1200" cap="none" spc="0" normalizeH="0" baseline="0" noProof="0">
                  <a:ln>
                    <a:noFill/>
                  </a:ln>
                  <a:solidFill>
                    <a:srgbClr val="1BED98">
                      <a:lumMod val="50000"/>
                    </a:srgbClr>
                  </a:solidFill>
                  <a:effectLst/>
                  <a:uLnTx/>
                  <a:uFillTx/>
                  <a:latin typeface="Bebas Neue" panose="020B0606020202050201" pitchFamily="34" charset="0"/>
                  <a:ea typeface="+mn-ea"/>
                  <a:cs typeface="+mn-cs"/>
                </a:endParaRPr>
              </a:p>
            </p:txBody>
          </p:sp>
        </p:grpSp>
        <p:sp>
          <p:nvSpPr>
            <p:cNvPr id="31" name="Elipse 13">
              <a:extLst>
                <a:ext uri="{FF2B5EF4-FFF2-40B4-BE49-F238E27FC236}">
                  <a16:creationId xmlns:a16="http://schemas.microsoft.com/office/drawing/2014/main" id="{C3813807-8FCF-214C-4F6E-F16029FFB429}"/>
                </a:ext>
              </a:extLst>
            </p:cNvPr>
            <p:cNvSpPr/>
            <p:nvPr/>
          </p:nvSpPr>
          <p:spPr>
            <a:xfrm>
              <a:off x="3567874" y="1321968"/>
              <a:ext cx="1530560" cy="360000"/>
            </a:xfrm>
            <a:prstGeom prst="ellipse">
              <a:avLst/>
            </a:prstGeom>
            <a:solidFill>
              <a:schemeClr val="bg1">
                <a:alpha val="50000"/>
              </a:schemeClr>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34" name="Agrupar 24">
            <a:extLst>
              <a:ext uri="{FF2B5EF4-FFF2-40B4-BE49-F238E27FC236}">
                <a16:creationId xmlns:a16="http://schemas.microsoft.com/office/drawing/2014/main" id="{37C3C3DD-9EB4-5F8E-098E-31499D5121B1}"/>
              </a:ext>
            </a:extLst>
          </p:cNvPr>
          <p:cNvGrpSpPr/>
          <p:nvPr/>
        </p:nvGrpSpPr>
        <p:grpSpPr>
          <a:xfrm>
            <a:off x="3772425" y="3040896"/>
            <a:ext cx="4225380" cy="830997"/>
            <a:chOff x="5771714" y="1929317"/>
            <a:chExt cx="4506256" cy="830997"/>
          </a:xfrm>
        </p:grpSpPr>
        <p:sp>
          <p:nvSpPr>
            <p:cNvPr id="35" name="TextBox 7">
              <a:extLst>
                <a:ext uri="{FF2B5EF4-FFF2-40B4-BE49-F238E27FC236}">
                  <a16:creationId xmlns:a16="http://schemas.microsoft.com/office/drawing/2014/main" id="{37F9839B-0CD4-8319-9FBC-9210F997CB04}"/>
                </a:ext>
              </a:extLst>
            </p:cNvPr>
            <p:cNvSpPr txBox="1"/>
            <p:nvPr/>
          </p:nvSpPr>
          <p:spPr>
            <a:xfrm>
              <a:off x="5988974" y="2305886"/>
              <a:ext cx="4288996"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altLang="ko-KR" sz="1200" b="0" i="0" u="none" strike="noStrike" kern="1200" cap="none" spc="0" normalizeH="0" baseline="0" noProof="0">
                <a:ln>
                  <a:noFill/>
                </a:ln>
                <a:solidFill>
                  <a:prstClr val="black">
                    <a:lumMod val="85000"/>
                    <a:lumOff val="15000"/>
                  </a:prstClr>
                </a:solidFill>
                <a:effectLst/>
                <a:uLnTx/>
                <a:uFillTx/>
                <a:latin typeface="Montserrat Medium" panose="00000600000000000000" pitchFamily="2" charset="0"/>
                <a:ea typeface="맑은 고딕" panose="020B0503020000020004" pitchFamily="34" charset="-127"/>
                <a:cs typeface="Arial" pitchFamily="34" charset="0"/>
              </a:endParaRPr>
            </a:p>
          </p:txBody>
        </p:sp>
        <p:sp>
          <p:nvSpPr>
            <p:cNvPr id="36" name="TextBox 8">
              <a:extLst>
                <a:ext uri="{FF2B5EF4-FFF2-40B4-BE49-F238E27FC236}">
                  <a16:creationId xmlns:a16="http://schemas.microsoft.com/office/drawing/2014/main" id="{8EE2E39C-6D55-7DEF-AA02-1AB170E94DB2}"/>
                </a:ext>
              </a:extLst>
            </p:cNvPr>
            <p:cNvSpPr txBox="1"/>
            <p:nvPr/>
          </p:nvSpPr>
          <p:spPr>
            <a:xfrm>
              <a:off x="5771714" y="1929317"/>
              <a:ext cx="4021697" cy="830997"/>
            </a:xfrm>
            <a:prstGeom prst="rect">
              <a:avLst/>
            </a:prstGeom>
            <a:noFill/>
          </p:spPr>
          <p:txBody>
            <a:bodyPr wrap="square" lIns="108000" rIns="108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1200" cap="none" spc="0" normalizeH="0" baseline="0" noProof="0">
                  <a:ln>
                    <a:noFill/>
                  </a:ln>
                  <a:solidFill>
                    <a:prstClr val="black">
                      <a:lumMod val="85000"/>
                      <a:lumOff val="15000"/>
                    </a:prstClr>
                  </a:solidFill>
                  <a:effectLst/>
                  <a:uLnTx/>
                  <a:uFillTx/>
                  <a:latin typeface="Bebas Neue" panose="020B0606020202050201" pitchFamily="34" charset="0"/>
                  <a:ea typeface="맑은 고딕" panose="020B0503020000020004" pitchFamily="34" charset="-127"/>
                  <a:cs typeface="Arial" pitchFamily="34" charset="0"/>
                </a:rPr>
                <a:t>The security policy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1200" cap="none" spc="0" normalizeH="0" baseline="0" noProof="0">
                  <a:ln>
                    <a:noFill/>
                  </a:ln>
                  <a:solidFill>
                    <a:prstClr val="black">
                      <a:lumMod val="85000"/>
                      <a:lumOff val="15000"/>
                    </a:prstClr>
                  </a:solidFill>
                  <a:effectLst/>
                  <a:uLnTx/>
                  <a:uFillTx/>
                  <a:latin typeface="Bebas Neue" panose="020B0606020202050201" pitchFamily="34" charset="0"/>
                  <a:ea typeface="맑은 고딕" panose="020B0503020000020004" pitchFamily="34" charset="-127"/>
                  <a:cs typeface="Arial" pitchFamily="34" charset="0"/>
                </a:rPr>
                <a:t>Framework ( spy)</a:t>
              </a:r>
              <a:endParaRPr kumimoji="0" lang="ko-KR" altLang="en-US" sz="3600" b="0" i="0" u="none" strike="noStrike" kern="1200" cap="none" spc="0" normalizeH="0" baseline="0" noProof="0">
                <a:ln>
                  <a:noFill/>
                </a:ln>
                <a:solidFill>
                  <a:prstClr val="black">
                    <a:lumMod val="85000"/>
                    <a:lumOff val="15000"/>
                  </a:prstClr>
                </a:solidFill>
                <a:effectLst/>
                <a:uLnTx/>
                <a:uFillTx/>
                <a:latin typeface="Bebas Neue" panose="020B0606020202050201" pitchFamily="34" charset="0"/>
                <a:ea typeface="맑은 고딕" panose="020B0503020000020004" pitchFamily="34" charset="-127"/>
                <a:cs typeface="Arial" pitchFamily="34" charset="0"/>
              </a:endParaRPr>
            </a:p>
          </p:txBody>
        </p:sp>
      </p:grpSp>
      <p:grpSp>
        <p:nvGrpSpPr>
          <p:cNvPr id="37" name="Agrupar 27">
            <a:extLst>
              <a:ext uri="{FF2B5EF4-FFF2-40B4-BE49-F238E27FC236}">
                <a16:creationId xmlns:a16="http://schemas.microsoft.com/office/drawing/2014/main" id="{8EE3EC50-90AE-5A67-DBB7-B04D3FA12F89}"/>
              </a:ext>
            </a:extLst>
          </p:cNvPr>
          <p:cNvGrpSpPr/>
          <p:nvPr/>
        </p:nvGrpSpPr>
        <p:grpSpPr>
          <a:xfrm>
            <a:off x="3537150" y="4755598"/>
            <a:ext cx="4460656" cy="830997"/>
            <a:chOff x="5520799" y="2067816"/>
            <a:chExt cx="4757171" cy="830997"/>
          </a:xfrm>
        </p:grpSpPr>
        <p:sp>
          <p:nvSpPr>
            <p:cNvPr id="38" name="TextBox 7">
              <a:extLst>
                <a:ext uri="{FF2B5EF4-FFF2-40B4-BE49-F238E27FC236}">
                  <a16:creationId xmlns:a16="http://schemas.microsoft.com/office/drawing/2014/main" id="{ADA4F07C-D985-88BE-712D-094FC18427F3}"/>
                </a:ext>
              </a:extLst>
            </p:cNvPr>
            <p:cNvSpPr txBox="1"/>
            <p:nvPr/>
          </p:nvSpPr>
          <p:spPr>
            <a:xfrm>
              <a:off x="5988974" y="2305886"/>
              <a:ext cx="4288996"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altLang="ko-KR" sz="1200" b="0" i="0" u="none" strike="noStrike" kern="1200" cap="none" spc="0" normalizeH="0" baseline="0" noProof="0">
                <a:ln>
                  <a:noFill/>
                </a:ln>
                <a:solidFill>
                  <a:prstClr val="black">
                    <a:lumMod val="85000"/>
                    <a:lumOff val="15000"/>
                  </a:prstClr>
                </a:solidFill>
                <a:effectLst/>
                <a:uLnTx/>
                <a:uFillTx/>
                <a:latin typeface="Montserrat Medium" panose="00000600000000000000" pitchFamily="2" charset="0"/>
                <a:ea typeface="맑은 고딕" panose="020B0503020000020004" pitchFamily="34" charset="-127"/>
                <a:cs typeface="Arial" pitchFamily="34" charset="0"/>
              </a:endParaRPr>
            </a:p>
          </p:txBody>
        </p:sp>
        <p:sp>
          <p:nvSpPr>
            <p:cNvPr id="54" name="TextBox 8">
              <a:extLst>
                <a:ext uri="{FF2B5EF4-FFF2-40B4-BE49-F238E27FC236}">
                  <a16:creationId xmlns:a16="http://schemas.microsoft.com/office/drawing/2014/main" id="{718270B4-6F1D-EC49-08D2-EB26271F7605}"/>
                </a:ext>
              </a:extLst>
            </p:cNvPr>
            <p:cNvSpPr txBox="1"/>
            <p:nvPr/>
          </p:nvSpPr>
          <p:spPr>
            <a:xfrm>
              <a:off x="5520799" y="2067816"/>
              <a:ext cx="4021697" cy="830997"/>
            </a:xfrm>
            <a:prstGeom prst="rect">
              <a:avLst/>
            </a:prstGeom>
            <a:noFill/>
          </p:spPr>
          <p:txBody>
            <a:bodyPr wrap="square" lIns="108000" rIns="108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1200" cap="none" spc="0" normalizeH="0" baseline="0" noProof="0">
                  <a:ln>
                    <a:noFill/>
                  </a:ln>
                  <a:solidFill>
                    <a:prstClr val="black">
                      <a:lumMod val="85000"/>
                      <a:lumOff val="15000"/>
                    </a:prstClr>
                  </a:solidFill>
                  <a:effectLst/>
                  <a:uLnTx/>
                  <a:uFillTx/>
                  <a:latin typeface="Bebas Neue" panose="020B0606020202050201" pitchFamily="34" charset="0"/>
                  <a:ea typeface="맑은 고딕" panose="020B0503020000020004" pitchFamily="34" charset="-127"/>
                  <a:cs typeface="Arial" pitchFamily="34" charset="0"/>
                </a:rPr>
                <a:t>The records management code of practice </a:t>
              </a:r>
              <a:endParaRPr kumimoji="0" lang="ko-KR" altLang="en-US" sz="2400" b="0" i="0" u="none" strike="noStrike" kern="1200" cap="none" spc="0" normalizeH="0" baseline="0" noProof="0">
                <a:ln>
                  <a:noFill/>
                </a:ln>
                <a:solidFill>
                  <a:prstClr val="black">
                    <a:lumMod val="85000"/>
                    <a:lumOff val="15000"/>
                  </a:prstClr>
                </a:solidFill>
                <a:effectLst/>
                <a:uLnTx/>
                <a:uFillTx/>
                <a:latin typeface="Bebas Neue" panose="020B0606020202050201" pitchFamily="34" charset="0"/>
                <a:ea typeface="맑은 고딕" panose="020B0503020000020004" pitchFamily="34" charset="-127"/>
                <a:cs typeface="Arial" pitchFamily="34" charset="0"/>
              </a:endParaRPr>
            </a:p>
          </p:txBody>
        </p:sp>
      </p:grpSp>
      <p:grpSp>
        <p:nvGrpSpPr>
          <p:cNvPr id="55" name="Agrupar 21">
            <a:extLst>
              <a:ext uri="{FF2B5EF4-FFF2-40B4-BE49-F238E27FC236}">
                <a16:creationId xmlns:a16="http://schemas.microsoft.com/office/drawing/2014/main" id="{411EC34E-54A2-E831-5908-82A805E8846F}"/>
              </a:ext>
            </a:extLst>
          </p:cNvPr>
          <p:cNvGrpSpPr/>
          <p:nvPr/>
        </p:nvGrpSpPr>
        <p:grpSpPr>
          <a:xfrm>
            <a:off x="3580845" y="1438710"/>
            <a:ext cx="4412737" cy="954107"/>
            <a:chOff x="5571903" y="1903334"/>
            <a:chExt cx="4706067" cy="954107"/>
          </a:xfrm>
        </p:grpSpPr>
        <p:sp>
          <p:nvSpPr>
            <p:cNvPr id="56" name="TextBox 7">
              <a:extLst>
                <a:ext uri="{FF2B5EF4-FFF2-40B4-BE49-F238E27FC236}">
                  <a16:creationId xmlns:a16="http://schemas.microsoft.com/office/drawing/2014/main" id="{84ED333E-56FA-E024-2A88-3C8C51439AF1}"/>
                </a:ext>
              </a:extLst>
            </p:cNvPr>
            <p:cNvSpPr txBox="1"/>
            <p:nvPr/>
          </p:nvSpPr>
          <p:spPr>
            <a:xfrm>
              <a:off x="5988974" y="2305886"/>
              <a:ext cx="4288996"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altLang="ko-KR" sz="1200" b="0" i="0" u="none" strike="noStrike" kern="1200" cap="none" spc="0" normalizeH="0" baseline="0" noProof="0">
                <a:ln>
                  <a:noFill/>
                </a:ln>
                <a:solidFill>
                  <a:prstClr val="black">
                    <a:lumMod val="85000"/>
                    <a:lumOff val="15000"/>
                  </a:prstClr>
                </a:solidFill>
                <a:effectLst/>
                <a:uLnTx/>
                <a:uFillTx/>
                <a:latin typeface="Montserrat Medium" panose="00000600000000000000" pitchFamily="2" charset="0"/>
                <a:ea typeface="맑은 고딕" panose="020B0503020000020004" pitchFamily="34" charset="-127"/>
                <a:cs typeface="Arial" pitchFamily="34" charset="0"/>
              </a:endParaRPr>
            </a:p>
          </p:txBody>
        </p:sp>
        <p:sp>
          <p:nvSpPr>
            <p:cNvPr id="57" name="TextBox 8">
              <a:extLst>
                <a:ext uri="{FF2B5EF4-FFF2-40B4-BE49-F238E27FC236}">
                  <a16:creationId xmlns:a16="http://schemas.microsoft.com/office/drawing/2014/main" id="{753FE226-134E-5137-11BF-BA5A2AE92145}"/>
                </a:ext>
              </a:extLst>
            </p:cNvPr>
            <p:cNvSpPr txBox="1"/>
            <p:nvPr/>
          </p:nvSpPr>
          <p:spPr>
            <a:xfrm>
              <a:off x="5571903" y="1903334"/>
              <a:ext cx="4021697" cy="954107"/>
            </a:xfrm>
            <a:prstGeom prst="rect">
              <a:avLst/>
            </a:prstGeom>
            <a:noFill/>
          </p:spPr>
          <p:txBody>
            <a:bodyPr wrap="square" lIns="108000" rIns="108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ko-KR" sz="2800">
                  <a:solidFill>
                    <a:prstClr val="black">
                      <a:lumMod val="85000"/>
                      <a:lumOff val="15000"/>
                    </a:prstClr>
                  </a:solidFill>
                  <a:latin typeface="Bebas Neue" panose="020B0606020202050201" pitchFamily="34" charset="0"/>
                  <a:ea typeface="맑은 고딕" panose="020B0503020000020004" pitchFamily="34" charset="-127"/>
                  <a:cs typeface="Arial" pitchFamily="34" charset="0"/>
                </a:rPr>
                <a:t>What is confidential</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ko-KR" sz="2800">
                  <a:solidFill>
                    <a:prstClr val="black">
                      <a:lumMod val="85000"/>
                      <a:lumOff val="15000"/>
                    </a:prstClr>
                  </a:solidFill>
                  <a:latin typeface="Bebas Neue" panose="020B0606020202050201" pitchFamily="34" charset="0"/>
                  <a:ea typeface="맑은 고딕" panose="020B0503020000020004" pitchFamily="34" charset="-127"/>
                  <a:cs typeface="Arial" pitchFamily="34" charset="0"/>
                </a:rPr>
                <a:t>Information?</a:t>
              </a:r>
              <a:endParaRPr kumimoji="0" lang="ko-KR" altLang="en-US" sz="2800" b="0" i="0" u="none" strike="noStrike" kern="1200" cap="none" spc="0" normalizeH="0" baseline="0" noProof="0">
                <a:ln>
                  <a:noFill/>
                </a:ln>
                <a:solidFill>
                  <a:prstClr val="black">
                    <a:lumMod val="85000"/>
                    <a:lumOff val="15000"/>
                  </a:prstClr>
                </a:solidFill>
                <a:effectLst/>
                <a:uLnTx/>
                <a:uFillTx/>
                <a:latin typeface="Bebas Neue" panose="020B0606020202050201" pitchFamily="34" charset="0"/>
                <a:ea typeface="맑은 고딕" panose="020B0503020000020004" pitchFamily="34" charset="-127"/>
                <a:cs typeface="Arial" pitchFamily="34" charset="0"/>
              </a:endParaRPr>
            </a:p>
          </p:txBody>
        </p:sp>
      </p:grpSp>
      <p:sp>
        <p:nvSpPr>
          <p:cNvPr id="3" name="TextBox 2">
            <a:extLst>
              <a:ext uri="{FF2B5EF4-FFF2-40B4-BE49-F238E27FC236}">
                <a16:creationId xmlns:a16="http://schemas.microsoft.com/office/drawing/2014/main" id="{BF993299-B734-C6FD-ACFF-1494658E6347}"/>
              </a:ext>
            </a:extLst>
          </p:cNvPr>
          <p:cNvSpPr txBox="1"/>
          <p:nvPr/>
        </p:nvSpPr>
        <p:spPr>
          <a:xfrm>
            <a:off x="7511237" y="3426272"/>
            <a:ext cx="3390356" cy="369332"/>
          </a:xfrm>
          <a:prstGeom prst="rect">
            <a:avLst/>
          </a:prstGeom>
          <a:noFill/>
        </p:spPr>
        <p:txBody>
          <a:bodyPr wrap="square" rtlCol="0">
            <a:spAutoFit/>
          </a:bodyPr>
          <a:lstStyle/>
          <a:p>
            <a:r>
              <a:rPr lang="en-GB"/>
              <a:t>Figure 3. (Williams, 2014) </a:t>
            </a:r>
          </a:p>
        </p:txBody>
      </p:sp>
      <p:sp>
        <p:nvSpPr>
          <p:cNvPr id="4" name="TextBox 3">
            <a:extLst>
              <a:ext uri="{FF2B5EF4-FFF2-40B4-BE49-F238E27FC236}">
                <a16:creationId xmlns:a16="http://schemas.microsoft.com/office/drawing/2014/main" id="{81B98B25-DA4A-431D-47D4-82950C9789DD}"/>
              </a:ext>
            </a:extLst>
          </p:cNvPr>
          <p:cNvSpPr txBox="1"/>
          <p:nvPr/>
        </p:nvSpPr>
        <p:spPr>
          <a:xfrm>
            <a:off x="7853809" y="6452670"/>
            <a:ext cx="3366198" cy="369332"/>
          </a:xfrm>
          <a:prstGeom prst="rect">
            <a:avLst/>
          </a:prstGeom>
          <a:noFill/>
        </p:spPr>
        <p:txBody>
          <a:bodyPr wrap="square" rtlCol="0">
            <a:spAutoFit/>
          </a:bodyPr>
          <a:lstStyle/>
          <a:p>
            <a:r>
              <a:rPr lang="en-GB"/>
              <a:t>Figure 4. ( Toua, 2021)</a:t>
            </a:r>
          </a:p>
        </p:txBody>
      </p:sp>
    </p:spTree>
    <p:extLst>
      <p:ext uri="{BB962C8B-B14F-4D97-AF65-F5344CB8AC3E}">
        <p14:creationId xmlns:p14="http://schemas.microsoft.com/office/powerpoint/2010/main" val="1173827426"/>
      </p:ext>
    </p:extLst>
  </p:cSld>
  <p:clrMapOvr>
    <a:masterClrMapping/>
  </p:clrMapOvr>
  <p:transition spd="slow">
    <p:wipe dir="r"/>
  </p:transition>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3"/>
                                            </p:tgtEl>
                                            <p:attrNameLst>
                                              <p:attrName>style.visibility</p:attrName>
                                            </p:attrNameLst>
                                          </p:cBhvr>
                                          <p:to>
                                            <p:strVal val="visible"/>
                                          </p:to>
                                        </p:set>
                                        <p:anim calcmode="lin" valueType="num">
                                          <p:cBhvr additive="base">
                                            <p:cTn id="11" dur="500" fill="hold"/>
                                            <p:tgtEl>
                                              <p:spTgt spid="13"/>
                                            </p:tgtEl>
                                            <p:attrNameLst>
                                              <p:attrName>ppt_x</p:attrName>
                                            </p:attrNameLst>
                                          </p:cBhvr>
                                          <p:tavLst>
                                            <p:tav tm="0">
                                              <p:val>
                                                <p:strVal val="#ppt_x"/>
                                              </p:val>
                                            </p:tav>
                                            <p:tav tm="100000">
                                              <p:val>
                                                <p:strVal val="#ppt_x"/>
                                              </p:val>
                                            </p:tav>
                                          </p:tavLst>
                                        </p:anim>
                                        <p:anim calcmode="lin" valueType="num">
                                          <p:cBhvr additive="base">
                                            <p:cTn id="12" dur="500" fill="hold"/>
                                            <p:tgtEl>
                                              <p:spTgt spid="13"/>
                                            </p:tgtEl>
                                            <p:attrNameLst>
                                              <p:attrName>ppt_y</p:attrName>
                                            </p:attrNameLst>
                                          </p:cBhvr>
                                          <p:tavLst>
                                            <p:tav tm="0">
                                              <p:val>
                                                <p:strVal val="1+#ppt_h/2"/>
                                              </p:val>
                                            </p:tav>
                                            <p:tav tm="100000">
                                              <p:val>
                                                <p:strVal val="#ppt_y"/>
                                              </p:val>
                                            </p:tav>
                                          </p:tavLst>
                                        </p:anim>
                                      </p:childTnLst>
                                    </p:cTn>
                                  </p:par>
                                  <p:par>
                                    <p:cTn id="13" presetID="2" presetClass="entr" presetSubtype="1" fill="hold" nodeType="withEffect" p14:presetBounceEnd="66667">
                                      <p:stCondLst>
                                        <p:cond delay="100"/>
                                      </p:stCondLst>
                                      <p:childTnLst>
                                        <p:set>
                                          <p:cBhvr>
                                            <p:cTn id="14" dur="1" fill="hold">
                                              <p:stCondLst>
                                                <p:cond delay="0"/>
                                              </p:stCondLst>
                                            </p:cTn>
                                            <p:tgtEl>
                                              <p:spTgt spid="25"/>
                                            </p:tgtEl>
                                            <p:attrNameLst>
                                              <p:attrName>style.visibility</p:attrName>
                                            </p:attrNameLst>
                                          </p:cBhvr>
                                          <p:to>
                                            <p:strVal val="visible"/>
                                          </p:to>
                                        </p:set>
                                        <p:anim calcmode="lin" valueType="num" p14:bounceEnd="66667">
                                          <p:cBhvr additive="base">
                                            <p:cTn id="15" dur="1500" fill="hold"/>
                                            <p:tgtEl>
                                              <p:spTgt spid="25"/>
                                            </p:tgtEl>
                                            <p:attrNameLst>
                                              <p:attrName>ppt_x</p:attrName>
                                            </p:attrNameLst>
                                          </p:cBhvr>
                                          <p:tavLst>
                                            <p:tav tm="0">
                                              <p:val>
                                                <p:strVal val="#ppt_x"/>
                                              </p:val>
                                            </p:tav>
                                            <p:tav tm="100000">
                                              <p:val>
                                                <p:strVal val="#ppt_x"/>
                                              </p:val>
                                            </p:tav>
                                          </p:tavLst>
                                        </p:anim>
                                        <p:anim calcmode="lin" valueType="num" p14:bounceEnd="66667">
                                          <p:cBhvr additive="base">
                                            <p:cTn id="16" dur="1500" fill="hold"/>
                                            <p:tgtEl>
                                              <p:spTgt spid="25"/>
                                            </p:tgtEl>
                                            <p:attrNameLst>
                                              <p:attrName>ppt_y</p:attrName>
                                            </p:attrNameLst>
                                          </p:cBhvr>
                                          <p:tavLst>
                                            <p:tav tm="0">
                                              <p:val>
                                                <p:strVal val="0-#ppt_h/2"/>
                                              </p:val>
                                            </p:tav>
                                            <p:tav tm="100000">
                                              <p:val>
                                                <p:strVal val="#ppt_y"/>
                                              </p:val>
                                            </p:tav>
                                          </p:tavLst>
                                        </p:anim>
                                      </p:childTnLst>
                                    </p:cTn>
                                  </p:par>
                                  <p:par>
                                    <p:cTn id="17" presetID="2" presetClass="entr" presetSubtype="1" fill="hold" nodeType="withEffect" p14:presetBounceEnd="66667">
                                      <p:stCondLst>
                                        <p:cond delay="200"/>
                                      </p:stCondLst>
                                      <p:childTnLst>
                                        <p:set>
                                          <p:cBhvr>
                                            <p:cTn id="18" dur="1" fill="hold">
                                              <p:stCondLst>
                                                <p:cond delay="0"/>
                                              </p:stCondLst>
                                            </p:cTn>
                                            <p:tgtEl>
                                              <p:spTgt spid="20"/>
                                            </p:tgtEl>
                                            <p:attrNameLst>
                                              <p:attrName>style.visibility</p:attrName>
                                            </p:attrNameLst>
                                          </p:cBhvr>
                                          <p:to>
                                            <p:strVal val="visible"/>
                                          </p:to>
                                        </p:set>
                                        <p:anim calcmode="lin" valueType="num" p14:bounceEnd="66667">
                                          <p:cBhvr additive="base">
                                            <p:cTn id="19" dur="1500" fill="hold"/>
                                            <p:tgtEl>
                                              <p:spTgt spid="20"/>
                                            </p:tgtEl>
                                            <p:attrNameLst>
                                              <p:attrName>ppt_x</p:attrName>
                                            </p:attrNameLst>
                                          </p:cBhvr>
                                          <p:tavLst>
                                            <p:tav tm="0">
                                              <p:val>
                                                <p:strVal val="#ppt_x"/>
                                              </p:val>
                                            </p:tav>
                                            <p:tav tm="100000">
                                              <p:val>
                                                <p:strVal val="#ppt_x"/>
                                              </p:val>
                                            </p:tav>
                                          </p:tavLst>
                                        </p:anim>
                                        <p:anim calcmode="lin" valueType="num" p14:bounceEnd="66667">
                                          <p:cBhvr additive="base">
                                            <p:cTn id="20" dur="1500" fill="hold"/>
                                            <p:tgtEl>
                                              <p:spTgt spid="20"/>
                                            </p:tgtEl>
                                            <p:attrNameLst>
                                              <p:attrName>ppt_y</p:attrName>
                                            </p:attrNameLst>
                                          </p:cBhvr>
                                          <p:tavLst>
                                            <p:tav tm="0">
                                              <p:val>
                                                <p:strVal val="0-#ppt_h/2"/>
                                              </p:val>
                                            </p:tav>
                                            <p:tav tm="100000">
                                              <p:val>
                                                <p:strVal val="#ppt_y"/>
                                              </p:val>
                                            </p:tav>
                                          </p:tavLst>
                                        </p:anim>
                                      </p:childTnLst>
                                    </p:cTn>
                                  </p:par>
                                  <p:par>
                                    <p:cTn id="21" presetID="2" presetClass="entr" presetSubtype="1" fill="hold" nodeType="withEffect" p14:presetBounceEnd="66667">
                                      <p:stCondLst>
                                        <p:cond delay="300"/>
                                      </p:stCondLst>
                                      <p:childTnLst>
                                        <p:set>
                                          <p:cBhvr>
                                            <p:cTn id="22" dur="1" fill="hold">
                                              <p:stCondLst>
                                                <p:cond delay="0"/>
                                              </p:stCondLst>
                                            </p:cTn>
                                            <p:tgtEl>
                                              <p:spTgt spid="15"/>
                                            </p:tgtEl>
                                            <p:attrNameLst>
                                              <p:attrName>style.visibility</p:attrName>
                                            </p:attrNameLst>
                                          </p:cBhvr>
                                          <p:to>
                                            <p:strVal val="visible"/>
                                          </p:to>
                                        </p:set>
                                        <p:anim calcmode="lin" valueType="num" p14:bounceEnd="66667">
                                          <p:cBhvr additive="base">
                                            <p:cTn id="23" dur="1500" fill="hold"/>
                                            <p:tgtEl>
                                              <p:spTgt spid="15"/>
                                            </p:tgtEl>
                                            <p:attrNameLst>
                                              <p:attrName>ppt_x</p:attrName>
                                            </p:attrNameLst>
                                          </p:cBhvr>
                                          <p:tavLst>
                                            <p:tav tm="0">
                                              <p:val>
                                                <p:strVal val="#ppt_x"/>
                                              </p:val>
                                            </p:tav>
                                            <p:tav tm="100000">
                                              <p:val>
                                                <p:strVal val="#ppt_x"/>
                                              </p:val>
                                            </p:tav>
                                          </p:tavLst>
                                        </p:anim>
                                        <p:anim calcmode="lin" valueType="num" p14:bounceEnd="66667">
                                          <p:cBhvr additive="base">
                                            <p:cTn id="24" dur="1500" fill="hold"/>
                                            <p:tgtEl>
                                              <p:spTgt spid="15"/>
                                            </p:tgtEl>
                                            <p:attrNameLst>
                                              <p:attrName>ppt_y</p:attrName>
                                            </p:attrNameLst>
                                          </p:cBhvr>
                                          <p:tavLst>
                                            <p:tav tm="0">
                                              <p:val>
                                                <p:strVal val="0-#ppt_h/2"/>
                                              </p:val>
                                            </p:tav>
                                            <p:tav tm="100000">
                                              <p:val>
                                                <p:strVal val="#ppt_y"/>
                                              </p:val>
                                            </p:tav>
                                          </p:tavLst>
                                        </p:anim>
                                      </p:childTnLst>
                                    </p:cTn>
                                  </p:par>
                                  <p:par>
                                    <p:cTn id="25" presetID="10" presetClass="entr" presetSubtype="0" fill="hold" nodeType="withEffect">
                                      <p:stCondLst>
                                        <p:cond delay="600"/>
                                      </p:stCondLst>
                                      <p:childTnLst>
                                        <p:set>
                                          <p:cBhvr>
                                            <p:cTn id="26" dur="1" fill="hold">
                                              <p:stCondLst>
                                                <p:cond delay="0"/>
                                              </p:stCondLst>
                                            </p:cTn>
                                            <p:tgtEl>
                                              <p:spTgt spid="55"/>
                                            </p:tgtEl>
                                            <p:attrNameLst>
                                              <p:attrName>style.visibility</p:attrName>
                                            </p:attrNameLst>
                                          </p:cBhvr>
                                          <p:to>
                                            <p:strVal val="visible"/>
                                          </p:to>
                                        </p:set>
                                        <p:animEffect transition="in" filter="fade">
                                          <p:cBhvr>
                                            <p:cTn id="27" dur="500"/>
                                            <p:tgtEl>
                                              <p:spTgt spid="55"/>
                                            </p:tgtEl>
                                          </p:cBhvr>
                                        </p:animEffect>
                                      </p:childTnLst>
                                    </p:cTn>
                                  </p:par>
                                  <p:par>
                                    <p:cTn id="28" presetID="10" presetClass="entr" presetSubtype="0" fill="hold" nodeType="withEffect">
                                      <p:stCondLst>
                                        <p:cond delay="700"/>
                                      </p:stCondLst>
                                      <p:childTnLst>
                                        <p:set>
                                          <p:cBhvr>
                                            <p:cTn id="29" dur="1" fill="hold">
                                              <p:stCondLst>
                                                <p:cond delay="0"/>
                                              </p:stCondLst>
                                            </p:cTn>
                                            <p:tgtEl>
                                              <p:spTgt spid="34"/>
                                            </p:tgtEl>
                                            <p:attrNameLst>
                                              <p:attrName>style.visibility</p:attrName>
                                            </p:attrNameLst>
                                          </p:cBhvr>
                                          <p:to>
                                            <p:strVal val="visible"/>
                                          </p:to>
                                        </p:set>
                                        <p:animEffect transition="in" filter="fade">
                                          <p:cBhvr>
                                            <p:cTn id="30" dur="500"/>
                                            <p:tgtEl>
                                              <p:spTgt spid="34"/>
                                            </p:tgtEl>
                                          </p:cBhvr>
                                        </p:animEffect>
                                      </p:childTnLst>
                                    </p:cTn>
                                  </p:par>
                                  <p:par>
                                    <p:cTn id="31" presetID="10" presetClass="entr" presetSubtype="0" fill="hold" nodeType="withEffect">
                                      <p:stCondLst>
                                        <p:cond delay="800"/>
                                      </p:stCondLst>
                                      <p:childTnLst>
                                        <p:set>
                                          <p:cBhvr>
                                            <p:cTn id="32" dur="1" fill="hold">
                                              <p:stCondLst>
                                                <p:cond delay="0"/>
                                              </p:stCondLst>
                                            </p:cTn>
                                            <p:tgtEl>
                                              <p:spTgt spid="37"/>
                                            </p:tgtEl>
                                            <p:attrNameLst>
                                              <p:attrName>style.visibility</p:attrName>
                                            </p:attrNameLst>
                                          </p:cBhvr>
                                          <p:to>
                                            <p:strVal val="visible"/>
                                          </p:to>
                                        </p:set>
                                        <p:animEffect transition="in" filter="fade">
                                          <p:cBhvr>
                                            <p:cTn id="33" dur="5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3"/>
                                            </p:tgtEl>
                                            <p:attrNameLst>
                                              <p:attrName>style.visibility</p:attrName>
                                            </p:attrNameLst>
                                          </p:cBhvr>
                                          <p:to>
                                            <p:strVal val="visible"/>
                                          </p:to>
                                        </p:set>
                                        <p:anim calcmode="lin" valueType="num">
                                          <p:cBhvr additive="base">
                                            <p:cTn id="11" dur="500" fill="hold"/>
                                            <p:tgtEl>
                                              <p:spTgt spid="13"/>
                                            </p:tgtEl>
                                            <p:attrNameLst>
                                              <p:attrName>ppt_x</p:attrName>
                                            </p:attrNameLst>
                                          </p:cBhvr>
                                          <p:tavLst>
                                            <p:tav tm="0">
                                              <p:val>
                                                <p:strVal val="#ppt_x"/>
                                              </p:val>
                                            </p:tav>
                                            <p:tav tm="100000">
                                              <p:val>
                                                <p:strVal val="#ppt_x"/>
                                              </p:val>
                                            </p:tav>
                                          </p:tavLst>
                                        </p:anim>
                                        <p:anim calcmode="lin" valueType="num">
                                          <p:cBhvr additive="base">
                                            <p:cTn id="12" dur="500" fill="hold"/>
                                            <p:tgtEl>
                                              <p:spTgt spid="13"/>
                                            </p:tgtEl>
                                            <p:attrNameLst>
                                              <p:attrName>ppt_y</p:attrName>
                                            </p:attrNameLst>
                                          </p:cBhvr>
                                          <p:tavLst>
                                            <p:tav tm="0">
                                              <p:val>
                                                <p:strVal val="1+#ppt_h/2"/>
                                              </p:val>
                                            </p:tav>
                                            <p:tav tm="100000">
                                              <p:val>
                                                <p:strVal val="#ppt_y"/>
                                              </p:val>
                                            </p:tav>
                                          </p:tavLst>
                                        </p:anim>
                                      </p:childTnLst>
                                    </p:cTn>
                                  </p:par>
                                  <p:par>
                                    <p:cTn id="13" presetID="2" presetClass="entr" presetSubtype="1" fill="hold" nodeType="withEffect">
                                      <p:stCondLst>
                                        <p:cond delay="100"/>
                                      </p:stCondLst>
                                      <p:childTnLst>
                                        <p:set>
                                          <p:cBhvr>
                                            <p:cTn id="14" dur="1" fill="hold">
                                              <p:stCondLst>
                                                <p:cond delay="0"/>
                                              </p:stCondLst>
                                            </p:cTn>
                                            <p:tgtEl>
                                              <p:spTgt spid="25"/>
                                            </p:tgtEl>
                                            <p:attrNameLst>
                                              <p:attrName>style.visibility</p:attrName>
                                            </p:attrNameLst>
                                          </p:cBhvr>
                                          <p:to>
                                            <p:strVal val="visible"/>
                                          </p:to>
                                        </p:set>
                                        <p:anim calcmode="lin" valueType="num">
                                          <p:cBhvr additive="base">
                                            <p:cTn id="15" dur="1500" fill="hold"/>
                                            <p:tgtEl>
                                              <p:spTgt spid="25"/>
                                            </p:tgtEl>
                                            <p:attrNameLst>
                                              <p:attrName>ppt_x</p:attrName>
                                            </p:attrNameLst>
                                          </p:cBhvr>
                                          <p:tavLst>
                                            <p:tav tm="0">
                                              <p:val>
                                                <p:strVal val="#ppt_x"/>
                                              </p:val>
                                            </p:tav>
                                            <p:tav tm="100000">
                                              <p:val>
                                                <p:strVal val="#ppt_x"/>
                                              </p:val>
                                            </p:tav>
                                          </p:tavLst>
                                        </p:anim>
                                        <p:anim calcmode="lin" valueType="num">
                                          <p:cBhvr additive="base">
                                            <p:cTn id="16" dur="1500" fill="hold"/>
                                            <p:tgtEl>
                                              <p:spTgt spid="25"/>
                                            </p:tgtEl>
                                            <p:attrNameLst>
                                              <p:attrName>ppt_y</p:attrName>
                                            </p:attrNameLst>
                                          </p:cBhvr>
                                          <p:tavLst>
                                            <p:tav tm="0">
                                              <p:val>
                                                <p:strVal val="0-#ppt_h/2"/>
                                              </p:val>
                                            </p:tav>
                                            <p:tav tm="100000">
                                              <p:val>
                                                <p:strVal val="#ppt_y"/>
                                              </p:val>
                                            </p:tav>
                                          </p:tavLst>
                                        </p:anim>
                                      </p:childTnLst>
                                    </p:cTn>
                                  </p:par>
                                  <p:par>
                                    <p:cTn id="17" presetID="2" presetClass="entr" presetSubtype="1" fill="hold" nodeType="withEffect">
                                      <p:stCondLst>
                                        <p:cond delay="200"/>
                                      </p:stCondLst>
                                      <p:childTnLst>
                                        <p:set>
                                          <p:cBhvr>
                                            <p:cTn id="18" dur="1" fill="hold">
                                              <p:stCondLst>
                                                <p:cond delay="0"/>
                                              </p:stCondLst>
                                            </p:cTn>
                                            <p:tgtEl>
                                              <p:spTgt spid="20"/>
                                            </p:tgtEl>
                                            <p:attrNameLst>
                                              <p:attrName>style.visibility</p:attrName>
                                            </p:attrNameLst>
                                          </p:cBhvr>
                                          <p:to>
                                            <p:strVal val="visible"/>
                                          </p:to>
                                        </p:set>
                                        <p:anim calcmode="lin" valueType="num">
                                          <p:cBhvr additive="base">
                                            <p:cTn id="19" dur="1500" fill="hold"/>
                                            <p:tgtEl>
                                              <p:spTgt spid="20"/>
                                            </p:tgtEl>
                                            <p:attrNameLst>
                                              <p:attrName>ppt_x</p:attrName>
                                            </p:attrNameLst>
                                          </p:cBhvr>
                                          <p:tavLst>
                                            <p:tav tm="0">
                                              <p:val>
                                                <p:strVal val="#ppt_x"/>
                                              </p:val>
                                            </p:tav>
                                            <p:tav tm="100000">
                                              <p:val>
                                                <p:strVal val="#ppt_x"/>
                                              </p:val>
                                            </p:tav>
                                          </p:tavLst>
                                        </p:anim>
                                        <p:anim calcmode="lin" valueType="num">
                                          <p:cBhvr additive="base">
                                            <p:cTn id="20" dur="1500" fill="hold"/>
                                            <p:tgtEl>
                                              <p:spTgt spid="20"/>
                                            </p:tgtEl>
                                            <p:attrNameLst>
                                              <p:attrName>ppt_y</p:attrName>
                                            </p:attrNameLst>
                                          </p:cBhvr>
                                          <p:tavLst>
                                            <p:tav tm="0">
                                              <p:val>
                                                <p:strVal val="0-#ppt_h/2"/>
                                              </p:val>
                                            </p:tav>
                                            <p:tav tm="100000">
                                              <p:val>
                                                <p:strVal val="#ppt_y"/>
                                              </p:val>
                                            </p:tav>
                                          </p:tavLst>
                                        </p:anim>
                                      </p:childTnLst>
                                    </p:cTn>
                                  </p:par>
                                  <p:par>
                                    <p:cTn id="21" presetID="2" presetClass="entr" presetSubtype="1" fill="hold" nodeType="withEffect">
                                      <p:stCondLst>
                                        <p:cond delay="300"/>
                                      </p:stCondLst>
                                      <p:childTnLst>
                                        <p:set>
                                          <p:cBhvr>
                                            <p:cTn id="22" dur="1" fill="hold">
                                              <p:stCondLst>
                                                <p:cond delay="0"/>
                                              </p:stCondLst>
                                            </p:cTn>
                                            <p:tgtEl>
                                              <p:spTgt spid="15"/>
                                            </p:tgtEl>
                                            <p:attrNameLst>
                                              <p:attrName>style.visibility</p:attrName>
                                            </p:attrNameLst>
                                          </p:cBhvr>
                                          <p:to>
                                            <p:strVal val="visible"/>
                                          </p:to>
                                        </p:set>
                                        <p:anim calcmode="lin" valueType="num">
                                          <p:cBhvr additive="base">
                                            <p:cTn id="23" dur="1500" fill="hold"/>
                                            <p:tgtEl>
                                              <p:spTgt spid="15"/>
                                            </p:tgtEl>
                                            <p:attrNameLst>
                                              <p:attrName>ppt_x</p:attrName>
                                            </p:attrNameLst>
                                          </p:cBhvr>
                                          <p:tavLst>
                                            <p:tav tm="0">
                                              <p:val>
                                                <p:strVal val="#ppt_x"/>
                                              </p:val>
                                            </p:tav>
                                            <p:tav tm="100000">
                                              <p:val>
                                                <p:strVal val="#ppt_x"/>
                                              </p:val>
                                            </p:tav>
                                          </p:tavLst>
                                        </p:anim>
                                        <p:anim calcmode="lin" valueType="num">
                                          <p:cBhvr additive="base">
                                            <p:cTn id="24" dur="1500" fill="hold"/>
                                            <p:tgtEl>
                                              <p:spTgt spid="15"/>
                                            </p:tgtEl>
                                            <p:attrNameLst>
                                              <p:attrName>ppt_y</p:attrName>
                                            </p:attrNameLst>
                                          </p:cBhvr>
                                          <p:tavLst>
                                            <p:tav tm="0">
                                              <p:val>
                                                <p:strVal val="0-#ppt_h/2"/>
                                              </p:val>
                                            </p:tav>
                                            <p:tav tm="100000">
                                              <p:val>
                                                <p:strVal val="#ppt_y"/>
                                              </p:val>
                                            </p:tav>
                                          </p:tavLst>
                                        </p:anim>
                                      </p:childTnLst>
                                    </p:cTn>
                                  </p:par>
                                  <p:par>
                                    <p:cTn id="25" presetID="10" presetClass="entr" presetSubtype="0" fill="hold" nodeType="withEffect">
                                      <p:stCondLst>
                                        <p:cond delay="600"/>
                                      </p:stCondLst>
                                      <p:childTnLst>
                                        <p:set>
                                          <p:cBhvr>
                                            <p:cTn id="26" dur="1" fill="hold">
                                              <p:stCondLst>
                                                <p:cond delay="0"/>
                                              </p:stCondLst>
                                            </p:cTn>
                                            <p:tgtEl>
                                              <p:spTgt spid="55"/>
                                            </p:tgtEl>
                                            <p:attrNameLst>
                                              <p:attrName>style.visibility</p:attrName>
                                            </p:attrNameLst>
                                          </p:cBhvr>
                                          <p:to>
                                            <p:strVal val="visible"/>
                                          </p:to>
                                        </p:set>
                                        <p:animEffect transition="in" filter="fade">
                                          <p:cBhvr>
                                            <p:cTn id="27" dur="500"/>
                                            <p:tgtEl>
                                              <p:spTgt spid="55"/>
                                            </p:tgtEl>
                                          </p:cBhvr>
                                        </p:animEffect>
                                      </p:childTnLst>
                                    </p:cTn>
                                  </p:par>
                                  <p:par>
                                    <p:cTn id="28" presetID="10" presetClass="entr" presetSubtype="0" fill="hold" nodeType="withEffect">
                                      <p:stCondLst>
                                        <p:cond delay="700"/>
                                      </p:stCondLst>
                                      <p:childTnLst>
                                        <p:set>
                                          <p:cBhvr>
                                            <p:cTn id="29" dur="1" fill="hold">
                                              <p:stCondLst>
                                                <p:cond delay="0"/>
                                              </p:stCondLst>
                                            </p:cTn>
                                            <p:tgtEl>
                                              <p:spTgt spid="34"/>
                                            </p:tgtEl>
                                            <p:attrNameLst>
                                              <p:attrName>style.visibility</p:attrName>
                                            </p:attrNameLst>
                                          </p:cBhvr>
                                          <p:to>
                                            <p:strVal val="visible"/>
                                          </p:to>
                                        </p:set>
                                        <p:animEffect transition="in" filter="fade">
                                          <p:cBhvr>
                                            <p:cTn id="30" dur="500"/>
                                            <p:tgtEl>
                                              <p:spTgt spid="34"/>
                                            </p:tgtEl>
                                          </p:cBhvr>
                                        </p:animEffect>
                                      </p:childTnLst>
                                    </p:cTn>
                                  </p:par>
                                  <p:par>
                                    <p:cTn id="31" presetID="10" presetClass="entr" presetSubtype="0" fill="hold" nodeType="withEffect">
                                      <p:stCondLst>
                                        <p:cond delay="800"/>
                                      </p:stCondLst>
                                      <p:childTnLst>
                                        <p:set>
                                          <p:cBhvr>
                                            <p:cTn id="32" dur="1" fill="hold">
                                              <p:stCondLst>
                                                <p:cond delay="0"/>
                                              </p:stCondLst>
                                            </p:cTn>
                                            <p:tgtEl>
                                              <p:spTgt spid="37"/>
                                            </p:tgtEl>
                                            <p:attrNameLst>
                                              <p:attrName>style.visibility</p:attrName>
                                            </p:attrNameLst>
                                          </p:cBhvr>
                                          <p:to>
                                            <p:strVal val="visible"/>
                                          </p:to>
                                        </p:set>
                                        <p:animEffect transition="in" filter="fade">
                                          <p:cBhvr>
                                            <p:cTn id="33" dur="5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Agrupar 7">
            <a:extLst>
              <a:ext uri="{FF2B5EF4-FFF2-40B4-BE49-F238E27FC236}">
                <a16:creationId xmlns:a16="http://schemas.microsoft.com/office/drawing/2014/main" id="{954EC269-53C0-4318-9F44-A33E12A2287A}"/>
              </a:ext>
            </a:extLst>
          </p:cNvPr>
          <p:cNvGrpSpPr/>
          <p:nvPr/>
        </p:nvGrpSpPr>
        <p:grpSpPr>
          <a:xfrm>
            <a:off x="-438063" y="0"/>
            <a:ext cx="12655073" cy="6858000"/>
            <a:chOff x="-10704823" y="0"/>
            <a:chExt cx="12655073" cy="6858000"/>
          </a:xfrm>
        </p:grpSpPr>
        <p:grpSp>
          <p:nvGrpSpPr>
            <p:cNvPr id="41" name="Agrupar 40">
              <a:extLst>
                <a:ext uri="{FF2B5EF4-FFF2-40B4-BE49-F238E27FC236}">
                  <a16:creationId xmlns:a16="http://schemas.microsoft.com/office/drawing/2014/main" id="{533B0E5D-AB24-4ABB-BA11-4323F1A70045}"/>
                </a:ext>
              </a:extLst>
            </p:cNvPr>
            <p:cNvGrpSpPr/>
            <p:nvPr/>
          </p:nvGrpSpPr>
          <p:grpSpPr>
            <a:xfrm>
              <a:off x="-10704823" y="0"/>
              <a:ext cx="12624547" cy="6858000"/>
              <a:chOff x="-12192000" y="0"/>
              <a:chExt cx="12624547" cy="6858000"/>
            </a:xfrm>
          </p:grpSpPr>
          <p:sp>
            <p:nvSpPr>
              <p:cNvPr id="40" name="Retângulo: Cantos Superiores Arredondados 39">
                <a:extLst>
                  <a:ext uri="{FF2B5EF4-FFF2-40B4-BE49-F238E27FC236}">
                    <a16:creationId xmlns:a16="http://schemas.microsoft.com/office/drawing/2014/main" id="{C612A0BC-7D5E-46C8-B6F2-F04569526448}"/>
                  </a:ext>
                </a:extLst>
              </p:cNvPr>
              <p:cNvSpPr/>
              <p:nvPr/>
            </p:nvSpPr>
            <p:spPr>
              <a:xfrm rot="5400000">
                <a:off x="-977153" y="5448300"/>
                <a:ext cx="2034540" cy="784860"/>
              </a:xfrm>
              <a:prstGeom prst="round2SameRect">
                <a:avLst>
                  <a:gd name="adj1" fmla="val 50000"/>
                  <a:gd name="adj2" fmla="val 0"/>
                </a:avLst>
              </a:prstGeom>
              <a:gradFill>
                <a:gsLst>
                  <a:gs pos="0">
                    <a:schemeClr val="accent1">
                      <a:lumMod val="75000"/>
                    </a:schemeClr>
                  </a:gs>
                  <a:gs pos="100000">
                    <a:schemeClr val="accent1"/>
                  </a:gs>
                </a:gsLst>
                <a:lin ang="0" scaled="0"/>
              </a:gra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39" name="Retângulo 38">
                <a:extLst>
                  <a:ext uri="{FF2B5EF4-FFF2-40B4-BE49-F238E27FC236}">
                    <a16:creationId xmlns:a16="http://schemas.microsoft.com/office/drawing/2014/main" id="{C0C94D76-DFAE-4967-8FC4-2B807B438622}"/>
                  </a:ext>
                </a:extLst>
              </p:cNvPr>
              <p:cNvSpPr/>
              <p:nvPr/>
            </p:nvSpPr>
            <p:spPr>
              <a:xfrm>
                <a:off x="-12192000" y="0"/>
                <a:ext cx="12192000" cy="6858000"/>
              </a:xfrm>
              <a:prstGeom prst="rect">
                <a:avLst/>
              </a:prstGeom>
              <a:solidFill>
                <a:schemeClr val="bg1"/>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2" name="CaixaDeTexto 1">
              <a:extLst>
                <a:ext uri="{FF2B5EF4-FFF2-40B4-BE49-F238E27FC236}">
                  <a16:creationId xmlns:a16="http://schemas.microsoft.com/office/drawing/2014/main" id="{BC919114-99F6-4B10-B355-948737848F29}"/>
                </a:ext>
              </a:extLst>
            </p:cNvPr>
            <p:cNvSpPr txBox="1"/>
            <p:nvPr/>
          </p:nvSpPr>
          <p:spPr>
            <a:xfrm rot="16200000">
              <a:off x="827119" y="5583069"/>
              <a:ext cx="172304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grpSp>
        <p:nvGrpSpPr>
          <p:cNvPr id="9" name="Agrupar 8">
            <a:extLst>
              <a:ext uri="{FF2B5EF4-FFF2-40B4-BE49-F238E27FC236}">
                <a16:creationId xmlns:a16="http://schemas.microsoft.com/office/drawing/2014/main" id="{D247F8D2-B51B-4D5D-AE9E-F8B01E1368DA}"/>
              </a:ext>
            </a:extLst>
          </p:cNvPr>
          <p:cNvGrpSpPr/>
          <p:nvPr/>
        </p:nvGrpSpPr>
        <p:grpSpPr>
          <a:xfrm>
            <a:off x="-801298" y="0"/>
            <a:ext cx="12669369" cy="6858000"/>
            <a:chOff x="-11091202" y="0"/>
            <a:chExt cx="12669369" cy="6858000"/>
          </a:xfrm>
        </p:grpSpPr>
        <p:grpSp>
          <p:nvGrpSpPr>
            <p:cNvPr id="42" name="Agrupar 41">
              <a:extLst>
                <a:ext uri="{FF2B5EF4-FFF2-40B4-BE49-F238E27FC236}">
                  <a16:creationId xmlns:a16="http://schemas.microsoft.com/office/drawing/2014/main" id="{321AA587-F217-4B14-BB8B-BF11517E4029}"/>
                </a:ext>
              </a:extLst>
            </p:cNvPr>
            <p:cNvGrpSpPr/>
            <p:nvPr/>
          </p:nvGrpSpPr>
          <p:grpSpPr>
            <a:xfrm>
              <a:off x="-11091202" y="0"/>
              <a:ext cx="12669369" cy="6858000"/>
              <a:chOff x="-12192000" y="0"/>
              <a:chExt cx="12669369" cy="6858000"/>
            </a:xfrm>
          </p:grpSpPr>
          <p:sp>
            <p:nvSpPr>
              <p:cNvPr id="44" name="Retângulo: Cantos Superiores Arredondados 43">
                <a:extLst>
                  <a:ext uri="{FF2B5EF4-FFF2-40B4-BE49-F238E27FC236}">
                    <a16:creationId xmlns:a16="http://schemas.microsoft.com/office/drawing/2014/main" id="{ACAF68BE-E97E-4250-97F0-24B6ACABFA9B}"/>
                  </a:ext>
                </a:extLst>
              </p:cNvPr>
              <p:cNvSpPr/>
              <p:nvPr/>
            </p:nvSpPr>
            <p:spPr>
              <a:xfrm rot="5400000">
                <a:off x="-932331" y="4366260"/>
                <a:ext cx="2034540" cy="784860"/>
              </a:xfrm>
              <a:prstGeom prst="round2SameRect">
                <a:avLst>
                  <a:gd name="adj1" fmla="val 50000"/>
                  <a:gd name="adj2" fmla="val 0"/>
                </a:avLst>
              </a:prstGeom>
              <a:gradFill>
                <a:gsLst>
                  <a:gs pos="0">
                    <a:schemeClr val="accent2">
                      <a:lumMod val="75000"/>
                    </a:schemeClr>
                  </a:gs>
                  <a:gs pos="100000">
                    <a:schemeClr val="accent2"/>
                  </a:gs>
                </a:gsLst>
                <a:lin ang="0" scaled="0"/>
              </a:gra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43" name="Retângulo 42">
                <a:extLst>
                  <a:ext uri="{FF2B5EF4-FFF2-40B4-BE49-F238E27FC236}">
                    <a16:creationId xmlns:a16="http://schemas.microsoft.com/office/drawing/2014/main" id="{6736F135-ADA7-42F0-9AF0-AA39A68F70C9}"/>
                  </a:ext>
                </a:extLst>
              </p:cNvPr>
              <p:cNvSpPr/>
              <p:nvPr/>
            </p:nvSpPr>
            <p:spPr>
              <a:xfrm>
                <a:off x="-12192000" y="0"/>
                <a:ext cx="12192000" cy="6858000"/>
              </a:xfrm>
              <a:prstGeom prst="rect">
                <a:avLst/>
              </a:prstGeom>
              <a:solidFill>
                <a:schemeClr val="bg1"/>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27" name="CaixaDeTexto 26">
              <a:extLst>
                <a:ext uri="{FF2B5EF4-FFF2-40B4-BE49-F238E27FC236}">
                  <a16:creationId xmlns:a16="http://schemas.microsoft.com/office/drawing/2014/main" id="{EF7B3086-161B-4345-8DB8-471F36355FE7}"/>
                </a:ext>
              </a:extLst>
            </p:cNvPr>
            <p:cNvSpPr txBox="1"/>
            <p:nvPr/>
          </p:nvSpPr>
          <p:spPr>
            <a:xfrm rot="16200000">
              <a:off x="438723" y="4519645"/>
              <a:ext cx="172304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grpSp>
        <p:nvGrpSpPr>
          <p:cNvPr id="10" name="Agrupar 9">
            <a:extLst>
              <a:ext uri="{FF2B5EF4-FFF2-40B4-BE49-F238E27FC236}">
                <a16:creationId xmlns:a16="http://schemas.microsoft.com/office/drawing/2014/main" id="{B4ACFF1C-8F1B-4DB3-A9AC-1F1DBC9E23F7}"/>
              </a:ext>
            </a:extLst>
          </p:cNvPr>
          <p:cNvGrpSpPr/>
          <p:nvPr/>
        </p:nvGrpSpPr>
        <p:grpSpPr>
          <a:xfrm>
            <a:off x="-1193727" y="0"/>
            <a:ext cx="12709788" cy="6858000"/>
            <a:chOff x="-11483632" y="0"/>
            <a:chExt cx="12709788" cy="6858000"/>
          </a:xfrm>
        </p:grpSpPr>
        <p:grpSp>
          <p:nvGrpSpPr>
            <p:cNvPr id="45" name="Agrupar 44">
              <a:extLst>
                <a:ext uri="{FF2B5EF4-FFF2-40B4-BE49-F238E27FC236}">
                  <a16:creationId xmlns:a16="http://schemas.microsoft.com/office/drawing/2014/main" id="{3E16D73B-1951-4B27-8C79-E77EADA59F63}"/>
                </a:ext>
              </a:extLst>
            </p:cNvPr>
            <p:cNvGrpSpPr/>
            <p:nvPr/>
          </p:nvGrpSpPr>
          <p:grpSpPr>
            <a:xfrm>
              <a:off x="-11483632" y="0"/>
              <a:ext cx="12687297" cy="6858000"/>
              <a:chOff x="-12192000" y="0"/>
              <a:chExt cx="12687297" cy="6858000"/>
            </a:xfrm>
          </p:grpSpPr>
          <p:sp>
            <p:nvSpPr>
              <p:cNvPr id="47" name="Retângulo: Cantos Superiores Arredondados 46">
                <a:extLst>
                  <a:ext uri="{FF2B5EF4-FFF2-40B4-BE49-F238E27FC236}">
                    <a16:creationId xmlns:a16="http://schemas.microsoft.com/office/drawing/2014/main" id="{14E1B190-6B95-46D9-B3C6-46C5FCD27489}"/>
                  </a:ext>
                </a:extLst>
              </p:cNvPr>
              <p:cNvSpPr/>
              <p:nvPr/>
            </p:nvSpPr>
            <p:spPr>
              <a:xfrm rot="5400000">
                <a:off x="-914403" y="3240295"/>
                <a:ext cx="2034540" cy="784860"/>
              </a:xfrm>
              <a:prstGeom prst="round2SameRect">
                <a:avLst>
                  <a:gd name="adj1" fmla="val 50000"/>
                  <a:gd name="adj2" fmla="val 0"/>
                </a:avLst>
              </a:prstGeom>
              <a:gradFill>
                <a:gsLst>
                  <a:gs pos="0">
                    <a:schemeClr val="accent3">
                      <a:lumMod val="75000"/>
                    </a:schemeClr>
                  </a:gs>
                  <a:gs pos="100000">
                    <a:schemeClr val="accent3"/>
                  </a:gs>
                </a:gsLst>
                <a:lin ang="0" scaled="0"/>
              </a:gra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46" name="Retângulo 45">
                <a:extLst>
                  <a:ext uri="{FF2B5EF4-FFF2-40B4-BE49-F238E27FC236}">
                    <a16:creationId xmlns:a16="http://schemas.microsoft.com/office/drawing/2014/main" id="{1C796606-96D0-477F-ABD9-0E7EFE7FB286}"/>
                  </a:ext>
                </a:extLst>
              </p:cNvPr>
              <p:cNvSpPr/>
              <p:nvPr/>
            </p:nvSpPr>
            <p:spPr>
              <a:xfrm>
                <a:off x="-12192000" y="0"/>
                <a:ext cx="12192000" cy="6858000"/>
              </a:xfrm>
              <a:prstGeom prst="rect">
                <a:avLst/>
              </a:prstGeom>
              <a:solidFill>
                <a:schemeClr val="bg1"/>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28" name="CaixaDeTexto 27">
              <a:extLst>
                <a:ext uri="{FF2B5EF4-FFF2-40B4-BE49-F238E27FC236}">
                  <a16:creationId xmlns:a16="http://schemas.microsoft.com/office/drawing/2014/main" id="{DF8B9D6A-CBF1-4908-BB92-7D836DFAB366}"/>
                </a:ext>
              </a:extLst>
            </p:cNvPr>
            <p:cNvSpPr txBox="1"/>
            <p:nvPr/>
          </p:nvSpPr>
          <p:spPr>
            <a:xfrm rot="16200000">
              <a:off x="103025" y="3317921"/>
              <a:ext cx="172304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grpSp>
        <p:nvGrpSpPr>
          <p:cNvPr id="11" name="Agrupar 10">
            <a:extLst>
              <a:ext uri="{FF2B5EF4-FFF2-40B4-BE49-F238E27FC236}">
                <a16:creationId xmlns:a16="http://schemas.microsoft.com/office/drawing/2014/main" id="{29ED390E-B8CC-47C6-9DE6-CBE0C2B5CA06}"/>
              </a:ext>
            </a:extLst>
          </p:cNvPr>
          <p:cNvGrpSpPr/>
          <p:nvPr/>
        </p:nvGrpSpPr>
        <p:grpSpPr>
          <a:xfrm>
            <a:off x="-11876062" y="0"/>
            <a:ext cx="12705230" cy="6858000"/>
            <a:chOff x="-11876062" y="0"/>
            <a:chExt cx="12705230" cy="6858000"/>
          </a:xfrm>
        </p:grpSpPr>
        <p:grpSp>
          <p:nvGrpSpPr>
            <p:cNvPr id="48" name="Agrupar 47">
              <a:extLst>
                <a:ext uri="{FF2B5EF4-FFF2-40B4-BE49-F238E27FC236}">
                  <a16:creationId xmlns:a16="http://schemas.microsoft.com/office/drawing/2014/main" id="{E3A4B846-4AC8-4947-A900-CF0ED219F196}"/>
                </a:ext>
              </a:extLst>
            </p:cNvPr>
            <p:cNvGrpSpPr/>
            <p:nvPr/>
          </p:nvGrpSpPr>
          <p:grpSpPr>
            <a:xfrm>
              <a:off x="-11876062" y="0"/>
              <a:ext cx="12705230" cy="6858000"/>
              <a:chOff x="-12192000" y="0"/>
              <a:chExt cx="12705230" cy="6858000"/>
            </a:xfrm>
          </p:grpSpPr>
          <p:sp>
            <p:nvSpPr>
              <p:cNvPr id="50" name="Retângulo: Cantos Superiores Arredondados 49">
                <a:extLst>
                  <a:ext uri="{FF2B5EF4-FFF2-40B4-BE49-F238E27FC236}">
                    <a16:creationId xmlns:a16="http://schemas.microsoft.com/office/drawing/2014/main" id="{D67EB2A7-D6B1-483B-BE96-D0A68D3A0DBE}"/>
                  </a:ext>
                </a:extLst>
              </p:cNvPr>
              <p:cNvSpPr/>
              <p:nvPr/>
            </p:nvSpPr>
            <p:spPr>
              <a:xfrm rot="5400000">
                <a:off x="-896470" y="2226385"/>
                <a:ext cx="2034540" cy="784860"/>
              </a:xfrm>
              <a:prstGeom prst="round2SameRect">
                <a:avLst>
                  <a:gd name="adj1" fmla="val 50000"/>
                  <a:gd name="adj2" fmla="val 0"/>
                </a:avLst>
              </a:prstGeom>
              <a:gradFill>
                <a:gsLst>
                  <a:gs pos="0">
                    <a:schemeClr val="accent4">
                      <a:lumMod val="75000"/>
                    </a:schemeClr>
                  </a:gs>
                  <a:gs pos="100000">
                    <a:schemeClr val="accent4"/>
                  </a:gs>
                </a:gsLst>
                <a:lin ang="0" scaled="0"/>
              </a:gra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49" name="Retângulo 48">
                <a:extLst>
                  <a:ext uri="{FF2B5EF4-FFF2-40B4-BE49-F238E27FC236}">
                    <a16:creationId xmlns:a16="http://schemas.microsoft.com/office/drawing/2014/main" id="{D7971169-1443-4EAC-AFCA-5898E8597273}"/>
                  </a:ext>
                </a:extLst>
              </p:cNvPr>
              <p:cNvSpPr/>
              <p:nvPr/>
            </p:nvSpPr>
            <p:spPr>
              <a:xfrm>
                <a:off x="-12192000" y="0"/>
                <a:ext cx="12192000" cy="6858000"/>
              </a:xfrm>
              <a:prstGeom prst="rect">
                <a:avLst/>
              </a:prstGeom>
              <a:solidFill>
                <a:schemeClr val="bg1"/>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29" name="CaixaDeTexto 28">
              <a:extLst>
                <a:ext uri="{FF2B5EF4-FFF2-40B4-BE49-F238E27FC236}">
                  <a16:creationId xmlns:a16="http://schemas.microsoft.com/office/drawing/2014/main" id="{85D08E64-EE51-46D9-8775-9CB05ED1D0CA}"/>
                </a:ext>
              </a:extLst>
            </p:cNvPr>
            <p:cNvSpPr txBox="1"/>
            <p:nvPr/>
          </p:nvSpPr>
          <p:spPr>
            <a:xfrm rot="16200000">
              <a:off x="-296025" y="2275039"/>
              <a:ext cx="172304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grpSp>
        <p:nvGrpSpPr>
          <p:cNvPr id="12" name="Agrupar 11">
            <a:extLst>
              <a:ext uri="{FF2B5EF4-FFF2-40B4-BE49-F238E27FC236}">
                <a16:creationId xmlns:a16="http://schemas.microsoft.com/office/drawing/2014/main" id="{A4877031-3A7B-476F-B0D8-DFDA03BC2CAC}"/>
              </a:ext>
            </a:extLst>
          </p:cNvPr>
          <p:cNvGrpSpPr/>
          <p:nvPr/>
        </p:nvGrpSpPr>
        <p:grpSpPr>
          <a:xfrm>
            <a:off x="-12241822" y="0"/>
            <a:ext cx="12669368" cy="6858000"/>
            <a:chOff x="-12241822" y="0"/>
            <a:chExt cx="12669368" cy="6858000"/>
          </a:xfrm>
        </p:grpSpPr>
        <p:grpSp>
          <p:nvGrpSpPr>
            <p:cNvPr id="51" name="Agrupar 50">
              <a:extLst>
                <a:ext uri="{FF2B5EF4-FFF2-40B4-BE49-F238E27FC236}">
                  <a16:creationId xmlns:a16="http://schemas.microsoft.com/office/drawing/2014/main" id="{11D5F571-5ECA-4076-97CE-849ABA269E76}"/>
                </a:ext>
              </a:extLst>
            </p:cNvPr>
            <p:cNvGrpSpPr/>
            <p:nvPr/>
          </p:nvGrpSpPr>
          <p:grpSpPr>
            <a:xfrm>
              <a:off x="-12241822" y="0"/>
              <a:ext cx="12669368" cy="6858000"/>
              <a:chOff x="-12192000" y="0"/>
              <a:chExt cx="12669368" cy="6858000"/>
            </a:xfrm>
          </p:grpSpPr>
          <p:sp>
            <p:nvSpPr>
              <p:cNvPr id="53" name="Retângulo: Cantos Superiores Arredondados 52">
                <a:extLst>
                  <a:ext uri="{FF2B5EF4-FFF2-40B4-BE49-F238E27FC236}">
                    <a16:creationId xmlns:a16="http://schemas.microsoft.com/office/drawing/2014/main" id="{848F7121-D216-4F65-931F-636EC5298B4E}"/>
                  </a:ext>
                </a:extLst>
              </p:cNvPr>
              <p:cNvSpPr/>
              <p:nvPr/>
            </p:nvSpPr>
            <p:spPr>
              <a:xfrm rot="5400000">
                <a:off x="-932332" y="1242060"/>
                <a:ext cx="2034540" cy="784860"/>
              </a:xfrm>
              <a:prstGeom prst="round2SameRect">
                <a:avLst>
                  <a:gd name="adj1" fmla="val 50000"/>
                  <a:gd name="adj2" fmla="val 0"/>
                </a:avLst>
              </a:prstGeom>
              <a:gradFill>
                <a:gsLst>
                  <a:gs pos="0">
                    <a:schemeClr val="accent5">
                      <a:lumMod val="75000"/>
                    </a:schemeClr>
                  </a:gs>
                  <a:gs pos="65000">
                    <a:schemeClr val="accent5"/>
                  </a:gs>
                </a:gsLst>
                <a:lin ang="0" scaled="0"/>
              </a:gra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52" name="Retângulo 51">
                <a:extLst>
                  <a:ext uri="{FF2B5EF4-FFF2-40B4-BE49-F238E27FC236}">
                    <a16:creationId xmlns:a16="http://schemas.microsoft.com/office/drawing/2014/main" id="{1D5768B6-EFD1-45C5-A75B-181DBE2631B1}"/>
                  </a:ext>
                </a:extLst>
              </p:cNvPr>
              <p:cNvSpPr/>
              <p:nvPr/>
            </p:nvSpPr>
            <p:spPr>
              <a:xfrm>
                <a:off x="-12192000" y="0"/>
                <a:ext cx="12192000" cy="6858000"/>
              </a:xfrm>
              <a:prstGeom prst="rect">
                <a:avLst/>
              </a:prstGeom>
              <a:solidFill>
                <a:schemeClr val="bg1"/>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30" name="CaixaDeTexto 29">
              <a:extLst>
                <a:ext uri="{FF2B5EF4-FFF2-40B4-BE49-F238E27FC236}">
                  <a16:creationId xmlns:a16="http://schemas.microsoft.com/office/drawing/2014/main" id="{7FDE9019-F885-45AC-90FF-DFE75B9E5D86}"/>
                </a:ext>
              </a:extLst>
            </p:cNvPr>
            <p:cNvSpPr txBox="1"/>
            <p:nvPr/>
          </p:nvSpPr>
          <p:spPr>
            <a:xfrm rot="16200000">
              <a:off x="-696492" y="1366554"/>
              <a:ext cx="172304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19" name="TextBox 18">
            <a:extLst>
              <a:ext uri="{FF2B5EF4-FFF2-40B4-BE49-F238E27FC236}">
                <a16:creationId xmlns:a16="http://schemas.microsoft.com/office/drawing/2014/main" id="{40E5BADF-1786-62CB-B3D9-830F4BCC6815}"/>
              </a:ext>
            </a:extLst>
          </p:cNvPr>
          <p:cNvSpPr txBox="1"/>
          <p:nvPr/>
        </p:nvSpPr>
        <p:spPr>
          <a:xfrm>
            <a:off x="4194709" y="-88863"/>
            <a:ext cx="3818374" cy="707886"/>
          </a:xfrm>
          <a:prstGeom prst="rect">
            <a:avLst/>
          </a:prstGeom>
          <a:noFill/>
        </p:spPr>
        <p:txBody>
          <a:bodyPr wrap="square" rtlCol="0">
            <a:spAutoFit/>
          </a:bodyPr>
          <a:lstStyle/>
          <a:p>
            <a:r>
              <a:rPr lang="en-GB" sz="4000">
                <a:latin typeface="Arial Black" panose="020B0A04020102020204" pitchFamily="34" charset="0"/>
              </a:rPr>
              <a:t>Legislation</a:t>
            </a:r>
          </a:p>
        </p:txBody>
      </p:sp>
      <p:grpSp>
        <p:nvGrpSpPr>
          <p:cNvPr id="20" name="Agrupar 30">
            <a:extLst>
              <a:ext uri="{FF2B5EF4-FFF2-40B4-BE49-F238E27FC236}">
                <a16:creationId xmlns:a16="http://schemas.microsoft.com/office/drawing/2014/main" id="{4F3460E9-37DE-D8F1-1468-9ACE1F93DF01}"/>
              </a:ext>
            </a:extLst>
          </p:cNvPr>
          <p:cNvGrpSpPr/>
          <p:nvPr/>
        </p:nvGrpSpPr>
        <p:grpSpPr>
          <a:xfrm>
            <a:off x="5760746" y="1094271"/>
            <a:ext cx="2855630" cy="2110233"/>
            <a:chOff x="3726770" y="416545"/>
            <a:chExt cx="2855630" cy="2110233"/>
          </a:xfrm>
        </p:grpSpPr>
        <p:grpSp>
          <p:nvGrpSpPr>
            <p:cNvPr id="21" name="Agrupar 19">
              <a:extLst>
                <a:ext uri="{FF2B5EF4-FFF2-40B4-BE49-F238E27FC236}">
                  <a16:creationId xmlns:a16="http://schemas.microsoft.com/office/drawing/2014/main" id="{9C309B9E-8D6C-02EC-E9A4-9679FFDF4A21}"/>
                </a:ext>
              </a:extLst>
            </p:cNvPr>
            <p:cNvGrpSpPr/>
            <p:nvPr/>
          </p:nvGrpSpPr>
          <p:grpSpPr>
            <a:xfrm rot="21265101">
              <a:off x="3726770" y="416545"/>
              <a:ext cx="2855630" cy="2110233"/>
              <a:chOff x="3869279" y="389136"/>
              <a:chExt cx="2855630" cy="2110233"/>
            </a:xfrm>
          </p:grpSpPr>
          <p:grpSp>
            <p:nvGrpSpPr>
              <p:cNvPr id="24" name="Agrupar 5">
                <a:extLst>
                  <a:ext uri="{FF2B5EF4-FFF2-40B4-BE49-F238E27FC236}">
                    <a16:creationId xmlns:a16="http://schemas.microsoft.com/office/drawing/2014/main" id="{778FEBC7-8A9C-C947-D31E-2A3D68D9D05A}"/>
                  </a:ext>
                </a:extLst>
              </p:cNvPr>
              <p:cNvGrpSpPr/>
              <p:nvPr/>
            </p:nvGrpSpPr>
            <p:grpSpPr>
              <a:xfrm rot="19500813">
                <a:off x="3869279" y="1539527"/>
                <a:ext cx="1740392" cy="959842"/>
                <a:chOff x="3749224" y="1541717"/>
                <a:chExt cx="2520000" cy="1079999"/>
              </a:xfrm>
              <a:solidFill>
                <a:srgbClr val="0070C0"/>
              </a:solidFill>
            </p:grpSpPr>
            <p:sp>
              <p:nvSpPr>
                <p:cNvPr id="31" name="Retângulo 3">
                  <a:extLst>
                    <a:ext uri="{FF2B5EF4-FFF2-40B4-BE49-F238E27FC236}">
                      <a16:creationId xmlns:a16="http://schemas.microsoft.com/office/drawing/2014/main" id="{1CBE6C6D-0558-F22C-1B8E-F78B1DDA1CDF}"/>
                    </a:ext>
                  </a:extLst>
                </p:cNvPr>
                <p:cNvSpPr/>
                <p:nvPr/>
              </p:nvSpPr>
              <p:spPr>
                <a:xfrm>
                  <a:off x="3749224" y="1541717"/>
                  <a:ext cx="2519357" cy="540001"/>
                </a:xfrm>
                <a:custGeom>
                  <a:avLst/>
                  <a:gdLst>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20000" h="540000">
                      <a:moveTo>
                        <a:pt x="0" y="0"/>
                      </a:moveTo>
                      <a:cubicBezTo>
                        <a:pt x="831374" y="258792"/>
                        <a:pt x="1697253" y="327804"/>
                        <a:pt x="2520000" y="0"/>
                      </a:cubicBezTo>
                      <a:lnTo>
                        <a:pt x="2520000" y="540000"/>
                      </a:lnTo>
                      <a:lnTo>
                        <a:pt x="0" y="540000"/>
                      </a:lnTo>
                      <a:lnTo>
                        <a:pt x="0" y="0"/>
                      </a:lnTo>
                      <a:close/>
                    </a:path>
                  </a:pathLst>
                </a:cu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tângulo 3">
                  <a:extLst>
                    <a:ext uri="{FF2B5EF4-FFF2-40B4-BE49-F238E27FC236}">
                      <a16:creationId xmlns:a16="http://schemas.microsoft.com/office/drawing/2014/main" id="{28D1FA1D-426B-7BFD-A177-990CF043DD86}"/>
                    </a:ext>
                  </a:extLst>
                </p:cNvPr>
                <p:cNvSpPr/>
                <p:nvPr/>
              </p:nvSpPr>
              <p:spPr>
                <a:xfrm flipV="1">
                  <a:off x="3749224" y="2081716"/>
                  <a:ext cx="2520000" cy="540000"/>
                </a:xfrm>
                <a:custGeom>
                  <a:avLst/>
                  <a:gdLst>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20000" h="540000">
                      <a:moveTo>
                        <a:pt x="0" y="0"/>
                      </a:moveTo>
                      <a:cubicBezTo>
                        <a:pt x="831374" y="258792"/>
                        <a:pt x="1697253" y="327804"/>
                        <a:pt x="2520000" y="0"/>
                      </a:cubicBezTo>
                      <a:lnTo>
                        <a:pt x="2520000" y="540000"/>
                      </a:lnTo>
                      <a:lnTo>
                        <a:pt x="0" y="540000"/>
                      </a:lnTo>
                      <a:lnTo>
                        <a:pt x="0" y="0"/>
                      </a:lnTo>
                      <a:close/>
                    </a:path>
                  </a:pathLst>
                </a:cu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5" name="Elipse 12">
                <a:extLst>
                  <a:ext uri="{FF2B5EF4-FFF2-40B4-BE49-F238E27FC236}">
                    <a16:creationId xmlns:a16="http://schemas.microsoft.com/office/drawing/2014/main" id="{8BB3522C-9319-757E-0090-702EA5E04A86}"/>
                  </a:ext>
                </a:extLst>
              </p:cNvPr>
              <p:cNvSpPr/>
              <p:nvPr/>
            </p:nvSpPr>
            <p:spPr>
              <a:xfrm>
                <a:off x="5104909" y="389136"/>
                <a:ext cx="1620000" cy="1620000"/>
              </a:xfrm>
              <a:prstGeom prst="ellipse">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Elipse 15">
                <a:extLst>
                  <a:ext uri="{FF2B5EF4-FFF2-40B4-BE49-F238E27FC236}">
                    <a16:creationId xmlns:a16="http://schemas.microsoft.com/office/drawing/2014/main" id="{E791D88F-70B4-2CF5-8222-1427153CABA1}"/>
                  </a:ext>
                </a:extLst>
              </p:cNvPr>
              <p:cNvSpPr/>
              <p:nvPr/>
            </p:nvSpPr>
            <p:spPr>
              <a:xfrm>
                <a:off x="5194908" y="479136"/>
                <a:ext cx="1440000" cy="1440000"/>
              </a:xfrm>
              <a:prstGeom prst="ellipse">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2" name="TextBox 8">
              <a:extLst>
                <a:ext uri="{FF2B5EF4-FFF2-40B4-BE49-F238E27FC236}">
                  <a16:creationId xmlns:a16="http://schemas.microsoft.com/office/drawing/2014/main" id="{CC4DB5FF-55A0-F91D-2C91-86B55CD41074}"/>
                </a:ext>
              </a:extLst>
            </p:cNvPr>
            <p:cNvSpPr txBox="1"/>
            <p:nvPr/>
          </p:nvSpPr>
          <p:spPr>
            <a:xfrm>
              <a:off x="5106576" y="561524"/>
              <a:ext cx="1322891" cy="1077218"/>
            </a:xfrm>
            <a:prstGeom prst="rect">
              <a:avLst/>
            </a:prstGeom>
            <a:noFill/>
          </p:spPr>
          <p:txBody>
            <a:bodyPr wrap="square" lIns="108000" rIns="108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1200" cap="none" spc="0" normalizeH="0" baseline="0" noProof="0">
                  <a:ln>
                    <a:noFill/>
                  </a:ln>
                  <a:solidFill>
                    <a:prstClr val="white"/>
                  </a:solidFill>
                  <a:effectLst/>
                  <a:uLnTx/>
                  <a:uFillTx/>
                  <a:latin typeface="Bebas Neue" panose="020B0606020202050201" pitchFamily="34" charset="0"/>
                  <a:ea typeface="맑은 고딕" panose="020B0503020000020004" pitchFamily="34" charset="-127"/>
                  <a:cs typeface="Arial" pitchFamily="34" charset="0"/>
                </a:rPr>
                <a:t>Data</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ko-KR" sz="2000">
                  <a:solidFill>
                    <a:prstClr val="white"/>
                  </a:solidFill>
                  <a:latin typeface="Bebas Neue" panose="020B0606020202050201" pitchFamily="34" charset="0"/>
                  <a:ea typeface="맑은 고딕" panose="020B0503020000020004" pitchFamily="34" charset="-127"/>
                  <a:cs typeface="Arial" pitchFamily="34" charset="0"/>
                </a:rPr>
                <a:t>Protection act 2018</a:t>
              </a:r>
              <a:endParaRPr kumimoji="0" lang="ko-KR" altLang="en-US" sz="2000" b="0" i="0" u="none" strike="noStrike" kern="1200" cap="none" spc="0" normalizeH="0" baseline="0" noProof="0">
                <a:ln>
                  <a:noFill/>
                </a:ln>
                <a:solidFill>
                  <a:prstClr val="white"/>
                </a:solidFill>
                <a:effectLst/>
                <a:uLnTx/>
                <a:uFillTx/>
                <a:latin typeface="Bebas Neue" panose="020B0606020202050201" pitchFamily="34" charset="0"/>
                <a:ea typeface="맑은 고딕" panose="020B0503020000020004" pitchFamily="34" charset="-127"/>
                <a:cs typeface="Arial" pitchFamily="34" charset="0"/>
              </a:endParaRPr>
            </a:p>
          </p:txBody>
        </p:sp>
      </p:grpSp>
      <p:grpSp>
        <p:nvGrpSpPr>
          <p:cNvPr id="33" name="Agrupar 31">
            <a:extLst>
              <a:ext uri="{FF2B5EF4-FFF2-40B4-BE49-F238E27FC236}">
                <a16:creationId xmlns:a16="http://schemas.microsoft.com/office/drawing/2014/main" id="{BC0D9606-6115-0000-7569-1819428BA9C5}"/>
              </a:ext>
            </a:extLst>
          </p:cNvPr>
          <p:cNvGrpSpPr/>
          <p:nvPr/>
        </p:nvGrpSpPr>
        <p:grpSpPr>
          <a:xfrm>
            <a:off x="6071626" y="3986716"/>
            <a:ext cx="3129880" cy="1620000"/>
            <a:chOff x="4260971" y="2606895"/>
            <a:chExt cx="3129880" cy="1620000"/>
          </a:xfrm>
        </p:grpSpPr>
        <p:grpSp>
          <p:nvGrpSpPr>
            <p:cNvPr id="34" name="Agrupar 20">
              <a:extLst>
                <a:ext uri="{FF2B5EF4-FFF2-40B4-BE49-F238E27FC236}">
                  <a16:creationId xmlns:a16="http://schemas.microsoft.com/office/drawing/2014/main" id="{7AE2F86E-A2FD-87B8-837A-641DED6E760E}"/>
                </a:ext>
              </a:extLst>
            </p:cNvPr>
            <p:cNvGrpSpPr/>
            <p:nvPr/>
          </p:nvGrpSpPr>
          <p:grpSpPr>
            <a:xfrm>
              <a:off x="4260971" y="2606895"/>
              <a:ext cx="3129880" cy="1620000"/>
              <a:chOff x="4260971" y="2606895"/>
              <a:chExt cx="3129880" cy="1620000"/>
            </a:xfrm>
          </p:grpSpPr>
          <p:grpSp>
            <p:nvGrpSpPr>
              <p:cNvPr id="37" name="Agrupar 6">
                <a:extLst>
                  <a:ext uri="{FF2B5EF4-FFF2-40B4-BE49-F238E27FC236}">
                    <a16:creationId xmlns:a16="http://schemas.microsoft.com/office/drawing/2014/main" id="{64E8FF8C-E188-1102-2184-BDC88499DDC7}"/>
                  </a:ext>
                </a:extLst>
              </p:cNvPr>
              <p:cNvGrpSpPr/>
              <p:nvPr/>
            </p:nvGrpSpPr>
            <p:grpSpPr>
              <a:xfrm>
                <a:off x="4260971" y="2913860"/>
                <a:ext cx="1738800" cy="959842"/>
                <a:chOff x="3749224" y="1541717"/>
                <a:chExt cx="2520000" cy="1079999"/>
              </a:xfrm>
              <a:solidFill>
                <a:srgbClr val="0070C0"/>
              </a:solidFill>
            </p:grpSpPr>
            <p:sp>
              <p:nvSpPr>
                <p:cNvPr id="55" name="Retângulo 3">
                  <a:extLst>
                    <a:ext uri="{FF2B5EF4-FFF2-40B4-BE49-F238E27FC236}">
                      <a16:creationId xmlns:a16="http://schemas.microsoft.com/office/drawing/2014/main" id="{880D7770-D665-850D-52F0-FE65E0642EA4}"/>
                    </a:ext>
                  </a:extLst>
                </p:cNvPr>
                <p:cNvSpPr/>
                <p:nvPr/>
              </p:nvSpPr>
              <p:spPr>
                <a:xfrm>
                  <a:off x="3749224" y="1541717"/>
                  <a:ext cx="2519357" cy="540001"/>
                </a:xfrm>
                <a:custGeom>
                  <a:avLst/>
                  <a:gdLst>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20000" h="540000">
                      <a:moveTo>
                        <a:pt x="0" y="0"/>
                      </a:moveTo>
                      <a:cubicBezTo>
                        <a:pt x="831374" y="258792"/>
                        <a:pt x="1697253" y="327804"/>
                        <a:pt x="2520000" y="0"/>
                      </a:cubicBezTo>
                      <a:lnTo>
                        <a:pt x="2520000" y="540000"/>
                      </a:lnTo>
                      <a:lnTo>
                        <a:pt x="0" y="540000"/>
                      </a:lnTo>
                      <a:lnTo>
                        <a:pt x="0" y="0"/>
                      </a:lnTo>
                      <a:close/>
                    </a:path>
                  </a:pathLst>
                </a:cu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6" name="Retângulo 3">
                  <a:extLst>
                    <a:ext uri="{FF2B5EF4-FFF2-40B4-BE49-F238E27FC236}">
                      <a16:creationId xmlns:a16="http://schemas.microsoft.com/office/drawing/2014/main" id="{7EA7D95B-774E-2E2D-C87F-C74C918E1013}"/>
                    </a:ext>
                  </a:extLst>
                </p:cNvPr>
                <p:cNvSpPr/>
                <p:nvPr/>
              </p:nvSpPr>
              <p:spPr>
                <a:xfrm flipV="1">
                  <a:off x="3749224" y="2081716"/>
                  <a:ext cx="2520000" cy="540000"/>
                </a:xfrm>
                <a:custGeom>
                  <a:avLst/>
                  <a:gdLst>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20000" h="540000">
                      <a:moveTo>
                        <a:pt x="0" y="0"/>
                      </a:moveTo>
                      <a:cubicBezTo>
                        <a:pt x="831374" y="258792"/>
                        <a:pt x="1697253" y="327804"/>
                        <a:pt x="2520000" y="0"/>
                      </a:cubicBezTo>
                      <a:lnTo>
                        <a:pt x="2520000" y="540000"/>
                      </a:lnTo>
                      <a:lnTo>
                        <a:pt x="0" y="540000"/>
                      </a:lnTo>
                      <a:lnTo>
                        <a:pt x="0" y="0"/>
                      </a:lnTo>
                      <a:close/>
                    </a:path>
                  </a:pathLst>
                </a:cu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38" name="Elipse 13">
                <a:extLst>
                  <a:ext uri="{FF2B5EF4-FFF2-40B4-BE49-F238E27FC236}">
                    <a16:creationId xmlns:a16="http://schemas.microsoft.com/office/drawing/2014/main" id="{7942C939-C3A1-CB27-2AD0-3B0709812284}"/>
                  </a:ext>
                </a:extLst>
              </p:cNvPr>
              <p:cNvSpPr/>
              <p:nvPr/>
            </p:nvSpPr>
            <p:spPr>
              <a:xfrm>
                <a:off x="5770851" y="2606895"/>
                <a:ext cx="1620000" cy="1620000"/>
              </a:xfrm>
              <a:prstGeom prst="ellipse">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Elipse 16">
                <a:extLst>
                  <a:ext uri="{FF2B5EF4-FFF2-40B4-BE49-F238E27FC236}">
                    <a16:creationId xmlns:a16="http://schemas.microsoft.com/office/drawing/2014/main" id="{2D008B08-6365-CFF0-B28B-AE939A02AD69}"/>
                  </a:ext>
                </a:extLst>
              </p:cNvPr>
              <p:cNvSpPr/>
              <p:nvPr/>
            </p:nvSpPr>
            <p:spPr>
              <a:xfrm>
                <a:off x="5860851" y="2696895"/>
                <a:ext cx="1440000" cy="1440000"/>
              </a:xfrm>
              <a:prstGeom prst="ellipse">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35" name="TextBox 8">
              <a:extLst>
                <a:ext uri="{FF2B5EF4-FFF2-40B4-BE49-F238E27FC236}">
                  <a16:creationId xmlns:a16="http://schemas.microsoft.com/office/drawing/2014/main" id="{911009EA-4906-64FE-3B2E-D4493F7E8D4E}"/>
                </a:ext>
              </a:extLst>
            </p:cNvPr>
            <p:cNvSpPr txBox="1"/>
            <p:nvPr/>
          </p:nvSpPr>
          <p:spPr>
            <a:xfrm>
              <a:off x="6139702" y="2750380"/>
              <a:ext cx="880237" cy="1384995"/>
            </a:xfrm>
            <a:prstGeom prst="rect">
              <a:avLst/>
            </a:prstGeom>
            <a:noFill/>
          </p:spPr>
          <p:txBody>
            <a:bodyPr wrap="square" lIns="108000" rIns="108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ko-KR" sz="2800">
                  <a:solidFill>
                    <a:prstClr val="white"/>
                  </a:solidFill>
                  <a:latin typeface="Bebas Neue" panose="020B0606020202050201" pitchFamily="34" charset="0"/>
                  <a:ea typeface="맑은 고딕" panose="020B0503020000020004" pitchFamily="34" charset="-127"/>
                  <a:cs typeface="Arial" pitchFamily="34" charset="0"/>
                </a:rPr>
                <a:t>NHS ACT 2006</a:t>
              </a:r>
              <a:endParaRPr kumimoji="0" lang="ko-KR" altLang="en-US" sz="2800" b="0" i="0" u="none" strike="noStrike" kern="1200" cap="none" spc="0" normalizeH="0" baseline="0" noProof="0">
                <a:ln>
                  <a:noFill/>
                </a:ln>
                <a:solidFill>
                  <a:prstClr val="white"/>
                </a:solidFill>
                <a:effectLst/>
                <a:uLnTx/>
                <a:uFillTx/>
                <a:latin typeface="Bebas Neue" panose="020B0606020202050201" pitchFamily="34" charset="0"/>
                <a:ea typeface="맑은 고딕" panose="020B0503020000020004" pitchFamily="34" charset="-127"/>
                <a:cs typeface="Arial" pitchFamily="34" charset="0"/>
              </a:endParaRPr>
            </a:p>
          </p:txBody>
        </p:sp>
        <p:sp>
          <p:nvSpPr>
            <p:cNvPr id="36" name="TextBox 8">
              <a:extLst>
                <a:ext uri="{FF2B5EF4-FFF2-40B4-BE49-F238E27FC236}">
                  <a16:creationId xmlns:a16="http://schemas.microsoft.com/office/drawing/2014/main" id="{04D3F029-5BED-B20C-2005-FFA552772151}"/>
                </a:ext>
              </a:extLst>
            </p:cNvPr>
            <p:cNvSpPr txBox="1"/>
            <p:nvPr/>
          </p:nvSpPr>
          <p:spPr>
            <a:xfrm>
              <a:off x="5939599" y="3469680"/>
              <a:ext cx="1277718" cy="584775"/>
            </a:xfrm>
            <a:prstGeom prst="rect">
              <a:avLst/>
            </a:prstGeom>
            <a:noFill/>
          </p:spPr>
          <p:txBody>
            <a:bodyPr wrap="square" lIns="108000" rIns="108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3200" b="0" i="0" u="none" strike="noStrike" kern="1200" cap="none" spc="0" normalizeH="0" baseline="0" noProof="0">
                <a:ln>
                  <a:noFill/>
                </a:ln>
                <a:solidFill>
                  <a:prstClr val="white"/>
                </a:solidFill>
                <a:effectLst/>
                <a:uLnTx/>
                <a:uFillTx/>
                <a:latin typeface="Bebas Neue" panose="020B0606020202050201" pitchFamily="34" charset="0"/>
                <a:ea typeface="맑은 고딕" panose="020B0503020000020004" pitchFamily="34" charset="-127"/>
                <a:cs typeface="Arial" pitchFamily="34" charset="0"/>
              </a:endParaRPr>
            </a:p>
          </p:txBody>
        </p:sp>
      </p:grpSp>
      <p:sp>
        <p:nvSpPr>
          <p:cNvPr id="67" name="Elipse 1">
            <a:extLst>
              <a:ext uri="{FF2B5EF4-FFF2-40B4-BE49-F238E27FC236}">
                <a16:creationId xmlns:a16="http://schemas.microsoft.com/office/drawing/2014/main" id="{34F49BDD-EDB8-9A0C-3064-BA48B8908DF4}"/>
              </a:ext>
            </a:extLst>
          </p:cNvPr>
          <p:cNvSpPr/>
          <p:nvPr/>
        </p:nvSpPr>
        <p:spPr>
          <a:xfrm>
            <a:off x="3212346" y="1888713"/>
            <a:ext cx="3780000" cy="3780000"/>
          </a:xfrm>
          <a:prstGeom prst="ellipse">
            <a:avLst/>
          </a:prstGeom>
          <a:solidFill>
            <a:schemeClr val="accent5">
              <a:lumMod val="75000"/>
            </a:schemeClr>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8" name="Picture 67">
            <a:extLst>
              <a:ext uri="{FF2B5EF4-FFF2-40B4-BE49-F238E27FC236}">
                <a16:creationId xmlns:a16="http://schemas.microsoft.com/office/drawing/2014/main" id="{69A4B92A-164C-68B0-7E5C-58A4D07427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95384" y="2334381"/>
            <a:ext cx="3583470" cy="2757714"/>
          </a:xfrm>
          <a:prstGeom prst="ellipse">
            <a:avLst/>
          </a:prstGeom>
          <a:ln>
            <a:noFill/>
          </a:ln>
          <a:effectLst>
            <a:softEdge rad="112500"/>
          </a:effectLst>
        </p:spPr>
      </p:pic>
      <p:sp>
        <p:nvSpPr>
          <p:cNvPr id="69" name="TextBox 68">
            <a:extLst>
              <a:ext uri="{FF2B5EF4-FFF2-40B4-BE49-F238E27FC236}">
                <a16:creationId xmlns:a16="http://schemas.microsoft.com/office/drawing/2014/main" id="{7750549C-97C9-AFA2-537E-391A9D76C6DE}"/>
              </a:ext>
            </a:extLst>
          </p:cNvPr>
          <p:cNvSpPr txBox="1"/>
          <p:nvPr/>
        </p:nvSpPr>
        <p:spPr>
          <a:xfrm>
            <a:off x="4190178" y="5785374"/>
            <a:ext cx="2183709" cy="307777"/>
          </a:xfrm>
          <a:prstGeom prst="rect">
            <a:avLst/>
          </a:prstGeom>
          <a:noFill/>
        </p:spPr>
        <p:txBody>
          <a:bodyPr wrap="square" rtlCol="0">
            <a:spAutoFit/>
          </a:bodyPr>
          <a:lstStyle/>
          <a:p>
            <a:pPr defTabSz="306324">
              <a:spcAft>
                <a:spcPts val="600"/>
              </a:spcAft>
            </a:pPr>
            <a:r>
              <a:rPr lang="en-GB" sz="1400" kern="1200">
                <a:solidFill>
                  <a:schemeClr val="tx1">
                    <a:lumMod val="95000"/>
                    <a:lumOff val="5000"/>
                  </a:schemeClr>
                </a:solidFill>
              </a:rPr>
              <a:t>Figure 5. (Health law, 2021)</a:t>
            </a:r>
            <a:endParaRPr lang="en-GB" sz="2000">
              <a:solidFill>
                <a:schemeClr val="tx1">
                  <a:lumMod val="95000"/>
                  <a:lumOff val="5000"/>
                </a:schemeClr>
              </a:solidFill>
            </a:endParaRPr>
          </a:p>
        </p:txBody>
      </p:sp>
      <p:sp>
        <p:nvSpPr>
          <p:cNvPr id="71" name="Thought Bubble: Cloud 70">
            <a:extLst>
              <a:ext uri="{FF2B5EF4-FFF2-40B4-BE49-F238E27FC236}">
                <a16:creationId xmlns:a16="http://schemas.microsoft.com/office/drawing/2014/main" id="{011DA452-BAC1-2146-C8AD-75DB83A2B684}"/>
              </a:ext>
            </a:extLst>
          </p:cNvPr>
          <p:cNvSpPr/>
          <p:nvPr/>
        </p:nvSpPr>
        <p:spPr>
          <a:xfrm rot="19401503">
            <a:off x="1426992" y="942772"/>
            <a:ext cx="2538158" cy="1629981"/>
          </a:xfrm>
          <a:prstGeom prst="cloudCallout">
            <a:avLst>
              <a:gd name="adj1" fmla="val -20805"/>
              <a:gd name="adj2" fmla="val 94828"/>
            </a:avLst>
          </a:prstGeom>
          <a:solidFill>
            <a:schemeClr val="accent5">
              <a:lumMod val="75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306324">
              <a:spcAft>
                <a:spcPts val="600"/>
              </a:spcAft>
            </a:pPr>
            <a:endParaRPr lang="en-GB" sz="1206" b="1" kern="1200">
              <a:solidFill>
                <a:schemeClr val="lt1"/>
              </a:solidFill>
              <a:latin typeface="Frutiger W01"/>
              <a:ea typeface="+mn-ea"/>
              <a:cs typeface="+mn-cs"/>
            </a:endParaRPr>
          </a:p>
          <a:p>
            <a:pPr defTabSz="306324">
              <a:spcAft>
                <a:spcPts val="600"/>
              </a:spcAft>
            </a:pPr>
            <a:endParaRPr lang="en-GB" sz="1206" b="1" kern="1200">
              <a:solidFill>
                <a:schemeClr val="lt1"/>
              </a:solidFill>
              <a:latin typeface="Frutiger W01"/>
              <a:ea typeface="+mn-ea"/>
              <a:cs typeface="+mn-cs"/>
            </a:endParaRPr>
          </a:p>
          <a:p>
            <a:pPr algn="ctr" defTabSz="306324">
              <a:spcAft>
                <a:spcPts val="600"/>
              </a:spcAft>
            </a:pPr>
            <a:r>
              <a:rPr lang="en-GB" sz="1206" b="1" kern="1200">
                <a:solidFill>
                  <a:schemeClr val="lt1"/>
                </a:solidFill>
                <a:latin typeface="Frutiger W01"/>
                <a:ea typeface="+mn-ea"/>
                <a:cs typeface="+mn-cs"/>
              </a:rPr>
              <a:t>What happens if an organization breaks the law?</a:t>
            </a:r>
          </a:p>
          <a:p>
            <a:pPr defTabSz="306324">
              <a:spcAft>
                <a:spcPts val="600"/>
              </a:spcAft>
            </a:pPr>
            <a:br>
              <a:rPr lang="en-GB" sz="1206" kern="1200">
                <a:solidFill>
                  <a:srgbClr val="3F525F"/>
                </a:solidFill>
                <a:latin typeface="Frutiger W01"/>
                <a:ea typeface="+mn-ea"/>
                <a:cs typeface="+mn-cs"/>
              </a:rPr>
            </a:br>
            <a:endParaRPr lang="en-GB"/>
          </a:p>
        </p:txBody>
      </p:sp>
    </p:spTree>
    <p:extLst>
      <p:ext uri="{BB962C8B-B14F-4D97-AF65-F5344CB8AC3E}">
        <p14:creationId xmlns:p14="http://schemas.microsoft.com/office/powerpoint/2010/main" val="45503647"/>
      </p:ext>
    </p:extLst>
  </p:cSld>
  <p:clrMapOvr>
    <a:masterClrMapping/>
  </p:clrMapOvr>
  <p:transition spd="slow">
    <p:wipe dir="r"/>
  </p:transition>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fill="hold" nodeType="withEffect" p14:presetBounceEnd="66667">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14:bounceEnd="66667">
                                          <p:cBhvr additive="base">
                                            <p:cTn id="7" dur="1500" fill="hold"/>
                                            <p:tgtEl>
                                              <p:spTgt spid="20"/>
                                            </p:tgtEl>
                                            <p:attrNameLst>
                                              <p:attrName>ppt_x</p:attrName>
                                            </p:attrNameLst>
                                          </p:cBhvr>
                                          <p:tavLst>
                                            <p:tav tm="0">
                                              <p:val>
                                                <p:strVal val="0-#ppt_w/2"/>
                                              </p:val>
                                            </p:tav>
                                            <p:tav tm="100000">
                                              <p:val>
                                                <p:strVal val="#ppt_x"/>
                                              </p:val>
                                            </p:tav>
                                          </p:tavLst>
                                        </p:anim>
                                        <p:anim calcmode="lin" valueType="num" p14:bounceEnd="66667">
                                          <p:cBhvr additive="base">
                                            <p:cTn id="8" dur="1500" fill="hold"/>
                                            <p:tgtEl>
                                              <p:spTgt spid="20"/>
                                            </p:tgtEl>
                                            <p:attrNameLst>
                                              <p:attrName>ppt_y</p:attrName>
                                            </p:attrNameLst>
                                          </p:cBhvr>
                                          <p:tavLst>
                                            <p:tav tm="0">
                                              <p:val>
                                                <p:strVal val="1+#ppt_h/2"/>
                                              </p:val>
                                            </p:tav>
                                            <p:tav tm="100000">
                                              <p:val>
                                                <p:strVal val="#ppt_y"/>
                                              </p:val>
                                            </p:tav>
                                          </p:tavLst>
                                        </p:anim>
                                      </p:childTnLst>
                                    </p:cTn>
                                  </p:par>
                                  <p:par>
                                    <p:cTn id="9" presetID="2" presetClass="entr" presetSubtype="8" fill="hold" nodeType="withEffect" p14:presetBounceEnd="66667">
                                      <p:stCondLst>
                                        <p:cond delay="100"/>
                                      </p:stCondLst>
                                      <p:childTnLst>
                                        <p:set>
                                          <p:cBhvr>
                                            <p:cTn id="10" dur="1" fill="hold">
                                              <p:stCondLst>
                                                <p:cond delay="0"/>
                                              </p:stCondLst>
                                            </p:cTn>
                                            <p:tgtEl>
                                              <p:spTgt spid="33"/>
                                            </p:tgtEl>
                                            <p:attrNameLst>
                                              <p:attrName>style.visibility</p:attrName>
                                            </p:attrNameLst>
                                          </p:cBhvr>
                                          <p:to>
                                            <p:strVal val="visible"/>
                                          </p:to>
                                        </p:set>
                                        <p:anim calcmode="lin" valueType="num" p14:bounceEnd="66667">
                                          <p:cBhvr additive="base">
                                            <p:cTn id="11" dur="1500" fill="hold"/>
                                            <p:tgtEl>
                                              <p:spTgt spid="33"/>
                                            </p:tgtEl>
                                            <p:attrNameLst>
                                              <p:attrName>ppt_x</p:attrName>
                                            </p:attrNameLst>
                                          </p:cBhvr>
                                          <p:tavLst>
                                            <p:tav tm="0">
                                              <p:val>
                                                <p:strVal val="0-#ppt_w/2"/>
                                              </p:val>
                                            </p:tav>
                                            <p:tav tm="100000">
                                              <p:val>
                                                <p:strVal val="#ppt_x"/>
                                              </p:val>
                                            </p:tav>
                                          </p:tavLst>
                                        </p:anim>
                                        <p:anim calcmode="lin" valueType="num" p14:bounceEnd="66667">
                                          <p:cBhvr additive="base">
                                            <p:cTn id="12" dur="1500" fill="hold"/>
                                            <p:tgtEl>
                                              <p:spTgt spid="33"/>
                                            </p:tgtEl>
                                            <p:attrNameLst>
                                              <p:attrName>ppt_y</p:attrName>
                                            </p:attrNameLst>
                                          </p:cBhvr>
                                          <p:tavLst>
                                            <p:tav tm="0">
                                              <p:val>
                                                <p:strVal val="#ppt_y"/>
                                              </p:val>
                                            </p:tav>
                                            <p:tav tm="100000">
                                              <p:val>
                                                <p:strVal val="#ppt_y"/>
                                              </p:val>
                                            </p:tav>
                                          </p:tavLst>
                                        </p:anim>
                                      </p:childTnLst>
                                    </p:cTn>
                                  </p:par>
                                  <p:par>
                                    <p:cTn id="13" presetID="53" presetClass="entr" presetSubtype="16" fill="hold" nodeType="withEffect">
                                      <p:stCondLst>
                                        <p:cond delay="100"/>
                                      </p:stCondLst>
                                      <p:childTnLst>
                                        <p:set>
                                          <p:cBhvr>
                                            <p:cTn id="14" dur="1" fill="hold">
                                              <p:stCondLst>
                                                <p:cond delay="0"/>
                                              </p:stCondLst>
                                            </p:cTn>
                                            <p:tgtEl>
                                              <p:spTgt spid="68"/>
                                            </p:tgtEl>
                                            <p:attrNameLst>
                                              <p:attrName>style.visibility</p:attrName>
                                            </p:attrNameLst>
                                          </p:cBhvr>
                                          <p:to>
                                            <p:strVal val="visible"/>
                                          </p:to>
                                        </p:set>
                                        <p:anim calcmode="lin" valueType="num">
                                          <p:cBhvr>
                                            <p:cTn id="15" dur="500" fill="hold"/>
                                            <p:tgtEl>
                                              <p:spTgt spid="68"/>
                                            </p:tgtEl>
                                            <p:attrNameLst>
                                              <p:attrName>ppt_w</p:attrName>
                                            </p:attrNameLst>
                                          </p:cBhvr>
                                          <p:tavLst>
                                            <p:tav tm="0">
                                              <p:val>
                                                <p:fltVal val="0"/>
                                              </p:val>
                                            </p:tav>
                                            <p:tav tm="100000">
                                              <p:val>
                                                <p:strVal val="#ppt_w"/>
                                              </p:val>
                                            </p:tav>
                                          </p:tavLst>
                                        </p:anim>
                                        <p:anim calcmode="lin" valueType="num">
                                          <p:cBhvr>
                                            <p:cTn id="16" dur="500" fill="hold"/>
                                            <p:tgtEl>
                                              <p:spTgt spid="68"/>
                                            </p:tgtEl>
                                            <p:attrNameLst>
                                              <p:attrName>ppt_h</p:attrName>
                                            </p:attrNameLst>
                                          </p:cBhvr>
                                          <p:tavLst>
                                            <p:tav tm="0">
                                              <p:val>
                                                <p:fltVal val="0"/>
                                              </p:val>
                                            </p:tav>
                                            <p:tav tm="100000">
                                              <p:val>
                                                <p:strVal val="#ppt_h"/>
                                              </p:val>
                                            </p:tav>
                                          </p:tavLst>
                                        </p:anim>
                                        <p:animEffect transition="in" filter="fade">
                                          <p:cBhvr>
                                            <p:cTn id="17" dur="500"/>
                                            <p:tgtEl>
                                              <p:spTgt spid="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500" fill="hold"/>
                                            <p:tgtEl>
                                              <p:spTgt spid="20"/>
                                            </p:tgtEl>
                                            <p:attrNameLst>
                                              <p:attrName>ppt_x</p:attrName>
                                            </p:attrNameLst>
                                          </p:cBhvr>
                                          <p:tavLst>
                                            <p:tav tm="0">
                                              <p:val>
                                                <p:strVal val="0-#ppt_w/2"/>
                                              </p:val>
                                            </p:tav>
                                            <p:tav tm="100000">
                                              <p:val>
                                                <p:strVal val="#ppt_x"/>
                                              </p:val>
                                            </p:tav>
                                          </p:tavLst>
                                        </p:anim>
                                        <p:anim calcmode="lin" valueType="num">
                                          <p:cBhvr additive="base">
                                            <p:cTn id="8" dur="1500" fill="hold"/>
                                            <p:tgtEl>
                                              <p:spTgt spid="20"/>
                                            </p:tgtEl>
                                            <p:attrNameLst>
                                              <p:attrName>ppt_y</p:attrName>
                                            </p:attrNameLst>
                                          </p:cBhvr>
                                          <p:tavLst>
                                            <p:tav tm="0">
                                              <p:val>
                                                <p:strVal val="1+#ppt_h/2"/>
                                              </p:val>
                                            </p:tav>
                                            <p:tav tm="100000">
                                              <p:val>
                                                <p:strVal val="#ppt_y"/>
                                              </p:val>
                                            </p:tav>
                                          </p:tavLst>
                                        </p:anim>
                                      </p:childTnLst>
                                    </p:cTn>
                                  </p:par>
                                  <p:par>
                                    <p:cTn id="9" presetID="2" presetClass="entr" presetSubtype="8" fill="hold" nodeType="withEffect">
                                      <p:stCondLst>
                                        <p:cond delay="100"/>
                                      </p:stCondLst>
                                      <p:childTnLst>
                                        <p:set>
                                          <p:cBhvr>
                                            <p:cTn id="10" dur="1" fill="hold">
                                              <p:stCondLst>
                                                <p:cond delay="0"/>
                                              </p:stCondLst>
                                            </p:cTn>
                                            <p:tgtEl>
                                              <p:spTgt spid="33"/>
                                            </p:tgtEl>
                                            <p:attrNameLst>
                                              <p:attrName>style.visibility</p:attrName>
                                            </p:attrNameLst>
                                          </p:cBhvr>
                                          <p:to>
                                            <p:strVal val="visible"/>
                                          </p:to>
                                        </p:set>
                                        <p:anim calcmode="lin" valueType="num">
                                          <p:cBhvr additive="base">
                                            <p:cTn id="11" dur="1500" fill="hold"/>
                                            <p:tgtEl>
                                              <p:spTgt spid="33"/>
                                            </p:tgtEl>
                                            <p:attrNameLst>
                                              <p:attrName>ppt_x</p:attrName>
                                            </p:attrNameLst>
                                          </p:cBhvr>
                                          <p:tavLst>
                                            <p:tav tm="0">
                                              <p:val>
                                                <p:strVal val="0-#ppt_w/2"/>
                                              </p:val>
                                            </p:tav>
                                            <p:tav tm="100000">
                                              <p:val>
                                                <p:strVal val="#ppt_x"/>
                                              </p:val>
                                            </p:tav>
                                          </p:tavLst>
                                        </p:anim>
                                        <p:anim calcmode="lin" valueType="num">
                                          <p:cBhvr additive="base">
                                            <p:cTn id="12" dur="1500" fill="hold"/>
                                            <p:tgtEl>
                                              <p:spTgt spid="33"/>
                                            </p:tgtEl>
                                            <p:attrNameLst>
                                              <p:attrName>ppt_y</p:attrName>
                                            </p:attrNameLst>
                                          </p:cBhvr>
                                          <p:tavLst>
                                            <p:tav tm="0">
                                              <p:val>
                                                <p:strVal val="#ppt_y"/>
                                              </p:val>
                                            </p:tav>
                                            <p:tav tm="100000">
                                              <p:val>
                                                <p:strVal val="#ppt_y"/>
                                              </p:val>
                                            </p:tav>
                                          </p:tavLst>
                                        </p:anim>
                                      </p:childTnLst>
                                    </p:cTn>
                                  </p:par>
                                  <p:par>
                                    <p:cTn id="13" presetID="53" presetClass="entr" presetSubtype="16" fill="hold" nodeType="withEffect">
                                      <p:stCondLst>
                                        <p:cond delay="100"/>
                                      </p:stCondLst>
                                      <p:childTnLst>
                                        <p:set>
                                          <p:cBhvr>
                                            <p:cTn id="14" dur="1" fill="hold">
                                              <p:stCondLst>
                                                <p:cond delay="0"/>
                                              </p:stCondLst>
                                            </p:cTn>
                                            <p:tgtEl>
                                              <p:spTgt spid="68"/>
                                            </p:tgtEl>
                                            <p:attrNameLst>
                                              <p:attrName>style.visibility</p:attrName>
                                            </p:attrNameLst>
                                          </p:cBhvr>
                                          <p:to>
                                            <p:strVal val="visible"/>
                                          </p:to>
                                        </p:set>
                                        <p:anim calcmode="lin" valueType="num">
                                          <p:cBhvr>
                                            <p:cTn id="15" dur="500" fill="hold"/>
                                            <p:tgtEl>
                                              <p:spTgt spid="68"/>
                                            </p:tgtEl>
                                            <p:attrNameLst>
                                              <p:attrName>ppt_w</p:attrName>
                                            </p:attrNameLst>
                                          </p:cBhvr>
                                          <p:tavLst>
                                            <p:tav tm="0">
                                              <p:val>
                                                <p:fltVal val="0"/>
                                              </p:val>
                                            </p:tav>
                                            <p:tav tm="100000">
                                              <p:val>
                                                <p:strVal val="#ppt_w"/>
                                              </p:val>
                                            </p:tav>
                                          </p:tavLst>
                                        </p:anim>
                                        <p:anim calcmode="lin" valueType="num">
                                          <p:cBhvr>
                                            <p:cTn id="16" dur="500" fill="hold"/>
                                            <p:tgtEl>
                                              <p:spTgt spid="68"/>
                                            </p:tgtEl>
                                            <p:attrNameLst>
                                              <p:attrName>ppt_h</p:attrName>
                                            </p:attrNameLst>
                                          </p:cBhvr>
                                          <p:tavLst>
                                            <p:tav tm="0">
                                              <p:val>
                                                <p:fltVal val="0"/>
                                              </p:val>
                                            </p:tav>
                                            <p:tav tm="100000">
                                              <p:val>
                                                <p:strVal val="#ppt_h"/>
                                              </p:val>
                                            </p:tav>
                                          </p:tavLst>
                                        </p:anim>
                                        <p:animEffect transition="in" filter="fade">
                                          <p:cBhvr>
                                            <p:cTn id="17" dur="500"/>
                                            <p:tgtEl>
                                              <p:spTgt spid="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Agrupar 7">
            <a:extLst>
              <a:ext uri="{FF2B5EF4-FFF2-40B4-BE49-F238E27FC236}">
                <a16:creationId xmlns:a16="http://schemas.microsoft.com/office/drawing/2014/main" id="{954EC269-53C0-4318-9F44-A33E12A2287A}"/>
              </a:ext>
            </a:extLst>
          </p:cNvPr>
          <p:cNvGrpSpPr/>
          <p:nvPr/>
        </p:nvGrpSpPr>
        <p:grpSpPr>
          <a:xfrm>
            <a:off x="-438063" y="0"/>
            <a:ext cx="12655073" cy="6858000"/>
            <a:chOff x="-10704823" y="0"/>
            <a:chExt cx="12655073" cy="6858000"/>
          </a:xfrm>
        </p:grpSpPr>
        <p:grpSp>
          <p:nvGrpSpPr>
            <p:cNvPr id="41" name="Agrupar 40">
              <a:extLst>
                <a:ext uri="{FF2B5EF4-FFF2-40B4-BE49-F238E27FC236}">
                  <a16:creationId xmlns:a16="http://schemas.microsoft.com/office/drawing/2014/main" id="{533B0E5D-AB24-4ABB-BA11-4323F1A70045}"/>
                </a:ext>
              </a:extLst>
            </p:cNvPr>
            <p:cNvGrpSpPr/>
            <p:nvPr/>
          </p:nvGrpSpPr>
          <p:grpSpPr>
            <a:xfrm>
              <a:off x="-10704823" y="0"/>
              <a:ext cx="12624547" cy="6858000"/>
              <a:chOff x="-12192000" y="0"/>
              <a:chExt cx="12624547" cy="6858000"/>
            </a:xfrm>
          </p:grpSpPr>
          <p:sp>
            <p:nvSpPr>
              <p:cNvPr id="40" name="Retângulo: Cantos Superiores Arredondados 39">
                <a:extLst>
                  <a:ext uri="{FF2B5EF4-FFF2-40B4-BE49-F238E27FC236}">
                    <a16:creationId xmlns:a16="http://schemas.microsoft.com/office/drawing/2014/main" id="{C612A0BC-7D5E-46C8-B6F2-F04569526448}"/>
                  </a:ext>
                </a:extLst>
              </p:cNvPr>
              <p:cNvSpPr/>
              <p:nvPr/>
            </p:nvSpPr>
            <p:spPr>
              <a:xfrm rot="5400000">
                <a:off x="-977153" y="5448300"/>
                <a:ext cx="2034540" cy="784860"/>
              </a:xfrm>
              <a:prstGeom prst="round2SameRect">
                <a:avLst>
                  <a:gd name="adj1" fmla="val 50000"/>
                  <a:gd name="adj2" fmla="val 0"/>
                </a:avLst>
              </a:prstGeom>
              <a:gradFill>
                <a:gsLst>
                  <a:gs pos="0">
                    <a:schemeClr val="accent1">
                      <a:lumMod val="75000"/>
                    </a:schemeClr>
                  </a:gs>
                  <a:gs pos="100000">
                    <a:schemeClr val="accent1"/>
                  </a:gs>
                </a:gsLst>
                <a:lin ang="0" scaled="0"/>
              </a:gra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39" name="Retângulo 38">
                <a:extLst>
                  <a:ext uri="{FF2B5EF4-FFF2-40B4-BE49-F238E27FC236}">
                    <a16:creationId xmlns:a16="http://schemas.microsoft.com/office/drawing/2014/main" id="{C0C94D76-DFAE-4967-8FC4-2B807B438622}"/>
                  </a:ext>
                </a:extLst>
              </p:cNvPr>
              <p:cNvSpPr/>
              <p:nvPr/>
            </p:nvSpPr>
            <p:spPr>
              <a:xfrm>
                <a:off x="-12192000" y="0"/>
                <a:ext cx="12192000" cy="6858000"/>
              </a:xfrm>
              <a:prstGeom prst="rect">
                <a:avLst/>
              </a:prstGeom>
              <a:solidFill>
                <a:schemeClr val="bg1"/>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2" name="CaixaDeTexto 1">
              <a:extLst>
                <a:ext uri="{FF2B5EF4-FFF2-40B4-BE49-F238E27FC236}">
                  <a16:creationId xmlns:a16="http://schemas.microsoft.com/office/drawing/2014/main" id="{BC919114-99F6-4B10-B355-948737848F29}"/>
                </a:ext>
              </a:extLst>
            </p:cNvPr>
            <p:cNvSpPr txBox="1"/>
            <p:nvPr/>
          </p:nvSpPr>
          <p:spPr>
            <a:xfrm rot="16200000">
              <a:off x="827119" y="5583069"/>
              <a:ext cx="172304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grpSp>
        <p:nvGrpSpPr>
          <p:cNvPr id="9" name="Agrupar 8">
            <a:extLst>
              <a:ext uri="{FF2B5EF4-FFF2-40B4-BE49-F238E27FC236}">
                <a16:creationId xmlns:a16="http://schemas.microsoft.com/office/drawing/2014/main" id="{D247F8D2-B51B-4D5D-AE9E-F8B01E1368DA}"/>
              </a:ext>
            </a:extLst>
          </p:cNvPr>
          <p:cNvGrpSpPr/>
          <p:nvPr/>
        </p:nvGrpSpPr>
        <p:grpSpPr>
          <a:xfrm>
            <a:off x="-801298" y="0"/>
            <a:ext cx="12669369" cy="6858000"/>
            <a:chOff x="-11091202" y="0"/>
            <a:chExt cx="12669369" cy="6858000"/>
          </a:xfrm>
        </p:grpSpPr>
        <p:grpSp>
          <p:nvGrpSpPr>
            <p:cNvPr id="42" name="Agrupar 41">
              <a:extLst>
                <a:ext uri="{FF2B5EF4-FFF2-40B4-BE49-F238E27FC236}">
                  <a16:creationId xmlns:a16="http://schemas.microsoft.com/office/drawing/2014/main" id="{321AA587-F217-4B14-BB8B-BF11517E4029}"/>
                </a:ext>
              </a:extLst>
            </p:cNvPr>
            <p:cNvGrpSpPr/>
            <p:nvPr/>
          </p:nvGrpSpPr>
          <p:grpSpPr>
            <a:xfrm>
              <a:off x="-11091202" y="0"/>
              <a:ext cx="12669369" cy="6858000"/>
              <a:chOff x="-12192000" y="0"/>
              <a:chExt cx="12669369" cy="6858000"/>
            </a:xfrm>
          </p:grpSpPr>
          <p:sp>
            <p:nvSpPr>
              <p:cNvPr id="44" name="Retângulo: Cantos Superiores Arredondados 43">
                <a:extLst>
                  <a:ext uri="{FF2B5EF4-FFF2-40B4-BE49-F238E27FC236}">
                    <a16:creationId xmlns:a16="http://schemas.microsoft.com/office/drawing/2014/main" id="{ACAF68BE-E97E-4250-97F0-24B6ACABFA9B}"/>
                  </a:ext>
                </a:extLst>
              </p:cNvPr>
              <p:cNvSpPr/>
              <p:nvPr/>
            </p:nvSpPr>
            <p:spPr>
              <a:xfrm rot="5400000">
                <a:off x="-932331" y="4366260"/>
                <a:ext cx="2034540" cy="784860"/>
              </a:xfrm>
              <a:prstGeom prst="round2SameRect">
                <a:avLst>
                  <a:gd name="adj1" fmla="val 50000"/>
                  <a:gd name="adj2" fmla="val 0"/>
                </a:avLst>
              </a:prstGeom>
              <a:gradFill>
                <a:gsLst>
                  <a:gs pos="0">
                    <a:schemeClr val="accent2">
                      <a:lumMod val="75000"/>
                    </a:schemeClr>
                  </a:gs>
                  <a:gs pos="100000">
                    <a:schemeClr val="accent2"/>
                  </a:gs>
                </a:gsLst>
                <a:lin ang="0" scaled="0"/>
              </a:gra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43" name="Retângulo 42">
                <a:extLst>
                  <a:ext uri="{FF2B5EF4-FFF2-40B4-BE49-F238E27FC236}">
                    <a16:creationId xmlns:a16="http://schemas.microsoft.com/office/drawing/2014/main" id="{6736F135-ADA7-42F0-9AF0-AA39A68F70C9}"/>
                  </a:ext>
                </a:extLst>
              </p:cNvPr>
              <p:cNvSpPr/>
              <p:nvPr/>
            </p:nvSpPr>
            <p:spPr>
              <a:xfrm>
                <a:off x="-12192000" y="0"/>
                <a:ext cx="12192000" cy="6858000"/>
              </a:xfrm>
              <a:prstGeom prst="rect">
                <a:avLst/>
              </a:prstGeom>
              <a:solidFill>
                <a:schemeClr val="bg1"/>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27" name="CaixaDeTexto 26">
              <a:extLst>
                <a:ext uri="{FF2B5EF4-FFF2-40B4-BE49-F238E27FC236}">
                  <a16:creationId xmlns:a16="http://schemas.microsoft.com/office/drawing/2014/main" id="{EF7B3086-161B-4345-8DB8-471F36355FE7}"/>
                </a:ext>
              </a:extLst>
            </p:cNvPr>
            <p:cNvSpPr txBox="1"/>
            <p:nvPr/>
          </p:nvSpPr>
          <p:spPr>
            <a:xfrm rot="16200000">
              <a:off x="438723" y="4519645"/>
              <a:ext cx="172304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grpSp>
        <p:nvGrpSpPr>
          <p:cNvPr id="10" name="Agrupar 9">
            <a:extLst>
              <a:ext uri="{FF2B5EF4-FFF2-40B4-BE49-F238E27FC236}">
                <a16:creationId xmlns:a16="http://schemas.microsoft.com/office/drawing/2014/main" id="{B4ACFF1C-8F1B-4DB3-A9AC-1F1DBC9E23F7}"/>
              </a:ext>
            </a:extLst>
          </p:cNvPr>
          <p:cNvGrpSpPr/>
          <p:nvPr/>
        </p:nvGrpSpPr>
        <p:grpSpPr>
          <a:xfrm>
            <a:off x="-1193727" y="0"/>
            <a:ext cx="12709788" cy="6858000"/>
            <a:chOff x="-11483632" y="0"/>
            <a:chExt cx="12709788" cy="6858000"/>
          </a:xfrm>
        </p:grpSpPr>
        <p:grpSp>
          <p:nvGrpSpPr>
            <p:cNvPr id="45" name="Agrupar 44">
              <a:extLst>
                <a:ext uri="{FF2B5EF4-FFF2-40B4-BE49-F238E27FC236}">
                  <a16:creationId xmlns:a16="http://schemas.microsoft.com/office/drawing/2014/main" id="{3E16D73B-1951-4B27-8C79-E77EADA59F63}"/>
                </a:ext>
              </a:extLst>
            </p:cNvPr>
            <p:cNvGrpSpPr/>
            <p:nvPr/>
          </p:nvGrpSpPr>
          <p:grpSpPr>
            <a:xfrm>
              <a:off x="-11483632" y="0"/>
              <a:ext cx="12687297" cy="6858000"/>
              <a:chOff x="-12192000" y="0"/>
              <a:chExt cx="12687297" cy="6858000"/>
            </a:xfrm>
          </p:grpSpPr>
          <p:sp>
            <p:nvSpPr>
              <p:cNvPr id="47" name="Retângulo: Cantos Superiores Arredondados 46">
                <a:extLst>
                  <a:ext uri="{FF2B5EF4-FFF2-40B4-BE49-F238E27FC236}">
                    <a16:creationId xmlns:a16="http://schemas.microsoft.com/office/drawing/2014/main" id="{14E1B190-6B95-46D9-B3C6-46C5FCD27489}"/>
                  </a:ext>
                </a:extLst>
              </p:cNvPr>
              <p:cNvSpPr/>
              <p:nvPr/>
            </p:nvSpPr>
            <p:spPr>
              <a:xfrm rot="5400000">
                <a:off x="-914403" y="3240295"/>
                <a:ext cx="2034540" cy="784860"/>
              </a:xfrm>
              <a:prstGeom prst="round2SameRect">
                <a:avLst>
                  <a:gd name="adj1" fmla="val 50000"/>
                  <a:gd name="adj2" fmla="val 0"/>
                </a:avLst>
              </a:prstGeom>
              <a:gradFill>
                <a:gsLst>
                  <a:gs pos="0">
                    <a:schemeClr val="accent3">
                      <a:lumMod val="75000"/>
                    </a:schemeClr>
                  </a:gs>
                  <a:gs pos="100000">
                    <a:schemeClr val="accent3"/>
                  </a:gs>
                </a:gsLst>
                <a:lin ang="0" scaled="0"/>
              </a:gra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46" name="Retângulo 45">
                <a:extLst>
                  <a:ext uri="{FF2B5EF4-FFF2-40B4-BE49-F238E27FC236}">
                    <a16:creationId xmlns:a16="http://schemas.microsoft.com/office/drawing/2014/main" id="{1C796606-96D0-477F-ABD9-0E7EFE7FB286}"/>
                  </a:ext>
                </a:extLst>
              </p:cNvPr>
              <p:cNvSpPr/>
              <p:nvPr/>
            </p:nvSpPr>
            <p:spPr>
              <a:xfrm>
                <a:off x="-12192000" y="0"/>
                <a:ext cx="12192000" cy="6858000"/>
              </a:xfrm>
              <a:prstGeom prst="rect">
                <a:avLst/>
              </a:prstGeom>
              <a:solidFill>
                <a:schemeClr val="bg1"/>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28" name="CaixaDeTexto 27">
              <a:extLst>
                <a:ext uri="{FF2B5EF4-FFF2-40B4-BE49-F238E27FC236}">
                  <a16:creationId xmlns:a16="http://schemas.microsoft.com/office/drawing/2014/main" id="{DF8B9D6A-CBF1-4908-BB92-7D836DFAB366}"/>
                </a:ext>
              </a:extLst>
            </p:cNvPr>
            <p:cNvSpPr txBox="1"/>
            <p:nvPr/>
          </p:nvSpPr>
          <p:spPr>
            <a:xfrm rot="16200000">
              <a:off x="103025" y="3317921"/>
              <a:ext cx="172304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grpSp>
        <p:nvGrpSpPr>
          <p:cNvPr id="11" name="Agrupar 10">
            <a:extLst>
              <a:ext uri="{FF2B5EF4-FFF2-40B4-BE49-F238E27FC236}">
                <a16:creationId xmlns:a16="http://schemas.microsoft.com/office/drawing/2014/main" id="{29ED390E-B8CC-47C6-9DE6-CBE0C2B5CA06}"/>
              </a:ext>
            </a:extLst>
          </p:cNvPr>
          <p:cNvGrpSpPr/>
          <p:nvPr/>
        </p:nvGrpSpPr>
        <p:grpSpPr>
          <a:xfrm>
            <a:off x="-1550957" y="105946"/>
            <a:ext cx="12705230" cy="6858000"/>
            <a:chOff x="-11876062" y="0"/>
            <a:chExt cx="12705230" cy="6858000"/>
          </a:xfrm>
        </p:grpSpPr>
        <p:grpSp>
          <p:nvGrpSpPr>
            <p:cNvPr id="48" name="Agrupar 47">
              <a:extLst>
                <a:ext uri="{FF2B5EF4-FFF2-40B4-BE49-F238E27FC236}">
                  <a16:creationId xmlns:a16="http://schemas.microsoft.com/office/drawing/2014/main" id="{E3A4B846-4AC8-4947-A900-CF0ED219F196}"/>
                </a:ext>
              </a:extLst>
            </p:cNvPr>
            <p:cNvGrpSpPr/>
            <p:nvPr/>
          </p:nvGrpSpPr>
          <p:grpSpPr>
            <a:xfrm>
              <a:off x="-11876062" y="0"/>
              <a:ext cx="12705230" cy="6858000"/>
              <a:chOff x="-12192000" y="0"/>
              <a:chExt cx="12705230" cy="6858000"/>
            </a:xfrm>
          </p:grpSpPr>
          <p:sp>
            <p:nvSpPr>
              <p:cNvPr id="50" name="Retângulo: Cantos Superiores Arredondados 49">
                <a:extLst>
                  <a:ext uri="{FF2B5EF4-FFF2-40B4-BE49-F238E27FC236}">
                    <a16:creationId xmlns:a16="http://schemas.microsoft.com/office/drawing/2014/main" id="{D67EB2A7-D6B1-483B-BE96-D0A68D3A0DBE}"/>
                  </a:ext>
                </a:extLst>
              </p:cNvPr>
              <p:cNvSpPr/>
              <p:nvPr/>
            </p:nvSpPr>
            <p:spPr>
              <a:xfrm rot="5400000">
                <a:off x="-896470" y="2226385"/>
                <a:ext cx="2034540" cy="784860"/>
              </a:xfrm>
              <a:prstGeom prst="round2SameRect">
                <a:avLst>
                  <a:gd name="adj1" fmla="val 50000"/>
                  <a:gd name="adj2" fmla="val 0"/>
                </a:avLst>
              </a:prstGeom>
              <a:gradFill>
                <a:gsLst>
                  <a:gs pos="0">
                    <a:schemeClr val="accent4">
                      <a:lumMod val="75000"/>
                    </a:schemeClr>
                  </a:gs>
                  <a:gs pos="100000">
                    <a:schemeClr val="accent4"/>
                  </a:gs>
                </a:gsLst>
                <a:lin ang="0" scaled="0"/>
              </a:gra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49" name="Retângulo 48">
                <a:extLst>
                  <a:ext uri="{FF2B5EF4-FFF2-40B4-BE49-F238E27FC236}">
                    <a16:creationId xmlns:a16="http://schemas.microsoft.com/office/drawing/2014/main" id="{D7971169-1443-4EAC-AFCA-5898E8597273}"/>
                  </a:ext>
                </a:extLst>
              </p:cNvPr>
              <p:cNvSpPr/>
              <p:nvPr/>
            </p:nvSpPr>
            <p:spPr>
              <a:xfrm>
                <a:off x="-12192000" y="0"/>
                <a:ext cx="12192000" cy="6858000"/>
              </a:xfrm>
              <a:prstGeom prst="rect">
                <a:avLst/>
              </a:prstGeom>
              <a:solidFill>
                <a:schemeClr val="bg1"/>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sp>
          <p:nvSpPr>
            <p:cNvPr id="29" name="CaixaDeTexto 28">
              <a:extLst>
                <a:ext uri="{FF2B5EF4-FFF2-40B4-BE49-F238E27FC236}">
                  <a16:creationId xmlns:a16="http://schemas.microsoft.com/office/drawing/2014/main" id="{85D08E64-EE51-46D9-8775-9CB05ED1D0CA}"/>
                </a:ext>
              </a:extLst>
            </p:cNvPr>
            <p:cNvSpPr txBox="1"/>
            <p:nvPr/>
          </p:nvSpPr>
          <p:spPr>
            <a:xfrm rot="16200000">
              <a:off x="-296025" y="2275039"/>
              <a:ext cx="172304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2800" i="0" u="none" strike="noStrike" kern="1200" cap="none" spc="0" normalizeH="0" baseline="0" noProof="0">
                <a:ln>
                  <a:noFill/>
                </a:ln>
                <a:solidFill>
                  <a:prstClr val="white"/>
                </a:solidFill>
                <a:effectLst/>
                <a:uLnTx/>
                <a:uFillTx/>
                <a:latin typeface="Bebas Neue" panose="020B0606020202050201" pitchFamily="34" charset="0"/>
              </a:endParaRPr>
            </a:p>
          </p:txBody>
        </p:sp>
      </p:grpSp>
      <p:grpSp>
        <p:nvGrpSpPr>
          <p:cNvPr id="104" name="Agrupar 14">
            <a:extLst>
              <a:ext uri="{FF2B5EF4-FFF2-40B4-BE49-F238E27FC236}">
                <a16:creationId xmlns:a16="http://schemas.microsoft.com/office/drawing/2014/main" id="{3317EC0D-52E0-5BB2-5BB5-09CD18CCAE66}"/>
              </a:ext>
            </a:extLst>
          </p:cNvPr>
          <p:cNvGrpSpPr/>
          <p:nvPr/>
        </p:nvGrpSpPr>
        <p:grpSpPr>
          <a:xfrm>
            <a:off x="2515803" y="199107"/>
            <a:ext cx="2386470" cy="3572972"/>
            <a:chOff x="2269750" y="1642515"/>
            <a:chExt cx="2386470" cy="3572972"/>
          </a:xfrm>
        </p:grpSpPr>
        <p:grpSp>
          <p:nvGrpSpPr>
            <p:cNvPr id="105" name="Agrupar 30">
              <a:extLst>
                <a:ext uri="{FF2B5EF4-FFF2-40B4-BE49-F238E27FC236}">
                  <a16:creationId xmlns:a16="http://schemas.microsoft.com/office/drawing/2014/main" id="{6F8C3673-D640-D56F-21C2-E96F902B9CAA}"/>
                </a:ext>
              </a:extLst>
            </p:cNvPr>
            <p:cNvGrpSpPr/>
            <p:nvPr/>
          </p:nvGrpSpPr>
          <p:grpSpPr>
            <a:xfrm>
              <a:off x="2269750" y="1642515"/>
              <a:ext cx="2386470" cy="3572972"/>
              <a:chOff x="2234582" y="1642515"/>
              <a:chExt cx="2386470" cy="3572972"/>
            </a:xfrm>
          </p:grpSpPr>
          <p:grpSp>
            <p:nvGrpSpPr>
              <p:cNvPr id="107" name="Agrupar 15">
                <a:extLst>
                  <a:ext uri="{FF2B5EF4-FFF2-40B4-BE49-F238E27FC236}">
                    <a16:creationId xmlns:a16="http://schemas.microsoft.com/office/drawing/2014/main" id="{11E69F3C-E1AC-9790-4445-A2ACBA68C723}"/>
                  </a:ext>
                </a:extLst>
              </p:cNvPr>
              <p:cNvGrpSpPr/>
              <p:nvPr/>
            </p:nvGrpSpPr>
            <p:grpSpPr>
              <a:xfrm>
                <a:off x="2234583" y="1642515"/>
                <a:ext cx="2386469" cy="3572972"/>
                <a:chOff x="2234583" y="1642515"/>
                <a:chExt cx="2386469" cy="3572972"/>
              </a:xfrm>
            </p:grpSpPr>
            <p:sp>
              <p:nvSpPr>
                <p:cNvPr id="110" name="Retângulo 4">
                  <a:extLst>
                    <a:ext uri="{FF2B5EF4-FFF2-40B4-BE49-F238E27FC236}">
                      <a16:creationId xmlns:a16="http://schemas.microsoft.com/office/drawing/2014/main" id="{EBDBF6F2-EFFE-D1BB-E40E-769DECE92B9C}"/>
                    </a:ext>
                  </a:extLst>
                </p:cNvPr>
                <p:cNvSpPr/>
                <p:nvPr/>
              </p:nvSpPr>
              <p:spPr>
                <a:xfrm>
                  <a:off x="2234583" y="1642515"/>
                  <a:ext cx="2386469" cy="1190991"/>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1" name="Retângulo 5">
                  <a:extLst>
                    <a:ext uri="{FF2B5EF4-FFF2-40B4-BE49-F238E27FC236}">
                      <a16:creationId xmlns:a16="http://schemas.microsoft.com/office/drawing/2014/main" id="{48D2C034-1B8B-EF73-5F5F-15168D4F9CDC}"/>
                    </a:ext>
                  </a:extLst>
                </p:cNvPr>
                <p:cNvSpPr/>
                <p:nvPr/>
              </p:nvSpPr>
              <p:spPr>
                <a:xfrm>
                  <a:off x="2234583" y="2833506"/>
                  <a:ext cx="2386469" cy="119099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 name="Retângulo 6">
                  <a:extLst>
                    <a:ext uri="{FF2B5EF4-FFF2-40B4-BE49-F238E27FC236}">
                      <a16:creationId xmlns:a16="http://schemas.microsoft.com/office/drawing/2014/main" id="{2D190B83-6A6F-3F8B-92B4-B6187C33CFDC}"/>
                    </a:ext>
                  </a:extLst>
                </p:cNvPr>
                <p:cNvSpPr/>
                <p:nvPr/>
              </p:nvSpPr>
              <p:spPr>
                <a:xfrm>
                  <a:off x="2234583" y="4024496"/>
                  <a:ext cx="2386469" cy="119099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09" name="CaixaDeTexto 25">
                <a:extLst>
                  <a:ext uri="{FF2B5EF4-FFF2-40B4-BE49-F238E27FC236}">
                    <a16:creationId xmlns:a16="http://schemas.microsoft.com/office/drawing/2014/main" id="{CFDAF4A8-A276-41CD-F3EF-224D3A9DC1D6}"/>
                  </a:ext>
                </a:extLst>
              </p:cNvPr>
              <p:cNvSpPr txBox="1"/>
              <p:nvPr/>
            </p:nvSpPr>
            <p:spPr>
              <a:xfrm>
                <a:off x="2234582" y="2903576"/>
                <a:ext cx="2386469"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400" b="0" i="0" u="none" strike="noStrike" kern="1200" cap="none" spc="0" normalizeH="0" baseline="0" noProof="0" dirty="0">
                    <a:ln>
                      <a:noFill/>
                    </a:ln>
                    <a:solidFill>
                      <a:prstClr val="white"/>
                    </a:solidFill>
                    <a:effectLst/>
                    <a:uLnTx/>
                    <a:uFillTx/>
                    <a:latin typeface="Montserrat Medium" panose="00000600000000000000" pitchFamily="2" charset="0"/>
                  </a:rPr>
                  <a:t>Keep up to date with your mandatory training: Data security awareness training.</a:t>
                </a:r>
              </a:p>
            </p:txBody>
          </p:sp>
        </p:grpSp>
        <p:sp>
          <p:nvSpPr>
            <p:cNvPr id="106" name="CaixaDeTexto 34">
              <a:extLst>
                <a:ext uri="{FF2B5EF4-FFF2-40B4-BE49-F238E27FC236}">
                  <a16:creationId xmlns:a16="http://schemas.microsoft.com/office/drawing/2014/main" id="{5E6C27F6-EF02-BBF0-6D21-9986CE824B78}"/>
                </a:ext>
              </a:extLst>
            </p:cNvPr>
            <p:cNvSpPr txBox="1"/>
            <p:nvPr/>
          </p:nvSpPr>
          <p:spPr>
            <a:xfrm>
              <a:off x="3282742" y="4048268"/>
              <a:ext cx="360484" cy="1015663"/>
            </a:xfrm>
            <a:prstGeom prst="rect">
              <a:avLst/>
            </a:prstGeom>
            <a:noFill/>
          </p:spPr>
          <p:txBody>
            <a:bodyPr wrap="square" rtlCol="0">
              <a:spAutoFit/>
            </a:bodyPr>
            <a:lstStyle/>
            <a:p>
              <a:pPr algn="ctr"/>
              <a:r>
                <a:rPr lang="pt-BR" sz="6000">
                  <a:solidFill>
                    <a:schemeClr val="bg1"/>
                  </a:solidFill>
                  <a:effectLst>
                    <a:outerShdw blurRad="50800" dist="38100" dir="2700000" algn="tl" rotWithShape="0">
                      <a:prstClr val="black">
                        <a:alpha val="40000"/>
                      </a:prstClr>
                    </a:outerShdw>
                  </a:effectLst>
                  <a:latin typeface="techenfim-empresa" pitchFamily="2" charset="0"/>
                  <a:cs typeface="Arial" panose="020B0604020202020204" pitchFamily="34" charset="0"/>
                </a:rPr>
                <a:t>.</a:t>
              </a:r>
            </a:p>
          </p:txBody>
        </p:sp>
      </p:grpSp>
      <p:grpSp>
        <p:nvGrpSpPr>
          <p:cNvPr id="113" name="Agrupar 20">
            <a:extLst>
              <a:ext uri="{FF2B5EF4-FFF2-40B4-BE49-F238E27FC236}">
                <a16:creationId xmlns:a16="http://schemas.microsoft.com/office/drawing/2014/main" id="{56EF8D72-6ED6-A84D-3971-2DBACD8716D2}"/>
              </a:ext>
            </a:extLst>
          </p:cNvPr>
          <p:cNvGrpSpPr/>
          <p:nvPr/>
        </p:nvGrpSpPr>
        <p:grpSpPr>
          <a:xfrm>
            <a:off x="8015815" y="242285"/>
            <a:ext cx="2416962" cy="3572971"/>
            <a:chOff x="7295700" y="1642513"/>
            <a:chExt cx="2416962" cy="3572971"/>
          </a:xfrm>
        </p:grpSpPr>
        <p:grpSp>
          <p:nvGrpSpPr>
            <p:cNvPr id="114" name="Agrupar 32">
              <a:extLst>
                <a:ext uri="{FF2B5EF4-FFF2-40B4-BE49-F238E27FC236}">
                  <a16:creationId xmlns:a16="http://schemas.microsoft.com/office/drawing/2014/main" id="{7A016C10-DDB4-557A-284B-F25898A35910}"/>
                </a:ext>
              </a:extLst>
            </p:cNvPr>
            <p:cNvGrpSpPr/>
            <p:nvPr/>
          </p:nvGrpSpPr>
          <p:grpSpPr>
            <a:xfrm>
              <a:off x="7295700" y="1642513"/>
              <a:ext cx="2416962" cy="3572971"/>
              <a:chOff x="7260532" y="1642513"/>
              <a:chExt cx="2416962" cy="3572971"/>
            </a:xfrm>
          </p:grpSpPr>
          <p:grpSp>
            <p:nvGrpSpPr>
              <p:cNvPr id="116" name="Agrupar 17">
                <a:extLst>
                  <a:ext uri="{FF2B5EF4-FFF2-40B4-BE49-F238E27FC236}">
                    <a16:creationId xmlns:a16="http://schemas.microsoft.com/office/drawing/2014/main" id="{20190039-BB91-7F22-85FA-2C73DACD6E70}"/>
                  </a:ext>
                </a:extLst>
              </p:cNvPr>
              <p:cNvGrpSpPr/>
              <p:nvPr/>
            </p:nvGrpSpPr>
            <p:grpSpPr>
              <a:xfrm>
                <a:off x="7291025" y="1642513"/>
                <a:ext cx="2386469" cy="3572971"/>
                <a:chOff x="7291025" y="1642513"/>
                <a:chExt cx="2386469" cy="3572971"/>
              </a:xfrm>
            </p:grpSpPr>
            <p:sp>
              <p:nvSpPr>
                <p:cNvPr id="119" name="Retângulo 10">
                  <a:extLst>
                    <a:ext uri="{FF2B5EF4-FFF2-40B4-BE49-F238E27FC236}">
                      <a16:creationId xmlns:a16="http://schemas.microsoft.com/office/drawing/2014/main" id="{895D7480-3090-FC1D-EFF5-F6DCFA7C3ADA}"/>
                    </a:ext>
                  </a:extLst>
                </p:cNvPr>
                <p:cNvSpPr/>
                <p:nvPr/>
              </p:nvSpPr>
              <p:spPr>
                <a:xfrm>
                  <a:off x="7291025" y="1642513"/>
                  <a:ext cx="2386469" cy="1190991"/>
                </a:xfrm>
                <a:prstGeom prst="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0" name="Retângulo 11">
                  <a:extLst>
                    <a:ext uri="{FF2B5EF4-FFF2-40B4-BE49-F238E27FC236}">
                      <a16:creationId xmlns:a16="http://schemas.microsoft.com/office/drawing/2014/main" id="{0DCA2EFE-E19E-F148-B4FD-F7CDF92D5600}"/>
                    </a:ext>
                  </a:extLst>
                </p:cNvPr>
                <p:cNvSpPr/>
                <p:nvPr/>
              </p:nvSpPr>
              <p:spPr>
                <a:xfrm>
                  <a:off x="7291025" y="2833503"/>
                  <a:ext cx="2386469" cy="119099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1" name="Retângulo 12">
                  <a:extLst>
                    <a:ext uri="{FF2B5EF4-FFF2-40B4-BE49-F238E27FC236}">
                      <a16:creationId xmlns:a16="http://schemas.microsoft.com/office/drawing/2014/main" id="{967A35F2-D3E5-D425-01AA-2947CB3C2F2B}"/>
                    </a:ext>
                  </a:extLst>
                </p:cNvPr>
                <p:cNvSpPr/>
                <p:nvPr/>
              </p:nvSpPr>
              <p:spPr>
                <a:xfrm>
                  <a:off x="7291025" y="4024493"/>
                  <a:ext cx="2386469" cy="119099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18" name="CaixaDeTexto 29">
                <a:extLst>
                  <a:ext uri="{FF2B5EF4-FFF2-40B4-BE49-F238E27FC236}">
                    <a16:creationId xmlns:a16="http://schemas.microsoft.com/office/drawing/2014/main" id="{4A41DF9A-195A-DF12-9DB8-08C4E1997846}"/>
                  </a:ext>
                </a:extLst>
              </p:cNvPr>
              <p:cNvSpPr txBox="1"/>
              <p:nvPr/>
            </p:nvSpPr>
            <p:spPr>
              <a:xfrm>
                <a:off x="7260532" y="3147660"/>
                <a:ext cx="2386469" cy="584775"/>
              </a:xfrm>
              <a:prstGeom prst="rect">
                <a:avLst/>
              </a:prstGeom>
              <a:noFill/>
            </p:spPr>
            <p:txBody>
              <a:bodyPr wrap="square" rtlCol="0">
                <a:spAutoFit/>
              </a:bodyPr>
              <a:lstStyle>
                <a:defPPr>
                  <a:defRPr lang="pt-BR"/>
                </a:defPPr>
                <a:lvl1pPr marR="0" lvl="0" indent="0" algn="ctr" fontAlgn="auto">
                  <a:lnSpc>
                    <a:spcPct val="100000"/>
                  </a:lnSpc>
                  <a:spcBef>
                    <a:spcPts val="0"/>
                  </a:spcBef>
                  <a:spcAft>
                    <a:spcPts val="0"/>
                  </a:spcAft>
                  <a:buClrTx/>
                  <a:buSzTx/>
                  <a:buFontTx/>
                  <a:buNone/>
                  <a:tabLst/>
                  <a:defRPr kumimoji="0" sz="1400" b="0" i="0" u="none" strike="noStrike" cap="none" spc="0" normalizeH="0" baseline="0">
                    <a:ln>
                      <a:noFill/>
                    </a:ln>
                    <a:solidFill>
                      <a:prstClr val="white"/>
                    </a:solidFill>
                    <a:effectLst/>
                    <a:uLnTx/>
                    <a:uFillTx/>
                    <a:latin typeface="Montserrat Medium" panose="00000600000000000000" pitchFamily="2" charset="0"/>
                  </a:defRPr>
                </a:lvl1pPr>
              </a:lstStyle>
              <a:p>
                <a:r>
                  <a:rPr lang="pt-BR" sz="1600" dirty="0"/>
                  <a:t>Data Security and Protection Toolkit.</a:t>
                </a:r>
              </a:p>
            </p:txBody>
          </p:sp>
        </p:grpSp>
        <p:sp>
          <p:nvSpPr>
            <p:cNvPr id="115" name="CaixaDeTexto 35">
              <a:extLst>
                <a:ext uri="{FF2B5EF4-FFF2-40B4-BE49-F238E27FC236}">
                  <a16:creationId xmlns:a16="http://schemas.microsoft.com/office/drawing/2014/main" id="{67FC5D78-7715-6BBF-C0A5-672A627779C8}"/>
                </a:ext>
              </a:extLst>
            </p:cNvPr>
            <p:cNvSpPr txBox="1"/>
            <p:nvPr/>
          </p:nvSpPr>
          <p:spPr>
            <a:xfrm>
              <a:off x="8319067" y="4084491"/>
              <a:ext cx="360484" cy="1015663"/>
            </a:xfrm>
            <a:prstGeom prst="rect">
              <a:avLst/>
            </a:prstGeom>
            <a:noFill/>
          </p:spPr>
          <p:txBody>
            <a:bodyPr wrap="square" rtlCol="0">
              <a:spAutoFit/>
            </a:bodyPr>
            <a:lstStyle/>
            <a:p>
              <a:pPr algn="ctr"/>
              <a:endParaRPr lang="pt-BR" sz="6000">
                <a:solidFill>
                  <a:schemeClr val="bg1"/>
                </a:solidFill>
                <a:effectLst>
                  <a:outerShdw blurRad="50800" dist="38100" dir="2700000" algn="tl" rotWithShape="0">
                    <a:prstClr val="black">
                      <a:alpha val="40000"/>
                    </a:prstClr>
                  </a:outerShdw>
                </a:effectLst>
                <a:latin typeface="techenfim-empresa" pitchFamily="2" charset="0"/>
                <a:cs typeface="Arial" panose="020B0604020202020204" pitchFamily="34" charset="0"/>
              </a:endParaRPr>
            </a:p>
          </p:txBody>
        </p:sp>
      </p:grpSp>
      <p:grpSp>
        <p:nvGrpSpPr>
          <p:cNvPr id="122" name="Agrupar 18">
            <a:extLst>
              <a:ext uri="{FF2B5EF4-FFF2-40B4-BE49-F238E27FC236}">
                <a16:creationId xmlns:a16="http://schemas.microsoft.com/office/drawing/2014/main" id="{F7D8CD0E-2358-E024-5CCB-612999076AC8}"/>
              </a:ext>
            </a:extLst>
          </p:cNvPr>
          <p:cNvGrpSpPr/>
          <p:nvPr/>
        </p:nvGrpSpPr>
        <p:grpSpPr>
          <a:xfrm>
            <a:off x="5388470" y="199107"/>
            <a:ext cx="2391356" cy="3572971"/>
            <a:chOff x="4793085" y="1642514"/>
            <a:chExt cx="2391356" cy="3572971"/>
          </a:xfrm>
        </p:grpSpPr>
        <p:grpSp>
          <p:nvGrpSpPr>
            <p:cNvPr id="123" name="Agrupar 31">
              <a:extLst>
                <a:ext uri="{FF2B5EF4-FFF2-40B4-BE49-F238E27FC236}">
                  <a16:creationId xmlns:a16="http://schemas.microsoft.com/office/drawing/2014/main" id="{E019955D-4C06-6F5F-9812-F8FEA72D1EA4}"/>
                </a:ext>
              </a:extLst>
            </p:cNvPr>
            <p:cNvGrpSpPr/>
            <p:nvPr/>
          </p:nvGrpSpPr>
          <p:grpSpPr>
            <a:xfrm>
              <a:off x="4793085" y="1642514"/>
              <a:ext cx="2391356" cy="3572971"/>
              <a:chOff x="4757917" y="1642514"/>
              <a:chExt cx="2391356" cy="3572971"/>
            </a:xfrm>
          </p:grpSpPr>
          <p:grpSp>
            <p:nvGrpSpPr>
              <p:cNvPr id="125" name="Agrupar 16">
                <a:extLst>
                  <a:ext uri="{FF2B5EF4-FFF2-40B4-BE49-F238E27FC236}">
                    <a16:creationId xmlns:a16="http://schemas.microsoft.com/office/drawing/2014/main" id="{1FB9951C-798F-B3F3-4B4A-34E9CB2DC2E3}"/>
                  </a:ext>
                </a:extLst>
              </p:cNvPr>
              <p:cNvGrpSpPr/>
              <p:nvPr/>
            </p:nvGrpSpPr>
            <p:grpSpPr>
              <a:xfrm>
                <a:off x="4762804" y="1642514"/>
                <a:ext cx="2386469" cy="3572971"/>
                <a:chOff x="4762804" y="1642514"/>
                <a:chExt cx="2386469" cy="3572971"/>
              </a:xfrm>
            </p:grpSpPr>
            <p:sp>
              <p:nvSpPr>
                <p:cNvPr id="128" name="Retângulo 7">
                  <a:extLst>
                    <a:ext uri="{FF2B5EF4-FFF2-40B4-BE49-F238E27FC236}">
                      <a16:creationId xmlns:a16="http://schemas.microsoft.com/office/drawing/2014/main" id="{41D46223-A714-3B3E-6073-DFBA790254A8}"/>
                    </a:ext>
                  </a:extLst>
                </p:cNvPr>
                <p:cNvSpPr/>
                <p:nvPr/>
              </p:nvSpPr>
              <p:spPr>
                <a:xfrm>
                  <a:off x="4762804" y="1642514"/>
                  <a:ext cx="2386469" cy="1190991"/>
                </a:xfrm>
                <a:prstGeom prst="rect">
                  <a:avLst/>
                </a:pr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9" name="Retângulo 8">
                  <a:extLst>
                    <a:ext uri="{FF2B5EF4-FFF2-40B4-BE49-F238E27FC236}">
                      <a16:creationId xmlns:a16="http://schemas.microsoft.com/office/drawing/2014/main" id="{4D315990-2EBB-9D85-CC5F-9CA4EFC318E2}"/>
                    </a:ext>
                  </a:extLst>
                </p:cNvPr>
                <p:cNvSpPr/>
                <p:nvPr/>
              </p:nvSpPr>
              <p:spPr>
                <a:xfrm>
                  <a:off x="4762804" y="2833504"/>
                  <a:ext cx="2386469" cy="1190991"/>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0" name="Retângulo 9">
                  <a:extLst>
                    <a:ext uri="{FF2B5EF4-FFF2-40B4-BE49-F238E27FC236}">
                      <a16:creationId xmlns:a16="http://schemas.microsoft.com/office/drawing/2014/main" id="{4943D661-FEC6-940B-CD23-A2D2B1F5E64D}"/>
                    </a:ext>
                  </a:extLst>
                </p:cNvPr>
                <p:cNvSpPr/>
                <p:nvPr/>
              </p:nvSpPr>
              <p:spPr>
                <a:xfrm>
                  <a:off x="4762804" y="4024494"/>
                  <a:ext cx="2386469" cy="11909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27" name="CaixaDeTexto 27">
                <a:extLst>
                  <a:ext uri="{FF2B5EF4-FFF2-40B4-BE49-F238E27FC236}">
                    <a16:creationId xmlns:a16="http://schemas.microsoft.com/office/drawing/2014/main" id="{61F41397-8D83-ECB5-7969-30460DAE52EE}"/>
                  </a:ext>
                </a:extLst>
              </p:cNvPr>
              <p:cNvSpPr txBox="1"/>
              <p:nvPr/>
            </p:nvSpPr>
            <p:spPr>
              <a:xfrm>
                <a:off x="4757917" y="2914941"/>
                <a:ext cx="2386469" cy="738664"/>
              </a:xfrm>
              <a:prstGeom prst="rect">
                <a:avLst/>
              </a:prstGeom>
              <a:noFill/>
            </p:spPr>
            <p:txBody>
              <a:bodyPr wrap="square" rtlCol="0">
                <a:spAutoFit/>
              </a:bodyPr>
              <a:lstStyle>
                <a:defPPr>
                  <a:defRPr lang="pt-BR"/>
                </a:defPPr>
                <a:lvl1pPr marR="0" lvl="0" indent="0" algn="ctr" fontAlgn="auto">
                  <a:lnSpc>
                    <a:spcPct val="100000"/>
                  </a:lnSpc>
                  <a:spcBef>
                    <a:spcPts val="0"/>
                  </a:spcBef>
                  <a:spcAft>
                    <a:spcPts val="0"/>
                  </a:spcAft>
                  <a:buClrTx/>
                  <a:buSzTx/>
                  <a:buFontTx/>
                  <a:buNone/>
                  <a:tabLst/>
                  <a:defRPr kumimoji="0" sz="1400" b="0" i="0" u="none" strike="noStrike" cap="none" spc="0" normalizeH="0" baseline="0">
                    <a:ln>
                      <a:noFill/>
                    </a:ln>
                    <a:solidFill>
                      <a:prstClr val="white"/>
                    </a:solidFill>
                    <a:effectLst/>
                    <a:uLnTx/>
                    <a:uFillTx/>
                    <a:latin typeface="Montserrat Medium" panose="00000600000000000000" pitchFamily="2" charset="0"/>
                  </a:defRPr>
                </a:lvl1pPr>
              </a:lstStyle>
              <a:p>
                <a:r>
                  <a:rPr lang="pt-BR" dirty="0"/>
                  <a:t>Keep up to date with your organization’s data protection policy.</a:t>
                </a:r>
              </a:p>
            </p:txBody>
          </p:sp>
        </p:grpSp>
        <p:sp>
          <p:nvSpPr>
            <p:cNvPr id="124" name="CaixaDeTexto 36">
              <a:extLst>
                <a:ext uri="{FF2B5EF4-FFF2-40B4-BE49-F238E27FC236}">
                  <a16:creationId xmlns:a16="http://schemas.microsoft.com/office/drawing/2014/main" id="{65B9EEC3-34EE-7EE9-6ABC-F75D3A103E08}"/>
                </a:ext>
              </a:extLst>
            </p:cNvPr>
            <p:cNvSpPr txBox="1"/>
            <p:nvPr/>
          </p:nvSpPr>
          <p:spPr>
            <a:xfrm>
              <a:off x="5809573" y="4024981"/>
              <a:ext cx="360484" cy="1015663"/>
            </a:xfrm>
            <a:prstGeom prst="rect">
              <a:avLst/>
            </a:prstGeom>
            <a:noFill/>
          </p:spPr>
          <p:txBody>
            <a:bodyPr wrap="square" rtlCol="0">
              <a:spAutoFit/>
            </a:bodyPr>
            <a:lstStyle/>
            <a:p>
              <a:pPr algn="ctr"/>
              <a:endParaRPr lang="pt-BR" sz="6000">
                <a:solidFill>
                  <a:schemeClr val="bg1"/>
                </a:solidFill>
                <a:effectLst>
                  <a:outerShdw blurRad="50800" dist="38100" dir="2700000" algn="tl" rotWithShape="0">
                    <a:prstClr val="black">
                      <a:alpha val="40000"/>
                    </a:prstClr>
                  </a:outerShdw>
                </a:effectLst>
                <a:latin typeface="techenfim-empresa" pitchFamily="2" charset="0"/>
                <a:cs typeface="Arial" panose="020B0604020202020204" pitchFamily="34" charset="0"/>
              </a:endParaRPr>
            </a:p>
          </p:txBody>
        </p:sp>
      </p:grpSp>
      <p:pic>
        <p:nvPicPr>
          <p:cNvPr id="135" name="Online Media 134" title="NHS Digital is improving lives with data and technology">
            <a:hlinkClick r:id="" action="ppaction://media"/>
            <a:extLst>
              <a:ext uri="{FF2B5EF4-FFF2-40B4-BE49-F238E27FC236}">
                <a16:creationId xmlns:a16="http://schemas.microsoft.com/office/drawing/2014/main" id="{A532A0FA-3E1E-206E-7000-1C712547FED3}"/>
              </a:ext>
            </a:extLst>
          </p:cNvPr>
          <p:cNvPicPr>
            <a:picLocks noRot="1" noChangeAspect="1"/>
          </p:cNvPicPr>
          <p:nvPr>
            <a:videoFile r:link="rId1"/>
          </p:nvPr>
        </p:nvPicPr>
        <p:blipFill>
          <a:blip r:embed="rId3"/>
          <a:stretch>
            <a:fillRect/>
          </a:stretch>
        </p:blipFill>
        <p:spPr>
          <a:xfrm>
            <a:off x="2332168" y="3898227"/>
            <a:ext cx="8194925" cy="2989771"/>
          </a:xfrm>
          <a:prstGeom prst="rect">
            <a:avLst/>
          </a:prstGeom>
        </p:spPr>
      </p:pic>
      <p:sp>
        <p:nvSpPr>
          <p:cNvPr id="4" name="TextBox 3">
            <a:extLst>
              <a:ext uri="{FF2B5EF4-FFF2-40B4-BE49-F238E27FC236}">
                <a16:creationId xmlns:a16="http://schemas.microsoft.com/office/drawing/2014/main" id="{BEDE509E-FA12-FACB-4E7A-76457E1BEFE0}"/>
              </a:ext>
            </a:extLst>
          </p:cNvPr>
          <p:cNvSpPr txBox="1"/>
          <p:nvPr/>
        </p:nvSpPr>
        <p:spPr>
          <a:xfrm>
            <a:off x="-682788" y="4983157"/>
            <a:ext cx="3014956" cy="923330"/>
          </a:xfrm>
          <a:prstGeom prst="rect">
            <a:avLst/>
          </a:prstGeom>
          <a:noFill/>
        </p:spPr>
        <p:txBody>
          <a:bodyPr wrap="square">
            <a:spAutoFit/>
          </a:bodyPr>
          <a:lstStyle/>
          <a:p>
            <a:pPr defTabSz="475488">
              <a:spcAft>
                <a:spcPts val="600"/>
              </a:spcAft>
            </a:pPr>
            <a:r>
              <a:rPr lang="en-GB" sz="1800" kern="1200" dirty="0">
                <a:solidFill>
                  <a:schemeClr val="tx1"/>
                </a:solidFill>
                <a:latin typeface="+mn-lt"/>
                <a:ea typeface="+mn-ea"/>
                <a:cs typeface="+mn-cs"/>
              </a:rPr>
              <a:t>Source: </a:t>
            </a:r>
            <a:r>
              <a:rPr lang="en-GB" sz="1800" kern="1200" dirty="0">
                <a:solidFill>
                  <a:schemeClr val="tx1"/>
                </a:solidFill>
                <a:latin typeface="+mn-lt"/>
                <a:ea typeface="+mn-ea"/>
                <a:cs typeface="+mn-cs"/>
                <a:hlinkClick r:id="rId4"/>
              </a:rPr>
              <a:t>NHS Digital is improving lives with data and technology - YouTube</a:t>
            </a:r>
            <a:endParaRPr lang="en-GB" dirty="0"/>
          </a:p>
        </p:txBody>
      </p:sp>
    </p:spTree>
    <p:extLst>
      <p:ext uri="{BB962C8B-B14F-4D97-AF65-F5344CB8AC3E}">
        <p14:creationId xmlns:p14="http://schemas.microsoft.com/office/powerpoint/2010/main" val="1734414557"/>
      </p:ext>
    </p:extLst>
  </p:cSld>
  <p:clrMapOvr>
    <a:masterClrMapping/>
  </p:clrMapOvr>
  <p:transition spd="slow">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1500"/>
                                  </p:stCondLst>
                                  <p:childTnLst>
                                    <p:set>
                                      <p:cBhvr>
                                        <p:cTn id="6" dur="1" fill="hold">
                                          <p:stCondLst>
                                            <p:cond delay="0"/>
                                          </p:stCondLst>
                                        </p:cTn>
                                        <p:tgtEl>
                                          <p:spTgt spid="104"/>
                                        </p:tgtEl>
                                        <p:attrNameLst>
                                          <p:attrName>style.visibility</p:attrName>
                                        </p:attrNameLst>
                                      </p:cBhvr>
                                      <p:to>
                                        <p:strVal val="visible"/>
                                      </p:to>
                                    </p:set>
                                    <p:animEffect transition="in" filter="wipe(left)">
                                      <p:cBhvr>
                                        <p:cTn id="7" dur="750"/>
                                        <p:tgtEl>
                                          <p:spTgt spid="104"/>
                                        </p:tgtEl>
                                      </p:cBhvr>
                                    </p:animEffect>
                                  </p:childTnLst>
                                </p:cTn>
                              </p:par>
                              <p:par>
                                <p:cTn id="8" presetID="22" presetClass="entr" presetSubtype="8" fill="hold" nodeType="withEffect">
                                  <p:stCondLst>
                                    <p:cond delay="2100"/>
                                  </p:stCondLst>
                                  <p:childTnLst>
                                    <p:set>
                                      <p:cBhvr>
                                        <p:cTn id="9" dur="1" fill="hold">
                                          <p:stCondLst>
                                            <p:cond delay="0"/>
                                          </p:stCondLst>
                                        </p:cTn>
                                        <p:tgtEl>
                                          <p:spTgt spid="122"/>
                                        </p:tgtEl>
                                        <p:attrNameLst>
                                          <p:attrName>style.visibility</p:attrName>
                                        </p:attrNameLst>
                                      </p:cBhvr>
                                      <p:to>
                                        <p:strVal val="visible"/>
                                      </p:to>
                                    </p:set>
                                    <p:animEffect transition="in" filter="wipe(left)">
                                      <p:cBhvr>
                                        <p:cTn id="10" dur="750"/>
                                        <p:tgtEl>
                                          <p:spTgt spid="122"/>
                                        </p:tgtEl>
                                      </p:cBhvr>
                                    </p:animEffect>
                                  </p:childTnLst>
                                </p:cTn>
                              </p:par>
                              <p:par>
                                <p:cTn id="11" presetID="22" presetClass="entr" presetSubtype="8" fill="hold" nodeType="withEffect">
                                  <p:stCondLst>
                                    <p:cond delay="2700"/>
                                  </p:stCondLst>
                                  <p:childTnLst>
                                    <p:set>
                                      <p:cBhvr>
                                        <p:cTn id="12" dur="1" fill="hold">
                                          <p:stCondLst>
                                            <p:cond delay="0"/>
                                          </p:stCondLst>
                                        </p:cTn>
                                        <p:tgtEl>
                                          <p:spTgt spid="113"/>
                                        </p:tgtEl>
                                        <p:attrNameLst>
                                          <p:attrName>style.visibility</p:attrName>
                                        </p:attrNameLst>
                                      </p:cBhvr>
                                      <p:to>
                                        <p:strVal val="visible"/>
                                      </p:to>
                                    </p:set>
                                    <p:animEffect transition="in" filter="wipe(left)">
                                      <p:cBhvr>
                                        <p:cTn id="13" dur="750"/>
                                        <p:tgtEl>
                                          <p:spTgt spid="113"/>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mediacall" presetSubtype="0" fill="hold" nodeType="clickEffect">
                                  <p:stCondLst>
                                    <p:cond delay="0"/>
                                  </p:stCondLst>
                                  <p:childTnLst>
                                    <p:cmd type="call" cmd="playFrom(0.0)">
                                      <p:cBhvr>
                                        <p:cTn id="17" dur="1" fill="hold"/>
                                        <p:tgtEl>
                                          <p:spTgt spid="13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8" fill="hold" display="0">
                  <p:stCondLst>
                    <p:cond delay="indefinite"/>
                  </p:stCondLst>
                </p:cTn>
                <p:tgtEl>
                  <p:spTgt spid="135"/>
                </p:tgtEl>
              </p:cMediaNode>
            </p:video>
            <p:seq concurrent="1" nextAc="seek">
              <p:cTn id="19" restart="whenNotActive" fill="hold" evtFilter="cancelBubble" nodeType="interactiveSeq">
                <p:stCondLst>
                  <p:cond evt="onClick" delay="0">
                    <p:tgtEl>
                      <p:spTgt spid="135"/>
                    </p:tgtEl>
                  </p:cond>
                </p:stCondLst>
                <p:endSync evt="end" delay="0">
                  <p:rtn val="all"/>
                </p:endSync>
                <p:childTnLst>
                  <p:par>
                    <p:cTn id="20" fill="hold">
                      <p:stCondLst>
                        <p:cond delay="0"/>
                      </p:stCondLst>
                      <p:childTnLst>
                        <p:par>
                          <p:cTn id="21" fill="hold">
                            <p:stCondLst>
                              <p:cond delay="0"/>
                            </p:stCondLst>
                            <p:childTnLst>
                              <p:par>
                                <p:cTn id="22" presetID="2" presetClass="mediacall" presetSubtype="0" fill="hold" nodeType="clickEffect">
                                  <p:stCondLst>
                                    <p:cond delay="0"/>
                                  </p:stCondLst>
                                  <p:childTnLst>
                                    <p:cmd type="call" cmd="togglePause">
                                      <p:cBhvr>
                                        <p:cTn id="23" dur="1" fill="hold"/>
                                        <p:tgtEl>
                                          <p:spTgt spid="135"/>
                                        </p:tgtEl>
                                      </p:cBhvr>
                                    </p:cmd>
                                  </p:childTnLst>
                                </p:cTn>
                              </p:par>
                            </p:childTnLst>
                          </p:cTn>
                        </p:par>
                      </p:childTnLst>
                    </p:cTn>
                  </p:par>
                </p:childTnLst>
              </p:cTn>
              <p:nextCondLst>
                <p:cond evt="onClick" delay="0">
                  <p:tgtEl>
                    <p:spTgt spid="135"/>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Agrupar 56">
            <a:extLst>
              <a:ext uri="{FF2B5EF4-FFF2-40B4-BE49-F238E27FC236}">
                <a16:creationId xmlns:a16="http://schemas.microsoft.com/office/drawing/2014/main" id="{85CCB5D8-DB13-D524-86BF-DE937643AB94}"/>
              </a:ext>
            </a:extLst>
          </p:cNvPr>
          <p:cNvGrpSpPr/>
          <p:nvPr/>
        </p:nvGrpSpPr>
        <p:grpSpPr>
          <a:xfrm>
            <a:off x="15393" y="0"/>
            <a:ext cx="12242287" cy="6884033"/>
            <a:chOff x="11716940" y="-14458"/>
            <a:chExt cx="12242287" cy="6884033"/>
          </a:xfrm>
        </p:grpSpPr>
        <p:grpSp>
          <p:nvGrpSpPr>
            <p:cNvPr id="8" name="Agrupar 21">
              <a:extLst>
                <a:ext uri="{FF2B5EF4-FFF2-40B4-BE49-F238E27FC236}">
                  <a16:creationId xmlns:a16="http://schemas.microsoft.com/office/drawing/2014/main" id="{9FCAAC68-E6BD-DCFE-425A-186E8449B4F9}"/>
                </a:ext>
              </a:extLst>
            </p:cNvPr>
            <p:cNvGrpSpPr/>
            <p:nvPr/>
          </p:nvGrpSpPr>
          <p:grpSpPr>
            <a:xfrm>
              <a:off x="11767227" y="-14458"/>
              <a:ext cx="12192000" cy="6884033"/>
              <a:chOff x="1805648" y="-26033"/>
              <a:chExt cx="12192000" cy="6884033"/>
            </a:xfrm>
          </p:grpSpPr>
          <p:sp>
            <p:nvSpPr>
              <p:cNvPr id="10" name="Retângulo 15">
                <a:extLst>
                  <a:ext uri="{FF2B5EF4-FFF2-40B4-BE49-F238E27FC236}">
                    <a16:creationId xmlns:a16="http://schemas.microsoft.com/office/drawing/2014/main" id="{C3B72E3C-F91A-F04E-37D1-2140B67BD2BB}"/>
                  </a:ext>
                </a:extLst>
              </p:cNvPr>
              <p:cNvSpPr/>
              <p:nvPr/>
            </p:nvSpPr>
            <p:spPr>
              <a:xfrm>
                <a:off x="1805648"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sp>
            <p:nvSpPr>
              <p:cNvPr id="11" name="Trapezoide 16">
                <a:extLst>
                  <a:ext uri="{FF2B5EF4-FFF2-40B4-BE49-F238E27FC236}">
                    <a16:creationId xmlns:a16="http://schemas.microsoft.com/office/drawing/2014/main" id="{2ED6D644-7819-A807-5549-1D6A1B481EEE}"/>
                  </a:ext>
                </a:extLst>
              </p:cNvPr>
              <p:cNvSpPr/>
              <p:nvPr/>
            </p:nvSpPr>
            <p:spPr>
              <a:xfrm rot="5400000">
                <a:off x="881120" y="898495"/>
                <a:ext cx="2300468" cy="451412"/>
              </a:xfrm>
              <a:prstGeom prst="trapezoid">
                <a:avLst>
                  <a:gd name="adj" fmla="val 73485"/>
                </a:avLst>
              </a:prstGeom>
              <a:gradFill>
                <a:gsLst>
                  <a:gs pos="6000">
                    <a:schemeClr val="accent5">
                      <a:lumMod val="75000"/>
                    </a:schemeClr>
                  </a:gs>
                  <a:gs pos="76000">
                    <a:schemeClr val="accent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grpSp>
        <p:sp>
          <p:nvSpPr>
            <p:cNvPr id="9" name="CaixaDeTexto 51">
              <a:extLst>
                <a:ext uri="{FF2B5EF4-FFF2-40B4-BE49-F238E27FC236}">
                  <a16:creationId xmlns:a16="http://schemas.microsoft.com/office/drawing/2014/main" id="{318B518B-F25C-28BE-FA84-D802DCAF185C}"/>
                </a:ext>
              </a:extLst>
            </p:cNvPr>
            <p:cNvSpPr txBox="1"/>
            <p:nvPr/>
          </p:nvSpPr>
          <p:spPr>
            <a:xfrm rot="16200000">
              <a:off x="10928917" y="869824"/>
              <a:ext cx="20992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pt-BR" sz="2800">
                  <a:latin typeface="Bebas Neue" panose="020B0606020202050201" pitchFamily="34" charset="0"/>
                  <a:cs typeface="Arial" panose="020B0604020202020204" pitchFamily="34" charset="0"/>
                </a:rPr>
                <a:t>references</a:t>
              </a:r>
              <a:endParaRPr kumimoji="0" lang="pt-BR" sz="2800" b="0" i="0" u="none" strike="noStrike" kern="1200" cap="none" spc="0" normalizeH="0" baseline="0" noProof="0">
                <a:ln>
                  <a:noFill/>
                </a:ln>
                <a:effectLst/>
                <a:uLnTx/>
                <a:uFillTx/>
                <a:latin typeface="Bebas Neue" panose="020B0606020202050201" pitchFamily="34" charset="0"/>
                <a:ea typeface="+mn-ea"/>
                <a:cs typeface="Arial" panose="020B0604020202020204" pitchFamily="34" charset="0"/>
              </a:endParaRPr>
            </a:p>
          </p:txBody>
        </p:sp>
      </p:grpSp>
      <p:sp>
        <p:nvSpPr>
          <p:cNvPr id="12" name="Forma Livre: Forma 3">
            <a:extLst>
              <a:ext uri="{FF2B5EF4-FFF2-40B4-BE49-F238E27FC236}">
                <a16:creationId xmlns:a16="http://schemas.microsoft.com/office/drawing/2014/main" id="{AF173953-EF11-356C-2E96-2FAB9F3B63E0}"/>
              </a:ext>
            </a:extLst>
          </p:cNvPr>
          <p:cNvSpPr/>
          <p:nvPr/>
        </p:nvSpPr>
        <p:spPr>
          <a:xfrm rot="5400000" flipV="1">
            <a:off x="-2158087" y="2854906"/>
            <a:ext cx="6861173" cy="1155533"/>
          </a:xfrm>
          <a:custGeom>
            <a:avLst/>
            <a:gdLst>
              <a:gd name="connsiteX0" fmla="*/ 0 w 12624575"/>
              <a:gd name="connsiteY0" fmla="*/ 915719 h 1785712"/>
              <a:gd name="connsiteX1" fmla="*/ 220582 w 12624575"/>
              <a:gd name="connsiteY1" fmla="*/ 915719 h 1785712"/>
              <a:gd name="connsiteX2" fmla="*/ 882460 w 12624575"/>
              <a:gd name="connsiteY2" fmla="*/ 251072 h 1785712"/>
              <a:gd name="connsiteX3" fmla="*/ 1549865 w 12624575"/>
              <a:gd name="connsiteY3" fmla="*/ 910169 h 1785712"/>
              <a:gd name="connsiteX4" fmla="*/ 1550364 w 12624575"/>
              <a:gd name="connsiteY4" fmla="*/ 910165 h 1785712"/>
              <a:gd name="connsiteX5" fmla="*/ 1569484 w 12624575"/>
              <a:gd name="connsiteY5" fmla="*/ 1085621 h 1785712"/>
              <a:gd name="connsiteX6" fmla="*/ 2439015 w 12624575"/>
              <a:gd name="connsiteY6" fmla="*/ 1785705 h 1785712"/>
              <a:gd name="connsiteX7" fmla="*/ 3302670 w 12624575"/>
              <a:gd name="connsiteY7" fmla="*/ 1078385 h 1785712"/>
              <a:gd name="connsiteX8" fmla="*/ 3320044 w 12624575"/>
              <a:gd name="connsiteY8" fmla="*/ 905558 h 1785712"/>
              <a:gd name="connsiteX9" fmla="*/ 3321922 w 12624575"/>
              <a:gd name="connsiteY9" fmla="*/ 905558 h 1785712"/>
              <a:gd name="connsiteX10" fmla="*/ 3983801 w 12624575"/>
              <a:gd name="connsiteY10" fmla="*/ 240911 h 1785712"/>
              <a:gd name="connsiteX11" fmla="*/ 4651206 w 12624575"/>
              <a:gd name="connsiteY11" fmla="*/ 900008 h 1785712"/>
              <a:gd name="connsiteX12" fmla="*/ 4651705 w 12624575"/>
              <a:gd name="connsiteY12" fmla="*/ 900004 h 1785712"/>
              <a:gd name="connsiteX13" fmla="*/ 4670825 w 12624575"/>
              <a:gd name="connsiteY13" fmla="*/ 1075460 h 1785712"/>
              <a:gd name="connsiteX14" fmla="*/ 5540356 w 12624575"/>
              <a:gd name="connsiteY14" fmla="*/ 1775544 h 1785712"/>
              <a:gd name="connsiteX15" fmla="*/ 6404010 w 12624575"/>
              <a:gd name="connsiteY15" fmla="*/ 1068224 h 1785712"/>
              <a:gd name="connsiteX16" fmla="*/ 6421384 w 12624575"/>
              <a:gd name="connsiteY16" fmla="*/ 895397 h 1785712"/>
              <a:gd name="connsiteX17" fmla="*/ 6423262 w 12624575"/>
              <a:gd name="connsiteY17" fmla="*/ 895397 h 1785712"/>
              <a:gd name="connsiteX18" fmla="*/ 7085140 w 12624575"/>
              <a:gd name="connsiteY18" fmla="*/ 230750 h 1785712"/>
              <a:gd name="connsiteX19" fmla="*/ 7752545 w 12624575"/>
              <a:gd name="connsiteY19" fmla="*/ 889847 h 1785712"/>
              <a:gd name="connsiteX20" fmla="*/ 7753045 w 12624575"/>
              <a:gd name="connsiteY20" fmla="*/ 889843 h 1785712"/>
              <a:gd name="connsiteX21" fmla="*/ 7772164 w 12624575"/>
              <a:gd name="connsiteY21" fmla="*/ 1065299 h 1785712"/>
              <a:gd name="connsiteX22" fmla="*/ 8641695 w 12624575"/>
              <a:gd name="connsiteY22" fmla="*/ 1765383 h 1785712"/>
              <a:gd name="connsiteX23" fmla="*/ 9505350 w 12624575"/>
              <a:gd name="connsiteY23" fmla="*/ 1058063 h 1785712"/>
              <a:gd name="connsiteX24" fmla="*/ 9522724 w 12624575"/>
              <a:gd name="connsiteY24" fmla="*/ 885236 h 1785712"/>
              <a:gd name="connsiteX25" fmla="*/ 9524602 w 12624575"/>
              <a:gd name="connsiteY25" fmla="*/ 885236 h 1785712"/>
              <a:gd name="connsiteX26" fmla="*/ 10186480 w 12624575"/>
              <a:gd name="connsiteY26" fmla="*/ 220589 h 1785712"/>
              <a:gd name="connsiteX27" fmla="*/ 10853885 w 12624575"/>
              <a:gd name="connsiteY27" fmla="*/ 879686 h 1785712"/>
              <a:gd name="connsiteX28" fmla="*/ 10854384 w 12624575"/>
              <a:gd name="connsiteY28" fmla="*/ 879682 h 1785712"/>
              <a:gd name="connsiteX29" fmla="*/ 10873505 w 12624575"/>
              <a:gd name="connsiteY29" fmla="*/ 1055138 h 1785712"/>
              <a:gd name="connsiteX30" fmla="*/ 11743035 w 12624575"/>
              <a:gd name="connsiteY30" fmla="*/ 1755222 h 1785712"/>
              <a:gd name="connsiteX31" fmla="*/ 12624575 w 12624575"/>
              <a:gd name="connsiteY31" fmla="*/ 869994 h 1785712"/>
              <a:gd name="connsiteX32" fmla="*/ 12403993 w 12624575"/>
              <a:gd name="connsiteY32" fmla="*/ 869994 h 1785712"/>
              <a:gd name="connsiteX33" fmla="*/ 11742115 w 12624575"/>
              <a:gd name="connsiteY33" fmla="*/ 1534641 h 1785712"/>
              <a:gd name="connsiteX34" fmla="*/ 11074710 w 12624575"/>
              <a:gd name="connsiteY34" fmla="*/ 875544 h 1785712"/>
              <a:gd name="connsiteX35" fmla="*/ 11074211 w 12624575"/>
              <a:gd name="connsiteY35" fmla="*/ 875548 h 1785712"/>
              <a:gd name="connsiteX36" fmla="*/ 11055091 w 12624575"/>
              <a:gd name="connsiteY36" fmla="*/ 700092 h 1785712"/>
              <a:gd name="connsiteX37" fmla="*/ 10185560 w 12624575"/>
              <a:gd name="connsiteY37" fmla="*/ 8 h 1785712"/>
              <a:gd name="connsiteX38" fmla="*/ 9321906 w 12624575"/>
              <a:gd name="connsiteY38" fmla="*/ 707328 h 1785712"/>
              <a:gd name="connsiteX39" fmla="*/ 9304531 w 12624575"/>
              <a:gd name="connsiteY39" fmla="*/ 880155 h 1785712"/>
              <a:gd name="connsiteX40" fmla="*/ 9302653 w 12624575"/>
              <a:gd name="connsiteY40" fmla="*/ 880155 h 1785712"/>
              <a:gd name="connsiteX41" fmla="*/ 8640775 w 12624575"/>
              <a:gd name="connsiteY41" fmla="*/ 1544802 h 1785712"/>
              <a:gd name="connsiteX42" fmla="*/ 7973370 w 12624575"/>
              <a:gd name="connsiteY42" fmla="*/ 885705 h 1785712"/>
              <a:gd name="connsiteX43" fmla="*/ 7972871 w 12624575"/>
              <a:gd name="connsiteY43" fmla="*/ 885709 h 1785712"/>
              <a:gd name="connsiteX44" fmla="*/ 7953751 w 12624575"/>
              <a:gd name="connsiteY44" fmla="*/ 710253 h 1785712"/>
              <a:gd name="connsiteX45" fmla="*/ 7084220 w 12624575"/>
              <a:gd name="connsiteY45" fmla="*/ 10169 h 1785712"/>
              <a:gd name="connsiteX46" fmla="*/ 6220566 w 12624575"/>
              <a:gd name="connsiteY46" fmla="*/ 717489 h 1785712"/>
              <a:gd name="connsiteX47" fmla="*/ 6203192 w 12624575"/>
              <a:gd name="connsiteY47" fmla="*/ 890316 h 1785712"/>
              <a:gd name="connsiteX48" fmla="*/ 6201313 w 12624575"/>
              <a:gd name="connsiteY48" fmla="*/ 890316 h 1785712"/>
              <a:gd name="connsiteX49" fmla="*/ 5539435 w 12624575"/>
              <a:gd name="connsiteY49" fmla="*/ 1554963 h 1785712"/>
              <a:gd name="connsiteX50" fmla="*/ 4872031 w 12624575"/>
              <a:gd name="connsiteY50" fmla="*/ 895866 h 1785712"/>
              <a:gd name="connsiteX51" fmla="*/ 4871532 w 12624575"/>
              <a:gd name="connsiteY51" fmla="*/ 895870 h 1785712"/>
              <a:gd name="connsiteX52" fmla="*/ 4852411 w 12624575"/>
              <a:gd name="connsiteY52" fmla="*/ 720414 h 1785712"/>
              <a:gd name="connsiteX53" fmla="*/ 3982881 w 12624575"/>
              <a:gd name="connsiteY53" fmla="*/ 20330 h 1785712"/>
              <a:gd name="connsiteX54" fmla="*/ 3119226 w 12624575"/>
              <a:gd name="connsiteY54" fmla="*/ 727650 h 1785712"/>
              <a:gd name="connsiteX55" fmla="*/ 3101851 w 12624575"/>
              <a:gd name="connsiteY55" fmla="*/ 900477 h 1785712"/>
              <a:gd name="connsiteX56" fmla="*/ 3099973 w 12624575"/>
              <a:gd name="connsiteY56" fmla="*/ 900477 h 1785712"/>
              <a:gd name="connsiteX57" fmla="*/ 2438095 w 12624575"/>
              <a:gd name="connsiteY57" fmla="*/ 1565124 h 1785712"/>
              <a:gd name="connsiteX58" fmla="*/ 1770690 w 12624575"/>
              <a:gd name="connsiteY58" fmla="*/ 906027 h 1785712"/>
              <a:gd name="connsiteX59" fmla="*/ 1770191 w 12624575"/>
              <a:gd name="connsiteY59" fmla="*/ 906031 h 1785712"/>
              <a:gd name="connsiteX60" fmla="*/ 1751071 w 12624575"/>
              <a:gd name="connsiteY60" fmla="*/ 730575 h 1785712"/>
              <a:gd name="connsiteX61" fmla="*/ 881540 w 12624575"/>
              <a:gd name="connsiteY61" fmla="*/ 30491 h 1785712"/>
              <a:gd name="connsiteX62" fmla="*/ 0 w 12624575"/>
              <a:gd name="connsiteY62" fmla="*/ 915719 h 1785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2624575" h="1785712">
                <a:moveTo>
                  <a:pt x="0" y="915719"/>
                </a:moveTo>
                <a:lnTo>
                  <a:pt x="220582" y="915719"/>
                </a:lnTo>
                <a:cubicBezTo>
                  <a:pt x="220582" y="549725"/>
                  <a:pt x="516469" y="252600"/>
                  <a:pt x="882460" y="251072"/>
                </a:cubicBezTo>
                <a:cubicBezTo>
                  <a:pt x="1248451" y="249544"/>
                  <a:pt x="1546809" y="544187"/>
                  <a:pt x="1549865" y="910169"/>
                </a:cubicBezTo>
                <a:lnTo>
                  <a:pt x="1550364" y="910165"/>
                </a:lnTo>
                <a:lnTo>
                  <a:pt x="1569484" y="1085621"/>
                </a:lnTo>
                <a:cubicBezTo>
                  <a:pt x="1654936" y="1487255"/>
                  <a:pt x="2012492" y="1787486"/>
                  <a:pt x="2439015" y="1785705"/>
                </a:cubicBezTo>
                <a:cubicBezTo>
                  <a:pt x="2865538" y="1783925"/>
                  <a:pt x="3220575" y="1480719"/>
                  <a:pt x="3302670" y="1078385"/>
                </a:cubicBezTo>
                <a:lnTo>
                  <a:pt x="3320044" y="905558"/>
                </a:lnTo>
                <a:lnTo>
                  <a:pt x="3321922" y="905558"/>
                </a:lnTo>
                <a:cubicBezTo>
                  <a:pt x="3321922" y="539564"/>
                  <a:pt x="3617810" y="242439"/>
                  <a:pt x="3983801" y="240911"/>
                </a:cubicBezTo>
                <a:cubicBezTo>
                  <a:pt x="4349792" y="239383"/>
                  <a:pt x="4648150" y="534026"/>
                  <a:pt x="4651206" y="900008"/>
                </a:cubicBezTo>
                <a:lnTo>
                  <a:pt x="4651705" y="900004"/>
                </a:lnTo>
                <a:lnTo>
                  <a:pt x="4670825" y="1075460"/>
                </a:lnTo>
                <a:cubicBezTo>
                  <a:pt x="4756276" y="1477094"/>
                  <a:pt x="5113832" y="1777325"/>
                  <a:pt x="5540356" y="1775544"/>
                </a:cubicBezTo>
                <a:cubicBezTo>
                  <a:pt x="5966879" y="1773764"/>
                  <a:pt x="6321915" y="1470558"/>
                  <a:pt x="6404010" y="1068224"/>
                </a:cubicBezTo>
                <a:lnTo>
                  <a:pt x="6421384" y="895397"/>
                </a:lnTo>
                <a:lnTo>
                  <a:pt x="6423262" y="895397"/>
                </a:lnTo>
                <a:cubicBezTo>
                  <a:pt x="6423262" y="529403"/>
                  <a:pt x="6719149" y="232278"/>
                  <a:pt x="7085140" y="230750"/>
                </a:cubicBezTo>
                <a:cubicBezTo>
                  <a:pt x="7451131" y="229222"/>
                  <a:pt x="7749490" y="523865"/>
                  <a:pt x="7752545" y="889847"/>
                </a:cubicBezTo>
                <a:lnTo>
                  <a:pt x="7753045" y="889843"/>
                </a:lnTo>
                <a:lnTo>
                  <a:pt x="7772164" y="1065299"/>
                </a:lnTo>
                <a:cubicBezTo>
                  <a:pt x="7857616" y="1466933"/>
                  <a:pt x="8215172" y="1767163"/>
                  <a:pt x="8641695" y="1765383"/>
                </a:cubicBezTo>
                <a:cubicBezTo>
                  <a:pt x="9068218" y="1763602"/>
                  <a:pt x="9423255" y="1460397"/>
                  <a:pt x="9505350" y="1058063"/>
                </a:cubicBezTo>
                <a:lnTo>
                  <a:pt x="9522724" y="885236"/>
                </a:lnTo>
                <a:lnTo>
                  <a:pt x="9524602" y="885236"/>
                </a:lnTo>
                <a:cubicBezTo>
                  <a:pt x="9524602" y="519242"/>
                  <a:pt x="9820489" y="222117"/>
                  <a:pt x="10186480" y="220589"/>
                </a:cubicBezTo>
                <a:cubicBezTo>
                  <a:pt x="10552471" y="219061"/>
                  <a:pt x="10850829" y="513704"/>
                  <a:pt x="10853885" y="879686"/>
                </a:cubicBezTo>
                <a:lnTo>
                  <a:pt x="10854384" y="879682"/>
                </a:lnTo>
                <a:lnTo>
                  <a:pt x="10873505" y="1055138"/>
                </a:lnTo>
                <a:cubicBezTo>
                  <a:pt x="10958956" y="1456772"/>
                  <a:pt x="11316512" y="1757002"/>
                  <a:pt x="11743035" y="1755222"/>
                </a:cubicBezTo>
                <a:cubicBezTo>
                  <a:pt x="12230490" y="1753187"/>
                  <a:pt x="12624575" y="1357454"/>
                  <a:pt x="12624575" y="869994"/>
                </a:cubicBezTo>
                <a:lnTo>
                  <a:pt x="12403993" y="869994"/>
                </a:lnTo>
                <a:cubicBezTo>
                  <a:pt x="12403993" y="1235988"/>
                  <a:pt x="12108106" y="1533113"/>
                  <a:pt x="11742115" y="1534641"/>
                </a:cubicBezTo>
                <a:cubicBezTo>
                  <a:pt x="11376124" y="1536169"/>
                  <a:pt x="11077766" y="1241526"/>
                  <a:pt x="11074710" y="875544"/>
                </a:cubicBezTo>
                <a:lnTo>
                  <a:pt x="11074211" y="875548"/>
                </a:lnTo>
                <a:lnTo>
                  <a:pt x="11055091" y="700092"/>
                </a:lnTo>
                <a:cubicBezTo>
                  <a:pt x="10969640" y="298458"/>
                  <a:pt x="10612083" y="-1773"/>
                  <a:pt x="10185560" y="8"/>
                </a:cubicBezTo>
                <a:cubicBezTo>
                  <a:pt x="9759037" y="1789"/>
                  <a:pt x="9404000" y="304994"/>
                  <a:pt x="9321906" y="707328"/>
                </a:cubicBezTo>
                <a:lnTo>
                  <a:pt x="9304531" y="880155"/>
                </a:lnTo>
                <a:lnTo>
                  <a:pt x="9302653" y="880155"/>
                </a:lnTo>
                <a:cubicBezTo>
                  <a:pt x="9302653" y="1246149"/>
                  <a:pt x="9006766" y="1543274"/>
                  <a:pt x="8640775" y="1544802"/>
                </a:cubicBezTo>
                <a:cubicBezTo>
                  <a:pt x="8274784" y="1546330"/>
                  <a:pt x="7976426" y="1251687"/>
                  <a:pt x="7973370" y="885705"/>
                </a:cubicBezTo>
                <a:lnTo>
                  <a:pt x="7972871" y="885709"/>
                </a:lnTo>
                <a:lnTo>
                  <a:pt x="7953751" y="710253"/>
                </a:lnTo>
                <a:cubicBezTo>
                  <a:pt x="7868300" y="308619"/>
                  <a:pt x="7510744" y="8388"/>
                  <a:pt x="7084220" y="10169"/>
                </a:cubicBezTo>
                <a:cubicBezTo>
                  <a:pt x="6657697" y="11950"/>
                  <a:pt x="6302661" y="315155"/>
                  <a:pt x="6220566" y="717489"/>
                </a:cubicBezTo>
                <a:lnTo>
                  <a:pt x="6203192" y="890316"/>
                </a:lnTo>
                <a:lnTo>
                  <a:pt x="6201313" y="890316"/>
                </a:lnTo>
                <a:cubicBezTo>
                  <a:pt x="6201313" y="1256310"/>
                  <a:pt x="5905426" y="1553435"/>
                  <a:pt x="5539435" y="1554963"/>
                </a:cubicBezTo>
                <a:cubicBezTo>
                  <a:pt x="5173445" y="1556491"/>
                  <a:pt x="4875087" y="1261848"/>
                  <a:pt x="4872031" y="895866"/>
                </a:cubicBezTo>
                <a:lnTo>
                  <a:pt x="4871532" y="895870"/>
                </a:lnTo>
                <a:lnTo>
                  <a:pt x="4852411" y="720414"/>
                </a:lnTo>
                <a:cubicBezTo>
                  <a:pt x="4766960" y="318780"/>
                  <a:pt x="4409404" y="18549"/>
                  <a:pt x="3982881" y="20330"/>
                </a:cubicBezTo>
                <a:cubicBezTo>
                  <a:pt x="3556358" y="22111"/>
                  <a:pt x="3201321" y="325316"/>
                  <a:pt x="3119226" y="727650"/>
                </a:cubicBezTo>
                <a:lnTo>
                  <a:pt x="3101851" y="900477"/>
                </a:lnTo>
                <a:lnTo>
                  <a:pt x="3099973" y="900477"/>
                </a:lnTo>
                <a:cubicBezTo>
                  <a:pt x="3099973" y="1266471"/>
                  <a:pt x="2804086" y="1563596"/>
                  <a:pt x="2438095" y="1565124"/>
                </a:cubicBezTo>
                <a:cubicBezTo>
                  <a:pt x="2072104" y="1566652"/>
                  <a:pt x="1773746" y="1272009"/>
                  <a:pt x="1770690" y="906027"/>
                </a:cubicBezTo>
                <a:lnTo>
                  <a:pt x="1770191" y="906031"/>
                </a:lnTo>
                <a:lnTo>
                  <a:pt x="1751071" y="730575"/>
                </a:lnTo>
                <a:cubicBezTo>
                  <a:pt x="1665620" y="328941"/>
                  <a:pt x="1308063" y="28710"/>
                  <a:pt x="881540" y="30491"/>
                </a:cubicBezTo>
                <a:cubicBezTo>
                  <a:pt x="394085" y="32526"/>
                  <a:pt x="0" y="428259"/>
                  <a:pt x="0" y="915719"/>
                </a:cubicBezTo>
                <a:close/>
              </a:path>
            </a:pathLst>
          </a:custGeom>
          <a:solidFill>
            <a:schemeClr val="bg1">
              <a:lumMod val="95000"/>
            </a:schemeClr>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Elipse 72">
            <a:extLst>
              <a:ext uri="{FF2B5EF4-FFF2-40B4-BE49-F238E27FC236}">
                <a16:creationId xmlns:a16="http://schemas.microsoft.com/office/drawing/2014/main" id="{EA5C6A1B-3B99-A8B4-BBBD-14D51D820A3C}"/>
              </a:ext>
            </a:extLst>
          </p:cNvPr>
          <p:cNvSpPr/>
          <p:nvPr/>
        </p:nvSpPr>
        <p:spPr>
          <a:xfrm>
            <a:off x="852581" y="902804"/>
            <a:ext cx="745200" cy="745200"/>
          </a:xfrm>
          <a:prstGeom prst="ellipse">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Elipse 70">
            <a:extLst>
              <a:ext uri="{FF2B5EF4-FFF2-40B4-BE49-F238E27FC236}">
                <a16:creationId xmlns:a16="http://schemas.microsoft.com/office/drawing/2014/main" id="{5FE8C46A-7080-F630-AFA3-FDEC33A6DEEA}"/>
              </a:ext>
            </a:extLst>
          </p:cNvPr>
          <p:cNvSpPr/>
          <p:nvPr/>
        </p:nvSpPr>
        <p:spPr>
          <a:xfrm>
            <a:off x="1045609" y="1713914"/>
            <a:ext cx="745200" cy="745200"/>
          </a:xfrm>
          <a:prstGeom prst="ellipse">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Elipse 68">
            <a:extLst>
              <a:ext uri="{FF2B5EF4-FFF2-40B4-BE49-F238E27FC236}">
                <a16:creationId xmlns:a16="http://schemas.microsoft.com/office/drawing/2014/main" id="{FA8B8C52-58CB-6EE5-1542-7056118F76A5}"/>
              </a:ext>
            </a:extLst>
          </p:cNvPr>
          <p:cNvSpPr/>
          <p:nvPr/>
        </p:nvSpPr>
        <p:spPr>
          <a:xfrm>
            <a:off x="841358" y="2679203"/>
            <a:ext cx="745200" cy="745200"/>
          </a:xfrm>
          <a:prstGeom prst="ellipse">
            <a:avLst/>
          </a:prstGeom>
          <a:solidFill>
            <a:schemeClr val="accent3"/>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Elipse 66">
            <a:extLst>
              <a:ext uri="{FF2B5EF4-FFF2-40B4-BE49-F238E27FC236}">
                <a16:creationId xmlns:a16="http://schemas.microsoft.com/office/drawing/2014/main" id="{BD3785F4-B9F5-519E-6B2C-F556AA5161E1}"/>
              </a:ext>
            </a:extLst>
          </p:cNvPr>
          <p:cNvSpPr/>
          <p:nvPr/>
        </p:nvSpPr>
        <p:spPr>
          <a:xfrm>
            <a:off x="1049871" y="3539002"/>
            <a:ext cx="745831" cy="745831"/>
          </a:xfrm>
          <a:prstGeom prst="ellipse">
            <a:avLst/>
          </a:prstGeom>
          <a:solidFill>
            <a:schemeClr val="accent4"/>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Elipse 85">
            <a:extLst>
              <a:ext uri="{FF2B5EF4-FFF2-40B4-BE49-F238E27FC236}">
                <a16:creationId xmlns:a16="http://schemas.microsoft.com/office/drawing/2014/main" id="{926FDF25-F9CA-EA8E-DADB-CFBC25524A8F}"/>
              </a:ext>
            </a:extLst>
          </p:cNvPr>
          <p:cNvSpPr/>
          <p:nvPr/>
        </p:nvSpPr>
        <p:spPr>
          <a:xfrm>
            <a:off x="693120" y="4417514"/>
            <a:ext cx="745831" cy="745831"/>
          </a:xfrm>
          <a:prstGeom prst="ellipse">
            <a:avLst/>
          </a:prstGeom>
          <a:solidFill>
            <a:schemeClr val="accent5"/>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Elipse 88">
            <a:extLst>
              <a:ext uri="{FF2B5EF4-FFF2-40B4-BE49-F238E27FC236}">
                <a16:creationId xmlns:a16="http://schemas.microsoft.com/office/drawing/2014/main" id="{80A9333D-9D0E-290C-2384-D7F8D9963680}"/>
              </a:ext>
            </a:extLst>
          </p:cNvPr>
          <p:cNvSpPr/>
          <p:nvPr/>
        </p:nvSpPr>
        <p:spPr>
          <a:xfrm>
            <a:off x="1042015" y="5211108"/>
            <a:ext cx="759438" cy="732224"/>
          </a:xfrm>
          <a:prstGeom prst="ellipse">
            <a:avLst/>
          </a:prstGeom>
          <a:solidFill>
            <a:schemeClr val="accent6"/>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08A05659-D76D-27F1-79CB-CFD1386B30AB}"/>
              </a:ext>
            </a:extLst>
          </p:cNvPr>
          <p:cNvSpPr txBox="1"/>
          <p:nvPr/>
        </p:nvSpPr>
        <p:spPr>
          <a:xfrm>
            <a:off x="2570408" y="616588"/>
            <a:ext cx="9403065" cy="4524315"/>
          </a:xfrm>
          <a:prstGeom prst="rect">
            <a:avLst/>
          </a:prstGeom>
          <a:noFill/>
        </p:spPr>
        <p:txBody>
          <a:bodyPr wrap="square" lIns="91440" tIns="45720" rIns="91440" bIns="45720" rtlCol="0" anchor="t">
            <a:spAutoFit/>
          </a:bodyPr>
          <a:lstStyle/>
          <a:p>
            <a:r>
              <a:rPr lang="en-GB" b="0" i="0">
                <a:solidFill>
                  <a:srgbClr val="374151"/>
                </a:solidFill>
                <a:effectLst/>
                <a:latin typeface="Söhne"/>
              </a:rPr>
              <a:t>NHS England</a:t>
            </a:r>
            <a:r>
              <a:rPr lang="en-GB">
                <a:solidFill>
                  <a:srgbClr val="374151"/>
                </a:solidFill>
                <a:latin typeface="Söhne"/>
              </a:rPr>
              <a:t> ( </a:t>
            </a:r>
            <a:r>
              <a:rPr lang="en-GB" b="0" i="0">
                <a:solidFill>
                  <a:srgbClr val="374151"/>
                </a:solidFill>
                <a:effectLst/>
                <a:latin typeface="Söhne"/>
              </a:rPr>
              <a:t>2022</a:t>
            </a:r>
            <a:r>
              <a:rPr lang="en-GB">
                <a:solidFill>
                  <a:srgbClr val="374151"/>
                </a:solidFill>
                <a:latin typeface="Söhne"/>
              </a:rPr>
              <a:t>).</a:t>
            </a:r>
            <a:r>
              <a:rPr lang="en-GB" b="0" i="0">
                <a:solidFill>
                  <a:srgbClr val="374151"/>
                </a:solidFill>
                <a:effectLst/>
                <a:latin typeface="Söhne"/>
              </a:rPr>
              <a:t> </a:t>
            </a:r>
            <a:r>
              <a:rPr lang="en-GB" b="0" i="1">
                <a:solidFill>
                  <a:srgbClr val="374151"/>
                </a:solidFill>
                <a:effectLst/>
                <a:latin typeface="Söhne"/>
              </a:rPr>
              <a:t>Digitising, connecting and transforming health and care</a:t>
            </a:r>
            <a:r>
              <a:rPr lang="en-GB" i="1">
                <a:solidFill>
                  <a:srgbClr val="374151"/>
                </a:solidFill>
                <a:latin typeface="Söhne"/>
              </a:rPr>
              <a:t>. [</a:t>
            </a:r>
            <a:r>
              <a:rPr lang="en-GB">
                <a:solidFill>
                  <a:srgbClr val="374151"/>
                </a:solidFill>
                <a:latin typeface="Söhne"/>
              </a:rPr>
              <a:t>online</a:t>
            </a:r>
            <a:r>
              <a:rPr lang="en-GB" i="1">
                <a:solidFill>
                  <a:srgbClr val="374151"/>
                </a:solidFill>
                <a:latin typeface="Söhne"/>
              </a:rPr>
              <a:t>]</a:t>
            </a:r>
            <a:r>
              <a:rPr lang="en-GB" b="0" i="1">
                <a:solidFill>
                  <a:srgbClr val="374151"/>
                </a:solidFill>
                <a:effectLst/>
                <a:latin typeface="Söhne"/>
              </a:rPr>
              <a:t> </a:t>
            </a:r>
            <a:r>
              <a:rPr lang="en-GB" b="0">
                <a:solidFill>
                  <a:srgbClr val="374151"/>
                </a:solidFill>
                <a:effectLst/>
                <a:latin typeface="Söhne"/>
              </a:rPr>
              <a:t>NHS</a:t>
            </a:r>
            <a:r>
              <a:rPr lang="en-GB" b="0" i="0">
                <a:solidFill>
                  <a:srgbClr val="374151"/>
                </a:solidFill>
                <a:effectLst/>
                <a:latin typeface="Söhne"/>
              </a:rPr>
              <a:t> England. Available at: </a:t>
            </a:r>
            <a:r>
              <a:rPr lang="en-GB" b="0" i="0" u="sng">
                <a:solidFill>
                  <a:schemeClr val="accent5"/>
                </a:solidFill>
                <a:effectLst/>
                <a:latin typeface="Söhne"/>
                <a:hlinkClick r:id="rId2">
                  <a:extLst>
                    <a:ext uri="{A12FA001-AC4F-418D-AE19-62706E023703}">
                      <ahyp:hlinkClr xmlns:ahyp="http://schemas.microsoft.com/office/drawing/2018/hyperlinkcolor" val="tx"/>
                    </a:ext>
                  </a:extLst>
                </a:hlinkClick>
              </a:rPr>
              <a:t>https://www.england.nhs.uk/digitaltechnology/digitising-connecting-and-transforming-health-and-care/</a:t>
            </a:r>
            <a:r>
              <a:rPr lang="en-GB">
                <a:solidFill>
                  <a:schemeClr val="accent5"/>
                </a:solidFill>
                <a:latin typeface="Söhne"/>
              </a:rPr>
              <a:t> </a:t>
            </a:r>
            <a:endParaRPr lang="en-GB" b="0" i="0">
              <a:solidFill>
                <a:schemeClr val="accent5"/>
              </a:solidFill>
              <a:effectLst/>
              <a:latin typeface="Söhne"/>
            </a:endParaRPr>
          </a:p>
          <a:p>
            <a:endParaRPr lang="en-GB">
              <a:solidFill>
                <a:srgbClr val="374151"/>
              </a:solidFill>
              <a:latin typeface="Söhne"/>
            </a:endParaRPr>
          </a:p>
          <a:p>
            <a:r>
              <a:rPr lang="en-GB">
                <a:ea typeface="+mn-lt"/>
                <a:cs typeface="+mn-lt"/>
              </a:rPr>
              <a:t>NHS(2021). </a:t>
            </a:r>
            <a:r>
              <a:rPr lang="en-GB" i="1">
                <a:ea typeface="+mn-lt"/>
                <a:cs typeface="+mn-lt"/>
              </a:rPr>
              <a:t>New virtual reality technology to improve heart surgery</a:t>
            </a:r>
            <a:r>
              <a:rPr lang="en-GB">
                <a:ea typeface="+mn-lt"/>
                <a:cs typeface="+mn-lt"/>
              </a:rPr>
              <a:t>.[online] Evelina hospital. Available at: </a:t>
            </a:r>
            <a:r>
              <a:rPr lang="en-GB">
                <a:ea typeface="+mn-lt"/>
                <a:cs typeface="+mn-lt"/>
                <a:hlinkClick r:id="rId3"/>
              </a:rPr>
              <a:t>https://www.evelinalondon.nhs.uk/about-us/news-events/2022-news/20220216-new-virtual-reality-technology-to-improve-heart-surgery.aspx</a:t>
            </a:r>
            <a:r>
              <a:rPr lang="en-GB">
                <a:ea typeface="+mn-lt"/>
                <a:cs typeface="+mn-lt"/>
              </a:rPr>
              <a:t> </a:t>
            </a:r>
            <a:endParaRPr lang="en-GB">
              <a:solidFill>
                <a:srgbClr val="374151"/>
              </a:solidFill>
              <a:latin typeface="Söhne"/>
              <a:cs typeface="Calibri"/>
            </a:endParaRPr>
          </a:p>
          <a:p>
            <a:endParaRPr lang="en-GB">
              <a:solidFill>
                <a:srgbClr val="000000"/>
              </a:solidFill>
              <a:latin typeface="Calibri"/>
              <a:cs typeface="Calibri"/>
            </a:endParaRPr>
          </a:p>
          <a:p>
            <a:r>
              <a:rPr lang="en-GB" b="0" i="0">
                <a:solidFill>
                  <a:srgbClr val="374151"/>
                </a:solidFill>
                <a:effectLst/>
                <a:latin typeface="Söhne"/>
              </a:rPr>
              <a:t>Health Tech Digital</a:t>
            </a:r>
            <a:r>
              <a:rPr lang="en-GB">
                <a:solidFill>
                  <a:srgbClr val="374151"/>
                </a:solidFill>
                <a:latin typeface="Söhne"/>
              </a:rPr>
              <a:t>(</a:t>
            </a:r>
            <a:r>
              <a:rPr lang="en-GB" b="0" i="0">
                <a:solidFill>
                  <a:srgbClr val="374151"/>
                </a:solidFill>
                <a:effectLst/>
                <a:latin typeface="Söhne"/>
              </a:rPr>
              <a:t> 2022</a:t>
            </a:r>
            <a:r>
              <a:rPr lang="en-GB">
                <a:solidFill>
                  <a:srgbClr val="374151"/>
                </a:solidFill>
                <a:latin typeface="Söhne"/>
              </a:rPr>
              <a:t>).</a:t>
            </a:r>
            <a:r>
              <a:rPr lang="en-GB" b="0" i="0">
                <a:solidFill>
                  <a:srgbClr val="374151"/>
                </a:solidFill>
                <a:effectLst/>
                <a:latin typeface="Söhne"/>
              </a:rPr>
              <a:t> </a:t>
            </a:r>
            <a:r>
              <a:rPr lang="en-GB" b="0" i="1" err="1">
                <a:solidFill>
                  <a:srgbClr val="374151"/>
                </a:solidFill>
                <a:effectLst/>
                <a:latin typeface="Söhne"/>
              </a:rPr>
              <a:t>Versius</a:t>
            </a:r>
            <a:r>
              <a:rPr lang="en-GB" b="0" i="1">
                <a:solidFill>
                  <a:srgbClr val="374151"/>
                </a:solidFill>
                <a:effectLst/>
                <a:latin typeface="Söhne"/>
              </a:rPr>
              <a:t> adopted by Guy's and St Thomas' NHS </a:t>
            </a:r>
            <a:r>
              <a:rPr lang="en-GB" i="1">
                <a:solidFill>
                  <a:srgbClr val="374151"/>
                </a:solidFill>
                <a:latin typeface="Söhne"/>
              </a:rPr>
              <a:t>Foundation </a:t>
            </a:r>
            <a:r>
              <a:rPr lang="en-GB" b="0" i="1">
                <a:solidFill>
                  <a:srgbClr val="374151"/>
                </a:solidFill>
                <a:effectLst/>
                <a:latin typeface="Söhne"/>
              </a:rPr>
              <a:t>Trust to improve access to robotic surgery in London</a:t>
            </a:r>
            <a:r>
              <a:rPr lang="en-GB">
                <a:solidFill>
                  <a:srgbClr val="374151"/>
                </a:solidFill>
                <a:latin typeface="Söhne"/>
              </a:rPr>
              <a:t>.[online]</a:t>
            </a:r>
            <a:r>
              <a:rPr lang="en-GB" b="0" i="0">
                <a:solidFill>
                  <a:srgbClr val="374151"/>
                </a:solidFill>
                <a:effectLst/>
                <a:latin typeface="Söhne"/>
              </a:rPr>
              <a:t> Health Tech Digital. Available </a:t>
            </a:r>
            <a:r>
              <a:rPr lang="en-GB" b="0" i="0">
                <a:solidFill>
                  <a:schemeClr val="accent5"/>
                </a:solidFill>
                <a:effectLst/>
                <a:latin typeface="Söhne"/>
              </a:rPr>
              <a:t>at: </a:t>
            </a:r>
            <a:r>
              <a:rPr lang="en-GB" b="0" i="0" u="sng">
                <a:solidFill>
                  <a:schemeClr val="accent5"/>
                </a:solidFill>
                <a:effectLst/>
                <a:latin typeface="Söhne"/>
                <a:hlinkClick r:id="rId4">
                  <a:extLst>
                    <a:ext uri="{A12FA001-AC4F-418D-AE19-62706E023703}">
                      <ahyp:hlinkClr xmlns:ahyp="http://schemas.microsoft.com/office/drawing/2018/hyperlinkcolor" val="tx"/>
                    </a:ext>
                  </a:extLst>
                </a:hlinkClick>
              </a:rPr>
              <a:t>https://www.healthtechdigital.com/versius-adopted-by-guys-and-st-thomas-nhs-foundation-trust-to-improve-access-to-robotic-surgery-in-london/</a:t>
            </a:r>
            <a:r>
              <a:rPr lang="en-GB">
                <a:solidFill>
                  <a:schemeClr val="accent5"/>
                </a:solidFill>
                <a:latin typeface="Söhne"/>
              </a:rPr>
              <a:t> </a:t>
            </a:r>
            <a:endParaRPr lang="en-GB">
              <a:solidFill>
                <a:schemeClr val="accent5"/>
              </a:solidFill>
              <a:cs typeface="Calibri"/>
            </a:endParaRPr>
          </a:p>
          <a:p>
            <a:endParaRPr lang="en-GB">
              <a:solidFill>
                <a:srgbClr val="374151"/>
              </a:solidFill>
              <a:latin typeface="Söhne"/>
            </a:endParaRPr>
          </a:p>
          <a:p>
            <a:r>
              <a:rPr lang="en-GB" err="1">
                <a:solidFill>
                  <a:srgbClr val="374151"/>
                </a:solidFill>
                <a:latin typeface="Söhne"/>
              </a:rPr>
              <a:t>Medgadget</a:t>
            </a:r>
            <a:r>
              <a:rPr lang="en-GB">
                <a:solidFill>
                  <a:srgbClr val="374151"/>
                </a:solidFill>
                <a:latin typeface="Söhne"/>
              </a:rPr>
              <a:t>. (2018). </a:t>
            </a:r>
            <a:r>
              <a:rPr lang="en-GB" i="1">
                <a:solidFill>
                  <a:srgbClr val="374151"/>
                </a:solidFill>
                <a:latin typeface="Söhne"/>
              </a:rPr>
              <a:t>Versius Robotic Surgical System Unveiled by UK Company</a:t>
            </a:r>
            <a:r>
              <a:rPr lang="en-GB">
                <a:solidFill>
                  <a:srgbClr val="374151"/>
                </a:solidFill>
                <a:latin typeface="Söhne"/>
              </a:rPr>
              <a:t>.[online] Retrieved from</a:t>
            </a:r>
            <a:r>
              <a:rPr lang="en-GB">
                <a:solidFill>
                  <a:srgbClr val="374151"/>
                </a:solidFill>
                <a:latin typeface="Söhne"/>
                <a:hlinkClick r:id="rId5"/>
              </a:rPr>
              <a:t>https://www.medgadget.com/2018/09/versius-robotic-surgical-system-unveiled-by-uk-company.html</a:t>
            </a:r>
            <a:endParaRPr lang="en-GB"/>
          </a:p>
        </p:txBody>
      </p:sp>
      <p:cxnSp>
        <p:nvCxnSpPr>
          <p:cNvPr id="4" name="Conector reto 64">
            <a:extLst>
              <a:ext uri="{FF2B5EF4-FFF2-40B4-BE49-F238E27FC236}">
                <a16:creationId xmlns:a16="http://schemas.microsoft.com/office/drawing/2014/main" id="{F7EFC784-FB2F-30CC-2ADD-F3320EA6297F}"/>
              </a:ext>
            </a:extLst>
          </p:cNvPr>
          <p:cNvCxnSpPr>
            <a:cxnSpLocks/>
          </p:cNvCxnSpPr>
          <p:nvPr/>
        </p:nvCxnSpPr>
        <p:spPr>
          <a:xfrm>
            <a:off x="1937849" y="965605"/>
            <a:ext cx="0" cy="614914"/>
          </a:xfrm>
          <a:prstGeom prst="line">
            <a:avLst/>
          </a:prstGeom>
          <a:ln w="57150" cap="rnd">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Conector reto 95">
            <a:extLst>
              <a:ext uri="{FF2B5EF4-FFF2-40B4-BE49-F238E27FC236}">
                <a16:creationId xmlns:a16="http://schemas.microsoft.com/office/drawing/2014/main" id="{412CAC1A-FCA2-12C3-1FAB-F8995265B029}"/>
              </a:ext>
            </a:extLst>
          </p:cNvPr>
          <p:cNvCxnSpPr>
            <a:cxnSpLocks/>
          </p:cNvCxnSpPr>
          <p:nvPr/>
        </p:nvCxnSpPr>
        <p:spPr>
          <a:xfrm>
            <a:off x="1937849" y="1853935"/>
            <a:ext cx="0" cy="614914"/>
          </a:xfrm>
          <a:prstGeom prst="line">
            <a:avLst/>
          </a:prstGeom>
          <a:ln w="5715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4" name="Conector reto 97">
            <a:extLst>
              <a:ext uri="{FF2B5EF4-FFF2-40B4-BE49-F238E27FC236}">
                <a16:creationId xmlns:a16="http://schemas.microsoft.com/office/drawing/2014/main" id="{FD9662F5-A38F-211A-60D9-8B6149AFF1F6}"/>
              </a:ext>
            </a:extLst>
          </p:cNvPr>
          <p:cNvCxnSpPr>
            <a:cxnSpLocks/>
          </p:cNvCxnSpPr>
          <p:nvPr/>
        </p:nvCxnSpPr>
        <p:spPr>
          <a:xfrm>
            <a:off x="1955925" y="2814086"/>
            <a:ext cx="0" cy="614914"/>
          </a:xfrm>
          <a:prstGeom prst="line">
            <a:avLst/>
          </a:prstGeom>
          <a:ln w="57150" cap="rnd">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6" name="Conector reto 99">
            <a:extLst>
              <a:ext uri="{FF2B5EF4-FFF2-40B4-BE49-F238E27FC236}">
                <a16:creationId xmlns:a16="http://schemas.microsoft.com/office/drawing/2014/main" id="{8AD7A626-16D3-6B60-D8AB-7B8368389E3A}"/>
              </a:ext>
            </a:extLst>
          </p:cNvPr>
          <p:cNvCxnSpPr>
            <a:cxnSpLocks/>
          </p:cNvCxnSpPr>
          <p:nvPr/>
        </p:nvCxnSpPr>
        <p:spPr>
          <a:xfrm>
            <a:off x="1955925" y="3799870"/>
            <a:ext cx="0" cy="614914"/>
          </a:xfrm>
          <a:prstGeom prst="line">
            <a:avLst/>
          </a:prstGeom>
          <a:ln w="57150" cap="rnd">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8" name="Conector reto 101">
            <a:extLst>
              <a:ext uri="{FF2B5EF4-FFF2-40B4-BE49-F238E27FC236}">
                <a16:creationId xmlns:a16="http://schemas.microsoft.com/office/drawing/2014/main" id="{078CFD96-9D1C-5AF2-9677-23BC31ED00B9}"/>
              </a:ext>
            </a:extLst>
          </p:cNvPr>
          <p:cNvCxnSpPr>
            <a:cxnSpLocks/>
          </p:cNvCxnSpPr>
          <p:nvPr/>
        </p:nvCxnSpPr>
        <p:spPr>
          <a:xfrm>
            <a:off x="1942318" y="4698400"/>
            <a:ext cx="0" cy="614914"/>
          </a:xfrm>
          <a:prstGeom prst="line">
            <a:avLst/>
          </a:prstGeom>
          <a:ln w="57150" cap="rnd">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26" name="Conector reto 103">
            <a:extLst>
              <a:ext uri="{FF2B5EF4-FFF2-40B4-BE49-F238E27FC236}">
                <a16:creationId xmlns:a16="http://schemas.microsoft.com/office/drawing/2014/main" id="{9D42BE14-988A-DFC4-F6AC-697F7FD1B9D2}"/>
              </a:ext>
            </a:extLst>
          </p:cNvPr>
          <p:cNvCxnSpPr>
            <a:cxnSpLocks/>
          </p:cNvCxnSpPr>
          <p:nvPr/>
        </p:nvCxnSpPr>
        <p:spPr>
          <a:xfrm>
            <a:off x="1928711" y="5644064"/>
            <a:ext cx="0" cy="614914"/>
          </a:xfrm>
          <a:prstGeom prst="line">
            <a:avLst/>
          </a:prstGeom>
          <a:ln w="57150" cap="rnd">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3627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500"/>
                                        <p:tgtEl>
                                          <p:spTgt spid="12"/>
                                        </p:tgtEl>
                                      </p:cBhvr>
                                    </p:animEffect>
                                  </p:childTnLst>
                                </p:cTn>
                              </p:par>
                            </p:childTnLst>
                          </p:cTn>
                        </p:par>
                        <p:par>
                          <p:cTn id="8" fill="hold">
                            <p:stCondLst>
                              <p:cond delay="500"/>
                            </p:stCondLst>
                            <p:childTnLst>
                              <p:par>
                                <p:cTn id="9" presetID="16" presetClass="entr" presetSubtype="42"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barn(outHorizontal)">
                                      <p:cBhvr>
                                        <p:cTn id="11" dur="500"/>
                                        <p:tgtEl>
                                          <p:spTgt spid="4"/>
                                        </p:tgtEl>
                                      </p:cBhvr>
                                    </p:animEffect>
                                  </p:childTnLst>
                                </p:cTn>
                              </p:par>
                            </p:childTnLst>
                          </p:cTn>
                        </p:par>
                        <p:par>
                          <p:cTn id="12" fill="hold">
                            <p:stCondLst>
                              <p:cond delay="1000"/>
                            </p:stCondLst>
                            <p:childTnLst>
                              <p:par>
                                <p:cTn id="13" presetID="16" presetClass="entr" presetSubtype="42" fill="hold"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barn(outHorizontal)">
                                      <p:cBhvr>
                                        <p:cTn id="15" dur="500"/>
                                        <p:tgtEl>
                                          <p:spTgt spid="6"/>
                                        </p:tgtEl>
                                      </p:cBhvr>
                                    </p:animEffect>
                                  </p:childTnLst>
                                </p:cTn>
                              </p:par>
                            </p:childTnLst>
                          </p:cTn>
                        </p:par>
                        <p:par>
                          <p:cTn id="16" fill="hold">
                            <p:stCondLst>
                              <p:cond delay="1500"/>
                            </p:stCondLst>
                            <p:childTnLst>
                              <p:par>
                                <p:cTn id="17" presetID="16" presetClass="entr" presetSubtype="42" fill="hold" nodeType="after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barn(outHorizontal)">
                                      <p:cBhvr>
                                        <p:cTn id="19" dur="500"/>
                                        <p:tgtEl>
                                          <p:spTgt spid="14"/>
                                        </p:tgtEl>
                                      </p:cBhvr>
                                    </p:animEffect>
                                  </p:childTnLst>
                                </p:cTn>
                              </p:par>
                            </p:childTnLst>
                          </p:cTn>
                        </p:par>
                        <p:par>
                          <p:cTn id="20" fill="hold">
                            <p:stCondLst>
                              <p:cond delay="2000"/>
                            </p:stCondLst>
                            <p:childTnLst>
                              <p:par>
                                <p:cTn id="21" presetID="16" presetClass="entr" presetSubtype="42" fill="hold" nodeType="after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barn(outHorizontal)">
                                      <p:cBhvr>
                                        <p:cTn id="23" dur="500"/>
                                        <p:tgtEl>
                                          <p:spTgt spid="16"/>
                                        </p:tgtEl>
                                      </p:cBhvr>
                                    </p:animEffect>
                                  </p:childTnLst>
                                </p:cTn>
                              </p:par>
                            </p:childTnLst>
                          </p:cTn>
                        </p:par>
                        <p:par>
                          <p:cTn id="24" fill="hold">
                            <p:stCondLst>
                              <p:cond delay="2500"/>
                            </p:stCondLst>
                            <p:childTnLst>
                              <p:par>
                                <p:cTn id="25" presetID="16" presetClass="entr" presetSubtype="42" fill="hold" nodeType="after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barn(outHorizontal)">
                                      <p:cBhvr>
                                        <p:cTn id="27" dur="500"/>
                                        <p:tgtEl>
                                          <p:spTgt spid="18"/>
                                        </p:tgtEl>
                                      </p:cBhvr>
                                    </p:animEffect>
                                  </p:childTnLst>
                                </p:cTn>
                              </p:par>
                            </p:childTnLst>
                          </p:cTn>
                        </p:par>
                        <p:par>
                          <p:cTn id="28" fill="hold">
                            <p:stCondLst>
                              <p:cond delay="3000"/>
                            </p:stCondLst>
                            <p:childTnLst>
                              <p:par>
                                <p:cTn id="29" presetID="16" presetClass="entr" presetSubtype="42" fill="hold" nodeType="afterEffect">
                                  <p:stCondLst>
                                    <p:cond delay="0"/>
                                  </p:stCondLst>
                                  <p:childTnLst>
                                    <p:set>
                                      <p:cBhvr>
                                        <p:cTn id="30" dur="1" fill="hold">
                                          <p:stCondLst>
                                            <p:cond delay="0"/>
                                          </p:stCondLst>
                                        </p:cTn>
                                        <p:tgtEl>
                                          <p:spTgt spid="26"/>
                                        </p:tgtEl>
                                        <p:attrNameLst>
                                          <p:attrName>style.visibility</p:attrName>
                                        </p:attrNameLst>
                                      </p:cBhvr>
                                      <p:to>
                                        <p:strVal val="visible"/>
                                      </p:to>
                                    </p:set>
                                    <p:animEffect transition="in" filter="barn(outHorizontal)">
                                      <p:cBhvr>
                                        <p:cTn id="31"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Agrupar 56">
            <a:extLst>
              <a:ext uri="{FF2B5EF4-FFF2-40B4-BE49-F238E27FC236}">
                <a16:creationId xmlns:a16="http://schemas.microsoft.com/office/drawing/2014/main" id="{D02DB156-FCEF-1E78-77C6-9388690C7BBC}"/>
              </a:ext>
            </a:extLst>
          </p:cNvPr>
          <p:cNvGrpSpPr/>
          <p:nvPr/>
        </p:nvGrpSpPr>
        <p:grpSpPr>
          <a:xfrm>
            <a:off x="-125951" y="-59034"/>
            <a:ext cx="12240129" cy="6884033"/>
            <a:chOff x="11719098" y="-14458"/>
            <a:chExt cx="12240129" cy="6884033"/>
          </a:xfrm>
        </p:grpSpPr>
        <p:grpSp>
          <p:nvGrpSpPr>
            <p:cNvPr id="3" name="Agrupar 21">
              <a:extLst>
                <a:ext uri="{FF2B5EF4-FFF2-40B4-BE49-F238E27FC236}">
                  <a16:creationId xmlns:a16="http://schemas.microsoft.com/office/drawing/2014/main" id="{14750093-0AC7-E2E0-E4E8-FEF5F8CDBF28}"/>
                </a:ext>
              </a:extLst>
            </p:cNvPr>
            <p:cNvGrpSpPr/>
            <p:nvPr/>
          </p:nvGrpSpPr>
          <p:grpSpPr>
            <a:xfrm>
              <a:off x="11767227" y="-14458"/>
              <a:ext cx="12192000" cy="6884033"/>
              <a:chOff x="1805648" y="-26033"/>
              <a:chExt cx="12192000" cy="6884033"/>
            </a:xfrm>
          </p:grpSpPr>
          <p:sp>
            <p:nvSpPr>
              <p:cNvPr id="5" name="Retângulo 15">
                <a:extLst>
                  <a:ext uri="{FF2B5EF4-FFF2-40B4-BE49-F238E27FC236}">
                    <a16:creationId xmlns:a16="http://schemas.microsoft.com/office/drawing/2014/main" id="{F2A44F7B-9EAC-4A91-942B-299D51505A6E}"/>
                  </a:ext>
                </a:extLst>
              </p:cNvPr>
              <p:cNvSpPr/>
              <p:nvPr/>
            </p:nvSpPr>
            <p:spPr>
              <a:xfrm>
                <a:off x="1805648"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sp>
            <p:nvSpPr>
              <p:cNvPr id="6" name="Trapezoide 16">
                <a:extLst>
                  <a:ext uri="{FF2B5EF4-FFF2-40B4-BE49-F238E27FC236}">
                    <a16:creationId xmlns:a16="http://schemas.microsoft.com/office/drawing/2014/main" id="{2E74F98A-AC78-2FCD-F277-4B721DEBEC28}"/>
                  </a:ext>
                </a:extLst>
              </p:cNvPr>
              <p:cNvSpPr/>
              <p:nvPr/>
            </p:nvSpPr>
            <p:spPr>
              <a:xfrm rot="5400000">
                <a:off x="881120" y="898495"/>
                <a:ext cx="2300468" cy="451412"/>
              </a:xfrm>
              <a:prstGeom prst="trapezoid">
                <a:avLst>
                  <a:gd name="adj" fmla="val 73485"/>
                </a:avLst>
              </a:prstGeom>
              <a:gradFill>
                <a:gsLst>
                  <a:gs pos="6000">
                    <a:schemeClr val="accent5">
                      <a:lumMod val="75000"/>
                    </a:schemeClr>
                  </a:gs>
                  <a:gs pos="76000">
                    <a:schemeClr val="accent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grpSp>
        <p:sp>
          <p:nvSpPr>
            <p:cNvPr id="4" name="CaixaDeTexto 51">
              <a:extLst>
                <a:ext uri="{FF2B5EF4-FFF2-40B4-BE49-F238E27FC236}">
                  <a16:creationId xmlns:a16="http://schemas.microsoft.com/office/drawing/2014/main" id="{0C16D060-4741-5EA2-F2E0-F249B72C94D4}"/>
                </a:ext>
              </a:extLst>
            </p:cNvPr>
            <p:cNvSpPr txBox="1"/>
            <p:nvPr/>
          </p:nvSpPr>
          <p:spPr>
            <a:xfrm rot="16200000">
              <a:off x="10931075" y="944845"/>
              <a:ext cx="20992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2800" b="0" i="0" u="none" strike="noStrike" kern="1200" cap="none" spc="0" normalizeH="0" baseline="0" noProof="0">
                  <a:ln>
                    <a:noFill/>
                  </a:ln>
                  <a:effectLst/>
                  <a:uLnTx/>
                  <a:uFillTx/>
                  <a:latin typeface="Bebas Neue" panose="020B0606020202050201" pitchFamily="34" charset="0"/>
                  <a:ea typeface="+mn-ea"/>
                  <a:cs typeface="Arial" panose="020B0604020202020204" pitchFamily="34" charset="0"/>
                </a:rPr>
                <a:t>references</a:t>
              </a:r>
            </a:p>
          </p:txBody>
        </p:sp>
      </p:grpSp>
      <p:sp>
        <p:nvSpPr>
          <p:cNvPr id="12" name="Forma Livre: Forma 3">
            <a:extLst>
              <a:ext uri="{FF2B5EF4-FFF2-40B4-BE49-F238E27FC236}">
                <a16:creationId xmlns:a16="http://schemas.microsoft.com/office/drawing/2014/main" id="{AF173953-EF11-356C-2E96-2FAB9F3B63E0}"/>
              </a:ext>
            </a:extLst>
          </p:cNvPr>
          <p:cNvSpPr/>
          <p:nvPr/>
        </p:nvSpPr>
        <p:spPr>
          <a:xfrm rot="5400000" flipV="1">
            <a:off x="-2154124" y="2876784"/>
            <a:ext cx="7003257" cy="1240476"/>
          </a:xfrm>
          <a:custGeom>
            <a:avLst/>
            <a:gdLst>
              <a:gd name="connsiteX0" fmla="*/ 0 w 12624575"/>
              <a:gd name="connsiteY0" fmla="*/ 915719 h 1785712"/>
              <a:gd name="connsiteX1" fmla="*/ 220582 w 12624575"/>
              <a:gd name="connsiteY1" fmla="*/ 915719 h 1785712"/>
              <a:gd name="connsiteX2" fmla="*/ 882460 w 12624575"/>
              <a:gd name="connsiteY2" fmla="*/ 251072 h 1785712"/>
              <a:gd name="connsiteX3" fmla="*/ 1549865 w 12624575"/>
              <a:gd name="connsiteY3" fmla="*/ 910169 h 1785712"/>
              <a:gd name="connsiteX4" fmla="*/ 1550364 w 12624575"/>
              <a:gd name="connsiteY4" fmla="*/ 910165 h 1785712"/>
              <a:gd name="connsiteX5" fmla="*/ 1569484 w 12624575"/>
              <a:gd name="connsiteY5" fmla="*/ 1085621 h 1785712"/>
              <a:gd name="connsiteX6" fmla="*/ 2439015 w 12624575"/>
              <a:gd name="connsiteY6" fmla="*/ 1785705 h 1785712"/>
              <a:gd name="connsiteX7" fmla="*/ 3302670 w 12624575"/>
              <a:gd name="connsiteY7" fmla="*/ 1078385 h 1785712"/>
              <a:gd name="connsiteX8" fmla="*/ 3320044 w 12624575"/>
              <a:gd name="connsiteY8" fmla="*/ 905558 h 1785712"/>
              <a:gd name="connsiteX9" fmla="*/ 3321922 w 12624575"/>
              <a:gd name="connsiteY9" fmla="*/ 905558 h 1785712"/>
              <a:gd name="connsiteX10" fmla="*/ 3983801 w 12624575"/>
              <a:gd name="connsiteY10" fmla="*/ 240911 h 1785712"/>
              <a:gd name="connsiteX11" fmla="*/ 4651206 w 12624575"/>
              <a:gd name="connsiteY11" fmla="*/ 900008 h 1785712"/>
              <a:gd name="connsiteX12" fmla="*/ 4651705 w 12624575"/>
              <a:gd name="connsiteY12" fmla="*/ 900004 h 1785712"/>
              <a:gd name="connsiteX13" fmla="*/ 4670825 w 12624575"/>
              <a:gd name="connsiteY13" fmla="*/ 1075460 h 1785712"/>
              <a:gd name="connsiteX14" fmla="*/ 5540356 w 12624575"/>
              <a:gd name="connsiteY14" fmla="*/ 1775544 h 1785712"/>
              <a:gd name="connsiteX15" fmla="*/ 6404010 w 12624575"/>
              <a:gd name="connsiteY15" fmla="*/ 1068224 h 1785712"/>
              <a:gd name="connsiteX16" fmla="*/ 6421384 w 12624575"/>
              <a:gd name="connsiteY16" fmla="*/ 895397 h 1785712"/>
              <a:gd name="connsiteX17" fmla="*/ 6423262 w 12624575"/>
              <a:gd name="connsiteY17" fmla="*/ 895397 h 1785712"/>
              <a:gd name="connsiteX18" fmla="*/ 7085140 w 12624575"/>
              <a:gd name="connsiteY18" fmla="*/ 230750 h 1785712"/>
              <a:gd name="connsiteX19" fmla="*/ 7752545 w 12624575"/>
              <a:gd name="connsiteY19" fmla="*/ 889847 h 1785712"/>
              <a:gd name="connsiteX20" fmla="*/ 7753045 w 12624575"/>
              <a:gd name="connsiteY20" fmla="*/ 889843 h 1785712"/>
              <a:gd name="connsiteX21" fmla="*/ 7772164 w 12624575"/>
              <a:gd name="connsiteY21" fmla="*/ 1065299 h 1785712"/>
              <a:gd name="connsiteX22" fmla="*/ 8641695 w 12624575"/>
              <a:gd name="connsiteY22" fmla="*/ 1765383 h 1785712"/>
              <a:gd name="connsiteX23" fmla="*/ 9505350 w 12624575"/>
              <a:gd name="connsiteY23" fmla="*/ 1058063 h 1785712"/>
              <a:gd name="connsiteX24" fmla="*/ 9522724 w 12624575"/>
              <a:gd name="connsiteY24" fmla="*/ 885236 h 1785712"/>
              <a:gd name="connsiteX25" fmla="*/ 9524602 w 12624575"/>
              <a:gd name="connsiteY25" fmla="*/ 885236 h 1785712"/>
              <a:gd name="connsiteX26" fmla="*/ 10186480 w 12624575"/>
              <a:gd name="connsiteY26" fmla="*/ 220589 h 1785712"/>
              <a:gd name="connsiteX27" fmla="*/ 10853885 w 12624575"/>
              <a:gd name="connsiteY27" fmla="*/ 879686 h 1785712"/>
              <a:gd name="connsiteX28" fmla="*/ 10854384 w 12624575"/>
              <a:gd name="connsiteY28" fmla="*/ 879682 h 1785712"/>
              <a:gd name="connsiteX29" fmla="*/ 10873505 w 12624575"/>
              <a:gd name="connsiteY29" fmla="*/ 1055138 h 1785712"/>
              <a:gd name="connsiteX30" fmla="*/ 11743035 w 12624575"/>
              <a:gd name="connsiteY30" fmla="*/ 1755222 h 1785712"/>
              <a:gd name="connsiteX31" fmla="*/ 12624575 w 12624575"/>
              <a:gd name="connsiteY31" fmla="*/ 869994 h 1785712"/>
              <a:gd name="connsiteX32" fmla="*/ 12403993 w 12624575"/>
              <a:gd name="connsiteY32" fmla="*/ 869994 h 1785712"/>
              <a:gd name="connsiteX33" fmla="*/ 11742115 w 12624575"/>
              <a:gd name="connsiteY33" fmla="*/ 1534641 h 1785712"/>
              <a:gd name="connsiteX34" fmla="*/ 11074710 w 12624575"/>
              <a:gd name="connsiteY34" fmla="*/ 875544 h 1785712"/>
              <a:gd name="connsiteX35" fmla="*/ 11074211 w 12624575"/>
              <a:gd name="connsiteY35" fmla="*/ 875548 h 1785712"/>
              <a:gd name="connsiteX36" fmla="*/ 11055091 w 12624575"/>
              <a:gd name="connsiteY36" fmla="*/ 700092 h 1785712"/>
              <a:gd name="connsiteX37" fmla="*/ 10185560 w 12624575"/>
              <a:gd name="connsiteY37" fmla="*/ 8 h 1785712"/>
              <a:gd name="connsiteX38" fmla="*/ 9321906 w 12624575"/>
              <a:gd name="connsiteY38" fmla="*/ 707328 h 1785712"/>
              <a:gd name="connsiteX39" fmla="*/ 9304531 w 12624575"/>
              <a:gd name="connsiteY39" fmla="*/ 880155 h 1785712"/>
              <a:gd name="connsiteX40" fmla="*/ 9302653 w 12624575"/>
              <a:gd name="connsiteY40" fmla="*/ 880155 h 1785712"/>
              <a:gd name="connsiteX41" fmla="*/ 8640775 w 12624575"/>
              <a:gd name="connsiteY41" fmla="*/ 1544802 h 1785712"/>
              <a:gd name="connsiteX42" fmla="*/ 7973370 w 12624575"/>
              <a:gd name="connsiteY42" fmla="*/ 885705 h 1785712"/>
              <a:gd name="connsiteX43" fmla="*/ 7972871 w 12624575"/>
              <a:gd name="connsiteY43" fmla="*/ 885709 h 1785712"/>
              <a:gd name="connsiteX44" fmla="*/ 7953751 w 12624575"/>
              <a:gd name="connsiteY44" fmla="*/ 710253 h 1785712"/>
              <a:gd name="connsiteX45" fmla="*/ 7084220 w 12624575"/>
              <a:gd name="connsiteY45" fmla="*/ 10169 h 1785712"/>
              <a:gd name="connsiteX46" fmla="*/ 6220566 w 12624575"/>
              <a:gd name="connsiteY46" fmla="*/ 717489 h 1785712"/>
              <a:gd name="connsiteX47" fmla="*/ 6203192 w 12624575"/>
              <a:gd name="connsiteY47" fmla="*/ 890316 h 1785712"/>
              <a:gd name="connsiteX48" fmla="*/ 6201313 w 12624575"/>
              <a:gd name="connsiteY48" fmla="*/ 890316 h 1785712"/>
              <a:gd name="connsiteX49" fmla="*/ 5539435 w 12624575"/>
              <a:gd name="connsiteY49" fmla="*/ 1554963 h 1785712"/>
              <a:gd name="connsiteX50" fmla="*/ 4872031 w 12624575"/>
              <a:gd name="connsiteY50" fmla="*/ 895866 h 1785712"/>
              <a:gd name="connsiteX51" fmla="*/ 4871532 w 12624575"/>
              <a:gd name="connsiteY51" fmla="*/ 895870 h 1785712"/>
              <a:gd name="connsiteX52" fmla="*/ 4852411 w 12624575"/>
              <a:gd name="connsiteY52" fmla="*/ 720414 h 1785712"/>
              <a:gd name="connsiteX53" fmla="*/ 3982881 w 12624575"/>
              <a:gd name="connsiteY53" fmla="*/ 20330 h 1785712"/>
              <a:gd name="connsiteX54" fmla="*/ 3119226 w 12624575"/>
              <a:gd name="connsiteY54" fmla="*/ 727650 h 1785712"/>
              <a:gd name="connsiteX55" fmla="*/ 3101851 w 12624575"/>
              <a:gd name="connsiteY55" fmla="*/ 900477 h 1785712"/>
              <a:gd name="connsiteX56" fmla="*/ 3099973 w 12624575"/>
              <a:gd name="connsiteY56" fmla="*/ 900477 h 1785712"/>
              <a:gd name="connsiteX57" fmla="*/ 2438095 w 12624575"/>
              <a:gd name="connsiteY57" fmla="*/ 1565124 h 1785712"/>
              <a:gd name="connsiteX58" fmla="*/ 1770690 w 12624575"/>
              <a:gd name="connsiteY58" fmla="*/ 906027 h 1785712"/>
              <a:gd name="connsiteX59" fmla="*/ 1770191 w 12624575"/>
              <a:gd name="connsiteY59" fmla="*/ 906031 h 1785712"/>
              <a:gd name="connsiteX60" fmla="*/ 1751071 w 12624575"/>
              <a:gd name="connsiteY60" fmla="*/ 730575 h 1785712"/>
              <a:gd name="connsiteX61" fmla="*/ 881540 w 12624575"/>
              <a:gd name="connsiteY61" fmla="*/ 30491 h 1785712"/>
              <a:gd name="connsiteX62" fmla="*/ 0 w 12624575"/>
              <a:gd name="connsiteY62" fmla="*/ 915719 h 1785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2624575" h="1785712">
                <a:moveTo>
                  <a:pt x="0" y="915719"/>
                </a:moveTo>
                <a:lnTo>
                  <a:pt x="220582" y="915719"/>
                </a:lnTo>
                <a:cubicBezTo>
                  <a:pt x="220582" y="549725"/>
                  <a:pt x="516469" y="252600"/>
                  <a:pt x="882460" y="251072"/>
                </a:cubicBezTo>
                <a:cubicBezTo>
                  <a:pt x="1248451" y="249544"/>
                  <a:pt x="1546809" y="544187"/>
                  <a:pt x="1549865" y="910169"/>
                </a:cubicBezTo>
                <a:lnTo>
                  <a:pt x="1550364" y="910165"/>
                </a:lnTo>
                <a:lnTo>
                  <a:pt x="1569484" y="1085621"/>
                </a:lnTo>
                <a:cubicBezTo>
                  <a:pt x="1654936" y="1487255"/>
                  <a:pt x="2012492" y="1787486"/>
                  <a:pt x="2439015" y="1785705"/>
                </a:cubicBezTo>
                <a:cubicBezTo>
                  <a:pt x="2865538" y="1783925"/>
                  <a:pt x="3220575" y="1480719"/>
                  <a:pt x="3302670" y="1078385"/>
                </a:cubicBezTo>
                <a:lnTo>
                  <a:pt x="3320044" y="905558"/>
                </a:lnTo>
                <a:lnTo>
                  <a:pt x="3321922" y="905558"/>
                </a:lnTo>
                <a:cubicBezTo>
                  <a:pt x="3321922" y="539564"/>
                  <a:pt x="3617810" y="242439"/>
                  <a:pt x="3983801" y="240911"/>
                </a:cubicBezTo>
                <a:cubicBezTo>
                  <a:pt x="4349792" y="239383"/>
                  <a:pt x="4648150" y="534026"/>
                  <a:pt x="4651206" y="900008"/>
                </a:cubicBezTo>
                <a:lnTo>
                  <a:pt x="4651705" y="900004"/>
                </a:lnTo>
                <a:lnTo>
                  <a:pt x="4670825" y="1075460"/>
                </a:lnTo>
                <a:cubicBezTo>
                  <a:pt x="4756276" y="1477094"/>
                  <a:pt x="5113832" y="1777325"/>
                  <a:pt x="5540356" y="1775544"/>
                </a:cubicBezTo>
                <a:cubicBezTo>
                  <a:pt x="5966879" y="1773764"/>
                  <a:pt x="6321915" y="1470558"/>
                  <a:pt x="6404010" y="1068224"/>
                </a:cubicBezTo>
                <a:lnTo>
                  <a:pt x="6421384" y="895397"/>
                </a:lnTo>
                <a:lnTo>
                  <a:pt x="6423262" y="895397"/>
                </a:lnTo>
                <a:cubicBezTo>
                  <a:pt x="6423262" y="529403"/>
                  <a:pt x="6719149" y="232278"/>
                  <a:pt x="7085140" y="230750"/>
                </a:cubicBezTo>
                <a:cubicBezTo>
                  <a:pt x="7451131" y="229222"/>
                  <a:pt x="7749490" y="523865"/>
                  <a:pt x="7752545" y="889847"/>
                </a:cubicBezTo>
                <a:lnTo>
                  <a:pt x="7753045" y="889843"/>
                </a:lnTo>
                <a:lnTo>
                  <a:pt x="7772164" y="1065299"/>
                </a:lnTo>
                <a:cubicBezTo>
                  <a:pt x="7857616" y="1466933"/>
                  <a:pt x="8215172" y="1767163"/>
                  <a:pt x="8641695" y="1765383"/>
                </a:cubicBezTo>
                <a:cubicBezTo>
                  <a:pt x="9068218" y="1763602"/>
                  <a:pt x="9423255" y="1460397"/>
                  <a:pt x="9505350" y="1058063"/>
                </a:cubicBezTo>
                <a:lnTo>
                  <a:pt x="9522724" y="885236"/>
                </a:lnTo>
                <a:lnTo>
                  <a:pt x="9524602" y="885236"/>
                </a:lnTo>
                <a:cubicBezTo>
                  <a:pt x="9524602" y="519242"/>
                  <a:pt x="9820489" y="222117"/>
                  <a:pt x="10186480" y="220589"/>
                </a:cubicBezTo>
                <a:cubicBezTo>
                  <a:pt x="10552471" y="219061"/>
                  <a:pt x="10850829" y="513704"/>
                  <a:pt x="10853885" y="879686"/>
                </a:cubicBezTo>
                <a:lnTo>
                  <a:pt x="10854384" y="879682"/>
                </a:lnTo>
                <a:lnTo>
                  <a:pt x="10873505" y="1055138"/>
                </a:lnTo>
                <a:cubicBezTo>
                  <a:pt x="10958956" y="1456772"/>
                  <a:pt x="11316512" y="1757002"/>
                  <a:pt x="11743035" y="1755222"/>
                </a:cubicBezTo>
                <a:cubicBezTo>
                  <a:pt x="12230490" y="1753187"/>
                  <a:pt x="12624575" y="1357454"/>
                  <a:pt x="12624575" y="869994"/>
                </a:cubicBezTo>
                <a:lnTo>
                  <a:pt x="12403993" y="869994"/>
                </a:lnTo>
                <a:cubicBezTo>
                  <a:pt x="12403993" y="1235988"/>
                  <a:pt x="12108106" y="1533113"/>
                  <a:pt x="11742115" y="1534641"/>
                </a:cubicBezTo>
                <a:cubicBezTo>
                  <a:pt x="11376124" y="1536169"/>
                  <a:pt x="11077766" y="1241526"/>
                  <a:pt x="11074710" y="875544"/>
                </a:cubicBezTo>
                <a:lnTo>
                  <a:pt x="11074211" y="875548"/>
                </a:lnTo>
                <a:lnTo>
                  <a:pt x="11055091" y="700092"/>
                </a:lnTo>
                <a:cubicBezTo>
                  <a:pt x="10969640" y="298458"/>
                  <a:pt x="10612083" y="-1773"/>
                  <a:pt x="10185560" y="8"/>
                </a:cubicBezTo>
                <a:cubicBezTo>
                  <a:pt x="9759037" y="1789"/>
                  <a:pt x="9404000" y="304994"/>
                  <a:pt x="9321906" y="707328"/>
                </a:cubicBezTo>
                <a:lnTo>
                  <a:pt x="9304531" y="880155"/>
                </a:lnTo>
                <a:lnTo>
                  <a:pt x="9302653" y="880155"/>
                </a:lnTo>
                <a:cubicBezTo>
                  <a:pt x="9302653" y="1246149"/>
                  <a:pt x="9006766" y="1543274"/>
                  <a:pt x="8640775" y="1544802"/>
                </a:cubicBezTo>
                <a:cubicBezTo>
                  <a:pt x="8274784" y="1546330"/>
                  <a:pt x="7976426" y="1251687"/>
                  <a:pt x="7973370" y="885705"/>
                </a:cubicBezTo>
                <a:lnTo>
                  <a:pt x="7972871" y="885709"/>
                </a:lnTo>
                <a:lnTo>
                  <a:pt x="7953751" y="710253"/>
                </a:lnTo>
                <a:cubicBezTo>
                  <a:pt x="7868300" y="308619"/>
                  <a:pt x="7510744" y="8388"/>
                  <a:pt x="7084220" y="10169"/>
                </a:cubicBezTo>
                <a:cubicBezTo>
                  <a:pt x="6657697" y="11950"/>
                  <a:pt x="6302661" y="315155"/>
                  <a:pt x="6220566" y="717489"/>
                </a:cubicBezTo>
                <a:lnTo>
                  <a:pt x="6203192" y="890316"/>
                </a:lnTo>
                <a:lnTo>
                  <a:pt x="6201313" y="890316"/>
                </a:lnTo>
                <a:cubicBezTo>
                  <a:pt x="6201313" y="1256310"/>
                  <a:pt x="5905426" y="1553435"/>
                  <a:pt x="5539435" y="1554963"/>
                </a:cubicBezTo>
                <a:cubicBezTo>
                  <a:pt x="5173445" y="1556491"/>
                  <a:pt x="4875087" y="1261848"/>
                  <a:pt x="4872031" y="895866"/>
                </a:cubicBezTo>
                <a:lnTo>
                  <a:pt x="4871532" y="895870"/>
                </a:lnTo>
                <a:lnTo>
                  <a:pt x="4852411" y="720414"/>
                </a:lnTo>
                <a:cubicBezTo>
                  <a:pt x="4766960" y="318780"/>
                  <a:pt x="4409404" y="18549"/>
                  <a:pt x="3982881" y="20330"/>
                </a:cubicBezTo>
                <a:cubicBezTo>
                  <a:pt x="3556358" y="22111"/>
                  <a:pt x="3201321" y="325316"/>
                  <a:pt x="3119226" y="727650"/>
                </a:cubicBezTo>
                <a:lnTo>
                  <a:pt x="3101851" y="900477"/>
                </a:lnTo>
                <a:lnTo>
                  <a:pt x="3099973" y="900477"/>
                </a:lnTo>
                <a:cubicBezTo>
                  <a:pt x="3099973" y="1266471"/>
                  <a:pt x="2804086" y="1563596"/>
                  <a:pt x="2438095" y="1565124"/>
                </a:cubicBezTo>
                <a:cubicBezTo>
                  <a:pt x="2072104" y="1566652"/>
                  <a:pt x="1773746" y="1272009"/>
                  <a:pt x="1770690" y="906027"/>
                </a:cubicBezTo>
                <a:lnTo>
                  <a:pt x="1770191" y="906031"/>
                </a:lnTo>
                <a:lnTo>
                  <a:pt x="1751071" y="730575"/>
                </a:lnTo>
                <a:cubicBezTo>
                  <a:pt x="1665620" y="328941"/>
                  <a:pt x="1308063" y="28710"/>
                  <a:pt x="881540" y="30491"/>
                </a:cubicBezTo>
                <a:cubicBezTo>
                  <a:pt x="394085" y="32526"/>
                  <a:pt x="0" y="428259"/>
                  <a:pt x="0" y="915719"/>
                </a:cubicBezTo>
                <a:close/>
              </a:path>
            </a:pathLst>
          </a:custGeom>
          <a:solidFill>
            <a:schemeClr val="bg1">
              <a:lumMod val="95000"/>
            </a:schemeClr>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13" name="Conector reto 64">
            <a:extLst>
              <a:ext uri="{FF2B5EF4-FFF2-40B4-BE49-F238E27FC236}">
                <a16:creationId xmlns:a16="http://schemas.microsoft.com/office/drawing/2014/main" id="{635DE453-FBD4-E280-D290-A290D2002488}"/>
              </a:ext>
            </a:extLst>
          </p:cNvPr>
          <p:cNvCxnSpPr>
            <a:cxnSpLocks/>
          </p:cNvCxnSpPr>
          <p:nvPr/>
        </p:nvCxnSpPr>
        <p:spPr>
          <a:xfrm>
            <a:off x="1965063" y="625426"/>
            <a:ext cx="0" cy="614914"/>
          </a:xfrm>
          <a:prstGeom prst="line">
            <a:avLst/>
          </a:prstGeom>
          <a:ln w="57150" cap="rnd">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Conector reto 95">
            <a:extLst>
              <a:ext uri="{FF2B5EF4-FFF2-40B4-BE49-F238E27FC236}">
                <a16:creationId xmlns:a16="http://schemas.microsoft.com/office/drawing/2014/main" id="{573B06D7-20FB-14CF-6E6C-DEC796C4AADA}"/>
              </a:ext>
            </a:extLst>
          </p:cNvPr>
          <p:cNvCxnSpPr>
            <a:cxnSpLocks/>
          </p:cNvCxnSpPr>
          <p:nvPr/>
        </p:nvCxnSpPr>
        <p:spPr>
          <a:xfrm>
            <a:off x="1965063" y="1554578"/>
            <a:ext cx="0" cy="614914"/>
          </a:xfrm>
          <a:prstGeom prst="line">
            <a:avLst/>
          </a:prstGeom>
          <a:ln w="5715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5" name="Conector reto 97">
            <a:extLst>
              <a:ext uri="{FF2B5EF4-FFF2-40B4-BE49-F238E27FC236}">
                <a16:creationId xmlns:a16="http://schemas.microsoft.com/office/drawing/2014/main" id="{CFCAB8B1-AB01-3EC7-0F32-7EE59600E4A6}"/>
              </a:ext>
            </a:extLst>
          </p:cNvPr>
          <p:cNvCxnSpPr>
            <a:cxnSpLocks/>
          </p:cNvCxnSpPr>
          <p:nvPr/>
        </p:nvCxnSpPr>
        <p:spPr>
          <a:xfrm>
            <a:off x="1955925" y="2814086"/>
            <a:ext cx="0" cy="614914"/>
          </a:xfrm>
          <a:prstGeom prst="line">
            <a:avLst/>
          </a:prstGeom>
          <a:ln w="57150" cap="rnd">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6" name="Conector reto 99">
            <a:extLst>
              <a:ext uri="{FF2B5EF4-FFF2-40B4-BE49-F238E27FC236}">
                <a16:creationId xmlns:a16="http://schemas.microsoft.com/office/drawing/2014/main" id="{1F23BF29-294D-EC80-5DAE-FEDB43B58D12}"/>
              </a:ext>
            </a:extLst>
          </p:cNvPr>
          <p:cNvCxnSpPr>
            <a:cxnSpLocks/>
          </p:cNvCxnSpPr>
          <p:nvPr/>
        </p:nvCxnSpPr>
        <p:spPr>
          <a:xfrm>
            <a:off x="1955925" y="3949549"/>
            <a:ext cx="0" cy="614914"/>
          </a:xfrm>
          <a:prstGeom prst="line">
            <a:avLst/>
          </a:prstGeom>
          <a:ln w="57150" cap="rnd">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Conector reto 101">
            <a:extLst>
              <a:ext uri="{FF2B5EF4-FFF2-40B4-BE49-F238E27FC236}">
                <a16:creationId xmlns:a16="http://schemas.microsoft.com/office/drawing/2014/main" id="{B9814E8A-6A77-CC3D-0100-56729D8CB684}"/>
              </a:ext>
            </a:extLst>
          </p:cNvPr>
          <p:cNvCxnSpPr>
            <a:cxnSpLocks/>
          </p:cNvCxnSpPr>
          <p:nvPr/>
        </p:nvCxnSpPr>
        <p:spPr>
          <a:xfrm>
            <a:off x="1955925" y="4902507"/>
            <a:ext cx="0" cy="614914"/>
          </a:xfrm>
          <a:prstGeom prst="line">
            <a:avLst/>
          </a:prstGeom>
          <a:ln w="57150" cap="rnd">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18" name="Conector reto 103">
            <a:extLst>
              <a:ext uri="{FF2B5EF4-FFF2-40B4-BE49-F238E27FC236}">
                <a16:creationId xmlns:a16="http://schemas.microsoft.com/office/drawing/2014/main" id="{0F051554-CF10-E11C-4173-BF3BA97FC8A1}"/>
              </a:ext>
            </a:extLst>
          </p:cNvPr>
          <p:cNvCxnSpPr>
            <a:cxnSpLocks/>
          </p:cNvCxnSpPr>
          <p:nvPr/>
        </p:nvCxnSpPr>
        <p:spPr>
          <a:xfrm>
            <a:off x="1969532" y="5793743"/>
            <a:ext cx="0" cy="614914"/>
          </a:xfrm>
          <a:prstGeom prst="line">
            <a:avLst/>
          </a:prstGeom>
          <a:ln w="57150" cap="rnd">
            <a:solidFill>
              <a:schemeClr val="accent6"/>
            </a:solidFill>
          </a:ln>
        </p:spPr>
        <p:style>
          <a:lnRef idx="1">
            <a:schemeClr val="accent1"/>
          </a:lnRef>
          <a:fillRef idx="0">
            <a:schemeClr val="accent1"/>
          </a:fillRef>
          <a:effectRef idx="0">
            <a:schemeClr val="accent1"/>
          </a:effectRef>
          <a:fontRef idx="minor">
            <a:schemeClr val="tx1"/>
          </a:fontRef>
        </p:style>
      </p:cxnSp>
      <p:sp>
        <p:nvSpPr>
          <p:cNvPr id="19" name="Elipse 72">
            <a:extLst>
              <a:ext uri="{FF2B5EF4-FFF2-40B4-BE49-F238E27FC236}">
                <a16:creationId xmlns:a16="http://schemas.microsoft.com/office/drawing/2014/main" id="{20141EC1-E502-1A51-6A31-2B9A4B31D273}"/>
              </a:ext>
            </a:extLst>
          </p:cNvPr>
          <p:cNvSpPr/>
          <p:nvPr/>
        </p:nvSpPr>
        <p:spPr>
          <a:xfrm>
            <a:off x="852581" y="930019"/>
            <a:ext cx="745200" cy="745200"/>
          </a:xfrm>
          <a:prstGeom prst="ellipse">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Elipse 70">
            <a:extLst>
              <a:ext uri="{FF2B5EF4-FFF2-40B4-BE49-F238E27FC236}">
                <a16:creationId xmlns:a16="http://schemas.microsoft.com/office/drawing/2014/main" id="{1E1E0984-3ACA-83F8-98CF-B2AE4CB1C534}"/>
              </a:ext>
            </a:extLst>
          </p:cNvPr>
          <p:cNvSpPr/>
          <p:nvPr/>
        </p:nvSpPr>
        <p:spPr>
          <a:xfrm>
            <a:off x="1086431" y="1713914"/>
            <a:ext cx="745200" cy="745200"/>
          </a:xfrm>
          <a:prstGeom prst="ellipse">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Elipse 68">
            <a:extLst>
              <a:ext uri="{FF2B5EF4-FFF2-40B4-BE49-F238E27FC236}">
                <a16:creationId xmlns:a16="http://schemas.microsoft.com/office/drawing/2014/main" id="{34C41EC0-0AFA-55AF-EA54-64D3F902C234}"/>
              </a:ext>
            </a:extLst>
          </p:cNvPr>
          <p:cNvSpPr/>
          <p:nvPr/>
        </p:nvSpPr>
        <p:spPr>
          <a:xfrm>
            <a:off x="950215" y="2638381"/>
            <a:ext cx="745200" cy="745200"/>
          </a:xfrm>
          <a:prstGeom prst="ellipse">
            <a:avLst/>
          </a:prstGeom>
          <a:solidFill>
            <a:schemeClr val="accent3"/>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Elipse 66">
            <a:extLst>
              <a:ext uri="{FF2B5EF4-FFF2-40B4-BE49-F238E27FC236}">
                <a16:creationId xmlns:a16="http://schemas.microsoft.com/office/drawing/2014/main" id="{4F52CE91-4A5B-67F4-1ABF-989E0B64227D}"/>
              </a:ext>
            </a:extLst>
          </p:cNvPr>
          <p:cNvSpPr/>
          <p:nvPr/>
        </p:nvSpPr>
        <p:spPr>
          <a:xfrm>
            <a:off x="1077085" y="3579823"/>
            <a:ext cx="745831" cy="745831"/>
          </a:xfrm>
          <a:prstGeom prst="ellipse">
            <a:avLst/>
          </a:prstGeom>
          <a:solidFill>
            <a:schemeClr val="accent4"/>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Elipse 85">
            <a:extLst>
              <a:ext uri="{FF2B5EF4-FFF2-40B4-BE49-F238E27FC236}">
                <a16:creationId xmlns:a16="http://schemas.microsoft.com/office/drawing/2014/main" id="{B2C58357-DE62-6F4A-9571-4DCC8AE93849}"/>
              </a:ext>
            </a:extLst>
          </p:cNvPr>
          <p:cNvSpPr/>
          <p:nvPr/>
        </p:nvSpPr>
        <p:spPr>
          <a:xfrm>
            <a:off x="856405" y="4485550"/>
            <a:ext cx="773045" cy="841081"/>
          </a:xfrm>
          <a:prstGeom prst="ellipse">
            <a:avLst/>
          </a:prstGeom>
          <a:solidFill>
            <a:schemeClr val="accent5"/>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Elipse 88">
            <a:extLst>
              <a:ext uri="{FF2B5EF4-FFF2-40B4-BE49-F238E27FC236}">
                <a16:creationId xmlns:a16="http://schemas.microsoft.com/office/drawing/2014/main" id="{9EC0D135-933B-D0E7-16B5-A54D28F762BD}"/>
              </a:ext>
            </a:extLst>
          </p:cNvPr>
          <p:cNvSpPr/>
          <p:nvPr/>
        </p:nvSpPr>
        <p:spPr>
          <a:xfrm>
            <a:off x="1082836" y="5415215"/>
            <a:ext cx="745831" cy="745831"/>
          </a:xfrm>
          <a:prstGeom prst="ellipse">
            <a:avLst/>
          </a:prstGeom>
          <a:solidFill>
            <a:schemeClr val="accent6"/>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50E6C353-1759-1D89-9B4D-3775EEBF1CDE}"/>
              </a:ext>
            </a:extLst>
          </p:cNvPr>
          <p:cNvPicPr/>
          <p:nvPr/>
        </p:nvPicPr>
        <p:blipFill>
          <a:blip r:embed="rId2"/>
          <a:stretch>
            <a:fillRect/>
          </a:stretch>
        </p:blipFill>
        <p:spPr>
          <a:xfrm>
            <a:off x="2205405" y="625426"/>
            <a:ext cx="8154367" cy="5315395"/>
          </a:xfrm>
          <a:prstGeom prst="rect">
            <a:avLst/>
          </a:prstGeom>
        </p:spPr>
      </p:pic>
    </p:spTree>
    <p:extLst>
      <p:ext uri="{BB962C8B-B14F-4D97-AF65-F5344CB8AC3E}">
        <p14:creationId xmlns:p14="http://schemas.microsoft.com/office/powerpoint/2010/main" val="2090059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500"/>
                                        <p:tgtEl>
                                          <p:spTgt spid="12"/>
                                        </p:tgtEl>
                                      </p:cBhvr>
                                    </p:animEffect>
                                  </p:childTnLst>
                                </p:cTn>
                              </p:par>
                            </p:childTnLst>
                          </p:cTn>
                        </p:par>
                        <p:par>
                          <p:cTn id="8" fill="hold">
                            <p:stCondLst>
                              <p:cond delay="500"/>
                            </p:stCondLst>
                            <p:childTnLst>
                              <p:par>
                                <p:cTn id="9" presetID="16" presetClass="entr" presetSubtype="42" fill="hold"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barn(outHorizontal)">
                                      <p:cBhvr>
                                        <p:cTn id="11" dur="500"/>
                                        <p:tgtEl>
                                          <p:spTgt spid="13"/>
                                        </p:tgtEl>
                                      </p:cBhvr>
                                    </p:animEffect>
                                  </p:childTnLst>
                                </p:cTn>
                              </p:par>
                            </p:childTnLst>
                          </p:cTn>
                        </p:par>
                        <p:par>
                          <p:cTn id="12" fill="hold">
                            <p:stCondLst>
                              <p:cond delay="1000"/>
                            </p:stCondLst>
                            <p:childTnLst>
                              <p:par>
                                <p:cTn id="13" presetID="16" presetClass="entr" presetSubtype="42" fill="hold" nodeType="after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barn(outHorizontal)">
                                      <p:cBhvr>
                                        <p:cTn id="15" dur="500"/>
                                        <p:tgtEl>
                                          <p:spTgt spid="14"/>
                                        </p:tgtEl>
                                      </p:cBhvr>
                                    </p:animEffect>
                                  </p:childTnLst>
                                </p:cTn>
                              </p:par>
                            </p:childTnLst>
                          </p:cTn>
                        </p:par>
                        <p:par>
                          <p:cTn id="16" fill="hold">
                            <p:stCondLst>
                              <p:cond delay="1500"/>
                            </p:stCondLst>
                            <p:childTnLst>
                              <p:par>
                                <p:cTn id="17" presetID="16" presetClass="entr" presetSubtype="42" fill="hold" nodeType="after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barn(outHorizontal)">
                                      <p:cBhvr>
                                        <p:cTn id="19" dur="500"/>
                                        <p:tgtEl>
                                          <p:spTgt spid="15"/>
                                        </p:tgtEl>
                                      </p:cBhvr>
                                    </p:animEffect>
                                  </p:childTnLst>
                                </p:cTn>
                              </p:par>
                            </p:childTnLst>
                          </p:cTn>
                        </p:par>
                        <p:par>
                          <p:cTn id="20" fill="hold">
                            <p:stCondLst>
                              <p:cond delay="2000"/>
                            </p:stCondLst>
                            <p:childTnLst>
                              <p:par>
                                <p:cTn id="21" presetID="16" presetClass="entr" presetSubtype="42" fill="hold" nodeType="after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barn(outHorizontal)">
                                      <p:cBhvr>
                                        <p:cTn id="23" dur="500"/>
                                        <p:tgtEl>
                                          <p:spTgt spid="16"/>
                                        </p:tgtEl>
                                      </p:cBhvr>
                                    </p:animEffect>
                                  </p:childTnLst>
                                </p:cTn>
                              </p:par>
                            </p:childTnLst>
                          </p:cTn>
                        </p:par>
                        <p:par>
                          <p:cTn id="24" fill="hold">
                            <p:stCondLst>
                              <p:cond delay="2500"/>
                            </p:stCondLst>
                            <p:childTnLst>
                              <p:par>
                                <p:cTn id="25" presetID="16" presetClass="entr" presetSubtype="42" fill="hold" nodeType="after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barn(outHorizontal)">
                                      <p:cBhvr>
                                        <p:cTn id="27" dur="500"/>
                                        <p:tgtEl>
                                          <p:spTgt spid="17"/>
                                        </p:tgtEl>
                                      </p:cBhvr>
                                    </p:animEffect>
                                  </p:childTnLst>
                                </p:cTn>
                              </p:par>
                            </p:childTnLst>
                          </p:cTn>
                        </p:par>
                        <p:par>
                          <p:cTn id="28" fill="hold">
                            <p:stCondLst>
                              <p:cond delay="3000"/>
                            </p:stCondLst>
                            <p:childTnLst>
                              <p:par>
                                <p:cTn id="29" presetID="16" presetClass="entr" presetSubtype="42" fill="hold" nodeType="afterEffect">
                                  <p:stCondLst>
                                    <p:cond delay="0"/>
                                  </p:stCondLst>
                                  <p:childTnLst>
                                    <p:set>
                                      <p:cBhvr>
                                        <p:cTn id="30" dur="1" fill="hold">
                                          <p:stCondLst>
                                            <p:cond delay="0"/>
                                          </p:stCondLst>
                                        </p:cTn>
                                        <p:tgtEl>
                                          <p:spTgt spid="18"/>
                                        </p:tgtEl>
                                        <p:attrNameLst>
                                          <p:attrName>style.visibility</p:attrName>
                                        </p:attrNameLst>
                                      </p:cBhvr>
                                      <p:to>
                                        <p:strVal val="visible"/>
                                      </p:to>
                                    </p:set>
                                    <p:animEffect transition="in" filter="barn(outHorizontal)">
                                      <p:cBhvr>
                                        <p:cTn id="31"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 name="Agrupar 21">
            <a:extLst>
              <a:ext uri="{FF2B5EF4-FFF2-40B4-BE49-F238E27FC236}">
                <a16:creationId xmlns:a16="http://schemas.microsoft.com/office/drawing/2014/main" id="{D28C2309-53C1-4BF0-9E69-4B12B3CEAB1D}"/>
              </a:ext>
            </a:extLst>
          </p:cNvPr>
          <p:cNvGrpSpPr/>
          <p:nvPr/>
        </p:nvGrpSpPr>
        <p:grpSpPr>
          <a:xfrm>
            <a:off x="90779" y="0"/>
            <a:ext cx="12192000" cy="6884033"/>
            <a:chOff x="1805648" y="-26033"/>
            <a:chExt cx="12192000" cy="6884033"/>
          </a:xfrm>
        </p:grpSpPr>
        <p:sp>
          <p:nvSpPr>
            <p:cNvPr id="16" name="Retângulo 15">
              <a:extLst>
                <a:ext uri="{FF2B5EF4-FFF2-40B4-BE49-F238E27FC236}">
                  <a16:creationId xmlns:a16="http://schemas.microsoft.com/office/drawing/2014/main" id="{CD8E1AD8-E21D-459A-B1B2-004EE3FB62F6}"/>
                </a:ext>
              </a:extLst>
            </p:cNvPr>
            <p:cNvSpPr/>
            <p:nvPr/>
          </p:nvSpPr>
          <p:spPr>
            <a:xfrm>
              <a:off x="1805648"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sp>
          <p:nvSpPr>
            <p:cNvPr id="17" name="Trapezoide 16">
              <a:extLst>
                <a:ext uri="{FF2B5EF4-FFF2-40B4-BE49-F238E27FC236}">
                  <a16:creationId xmlns:a16="http://schemas.microsoft.com/office/drawing/2014/main" id="{FDF9E4CB-FC03-4CD4-857C-805456A5B41E}"/>
                </a:ext>
              </a:extLst>
            </p:cNvPr>
            <p:cNvSpPr/>
            <p:nvPr/>
          </p:nvSpPr>
          <p:spPr>
            <a:xfrm rot="5400000">
              <a:off x="881120" y="898495"/>
              <a:ext cx="2300468" cy="451412"/>
            </a:xfrm>
            <a:prstGeom prst="trapezoid">
              <a:avLst>
                <a:gd name="adj" fmla="val 73485"/>
              </a:avLst>
            </a:prstGeom>
            <a:gradFill>
              <a:gsLst>
                <a:gs pos="6000">
                  <a:schemeClr val="accent5">
                    <a:lumMod val="75000"/>
                  </a:schemeClr>
                </a:gs>
                <a:gs pos="76000">
                  <a:schemeClr val="accent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grpSp>
      <p:sp>
        <p:nvSpPr>
          <p:cNvPr id="82" name="CaixaDeTexto 81">
            <a:extLst>
              <a:ext uri="{FF2B5EF4-FFF2-40B4-BE49-F238E27FC236}">
                <a16:creationId xmlns:a16="http://schemas.microsoft.com/office/drawing/2014/main" id="{DEEEE808-AA0C-42AB-86CE-EDB17D7F08FB}"/>
              </a:ext>
            </a:extLst>
          </p:cNvPr>
          <p:cNvSpPr txBox="1"/>
          <p:nvPr/>
        </p:nvSpPr>
        <p:spPr>
          <a:xfrm>
            <a:off x="2503837" y="736579"/>
            <a:ext cx="7743936" cy="1169551"/>
          </a:xfrm>
          <a:prstGeom prst="rect">
            <a:avLst/>
          </a:prstGeom>
          <a:noFill/>
        </p:spPr>
        <p:txBody>
          <a:bodyPr wrap="square" rtlCol="0">
            <a:spAutoFit/>
          </a:bodyPr>
          <a:lstStyle/>
          <a:p>
            <a:pPr lvl="0">
              <a:defRPr/>
            </a:pPr>
            <a:r>
              <a:rPr lang="pt-BR" sz="1400" b="1">
                <a:solidFill>
                  <a:schemeClr val="tx1">
                    <a:lumMod val="95000"/>
                    <a:lumOff val="5000"/>
                  </a:schemeClr>
                </a:solidFill>
                <a:latin typeface="Montserrat Medium" panose="00000600000000000000" pitchFamily="2" charset="0"/>
              </a:rPr>
              <a:t>Forsyte I.T. Solutions, 2020. video]. Available at: </a:t>
            </a:r>
            <a:r>
              <a:rPr lang="pt-BR" sz="1400" b="1">
                <a:solidFill>
                  <a:schemeClr val="tx1">
                    <a:lumMod val="95000"/>
                    <a:lumOff val="5000"/>
                  </a:schemeClr>
                </a:solidFill>
                <a:latin typeface="Montserrat Medium" panose="00000600000000000000" pitchFamily="2" charset="0"/>
                <a:hlinkClick r:id="rId2"/>
              </a:rPr>
              <a:t>https://www.youtube.com/watch?v=OrdrzbN5TBw&amp;t=241s</a:t>
            </a:r>
            <a:r>
              <a:rPr lang="pt-BR" sz="1400" b="1">
                <a:solidFill>
                  <a:schemeClr val="tx1">
                    <a:lumMod val="95000"/>
                    <a:lumOff val="5000"/>
                  </a:schemeClr>
                </a:solidFill>
                <a:latin typeface="Montserrat Medium" panose="00000600000000000000" pitchFamily="2" charset="0"/>
              </a:rPr>
              <a:t>  (Accessed: April 5, 2023).</a:t>
            </a:r>
          </a:p>
          <a:p>
            <a:pPr lvl="0">
              <a:defRPr/>
            </a:pPr>
            <a:endParaRPr lang="pt-BR" sz="1400" b="1">
              <a:solidFill>
                <a:schemeClr val="tx1">
                  <a:lumMod val="95000"/>
                  <a:lumOff val="5000"/>
                </a:schemeClr>
              </a:solidFill>
              <a:latin typeface="Montserrat Medium" panose="00000600000000000000" pitchFamily="2" charset="0"/>
            </a:endParaRPr>
          </a:p>
          <a:p>
            <a:pPr lvl="0">
              <a:defRPr/>
            </a:pPr>
            <a:r>
              <a:rPr lang="pt-BR" sz="1400" b="1">
                <a:solidFill>
                  <a:schemeClr val="tx1">
                    <a:lumMod val="95000"/>
                    <a:lumOff val="5000"/>
                  </a:schemeClr>
                </a:solidFill>
                <a:latin typeface="Montserrat Medium" panose="00000600000000000000" pitchFamily="2" charset="0"/>
              </a:rPr>
              <a:t>NHS 75, (2023, March 02) Home page. Retrived From: </a:t>
            </a:r>
            <a:r>
              <a:rPr lang="pt-BR" sz="1400">
                <a:solidFill>
                  <a:srgbClr val="5E5E5E"/>
                </a:solidFill>
                <a:latin typeface="Montserrat Medium" panose="00000600000000000000" pitchFamily="2" charset="0"/>
                <a:hlinkClick r:id="rId3"/>
              </a:rPr>
              <a:t>https://digital.nhs.uk/news/2021/2.9m-hours-saved-by-nhs-colleagues-using-teams</a:t>
            </a:r>
            <a:r>
              <a:rPr lang="pt-BR" sz="1400">
                <a:solidFill>
                  <a:srgbClr val="5E5E5E"/>
                </a:solidFill>
                <a:latin typeface="Montserrat Medium" panose="00000600000000000000" pitchFamily="2" charset="0"/>
              </a:rPr>
              <a:t>.</a:t>
            </a:r>
            <a:endParaRPr kumimoji="0" lang="pt-BR" sz="1400" b="0" i="0" u="none" strike="noStrike" kern="1200" cap="none" spc="0" normalizeH="0" baseline="0" noProof="0">
              <a:ln>
                <a:noFill/>
              </a:ln>
              <a:solidFill>
                <a:prstClr val="black">
                  <a:lumMod val="75000"/>
                  <a:lumOff val="25000"/>
                </a:prstClr>
              </a:solidFill>
              <a:effectLst/>
              <a:uLnTx/>
              <a:uFillTx/>
              <a:latin typeface="Montserrat Medium" panose="00000600000000000000" pitchFamily="2" charset="0"/>
              <a:ea typeface="+mn-ea"/>
              <a:cs typeface="+mn-cs"/>
            </a:endParaRPr>
          </a:p>
        </p:txBody>
      </p:sp>
      <p:sp>
        <p:nvSpPr>
          <p:cNvPr id="43" name="Retângulo 42">
            <a:extLst>
              <a:ext uri="{FF2B5EF4-FFF2-40B4-BE49-F238E27FC236}">
                <a16:creationId xmlns:a16="http://schemas.microsoft.com/office/drawing/2014/main" id="{C60CCBF0-9E27-46B9-A8B6-B141AA1CC4E0}"/>
              </a:ext>
            </a:extLst>
          </p:cNvPr>
          <p:cNvSpPr/>
          <p:nvPr/>
        </p:nvSpPr>
        <p:spPr>
          <a:xfrm>
            <a:off x="2093943" y="5638723"/>
            <a:ext cx="5956692" cy="61491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a:solidFill>
                  <a:schemeClr val="tx1"/>
                </a:solidFill>
                <a:latin typeface="Söhne"/>
              </a:rPr>
              <a:t>Technology, J</a:t>
            </a:r>
            <a:r>
              <a:rPr lang="en-GB" b="0" i="0">
                <a:solidFill>
                  <a:schemeClr val="tx1"/>
                </a:solidFill>
                <a:effectLst/>
                <a:latin typeface="Söhne"/>
              </a:rPr>
              <a:t>[video]. TED Conferences. Available at: </a:t>
            </a:r>
            <a:r>
              <a:rPr lang="en-GB" b="0" i="0" u="sng">
                <a:effectLst/>
                <a:latin typeface="Söhne"/>
                <a:hlinkClick r:id="rId4"/>
              </a:rPr>
              <a:t>https://www.youtube.com/watch?v=QdDjDRRHNBM</a:t>
            </a:r>
            <a:r>
              <a:rPr lang="en-GB" b="0" i="0">
                <a:solidFill>
                  <a:srgbClr val="374151"/>
                </a:solidFill>
                <a:effectLst/>
                <a:latin typeface="Söhne"/>
              </a:rPr>
              <a:t> </a:t>
            </a: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Retângulo 43">
            <a:extLst>
              <a:ext uri="{FF2B5EF4-FFF2-40B4-BE49-F238E27FC236}">
                <a16:creationId xmlns:a16="http://schemas.microsoft.com/office/drawing/2014/main" id="{12A50CFD-A3A5-44F3-8741-E5231EBD5B49}"/>
              </a:ext>
            </a:extLst>
          </p:cNvPr>
          <p:cNvSpPr/>
          <p:nvPr/>
        </p:nvSpPr>
        <p:spPr>
          <a:xfrm>
            <a:off x="2804335" y="4486434"/>
            <a:ext cx="2286923" cy="7685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Retângulo 44">
            <a:extLst>
              <a:ext uri="{FF2B5EF4-FFF2-40B4-BE49-F238E27FC236}">
                <a16:creationId xmlns:a16="http://schemas.microsoft.com/office/drawing/2014/main" id="{54990B2A-34F9-468B-92E6-62BF9086A3F4}"/>
              </a:ext>
            </a:extLst>
          </p:cNvPr>
          <p:cNvSpPr/>
          <p:nvPr/>
        </p:nvSpPr>
        <p:spPr>
          <a:xfrm>
            <a:off x="2598256" y="3307260"/>
            <a:ext cx="2259100" cy="7685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 name="Retângulo 45">
            <a:extLst>
              <a:ext uri="{FF2B5EF4-FFF2-40B4-BE49-F238E27FC236}">
                <a16:creationId xmlns:a16="http://schemas.microsoft.com/office/drawing/2014/main" id="{F02A60F6-4E5F-4F1D-BD78-8D121BD7C1E7}"/>
              </a:ext>
            </a:extLst>
          </p:cNvPr>
          <p:cNvSpPr/>
          <p:nvPr/>
        </p:nvSpPr>
        <p:spPr>
          <a:xfrm>
            <a:off x="597814" y="2244483"/>
            <a:ext cx="2035007" cy="7685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Forma Livre: Forma 3">
            <a:extLst>
              <a:ext uri="{FF2B5EF4-FFF2-40B4-BE49-F238E27FC236}">
                <a16:creationId xmlns:a16="http://schemas.microsoft.com/office/drawing/2014/main" id="{66A97C89-355D-480D-95C0-99FE5ADBF292}"/>
              </a:ext>
            </a:extLst>
          </p:cNvPr>
          <p:cNvSpPr/>
          <p:nvPr/>
        </p:nvSpPr>
        <p:spPr>
          <a:xfrm rot="5400000" flipV="1">
            <a:off x="-2285849" y="3144291"/>
            <a:ext cx="7364836" cy="1128319"/>
          </a:xfrm>
          <a:custGeom>
            <a:avLst/>
            <a:gdLst>
              <a:gd name="connsiteX0" fmla="*/ 0 w 12624575"/>
              <a:gd name="connsiteY0" fmla="*/ 915719 h 1785712"/>
              <a:gd name="connsiteX1" fmla="*/ 220582 w 12624575"/>
              <a:gd name="connsiteY1" fmla="*/ 915719 h 1785712"/>
              <a:gd name="connsiteX2" fmla="*/ 882460 w 12624575"/>
              <a:gd name="connsiteY2" fmla="*/ 251072 h 1785712"/>
              <a:gd name="connsiteX3" fmla="*/ 1549865 w 12624575"/>
              <a:gd name="connsiteY3" fmla="*/ 910169 h 1785712"/>
              <a:gd name="connsiteX4" fmla="*/ 1550364 w 12624575"/>
              <a:gd name="connsiteY4" fmla="*/ 910165 h 1785712"/>
              <a:gd name="connsiteX5" fmla="*/ 1569484 w 12624575"/>
              <a:gd name="connsiteY5" fmla="*/ 1085621 h 1785712"/>
              <a:gd name="connsiteX6" fmla="*/ 2439015 w 12624575"/>
              <a:gd name="connsiteY6" fmla="*/ 1785705 h 1785712"/>
              <a:gd name="connsiteX7" fmla="*/ 3302670 w 12624575"/>
              <a:gd name="connsiteY7" fmla="*/ 1078385 h 1785712"/>
              <a:gd name="connsiteX8" fmla="*/ 3320044 w 12624575"/>
              <a:gd name="connsiteY8" fmla="*/ 905558 h 1785712"/>
              <a:gd name="connsiteX9" fmla="*/ 3321922 w 12624575"/>
              <a:gd name="connsiteY9" fmla="*/ 905558 h 1785712"/>
              <a:gd name="connsiteX10" fmla="*/ 3983801 w 12624575"/>
              <a:gd name="connsiteY10" fmla="*/ 240911 h 1785712"/>
              <a:gd name="connsiteX11" fmla="*/ 4651206 w 12624575"/>
              <a:gd name="connsiteY11" fmla="*/ 900008 h 1785712"/>
              <a:gd name="connsiteX12" fmla="*/ 4651705 w 12624575"/>
              <a:gd name="connsiteY12" fmla="*/ 900004 h 1785712"/>
              <a:gd name="connsiteX13" fmla="*/ 4670825 w 12624575"/>
              <a:gd name="connsiteY13" fmla="*/ 1075460 h 1785712"/>
              <a:gd name="connsiteX14" fmla="*/ 5540356 w 12624575"/>
              <a:gd name="connsiteY14" fmla="*/ 1775544 h 1785712"/>
              <a:gd name="connsiteX15" fmla="*/ 6404010 w 12624575"/>
              <a:gd name="connsiteY15" fmla="*/ 1068224 h 1785712"/>
              <a:gd name="connsiteX16" fmla="*/ 6421384 w 12624575"/>
              <a:gd name="connsiteY16" fmla="*/ 895397 h 1785712"/>
              <a:gd name="connsiteX17" fmla="*/ 6423262 w 12624575"/>
              <a:gd name="connsiteY17" fmla="*/ 895397 h 1785712"/>
              <a:gd name="connsiteX18" fmla="*/ 7085140 w 12624575"/>
              <a:gd name="connsiteY18" fmla="*/ 230750 h 1785712"/>
              <a:gd name="connsiteX19" fmla="*/ 7752545 w 12624575"/>
              <a:gd name="connsiteY19" fmla="*/ 889847 h 1785712"/>
              <a:gd name="connsiteX20" fmla="*/ 7753045 w 12624575"/>
              <a:gd name="connsiteY20" fmla="*/ 889843 h 1785712"/>
              <a:gd name="connsiteX21" fmla="*/ 7772164 w 12624575"/>
              <a:gd name="connsiteY21" fmla="*/ 1065299 h 1785712"/>
              <a:gd name="connsiteX22" fmla="*/ 8641695 w 12624575"/>
              <a:gd name="connsiteY22" fmla="*/ 1765383 h 1785712"/>
              <a:gd name="connsiteX23" fmla="*/ 9505350 w 12624575"/>
              <a:gd name="connsiteY23" fmla="*/ 1058063 h 1785712"/>
              <a:gd name="connsiteX24" fmla="*/ 9522724 w 12624575"/>
              <a:gd name="connsiteY24" fmla="*/ 885236 h 1785712"/>
              <a:gd name="connsiteX25" fmla="*/ 9524602 w 12624575"/>
              <a:gd name="connsiteY25" fmla="*/ 885236 h 1785712"/>
              <a:gd name="connsiteX26" fmla="*/ 10186480 w 12624575"/>
              <a:gd name="connsiteY26" fmla="*/ 220589 h 1785712"/>
              <a:gd name="connsiteX27" fmla="*/ 10853885 w 12624575"/>
              <a:gd name="connsiteY27" fmla="*/ 879686 h 1785712"/>
              <a:gd name="connsiteX28" fmla="*/ 10854384 w 12624575"/>
              <a:gd name="connsiteY28" fmla="*/ 879682 h 1785712"/>
              <a:gd name="connsiteX29" fmla="*/ 10873505 w 12624575"/>
              <a:gd name="connsiteY29" fmla="*/ 1055138 h 1785712"/>
              <a:gd name="connsiteX30" fmla="*/ 11743035 w 12624575"/>
              <a:gd name="connsiteY30" fmla="*/ 1755222 h 1785712"/>
              <a:gd name="connsiteX31" fmla="*/ 12624575 w 12624575"/>
              <a:gd name="connsiteY31" fmla="*/ 869994 h 1785712"/>
              <a:gd name="connsiteX32" fmla="*/ 12403993 w 12624575"/>
              <a:gd name="connsiteY32" fmla="*/ 869994 h 1785712"/>
              <a:gd name="connsiteX33" fmla="*/ 11742115 w 12624575"/>
              <a:gd name="connsiteY33" fmla="*/ 1534641 h 1785712"/>
              <a:gd name="connsiteX34" fmla="*/ 11074710 w 12624575"/>
              <a:gd name="connsiteY34" fmla="*/ 875544 h 1785712"/>
              <a:gd name="connsiteX35" fmla="*/ 11074211 w 12624575"/>
              <a:gd name="connsiteY35" fmla="*/ 875548 h 1785712"/>
              <a:gd name="connsiteX36" fmla="*/ 11055091 w 12624575"/>
              <a:gd name="connsiteY36" fmla="*/ 700092 h 1785712"/>
              <a:gd name="connsiteX37" fmla="*/ 10185560 w 12624575"/>
              <a:gd name="connsiteY37" fmla="*/ 8 h 1785712"/>
              <a:gd name="connsiteX38" fmla="*/ 9321906 w 12624575"/>
              <a:gd name="connsiteY38" fmla="*/ 707328 h 1785712"/>
              <a:gd name="connsiteX39" fmla="*/ 9304531 w 12624575"/>
              <a:gd name="connsiteY39" fmla="*/ 880155 h 1785712"/>
              <a:gd name="connsiteX40" fmla="*/ 9302653 w 12624575"/>
              <a:gd name="connsiteY40" fmla="*/ 880155 h 1785712"/>
              <a:gd name="connsiteX41" fmla="*/ 8640775 w 12624575"/>
              <a:gd name="connsiteY41" fmla="*/ 1544802 h 1785712"/>
              <a:gd name="connsiteX42" fmla="*/ 7973370 w 12624575"/>
              <a:gd name="connsiteY42" fmla="*/ 885705 h 1785712"/>
              <a:gd name="connsiteX43" fmla="*/ 7972871 w 12624575"/>
              <a:gd name="connsiteY43" fmla="*/ 885709 h 1785712"/>
              <a:gd name="connsiteX44" fmla="*/ 7953751 w 12624575"/>
              <a:gd name="connsiteY44" fmla="*/ 710253 h 1785712"/>
              <a:gd name="connsiteX45" fmla="*/ 7084220 w 12624575"/>
              <a:gd name="connsiteY45" fmla="*/ 10169 h 1785712"/>
              <a:gd name="connsiteX46" fmla="*/ 6220566 w 12624575"/>
              <a:gd name="connsiteY46" fmla="*/ 717489 h 1785712"/>
              <a:gd name="connsiteX47" fmla="*/ 6203192 w 12624575"/>
              <a:gd name="connsiteY47" fmla="*/ 890316 h 1785712"/>
              <a:gd name="connsiteX48" fmla="*/ 6201313 w 12624575"/>
              <a:gd name="connsiteY48" fmla="*/ 890316 h 1785712"/>
              <a:gd name="connsiteX49" fmla="*/ 5539435 w 12624575"/>
              <a:gd name="connsiteY49" fmla="*/ 1554963 h 1785712"/>
              <a:gd name="connsiteX50" fmla="*/ 4872031 w 12624575"/>
              <a:gd name="connsiteY50" fmla="*/ 895866 h 1785712"/>
              <a:gd name="connsiteX51" fmla="*/ 4871532 w 12624575"/>
              <a:gd name="connsiteY51" fmla="*/ 895870 h 1785712"/>
              <a:gd name="connsiteX52" fmla="*/ 4852411 w 12624575"/>
              <a:gd name="connsiteY52" fmla="*/ 720414 h 1785712"/>
              <a:gd name="connsiteX53" fmla="*/ 3982881 w 12624575"/>
              <a:gd name="connsiteY53" fmla="*/ 20330 h 1785712"/>
              <a:gd name="connsiteX54" fmla="*/ 3119226 w 12624575"/>
              <a:gd name="connsiteY54" fmla="*/ 727650 h 1785712"/>
              <a:gd name="connsiteX55" fmla="*/ 3101851 w 12624575"/>
              <a:gd name="connsiteY55" fmla="*/ 900477 h 1785712"/>
              <a:gd name="connsiteX56" fmla="*/ 3099973 w 12624575"/>
              <a:gd name="connsiteY56" fmla="*/ 900477 h 1785712"/>
              <a:gd name="connsiteX57" fmla="*/ 2438095 w 12624575"/>
              <a:gd name="connsiteY57" fmla="*/ 1565124 h 1785712"/>
              <a:gd name="connsiteX58" fmla="*/ 1770690 w 12624575"/>
              <a:gd name="connsiteY58" fmla="*/ 906027 h 1785712"/>
              <a:gd name="connsiteX59" fmla="*/ 1770191 w 12624575"/>
              <a:gd name="connsiteY59" fmla="*/ 906031 h 1785712"/>
              <a:gd name="connsiteX60" fmla="*/ 1751071 w 12624575"/>
              <a:gd name="connsiteY60" fmla="*/ 730575 h 1785712"/>
              <a:gd name="connsiteX61" fmla="*/ 881540 w 12624575"/>
              <a:gd name="connsiteY61" fmla="*/ 30491 h 1785712"/>
              <a:gd name="connsiteX62" fmla="*/ 0 w 12624575"/>
              <a:gd name="connsiteY62" fmla="*/ 915719 h 1785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2624575" h="1785712">
                <a:moveTo>
                  <a:pt x="0" y="915719"/>
                </a:moveTo>
                <a:lnTo>
                  <a:pt x="220582" y="915719"/>
                </a:lnTo>
                <a:cubicBezTo>
                  <a:pt x="220582" y="549725"/>
                  <a:pt x="516469" y="252600"/>
                  <a:pt x="882460" y="251072"/>
                </a:cubicBezTo>
                <a:cubicBezTo>
                  <a:pt x="1248451" y="249544"/>
                  <a:pt x="1546809" y="544187"/>
                  <a:pt x="1549865" y="910169"/>
                </a:cubicBezTo>
                <a:lnTo>
                  <a:pt x="1550364" y="910165"/>
                </a:lnTo>
                <a:lnTo>
                  <a:pt x="1569484" y="1085621"/>
                </a:lnTo>
                <a:cubicBezTo>
                  <a:pt x="1654936" y="1487255"/>
                  <a:pt x="2012492" y="1787486"/>
                  <a:pt x="2439015" y="1785705"/>
                </a:cubicBezTo>
                <a:cubicBezTo>
                  <a:pt x="2865538" y="1783925"/>
                  <a:pt x="3220575" y="1480719"/>
                  <a:pt x="3302670" y="1078385"/>
                </a:cubicBezTo>
                <a:lnTo>
                  <a:pt x="3320044" y="905558"/>
                </a:lnTo>
                <a:lnTo>
                  <a:pt x="3321922" y="905558"/>
                </a:lnTo>
                <a:cubicBezTo>
                  <a:pt x="3321922" y="539564"/>
                  <a:pt x="3617810" y="242439"/>
                  <a:pt x="3983801" y="240911"/>
                </a:cubicBezTo>
                <a:cubicBezTo>
                  <a:pt x="4349792" y="239383"/>
                  <a:pt x="4648150" y="534026"/>
                  <a:pt x="4651206" y="900008"/>
                </a:cubicBezTo>
                <a:lnTo>
                  <a:pt x="4651705" y="900004"/>
                </a:lnTo>
                <a:lnTo>
                  <a:pt x="4670825" y="1075460"/>
                </a:lnTo>
                <a:cubicBezTo>
                  <a:pt x="4756276" y="1477094"/>
                  <a:pt x="5113832" y="1777325"/>
                  <a:pt x="5540356" y="1775544"/>
                </a:cubicBezTo>
                <a:cubicBezTo>
                  <a:pt x="5966879" y="1773764"/>
                  <a:pt x="6321915" y="1470558"/>
                  <a:pt x="6404010" y="1068224"/>
                </a:cubicBezTo>
                <a:lnTo>
                  <a:pt x="6421384" y="895397"/>
                </a:lnTo>
                <a:lnTo>
                  <a:pt x="6423262" y="895397"/>
                </a:lnTo>
                <a:cubicBezTo>
                  <a:pt x="6423262" y="529403"/>
                  <a:pt x="6719149" y="232278"/>
                  <a:pt x="7085140" y="230750"/>
                </a:cubicBezTo>
                <a:cubicBezTo>
                  <a:pt x="7451131" y="229222"/>
                  <a:pt x="7749490" y="523865"/>
                  <a:pt x="7752545" y="889847"/>
                </a:cubicBezTo>
                <a:lnTo>
                  <a:pt x="7753045" y="889843"/>
                </a:lnTo>
                <a:lnTo>
                  <a:pt x="7772164" y="1065299"/>
                </a:lnTo>
                <a:cubicBezTo>
                  <a:pt x="7857616" y="1466933"/>
                  <a:pt x="8215172" y="1767163"/>
                  <a:pt x="8641695" y="1765383"/>
                </a:cubicBezTo>
                <a:cubicBezTo>
                  <a:pt x="9068218" y="1763602"/>
                  <a:pt x="9423255" y="1460397"/>
                  <a:pt x="9505350" y="1058063"/>
                </a:cubicBezTo>
                <a:lnTo>
                  <a:pt x="9522724" y="885236"/>
                </a:lnTo>
                <a:lnTo>
                  <a:pt x="9524602" y="885236"/>
                </a:lnTo>
                <a:cubicBezTo>
                  <a:pt x="9524602" y="519242"/>
                  <a:pt x="9820489" y="222117"/>
                  <a:pt x="10186480" y="220589"/>
                </a:cubicBezTo>
                <a:cubicBezTo>
                  <a:pt x="10552471" y="219061"/>
                  <a:pt x="10850829" y="513704"/>
                  <a:pt x="10853885" y="879686"/>
                </a:cubicBezTo>
                <a:lnTo>
                  <a:pt x="10854384" y="879682"/>
                </a:lnTo>
                <a:lnTo>
                  <a:pt x="10873505" y="1055138"/>
                </a:lnTo>
                <a:cubicBezTo>
                  <a:pt x="10958956" y="1456772"/>
                  <a:pt x="11316512" y="1757002"/>
                  <a:pt x="11743035" y="1755222"/>
                </a:cubicBezTo>
                <a:cubicBezTo>
                  <a:pt x="12230490" y="1753187"/>
                  <a:pt x="12624575" y="1357454"/>
                  <a:pt x="12624575" y="869994"/>
                </a:cubicBezTo>
                <a:lnTo>
                  <a:pt x="12403993" y="869994"/>
                </a:lnTo>
                <a:cubicBezTo>
                  <a:pt x="12403993" y="1235988"/>
                  <a:pt x="12108106" y="1533113"/>
                  <a:pt x="11742115" y="1534641"/>
                </a:cubicBezTo>
                <a:cubicBezTo>
                  <a:pt x="11376124" y="1536169"/>
                  <a:pt x="11077766" y="1241526"/>
                  <a:pt x="11074710" y="875544"/>
                </a:cubicBezTo>
                <a:lnTo>
                  <a:pt x="11074211" y="875548"/>
                </a:lnTo>
                <a:lnTo>
                  <a:pt x="11055091" y="700092"/>
                </a:lnTo>
                <a:cubicBezTo>
                  <a:pt x="10969640" y="298458"/>
                  <a:pt x="10612083" y="-1773"/>
                  <a:pt x="10185560" y="8"/>
                </a:cubicBezTo>
                <a:cubicBezTo>
                  <a:pt x="9759037" y="1789"/>
                  <a:pt x="9404000" y="304994"/>
                  <a:pt x="9321906" y="707328"/>
                </a:cubicBezTo>
                <a:lnTo>
                  <a:pt x="9304531" y="880155"/>
                </a:lnTo>
                <a:lnTo>
                  <a:pt x="9302653" y="880155"/>
                </a:lnTo>
                <a:cubicBezTo>
                  <a:pt x="9302653" y="1246149"/>
                  <a:pt x="9006766" y="1543274"/>
                  <a:pt x="8640775" y="1544802"/>
                </a:cubicBezTo>
                <a:cubicBezTo>
                  <a:pt x="8274784" y="1546330"/>
                  <a:pt x="7976426" y="1251687"/>
                  <a:pt x="7973370" y="885705"/>
                </a:cubicBezTo>
                <a:lnTo>
                  <a:pt x="7972871" y="885709"/>
                </a:lnTo>
                <a:lnTo>
                  <a:pt x="7953751" y="710253"/>
                </a:lnTo>
                <a:cubicBezTo>
                  <a:pt x="7868300" y="308619"/>
                  <a:pt x="7510744" y="8388"/>
                  <a:pt x="7084220" y="10169"/>
                </a:cubicBezTo>
                <a:cubicBezTo>
                  <a:pt x="6657697" y="11950"/>
                  <a:pt x="6302661" y="315155"/>
                  <a:pt x="6220566" y="717489"/>
                </a:cubicBezTo>
                <a:lnTo>
                  <a:pt x="6203192" y="890316"/>
                </a:lnTo>
                <a:lnTo>
                  <a:pt x="6201313" y="890316"/>
                </a:lnTo>
                <a:cubicBezTo>
                  <a:pt x="6201313" y="1256310"/>
                  <a:pt x="5905426" y="1553435"/>
                  <a:pt x="5539435" y="1554963"/>
                </a:cubicBezTo>
                <a:cubicBezTo>
                  <a:pt x="5173445" y="1556491"/>
                  <a:pt x="4875087" y="1261848"/>
                  <a:pt x="4872031" y="895866"/>
                </a:cubicBezTo>
                <a:lnTo>
                  <a:pt x="4871532" y="895870"/>
                </a:lnTo>
                <a:lnTo>
                  <a:pt x="4852411" y="720414"/>
                </a:lnTo>
                <a:cubicBezTo>
                  <a:pt x="4766960" y="318780"/>
                  <a:pt x="4409404" y="18549"/>
                  <a:pt x="3982881" y="20330"/>
                </a:cubicBezTo>
                <a:cubicBezTo>
                  <a:pt x="3556358" y="22111"/>
                  <a:pt x="3201321" y="325316"/>
                  <a:pt x="3119226" y="727650"/>
                </a:cubicBezTo>
                <a:lnTo>
                  <a:pt x="3101851" y="900477"/>
                </a:lnTo>
                <a:lnTo>
                  <a:pt x="3099973" y="900477"/>
                </a:lnTo>
                <a:cubicBezTo>
                  <a:pt x="3099973" y="1266471"/>
                  <a:pt x="2804086" y="1563596"/>
                  <a:pt x="2438095" y="1565124"/>
                </a:cubicBezTo>
                <a:cubicBezTo>
                  <a:pt x="2072104" y="1566652"/>
                  <a:pt x="1773746" y="1272009"/>
                  <a:pt x="1770690" y="906027"/>
                </a:cubicBezTo>
                <a:lnTo>
                  <a:pt x="1770191" y="906031"/>
                </a:lnTo>
                <a:lnTo>
                  <a:pt x="1751071" y="730575"/>
                </a:lnTo>
                <a:cubicBezTo>
                  <a:pt x="1665620" y="328941"/>
                  <a:pt x="1308063" y="28710"/>
                  <a:pt x="881540" y="30491"/>
                </a:cubicBezTo>
                <a:cubicBezTo>
                  <a:pt x="394085" y="32526"/>
                  <a:pt x="0" y="428259"/>
                  <a:pt x="0" y="915719"/>
                </a:cubicBezTo>
                <a:close/>
              </a:path>
            </a:pathLst>
          </a:custGeom>
          <a:solidFill>
            <a:schemeClr val="bg1">
              <a:lumMod val="95000"/>
            </a:schemeClr>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3" name="Elipse 72">
            <a:extLst>
              <a:ext uri="{FF2B5EF4-FFF2-40B4-BE49-F238E27FC236}">
                <a16:creationId xmlns:a16="http://schemas.microsoft.com/office/drawing/2014/main" id="{E4438195-0BBF-41D3-B10F-AE5846B5B958}"/>
              </a:ext>
            </a:extLst>
          </p:cNvPr>
          <p:cNvSpPr/>
          <p:nvPr/>
        </p:nvSpPr>
        <p:spPr>
          <a:xfrm>
            <a:off x="920617" y="970840"/>
            <a:ext cx="745200" cy="745200"/>
          </a:xfrm>
          <a:prstGeom prst="ellipse">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 name="Elipse 70">
            <a:extLst>
              <a:ext uri="{FF2B5EF4-FFF2-40B4-BE49-F238E27FC236}">
                <a16:creationId xmlns:a16="http://schemas.microsoft.com/office/drawing/2014/main" id="{FCAD936D-3FB9-459C-AC17-3515A10C9C8A}"/>
              </a:ext>
            </a:extLst>
          </p:cNvPr>
          <p:cNvSpPr/>
          <p:nvPr/>
        </p:nvSpPr>
        <p:spPr>
          <a:xfrm>
            <a:off x="1032002" y="1918021"/>
            <a:ext cx="745200" cy="745200"/>
          </a:xfrm>
          <a:prstGeom prst="ellipse">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9" name="Elipse 68">
            <a:extLst>
              <a:ext uri="{FF2B5EF4-FFF2-40B4-BE49-F238E27FC236}">
                <a16:creationId xmlns:a16="http://schemas.microsoft.com/office/drawing/2014/main" id="{707A0CD7-61A1-48FF-9DF0-4E50FA57CF37}"/>
              </a:ext>
            </a:extLst>
          </p:cNvPr>
          <p:cNvSpPr/>
          <p:nvPr/>
        </p:nvSpPr>
        <p:spPr>
          <a:xfrm>
            <a:off x="920617" y="2906426"/>
            <a:ext cx="745200" cy="745200"/>
          </a:xfrm>
          <a:prstGeom prst="ellipse">
            <a:avLst/>
          </a:prstGeom>
          <a:solidFill>
            <a:schemeClr val="accent3"/>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7" name="Elipse 66">
            <a:extLst>
              <a:ext uri="{FF2B5EF4-FFF2-40B4-BE49-F238E27FC236}">
                <a16:creationId xmlns:a16="http://schemas.microsoft.com/office/drawing/2014/main" id="{3864AB6D-B723-4507-BBEE-1E61A3374869}"/>
              </a:ext>
            </a:extLst>
          </p:cNvPr>
          <p:cNvSpPr/>
          <p:nvPr/>
        </p:nvSpPr>
        <p:spPr>
          <a:xfrm>
            <a:off x="1076880" y="3809378"/>
            <a:ext cx="745831" cy="745831"/>
          </a:xfrm>
          <a:prstGeom prst="ellipse">
            <a:avLst/>
          </a:prstGeom>
          <a:solidFill>
            <a:schemeClr val="accent4"/>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65" name="Conector reto 64">
            <a:extLst>
              <a:ext uri="{FF2B5EF4-FFF2-40B4-BE49-F238E27FC236}">
                <a16:creationId xmlns:a16="http://schemas.microsoft.com/office/drawing/2014/main" id="{360B1DBE-DF82-4F29-B786-F3C6F6613CD7}"/>
              </a:ext>
            </a:extLst>
          </p:cNvPr>
          <p:cNvCxnSpPr>
            <a:cxnSpLocks/>
          </p:cNvCxnSpPr>
          <p:nvPr/>
        </p:nvCxnSpPr>
        <p:spPr>
          <a:xfrm>
            <a:off x="1999485" y="1155945"/>
            <a:ext cx="0" cy="614914"/>
          </a:xfrm>
          <a:prstGeom prst="line">
            <a:avLst/>
          </a:prstGeom>
          <a:ln w="57150" cap="rnd">
            <a:solidFill>
              <a:schemeClr val="accent1"/>
            </a:solidFill>
          </a:ln>
        </p:spPr>
        <p:style>
          <a:lnRef idx="1">
            <a:schemeClr val="accent1"/>
          </a:lnRef>
          <a:fillRef idx="0">
            <a:schemeClr val="accent1"/>
          </a:fillRef>
          <a:effectRef idx="0">
            <a:schemeClr val="accent1"/>
          </a:effectRef>
          <a:fontRef idx="minor">
            <a:schemeClr val="tx1"/>
          </a:fontRef>
        </p:style>
      </p:cxnSp>
      <p:sp>
        <p:nvSpPr>
          <p:cNvPr id="86" name="Elipse 85">
            <a:extLst>
              <a:ext uri="{FF2B5EF4-FFF2-40B4-BE49-F238E27FC236}">
                <a16:creationId xmlns:a16="http://schemas.microsoft.com/office/drawing/2014/main" id="{0298AE99-E41C-4EFE-920D-E949ED73C6B4}"/>
              </a:ext>
            </a:extLst>
          </p:cNvPr>
          <p:cNvSpPr/>
          <p:nvPr/>
        </p:nvSpPr>
        <p:spPr>
          <a:xfrm>
            <a:off x="880319" y="4712961"/>
            <a:ext cx="745831" cy="745831"/>
          </a:xfrm>
          <a:prstGeom prst="ellipse">
            <a:avLst/>
          </a:prstGeom>
          <a:solidFill>
            <a:schemeClr val="accent5"/>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9" name="Elipse 88">
            <a:extLst>
              <a:ext uri="{FF2B5EF4-FFF2-40B4-BE49-F238E27FC236}">
                <a16:creationId xmlns:a16="http://schemas.microsoft.com/office/drawing/2014/main" id="{E3FE86DF-1223-49FF-A55B-C1D29E897948}"/>
              </a:ext>
            </a:extLst>
          </p:cNvPr>
          <p:cNvSpPr/>
          <p:nvPr/>
        </p:nvSpPr>
        <p:spPr>
          <a:xfrm>
            <a:off x="1114176" y="5616544"/>
            <a:ext cx="745831" cy="745831"/>
          </a:xfrm>
          <a:prstGeom prst="ellipse">
            <a:avLst/>
          </a:prstGeom>
          <a:solidFill>
            <a:schemeClr val="accent6"/>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5" name="CaixaDeTexto 94">
            <a:extLst>
              <a:ext uri="{FF2B5EF4-FFF2-40B4-BE49-F238E27FC236}">
                <a16:creationId xmlns:a16="http://schemas.microsoft.com/office/drawing/2014/main" id="{EA146AA0-2C3D-452E-9468-98DE1791423E}"/>
              </a:ext>
            </a:extLst>
          </p:cNvPr>
          <p:cNvSpPr txBox="1"/>
          <p:nvPr/>
        </p:nvSpPr>
        <p:spPr>
          <a:xfrm>
            <a:off x="2570433" y="2076355"/>
            <a:ext cx="7743936" cy="523220"/>
          </a:xfrm>
          <a:prstGeom prst="rect">
            <a:avLst/>
          </a:prstGeom>
          <a:noFill/>
        </p:spPr>
        <p:txBody>
          <a:bodyPr wrap="square" rtlCol="0">
            <a:spAutoFit/>
          </a:bodyPr>
          <a:lstStyle/>
          <a:p>
            <a:pPr lvl="0">
              <a:defRPr/>
            </a:pPr>
            <a:r>
              <a:rPr lang="pt-BR" sz="1400" b="1">
                <a:solidFill>
                  <a:schemeClr val="tx1">
                    <a:lumMod val="95000"/>
                    <a:lumOff val="5000"/>
                  </a:schemeClr>
                </a:solidFill>
                <a:latin typeface="Montserrat Medium" panose="00000600000000000000" pitchFamily="2" charset="0"/>
              </a:rPr>
              <a:t>Technology, J. (2023, March 02). Retrivied from: </a:t>
            </a:r>
            <a:r>
              <a:rPr lang="pt-BR" sz="1400" b="1">
                <a:solidFill>
                  <a:schemeClr val="tx1">
                    <a:lumMod val="95000"/>
                    <a:lumOff val="5000"/>
                  </a:schemeClr>
                </a:solidFill>
                <a:latin typeface="Montserrat Medium" panose="00000600000000000000" pitchFamily="2" charset="0"/>
                <a:hlinkClick r:id="rId5"/>
              </a:rPr>
              <a:t>https://www.jayex.com/jayex-connect/jayex-campaign-patient-engagement</a:t>
            </a:r>
            <a:endParaRPr kumimoji="0" lang="pt-BR" sz="1400" b="1" i="0" u="none" strike="noStrike" kern="1200" cap="none" spc="0" normalizeH="0" baseline="0" noProof="0">
              <a:ln>
                <a:noFill/>
              </a:ln>
              <a:solidFill>
                <a:schemeClr val="tx1">
                  <a:lumMod val="95000"/>
                  <a:lumOff val="5000"/>
                </a:schemeClr>
              </a:solidFill>
              <a:effectLst/>
              <a:uLnTx/>
              <a:uFillTx/>
              <a:latin typeface="Montserrat Medium" panose="00000600000000000000" pitchFamily="2" charset="0"/>
            </a:endParaRPr>
          </a:p>
        </p:txBody>
      </p:sp>
      <p:cxnSp>
        <p:nvCxnSpPr>
          <p:cNvPr id="96" name="Conector reto 95">
            <a:extLst>
              <a:ext uri="{FF2B5EF4-FFF2-40B4-BE49-F238E27FC236}">
                <a16:creationId xmlns:a16="http://schemas.microsoft.com/office/drawing/2014/main" id="{514AC3BE-2539-491A-A32B-B415E8895E0D}"/>
              </a:ext>
            </a:extLst>
          </p:cNvPr>
          <p:cNvCxnSpPr>
            <a:cxnSpLocks/>
          </p:cNvCxnSpPr>
          <p:nvPr/>
        </p:nvCxnSpPr>
        <p:spPr>
          <a:xfrm>
            <a:off x="1999485" y="2044687"/>
            <a:ext cx="0" cy="614914"/>
          </a:xfrm>
          <a:prstGeom prst="line">
            <a:avLst/>
          </a:prstGeom>
          <a:ln w="5715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97" name="CaixaDeTexto 96">
            <a:extLst>
              <a:ext uri="{FF2B5EF4-FFF2-40B4-BE49-F238E27FC236}">
                <a16:creationId xmlns:a16="http://schemas.microsoft.com/office/drawing/2014/main" id="{1BF76968-BA47-4073-BFF0-162C36CF13D8}"/>
              </a:ext>
            </a:extLst>
          </p:cNvPr>
          <p:cNvSpPr txBox="1"/>
          <p:nvPr/>
        </p:nvSpPr>
        <p:spPr>
          <a:xfrm>
            <a:off x="2448579" y="3017761"/>
            <a:ext cx="7743936"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sz="1400" b="1">
                <a:solidFill>
                  <a:schemeClr val="tx1">
                    <a:lumMod val="95000"/>
                    <a:lumOff val="5000"/>
                  </a:schemeClr>
                </a:solidFill>
                <a:latin typeface="Montserrat Medium" panose="00000600000000000000" pitchFamily="2" charset="0"/>
              </a:rPr>
              <a:t>Tech, T (2023, 02 March). Retrivied From:</a:t>
            </a:r>
            <a:r>
              <a:rPr lang="pt-BR" sz="1400" b="1" noProof="0">
                <a:solidFill>
                  <a:schemeClr val="tx1">
                    <a:lumMod val="95000"/>
                    <a:lumOff val="5000"/>
                  </a:schemeClr>
                </a:solidFill>
                <a:latin typeface="Montserrat Medium" panose="00000600000000000000" pitchFamily="2" charset="0"/>
              </a:rPr>
              <a:t> </a:t>
            </a:r>
            <a:r>
              <a:rPr lang="pt-BR" sz="1400" b="1" noProof="0">
                <a:solidFill>
                  <a:schemeClr val="tx1">
                    <a:lumMod val="95000"/>
                    <a:lumOff val="5000"/>
                  </a:schemeClr>
                </a:solidFill>
                <a:latin typeface="Montserrat Medium" panose="00000600000000000000" pitchFamily="2" charset="0"/>
                <a:hlinkClick r:id="rId6"/>
              </a:rPr>
              <a:t>https://telefonicatech.uk/case-studies/microsoft-teams-guys-st-thomas-nhs/</a:t>
            </a:r>
            <a:endParaRPr kumimoji="0" lang="pt-BR" sz="1400" b="1" i="0" u="none" strike="noStrike" kern="1200" cap="none" spc="0" normalizeH="0" baseline="0" noProof="0">
              <a:ln>
                <a:noFill/>
              </a:ln>
              <a:solidFill>
                <a:schemeClr val="tx1">
                  <a:lumMod val="95000"/>
                  <a:lumOff val="5000"/>
                </a:schemeClr>
              </a:solidFill>
              <a:effectLst/>
              <a:uLnTx/>
              <a:uFillTx/>
              <a:latin typeface="Montserrat Medium" panose="00000600000000000000" pitchFamily="2" charset="0"/>
            </a:endParaRPr>
          </a:p>
        </p:txBody>
      </p:sp>
      <p:cxnSp>
        <p:nvCxnSpPr>
          <p:cNvPr id="98" name="Conector reto 97">
            <a:extLst>
              <a:ext uri="{FF2B5EF4-FFF2-40B4-BE49-F238E27FC236}">
                <a16:creationId xmlns:a16="http://schemas.microsoft.com/office/drawing/2014/main" id="{02F52244-4D62-403C-A408-00FC5669C8A2}"/>
              </a:ext>
            </a:extLst>
          </p:cNvPr>
          <p:cNvCxnSpPr>
            <a:cxnSpLocks/>
          </p:cNvCxnSpPr>
          <p:nvPr/>
        </p:nvCxnSpPr>
        <p:spPr>
          <a:xfrm>
            <a:off x="1999485" y="3180514"/>
            <a:ext cx="0" cy="614914"/>
          </a:xfrm>
          <a:prstGeom prst="line">
            <a:avLst/>
          </a:prstGeom>
          <a:ln w="57150" cap="rnd">
            <a:solidFill>
              <a:schemeClr val="accent3"/>
            </a:solidFill>
          </a:ln>
        </p:spPr>
        <p:style>
          <a:lnRef idx="1">
            <a:schemeClr val="accent1"/>
          </a:lnRef>
          <a:fillRef idx="0">
            <a:schemeClr val="accent1"/>
          </a:fillRef>
          <a:effectRef idx="0">
            <a:schemeClr val="accent1"/>
          </a:effectRef>
          <a:fontRef idx="minor">
            <a:schemeClr val="tx1"/>
          </a:fontRef>
        </p:style>
      </p:cxnSp>
      <p:sp>
        <p:nvSpPr>
          <p:cNvPr id="99" name="CaixaDeTexto 98">
            <a:extLst>
              <a:ext uri="{FF2B5EF4-FFF2-40B4-BE49-F238E27FC236}">
                <a16:creationId xmlns:a16="http://schemas.microsoft.com/office/drawing/2014/main" id="{EDFD4D3D-438D-4A81-8292-4B5EF3F36B43}"/>
              </a:ext>
            </a:extLst>
          </p:cNvPr>
          <p:cNvSpPr txBox="1"/>
          <p:nvPr/>
        </p:nvSpPr>
        <p:spPr>
          <a:xfrm>
            <a:off x="2503837" y="3840524"/>
            <a:ext cx="7743936" cy="73866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sz="1400" b="1">
                <a:solidFill>
                  <a:schemeClr val="tx1">
                    <a:lumMod val="95000"/>
                    <a:lumOff val="5000"/>
                  </a:schemeClr>
                </a:solidFill>
                <a:latin typeface="Montserrat Medium" panose="00000600000000000000" pitchFamily="2" charset="0"/>
              </a:rPr>
              <a:t>Technology, J. ( 2023, March 02) Home page. Retrived from Jayex: </a:t>
            </a:r>
            <a:r>
              <a:rPr lang="pt-BR" sz="1400" b="1">
                <a:solidFill>
                  <a:schemeClr val="tx1">
                    <a:lumMod val="95000"/>
                    <a:lumOff val="5000"/>
                  </a:schemeClr>
                </a:solidFill>
                <a:latin typeface="Montserrat Medium" panose="00000600000000000000" pitchFamily="2" charset="0"/>
                <a:hlinkClick r:id="rId7"/>
              </a:rPr>
              <a:t>https://www.jayex.com/blog/3-ways-covid-19-has-changed-digital-communication-in-healthcare</a:t>
            </a:r>
            <a:endParaRPr kumimoji="0" lang="pt-BR" sz="1400" b="1" i="0" u="none" strike="noStrike" kern="1200" cap="none" spc="0" normalizeH="0" baseline="0" noProof="0">
              <a:ln>
                <a:noFill/>
              </a:ln>
              <a:solidFill>
                <a:schemeClr val="tx1">
                  <a:lumMod val="95000"/>
                  <a:lumOff val="5000"/>
                </a:schemeClr>
              </a:solidFill>
              <a:effectLst/>
              <a:uLnTx/>
              <a:uFillTx/>
              <a:latin typeface="Montserrat Medium" panose="00000600000000000000" pitchFamily="2" charset="0"/>
            </a:endParaRPr>
          </a:p>
        </p:txBody>
      </p:sp>
      <p:cxnSp>
        <p:nvCxnSpPr>
          <p:cNvPr id="100" name="Conector reto 99">
            <a:extLst>
              <a:ext uri="{FF2B5EF4-FFF2-40B4-BE49-F238E27FC236}">
                <a16:creationId xmlns:a16="http://schemas.microsoft.com/office/drawing/2014/main" id="{9A9289D8-E4A5-4B42-86B3-84656B43C7F1}"/>
              </a:ext>
            </a:extLst>
          </p:cNvPr>
          <p:cNvCxnSpPr>
            <a:cxnSpLocks/>
          </p:cNvCxnSpPr>
          <p:nvPr/>
        </p:nvCxnSpPr>
        <p:spPr>
          <a:xfrm>
            <a:off x="1999485" y="3994874"/>
            <a:ext cx="0" cy="614914"/>
          </a:xfrm>
          <a:prstGeom prst="line">
            <a:avLst/>
          </a:prstGeom>
          <a:ln w="57150" cap="rnd">
            <a:solidFill>
              <a:schemeClr val="accent4"/>
            </a:solidFill>
          </a:ln>
        </p:spPr>
        <p:style>
          <a:lnRef idx="1">
            <a:schemeClr val="accent1"/>
          </a:lnRef>
          <a:fillRef idx="0">
            <a:schemeClr val="accent1"/>
          </a:fillRef>
          <a:effectRef idx="0">
            <a:schemeClr val="accent1"/>
          </a:effectRef>
          <a:fontRef idx="minor">
            <a:schemeClr val="tx1"/>
          </a:fontRef>
        </p:style>
      </p:cxnSp>
      <p:sp>
        <p:nvSpPr>
          <p:cNvPr id="101" name="CaixaDeTexto 100">
            <a:extLst>
              <a:ext uri="{FF2B5EF4-FFF2-40B4-BE49-F238E27FC236}">
                <a16:creationId xmlns:a16="http://schemas.microsoft.com/office/drawing/2014/main" id="{174FF4AF-D864-4CD8-8511-CAA8F61C19CE}"/>
              </a:ext>
            </a:extLst>
          </p:cNvPr>
          <p:cNvSpPr txBox="1"/>
          <p:nvPr/>
        </p:nvSpPr>
        <p:spPr>
          <a:xfrm>
            <a:off x="2448579" y="4884989"/>
            <a:ext cx="7743936"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sz="1400" b="1">
                <a:latin typeface="Montserrat Medium" panose="00000600000000000000" pitchFamily="2" charset="0"/>
              </a:rPr>
              <a:t>Tecnnology, J . ( 2022) Picture available at: </a:t>
            </a:r>
            <a:r>
              <a:rPr lang="pt-BR" sz="1400" b="1">
                <a:latin typeface="Montserrat Medium" panose="00000600000000000000" pitchFamily="2" charset="0"/>
                <a:hlinkClick r:id="rId8"/>
              </a:rPr>
              <a:t>https://www.jayex.com/jayex-connect/jayex-display-patient-calling</a:t>
            </a:r>
            <a:r>
              <a:rPr lang="pt-BR" sz="1400" b="1">
                <a:latin typeface="Montserrat Medium" panose="00000600000000000000" pitchFamily="2" charset="0"/>
              </a:rPr>
              <a:t> </a:t>
            </a:r>
            <a:endParaRPr kumimoji="0" lang="pt-BR" sz="1400" b="1" i="0" u="none" strike="noStrike" kern="1200" cap="none" spc="0" normalizeH="0" baseline="0" noProof="0">
              <a:ln>
                <a:noFill/>
              </a:ln>
              <a:effectLst/>
              <a:uLnTx/>
              <a:uFillTx/>
              <a:latin typeface="Montserrat Medium" panose="00000600000000000000" pitchFamily="2" charset="0"/>
            </a:endParaRPr>
          </a:p>
        </p:txBody>
      </p:sp>
      <p:cxnSp>
        <p:nvCxnSpPr>
          <p:cNvPr id="102" name="Conector reto 101">
            <a:extLst>
              <a:ext uri="{FF2B5EF4-FFF2-40B4-BE49-F238E27FC236}">
                <a16:creationId xmlns:a16="http://schemas.microsoft.com/office/drawing/2014/main" id="{6447EF7B-7CE9-4556-9F64-84CF140802D8}"/>
              </a:ext>
            </a:extLst>
          </p:cNvPr>
          <p:cNvCxnSpPr>
            <a:cxnSpLocks/>
          </p:cNvCxnSpPr>
          <p:nvPr/>
        </p:nvCxnSpPr>
        <p:spPr>
          <a:xfrm>
            <a:off x="1999485" y="4888839"/>
            <a:ext cx="0" cy="614914"/>
          </a:xfrm>
          <a:prstGeom prst="line">
            <a:avLst/>
          </a:prstGeom>
          <a:ln w="57150" cap="rnd">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104" name="Conector reto 103">
            <a:extLst>
              <a:ext uri="{FF2B5EF4-FFF2-40B4-BE49-F238E27FC236}">
                <a16:creationId xmlns:a16="http://schemas.microsoft.com/office/drawing/2014/main" id="{7ACDFC83-5C97-49A9-814C-8B063A11A3A0}"/>
              </a:ext>
            </a:extLst>
          </p:cNvPr>
          <p:cNvCxnSpPr>
            <a:cxnSpLocks/>
          </p:cNvCxnSpPr>
          <p:nvPr/>
        </p:nvCxnSpPr>
        <p:spPr>
          <a:xfrm>
            <a:off x="1999485" y="5602216"/>
            <a:ext cx="0" cy="614914"/>
          </a:xfrm>
          <a:prstGeom prst="line">
            <a:avLst/>
          </a:prstGeom>
          <a:ln w="57150" cap="rnd">
            <a:solidFill>
              <a:schemeClr val="accent6"/>
            </a:solidFill>
          </a:ln>
        </p:spPr>
        <p:style>
          <a:lnRef idx="1">
            <a:schemeClr val="accent1"/>
          </a:lnRef>
          <a:fillRef idx="0">
            <a:schemeClr val="accent1"/>
          </a:fillRef>
          <a:effectRef idx="0">
            <a:schemeClr val="accent1"/>
          </a:effectRef>
          <a:fontRef idx="minor">
            <a:schemeClr val="tx1"/>
          </a:fontRef>
        </p:style>
      </p:cxnSp>
      <p:sp>
        <p:nvSpPr>
          <p:cNvPr id="106" name="CaixaDeTexto 105">
            <a:extLst>
              <a:ext uri="{FF2B5EF4-FFF2-40B4-BE49-F238E27FC236}">
                <a16:creationId xmlns:a16="http://schemas.microsoft.com/office/drawing/2014/main" id="{9CAFCF43-B923-40A5-9158-251C11B7BF74}"/>
              </a:ext>
            </a:extLst>
          </p:cNvPr>
          <p:cNvSpPr txBox="1"/>
          <p:nvPr/>
        </p:nvSpPr>
        <p:spPr>
          <a:xfrm rot="16200000">
            <a:off x="-2618331" y="787609"/>
            <a:ext cx="5800442"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prstClr val="black">
                    <a:lumMod val="85000"/>
                    <a:lumOff val="15000"/>
                  </a:prstClr>
                </a:solidFill>
                <a:effectLst/>
                <a:uLnTx/>
                <a:uFillTx/>
                <a:latin typeface="Bebas Neue" panose="020B0606020202050201" pitchFamily="34" charset="0"/>
                <a:ea typeface="+mn-ea"/>
                <a:cs typeface="+mn-cs"/>
              </a:rPr>
              <a:t>references</a:t>
            </a:r>
          </a:p>
        </p:txBody>
      </p:sp>
      <p:cxnSp>
        <p:nvCxnSpPr>
          <p:cNvPr id="27" name="Conector reto 64">
            <a:extLst>
              <a:ext uri="{FF2B5EF4-FFF2-40B4-BE49-F238E27FC236}">
                <a16:creationId xmlns:a16="http://schemas.microsoft.com/office/drawing/2014/main" id="{D770152A-14F0-74A5-5B5F-87D7CEBF300D}"/>
              </a:ext>
            </a:extLst>
          </p:cNvPr>
          <p:cNvCxnSpPr>
            <a:cxnSpLocks/>
          </p:cNvCxnSpPr>
          <p:nvPr/>
        </p:nvCxnSpPr>
        <p:spPr>
          <a:xfrm>
            <a:off x="1955925" y="1110620"/>
            <a:ext cx="0" cy="614914"/>
          </a:xfrm>
          <a:prstGeom prst="line">
            <a:avLst/>
          </a:prstGeom>
          <a:ln w="57150" cap="rnd">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8" name="Conector reto 95">
            <a:extLst>
              <a:ext uri="{FF2B5EF4-FFF2-40B4-BE49-F238E27FC236}">
                <a16:creationId xmlns:a16="http://schemas.microsoft.com/office/drawing/2014/main" id="{729C0938-0D31-FAE6-51CA-D5EF201C5737}"/>
              </a:ext>
            </a:extLst>
          </p:cNvPr>
          <p:cNvCxnSpPr>
            <a:cxnSpLocks/>
          </p:cNvCxnSpPr>
          <p:nvPr/>
        </p:nvCxnSpPr>
        <p:spPr>
          <a:xfrm>
            <a:off x="1955925" y="1999362"/>
            <a:ext cx="0" cy="614914"/>
          </a:xfrm>
          <a:prstGeom prst="line">
            <a:avLst/>
          </a:prstGeom>
          <a:ln w="5715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9" name="Conector reto 97">
            <a:extLst>
              <a:ext uri="{FF2B5EF4-FFF2-40B4-BE49-F238E27FC236}">
                <a16:creationId xmlns:a16="http://schemas.microsoft.com/office/drawing/2014/main" id="{F4D0EC01-7D64-1ED0-FCC8-DF3CE0337125}"/>
              </a:ext>
            </a:extLst>
          </p:cNvPr>
          <p:cNvCxnSpPr>
            <a:cxnSpLocks/>
          </p:cNvCxnSpPr>
          <p:nvPr/>
        </p:nvCxnSpPr>
        <p:spPr>
          <a:xfrm>
            <a:off x="1955925" y="3135189"/>
            <a:ext cx="0" cy="614914"/>
          </a:xfrm>
          <a:prstGeom prst="line">
            <a:avLst/>
          </a:prstGeom>
          <a:ln w="57150" cap="rnd">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30" name="Conector reto 99">
            <a:extLst>
              <a:ext uri="{FF2B5EF4-FFF2-40B4-BE49-F238E27FC236}">
                <a16:creationId xmlns:a16="http://schemas.microsoft.com/office/drawing/2014/main" id="{DF8B3BCA-F0A1-4D1C-03B7-D5B124A4444A}"/>
              </a:ext>
            </a:extLst>
          </p:cNvPr>
          <p:cNvCxnSpPr>
            <a:cxnSpLocks/>
          </p:cNvCxnSpPr>
          <p:nvPr/>
        </p:nvCxnSpPr>
        <p:spPr>
          <a:xfrm>
            <a:off x="1955925" y="3949549"/>
            <a:ext cx="0" cy="614914"/>
          </a:xfrm>
          <a:prstGeom prst="line">
            <a:avLst/>
          </a:prstGeom>
          <a:ln w="57150" cap="rnd">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 name="Conector reto 101">
            <a:extLst>
              <a:ext uri="{FF2B5EF4-FFF2-40B4-BE49-F238E27FC236}">
                <a16:creationId xmlns:a16="http://schemas.microsoft.com/office/drawing/2014/main" id="{263C2386-A00A-0AFA-248F-BEA1EE2D3D83}"/>
              </a:ext>
            </a:extLst>
          </p:cNvPr>
          <p:cNvCxnSpPr>
            <a:cxnSpLocks/>
          </p:cNvCxnSpPr>
          <p:nvPr/>
        </p:nvCxnSpPr>
        <p:spPr>
          <a:xfrm>
            <a:off x="1955925" y="4843514"/>
            <a:ext cx="0" cy="614914"/>
          </a:xfrm>
          <a:prstGeom prst="line">
            <a:avLst/>
          </a:prstGeom>
          <a:ln w="57150" cap="rnd">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32" name="Conector reto 103">
            <a:extLst>
              <a:ext uri="{FF2B5EF4-FFF2-40B4-BE49-F238E27FC236}">
                <a16:creationId xmlns:a16="http://schemas.microsoft.com/office/drawing/2014/main" id="{2216140F-4B94-3D4C-D764-7FA76502280A}"/>
              </a:ext>
            </a:extLst>
          </p:cNvPr>
          <p:cNvCxnSpPr>
            <a:cxnSpLocks/>
          </p:cNvCxnSpPr>
          <p:nvPr/>
        </p:nvCxnSpPr>
        <p:spPr>
          <a:xfrm>
            <a:off x="1955925" y="5556891"/>
            <a:ext cx="0" cy="614914"/>
          </a:xfrm>
          <a:prstGeom prst="line">
            <a:avLst/>
          </a:prstGeom>
          <a:ln w="57150" cap="rnd">
            <a:solidFill>
              <a:schemeClr val="accent6"/>
            </a:solidFill>
          </a:ln>
        </p:spPr>
        <p:style>
          <a:lnRef idx="1">
            <a:schemeClr val="accent1"/>
          </a:lnRef>
          <a:fillRef idx="0">
            <a:schemeClr val="accent1"/>
          </a:fillRef>
          <a:effectRef idx="0">
            <a:schemeClr val="accent1"/>
          </a:effectRef>
          <a:fontRef idx="minor">
            <a:schemeClr val="tx1"/>
          </a:fontRef>
        </p:style>
      </p:cxnSp>
      <p:sp>
        <p:nvSpPr>
          <p:cNvPr id="2" name="CaixaDeTexto 105">
            <a:extLst>
              <a:ext uri="{FF2B5EF4-FFF2-40B4-BE49-F238E27FC236}">
                <a16:creationId xmlns:a16="http://schemas.microsoft.com/office/drawing/2014/main" id="{41AE278E-6D2B-E477-2446-396E7CFCC41A}"/>
              </a:ext>
            </a:extLst>
          </p:cNvPr>
          <p:cNvSpPr txBox="1"/>
          <p:nvPr/>
        </p:nvSpPr>
        <p:spPr>
          <a:xfrm rot="16200000">
            <a:off x="-2618331" y="802266"/>
            <a:ext cx="5800442"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prstClr val="black">
                    <a:lumMod val="85000"/>
                    <a:lumOff val="15000"/>
                  </a:prstClr>
                </a:solidFill>
                <a:effectLst/>
                <a:uLnTx/>
                <a:uFillTx/>
                <a:latin typeface="Bebas Neue" panose="020B0606020202050201" pitchFamily="34" charset="0"/>
                <a:ea typeface="+mn-ea"/>
                <a:cs typeface="+mn-cs"/>
              </a:rPr>
              <a:t>references</a:t>
            </a:r>
          </a:p>
        </p:txBody>
      </p:sp>
    </p:spTree>
    <p:extLst>
      <p:ext uri="{BB962C8B-B14F-4D97-AF65-F5344CB8AC3E}">
        <p14:creationId xmlns:p14="http://schemas.microsoft.com/office/powerpoint/2010/main" val="413926100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par>
                          <p:cTn id="8" fill="hold">
                            <p:stCondLst>
                              <p:cond delay="500"/>
                            </p:stCondLst>
                            <p:childTnLst>
                              <p:par>
                                <p:cTn id="9" presetID="16" presetClass="entr" presetSubtype="42" fill="hold" nodeType="afterEffect">
                                  <p:stCondLst>
                                    <p:cond delay="0"/>
                                  </p:stCondLst>
                                  <p:childTnLst>
                                    <p:set>
                                      <p:cBhvr>
                                        <p:cTn id="10" dur="1" fill="hold">
                                          <p:stCondLst>
                                            <p:cond delay="0"/>
                                          </p:stCondLst>
                                        </p:cTn>
                                        <p:tgtEl>
                                          <p:spTgt spid="65"/>
                                        </p:tgtEl>
                                        <p:attrNameLst>
                                          <p:attrName>style.visibility</p:attrName>
                                        </p:attrNameLst>
                                      </p:cBhvr>
                                      <p:to>
                                        <p:strVal val="visible"/>
                                      </p:to>
                                    </p:set>
                                    <p:animEffect transition="in" filter="barn(outHorizontal)">
                                      <p:cBhvr>
                                        <p:cTn id="11" dur="500"/>
                                        <p:tgtEl>
                                          <p:spTgt spid="65"/>
                                        </p:tgtEl>
                                      </p:cBhvr>
                                    </p:animEffect>
                                  </p:childTnLst>
                                </p:cTn>
                              </p:par>
                              <p:par>
                                <p:cTn id="12" presetID="2" presetClass="entr" presetSubtype="2" decel="100000" fill="hold" grpId="0" nodeType="withEffect">
                                  <p:stCondLst>
                                    <p:cond delay="0"/>
                                  </p:stCondLst>
                                  <p:childTnLst>
                                    <p:set>
                                      <p:cBhvr>
                                        <p:cTn id="13" dur="1" fill="hold">
                                          <p:stCondLst>
                                            <p:cond delay="0"/>
                                          </p:stCondLst>
                                        </p:cTn>
                                        <p:tgtEl>
                                          <p:spTgt spid="82"/>
                                        </p:tgtEl>
                                        <p:attrNameLst>
                                          <p:attrName>style.visibility</p:attrName>
                                        </p:attrNameLst>
                                      </p:cBhvr>
                                      <p:to>
                                        <p:strVal val="visible"/>
                                      </p:to>
                                    </p:set>
                                    <p:anim calcmode="lin" valueType="num">
                                      <p:cBhvr additive="base">
                                        <p:cTn id="14" dur="750" fill="hold"/>
                                        <p:tgtEl>
                                          <p:spTgt spid="82"/>
                                        </p:tgtEl>
                                        <p:attrNameLst>
                                          <p:attrName>ppt_x</p:attrName>
                                        </p:attrNameLst>
                                      </p:cBhvr>
                                      <p:tavLst>
                                        <p:tav tm="0">
                                          <p:val>
                                            <p:strVal val="1+#ppt_w/2"/>
                                          </p:val>
                                        </p:tav>
                                        <p:tav tm="100000">
                                          <p:val>
                                            <p:strVal val="#ppt_x"/>
                                          </p:val>
                                        </p:tav>
                                      </p:tavLst>
                                    </p:anim>
                                    <p:anim calcmode="lin" valueType="num">
                                      <p:cBhvr additive="base">
                                        <p:cTn id="15" dur="750" fill="hold"/>
                                        <p:tgtEl>
                                          <p:spTgt spid="82"/>
                                        </p:tgtEl>
                                        <p:attrNameLst>
                                          <p:attrName>ppt_y</p:attrName>
                                        </p:attrNameLst>
                                      </p:cBhvr>
                                      <p:tavLst>
                                        <p:tav tm="0">
                                          <p:val>
                                            <p:strVal val="#ppt_y"/>
                                          </p:val>
                                        </p:tav>
                                        <p:tav tm="100000">
                                          <p:val>
                                            <p:strVal val="#ppt_y"/>
                                          </p:val>
                                        </p:tav>
                                      </p:tavLst>
                                    </p:anim>
                                  </p:childTnLst>
                                </p:cTn>
                              </p:par>
                            </p:childTnLst>
                          </p:cTn>
                        </p:par>
                        <p:par>
                          <p:cTn id="16" fill="hold">
                            <p:stCondLst>
                              <p:cond delay="1250"/>
                            </p:stCondLst>
                            <p:childTnLst>
                              <p:par>
                                <p:cTn id="17" presetID="16" presetClass="entr" presetSubtype="42" fill="hold" nodeType="afterEffect">
                                  <p:stCondLst>
                                    <p:cond delay="0"/>
                                  </p:stCondLst>
                                  <p:childTnLst>
                                    <p:set>
                                      <p:cBhvr>
                                        <p:cTn id="18" dur="1" fill="hold">
                                          <p:stCondLst>
                                            <p:cond delay="0"/>
                                          </p:stCondLst>
                                        </p:cTn>
                                        <p:tgtEl>
                                          <p:spTgt spid="96"/>
                                        </p:tgtEl>
                                        <p:attrNameLst>
                                          <p:attrName>style.visibility</p:attrName>
                                        </p:attrNameLst>
                                      </p:cBhvr>
                                      <p:to>
                                        <p:strVal val="visible"/>
                                      </p:to>
                                    </p:set>
                                    <p:animEffect transition="in" filter="barn(outHorizontal)">
                                      <p:cBhvr>
                                        <p:cTn id="19" dur="500"/>
                                        <p:tgtEl>
                                          <p:spTgt spid="96"/>
                                        </p:tgtEl>
                                      </p:cBhvr>
                                    </p:animEffect>
                                  </p:childTnLst>
                                </p:cTn>
                              </p:par>
                              <p:par>
                                <p:cTn id="20" presetID="2" presetClass="entr" presetSubtype="2" decel="100000" fill="hold" grpId="0" nodeType="withEffect">
                                  <p:stCondLst>
                                    <p:cond delay="0"/>
                                  </p:stCondLst>
                                  <p:childTnLst>
                                    <p:set>
                                      <p:cBhvr>
                                        <p:cTn id="21" dur="1" fill="hold">
                                          <p:stCondLst>
                                            <p:cond delay="0"/>
                                          </p:stCondLst>
                                        </p:cTn>
                                        <p:tgtEl>
                                          <p:spTgt spid="95"/>
                                        </p:tgtEl>
                                        <p:attrNameLst>
                                          <p:attrName>style.visibility</p:attrName>
                                        </p:attrNameLst>
                                      </p:cBhvr>
                                      <p:to>
                                        <p:strVal val="visible"/>
                                      </p:to>
                                    </p:set>
                                    <p:anim calcmode="lin" valueType="num">
                                      <p:cBhvr additive="base">
                                        <p:cTn id="22" dur="750" fill="hold"/>
                                        <p:tgtEl>
                                          <p:spTgt spid="95"/>
                                        </p:tgtEl>
                                        <p:attrNameLst>
                                          <p:attrName>ppt_x</p:attrName>
                                        </p:attrNameLst>
                                      </p:cBhvr>
                                      <p:tavLst>
                                        <p:tav tm="0">
                                          <p:val>
                                            <p:strVal val="1+#ppt_w/2"/>
                                          </p:val>
                                        </p:tav>
                                        <p:tav tm="100000">
                                          <p:val>
                                            <p:strVal val="#ppt_x"/>
                                          </p:val>
                                        </p:tav>
                                      </p:tavLst>
                                    </p:anim>
                                    <p:anim calcmode="lin" valueType="num">
                                      <p:cBhvr additive="base">
                                        <p:cTn id="23" dur="750" fill="hold"/>
                                        <p:tgtEl>
                                          <p:spTgt spid="95"/>
                                        </p:tgtEl>
                                        <p:attrNameLst>
                                          <p:attrName>ppt_y</p:attrName>
                                        </p:attrNameLst>
                                      </p:cBhvr>
                                      <p:tavLst>
                                        <p:tav tm="0">
                                          <p:val>
                                            <p:strVal val="#ppt_y"/>
                                          </p:val>
                                        </p:tav>
                                        <p:tav tm="100000">
                                          <p:val>
                                            <p:strVal val="#ppt_y"/>
                                          </p:val>
                                        </p:tav>
                                      </p:tavLst>
                                    </p:anim>
                                  </p:childTnLst>
                                </p:cTn>
                              </p:par>
                            </p:childTnLst>
                          </p:cTn>
                        </p:par>
                        <p:par>
                          <p:cTn id="24" fill="hold">
                            <p:stCondLst>
                              <p:cond delay="2000"/>
                            </p:stCondLst>
                            <p:childTnLst>
                              <p:par>
                                <p:cTn id="25" presetID="16" presetClass="entr" presetSubtype="42" fill="hold" nodeType="afterEffect">
                                  <p:stCondLst>
                                    <p:cond delay="0"/>
                                  </p:stCondLst>
                                  <p:childTnLst>
                                    <p:set>
                                      <p:cBhvr>
                                        <p:cTn id="26" dur="1" fill="hold">
                                          <p:stCondLst>
                                            <p:cond delay="0"/>
                                          </p:stCondLst>
                                        </p:cTn>
                                        <p:tgtEl>
                                          <p:spTgt spid="98"/>
                                        </p:tgtEl>
                                        <p:attrNameLst>
                                          <p:attrName>style.visibility</p:attrName>
                                        </p:attrNameLst>
                                      </p:cBhvr>
                                      <p:to>
                                        <p:strVal val="visible"/>
                                      </p:to>
                                    </p:set>
                                    <p:animEffect transition="in" filter="barn(outHorizontal)">
                                      <p:cBhvr>
                                        <p:cTn id="27" dur="500"/>
                                        <p:tgtEl>
                                          <p:spTgt spid="98"/>
                                        </p:tgtEl>
                                      </p:cBhvr>
                                    </p:animEffect>
                                  </p:childTnLst>
                                </p:cTn>
                              </p:par>
                              <p:par>
                                <p:cTn id="28" presetID="2" presetClass="entr" presetSubtype="2" decel="100000" fill="hold" grpId="0" nodeType="withEffect">
                                  <p:stCondLst>
                                    <p:cond delay="0"/>
                                  </p:stCondLst>
                                  <p:childTnLst>
                                    <p:set>
                                      <p:cBhvr>
                                        <p:cTn id="29" dur="1" fill="hold">
                                          <p:stCondLst>
                                            <p:cond delay="0"/>
                                          </p:stCondLst>
                                        </p:cTn>
                                        <p:tgtEl>
                                          <p:spTgt spid="97"/>
                                        </p:tgtEl>
                                        <p:attrNameLst>
                                          <p:attrName>style.visibility</p:attrName>
                                        </p:attrNameLst>
                                      </p:cBhvr>
                                      <p:to>
                                        <p:strVal val="visible"/>
                                      </p:to>
                                    </p:set>
                                    <p:anim calcmode="lin" valueType="num">
                                      <p:cBhvr additive="base">
                                        <p:cTn id="30" dur="750" fill="hold"/>
                                        <p:tgtEl>
                                          <p:spTgt spid="97"/>
                                        </p:tgtEl>
                                        <p:attrNameLst>
                                          <p:attrName>ppt_x</p:attrName>
                                        </p:attrNameLst>
                                      </p:cBhvr>
                                      <p:tavLst>
                                        <p:tav tm="0">
                                          <p:val>
                                            <p:strVal val="1+#ppt_w/2"/>
                                          </p:val>
                                        </p:tav>
                                        <p:tav tm="100000">
                                          <p:val>
                                            <p:strVal val="#ppt_x"/>
                                          </p:val>
                                        </p:tav>
                                      </p:tavLst>
                                    </p:anim>
                                    <p:anim calcmode="lin" valueType="num">
                                      <p:cBhvr additive="base">
                                        <p:cTn id="31" dur="750" fill="hold"/>
                                        <p:tgtEl>
                                          <p:spTgt spid="97"/>
                                        </p:tgtEl>
                                        <p:attrNameLst>
                                          <p:attrName>ppt_y</p:attrName>
                                        </p:attrNameLst>
                                      </p:cBhvr>
                                      <p:tavLst>
                                        <p:tav tm="0">
                                          <p:val>
                                            <p:strVal val="#ppt_y"/>
                                          </p:val>
                                        </p:tav>
                                        <p:tav tm="100000">
                                          <p:val>
                                            <p:strVal val="#ppt_y"/>
                                          </p:val>
                                        </p:tav>
                                      </p:tavLst>
                                    </p:anim>
                                  </p:childTnLst>
                                </p:cTn>
                              </p:par>
                            </p:childTnLst>
                          </p:cTn>
                        </p:par>
                        <p:par>
                          <p:cTn id="32" fill="hold">
                            <p:stCondLst>
                              <p:cond delay="2750"/>
                            </p:stCondLst>
                            <p:childTnLst>
                              <p:par>
                                <p:cTn id="33" presetID="16" presetClass="entr" presetSubtype="42" fill="hold" nodeType="afterEffect">
                                  <p:stCondLst>
                                    <p:cond delay="0"/>
                                  </p:stCondLst>
                                  <p:childTnLst>
                                    <p:set>
                                      <p:cBhvr>
                                        <p:cTn id="34" dur="1" fill="hold">
                                          <p:stCondLst>
                                            <p:cond delay="0"/>
                                          </p:stCondLst>
                                        </p:cTn>
                                        <p:tgtEl>
                                          <p:spTgt spid="100"/>
                                        </p:tgtEl>
                                        <p:attrNameLst>
                                          <p:attrName>style.visibility</p:attrName>
                                        </p:attrNameLst>
                                      </p:cBhvr>
                                      <p:to>
                                        <p:strVal val="visible"/>
                                      </p:to>
                                    </p:set>
                                    <p:animEffect transition="in" filter="barn(outHorizontal)">
                                      <p:cBhvr>
                                        <p:cTn id="35" dur="500"/>
                                        <p:tgtEl>
                                          <p:spTgt spid="100"/>
                                        </p:tgtEl>
                                      </p:cBhvr>
                                    </p:animEffect>
                                  </p:childTnLst>
                                </p:cTn>
                              </p:par>
                              <p:par>
                                <p:cTn id="36" presetID="2" presetClass="entr" presetSubtype="2" decel="100000" fill="hold" grpId="0" nodeType="withEffect">
                                  <p:stCondLst>
                                    <p:cond delay="0"/>
                                  </p:stCondLst>
                                  <p:childTnLst>
                                    <p:set>
                                      <p:cBhvr>
                                        <p:cTn id="37" dur="1" fill="hold">
                                          <p:stCondLst>
                                            <p:cond delay="0"/>
                                          </p:stCondLst>
                                        </p:cTn>
                                        <p:tgtEl>
                                          <p:spTgt spid="99"/>
                                        </p:tgtEl>
                                        <p:attrNameLst>
                                          <p:attrName>style.visibility</p:attrName>
                                        </p:attrNameLst>
                                      </p:cBhvr>
                                      <p:to>
                                        <p:strVal val="visible"/>
                                      </p:to>
                                    </p:set>
                                    <p:anim calcmode="lin" valueType="num">
                                      <p:cBhvr additive="base">
                                        <p:cTn id="38" dur="750" fill="hold"/>
                                        <p:tgtEl>
                                          <p:spTgt spid="99"/>
                                        </p:tgtEl>
                                        <p:attrNameLst>
                                          <p:attrName>ppt_x</p:attrName>
                                        </p:attrNameLst>
                                      </p:cBhvr>
                                      <p:tavLst>
                                        <p:tav tm="0">
                                          <p:val>
                                            <p:strVal val="1+#ppt_w/2"/>
                                          </p:val>
                                        </p:tav>
                                        <p:tav tm="100000">
                                          <p:val>
                                            <p:strVal val="#ppt_x"/>
                                          </p:val>
                                        </p:tav>
                                      </p:tavLst>
                                    </p:anim>
                                    <p:anim calcmode="lin" valueType="num">
                                      <p:cBhvr additive="base">
                                        <p:cTn id="39" dur="750" fill="hold"/>
                                        <p:tgtEl>
                                          <p:spTgt spid="99"/>
                                        </p:tgtEl>
                                        <p:attrNameLst>
                                          <p:attrName>ppt_y</p:attrName>
                                        </p:attrNameLst>
                                      </p:cBhvr>
                                      <p:tavLst>
                                        <p:tav tm="0">
                                          <p:val>
                                            <p:strVal val="#ppt_y"/>
                                          </p:val>
                                        </p:tav>
                                        <p:tav tm="100000">
                                          <p:val>
                                            <p:strVal val="#ppt_y"/>
                                          </p:val>
                                        </p:tav>
                                      </p:tavLst>
                                    </p:anim>
                                  </p:childTnLst>
                                </p:cTn>
                              </p:par>
                            </p:childTnLst>
                          </p:cTn>
                        </p:par>
                        <p:par>
                          <p:cTn id="40" fill="hold">
                            <p:stCondLst>
                              <p:cond delay="3500"/>
                            </p:stCondLst>
                            <p:childTnLst>
                              <p:par>
                                <p:cTn id="41" presetID="16" presetClass="entr" presetSubtype="42" fill="hold" nodeType="afterEffect">
                                  <p:stCondLst>
                                    <p:cond delay="0"/>
                                  </p:stCondLst>
                                  <p:childTnLst>
                                    <p:set>
                                      <p:cBhvr>
                                        <p:cTn id="42" dur="1" fill="hold">
                                          <p:stCondLst>
                                            <p:cond delay="0"/>
                                          </p:stCondLst>
                                        </p:cTn>
                                        <p:tgtEl>
                                          <p:spTgt spid="102"/>
                                        </p:tgtEl>
                                        <p:attrNameLst>
                                          <p:attrName>style.visibility</p:attrName>
                                        </p:attrNameLst>
                                      </p:cBhvr>
                                      <p:to>
                                        <p:strVal val="visible"/>
                                      </p:to>
                                    </p:set>
                                    <p:animEffect transition="in" filter="barn(outHorizontal)">
                                      <p:cBhvr>
                                        <p:cTn id="43" dur="500"/>
                                        <p:tgtEl>
                                          <p:spTgt spid="102"/>
                                        </p:tgtEl>
                                      </p:cBhvr>
                                    </p:animEffect>
                                  </p:childTnLst>
                                </p:cTn>
                              </p:par>
                              <p:par>
                                <p:cTn id="44" presetID="2" presetClass="entr" presetSubtype="2" decel="100000" fill="hold" grpId="0" nodeType="withEffect">
                                  <p:stCondLst>
                                    <p:cond delay="0"/>
                                  </p:stCondLst>
                                  <p:childTnLst>
                                    <p:set>
                                      <p:cBhvr>
                                        <p:cTn id="45" dur="1" fill="hold">
                                          <p:stCondLst>
                                            <p:cond delay="0"/>
                                          </p:stCondLst>
                                        </p:cTn>
                                        <p:tgtEl>
                                          <p:spTgt spid="101"/>
                                        </p:tgtEl>
                                        <p:attrNameLst>
                                          <p:attrName>style.visibility</p:attrName>
                                        </p:attrNameLst>
                                      </p:cBhvr>
                                      <p:to>
                                        <p:strVal val="visible"/>
                                      </p:to>
                                    </p:set>
                                    <p:anim calcmode="lin" valueType="num">
                                      <p:cBhvr additive="base">
                                        <p:cTn id="46" dur="750" fill="hold"/>
                                        <p:tgtEl>
                                          <p:spTgt spid="101"/>
                                        </p:tgtEl>
                                        <p:attrNameLst>
                                          <p:attrName>ppt_x</p:attrName>
                                        </p:attrNameLst>
                                      </p:cBhvr>
                                      <p:tavLst>
                                        <p:tav tm="0">
                                          <p:val>
                                            <p:strVal val="1+#ppt_w/2"/>
                                          </p:val>
                                        </p:tav>
                                        <p:tav tm="100000">
                                          <p:val>
                                            <p:strVal val="#ppt_x"/>
                                          </p:val>
                                        </p:tav>
                                      </p:tavLst>
                                    </p:anim>
                                    <p:anim calcmode="lin" valueType="num">
                                      <p:cBhvr additive="base">
                                        <p:cTn id="47" dur="750" fill="hold"/>
                                        <p:tgtEl>
                                          <p:spTgt spid="101"/>
                                        </p:tgtEl>
                                        <p:attrNameLst>
                                          <p:attrName>ppt_y</p:attrName>
                                        </p:attrNameLst>
                                      </p:cBhvr>
                                      <p:tavLst>
                                        <p:tav tm="0">
                                          <p:val>
                                            <p:strVal val="#ppt_y"/>
                                          </p:val>
                                        </p:tav>
                                        <p:tav tm="100000">
                                          <p:val>
                                            <p:strVal val="#ppt_y"/>
                                          </p:val>
                                        </p:tav>
                                      </p:tavLst>
                                    </p:anim>
                                  </p:childTnLst>
                                </p:cTn>
                              </p:par>
                            </p:childTnLst>
                          </p:cTn>
                        </p:par>
                        <p:par>
                          <p:cTn id="48" fill="hold">
                            <p:stCondLst>
                              <p:cond delay="4250"/>
                            </p:stCondLst>
                            <p:childTnLst>
                              <p:par>
                                <p:cTn id="49" presetID="16" presetClass="entr" presetSubtype="42" fill="hold" nodeType="afterEffect">
                                  <p:stCondLst>
                                    <p:cond delay="0"/>
                                  </p:stCondLst>
                                  <p:childTnLst>
                                    <p:set>
                                      <p:cBhvr>
                                        <p:cTn id="50" dur="1" fill="hold">
                                          <p:stCondLst>
                                            <p:cond delay="0"/>
                                          </p:stCondLst>
                                        </p:cTn>
                                        <p:tgtEl>
                                          <p:spTgt spid="104"/>
                                        </p:tgtEl>
                                        <p:attrNameLst>
                                          <p:attrName>style.visibility</p:attrName>
                                        </p:attrNameLst>
                                      </p:cBhvr>
                                      <p:to>
                                        <p:strVal val="visible"/>
                                      </p:to>
                                    </p:set>
                                    <p:animEffect transition="in" filter="barn(outHorizontal)">
                                      <p:cBhvr>
                                        <p:cTn id="51" dur="500"/>
                                        <p:tgtEl>
                                          <p:spTgt spid="104"/>
                                        </p:tgtEl>
                                      </p:cBhvr>
                                    </p:animEffect>
                                  </p:childTnLst>
                                </p:cTn>
                              </p:par>
                            </p:childTnLst>
                          </p:cTn>
                        </p:par>
                        <p:par>
                          <p:cTn id="52" fill="hold">
                            <p:stCondLst>
                              <p:cond delay="4750"/>
                            </p:stCondLst>
                            <p:childTnLst>
                              <p:par>
                                <p:cTn id="53" presetID="16" presetClass="entr" presetSubtype="42" fill="hold" nodeType="afterEffect">
                                  <p:stCondLst>
                                    <p:cond delay="0"/>
                                  </p:stCondLst>
                                  <p:childTnLst>
                                    <p:set>
                                      <p:cBhvr>
                                        <p:cTn id="54" dur="1" fill="hold">
                                          <p:stCondLst>
                                            <p:cond delay="0"/>
                                          </p:stCondLst>
                                        </p:cTn>
                                        <p:tgtEl>
                                          <p:spTgt spid="27"/>
                                        </p:tgtEl>
                                        <p:attrNameLst>
                                          <p:attrName>style.visibility</p:attrName>
                                        </p:attrNameLst>
                                      </p:cBhvr>
                                      <p:to>
                                        <p:strVal val="visible"/>
                                      </p:to>
                                    </p:set>
                                    <p:animEffect transition="in" filter="barn(outHorizontal)">
                                      <p:cBhvr>
                                        <p:cTn id="55" dur="500"/>
                                        <p:tgtEl>
                                          <p:spTgt spid="27"/>
                                        </p:tgtEl>
                                      </p:cBhvr>
                                    </p:animEffect>
                                  </p:childTnLst>
                                </p:cTn>
                              </p:par>
                            </p:childTnLst>
                          </p:cTn>
                        </p:par>
                        <p:par>
                          <p:cTn id="56" fill="hold">
                            <p:stCondLst>
                              <p:cond delay="5250"/>
                            </p:stCondLst>
                            <p:childTnLst>
                              <p:par>
                                <p:cTn id="57" presetID="16" presetClass="entr" presetSubtype="42" fill="hold" nodeType="afterEffect">
                                  <p:stCondLst>
                                    <p:cond delay="0"/>
                                  </p:stCondLst>
                                  <p:childTnLst>
                                    <p:set>
                                      <p:cBhvr>
                                        <p:cTn id="58" dur="1" fill="hold">
                                          <p:stCondLst>
                                            <p:cond delay="0"/>
                                          </p:stCondLst>
                                        </p:cTn>
                                        <p:tgtEl>
                                          <p:spTgt spid="28"/>
                                        </p:tgtEl>
                                        <p:attrNameLst>
                                          <p:attrName>style.visibility</p:attrName>
                                        </p:attrNameLst>
                                      </p:cBhvr>
                                      <p:to>
                                        <p:strVal val="visible"/>
                                      </p:to>
                                    </p:set>
                                    <p:animEffect transition="in" filter="barn(outHorizontal)">
                                      <p:cBhvr>
                                        <p:cTn id="59" dur="500"/>
                                        <p:tgtEl>
                                          <p:spTgt spid="28"/>
                                        </p:tgtEl>
                                      </p:cBhvr>
                                    </p:animEffect>
                                  </p:childTnLst>
                                </p:cTn>
                              </p:par>
                            </p:childTnLst>
                          </p:cTn>
                        </p:par>
                        <p:par>
                          <p:cTn id="60" fill="hold">
                            <p:stCondLst>
                              <p:cond delay="5750"/>
                            </p:stCondLst>
                            <p:childTnLst>
                              <p:par>
                                <p:cTn id="61" presetID="16" presetClass="entr" presetSubtype="42" fill="hold" nodeType="afterEffect">
                                  <p:stCondLst>
                                    <p:cond delay="0"/>
                                  </p:stCondLst>
                                  <p:childTnLst>
                                    <p:set>
                                      <p:cBhvr>
                                        <p:cTn id="62" dur="1" fill="hold">
                                          <p:stCondLst>
                                            <p:cond delay="0"/>
                                          </p:stCondLst>
                                        </p:cTn>
                                        <p:tgtEl>
                                          <p:spTgt spid="29"/>
                                        </p:tgtEl>
                                        <p:attrNameLst>
                                          <p:attrName>style.visibility</p:attrName>
                                        </p:attrNameLst>
                                      </p:cBhvr>
                                      <p:to>
                                        <p:strVal val="visible"/>
                                      </p:to>
                                    </p:set>
                                    <p:animEffect transition="in" filter="barn(outHorizontal)">
                                      <p:cBhvr>
                                        <p:cTn id="63" dur="500"/>
                                        <p:tgtEl>
                                          <p:spTgt spid="29"/>
                                        </p:tgtEl>
                                      </p:cBhvr>
                                    </p:animEffect>
                                  </p:childTnLst>
                                </p:cTn>
                              </p:par>
                            </p:childTnLst>
                          </p:cTn>
                        </p:par>
                        <p:par>
                          <p:cTn id="64" fill="hold">
                            <p:stCondLst>
                              <p:cond delay="6250"/>
                            </p:stCondLst>
                            <p:childTnLst>
                              <p:par>
                                <p:cTn id="65" presetID="16" presetClass="entr" presetSubtype="42" fill="hold" nodeType="afterEffect">
                                  <p:stCondLst>
                                    <p:cond delay="0"/>
                                  </p:stCondLst>
                                  <p:childTnLst>
                                    <p:set>
                                      <p:cBhvr>
                                        <p:cTn id="66" dur="1" fill="hold">
                                          <p:stCondLst>
                                            <p:cond delay="0"/>
                                          </p:stCondLst>
                                        </p:cTn>
                                        <p:tgtEl>
                                          <p:spTgt spid="30"/>
                                        </p:tgtEl>
                                        <p:attrNameLst>
                                          <p:attrName>style.visibility</p:attrName>
                                        </p:attrNameLst>
                                      </p:cBhvr>
                                      <p:to>
                                        <p:strVal val="visible"/>
                                      </p:to>
                                    </p:set>
                                    <p:animEffect transition="in" filter="barn(outHorizontal)">
                                      <p:cBhvr>
                                        <p:cTn id="67" dur="500"/>
                                        <p:tgtEl>
                                          <p:spTgt spid="30"/>
                                        </p:tgtEl>
                                      </p:cBhvr>
                                    </p:animEffect>
                                  </p:childTnLst>
                                </p:cTn>
                              </p:par>
                            </p:childTnLst>
                          </p:cTn>
                        </p:par>
                        <p:par>
                          <p:cTn id="68" fill="hold">
                            <p:stCondLst>
                              <p:cond delay="6750"/>
                            </p:stCondLst>
                            <p:childTnLst>
                              <p:par>
                                <p:cTn id="69" presetID="16" presetClass="entr" presetSubtype="42" fill="hold" nodeType="afterEffect">
                                  <p:stCondLst>
                                    <p:cond delay="0"/>
                                  </p:stCondLst>
                                  <p:childTnLst>
                                    <p:set>
                                      <p:cBhvr>
                                        <p:cTn id="70" dur="1" fill="hold">
                                          <p:stCondLst>
                                            <p:cond delay="0"/>
                                          </p:stCondLst>
                                        </p:cTn>
                                        <p:tgtEl>
                                          <p:spTgt spid="31"/>
                                        </p:tgtEl>
                                        <p:attrNameLst>
                                          <p:attrName>style.visibility</p:attrName>
                                        </p:attrNameLst>
                                      </p:cBhvr>
                                      <p:to>
                                        <p:strVal val="visible"/>
                                      </p:to>
                                    </p:set>
                                    <p:animEffect transition="in" filter="barn(outHorizontal)">
                                      <p:cBhvr>
                                        <p:cTn id="71" dur="500"/>
                                        <p:tgtEl>
                                          <p:spTgt spid="31"/>
                                        </p:tgtEl>
                                      </p:cBhvr>
                                    </p:animEffect>
                                  </p:childTnLst>
                                </p:cTn>
                              </p:par>
                            </p:childTnLst>
                          </p:cTn>
                        </p:par>
                        <p:par>
                          <p:cTn id="72" fill="hold">
                            <p:stCondLst>
                              <p:cond delay="7250"/>
                            </p:stCondLst>
                            <p:childTnLst>
                              <p:par>
                                <p:cTn id="73" presetID="16" presetClass="entr" presetSubtype="42" fill="hold" nodeType="afterEffect">
                                  <p:stCondLst>
                                    <p:cond delay="0"/>
                                  </p:stCondLst>
                                  <p:childTnLst>
                                    <p:set>
                                      <p:cBhvr>
                                        <p:cTn id="74" dur="1" fill="hold">
                                          <p:stCondLst>
                                            <p:cond delay="0"/>
                                          </p:stCondLst>
                                        </p:cTn>
                                        <p:tgtEl>
                                          <p:spTgt spid="32"/>
                                        </p:tgtEl>
                                        <p:attrNameLst>
                                          <p:attrName>style.visibility</p:attrName>
                                        </p:attrNameLst>
                                      </p:cBhvr>
                                      <p:to>
                                        <p:strVal val="visible"/>
                                      </p:to>
                                    </p:set>
                                    <p:animEffect transition="in" filter="barn(outHorizontal)">
                                      <p:cBhvr>
                                        <p:cTn id="75"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 grpId="0"/>
      <p:bldP spid="4" grpId="0" animBg="1"/>
      <p:bldP spid="95" grpId="0"/>
      <p:bldP spid="97" grpId="0"/>
      <p:bldP spid="99" grpId="0"/>
      <p:bldP spid="101"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5BEF45C-1140-1D79-9D80-6CFD694811AA}"/>
              </a:ext>
            </a:extLst>
          </p:cNvPr>
          <p:cNvSpPr txBox="1"/>
          <p:nvPr/>
        </p:nvSpPr>
        <p:spPr>
          <a:xfrm>
            <a:off x="3240349" y="2032986"/>
            <a:ext cx="7135427" cy="2308324"/>
          </a:xfrm>
          <a:prstGeom prst="rect">
            <a:avLst/>
          </a:prstGeom>
          <a:noFill/>
        </p:spPr>
        <p:txBody>
          <a:bodyPr wrap="square">
            <a:spAutoFit/>
          </a:bodyPr>
          <a:lstStyle/>
          <a:p>
            <a:pPr>
              <a:buFont typeface="Wingdings 3" charset="2"/>
              <a:buChar char=""/>
            </a:pPr>
            <a:r>
              <a:rPr lang="en-US"/>
              <a:t>Capterra.(n.d.). Digital literacy in the workplace; What, why and how? [Online] Available at; </a:t>
            </a:r>
            <a:r>
              <a:rPr lang="en-US">
                <a:solidFill>
                  <a:schemeClr val="accent5">
                    <a:lumMod val="75000"/>
                  </a:schemeClr>
                </a:solidFill>
              </a:rPr>
              <a:t>https/www.capterra.co.uk/blog/2711/digital-literacy-in-the-workplace#;~;text=Digital%20literacy%20skills%20can%20possibly </a:t>
            </a:r>
            <a:r>
              <a:rPr lang="en-US"/>
              <a:t>[Accessed 1, Mar.2023]</a:t>
            </a:r>
          </a:p>
          <a:p>
            <a:pPr>
              <a:buFont typeface="Wingdings 3" charset="2"/>
              <a:buChar char=""/>
            </a:pPr>
            <a:r>
              <a:rPr lang="en-US" err="1"/>
              <a:t>Swaak</a:t>
            </a:r>
            <a:r>
              <a:rPr lang="en-US"/>
              <a:t> .J. De Jong .T. and Van </a:t>
            </a:r>
            <a:r>
              <a:rPr lang="en-US" err="1"/>
              <a:t>Joolingen</a:t>
            </a:r>
            <a:r>
              <a:rPr lang="en-US"/>
              <a:t>, W.R 2004. The effects of discovery learning and </a:t>
            </a:r>
            <a:r>
              <a:rPr lang="en-US" err="1"/>
              <a:t>and</a:t>
            </a:r>
            <a:r>
              <a:rPr lang="en-US"/>
              <a:t> expository instruction on the acquisition of definitional and intuitive knowledge. Journal of computer assisted learning 20(4). Pp.225-234</a:t>
            </a:r>
          </a:p>
        </p:txBody>
      </p:sp>
      <p:sp>
        <p:nvSpPr>
          <p:cNvPr id="5" name="Elipse 72">
            <a:extLst>
              <a:ext uri="{FF2B5EF4-FFF2-40B4-BE49-F238E27FC236}">
                <a16:creationId xmlns:a16="http://schemas.microsoft.com/office/drawing/2014/main" id="{1630C5CE-54E3-A8EB-79DB-A2F54EDCE7E0}"/>
              </a:ext>
            </a:extLst>
          </p:cNvPr>
          <p:cNvSpPr/>
          <p:nvPr/>
        </p:nvSpPr>
        <p:spPr>
          <a:xfrm>
            <a:off x="1522406" y="1009057"/>
            <a:ext cx="745200" cy="745200"/>
          </a:xfrm>
          <a:prstGeom prst="ellipse">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Forma Livre: Forma 3">
            <a:extLst>
              <a:ext uri="{FF2B5EF4-FFF2-40B4-BE49-F238E27FC236}">
                <a16:creationId xmlns:a16="http://schemas.microsoft.com/office/drawing/2014/main" id="{CAE16C61-4E6E-EEE7-9541-DDA41E2CA836}"/>
              </a:ext>
            </a:extLst>
          </p:cNvPr>
          <p:cNvSpPr/>
          <p:nvPr/>
        </p:nvSpPr>
        <p:spPr>
          <a:xfrm rot="5400000" flipV="1">
            <a:off x="-1262654" y="2948910"/>
            <a:ext cx="6622101" cy="1021086"/>
          </a:xfrm>
          <a:custGeom>
            <a:avLst/>
            <a:gdLst>
              <a:gd name="connsiteX0" fmla="*/ 0 w 12624575"/>
              <a:gd name="connsiteY0" fmla="*/ 915719 h 1785712"/>
              <a:gd name="connsiteX1" fmla="*/ 220582 w 12624575"/>
              <a:gd name="connsiteY1" fmla="*/ 915719 h 1785712"/>
              <a:gd name="connsiteX2" fmla="*/ 882460 w 12624575"/>
              <a:gd name="connsiteY2" fmla="*/ 251072 h 1785712"/>
              <a:gd name="connsiteX3" fmla="*/ 1549865 w 12624575"/>
              <a:gd name="connsiteY3" fmla="*/ 910169 h 1785712"/>
              <a:gd name="connsiteX4" fmla="*/ 1550364 w 12624575"/>
              <a:gd name="connsiteY4" fmla="*/ 910165 h 1785712"/>
              <a:gd name="connsiteX5" fmla="*/ 1569484 w 12624575"/>
              <a:gd name="connsiteY5" fmla="*/ 1085621 h 1785712"/>
              <a:gd name="connsiteX6" fmla="*/ 2439015 w 12624575"/>
              <a:gd name="connsiteY6" fmla="*/ 1785705 h 1785712"/>
              <a:gd name="connsiteX7" fmla="*/ 3302670 w 12624575"/>
              <a:gd name="connsiteY7" fmla="*/ 1078385 h 1785712"/>
              <a:gd name="connsiteX8" fmla="*/ 3320044 w 12624575"/>
              <a:gd name="connsiteY8" fmla="*/ 905558 h 1785712"/>
              <a:gd name="connsiteX9" fmla="*/ 3321922 w 12624575"/>
              <a:gd name="connsiteY9" fmla="*/ 905558 h 1785712"/>
              <a:gd name="connsiteX10" fmla="*/ 3983801 w 12624575"/>
              <a:gd name="connsiteY10" fmla="*/ 240911 h 1785712"/>
              <a:gd name="connsiteX11" fmla="*/ 4651206 w 12624575"/>
              <a:gd name="connsiteY11" fmla="*/ 900008 h 1785712"/>
              <a:gd name="connsiteX12" fmla="*/ 4651705 w 12624575"/>
              <a:gd name="connsiteY12" fmla="*/ 900004 h 1785712"/>
              <a:gd name="connsiteX13" fmla="*/ 4670825 w 12624575"/>
              <a:gd name="connsiteY13" fmla="*/ 1075460 h 1785712"/>
              <a:gd name="connsiteX14" fmla="*/ 5540356 w 12624575"/>
              <a:gd name="connsiteY14" fmla="*/ 1775544 h 1785712"/>
              <a:gd name="connsiteX15" fmla="*/ 6404010 w 12624575"/>
              <a:gd name="connsiteY15" fmla="*/ 1068224 h 1785712"/>
              <a:gd name="connsiteX16" fmla="*/ 6421384 w 12624575"/>
              <a:gd name="connsiteY16" fmla="*/ 895397 h 1785712"/>
              <a:gd name="connsiteX17" fmla="*/ 6423262 w 12624575"/>
              <a:gd name="connsiteY17" fmla="*/ 895397 h 1785712"/>
              <a:gd name="connsiteX18" fmla="*/ 7085140 w 12624575"/>
              <a:gd name="connsiteY18" fmla="*/ 230750 h 1785712"/>
              <a:gd name="connsiteX19" fmla="*/ 7752545 w 12624575"/>
              <a:gd name="connsiteY19" fmla="*/ 889847 h 1785712"/>
              <a:gd name="connsiteX20" fmla="*/ 7753045 w 12624575"/>
              <a:gd name="connsiteY20" fmla="*/ 889843 h 1785712"/>
              <a:gd name="connsiteX21" fmla="*/ 7772164 w 12624575"/>
              <a:gd name="connsiteY21" fmla="*/ 1065299 h 1785712"/>
              <a:gd name="connsiteX22" fmla="*/ 8641695 w 12624575"/>
              <a:gd name="connsiteY22" fmla="*/ 1765383 h 1785712"/>
              <a:gd name="connsiteX23" fmla="*/ 9505350 w 12624575"/>
              <a:gd name="connsiteY23" fmla="*/ 1058063 h 1785712"/>
              <a:gd name="connsiteX24" fmla="*/ 9522724 w 12624575"/>
              <a:gd name="connsiteY24" fmla="*/ 885236 h 1785712"/>
              <a:gd name="connsiteX25" fmla="*/ 9524602 w 12624575"/>
              <a:gd name="connsiteY25" fmla="*/ 885236 h 1785712"/>
              <a:gd name="connsiteX26" fmla="*/ 10186480 w 12624575"/>
              <a:gd name="connsiteY26" fmla="*/ 220589 h 1785712"/>
              <a:gd name="connsiteX27" fmla="*/ 10853885 w 12624575"/>
              <a:gd name="connsiteY27" fmla="*/ 879686 h 1785712"/>
              <a:gd name="connsiteX28" fmla="*/ 10854384 w 12624575"/>
              <a:gd name="connsiteY28" fmla="*/ 879682 h 1785712"/>
              <a:gd name="connsiteX29" fmla="*/ 10873505 w 12624575"/>
              <a:gd name="connsiteY29" fmla="*/ 1055138 h 1785712"/>
              <a:gd name="connsiteX30" fmla="*/ 11743035 w 12624575"/>
              <a:gd name="connsiteY30" fmla="*/ 1755222 h 1785712"/>
              <a:gd name="connsiteX31" fmla="*/ 12624575 w 12624575"/>
              <a:gd name="connsiteY31" fmla="*/ 869994 h 1785712"/>
              <a:gd name="connsiteX32" fmla="*/ 12403993 w 12624575"/>
              <a:gd name="connsiteY32" fmla="*/ 869994 h 1785712"/>
              <a:gd name="connsiteX33" fmla="*/ 11742115 w 12624575"/>
              <a:gd name="connsiteY33" fmla="*/ 1534641 h 1785712"/>
              <a:gd name="connsiteX34" fmla="*/ 11074710 w 12624575"/>
              <a:gd name="connsiteY34" fmla="*/ 875544 h 1785712"/>
              <a:gd name="connsiteX35" fmla="*/ 11074211 w 12624575"/>
              <a:gd name="connsiteY35" fmla="*/ 875548 h 1785712"/>
              <a:gd name="connsiteX36" fmla="*/ 11055091 w 12624575"/>
              <a:gd name="connsiteY36" fmla="*/ 700092 h 1785712"/>
              <a:gd name="connsiteX37" fmla="*/ 10185560 w 12624575"/>
              <a:gd name="connsiteY37" fmla="*/ 8 h 1785712"/>
              <a:gd name="connsiteX38" fmla="*/ 9321906 w 12624575"/>
              <a:gd name="connsiteY38" fmla="*/ 707328 h 1785712"/>
              <a:gd name="connsiteX39" fmla="*/ 9304531 w 12624575"/>
              <a:gd name="connsiteY39" fmla="*/ 880155 h 1785712"/>
              <a:gd name="connsiteX40" fmla="*/ 9302653 w 12624575"/>
              <a:gd name="connsiteY40" fmla="*/ 880155 h 1785712"/>
              <a:gd name="connsiteX41" fmla="*/ 8640775 w 12624575"/>
              <a:gd name="connsiteY41" fmla="*/ 1544802 h 1785712"/>
              <a:gd name="connsiteX42" fmla="*/ 7973370 w 12624575"/>
              <a:gd name="connsiteY42" fmla="*/ 885705 h 1785712"/>
              <a:gd name="connsiteX43" fmla="*/ 7972871 w 12624575"/>
              <a:gd name="connsiteY43" fmla="*/ 885709 h 1785712"/>
              <a:gd name="connsiteX44" fmla="*/ 7953751 w 12624575"/>
              <a:gd name="connsiteY44" fmla="*/ 710253 h 1785712"/>
              <a:gd name="connsiteX45" fmla="*/ 7084220 w 12624575"/>
              <a:gd name="connsiteY45" fmla="*/ 10169 h 1785712"/>
              <a:gd name="connsiteX46" fmla="*/ 6220566 w 12624575"/>
              <a:gd name="connsiteY46" fmla="*/ 717489 h 1785712"/>
              <a:gd name="connsiteX47" fmla="*/ 6203192 w 12624575"/>
              <a:gd name="connsiteY47" fmla="*/ 890316 h 1785712"/>
              <a:gd name="connsiteX48" fmla="*/ 6201313 w 12624575"/>
              <a:gd name="connsiteY48" fmla="*/ 890316 h 1785712"/>
              <a:gd name="connsiteX49" fmla="*/ 5539435 w 12624575"/>
              <a:gd name="connsiteY49" fmla="*/ 1554963 h 1785712"/>
              <a:gd name="connsiteX50" fmla="*/ 4872031 w 12624575"/>
              <a:gd name="connsiteY50" fmla="*/ 895866 h 1785712"/>
              <a:gd name="connsiteX51" fmla="*/ 4871532 w 12624575"/>
              <a:gd name="connsiteY51" fmla="*/ 895870 h 1785712"/>
              <a:gd name="connsiteX52" fmla="*/ 4852411 w 12624575"/>
              <a:gd name="connsiteY52" fmla="*/ 720414 h 1785712"/>
              <a:gd name="connsiteX53" fmla="*/ 3982881 w 12624575"/>
              <a:gd name="connsiteY53" fmla="*/ 20330 h 1785712"/>
              <a:gd name="connsiteX54" fmla="*/ 3119226 w 12624575"/>
              <a:gd name="connsiteY54" fmla="*/ 727650 h 1785712"/>
              <a:gd name="connsiteX55" fmla="*/ 3101851 w 12624575"/>
              <a:gd name="connsiteY55" fmla="*/ 900477 h 1785712"/>
              <a:gd name="connsiteX56" fmla="*/ 3099973 w 12624575"/>
              <a:gd name="connsiteY56" fmla="*/ 900477 h 1785712"/>
              <a:gd name="connsiteX57" fmla="*/ 2438095 w 12624575"/>
              <a:gd name="connsiteY57" fmla="*/ 1565124 h 1785712"/>
              <a:gd name="connsiteX58" fmla="*/ 1770690 w 12624575"/>
              <a:gd name="connsiteY58" fmla="*/ 906027 h 1785712"/>
              <a:gd name="connsiteX59" fmla="*/ 1770191 w 12624575"/>
              <a:gd name="connsiteY59" fmla="*/ 906031 h 1785712"/>
              <a:gd name="connsiteX60" fmla="*/ 1751071 w 12624575"/>
              <a:gd name="connsiteY60" fmla="*/ 730575 h 1785712"/>
              <a:gd name="connsiteX61" fmla="*/ 881540 w 12624575"/>
              <a:gd name="connsiteY61" fmla="*/ 30491 h 1785712"/>
              <a:gd name="connsiteX62" fmla="*/ 0 w 12624575"/>
              <a:gd name="connsiteY62" fmla="*/ 915719 h 1785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2624575" h="1785712">
                <a:moveTo>
                  <a:pt x="0" y="915719"/>
                </a:moveTo>
                <a:lnTo>
                  <a:pt x="220582" y="915719"/>
                </a:lnTo>
                <a:cubicBezTo>
                  <a:pt x="220582" y="549725"/>
                  <a:pt x="516469" y="252600"/>
                  <a:pt x="882460" y="251072"/>
                </a:cubicBezTo>
                <a:cubicBezTo>
                  <a:pt x="1248451" y="249544"/>
                  <a:pt x="1546809" y="544187"/>
                  <a:pt x="1549865" y="910169"/>
                </a:cubicBezTo>
                <a:lnTo>
                  <a:pt x="1550364" y="910165"/>
                </a:lnTo>
                <a:lnTo>
                  <a:pt x="1569484" y="1085621"/>
                </a:lnTo>
                <a:cubicBezTo>
                  <a:pt x="1654936" y="1487255"/>
                  <a:pt x="2012492" y="1787486"/>
                  <a:pt x="2439015" y="1785705"/>
                </a:cubicBezTo>
                <a:cubicBezTo>
                  <a:pt x="2865538" y="1783925"/>
                  <a:pt x="3220575" y="1480719"/>
                  <a:pt x="3302670" y="1078385"/>
                </a:cubicBezTo>
                <a:lnTo>
                  <a:pt x="3320044" y="905558"/>
                </a:lnTo>
                <a:lnTo>
                  <a:pt x="3321922" y="905558"/>
                </a:lnTo>
                <a:cubicBezTo>
                  <a:pt x="3321922" y="539564"/>
                  <a:pt x="3617810" y="242439"/>
                  <a:pt x="3983801" y="240911"/>
                </a:cubicBezTo>
                <a:cubicBezTo>
                  <a:pt x="4349792" y="239383"/>
                  <a:pt x="4648150" y="534026"/>
                  <a:pt x="4651206" y="900008"/>
                </a:cubicBezTo>
                <a:lnTo>
                  <a:pt x="4651705" y="900004"/>
                </a:lnTo>
                <a:lnTo>
                  <a:pt x="4670825" y="1075460"/>
                </a:lnTo>
                <a:cubicBezTo>
                  <a:pt x="4756276" y="1477094"/>
                  <a:pt x="5113832" y="1777325"/>
                  <a:pt x="5540356" y="1775544"/>
                </a:cubicBezTo>
                <a:cubicBezTo>
                  <a:pt x="5966879" y="1773764"/>
                  <a:pt x="6321915" y="1470558"/>
                  <a:pt x="6404010" y="1068224"/>
                </a:cubicBezTo>
                <a:lnTo>
                  <a:pt x="6421384" y="895397"/>
                </a:lnTo>
                <a:lnTo>
                  <a:pt x="6423262" y="895397"/>
                </a:lnTo>
                <a:cubicBezTo>
                  <a:pt x="6423262" y="529403"/>
                  <a:pt x="6719149" y="232278"/>
                  <a:pt x="7085140" y="230750"/>
                </a:cubicBezTo>
                <a:cubicBezTo>
                  <a:pt x="7451131" y="229222"/>
                  <a:pt x="7749490" y="523865"/>
                  <a:pt x="7752545" y="889847"/>
                </a:cubicBezTo>
                <a:lnTo>
                  <a:pt x="7753045" y="889843"/>
                </a:lnTo>
                <a:lnTo>
                  <a:pt x="7772164" y="1065299"/>
                </a:lnTo>
                <a:cubicBezTo>
                  <a:pt x="7857616" y="1466933"/>
                  <a:pt x="8215172" y="1767163"/>
                  <a:pt x="8641695" y="1765383"/>
                </a:cubicBezTo>
                <a:cubicBezTo>
                  <a:pt x="9068218" y="1763602"/>
                  <a:pt x="9423255" y="1460397"/>
                  <a:pt x="9505350" y="1058063"/>
                </a:cubicBezTo>
                <a:lnTo>
                  <a:pt x="9522724" y="885236"/>
                </a:lnTo>
                <a:lnTo>
                  <a:pt x="9524602" y="885236"/>
                </a:lnTo>
                <a:cubicBezTo>
                  <a:pt x="9524602" y="519242"/>
                  <a:pt x="9820489" y="222117"/>
                  <a:pt x="10186480" y="220589"/>
                </a:cubicBezTo>
                <a:cubicBezTo>
                  <a:pt x="10552471" y="219061"/>
                  <a:pt x="10850829" y="513704"/>
                  <a:pt x="10853885" y="879686"/>
                </a:cubicBezTo>
                <a:lnTo>
                  <a:pt x="10854384" y="879682"/>
                </a:lnTo>
                <a:lnTo>
                  <a:pt x="10873505" y="1055138"/>
                </a:lnTo>
                <a:cubicBezTo>
                  <a:pt x="10958956" y="1456772"/>
                  <a:pt x="11316512" y="1757002"/>
                  <a:pt x="11743035" y="1755222"/>
                </a:cubicBezTo>
                <a:cubicBezTo>
                  <a:pt x="12230490" y="1753187"/>
                  <a:pt x="12624575" y="1357454"/>
                  <a:pt x="12624575" y="869994"/>
                </a:cubicBezTo>
                <a:lnTo>
                  <a:pt x="12403993" y="869994"/>
                </a:lnTo>
                <a:cubicBezTo>
                  <a:pt x="12403993" y="1235988"/>
                  <a:pt x="12108106" y="1533113"/>
                  <a:pt x="11742115" y="1534641"/>
                </a:cubicBezTo>
                <a:cubicBezTo>
                  <a:pt x="11376124" y="1536169"/>
                  <a:pt x="11077766" y="1241526"/>
                  <a:pt x="11074710" y="875544"/>
                </a:cubicBezTo>
                <a:lnTo>
                  <a:pt x="11074211" y="875548"/>
                </a:lnTo>
                <a:lnTo>
                  <a:pt x="11055091" y="700092"/>
                </a:lnTo>
                <a:cubicBezTo>
                  <a:pt x="10969640" y="298458"/>
                  <a:pt x="10612083" y="-1773"/>
                  <a:pt x="10185560" y="8"/>
                </a:cubicBezTo>
                <a:cubicBezTo>
                  <a:pt x="9759037" y="1789"/>
                  <a:pt x="9404000" y="304994"/>
                  <a:pt x="9321906" y="707328"/>
                </a:cubicBezTo>
                <a:lnTo>
                  <a:pt x="9304531" y="880155"/>
                </a:lnTo>
                <a:lnTo>
                  <a:pt x="9302653" y="880155"/>
                </a:lnTo>
                <a:cubicBezTo>
                  <a:pt x="9302653" y="1246149"/>
                  <a:pt x="9006766" y="1543274"/>
                  <a:pt x="8640775" y="1544802"/>
                </a:cubicBezTo>
                <a:cubicBezTo>
                  <a:pt x="8274784" y="1546330"/>
                  <a:pt x="7976426" y="1251687"/>
                  <a:pt x="7973370" y="885705"/>
                </a:cubicBezTo>
                <a:lnTo>
                  <a:pt x="7972871" y="885709"/>
                </a:lnTo>
                <a:lnTo>
                  <a:pt x="7953751" y="710253"/>
                </a:lnTo>
                <a:cubicBezTo>
                  <a:pt x="7868300" y="308619"/>
                  <a:pt x="7510744" y="8388"/>
                  <a:pt x="7084220" y="10169"/>
                </a:cubicBezTo>
                <a:cubicBezTo>
                  <a:pt x="6657697" y="11950"/>
                  <a:pt x="6302661" y="315155"/>
                  <a:pt x="6220566" y="717489"/>
                </a:cubicBezTo>
                <a:lnTo>
                  <a:pt x="6203192" y="890316"/>
                </a:lnTo>
                <a:lnTo>
                  <a:pt x="6201313" y="890316"/>
                </a:lnTo>
                <a:cubicBezTo>
                  <a:pt x="6201313" y="1256310"/>
                  <a:pt x="5905426" y="1553435"/>
                  <a:pt x="5539435" y="1554963"/>
                </a:cubicBezTo>
                <a:cubicBezTo>
                  <a:pt x="5173445" y="1556491"/>
                  <a:pt x="4875087" y="1261848"/>
                  <a:pt x="4872031" y="895866"/>
                </a:cubicBezTo>
                <a:lnTo>
                  <a:pt x="4871532" y="895870"/>
                </a:lnTo>
                <a:lnTo>
                  <a:pt x="4852411" y="720414"/>
                </a:lnTo>
                <a:cubicBezTo>
                  <a:pt x="4766960" y="318780"/>
                  <a:pt x="4409404" y="18549"/>
                  <a:pt x="3982881" y="20330"/>
                </a:cubicBezTo>
                <a:cubicBezTo>
                  <a:pt x="3556358" y="22111"/>
                  <a:pt x="3201321" y="325316"/>
                  <a:pt x="3119226" y="727650"/>
                </a:cubicBezTo>
                <a:lnTo>
                  <a:pt x="3101851" y="900477"/>
                </a:lnTo>
                <a:lnTo>
                  <a:pt x="3099973" y="900477"/>
                </a:lnTo>
                <a:cubicBezTo>
                  <a:pt x="3099973" y="1266471"/>
                  <a:pt x="2804086" y="1563596"/>
                  <a:pt x="2438095" y="1565124"/>
                </a:cubicBezTo>
                <a:cubicBezTo>
                  <a:pt x="2072104" y="1566652"/>
                  <a:pt x="1773746" y="1272009"/>
                  <a:pt x="1770690" y="906027"/>
                </a:cubicBezTo>
                <a:lnTo>
                  <a:pt x="1770191" y="906031"/>
                </a:lnTo>
                <a:lnTo>
                  <a:pt x="1751071" y="730575"/>
                </a:lnTo>
                <a:cubicBezTo>
                  <a:pt x="1665620" y="328941"/>
                  <a:pt x="1308063" y="28710"/>
                  <a:pt x="881540" y="30491"/>
                </a:cubicBezTo>
                <a:cubicBezTo>
                  <a:pt x="394085" y="32526"/>
                  <a:pt x="0" y="428259"/>
                  <a:pt x="0" y="915719"/>
                </a:cubicBezTo>
                <a:close/>
              </a:path>
            </a:pathLst>
          </a:custGeom>
          <a:solidFill>
            <a:schemeClr val="bg1">
              <a:lumMod val="95000"/>
            </a:schemeClr>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Elipse 70">
            <a:extLst>
              <a:ext uri="{FF2B5EF4-FFF2-40B4-BE49-F238E27FC236}">
                <a16:creationId xmlns:a16="http://schemas.microsoft.com/office/drawing/2014/main" id="{3F34821E-5451-60FB-3731-20BB3D3684FF}"/>
              </a:ext>
            </a:extLst>
          </p:cNvPr>
          <p:cNvSpPr/>
          <p:nvPr/>
        </p:nvSpPr>
        <p:spPr>
          <a:xfrm>
            <a:off x="1827471" y="1823144"/>
            <a:ext cx="745200" cy="745200"/>
          </a:xfrm>
          <a:prstGeom prst="ellipse">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Elipse 68">
            <a:extLst>
              <a:ext uri="{FF2B5EF4-FFF2-40B4-BE49-F238E27FC236}">
                <a16:creationId xmlns:a16="http://schemas.microsoft.com/office/drawing/2014/main" id="{186F421D-50FB-AE89-548D-354F691F4ED2}"/>
              </a:ext>
            </a:extLst>
          </p:cNvPr>
          <p:cNvSpPr/>
          <p:nvPr/>
        </p:nvSpPr>
        <p:spPr>
          <a:xfrm>
            <a:off x="1493228" y="2683799"/>
            <a:ext cx="745200" cy="745200"/>
          </a:xfrm>
          <a:prstGeom prst="ellipse">
            <a:avLst/>
          </a:prstGeom>
          <a:solidFill>
            <a:schemeClr val="accent3"/>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Elipse 66">
            <a:extLst>
              <a:ext uri="{FF2B5EF4-FFF2-40B4-BE49-F238E27FC236}">
                <a16:creationId xmlns:a16="http://schemas.microsoft.com/office/drawing/2014/main" id="{EDFB644B-DF75-3A38-1F25-C0D011E5E019}"/>
              </a:ext>
            </a:extLst>
          </p:cNvPr>
          <p:cNvSpPr/>
          <p:nvPr/>
        </p:nvSpPr>
        <p:spPr>
          <a:xfrm>
            <a:off x="1797662" y="3459453"/>
            <a:ext cx="745831" cy="745831"/>
          </a:xfrm>
          <a:prstGeom prst="ellipse">
            <a:avLst/>
          </a:prstGeom>
          <a:solidFill>
            <a:schemeClr val="accent4"/>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Elipse 85">
            <a:extLst>
              <a:ext uri="{FF2B5EF4-FFF2-40B4-BE49-F238E27FC236}">
                <a16:creationId xmlns:a16="http://schemas.microsoft.com/office/drawing/2014/main" id="{546593B0-0C36-B786-1514-9A0E5922F897}"/>
              </a:ext>
            </a:extLst>
          </p:cNvPr>
          <p:cNvSpPr/>
          <p:nvPr/>
        </p:nvSpPr>
        <p:spPr>
          <a:xfrm>
            <a:off x="1492597" y="4320108"/>
            <a:ext cx="745831" cy="745831"/>
          </a:xfrm>
          <a:prstGeom prst="ellipse">
            <a:avLst/>
          </a:prstGeom>
          <a:solidFill>
            <a:schemeClr val="accent5"/>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Elipse 88">
            <a:extLst>
              <a:ext uri="{FF2B5EF4-FFF2-40B4-BE49-F238E27FC236}">
                <a16:creationId xmlns:a16="http://schemas.microsoft.com/office/drawing/2014/main" id="{52B1558E-E51C-AC97-C8E0-EDBEC64C15A5}"/>
              </a:ext>
            </a:extLst>
          </p:cNvPr>
          <p:cNvSpPr/>
          <p:nvPr/>
        </p:nvSpPr>
        <p:spPr>
          <a:xfrm>
            <a:off x="1865512" y="5134195"/>
            <a:ext cx="745831" cy="745831"/>
          </a:xfrm>
          <a:prstGeom prst="ellipse">
            <a:avLst/>
          </a:prstGeom>
          <a:solidFill>
            <a:schemeClr val="accent6"/>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7" name="Conector reto 64">
            <a:extLst>
              <a:ext uri="{FF2B5EF4-FFF2-40B4-BE49-F238E27FC236}">
                <a16:creationId xmlns:a16="http://schemas.microsoft.com/office/drawing/2014/main" id="{0B6FA247-E102-70CC-D6A1-20FEF8F97CD5}"/>
              </a:ext>
            </a:extLst>
          </p:cNvPr>
          <p:cNvCxnSpPr>
            <a:cxnSpLocks/>
          </p:cNvCxnSpPr>
          <p:nvPr/>
        </p:nvCxnSpPr>
        <p:spPr>
          <a:xfrm>
            <a:off x="1955925" y="1110620"/>
            <a:ext cx="0" cy="614914"/>
          </a:xfrm>
          <a:prstGeom prst="line">
            <a:avLst/>
          </a:prstGeom>
          <a:ln w="57150" cap="rnd">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Conector reto 64">
            <a:extLst>
              <a:ext uri="{FF2B5EF4-FFF2-40B4-BE49-F238E27FC236}">
                <a16:creationId xmlns:a16="http://schemas.microsoft.com/office/drawing/2014/main" id="{FC7AD842-1F05-8BEA-CB0F-860FC7B4CEA2}"/>
              </a:ext>
            </a:extLst>
          </p:cNvPr>
          <p:cNvCxnSpPr>
            <a:cxnSpLocks/>
          </p:cNvCxnSpPr>
          <p:nvPr/>
        </p:nvCxnSpPr>
        <p:spPr>
          <a:xfrm>
            <a:off x="2735769" y="1110620"/>
            <a:ext cx="0" cy="791752"/>
          </a:xfrm>
          <a:prstGeom prst="line">
            <a:avLst/>
          </a:prstGeom>
          <a:ln w="57150" cap="rnd">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Conector reto 95">
            <a:extLst>
              <a:ext uri="{FF2B5EF4-FFF2-40B4-BE49-F238E27FC236}">
                <a16:creationId xmlns:a16="http://schemas.microsoft.com/office/drawing/2014/main" id="{AAD46C1A-C629-CF1F-5364-38688951D328}"/>
              </a:ext>
            </a:extLst>
          </p:cNvPr>
          <p:cNvCxnSpPr>
            <a:cxnSpLocks/>
          </p:cNvCxnSpPr>
          <p:nvPr/>
        </p:nvCxnSpPr>
        <p:spPr>
          <a:xfrm>
            <a:off x="2723719" y="2068885"/>
            <a:ext cx="0" cy="614914"/>
          </a:xfrm>
          <a:prstGeom prst="line">
            <a:avLst/>
          </a:prstGeom>
          <a:ln w="5715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0" name="Conector reto 97">
            <a:extLst>
              <a:ext uri="{FF2B5EF4-FFF2-40B4-BE49-F238E27FC236}">
                <a16:creationId xmlns:a16="http://schemas.microsoft.com/office/drawing/2014/main" id="{38541628-352F-3110-97D1-302DBF4C7413}"/>
              </a:ext>
            </a:extLst>
          </p:cNvPr>
          <p:cNvCxnSpPr>
            <a:cxnSpLocks/>
          </p:cNvCxnSpPr>
          <p:nvPr/>
        </p:nvCxnSpPr>
        <p:spPr>
          <a:xfrm>
            <a:off x="2723719" y="2936085"/>
            <a:ext cx="0" cy="614914"/>
          </a:xfrm>
          <a:prstGeom prst="line">
            <a:avLst/>
          </a:prstGeom>
          <a:ln w="57150" cap="rnd">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1" name="Conector reto 99">
            <a:extLst>
              <a:ext uri="{FF2B5EF4-FFF2-40B4-BE49-F238E27FC236}">
                <a16:creationId xmlns:a16="http://schemas.microsoft.com/office/drawing/2014/main" id="{9867C549-A52A-1EF4-DE4E-962E9BE0A1FC}"/>
              </a:ext>
            </a:extLst>
          </p:cNvPr>
          <p:cNvCxnSpPr>
            <a:cxnSpLocks/>
          </p:cNvCxnSpPr>
          <p:nvPr/>
        </p:nvCxnSpPr>
        <p:spPr>
          <a:xfrm>
            <a:off x="2723719" y="3805139"/>
            <a:ext cx="0" cy="614914"/>
          </a:xfrm>
          <a:prstGeom prst="line">
            <a:avLst/>
          </a:prstGeom>
          <a:ln w="57150" cap="rnd">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2" name="Conector reto 101">
            <a:extLst>
              <a:ext uri="{FF2B5EF4-FFF2-40B4-BE49-F238E27FC236}">
                <a16:creationId xmlns:a16="http://schemas.microsoft.com/office/drawing/2014/main" id="{0BA66460-9EA6-E3D3-CC37-FB4E19CA0148}"/>
              </a:ext>
            </a:extLst>
          </p:cNvPr>
          <p:cNvCxnSpPr>
            <a:cxnSpLocks/>
          </p:cNvCxnSpPr>
          <p:nvPr/>
        </p:nvCxnSpPr>
        <p:spPr>
          <a:xfrm>
            <a:off x="2723719" y="4607540"/>
            <a:ext cx="0" cy="614914"/>
          </a:xfrm>
          <a:prstGeom prst="line">
            <a:avLst/>
          </a:prstGeom>
          <a:ln w="57150" cap="rnd">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23" name="Conector reto 103">
            <a:extLst>
              <a:ext uri="{FF2B5EF4-FFF2-40B4-BE49-F238E27FC236}">
                <a16:creationId xmlns:a16="http://schemas.microsoft.com/office/drawing/2014/main" id="{402C1FF5-EA72-7A25-4C6C-FADC6FBAB579}"/>
              </a:ext>
            </a:extLst>
          </p:cNvPr>
          <p:cNvCxnSpPr>
            <a:cxnSpLocks/>
          </p:cNvCxnSpPr>
          <p:nvPr/>
        </p:nvCxnSpPr>
        <p:spPr>
          <a:xfrm>
            <a:off x="2723719" y="5493829"/>
            <a:ext cx="0" cy="614914"/>
          </a:xfrm>
          <a:prstGeom prst="line">
            <a:avLst/>
          </a:prstGeom>
          <a:ln w="57150" cap="rnd">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9608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par>
                          <p:cTn id="8" fill="hold">
                            <p:stCondLst>
                              <p:cond delay="500"/>
                            </p:stCondLst>
                            <p:childTnLst>
                              <p:par>
                                <p:cTn id="9" presetID="16" presetClass="entr" presetSubtype="42" fill="hold" nodeType="afterEffect">
                                  <p:stCondLst>
                                    <p:cond delay="0"/>
                                  </p:stCondLst>
                                  <p:childTnLst>
                                    <p:set>
                                      <p:cBhvr>
                                        <p:cTn id="10" dur="1" fill="hold">
                                          <p:stCondLst>
                                            <p:cond delay="0"/>
                                          </p:stCondLst>
                                        </p:cTn>
                                        <p:tgtEl>
                                          <p:spTgt spid="17"/>
                                        </p:tgtEl>
                                        <p:attrNameLst>
                                          <p:attrName>style.visibility</p:attrName>
                                        </p:attrNameLst>
                                      </p:cBhvr>
                                      <p:to>
                                        <p:strVal val="visible"/>
                                      </p:to>
                                    </p:set>
                                    <p:animEffect transition="in" filter="barn(outHorizontal)">
                                      <p:cBhvr>
                                        <p:cTn id="11" dur="500"/>
                                        <p:tgtEl>
                                          <p:spTgt spid="17"/>
                                        </p:tgtEl>
                                      </p:cBhvr>
                                    </p:animEffect>
                                  </p:childTnLst>
                                </p:cTn>
                              </p:par>
                            </p:childTnLst>
                          </p:cTn>
                        </p:par>
                        <p:par>
                          <p:cTn id="12" fill="hold">
                            <p:stCondLst>
                              <p:cond delay="1000"/>
                            </p:stCondLst>
                            <p:childTnLst>
                              <p:par>
                                <p:cTn id="13" presetID="16" presetClass="entr" presetSubtype="42" fill="hold" nodeType="after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barn(outHorizontal)">
                                      <p:cBhvr>
                                        <p:cTn id="15" dur="500"/>
                                        <p:tgtEl>
                                          <p:spTgt spid="18"/>
                                        </p:tgtEl>
                                      </p:cBhvr>
                                    </p:animEffect>
                                  </p:childTnLst>
                                </p:cTn>
                              </p:par>
                            </p:childTnLst>
                          </p:cTn>
                        </p:par>
                        <p:par>
                          <p:cTn id="16" fill="hold">
                            <p:stCondLst>
                              <p:cond delay="1500"/>
                            </p:stCondLst>
                            <p:childTnLst>
                              <p:par>
                                <p:cTn id="17" presetID="16" presetClass="entr" presetSubtype="42" fill="hold" nodeType="afterEffect">
                                  <p:stCondLst>
                                    <p:cond delay="0"/>
                                  </p:stCondLst>
                                  <p:childTnLst>
                                    <p:set>
                                      <p:cBhvr>
                                        <p:cTn id="18" dur="1" fill="hold">
                                          <p:stCondLst>
                                            <p:cond delay="0"/>
                                          </p:stCondLst>
                                        </p:cTn>
                                        <p:tgtEl>
                                          <p:spTgt spid="19"/>
                                        </p:tgtEl>
                                        <p:attrNameLst>
                                          <p:attrName>style.visibility</p:attrName>
                                        </p:attrNameLst>
                                      </p:cBhvr>
                                      <p:to>
                                        <p:strVal val="visible"/>
                                      </p:to>
                                    </p:set>
                                    <p:animEffect transition="in" filter="barn(outHorizontal)">
                                      <p:cBhvr>
                                        <p:cTn id="19" dur="500"/>
                                        <p:tgtEl>
                                          <p:spTgt spid="19"/>
                                        </p:tgtEl>
                                      </p:cBhvr>
                                    </p:animEffect>
                                  </p:childTnLst>
                                </p:cTn>
                              </p:par>
                            </p:childTnLst>
                          </p:cTn>
                        </p:par>
                        <p:par>
                          <p:cTn id="20" fill="hold">
                            <p:stCondLst>
                              <p:cond delay="2000"/>
                            </p:stCondLst>
                            <p:childTnLst>
                              <p:par>
                                <p:cTn id="21" presetID="16" presetClass="entr" presetSubtype="42" fill="hold" nodeType="afterEffect">
                                  <p:stCondLst>
                                    <p:cond delay="0"/>
                                  </p:stCondLst>
                                  <p:childTnLst>
                                    <p:set>
                                      <p:cBhvr>
                                        <p:cTn id="22" dur="1" fill="hold">
                                          <p:stCondLst>
                                            <p:cond delay="0"/>
                                          </p:stCondLst>
                                        </p:cTn>
                                        <p:tgtEl>
                                          <p:spTgt spid="20"/>
                                        </p:tgtEl>
                                        <p:attrNameLst>
                                          <p:attrName>style.visibility</p:attrName>
                                        </p:attrNameLst>
                                      </p:cBhvr>
                                      <p:to>
                                        <p:strVal val="visible"/>
                                      </p:to>
                                    </p:set>
                                    <p:animEffect transition="in" filter="barn(outHorizontal)">
                                      <p:cBhvr>
                                        <p:cTn id="23" dur="500"/>
                                        <p:tgtEl>
                                          <p:spTgt spid="20"/>
                                        </p:tgtEl>
                                      </p:cBhvr>
                                    </p:animEffect>
                                  </p:childTnLst>
                                </p:cTn>
                              </p:par>
                            </p:childTnLst>
                          </p:cTn>
                        </p:par>
                        <p:par>
                          <p:cTn id="24" fill="hold">
                            <p:stCondLst>
                              <p:cond delay="2500"/>
                            </p:stCondLst>
                            <p:childTnLst>
                              <p:par>
                                <p:cTn id="25" presetID="16" presetClass="entr" presetSubtype="42" fill="hold" nodeType="after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barn(outHorizontal)">
                                      <p:cBhvr>
                                        <p:cTn id="27" dur="500"/>
                                        <p:tgtEl>
                                          <p:spTgt spid="21"/>
                                        </p:tgtEl>
                                      </p:cBhvr>
                                    </p:animEffect>
                                  </p:childTnLst>
                                </p:cTn>
                              </p:par>
                            </p:childTnLst>
                          </p:cTn>
                        </p:par>
                        <p:par>
                          <p:cTn id="28" fill="hold">
                            <p:stCondLst>
                              <p:cond delay="3000"/>
                            </p:stCondLst>
                            <p:childTnLst>
                              <p:par>
                                <p:cTn id="29" presetID="16" presetClass="entr" presetSubtype="42" fill="hold" nodeType="afterEffect">
                                  <p:stCondLst>
                                    <p:cond delay="0"/>
                                  </p:stCondLst>
                                  <p:childTnLst>
                                    <p:set>
                                      <p:cBhvr>
                                        <p:cTn id="30" dur="1" fill="hold">
                                          <p:stCondLst>
                                            <p:cond delay="0"/>
                                          </p:stCondLst>
                                        </p:cTn>
                                        <p:tgtEl>
                                          <p:spTgt spid="22"/>
                                        </p:tgtEl>
                                        <p:attrNameLst>
                                          <p:attrName>style.visibility</p:attrName>
                                        </p:attrNameLst>
                                      </p:cBhvr>
                                      <p:to>
                                        <p:strVal val="visible"/>
                                      </p:to>
                                    </p:set>
                                    <p:animEffect transition="in" filter="barn(outHorizontal)">
                                      <p:cBhvr>
                                        <p:cTn id="31" dur="500"/>
                                        <p:tgtEl>
                                          <p:spTgt spid="22"/>
                                        </p:tgtEl>
                                      </p:cBhvr>
                                    </p:animEffect>
                                  </p:childTnLst>
                                </p:cTn>
                              </p:par>
                            </p:childTnLst>
                          </p:cTn>
                        </p:par>
                        <p:par>
                          <p:cTn id="32" fill="hold">
                            <p:stCondLst>
                              <p:cond delay="3500"/>
                            </p:stCondLst>
                            <p:childTnLst>
                              <p:par>
                                <p:cTn id="33" presetID="16" presetClass="entr" presetSubtype="42" fill="hold" nodeType="afterEffect">
                                  <p:stCondLst>
                                    <p:cond delay="0"/>
                                  </p:stCondLst>
                                  <p:childTnLst>
                                    <p:set>
                                      <p:cBhvr>
                                        <p:cTn id="34" dur="1" fill="hold">
                                          <p:stCondLst>
                                            <p:cond delay="0"/>
                                          </p:stCondLst>
                                        </p:cTn>
                                        <p:tgtEl>
                                          <p:spTgt spid="23"/>
                                        </p:tgtEl>
                                        <p:attrNameLst>
                                          <p:attrName>style.visibility</p:attrName>
                                        </p:attrNameLst>
                                      </p:cBhvr>
                                      <p:to>
                                        <p:strVal val="visible"/>
                                      </p:to>
                                    </p:set>
                                    <p:animEffect transition="in" filter="barn(outHorizontal)">
                                      <p:cBhvr>
                                        <p:cTn id="35"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Agrupar 56">
            <a:extLst>
              <a:ext uri="{FF2B5EF4-FFF2-40B4-BE49-F238E27FC236}">
                <a16:creationId xmlns:a16="http://schemas.microsoft.com/office/drawing/2014/main" id="{85CCB5D8-DB13-D524-86BF-DE937643AB94}"/>
              </a:ext>
            </a:extLst>
          </p:cNvPr>
          <p:cNvGrpSpPr/>
          <p:nvPr/>
        </p:nvGrpSpPr>
        <p:grpSpPr>
          <a:xfrm>
            <a:off x="-72637" y="-26033"/>
            <a:ext cx="12242287" cy="6884033"/>
            <a:chOff x="11716940" y="-14458"/>
            <a:chExt cx="12242287" cy="6884033"/>
          </a:xfrm>
        </p:grpSpPr>
        <p:grpSp>
          <p:nvGrpSpPr>
            <p:cNvPr id="8" name="Agrupar 21">
              <a:extLst>
                <a:ext uri="{FF2B5EF4-FFF2-40B4-BE49-F238E27FC236}">
                  <a16:creationId xmlns:a16="http://schemas.microsoft.com/office/drawing/2014/main" id="{9FCAAC68-E6BD-DCFE-425A-186E8449B4F9}"/>
                </a:ext>
              </a:extLst>
            </p:cNvPr>
            <p:cNvGrpSpPr/>
            <p:nvPr/>
          </p:nvGrpSpPr>
          <p:grpSpPr>
            <a:xfrm>
              <a:off x="11767227" y="-14458"/>
              <a:ext cx="12192000" cy="6884033"/>
              <a:chOff x="1805648" y="-26033"/>
              <a:chExt cx="12192000" cy="6884033"/>
            </a:xfrm>
          </p:grpSpPr>
          <p:sp>
            <p:nvSpPr>
              <p:cNvPr id="10" name="Retângulo 15">
                <a:extLst>
                  <a:ext uri="{FF2B5EF4-FFF2-40B4-BE49-F238E27FC236}">
                    <a16:creationId xmlns:a16="http://schemas.microsoft.com/office/drawing/2014/main" id="{C3B72E3C-F91A-F04E-37D1-2140B67BD2BB}"/>
                  </a:ext>
                </a:extLst>
              </p:cNvPr>
              <p:cNvSpPr/>
              <p:nvPr/>
            </p:nvSpPr>
            <p:spPr>
              <a:xfrm>
                <a:off x="1805648" y="0"/>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sp>
            <p:nvSpPr>
              <p:cNvPr id="11" name="Trapezoide 16">
                <a:extLst>
                  <a:ext uri="{FF2B5EF4-FFF2-40B4-BE49-F238E27FC236}">
                    <a16:creationId xmlns:a16="http://schemas.microsoft.com/office/drawing/2014/main" id="{2ED6D644-7819-A807-5549-1D6A1B481EEE}"/>
                  </a:ext>
                </a:extLst>
              </p:cNvPr>
              <p:cNvSpPr/>
              <p:nvPr/>
            </p:nvSpPr>
            <p:spPr>
              <a:xfrm rot="5400000">
                <a:off x="881120" y="898495"/>
                <a:ext cx="2300468" cy="451412"/>
              </a:xfrm>
              <a:prstGeom prst="trapezoid">
                <a:avLst>
                  <a:gd name="adj" fmla="val 73485"/>
                </a:avLst>
              </a:prstGeom>
              <a:gradFill>
                <a:gsLst>
                  <a:gs pos="6000">
                    <a:schemeClr val="accent5">
                      <a:lumMod val="75000"/>
                    </a:schemeClr>
                  </a:gs>
                  <a:gs pos="76000">
                    <a:schemeClr val="accent5"/>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800" b="0" i="0" u="none" strike="noStrike" kern="1200" cap="none" spc="0" normalizeH="0" baseline="0" noProof="0">
                  <a:ln>
                    <a:noFill/>
                  </a:ln>
                  <a:solidFill>
                    <a:prstClr val="white"/>
                  </a:solidFill>
                  <a:effectLst/>
                  <a:uLnTx/>
                  <a:uFillTx/>
                  <a:latin typeface="Bebas Neue" panose="020B0606020202050201" pitchFamily="34" charset="0"/>
                  <a:ea typeface="+mn-ea"/>
                  <a:cs typeface="+mn-cs"/>
                </a:endParaRPr>
              </a:p>
            </p:txBody>
          </p:sp>
        </p:grpSp>
        <p:sp>
          <p:nvSpPr>
            <p:cNvPr id="9" name="CaixaDeTexto 51">
              <a:extLst>
                <a:ext uri="{FF2B5EF4-FFF2-40B4-BE49-F238E27FC236}">
                  <a16:creationId xmlns:a16="http://schemas.microsoft.com/office/drawing/2014/main" id="{318B518B-F25C-28BE-FA84-D802DCAF185C}"/>
                </a:ext>
              </a:extLst>
            </p:cNvPr>
            <p:cNvSpPr txBox="1"/>
            <p:nvPr/>
          </p:nvSpPr>
          <p:spPr>
            <a:xfrm rot="16200000">
              <a:off x="10928917" y="869824"/>
              <a:ext cx="20992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pt-BR" sz="2800">
                  <a:latin typeface="Bebas Neue" panose="020B0606020202050201" pitchFamily="34" charset="0"/>
                  <a:cs typeface="Arial" panose="020B0604020202020204" pitchFamily="34" charset="0"/>
                </a:rPr>
                <a:t>references</a:t>
              </a:r>
              <a:endParaRPr kumimoji="0" lang="pt-BR" sz="2800" b="0" i="0" u="none" strike="noStrike" kern="1200" cap="none" spc="0" normalizeH="0" baseline="0" noProof="0">
                <a:ln>
                  <a:noFill/>
                </a:ln>
                <a:effectLst/>
                <a:uLnTx/>
                <a:uFillTx/>
                <a:latin typeface="Bebas Neue" panose="020B0606020202050201" pitchFamily="34" charset="0"/>
                <a:ea typeface="+mn-ea"/>
                <a:cs typeface="Arial" panose="020B0604020202020204" pitchFamily="34" charset="0"/>
              </a:endParaRPr>
            </a:p>
          </p:txBody>
        </p:sp>
      </p:grpSp>
      <p:sp>
        <p:nvSpPr>
          <p:cNvPr id="19" name="Elipse 72">
            <a:extLst>
              <a:ext uri="{FF2B5EF4-FFF2-40B4-BE49-F238E27FC236}">
                <a16:creationId xmlns:a16="http://schemas.microsoft.com/office/drawing/2014/main" id="{EA5C6A1B-3B99-A8B4-BBBD-14D51D820A3C}"/>
              </a:ext>
            </a:extLst>
          </p:cNvPr>
          <p:cNvSpPr/>
          <p:nvPr/>
        </p:nvSpPr>
        <p:spPr>
          <a:xfrm>
            <a:off x="920617" y="970840"/>
            <a:ext cx="745200" cy="745200"/>
          </a:xfrm>
          <a:prstGeom prst="ellipse">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Elipse 70">
            <a:extLst>
              <a:ext uri="{FF2B5EF4-FFF2-40B4-BE49-F238E27FC236}">
                <a16:creationId xmlns:a16="http://schemas.microsoft.com/office/drawing/2014/main" id="{5FE8C46A-7080-F630-AFA3-FDEC33A6DEEA}"/>
              </a:ext>
            </a:extLst>
          </p:cNvPr>
          <p:cNvSpPr/>
          <p:nvPr/>
        </p:nvSpPr>
        <p:spPr>
          <a:xfrm>
            <a:off x="1032002" y="1918021"/>
            <a:ext cx="745200" cy="745200"/>
          </a:xfrm>
          <a:prstGeom prst="ellipse">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Elipse 68">
            <a:extLst>
              <a:ext uri="{FF2B5EF4-FFF2-40B4-BE49-F238E27FC236}">
                <a16:creationId xmlns:a16="http://schemas.microsoft.com/office/drawing/2014/main" id="{FA8B8C52-58CB-6EE5-1542-7056118F76A5}"/>
              </a:ext>
            </a:extLst>
          </p:cNvPr>
          <p:cNvSpPr/>
          <p:nvPr/>
        </p:nvSpPr>
        <p:spPr>
          <a:xfrm>
            <a:off x="819975" y="2780696"/>
            <a:ext cx="745200" cy="745200"/>
          </a:xfrm>
          <a:prstGeom prst="ellipse">
            <a:avLst/>
          </a:prstGeom>
          <a:solidFill>
            <a:schemeClr val="accent3"/>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Elipse 66">
            <a:extLst>
              <a:ext uri="{FF2B5EF4-FFF2-40B4-BE49-F238E27FC236}">
                <a16:creationId xmlns:a16="http://schemas.microsoft.com/office/drawing/2014/main" id="{BD3785F4-B9F5-519E-6B2C-F556AA5161E1}"/>
              </a:ext>
            </a:extLst>
          </p:cNvPr>
          <p:cNvSpPr/>
          <p:nvPr/>
        </p:nvSpPr>
        <p:spPr>
          <a:xfrm>
            <a:off x="1133828" y="3630703"/>
            <a:ext cx="745831" cy="745831"/>
          </a:xfrm>
          <a:prstGeom prst="ellipse">
            <a:avLst/>
          </a:prstGeom>
          <a:solidFill>
            <a:schemeClr val="accent4"/>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Elipse 85">
            <a:extLst>
              <a:ext uri="{FF2B5EF4-FFF2-40B4-BE49-F238E27FC236}">
                <a16:creationId xmlns:a16="http://schemas.microsoft.com/office/drawing/2014/main" id="{926FDF25-F9CA-EA8E-DADB-CFBC25524A8F}"/>
              </a:ext>
            </a:extLst>
          </p:cNvPr>
          <p:cNvSpPr/>
          <p:nvPr/>
        </p:nvSpPr>
        <p:spPr>
          <a:xfrm>
            <a:off x="760912" y="4498520"/>
            <a:ext cx="745831" cy="745831"/>
          </a:xfrm>
          <a:prstGeom prst="ellipse">
            <a:avLst/>
          </a:prstGeom>
          <a:solidFill>
            <a:schemeClr val="accent5"/>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Elipse 88">
            <a:extLst>
              <a:ext uri="{FF2B5EF4-FFF2-40B4-BE49-F238E27FC236}">
                <a16:creationId xmlns:a16="http://schemas.microsoft.com/office/drawing/2014/main" id="{80A9333D-9D0E-290C-2384-D7F8D9963680}"/>
              </a:ext>
            </a:extLst>
          </p:cNvPr>
          <p:cNvSpPr/>
          <p:nvPr/>
        </p:nvSpPr>
        <p:spPr>
          <a:xfrm>
            <a:off x="1110243" y="5344016"/>
            <a:ext cx="745831" cy="745831"/>
          </a:xfrm>
          <a:prstGeom prst="ellipse">
            <a:avLst/>
          </a:prstGeom>
          <a:solidFill>
            <a:schemeClr val="accent6"/>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775CFABE-38A6-8D4F-AB3F-C5FB37D01F50}"/>
              </a:ext>
            </a:extLst>
          </p:cNvPr>
          <p:cNvSpPr txBox="1"/>
          <p:nvPr/>
        </p:nvSpPr>
        <p:spPr>
          <a:xfrm>
            <a:off x="2205405" y="397718"/>
            <a:ext cx="7686205" cy="5770811"/>
          </a:xfrm>
          <a:prstGeom prst="rect">
            <a:avLst/>
          </a:prstGeom>
          <a:noFill/>
        </p:spPr>
        <p:txBody>
          <a:bodyPr wrap="square" rtlCol="0">
            <a:spAutoFit/>
          </a:bodyPr>
          <a:lstStyle/>
          <a:p>
            <a:pPr algn="l">
              <a:lnSpc>
                <a:spcPct val="150000"/>
              </a:lnSpc>
            </a:pPr>
            <a:endParaRPr lang="en-GB" sz="2400" b="0">
              <a:effectLst/>
              <a:latin typeface="Times New Roman" panose="02020603050405020304" pitchFamily="18" charset="0"/>
            </a:endParaRPr>
          </a:p>
          <a:p>
            <a:pPr>
              <a:lnSpc>
                <a:spcPct val="150000"/>
              </a:lnSpc>
            </a:pPr>
            <a:endParaRPr lang="en-GB" sz="1400">
              <a:latin typeface="Times New Roman" panose="02020603050405020304" pitchFamily="18" charset="0"/>
            </a:endParaRPr>
          </a:p>
          <a:p>
            <a:pPr marL="285750" indent="-285750">
              <a:lnSpc>
                <a:spcPct val="150000"/>
              </a:lnSpc>
              <a:buFont typeface="Arial" panose="020B0604020202020204" pitchFamily="34" charset="0"/>
              <a:buChar char="•"/>
            </a:pPr>
            <a:r>
              <a:rPr lang="en-GB" sz="1400">
                <a:effectLst/>
                <a:latin typeface="Arial" panose="020B0604020202020204" pitchFamily="34" charset="0"/>
                <a:cs typeface="Arial" panose="020B0604020202020204" pitchFamily="34" charset="0"/>
              </a:rPr>
              <a:t>Code of practice on confidential information. (n.d.).</a:t>
            </a:r>
          </a:p>
          <a:p>
            <a:pPr marL="285750" indent="-285750">
              <a:lnSpc>
                <a:spcPct val="150000"/>
              </a:lnSpc>
              <a:buFont typeface="Arial" panose="020B0604020202020204" pitchFamily="34" charset="0"/>
              <a:buChar char="•"/>
            </a:pPr>
            <a:r>
              <a:rPr lang="en-GB" sz="1400">
                <a:effectLst/>
                <a:latin typeface="Arial" panose="020B0604020202020204" pitchFamily="34" charset="0"/>
                <a:cs typeface="Arial" panose="020B0604020202020204" pitchFamily="34" charset="0"/>
              </a:rPr>
              <a:t>NHS (2019). Home. [online] Dsptoolkit.nhs.uk. Available at: </a:t>
            </a:r>
            <a:r>
              <a:rPr lang="en-GB" sz="1400">
                <a:effectLst/>
                <a:latin typeface="Arial" panose="020B0604020202020204" pitchFamily="34" charset="0"/>
                <a:cs typeface="Arial" panose="020B0604020202020204" pitchFamily="34" charset="0"/>
                <a:hlinkClick r:id="rId2"/>
              </a:rPr>
              <a:t>https://www.dsptoolkit.nhs.uk/.</a:t>
            </a:r>
            <a:endParaRPr lang="en-GB" sz="1400">
              <a:effectLst/>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400">
                <a:effectLst/>
                <a:latin typeface="Arial" panose="020B0604020202020204" pitchFamily="34" charset="0"/>
                <a:cs typeface="Arial" panose="020B0604020202020204" pitchFamily="34" charset="0"/>
              </a:rPr>
              <a:t>NHS (2022). Records Management Code of Practice. [online] NHS Transformation Directorate. Available at: </a:t>
            </a:r>
            <a:r>
              <a:rPr lang="en-GB" sz="1400">
                <a:effectLst/>
                <a:latin typeface="Arial" panose="020B0604020202020204" pitchFamily="34" charset="0"/>
                <a:cs typeface="Arial" panose="020B0604020202020204" pitchFamily="34" charset="0"/>
                <a:hlinkClick r:id="rId2"/>
              </a:rPr>
              <a:t>https://transform.england.nhs.uk/information-governance/guidance/records-management-code</a:t>
            </a:r>
            <a:r>
              <a:rPr lang="en-GB" sz="1400">
                <a:effectLst/>
                <a:latin typeface="Arial" panose="020B0604020202020204" pitchFamily="34" charset="0"/>
                <a:cs typeface="Arial" panose="020B0604020202020204" pitchFamily="34" charset="0"/>
              </a:rPr>
              <a:t>/.</a:t>
            </a:r>
          </a:p>
          <a:p>
            <a:pPr marL="285750" indent="-285750">
              <a:lnSpc>
                <a:spcPct val="150000"/>
              </a:lnSpc>
              <a:buFont typeface="Arial" panose="020B0604020202020204" pitchFamily="34" charset="0"/>
              <a:buChar char="•"/>
            </a:pPr>
            <a:r>
              <a:rPr lang="en-GB" sz="1400">
                <a:effectLst/>
                <a:latin typeface="Arial" panose="020B0604020202020204" pitchFamily="34" charset="0"/>
                <a:cs typeface="Arial" panose="020B0604020202020204" pitchFamily="34" charset="0"/>
              </a:rPr>
              <a:t>NHS DIGITAL (2022). NHS Digital is improving lives with data and technology. [online] www.youtube.com. Available at: </a:t>
            </a:r>
            <a:r>
              <a:rPr lang="en-GB" sz="1400">
                <a:effectLst/>
                <a:latin typeface="Arial" panose="020B0604020202020204" pitchFamily="34" charset="0"/>
                <a:cs typeface="Arial" panose="020B0604020202020204" pitchFamily="34" charset="0"/>
                <a:hlinkClick r:id="rId2"/>
              </a:rPr>
              <a:t>https://www.youtube.com/watch?v=pxWGVN-VZo</a:t>
            </a:r>
            <a:r>
              <a:rPr lang="en-GB" sz="1400">
                <a:effectLst/>
                <a:latin typeface="Arial" panose="020B0604020202020204" pitchFamily="34" charset="0"/>
                <a:cs typeface="Arial" panose="020B0604020202020204" pitchFamily="34" charset="0"/>
              </a:rPr>
              <a:t>I [Accessed 4 Mar. 2023].</a:t>
            </a:r>
          </a:p>
          <a:p>
            <a:pPr marL="285750" indent="-285750">
              <a:lnSpc>
                <a:spcPct val="150000"/>
              </a:lnSpc>
              <a:buFont typeface="Arial" panose="020B0604020202020204" pitchFamily="34" charset="0"/>
              <a:buChar char="•"/>
            </a:pPr>
            <a:r>
              <a:rPr lang="en-GB" sz="1400">
                <a:effectLst/>
                <a:latin typeface="Arial" panose="020B0604020202020204" pitchFamily="34" charset="0"/>
                <a:cs typeface="Arial" panose="020B0604020202020204" pitchFamily="34" charset="0"/>
              </a:rPr>
              <a:t>NHS Digital (2022). Protecting Patient Data - NHS Digital. [online] NHS Digital. Available at: </a:t>
            </a:r>
            <a:r>
              <a:rPr lang="en-GB" sz="1400">
                <a:effectLst/>
                <a:latin typeface="Arial" panose="020B0604020202020204" pitchFamily="34" charset="0"/>
                <a:cs typeface="Arial" panose="020B0604020202020204" pitchFamily="34" charset="0"/>
                <a:hlinkClick r:id="rId2"/>
              </a:rPr>
              <a:t>https://digital.nhs.uk/services/national-data-opt-out/understanding-the-national-data-opt-out/protecting-patient-data</a:t>
            </a:r>
            <a:r>
              <a:rPr lang="en-GB" sz="1400">
                <a:effectLst/>
                <a:latin typeface="Arial" panose="020B0604020202020204" pitchFamily="34" charset="0"/>
                <a:cs typeface="Arial" panose="020B0604020202020204" pitchFamily="34" charset="0"/>
              </a:rPr>
              <a:t>.</a:t>
            </a:r>
          </a:p>
          <a:p>
            <a:pPr marL="285750" indent="-285750">
              <a:lnSpc>
                <a:spcPct val="150000"/>
              </a:lnSpc>
              <a:buFont typeface="Arial" panose="020B0604020202020204" pitchFamily="34" charset="0"/>
              <a:buChar char="•"/>
            </a:pPr>
            <a:r>
              <a:rPr lang="en-GB" sz="1400">
                <a:effectLst/>
                <a:latin typeface="Arial" panose="020B0604020202020204" pitchFamily="34" charset="0"/>
                <a:cs typeface="Arial" panose="020B0604020202020204" pitchFamily="34" charset="0"/>
              </a:rPr>
              <a:t>NHS, W. (2022). Appendix 6: Confidential Patient Information (CPI) definition. [online] NHS Digital. Available at: </a:t>
            </a:r>
            <a:r>
              <a:rPr lang="en-GB" sz="1400">
                <a:effectLst/>
                <a:latin typeface="Arial" panose="020B0604020202020204" pitchFamily="34" charset="0"/>
                <a:cs typeface="Arial" panose="020B0604020202020204" pitchFamily="34" charset="0"/>
                <a:hlinkClick r:id="rId2"/>
              </a:rPr>
              <a:t>https://digital.nhs.uk/services/national-data-opt-out/operational-policy-guidance-document/appendix-6-confidential-patient-information-cpi-definition</a:t>
            </a:r>
            <a:r>
              <a:rPr lang="en-GB" sz="1400">
                <a:effectLst/>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GB"/>
          </a:p>
        </p:txBody>
      </p:sp>
      <p:sp>
        <p:nvSpPr>
          <p:cNvPr id="4" name="Forma Livre: Forma 3">
            <a:extLst>
              <a:ext uri="{FF2B5EF4-FFF2-40B4-BE49-F238E27FC236}">
                <a16:creationId xmlns:a16="http://schemas.microsoft.com/office/drawing/2014/main" id="{738B77B8-C65A-6F45-7C51-2EA6FA78D6AD}"/>
              </a:ext>
            </a:extLst>
          </p:cNvPr>
          <p:cNvSpPr/>
          <p:nvPr/>
        </p:nvSpPr>
        <p:spPr>
          <a:xfrm rot="5400000" flipV="1">
            <a:off x="-1978354" y="2889729"/>
            <a:ext cx="6850525" cy="1086022"/>
          </a:xfrm>
          <a:custGeom>
            <a:avLst/>
            <a:gdLst>
              <a:gd name="connsiteX0" fmla="*/ 0 w 12624575"/>
              <a:gd name="connsiteY0" fmla="*/ 915719 h 1785712"/>
              <a:gd name="connsiteX1" fmla="*/ 220582 w 12624575"/>
              <a:gd name="connsiteY1" fmla="*/ 915719 h 1785712"/>
              <a:gd name="connsiteX2" fmla="*/ 882460 w 12624575"/>
              <a:gd name="connsiteY2" fmla="*/ 251072 h 1785712"/>
              <a:gd name="connsiteX3" fmla="*/ 1549865 w 12624575"/>
              <a:gd name="connsiteY3" fmla="*/ 910169 h 1785712"/>
              <a:gd name="connsiteX4" fmla="*/ 1550364 w 12624575"/>
              <a:gd name="connsiteY4" fmla="*/ 910165 h 1785712"/>
              <a:gd name="connsiteX5" fmla="*/ 1569484 w 12624575"/>
              <a:gd name="connsiteY5" fmla="*/ 1085621 h 1785712"/>
              <a:gd name="connsiteX6" fmla="*/ 2439015 w 12624575"/>
              <a:gd name="connsiteY6" fmla="*/ 1785705 h 1785712"/>
              <a:gd name="connsiteX7" fmla="*/ 3302670 w 12624575"/>
              <a:gd name="connsiteY7" fmla="*/ 1078385 h 1785712"/>
              <a:gd name="connsiteX8" fmla="*/ 3320044 w 12624575"/>
              <a:gd name="connsiteY8" fmla="*/ 905558 h 1785712"/>
              <a:gd name="connsiteX9" fmla="*/ 3321922 w 12624575"/>
              <a:gd name="connsiteY9" fmla="*/ 905558 h 1785712"/>
              <a:gd name="connsiteX10" fmla="*/ 3983801 w 12624575"/>
              <a:gd name="connsiteY10" fmla="*/ 240911 h 1785712"/>
              <a:gd name="connsiteX11" fmla="*/ 4651206 w 12624575"/>
              <a:gd name="connsiteY11" fmla="*/ 900008 h 1785712"/>
              <a:gd name="connsiteX12" fmla="*/ 4651705 w 12624575"/>
              <a:gd name="connsiteY12" fmla="*/ 900004 h 1785712"/>
              <a:gd name="connsiteX13" fmla="*/ 4670825 w 12624575"/>
              <a:gd name="connsiteY13" fmla="*/ 1075460 h 1785712"/>
              <a:gd name="connsiteX14" fmla="*/ 5540356 w 12624575"/>
              <a:gd name="connsiteY14" fmla="*/ 1775544 h 1785712"/>
              <a:gd name="connsiteX15" fmla="*/ 6404010 w 12624575"/>
              <a:gd name="connsiteY15" fmla="*/ 1068224 h 1785712"/>
              <a:gd name="connsiteX16" fmla="*/ 6421384 w 12624575"/>
              <a:gd name="connsiteY16" fmla="*/ 895397 h 1785712"/>
              <a:gd name="connsiteX17" fmla="*/ 6423262 w 12624575"/>
              <a:gd name="connsiteY17" fmla="*/ 895397 h 1785712"/>
              <a:gd name="connsiteX18" fmla="*/ 7085140 w 12624575"/>
              <a:gd name="connsiteY18" fmla="*/ 230750 h 1785712"/>
              <a:gd name="connsiteX19" fmla="*/ 7752545 w 12624575"/>
              <a:gd name="connsiteY19" fmla="*/ 889847 h 1785712"/>
              <a:gd name="connsiteX20" fmla="*/ 7753045 w 12624575"/>
              <a:gd name="connsiteY20" fmla="*/ 889843 h 1785712"/>
              <a:gd name="connsiteX21" fmla="*/ 7772164 w 12624575"/>
              <a:gd name="connsiteY21" fmla="*/ 1065299 h 1785712"/>
              <a:gd name="connsiteX22" fmla="*/ 8641695 w 12624575"/>
              <a:gd name="connsiteY22" fmla="*/ 1765383 h 1785712"/>
              <a:gd name="connsiteX23" fmla="*/ 9505350 w 12624575"/>
              <a:gd name="connsiteY23" fmla="*/ 1058063 h 1785712"/>
              <a:gd name="connsiteX24" fmla="*/ 9522724 w 12624575"/>
              <a:gd name="connsiteY24" fmla="*/ 885236 h 1785712"/>
              <a:gd name="connsiteX25" fmla="*/ 9524602 w 12624575"/>
              <a:gd name="connsiteY25" fmla="*/ 885236 h 1785712"/>
              <a:gd name="connsiteX26" fmla="*/ 10186480 w 12624575"/>
              <a:gd name="connsiteY26" fmla="*/ 220589 h 1785712"/>
              <a:gd name="connsiteX27" fmla="*/ 10853885 w 12624575"/>
              <a:gd name="connsiteY27" fmla="*/ 879686 h 1785712"/>
              <a:gd name="connsiteX28" fmla="*/ 10854384 w 12624575"/>
              <a:gd name="connsiteY28" fmla="*/ 879682 h 1785712"/>
              <a:gd name="connsiteX29" fmla="*/ 10873505 w 12624575"/>
              <a:gd name="connsiteY29" fmla="*/ 1055138 h 1785712"/>
              <a:gd name="connsiteX30" fmla="*/ 11743035 w 12624575"/>
              <a:gd name="connsiteY30" fmla="*/ 1755222 h 1785712"/>
              <a:gd name="connsiteX31" fmla="*/ 12624575 w 12624575"/>
              <a:gd name="connsiteY31" fmla="*/ 869994 h 1785712"/>
              <a:gd name="connsiteX32" fmla="*/ 12403993 w 12624575"/>
              <a:gd name="connsiteY32" fmla="*/ 869994 h 1785712"/>
              <a:gd name="connsiteX33" fmla="*/ 11742115 w 12624575"/>
              <a:gd name="connsiteY33" fmla="*/ 1534641 h 1785712"/>
              <a:gd name="connsiteX34" fmla="*/ 11074710 w 12624575"/>
              <a:gd name="connsiteY34" fmla="*/ 875544 h 1785712"/>
              <a:gd name="connsiteX35" fmla="*/ 11074211 w 12624575"/>
              <a:gd name="connsiteY35" fmla="*/ 875548 h 1785712"/>
              <a:gd name="connsiteX36" fmla="*/ 11055091 w 12624575"/>
              <a:gd name="connsiteY36" fmla="*/ 700092 h 1785712"/>
              <a:gd name="connsiteX37" fmla="*/ 10185560 w 12624575"/>
              <a:gd name="connsiteY37" fmla="*/ 8 h 1785712"/>
              <a:gd name="connsiteX38" fmla="*/ 9321906 w 12624575"/>
              <a:gd name="connsiteY38" fmla="*/ 707328 h 1785712"/>
              <a:gd name="connsiteX39" fmla="*/ 9304531 w 12624575"/>
              <a:gd name="connsiteY39" fmla="*/ 880155 h 1785712"/>
              <a:gd name="connsiteX40" fmla="*/ 9302653 w 12624575"/>
              <a:gd name="connsiteY40" fmla="*/ 880155 h 1785712"/>
              <a:gd name="connsiteX41" fmla="*/ 8640775 w 12624575"/>
              <a:gd name="connsiteY41" fmla="*/ 1544802 h 1785712"/>
              <a:gd name="connsiteX42" fmla="*/ 7973370 w 12624575"/>
              <a:gd name="connsiteY42" fmla="*/ 885705 h 1785712"/>
              <a:gd name="connsiteX43" fmla="*/ 7972871 w 12624575"/>
              <a:gd name="connsiteY43" fmla="*/ 885709 h 1785712"/>
              <a:gd name="connsiteX44" fmla="*/ 7953751 w 12624575"/>
              <a:gd name="connsiteY44" fmla="*/ 710253 h 1785712"/>
              <a:gd name="connsiteX45" fmla="*/ 7084220 w 12624575"/>
              <a:gd name="connsiteY45" fmla="*/ 10169 h 1785712"/>
              <a:gd name="connsiteX46" fmla="*/ 6220566 w 12624575"/>
              <a:gd name="connsiteY46" fmla="*/ 717489 h 1785712"/>
              <a:gd name="connsiteX47" fmla="*/ 6203192 w 12624575"/>
              <a:gd name="connsiteY47" fmla="*/ 890316 h 1785712"/>
              <a:gd name="connsiteX48" fmla="*/ 6201313 w 12624575"/>
              <a:gd name="connsiteY48" fmla="*/ 890316 h 1785712"/>
              <a:gd name="connsiteX49" fmla="*/ 5539435 w 12624575"/>
              <a:gd name="connsiteY49" fmla="*/ 1554963 h 1785712"/>
              <a:gd name="connsiteX50" fmla="*/ 4872031 w 12624575"/>
              <a:gd name="connsiteY50" fmla="*/ 895866 h 1785712"/>
              <a:gd name="connsiteX51" fmla="*/ 4871532 w 12624575"/>
              <a:gd name="connsiteY51" fmla="*/ 895870 h 1785712"/>
              <a:gd name="connsiteX52" fmla="*/ 4852411 w 12624575"/>
              <a:gd name="connsiteY52" fmla="*/ 720414 h 1785712"/>
              <a:gd name="connsiteX53" fmla="*/ 3982881 w 12624575"/>
              <a:gd name="connsiteY53" fmla="*/ 20330 h 1785712"/>
              <a:gd name="connsiteX54" fmla="*/ 3119226 w 12624575"/>
              <a:gd name="connsiteY54" fmla="*/ 727650 h 1785712"/>
              <a:gd name="connsiteX55" fmla="*/ 3101851 w 12624575"/>
              <a:gd name="connsiteY55" fmla="*/ 900477 h 1785712"/>
              <a:gd name="connsiteX56" fmla="*/ 3099973 w 12624575"/>
              <a:gd name="connsiteY56" fmla="*/ 900477 h 1785712"/>
              <a:gd name="connsiteX57" fmla="*/ 2438095 w 12624575"/>
              <a:gd name="connsiteY57" fmla="*/ 1565124 h 1785712"/>
              <a:gd name="connsiteX58" fmla="*/ 1770690 w 12624575"/>
              <a:gd name="connsiteY58" fmla="*/ 906027 h 1785712"/>
              <a:gd name="connsiteX59" fmla="*/ 1770191 w 12624575"/>
              <a:gd name="connsiteY59" fmla="*/ 906031 h 1785712"/>
              <a:gd name="connsiteX60" fmla="*/ 1751071 w 12624575"/>
              <a:gd name="connsiteY60" fmla="*/ 730575 h 1785712"/>
              <a:gd name="connsiteX61" fmla="*/ 881540 w 12624575"/>
              <a:gd name="connsiteY61" fmla="*/ 30491 h 1785712"/>
              <a:gd name="connsiteX62" fmla="*/ 0 w 12624575"/>
              <a:gd name="connsiteY62" fmla="*/ 915719 h 1785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2624575" h="1785712">
                <a:moveTo>
                  <a:pt x="0" y="915719"/>
                </a:moveTo>
                <a:lnTo>
                  <a:pt x="220582" y="915719"/>
                </a:lnTo>
                <a:cubicBezTo>
                  <a:pt x="220582" y="549725"/>
                  <a:pt x="516469" y="252600"/>
                  <a:pt x="882460" y="251072"/>
                </a:cubicBezTo>
                <a:cubicBezTo>
                  <a:pt x="1248451" y="249544"/>
                  <a:pt x="1546809" y="544187"/>
                  <a:pt x="1549865" y="910169"/>
                </a:cubicBezTo>
                <a:lnTo>
                  <a:pt x="1550364" y="910165"/>
                </a:lnTo>
                <a:lnTo>
                  <a:pt x="1569484" y="1085621"/>
                </a:lnTo>
                <a:cubicBezTo>
                  <a:pt x="1654936" y="1487255"/>
                  <a:pt x="2012492" y="1787486"/>
                  <a:pt x="2439015" y="1785705"/>
                </a:cubicBezTo>
                <a:cubicBezTo>
                  <a:pt x="2865538" y="1783925"/>
                  <a:pt x="3220575" y="1480719"/>
                  <a:pt x="3302670" y="1078385"/>
                </a:cubicBezTo>
                <a:lnTo>
                  <a:pt x="3320044" y="905558"/>
                </a:lnTo>
                <a:lnTo>
                  <a:pt x="3321922" y="905558"/>
                </a:lnTo>
                <a:cubicBezTo>
                  <a:pt x="3321922" y="539564"/>
                  <a:pt x="3617810" y="242439"/>
                  <a:pt x="3983801" y="240911"/>
                </a:cubicBezTo>
                <a:cubicBezTo>
                  <a:pt x="4349792" y="239383"/>
                  <a:pt x="4648150" y="534026"/>
                  <a:pt x="4651206" y="900008"/>
                </a:cubicBezTo>
                <a:lnTo>
                  <a:pt x="4651705" y="900004"/>
                </a:lnTo>
                <a:lnTo>
                  <a:pt x="4670825" y="1075460"/>
                </a:lnTo>
                <a:cubicBezTo>
                  <a:pt x="4756276" y="1477094"/>
                  <a:pt x="5113832" y="1777325"/>
                  <a:pt x="5540356" y="1775544"/>
                </a:cubicBezTo>
                <a:cubicBezTo>
                  <a:pt x="5966879" y="1773764"/>
                  <a:pt x="6321915" y="1470558"/>
                  <a:pt x="6404010" y="1068224"/>
                </a:cubicBezTo>
                <a:lnTo>
                  <a:pt x="6421384" y="895397"/>
                </a:lnTo>
                <a:lnTo>
                  <a:pt x="6423262" y="895397"/>
                </a:lnTo>
                <a:cubicBezTo>
                  <a:pt x="6423262" y="529403"/>
                  <a:pt x="6719149" y="232278"/>
                  <a:pt x="7085140" y="230750"/>
                </a:cubicBezTo>
                <a:cubicBezTo>
                  <a:pt x="7451131" y="229222"/>
                  <a:pt x="7749490" y="523865"/>
                  <a:pt x="7752545" y="889847"/>
                </a:cubicBezTo>
                <a:lnTo>
                  <a:pt x="7753045" y="889843"/>
                </a:lnTo>
                <a:lnTo>
                  <a:pt x="7772164" y="1065299"/>
                </a:lnTo>
                <a:cubicBezTo>
                  <a:pt x="7857616" y="1466933"/>
                  <a:pt x="8215172" y="1767163"/>
                  <a:pt x="8641695" y="1765383"/>
                </a:cubicBezTo>
                <a:cubicBezTo>
                  <a:pt x="9068218" y="1763602"/>
                  <a:pt x="9423255" y="1460397"/>
                  <a:pt x="9505350" y="1058063"/>
                </a:cubicBezTo>
                <a:lnTo>
                  <a:pt x="9522724" y="885236"/>
                </a:lnTo>
                <a:lnTo>
                  <a:pt x="9524602" y="885236"/>
                </a:lnTo>
                <a:cubicBezTo>
                  <a:pt x="9524602" y="519242"/>
                  <a:pt x="9820489" y="222117"/>
                  <a:pt x="10186480" y="220589"/>
                </a:cubicBezTo>
                <a:cubicBezTo>
                  <a:pt x="10552471" y="219061"/>
                  <a:pt x="10850829" y="513704"/>
                  <a:pt x="10853885" y="879686"/>
                </a:cubicBezTo>
                <a:lnTo>
                  <a:pt x="10854384" y="879682"/>
                </a:lnTo>
                <a:lnTo>
                  <a:pt x="10873505" y="1055138"/>
                </a:lnTo>
                <a:cubicBezTo>
                  <a:pt x="10958956" y="1456772"/>
                  <a:pt x="11316512" y="1757002"/>
                  <a:pt x="11743035" y="1755222"/>
                </a:cubicBezTo>
                <a:cubicBezTo>
                  <a:pt x="12230490" y="1753187"/>
                  <a:pt x="12624575" y="1357454"/>
                  <a:pt x="12624575" y="869994"/>
                </a:cubicBezTo>
                <a:lnTo>
                  <a:pt x="12403993" y="869994"/>
                </a:lnTo>
                <a:cubicBezTo>
                  <a:pt x="12403993" y="1235988"/>
                  <a:pt x="12108106" y="1533113"/>
                  <a:pt x="11742115" y="1534641"/>
                </a:cubicBezTo>
                <a:cubicBezTo>
                  <a:pt x="11376124" y="1536169"/>
                  <a:pt x="11077766" y="1241526"/>
                  <a:pt x="11074710" y="875544"/>
                </a:cubicBezTo>
                <a:lnTo>
                  <a:pt x="11074211" y="875548"/>
                </a:lnTo>
                <a:lnTo>
                  <a:pt x="11055091" y="700092"/>
                </a:lnTo>
                <a:cubicBezTo>
                  <a:pt x="10969640" y="298458"/>
                  <a:pt x="10612083" y="-1773"/>
                  <a:pt x="10185560" y="8"/>
                </a:cubicBezTo>
                <a:cubicBezTo>
                  <a:pt x="9759037" y="1789"/>
                  <a:pt x="9404000" y="304994"/>
                  <a:pt x="9321906" y="707328"/>
                </a:cubicBezTo>
                <a:lnTo>
                  <a:pt x="9304531" y="880155"/>
                </a:lnTo>
                <a:lnTo>
                  <a:pt x="9302653" y="880155"/>
                </a:lnTo>
                <a:cubicBezTo>
                  <a:pt x="9302653" y="1246149"/>
                  <a:pt x="9006766" y="1543274"/>
                  <a:pt x="8640775" y="1544802"/>
                </a:cubicBezTo>
                <a:cubicBezTo>
                  <a:pt x="8274784" y="1546330"/>
                  <a:pt x="7976426" y="1251687"/>
                  <a:pt x="7973370" y="885705"/>
                </a:cubicBezTo>
                <a:lnTo>
                  <a:pt x="7972871" y="885709"/>
                </a:lnTo>
                <a:lnTo>
                  <a:pt x="7953751" y="710253"/>
                </a:lnTo>
                <a:cubicBezTo>
                  <a:pt x="7868300" y="308619"/>
                  <a:pt x="7510744" y="8388"/>
                  <a:pt x="7084220" y="10169"/>
                </a:cubicBezTo>
                <a:cubicBezTo>
                  <a:pt x="6657697" y="11950"/>
                  <a:pt x="6302661" y="315155"/>
                  <a:pt x="6220566" y="717489"/>
                </a:cubicBezTo>
                <a:lnTo>
                  <a:pt x="6203192" y="890316"/>
                </a:lnTo>
                <a:lnTo>
                  <a:pt x="6201313" y="890316"/>
                </a:lnTo>
                <a:cubicBezTo>
                  <a:pt x="6201313" y="1256310"/>
                  <a:pt x="5905426" y="1553435"/>
                  <a:pt x="5539435" y="1554963"/>
                </a:cubicBezTo>
                <a:cubicBezTo>
                  <a:pt x="5173445" y="1556491"/>
                  <a:pt x="4875087" y="1261848"/>
                  <a:pt x="4872031" y="895866"/>
                </a:cubicBezTo>
                <a:lnTo>
                  <a:pt x="4871532" y="895870"/>
                </a:lnTo>
                <a:lnTo>
                  <a:pt x="4852411" y="720414"/>
                </a:lnTo>
                <a:cubicBezTo>
                  <a:pt x="4766960" y="318780"/>
                  <a:pt x="4409404" y="18549"/>
                  <a:pt x="3982881" y="20330"/>
                </a:cubicBezTo>
                <a:cubicBezTo>
                  <a:pt x="3556358" y="22111"/>
                  <a:pt x="3201321" y="325316"/>
                  <a:pt x="3119226" y="727650"/>
                </a:cubicBezTo>
                <a:lnTo>
                  <a:pt x="3101851" y="900477"/>
                </a:lnTo>
                <a:lnTo>
                  <a:pt x="3099973" y="900477"/>
                </a:lnTo>
                <a:cubicBezTo>
                  <a:pt x="3099973" y="1266471"/>
                  <a:pt x="2804086" y="1563596"/>
                  <a:pt x="2438095" y="1565124"/>
                </a:cubicBezTo>
                <a:cubicBezTo>
                  <a:pt x="2072104" y="1566652"/>
                  <a:pt x="1773746" y="1272009"/>
                  <a:pt x="1770690" y="906027"/>
                </a:cubicBezTo>
                <a:lnTo>
                  <a:pt x="1770191" y="906031"/>
                </a:lnTo>
                <a:lnTo>
                  <a:pt x="1751071" y="730575"/>
                </a:lnTo>
                <a:cubicBezTo>
                  <a:pt x="1665620" y="328941"/>
                  <a:pt x="1308063" y="28710"/>
                  <a:pt x="881540" y="30491"/>
                </a:cubicBezTo>
                <a:cubicBezTo>
                  <a:pt x="394085" y="32526"/>
                  <a:pt x="0" y="428259"/>
                  <a:pt x="0" y="915719"/>
                </a:cubicBezTo>
                <a:close/>
              </a:path>
            </a:pathLst>
          </a:custGeom>
          <a:solidFill>
            <a:schemeClr val="bg1">
              <a:lumMod val="95000"/>
            </a:schemeClr>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5" name="Conector reto 64">
            <a:extLst>
              <a:ext uri="{FF2B5EF4-FFF2-40B4-BE49-F238E27FC236}">
                <a16:creationId xmlns:a16="http://schemas.microsoft.com/office/drawing/2014/main" id="{282D2CDF-292E-80C2-5A74-FA6F1A96933C}"/>
              </a:ext>
            </a:extLst>
          </p:cNvPr>
          <p:cNvCxnSpPr>
            <a:cxnSpLocks/>
          </p:cNvCxnSpPr>
          <p:nvPr/>
        </p:nvCxnSpPr>
        <p:spPr>
          <a:xfrm>
            <a:off x="1955925" y="1110620"/>
            <a:ext cx="0" cy="614914"/>
          </a:xfrm>
          <a:prstGeom prst="line">
            <a:avLst/>
          </a:prstGeom>
          <a:ln w="57150" cap="rnd">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Conector reto 95">
            <a:extLst>
              <a:ext uri="{FF2B5EF4-FFF2-40B4-BE49-F238E27FC236}">
                <a16:creationId xmlns:a16="http://schemas.microsoft.com/office/drawing/2014/main" id="{0111C7DD-3105-4964-3AD0-F09DEEFFFAB0}"/>
              </a:ext>
            </a:extLst>
          </p:cNvPr>
          <p:cNvCxnSpPr>
            <a:cxnSpLocks/>
          </p:cNvCxnSpPr>
          <p:nvPr/>
        </p:nvCxnSpPr>
        <p:spPr>
          <a:xfrm>
            <a:off x="1955925" y="1999362"/>
            <a:ext cx="0" cy="614914"/>
          </a:xfrm>
          <a:prstGeom prst="line">
            <a:avLst/>
          </a:prstGeom>
          <a:ln w="5715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3" name="Conector reto 97">
            <a:extLst>
              <a:ext uri="{FF2B5EF4-FFF2-40B4-BE49-F238E27FC236}">
                <a16:creationId xmlns:a16="http://schemas.microsoft.com/office/drawing/2014/main" id="{1E15215E-90FF-2713-6F71-F47279FB72F3}"/>
              </a:ext>
            </a:extLst>
          </p:cNvPr>
          <p:cNvCxnSpPr>
            <a:cxnSpLocks/>
          </p:cNvCxnSpPr>
          <p:nvPr/>
        </p:nvCxnSpPr>
        <p:spPr>
          <a:xfrm>
            <a:off x="1955925" y="2814086"/>
            <a:ext cx="0" cy="614914"/>
          </a:xfrm>
          <a:prstGeom prst="line">
            <a:avLst/>
          </a:prstGeom>
          <a:ln w="57150" cap="rnd">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30" name="Conector reto 99">
            <a:extLst>
              <a:ext uri="{FF2B5EF4-FFF2-40B4-BE49-F238E27FC236}">
                <a16:creationId xmlns:a16="http://schemas.microsoft.com/office/drawing/2014/main" id="{F7EE93CE-194D-1DE8-D58C-D34CD6A7FC68}"/>
              </a:ext>
            </a:extLst>
          </p:cNvPr>
          <p:cNvCxnSpPr>
            <a:cxnSpLocks/>
          </p:cNvCxnSpPr>
          <p:nvPr/>
        </p:nvCxnSpPr>
        <p:spPr>
          <a:xfrm>
            <a:off x="1955925" y="3688291"/>
            <a:ext cx="0" cy="614914"/>
          </a:xfrm>
          <a:prstGeom prst="line">
            <a:avLst/>
          </a:prstGeom>
          <a:ln w="57150" cap="rnd">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 name="Conector reto 101">
            <a:extLst>
              <a:ext uri="{FF2B5EF4-FFF2-40B4-BE49-F238E27FC236}">
                <a16:creationId xmlns:a16="http://schemas.microsoft.com/office/drawing/2014/main" id="{C893A53B-DAF0-3D81-014E-5CFE6F213DC4}"/>
              </a:ext>
            </a:extLst>
          </p:cNvPr>
          <p:cNvCxnSpPr>
            <a:cxnSpLocks/>
          </p:cNvCxnSpPr>
          <p:nvPr/>
        </p:nvCxnSpPr>
        <p:spPr>
          <a:xfrm>
            <a:off x="1955925" y="4535598"/>
            <a:ext cx="0" cy="614914"/>
          </a:xfrm>
          <a:prstGeom prst="line">
            <a:avLst/>
          </a:prstGeom>
          <a:ln w="57150" cap="rnd">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32" name="Conector reto 103">
            <a:extLst>
              <a:ext uri="{FF2B5EF4-FFF2-40B4-BE49-F238E27FC236}">
                <a16:creationId xmlns:a16="http://schemas.microsoft.com/office/drawing/2014/main" id="{1D0F9BDF-8DE9-5EAD-7B59-C222B56B6CA9}"/>
              </a:ext>
            </a:extLst>
          </p:cNvPr>
          <p:cNvCxnSpPr>
            <a:cxnSpLocks/>
          </p:cNvCxnSpPr>
          <p:nvPr/>
        </p:nvCxnSpPr>
        <p:spPr>
          <a:xfrm>
            <a:off x="1955925" y="5407599"/>
            <a:ext cx="0" cy="614914"/>
          </a:xfrm>
          <a:prstGeom prst="line">
            <a:avLst/>
          </a:prstGeom>
          <a:ln w="57150" cap="rnd">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093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par>
                          <p:cTn id="8" fill="hold">
                            <p:stCondLst>
                              <p:cond delay="500"/>
                            </p:stCondLst>
                            <p:childTnLst>
                              <p:par>
                                <p:cTn id="9" presetID="16" presetClass="entr" presetSubtype="42"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barn(outHorizontal)">
                                      <p:cBhvr>
                                        <p:cTn id="11" dur="500"/>
                                        <p:tgtEl>
                                          <p:spTgt spid="5"/>
                                        </p:tgtEl>
                                      </p:cBhvr>
                                    </p:animEffect>
                                  </p:childTnLst>
                                </p:cTn>
                              </p:par>
                            </p:childTnLst>
                          </p:cTn>
                        </p:par>
                        <p:par>
                          <p:cTn id="12" fill="hold">
                            <p:stCondLst>
                              <p:cond delay="1000"/>
                            </p:stCondLst>
                            <p:childTnLst>
                              <p:par>
                                <p:cTn id="13" presetID="16" presetClass="entr" presetSubtype="42" fill="hold"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barn(outHorizontal)">
                                      <p:cBhvr>
                                        <p:cTn id="15" dur="500"/>
                                        <p:tgtEl>
                                          <p:spTgt spid="6"/>
                                        </p:tgtEl>
                                      </p:cBhvr>
                                    </p:animEffect>
                                  </p:childTnLst>
                                </p:cTn>
                              </p:par>
                            </p:childTnLst>
                          </p:cTn>
                        </p:par>
                        <p:par>
                          <p:cTn id="16" fill="hold">
                            <p:stCondLst>
                              <p:cond delay="1500"/>
                            </p:stCondLst>
                            <p:childTnLst>
                              <p:par>
                                <p:cTn id="17" presetID="16" presetClass="entr" presetSubtype="42" fill="hold" nodeType="after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barn(outHorizontal)">
                                      <p:cBhvr>
                                        <p:cTn id="19" dur="500"/>
                                        <p:tgtEl>
                                          <p:spTgt spid="13"/>
                                        </p:tgtEl>
                                      </p:cBhvr>
                                    </p:animEffect>
                                  </p:childTnLst>
                                </p:cTn>
                              </p:par>
                            </p:childTnLst>
                          </p:cTn>
                        </p:par>
                        <p:par>
                          <p:cTn id="20" fill="hold">
                            <p:stCondLst>
                              <p:cond delay="2000"/>
                            </p:stCondLst>
                            <p:childTnLst>
                              <p:par>
                                <p:cTn id="21" presetID="16" presetClass="entr" presetSubtype="42" fill="hold" nodeType="afterEffect">
                                  <p:stCondLst>
                                    <p:cond delay="0"/>
                                  </p:stCondLst>
                                  <p:childTnLst>
                                    <p:set>
                                      <p:cBhvr>
                                        <p:cTn id="22" dur="1" fill="hold">
                                          <p:stCondLst>
                                            <p:cond delay="0"/>
                                          </p:stCondLst>
                                        </p:cTn>
                                        <p:tgtEl>
                                          <p:spTgt spid="30"/>
                                        </p:tgtEl>
                                        <p:attrNameLst>
                                          <p:attrName>style.visibility</p:attrName>
                                        </p:attrNameLst>
                                      </p:cBhvr>
                                      <p:to>
                                        <p:strVal val="visible"/>
                                      </p:to>
                                    </p:set>
                                    <p:animEffect transition="in" filter="barn(outHorizontal)">
                                      <p:cBhvr>
                                        <p:cTn id="23" dur="500"/>
                                        <p:tgtEl>
                                          <p:spTgt spid="30"/>
                                        </p:tgtEl>
                                      </p:cBhvr>
                                    </p:animEffect>
                                  </p:childTnLst>
                                </p:cTn>
                              </p:par>
                            </p:childTnLst>
                          </p:cTn>
                        </p:par>
                        <p:par>
                          <p:cTn id="24" fill="hold">
                            <p:stCondLst>
                              <p:cond delay="2500"/>
                            </p:stCondLst>
                            <p:childTnLst>
                              <p:par>
                                <p:cTn id="25" presetID="16" presetClass="entr" presetSubtype="42" fill="hold" nodeType="afterEffect">
                                  <p:stCondLst>
                                    <p:cond delay="0"/>
                                  </p:stCondLst>
                                  <p:childTnLst>
                                    <p:set>
                                      <p:cBhvr>
                                        <p:cTn id="26" dur="1" fill="hold">
                                          <p:stCondLst>
                                            <p:cond delay="0"/>
                                          </p:stCondLst>
                                        </p:cTn>
                                        <p:tgtEl>
                                          <p:spTgt spid="31"/>
                                        </p:tgtEl>
                                        <p:attrNameLst>
                                          <p:attrName>style.visibility</p:attrName>
                                        </p:attrNameLst>
                                      </p:cBhvr>
                                      <p:to>
                                        <p:strVal val="visible"/>
                                      </p:to>
                                    </p:set>
                                    <p:animEffect transition="in" filter="barn(outHorizontal)">
                                      <p:cBhvr>
                                        <p:cTn id="27" dur="500"/>
                                        <p:tgtEl>
                                          <p:spTgt spid="31"/>
                                        </p:tgtEl>
                                      </p:cBhvr>
                                    </p:animEffect>
                                  </p:childTnLst>
                                </p:cTn>
                              </p:par>
                            </p:childTnLst>
                          </p:cTn>
                        </p:par>
                        <p:par>
                          <p:cTn id="28" fill="hold">
                            <p:stCondLst>
                              <p:cond delay="3000"/>
                            </p:stCondLst>
                            <p:childTnLst>
                              <p:par>
                                <p:cTn id="29" presetID="16" presetClass="entr" presetSubtype="42" fill="hold" nodeType="afterEffect">
                                  <p:stCondLst>
                                    <p:cond delay="0"/>
                                  </p:stCondLst>
                                  <p:childTnLst>
                                    <p:set>
                                      <p:cBhvr>
                                        <p:cTn id="30" dur="1" fill="hold">
                                          <p:stCondLst>
                                            <p:cond delay="0"/>
                                          </p:stCondLst>
                                        </p:cTn>
                                        <p:tgtEl>
                                          <p:spTgt spid="32"/>
                                        </p:tgtEl>
                                        <p:attrNameLst>
                                          <p:attrName>style.visibility</p:attrName>
                                        </p:attrNameLst>
                                      </p:cBhvr>
                                      <p:to>
                                        <p:strVal val="visible"/>
                                      </p:to>
                                    </p:set>
                                    <p:animEffect transition="in" filter="barn(outHorizontal)">
                                      <p:cBhvr>
                                        <p:cTn id="31"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TechEnfim - Padrão">
      <a:dk1>
        <a:sysClr val="windowText" lastClr="000000"/>
      </a:dk1>
      <a:lt1>
        <a:sysClr val="window" lastClr="FFFFFF"/>
      </a:lt1>
      <a:dk2>
        <a:srgbClr val="44546A"/>
      </a:dk2>
      <a:lt2>
        <a:srgbClr val="E7E6E6"/>
      </a:lt2>
      <a:accent1>
        <a:srgbClr val="E44A67"/>
      </a:accent1>
      <a:accent2>
        <a:srgbClr val="EBCF43"/>
      </a:accent2>
      <a:accent3>
        <a:srgbClr val="1BED98"/>
      </a:accent3>
      <a:accent4>
        <a:srgbClr val="24BBE4"/>
      </a:accent4>
      <a:accent5>
        <a:srgbClr val="447BC4"/>
      </a:accent5>
      <a:accent6>
        <a:srgbClr val="253A69"/>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0</TotalTime>
  <Words>1505</Words>
  <Application>Microsoft Office PowerPoint</Application>
  <PresentationFormat>Widescreen</PresentationFormat>
  <Paragraphs>254</Paragraphs>
  <Slides>30</Slides>
  <Notes>6</Notes>
  <HiddenSlides>0</HiddenSlides>
  <MMClips>1</MMClips>
  <ScaleCrop>false</ScaleCrop>
  <HeadingPairs>
    <vt:vector size="4" baseType="variant">
      <vt:variant>
        <vt:lpstr>Theme</vt:lpstr>
      </vt:variant>
      <vt:variant>
        <vt:i4>2</vt:i4>
      </vt:variant>
      <vt:variant>
        <vt:lpstr>Slide Titles</vt:lpstr>
      </vt:variant>
      <vt:variant>
        <vt:i4>30</vt:i4>
      </vt:variant>
    </vt:vector>
  </HeadingPairs>
  <TitlesOfParts>
    <vt:vector size="32" baseType="lpstr">
      <vt:lpstr>Office Theme</vt:lpstr>
      <vt:lpstr>Parallax</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Kamila Sousa Paula (2218360)</dc:creator>
  <cp:lastModifiedBy>Viviana Del Carmen Cevallos Cajamarca (2229923)</cp:lastModifiedBy>
  <cp:revision>2</cp:revision>
  <dcterms:created xsi:type="dcterms:W3CDTF">2023-03-14T20:12:41Z</dcterms:created>
  <dcterms:modified xsi:type="dcterms:W3CDTF">2023-04-17T11:18:07Z</dcterms:modified>
</cp:coreProperties>
</file>