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309" r:id="rId5"/>
    <p:sldId id="306" r:id="rId6"/>
    <p:sldId id="295" r:id="rId7"/>
    <p:sldId id="292" r:id="rId8"/>
    <p:sldId id="311" r:id="rId9"/>
    <p:sldId id="296" r:id="rId10"/>
    <p:sldId id="297" r:id="rId11"/>
    <p:sldId id="287" r:id="rId12"/>
    <p:sldId id="312" r:id="rId13"/>
    <p:sldId id="313" r:id="rId14"/>
    <p:sldId id="314" r:id="rId15"/>
    <p:sldId id="315" r:id="rId16"/>
    <p:sldId id="316" r:id="rId17"/>
    <p:sldId id="317" r:id="rId18"/>
    <p:sldId id="318" r:id="rId19"/>
    <p:sldId id="319"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42C118-C2CB-41FE-AA4C-711428B54702}" v="154" dt="2025-10-23T15:31:20.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24" autoAdjust="0"/>
  </p:normalViewPr>
  <p:slideViewPr>
    <p:cSldViewPr snapToGrid="0">
      <p:cViewPr varScale="1">
        <p:scale>
          <a:sx n="63" d="100"/>
          <a:sy n="63" d="100"/>
        </p:scale>
        <p:origin x="440" y="56"/>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userId="6159dc3b-9e8f-4fca-8da8-687850da659c" providerId="ADAL" clId="{5C42C118-C2CB-41FE-AA4C-711428B54702}"/>
    <pc:docChg chg="undo custSel addSld delSld modSld">
      <pc:chgData name="Sabrina Khan" userId="6159dc3b-9e8f-4fca-8da8-687850da659c" providerId="ADAL" clId="{5C42C118-C2CB-41FE-AA4C-711428B54702}" dt="2025-10-23T15:36:43.410" v="1005" actId="20577"/>
      <pc:docMkLst>
        <pc:docMk/>
      </pc:docMkLst>
      <pc:sldChg chg="del">
        <pc:chgData name="Sabrina Khan" userId="6159dc3b-9e8f-4fca-8da8-687850da659c" providerId="ADAL" clId="{5C42C118-C2CB-41FE-AA4C-711428B54702}" dt="2025-10-23T14:13:49.528" v="638" actId="2696"/>
        <pc:sldMkLst>
          <pc:docMk/>
          <pc:sldMk cId="566997565" sldId="260"/>
        </pc:sldMkLst>
      </pc:sldChg>
      <pc:sldChg chg="del">
        <pc:chgData name="Sabrina Khan" userId="6159dc3b-9e8f-4fca-8da8-687850da659c" providerId="ADAL" clId="{5C42C118-C2CB-41FE-AA4C-711428B54702}" dt="2025-10-23T14:14:52.952" v="642" actId="2696"/>
        <pc:sldMkLst>
          <pc:docMk/>
          <pc:sldMk cId="4151694508" sldId="268"/>
        </pc:sldMkLst>
      </pc:sldChg>
      <pc:sldChg chg="addSp delSp modSp mod modClrScheme chgLayout">
        <pc:chgData name="Sabrina Khan" userId="6159dc3b-9e8f-4fca-8da8-687850da659c" providerId="ADAL" clId="{5C42C118-C2CB-41FE-AA4C-711428B54702}" dt="2025-10-23T15:24:33.502" v="984"/>
        <pc:sldMkLst>
          <pc:docMk/>
          <pc:sldMk cId="202184314" sldId="287"/>
        </pc:sldMkLst>
        <pc:spChg chg="mod ord">
          <ac:chgData name="Sabrina Khan" userId="6159dc3b-9e8f-4fca-8da8-687850da659c" providerId="ADAL" clId="{5C42C118-C2CB-41FE-AA4C-711428B54702}" dt="2025-10-23T14:02:00.475" v="417" actId="27636"/>
          <ac:spMkLst>
            <pc:docMk/>
            <pc:sldMk cId="202184314" sldId="287"/>
            <ac:spMk id="3" creationId="{DE58B68F-CCA9-4C91-85AC-597D8C51D3DD}"/>
          </ac:spMkLst>
        </pc:spChg>
        <pc:spChg chg="mod ord">
          <ac:chgData name="Sabrina Khan" userId="6159dc3b-9e8f-4fca-8da8-687850da659c" providerId="ADAL" clId="{5C42C118-C2CB-41FE-AA4C-711428B54702}" dt="2025-10-23T14:01:50.256" v="413" actId="26606"/>
          <ac:spMkLst>
            <pc:docMk/>
            <pc:sldMk cId="202184314" sldId="287"/>
            <ac:spMk id="4" creationId="{F3F2DE98-C429-4715-BA3C-5D6C820084AB}"/>
          </ac:spMkLst>
        </pc:spChg>
        <pc:spChg chg="del mod ord">
          <ac:chgData name="Sabrina Khan" userId="6159dc3b-9e8f-4fca-8da8-687850da659c" providerId="ADAL" clId="{5C42C118-C2CB-41FE-AA4C-711428B54702}" dt="2025-10-23T14:02:11.855" v="420" actId="478"/>
          <ac:spMkLst>
            <pc:docMk/>
            <pc:sldMk cId="202184314" sldId="287"/>
            <ac:spMk id="5" creationId="{C2EB2A80-0DA3-4033-A669-A7896142852E}"/>
          </ac:spMkLst>
        </pc:spChg>
        <pc:spChg chg="mod ord">
          <ac:chgData name="Sabrina Khan" userId="6159dc3b-9e8f-4fca-8da8-687850da659c" providerId="ADAL" clId="{5C42C118-C2CB-41FE-AA4C-711428B54702}" dt="2025-10-23T14:01:50.256" v="413" actId="26606"/>
          <ac:spMkLst>
            <pc:docMk/>
            <pc:sldMk cId="202184314" sldId="287"/>
            <ac:spMk id="7" creationId="{933AD4D1-035C-4B0B-8CCF-210BA5D594D7}"/>
          </ac:spMkLst>
        </pc:spChg>
        <pc:spChg chg="add del mod">
          <ac:chgData name="Sabrina Khan" userId="6159dc3b-9e8f-4fca-8da8-687850da659c" providerId="ADAL" clId="{5C42C118-C2CB-41FE-AA4C-711428B54702}" dt="2025-10-23T13:58:40.280" v="397" actId="478"/>
          <ac:spMkLst>
            <pc:docMk/>
            <pc:sldMk cId="202184314" sldId="287"/>
            <ac:spMk id="8" creationId="{3652E683-2EE2-3267-B115-D23B6D9F2CB4}"/>
          </ac:spMkLst>
        </pc:spChg>
        <pc:spChg chg="add del">
          <ac:chgData name="Sabrina Khan" userId="6159dc3b-9e8f-4fca-8da8-687850da659c" providerId="ADAL" clId="{5C42C118-C2CB-41FE-AA4C-711428B54702}" dt="2025-10-23T14:01:33.323" v="410" actId="478"/>
          <ac:spMkLst>
            <pc:docMk/>
            <pc:sldMk cId="202184314" sldId="287"/>
            <ac:spMk id="10" creationId="{89C1F282-B338-37CF-29E4-DFA3EC598C8F}"/>
          </ac:spMkLst>
        </pc:spChg>
        <pc:spChg chg="add mod">
          <ac:chgData name="Sabrina Khan" userId="6159dc3b-9e8f-4fca-8da8-687850da659c" providerId="ADAL" clId="{5C42C118-C2CB-41FE-AA4C-711428B54702}" dt="2025-10-23T14:03:15.806" v="423" actId="255"/>
          <ac:spMkLst>
            <pc:docMk/>
            <pc:sldMk cId="202184314" sldId="287"/>
            <ac:spMk id="11" creationId="{F5D2F045-2976-D047-2FBA-1B4B6E10B4B6}"/>
          </ac:spMkLst>
        </pc:spChg>
        <pc:spChg chg="mod ord">
          <ac:chgData name="Sabrina Khan" userId="6159dc3b-9e8f-4fca-8da8-687850da659c" providerId="ADAL" clId="{5C42C118-C2CB-41FE-AA4C-711428B54702}" dt="2025-10-23T14:01:50.256" v="413" actId="26606"/>
          <ac:spMkLst>
            <pc:docMk/>
            <pc:sldMk cId="202184314" sldId="287"/>
            <ac:spMk id="34" creationId="{1EF02964-6708-42E7-9841-A3E40E249928}"/>
          </ac:spMkLst>
        </pc:spChg>
        <pc:picChg chg="del mod ord">
          <ac:chgData name="Sabrina Khan" userId="6159dc3b-9e8f-4fca-8da8-687850da659c" providerId="ADAL" clId="{5C42C118-C2CB-41FE-AA4C-711428B54702}" dt="2025-10-23T13:58:35.530" v="396" actId="478"/>
          <ac:picMkLst>
            <pc:docMk/>
            <pc:sldMk cId="202184314" sldId="287"/>
            <ac:picMk id="6" creationId="{E02808E2-CED6-4042-B4A7-74D40168FFC5}"/>
          </ac:picMkLst>
        </pc:picChg>
        <pc:picChg chg="add mod">
          <ac:chgData name="Sabrina Khan" userId="6159dc3b-9e8f-4fca-8da8-687850da659c" providerId="ADAL" clId="{5C42C118-C2CB-41FE-AA4C-711428B54702}" dt="2025-10-23T15:24:33.502" v="984"/>
          <ac:picMkLst>
            <pc:docMk/>
            <pc:sldMk cId="202184314" sldId="287"/>
            <ac:picMk id="8" creationId="{15DA518B-22A9-F5AC-8F63-4E49B9AE9C59}"/>
          </ac:picMkLst>
        </pc:picChg>
        <pc:picChg chg="add mod">
          <ac:chgData name="Sabrina Khan" userId="6159dc3b-9e8f-4fca-8da8-687850da659c" providerId="ADAL" clId="{5C42C118-C2CB-41FE-AA4C-711428B54702}" dt="2025-10-23T14:02:02.718" v="418" actId="14100"/>
          <ac:picMkLst>
            <pc:docMk/>
            <pc:sldMk cId="202184314" sldId="287"/>
            <ac:picMk id="6146" creationId="{E3D24874-7E68-3B13-ED82-4A82A200883F}"/>
          </ac:picMkLst>
        </pc:picChg>
      </pc:sldChg>
      <pc:sldChg chg="addSp delSp modSp del mod modClrScheme chgLayout">
        <pc:chgData name="Sabrina Khan" userId="6159dc3b-9e8f-4fca-8da8-687850da659c" providerId="ADAL" clId="{5C42C118-C2CB-41FE-AA4C-711428B54702}" dt="2025-10-23T14:06:06.853" v="515" actId="2696"/>
        <pc:sldMkLst>
          <pc:docMk/>
          <pc:sldMk cId="344161675" sldId="288"/>
        </pc:sldMkLst>
        <pc:spChg chg="mod">
          <ac:chgData name="Sabrina Khan" userId="6159dc3b-9e8f-4fca-8da8-687850da659c" providerId="ADAL" clId="{5C42C118-C2CB-41FE-AA4C-711428B54702}" dt="2025-10-23T14:05:57.612" v="514" actId="27636"/>
          <ac:spMkLst>
            <pc:docMk/>
            <pc:sldMk cId="344161675" sldId="288"/>
            <ac:spMk id="2" creationId="{16684294-49A0-4C63-A7D7-E3BF9E591F59}"/>
          </ac:spMkLst>
        </pc:spChg>
        <pc:spChg chg="del">
          <ac:chgData name="Sabrina Khan" userId="6159dc3b-9e8f-4fca-8da8-687850da659c" providerId="ADAL" clId="{5C42C118-C2CB-41FE-AA4C-711428B54702}" dt="2025-10-23T14:05:32.388" v="498" actId="478"/>
          <ac:spMkLst>
            <pc:docMk/>
            <pc:sldMk cId="344161675" sldId="288"/>
            <ac:spMk id="4" creationId="{4EFAA59F-358B-40DE-9197-3FDEA14EC223}"/>
          </ac:spMkLst>
        </pc:spChg>
        <pc:spChg chg="mod ord">
          <ac:chgData name="Sabrina Khan" userId="6159dc3b-9e8f-4fca-8da8-687850da659c" providerId="ADAL" clId="{5C42C118-C2CB-41FE-AA4C-711428B54702}" dt="2025-10-23T14:05:57.595" v="512" actId="700"/>
          <ac:spMkLst>
            <pc:docMk/>
            <pc:sldMk cId="344161675" sldId="288"/>
            <ac:spMk id="5" creationId="{BF42ED3C-933E-47AF-91C3-B41B4DA1D1E2}"/>
          </ac:spMkLst>
        </pc:spChg>
        <pc:spChg chg="del">
          <ac:chgData name="Sabrina Khan" userId="6159dc3b-9e8f-4fca-8da8-687850da659c" providerId="ADAL" clId="{5C42C118-C2CB-41FE-AA4C-711428B54702}" dt="2025-10-23T14:05:39.833" v="502" actId="478"/>
          <ac:spMkLst>
            <pc:docMk/>
            <pc:sldMk cId="344161675" sldId="288"/>
            <ac:spMk id="6" creationId="{A6861FF3-B902-4DEC-B46D-0F2E499C51CF}"/>
          </ac:spMkLst>
        </pc:spChg>
        <pc:spChg chg="del mod">
          <ac:chgData name="Sabrina Khan" userId="6159dc3b-9e8f-4fca-8da8-687850da659c" providerId="ADAL" clId="{5C42C118-C2CB-41FE-AA4C-711428B54702}" dt="2025-10-23T14:05:47.084" v="509" actId="478"/>
          <ac:spMkLst>
            <pc:docMk/>
            <pc:sldMk cId="344161675" sldId="288"/>
            <ac:spMk id="7" creationId="{05941AA2-C85B-41A7-9264-A0C66F32930C}"/>
          </ac:spMkLst>
        </pc:spChg>
        <pc:spChg chg="del">
          <ac:chgData name="Sabrina Khan" userId="6159dc3b-9e8f-4fca-8da8-687850da659c" providerId="ADAL" clId="{5C42C118-C2CB-41FE-AA4C-711428B54702}" dt="2025-10-23T14:05:48.538" v="510" actId="478"/>
          <ac:spMkLst>
            <pc:docMk/>
            <pc:sldMk cId="344161675" sldId="288"/>
            <ac:spMk id="8" creationId="{2C4BD3D3-C7A9-46F1-8ED8-AB8D1BB89262}"/>
          </ac:spMkLst>
        </pc:spChg>
        <pc:spChg chg="mod ord">
          <ac:chgData name="Sabrina Khan" userId="6159dc3b-9e8f-4fca-8da8-687850da659c" providerId="ADAL" clId="{5C42C118-C2CB-41FE-AA4C-711428B54702}" dt="2025-10-23T14:05:57.595" v="512" actId="700"/>
          <ac:spMkLst>
            <pc:docMk/>
            <pc:sldMk cId="344161675" sldId="288"/>
            <ac:spMk id="10" creationId="{A33A061F-AC2A-4E3F-B448-DC6FEC307A53}"/>
          </ac:spMkLst>
        </pc:spChg>
        <pc:spChg chg="mod">
          <ac:chgData name="Sabrina Khan" userId="6159dc3b-9e8f-4fca-8da8-687850da659c" providerId="ADAL" clId="{5C42C118-C2CB-41FE-AA4C-711428B54702}" dt="2025-10-23T14:05:57.611" v="513" actId="27636"/>
          <ac:spMkLst>
            <pc:docMk/>
            <pc:sldMk cId="344161675" sldId="288"/>
            <ac:spMk id="11" creationId="{44D29552-2F85-4F4F-9B7F-B79798681FB6}"/>
          </ac:spMkLst>
        </pc:spChg>
        <pc:spChg chg="mod ord">
          <ac:chgData name="Sabrina Khan" userId="6159dc3b-9e8f-4fca-8da8-687850da659c" providerId="ADAL" clId="{5C42C118-C2CB-41FE-AA4C-711428B54702}" dt="2025-10-23T14:05:57.595" v="512" actId="700"/>
          <ac:spMkLst>
            <pc:docMk/>
            <pc:sldMk cId="344161675" sldId="288"/>
            <ac:spMk id="12" creationId="{FAC81818-8260-4E49-9FCC-569FDE30B0B1}"/>
          </ac:spMkLst>
        </pc:spChg>
        <pc:spChg chg="mod ord">
          <ac:chgData name="Sabrina Khan" userId="6159dc3b-9e8f-4fca-8da8-687850da659c" providerId="ADAL" clId="{5C42C118-C2CB-41FE-AA4C-711428B54702}" dt="2025-10-23T14:05:57.595" v="512" actId="700"/>
          <ac:spMkLst>
            <pc:docMk/>
            <pc:sldMk cId="344161675" sldId="288"/>
            <ac:spMk id="14" creationId="{EEAE71AD-30AF-4021-B577-B686EC6DA329}"/>
          </ac:spMkLst>
        </pc:spChg>
        <pc:spChg chg="mod ord">
          <ac:chgData name="Sabrina Khan" userId="6159dc3b-9e8f-4fca-8da8-687850da659c" providerId="ADAL" clId="{5C42C118-C2CB-41FE-AA4C-711428B54702}" dt="2025-10-23T14:05:57.595" v="512" actId="700"/>
          <ac:spMkLst>
            <pc:docMk/>
            <pc:sldMk cId="344161675" sldId="288"/>
            <ac:spMk id="16" creationId="{D8E5FFBE-125E-43C8-A66E-DE8D2FE7AF38}"/>
          </ac:spMkLst>
        </pc:spChg>
        <pc:spChg chg="mod ord">
          <ac:chgData name="Sabrina Khan" userId="6159dc3b-9e8f-4fca-8da8-687850da659c" providerId="ADAL" clId="{5C42C118-C2CB-41FE-AA4C-711428B54702}" dt="2025-10-23T14:05:57.595" v="512" actId="700"/>
          <ac:spMkLst>
            <pc:docMk/>
            <pc:sldMk cId="344161675" sldId="288"/>
            <ac:spMk id="20" creationId="{FEC65619-A68A-4D21-9D17-40F8692EF196}"/>
          </ac:spMkLst>
        </pc:spChg>
        <pc:spChg chg="mod ord">
          <ac:chgData name="Sabrina Khan" userId="6159dc3b-9e8f-4fca-8da8-687850da659c" providerId="ADAL" clId="{5C42C118-C2CB-41FE-AA4C-711428B54702}" dt="2025-10-23T14:05:57.595" v="512" actId="700"/>
          <ac:spMkLst>
            <pc:docMk/>
            <pc:sldMk cId="344161675" sldId="288"/>
            <ac:spMk id="27" creationId="{1787EDAC-5EAB-4A0D-9BD2-D6E9FD0B26A1}"/>
          </ac:spMkLst>
        </pc:spChg>
        <pc:spChg chg="mod ord">
          <ac:chgData name="Sabrina Khan" userId="6159dc3b-9e8f-4fca-8da8-687850da659c" providerId="ADAL" clId="{5C42C118-C2CB-41FE-AA4C-711428B54702}" dt="2025-10-23T14:05:57.595" v="512" actId="700"/>
          <ac:spMkLst>
            <pc:docMk/>
            <pc:sldMk cId="344161675" sldId="288"/>
            <ac:spMk id="30" creationId="{E80CB353-63CA-4305-9748-807B6905DBFF}"/>
          </ac:spMkLst>
        </pc:spChg>
        <pc:spChg chg="del">
          <ac:chgData name="Sabrina Khan" userId="6159dc3b-9e8f-4fca-8da8-687850da659c" providerId="ADAL" clId="{5C42C118-C2CB-41FE-AA4C-711428B54702}" dt="2025-10-23T14:05:24.454" v="496" actId="478"/>
          <ac:spMkLst>
            <pc:docMk/>
            <pc:sldMk cId="344161675" sldId="288"/>
            <ac:spMk id="32" creationId="{0830F660-D88D-4A5F-8F7C-44B1D5C8E661}"/>
          </ac:spMkLst>
        </pc:spChg>
        <pc:spChg chg="mod ord">
          <ac:chgData name="Sabrina Khan" userId="6159dc3b-9e8f-4fca-8da8-687850da659c" providerId="ADAL" clId="{5C42C118-C2CB-41FE-AA4C-711428B54702}" dt="2025-10-23T14:05:57.595" v="512" actId="700"/>
          <ac:spMkLst>
            <pc:docMk/>
            <pc:sldMk cId="344161675" sldId="288"/>
            <ac:spMk id="33" creationId="{AD31A2EC-F9FA-4DBE-9604-5ED18D71ED61}"/>
          </ac:spMkLst>
        </pc:spChg>
        <pc:spChg chg="del mod">
          <ac:chgData name="Sabrina Khan" userId="6159dc3b-9e8f-4fca-8da8-687850da659c" providerId="ADAL" clId="{5C42C118-C2CB-41FE-AA4C-711428B54702}" dt="2025-10-23T14:05:37.059" v="500" actId="478"/>
          <ac:spMkLst>
            <pc:docMk/>
            <pc:sldMk cId="344161675" sldId="288"/>
            <ac:spMk id="36" creationId="{FD461938-72FB-4E5D-80CD-DE5F3EE1D5AE}"/>
          </ac:spMkLst>
        </pc:spChg>
        <pc:spChg chg="del">
          <ac:chgData name="Sabrina Khan" userId="6159dc3b-9e8f-4fca-8da8-687850da659c" providerId="ADAL" clId="{5C42C118-C2CB-41FE-AA4C-711428B54702}" dt="2025-10-23T14:05:38.501" v="501" actId="478"/>
          <ac:spMkLst>
            <pc:docMk/>
            <pc:sldMk cId="344161675" sldId="288"/>
            <ac:spMk id="42" creationId="{CD6AA3D9-0ADE-4E81-9DFD-093BF32D8659}"/>
          </ac:spMkLst>
        </pc:spChg>
        <pc:spChg chg="add del mod">
          <ac:chgData name="Sabrina Khan" userId="6159dc3b-9e8f-4fca-8da8-687850da659c" providerId="ADAL" clId="{5C42C118-C2CB-41FE-AA4C-711428B54702}" dt="2025-10-23T14:05:29.426" v="497" actId="478"/>
          <ac:spMkLst>
            <pc:docMk/>
            <pc:sldMk cId="344161675" sldId="288"/>
            <ac:spMk id="45" creationId="{CDD16B75-8A98-A9D3-5D01-426DCC4BF5BE}"/>
          </ac:spMkLst>
        </pc:spChg>
        <pc:spChg chg="add del mod">
          <ac:chgData name="Sabrina Khan" userId="6159dc3b-9e8f-4fca-8da8-687850da659c" providerId="ADAL" clId="{5C42C118-C2CB-41FE-AA4C-711428B54702}" dt="2025-10-23T14:05:41.372" v="503" actId="478"/>
          <ac:spMkLst>
            <pc:docMk/>
            <pc:sldMk cId="344161675" sldId="288"/>
            <ac:spMk id="49" creationId="{7CDC22B5-D669-ABEE-D227-79FF43ADC3A1}"/>
          </ac:spMkLst>
        </pc:spChg>
        <pc:spChg chg="add del mod">
          <ac:chgData name="Sabrina Khan" userId="6159dc3b-9e8f-4fca-8da8-687850da659c" providerId="ADAL" clId="{5C42C118-C2CB-41FE-AA4C-711428B54702}" dt="2025-10-23T14:05:50.615" v="511" actId="478"/>
          <ac:spMkLst>
            <pc:docMk/>
            <pc:sldMk cId="344161675" sldId="288"/>
            <ac:spMk id="52" creationId="{4786CEFD-C2C7-DE62-1FEE-E3E143722CD6}"/>
          </ac:spMkLst>
        </pc:spChg>
        <pc:spChg chg="add mod ord">
          <ac:chgData name="Sabrina Khan" userId="6159dc3b-9e8f-4fca-8da8-687850da659c" providerId="ADAL" clId="{5C42C118-C2CB-41FE-AA4C-711428B54702}" dt="2025-10-23T14:05:57.595" v="512" actId="700"/>
          <ac:spMkLst>
            <pc:docMk/>
            <pc:sldMk cId="344161675" sldId="288"/>
            <ac:spMk id="53" creationId="{EDC28C93-FC7C-56F9-1CDB-100DBB2C6E3A}"/>
          </ac:spMkLst>
        </pc:spChg>
      </pc:sldChg>
      <pc:sldChg chg="addSp delSp modSp mod">
        <pc:chgData name="Sabrina Khan" userId="6159dc3b-9e8f-4fca-8da8-687850da659c" providerId="ADAL" clId="{5C42C118-C2CB-41FE-AA4C-711428B54702}" dt="2025-10-23T15:35:17.359" v="994" actId="20577"/>
        <pc:sldMkLst>
          <pc:docMk/>
          <pc:sldMk cId="3197763602" sldId="292"/>
        </pc:sldMkLst>
        <pc:spChg chg="mod">
          <ac:chgData name="Sabrina Khan" userId="6159dc3b-9e8f-4fca-8da8-687850da659c" providerId="ADAL" clId="{5C42C118-C2CB-41FE-AA4C-711428B54702}" dt="2025-10-23T13:23:58.493" v="166" actId="1076"/>
          <ac:spMkLst>
            <pc:docMk/>
            <pc:sldMk cId="3197763602" sldId="292"/>
            <ac:spMk id="2" creationId="{27A6F7BB-30A8-4980-AD4A-2FB0B53FA6C9}"/>
          </ac:spMkLst>
        </pc:spChg>
        <pc:spChg chg="add del mod">
          <ac:chgData name="Sabrina Khan" userId="6159dc3b-9e8f-4fca-8da8-687850da659c" providerId="ADAL" clId="{5C42C118-C2CB-41FE-AA4C-711428B54702}" dt="2025-10-23T13:18:20.423" v="122" actId="478"/>
          <ac:spMkLst>
            <pc:docMk/>
            <pc:sldMk cId="3197763602" sldId="292"/>
            <ac:spMk id="7" creationId="{5374C6C1-F16F-0F14-32C9-B07E8D12AC8C}"/>
          </ac:spMkLst>
        </pc:spChg>
        <pc:spChg chg="add del mod">
          <ac:chgData name="Sabrina Khan" userId="6159dc3b-9e8f-4fca-8da8-687850da659c" providerId="ADAL" clId="{5C42C118-C2CB-41FE-AA4C-711428B54702}" dt="2025-10-23T13:23:52.499" v="164"/>
          <ac:spMkLst>
            <pc:docMk/>
            <pc:sldMk cId="3197763602" sldId="292"/>
            <ac:spMk id="8" creationId="{2AAF1E36-2B9A-C5A7-DBF1-0BD153684144}"/>
          </ac:spMkLst>
        </pc:spChg>
        <pc:spChg chg="add mod">
          <ac:chgData name="Sabrina Khan" userId="6159dc3b-9e8f-4fca-8da8-687850da659c" providerId="ADAL" clId="{5C42C118-C2CB-41FE-AA4C-711428B54702}" dt="2025-10-23T15:35:17.359" v="994" actId="20577"/>
          <ac:spMkLst>
            <pc:docMk/>
            <pc:sldMk cId="3197763602" sldId="292"/>
            <ac:spMk id="9" creationId="{1A1A7526-BE08-A806-74BF-01912B1892EA}"/>
          </ac:spMkLst>
        </pc:spChg>
        <pc:spChg chg="add mod">
          <ac:chgData name="Sabrina Khan" userId="6159dc3b-9e8f-4fca-8da8-687850da659c" providerId="ADAL" clId="{5C42C118-C2CB-41FE-AA4C-711428B54702}" dt="2025-10-23T13:25:01.530" v="170" actId="1076"/>
          <ac:spMkLst>
            <pc:docMk/>
            <pc:sldMk cId="3197763602" sldId="292"/>
            <ac:spMk id="10" creationId="{0D06EE7A-DE7B-2CEF-F4E8-399506EE7A69}"/>
          </ac:spMkLst>
        </pc:spChg>
        <pc:spChg chg="add mod">
          <ac:chgData name="Sabrina Khan" userId="6159dc3b-9e8f-4fca-8da8-687850da659c" providerId="ADAL" clId="{5C42C118-C2CB-41FE-AA4C-711428B54702}" dt="2025-10-23T13:29:26.914" v="175" actId="255"/>
          <ac:spMkLst>
            <pc:docMk/>
            <pc:sldMk cId="3197763602" sldId="292"/>
            <ac:spMk id="11" creationId="{E0D8ACCD-5966-3808-9590-86D18115C90C}"/>
          </ac:spMkLst>
        </pc:spChg>
        <pc:spChg chg="add mod">
          <ac:chgData name="Sabrina Khan" userId="6159dc3b-9e8f-4fca-8da8-687850da659c" providerId="ADAL" clId="{5C42C118-C2CB-41FE-AA4C-711428B54702}" dt="2025-10-23T13:35:53.599" v="186" actId="1076"/>
          <ac:spMkLst>
            <pc:docMk/>
            <pc:sldMk cId="3197763602" sldId="292"/>
            <ac:spMk id="12" creationId="{21DC23E4-3A64-FA48-2176-E142BE2F09CE}"/>
          </ac:spMkLst>
        </pc:spChg>
        <pc:graphicFrameChg chg="del">
          <ac:chgData name="Sabrina Khan" userId="6159dc3b-9e8f-4fca-8da8-687850da659c" providerId="ADAL" clId="{5C42C118-C2CB-41FE-AA4C-711428B54702}" dt="2025-10-23T13:18:18.642" v="121" actId="478"/>
          <ac:graphicFrameMkLst>
            <pc:docMk/>
            <pc:sldMk cId="3197763602" sldId="292"/>
            <ac:graphicFrameMk id="40" creationId="{2639E283-05D4-48C9-A81B-58E81C4669D7}"/>
          </ac:graphicFrameMkLst>
        </pc:graphicFrameChg>
        <pc:picChg chg="add mod">
          <ac:chgData name="Sabrina Khan" userId="6159dc3b-9e8f-4fca-8da8-687850da659c" providerId="ADAL" clId="{5C42C118-C2CB-41FE-AA4C-711428B54702}" dt="2025-10-23T15:18:41.681" v="980"/>
          <ac:picMkLst>
            <pc:docMk/>
            <pc:sldMk cId="3197763602" sldId="292"/>
            <ac:picMk id="14" creationId="{9A2933AA-AD62-60F5-B76C-42D7C6CB8C23}"/>
          </ac:picMkLst>
        </pc:picChg>
        <pc:picChg chg="add mod">
          <ac:chgData name="Sabrina Khan" userId="6159dc3b-9e8f-4fca-8da8-687850da659c" providerId="ADAL" clId="{5C42C118-C2CB-41FE-AA4C-711428B54702}" dt="2025-10-23T13:27:55.169" v="172" actId="1076"/>
          <ac:picMkLst>
            <pc:docMk/>
            <pc:sldMk cId="3197763602" sldId="292"/>
            <ac:picMk id="2051" creationId="{BD3BE7FF-95EA-EEB8-953E-F8CFE606EA40}"/>
          </ac:picMkLst>
        </pc:picChg>
        <pc:picChg chg="add mod">
          <ac:chgData name="Sabrina Khan" userId="6159dc3b-9e8f-4fca-8da8-687850da659c" providerId="ADAL" clId="{5C42C118-C2CB-41FE-AA4C-711428B54702}" dt="2025-10-23T13:34:20.909" v="182" actId="14100"/>
          <ac:picMkLst>
            <pc:docMk/>
            <pc:sldMk cId="3197763602" sldId="292"/>
            <ac:picMk id="2053" creationId="{645CDD45-1D0E-9FB9-317E-01977DEC5444}"/>
          </ac:picMkLst>
        </pc:picChg>
      </pc:sldChg>
      <pc:sldChg chg="addSp delSp modSp mod">
        <pc:chgData name="Sabrina Khan" userId="6159dc3b-9e8f-4fca-8da8-687850da659c" providerId="ADAL" clId="{5C42C118-C2CB-41FE-AA4C-711428B54702}" dt="2025-10-23T15:34:18.693" v="991" actId="20577"/>
        <pc:sldMkLst>
          <pc:docMk/>
          <pc:sldMk cId="4268866672" sldId="295"/>
        </pc:sldMkLst>
        <pc:spChg chg="del">
          <ac:chgData name="Sabrina Khan" userId="6159dc3b-9e8f-4fca-8da8-687850da659c" providerId="ADAL" clId="{5C42C118-C2CB-41FE-AA4C-711428B54702}" dt="2025-10-23T13:00:11.228" v="0" actId="478"/>
          <ac:spMkLst>
            <pc:docMk/>
            <pc:sldMk cId="4268866672" sldId="295"/>
            <ac:spMk id="2" creationId="{27A6F7BB-30A8-4980-AD4A-2FB0B53FA6C9}"/>
          </ac:spMkLst>
        </pc:spChg>
        <pc:spChg chg="add mod">
          <ac:chgData name="Sabrina Khan" userId="6159dc3b-9e8f-4fca-8da8-687850da659c" providerId="ADAL" clId="{5C42C118-C2CB-41FE-AA4C-711428B54702}" dt="2025-10-23T13:16:29.482" v="109" actId="27636"/>
          <ac:spMkLst>
            <pc:docMk/>
            <pc:sldMk cId="4268866672" sldId="295"/>
            <ac:spMk id="7" creationId="{77A2BA4B-52E2-24B7-5C8C-2F60A08AEFDA}"/>
          </ac:spMkLst>
        </pc:spChg>
        <pc:spChg chg="del">
          <ac:chgData name="Sabrina Khan" userId="6159dc3b-9e8f-4fca-8da8-687850da659c" providerId="ADAL" clId="{5C42C118-C2CB-41FE-AA4C-711428B54702}" dt="2025-10-23T13:00:33.061" v="10" actId="478"/>
          <ac:spMkLst>
            <pc:docMk/>
            <pc:sldMk cId="4268866672" sldId="295"/>
            <ac:spMk id="8" creationId="{DF46CE38-1E0F-4E8B-92C5-39AA77E52443}"/>
          </ac:spMkLst>
        </pc:spChg>
        <pc:spChg chg="add del mod">
          <ac:chgData name="Sabrina Khan" userId="6159dc3b-9e8f-4fca-8da8-687850da659c" providerId="ADAL" clId="{5C42C118-C2CB-41FE-AA4C-711428B54702}" dt="2025-10-23T13:00:16.158" v="2" actId="478"/>
          <ac:spMkLst>
            <pc:docMk/>
            <pc:sldMk cId="4268866672" sldId="295"/>
            <ac:spMk id="10" creationId="{93E9CBBF-F67B-F53E-8C92-6CF90FB73512}"/>
          </ac:spMkLst>
        </pc:spChg>
        <pc:spChg chg="add del mod">
          <ac:chgData name="Sabrina Khan" userId="6159dc3b-9e8f-4fca-8da8-687850da659c" providerId="ADAL" clId="{5C42C118-C2CB-41FE-AA4C-711428B54702}" dt="2025-10-23T13:00:20.259" v="4" actId="478"/>
          <ac:spMkLst>
            <pc:docMk/>
            <pc:sldMk cId="4268866672" sldId="295"/>
            <ac:spMk id="12" creationId="{20B036D2-B54A-4800-ADB9-608433042949}"/>
          </ac:spMkLst>
        </pc:spChg>
        <pc:spChg chg="add del mod">
          <ac:chgData name="Sabrina Khan" userId="6159dc3b-9e8f-4fca-8da8-687850da659c" providerId="ADAL" clId="{5C42C118-C2CB-41FE-AA4C-711428B54702}" dt="2025-10-23T13:00:23.952" v="6" actId="478"/>
          <ac:spMkLst>
            <pc:docMk/>
            <pc:sldMk cId="4268866672" sldId="295"/>
            <ac:spMk id="14" creationId="{1CE83439-8975-6308-7A2E-ED998F2F7C40}"/>
          </ac:spMkLst>
        </pc:spChg>
        <pc:spChg chg="add del mod">
          <ac:chgData name="Sabrina Khan" userId="6159dc3b-9e8f-4fca-8da8-687850da659c" providerId="ADAL" clId="{5C42C118-C2CB-41FE-AA4C-711428B54702}" dt="2025-10-23T13:00:27.418" v="8" actId="478"/>
          <ac:spMkLst>
            <pc:docMk/>
            <pc:sldMk cId="4268866672" sldId="295"/>
            <ac:spMk id="16" creationId="{DC924D0C-9DD7-480E-FED8-E20CADC2B8C7}"/>
          </ac:spMkLst>
        </pc:spChg>
        <pc:spChg chg="del">
          <ac:chgData name="Sabrina Khan" userId="6159dc3b-9e8f-4fca-8da8-687850da659c" providerId="ADAL" clId="{5C42C118-C2CB-41FE-AA4C-711428B54702}" dt="2025-10-23T13:00:30.689" v="9" actId="478"/>
          <ac:spMkLst>
            <pc:docMk/>
            <pc:sldMk cId="4268866672" sldId="295"/>
            <ac:spMk id="17" creationId="{566AEC90-7B36-4B7B-90E9-89D6600D0659}"/>
          </ac:spMkLst>
        </pc:spChg>
        <pc:spChg chg="del mod">
          <ac:chgData name="Sabrina Khan" userId="6159dc3b-9e8f-4fca-8da8-687850da659c" providerId="ADAL" clId="{5C42C118-C2CB-41FE-AA4C-711428B54702}" dt="2025-10-23T13:00:47.014" v="17" actId="478"/>
          <ac:spMkLst>
            <pc:docMk/>
            <pc:sldMk cId="4268866672" sldId="295"/>
            <ac:spMk id="18" creationId="{C233B739-EA91-40DC-B361-7B22D9E5992D}"/>
          </ac:spMkLst>
        </pc:spChg>
        <pc:spChg chg="del mod">
          <ac:chgData name="Sabrina Khan" userId="6159dc3b-9e8f-4fca-8da8-687850da659c" providerId="ADAL" clId="{5C42C118-C2CB-41FE-AA4C-711428B54702}" dt="2025-10-23T13:00:45.194" v="15" actId="478"/>
          <ac:spMkLst>
            <pc:docMk/>
            <pc:sldMk cId="4268866672" sldId="295"/>
            <ac:spMk id="19" creationId="{85A8A7FE-7A5C-4B0A-948C-EBDCA6269E8D}"/>
          </ac:spMkLst>
        </pc:spChg>
        <pc:spChg chg="del mod">
          <ac:chgData name="Sabrina Khan" userId="6159dc3b-9e8f-4fca-8da8-687850da659c" providerId="ADAL" clId="{5C42C118-C2CB-41FE-AA4C-711428B54702}" dt="2025-10-23T13:00:54.679" v="21" actId="478"/>
          <ac:spMkLst>
            <pc:docMk/>
            <pc:sldMk cId="4268866672" sldId="295"/>
            <ac:spMk id="20" creationId="{940EF05F-D143-4A4E-A3CF-65E5CF2A0B8A}"/>
          </ac:spMkLst>
        </pc:spChg>
        <pc:spChg chg="del">
          <ac:chgData name="Sabrina Khan" userId="6159dc3b-9e8f-4fca-8da8-687850da659c" providerId="ADAL" clId="{5C42C118-C2CB-41FE-AA4C-711428B54702}" dt="2025-10-23T13:00:41.910" v="13" actId="478"/>
          <ac:spMkLst>
            <pc:docMk/>
            <pc:sldMk cId="4268866672" sldId="295"/>
            <ac:spMk id="21" creationId="{439DE219-A942-4567-A75F-69E0C6CE1252}"/>
          </ac:spMkLst>
        </pc:spChg>
        <pc:spChg chg="del">
          <ac:chgData name="Sabrina Khan" userId="6159dc3b-9e8f-4fca-8da8-687850da659c" providerId="ADAL" clId="{5C42C118-C2CB-41FE-AA4C-711428B54702}" dt="2025-10-23T13:01:02.033" v="24" actId="478"/>
          <ac:spMkLst>
            <pc:docMk/>
            <pc:sldMk cId="4268866672" sldId="295"/>
            <ac:spMk id="22" creationId="{C03C7179-C3FF-46C1-8E01-AC087B88C235}"/>
          </ac:spMkLst>
        </pc:spChg>
        <pc:spChg chg="del">
          <ac:chgData name="Sabrina Khan" userId="6159dc3b-9e8f-4fca-8da8-687850da659c" providerId="ADAL" clId="{5C42C118-C2CB-41FE-AA4C-711428B54702}" dt="2025-10-23T13:00:41.910" v="13" actId="478"/>
          <ac:spMkLst>
            <pc:docMk/>
            <pc:sldMk cId="4268866672" sldId="295"/>
            <ac:spMk id="23" creationId="{8B1CDB23-6AD9-45A0-9AF3-29C62C3D580B}"/>
          </ac:spMkLst>
        </pc:spChg>
        <pc:spChg chg="add del mod">
          <ac:chgData name="Sabrina Khan" userId="6159dc3b-9e8f-4fca-8da8-687850da659c" providerId="ADAL" clId="{5C42C118-C2CB-41FE-AA4C-711428B54702}" dt="2025-10-23T13:00:38.558" v="12" actId="478"/>
          <ac:spMkLst>
            <pc:docMk/>
            <pc:sldMk cId="4268866672" sldId="295"/>
            <ac:spMk id="25" creationId="{B271D9E7-38E0-F094-1805-371C0F359EDB}"/>
          </ac:spMkLst>
        </pc:spChg>
        <pc:spChg chg="add del mod">
          <ac:chgData name="Sabrina Khan" userId="6159dc3b-9e8f-4fca-8da8-687850da659c" providerId="ADAL" clId="{5C42C118-C2CB-41FE-AA4C-711428B54702}" dt="2025-10-23T13:00:37.022" v="11" actId="478"/>
          <ac:spMkLst>
            <pc:docMk/>
            <pc:sldMk cId="4268866672" sldId="295"/>
            <ac:spMk id="27" creationId="{99384E13-5D41-08DE-6B49-51B8AE192891}"/>
          </ac:spMkLst>
        </pc:spChg>
        <pc:spChg chg="add del mod">
          <ac:chgData name="Sabrina Khan" userId="6159dc3b-9e8f-4fca-8da8-687850da659c" providerId="ADAL" clId="{5C42C118-C2CB-41FE-AA4C-711428B54702}" dt="2025-10-23T13:00:58.307" v="23" actId="478"/>
          <ac:spMkLst>
            <pc:docMk/>
            <pc:sldMk cId="4268866672" sldId="295"/>
            <ac:spMk id="30" creationId="{76FFD690-545D-1595-9BE0-876B28B47344}"/>
          </ac:spMkLst>
        </pc:spChg>
        <pc:spChg chg="add del mod">
          <ac:chgData name="Sabrina Khan" userId="6159dc3b-9e8f-4fca-8da8-687850da659c" providerId="ADAL" clId="{5C42C118-C2CB-41FE-AA4C-711428B54702}" dt="2025-10-23T13:01:08.105" v="26" actId="478"/>
          <ac:spMkLst>
            <pc:docMk/>
            <pc:sldMk cId="4268866672" sldId="295"/>
            <ac:spMk id="34" creationId="{FBF1DA10-C659-559C-EA14-121DA4448AD1}"/>
          </ac:spMkLst>
        </pc:spChg>
        <pc:spChg chg="add del mod">
          <ac:chgData name="Sabrina Khan" userId="6159dc3b-9e8f-4fca-8da8-687850da659c" providerId="ADAL" clId="{5C42C118-C2CB-41FE-AA4C-711428B54702}" dt="2025-10-23T13:00:49.784" v="18" actId="478"/>
          <ac:spMkLst>
            <pc:docMk/>
            <pc:sldMk cId="4268866672" sldId="295"/>
            <ac:spMk id="37" creationId="{CEF02F57-9FB9-E8ED-5BCA-F8B7919831F3}"/>
          </ac:spMkLst>
        </pc:spChg>
        <pc:spChg chg="add del mod">
          <ac:chgData name="Sabrina Khan" userId="6159dc3b-9e8f-4fca-8da8-687850da659c" providerId="ADAL" clId="{5C42C118-C2CB-41FE-AA4C-711428B54702}" dt="2025-10-23T13:00:51.786" v="19" actId="478"/>
          <ac:spMkLst>
            <pc:docMk/>
            <pc:sldMk cId="4268866672" sldId="295"/>
            <ac:spMk id="39" creationId="{23D2D049-260F-AA69-E579-33CE1B58A0A4}"/>
          </ac:spMkLst>
        </pc:spChg>
        <pc:spChg chg="add del mod">
          <ac:chgData name="Sabrina Khan" userId="6159dc3b-9e8f-4fca-8da8-687850da659c" providerId="ADAL" clId="{5C42C118-C2CB-41FE-AA4C-711428B54702}" dt="2025-10-23T13:00:56.154" v="22" actId="478"/>
          <ac:spMkLst>
            <pc:docMk/>
            <pc:sldMk cId="4268866672" sldId="295"/>
            <ac:spMk id="41" creationId="{04ADDA69-5C20-A087-F963-E3E8A1600938}"/>
          </ac:spMkLst>
        </pc:spChg>
        <pc:spChg chg="add del mod">
          <ac:chgData name="Sabrina Khan" userId="6159dc3b-9e8f-4fca-8da8-687850da659c" providerId="ADAL" clId="{5C42C118-C2CB-41FE-AA4C-711428B54702}" dt="2025-10-23T13:01:05.244" v="25" actId="478"/>
          <ac:spMkLst>
            <pc:docMk/>
            <pc:sldMk cId="4268866672" sldId="295"/>
            <ac:spMk id="43" creationId="{37F92004-BC1E-9CF1-54D2-DD5E049B1F48}"/>
          </ac:spMkLst>
        </pc:spChg>
        <pc:spChg chg="add mod">
          <ac:chgData name="Sabrina Khan" userId="6159dc3b-9e8f-4fca-8da8-687850da659c" providerId="ADAL" clId="{5C42C118-C2CB-41FE-AA4C-711428B54702}" dt="2025-10-23T15:34:18.693" v="991" actId="20577"/>
          <ac:spMkLst>
            <pc:docMk/>
            <pc:sldMk cId="4268866672" sldId="295"/>
            <ac:spMk id="44" creationId="{7216CC60-ADCE-398F-5FAD-53EA21C3A189}"/>
          </ac:spMkLst>
        </pc:spChg>
        <pc:spChg chg="add mod">
          <ac:chgData name="Sabrina Khan" userId="6159dc3b-9e8f-4fca-8da8-687850da659c" providerId="ADAL" clId="{5C42C118-C2CB-41FE-AA4C-711428B54702}" dt="2025-10-23T13:16:35.640" v="111" actId="1076"/>
          <ac:spMkLst>
            <pc:docMk/>
            <pc:sldMk cId="4268866672" sldId="295"/>
            <ac:spMk id="45" creationId="{7A87EFE3-B9EA-62AD-F4E3-61FC97EB9764}"/>
          </ac:spMkLst>
        </pc:spChg>
        <pc:spChg chg="add mod">
          <ac:chgData name="Sabrina Khan" userId="6159dc3b-9e8f-4fca-8da8-687850da659c" providerId="ADAL" clId="{5C42C118-C2CB-41FE-AA4C-711428B54702}" dt="2025-10-23T13:17:49.184" v="119" actId="1076"/>
          <ac:spMkLst>
            <pc:docMk/>
            <pc:sldMk cId="4268866672" sldId="295"/>
            <ac:spMk id="46" creationId="{41C70257-B6AD-0EE3-6752-9EDECDC9FE6C}"/>
          </ac:spMkLst>
        </pc:spChg>
        <pc:spChg chg="add mod">
          <ac:chgData name="Sabrina Khan" userId="6159dc3b-9e8f-4fca-8da8-687850da659c" providerId="ADAL" clId="{5C42C118-C2CB-41FE-AA4C-711428B54702}" dt="2025-10-23T13:17:55.101" v="120" actId="255"/>
          <ac:spMkLst>
            <pc:docMk/>
            <pc:sldMk cId="4268866672" sldId="295"/>
            <ac:spMk id="47" creationId="{061897C9-4DBF-B473-772A-75BD719A1D72}"/>
          </ac:spMkLst>
        </pc:spChg>
        <pc:picChg chg="add mod">
          <ac:chgData name="Sabrina Khan" userId="6159dc3b-9e8f-4fca-8da8-687850da659c" providerId="ADAL" clId="{5C42C118-C2CB-41FE-AA4C-711428B54702}" dt="2025-10-23T15:17:01.577" v="979"/>
          <ac:picMkLst>
            <pc:docMk/>
            <pc:sldMk cId="4268866672" sldId="295"/>
            <ac:picMk id="11" creationId="{7026AEB7-C91F-45EA-A132-973F49156E85}"/>
          </ac:picMkLst>
        </pc:picChg>
        <pc:picChg chg="del">
          <ac:chgData name="Sabrina Khan" userId="6159dc3b-9e8f-4fca-8da8-687850da659c" providerId="ADAL" clId="{5C42C118-C2CB-41FE-AA4C-711428B54702}" dt="2025-10-23T13:00:13.472" v="1" actId="478"/>
          <ac:picMkLst>
            <pc:docMk/>
            <pc:sldMk cId="4268866672" sldId="295"/>
            <ac:picMk id="29" creationId="{F3880EE0-FA5E-42D5-8271-3D73977F580D}"/>
          </ac:picMkLst>
        </pc:picChg>
        <pc:picChg chg="del">
          <ac:chgData name="Sabrina Khan" userId="6159dc3b-9e8f-4fca-8da8-687850da659c" providerId="ADAL" clId="{5C42C118-C2CB-41FE-AA4C-711428B54702}" dt="2025-10-23T13:00:19.119" v="3" actId="478"/>
          <ac:picMkLst>
            <pc:docMk/>
            <pc:sldMk cId="4268866672" sldId="295"/>
            <ac:picMk id="31" creationId="{963A2FFE-2780-42AE-81A7-8E51ABEAA928}"/>
          </ac:picMkLst>
        </pc:picChg>
        <pc:picChg chg="del">
          <ac:chgData name="Sabrina Khan" userId="6159dc3b-9e8f-4fca-8da8-687850da659c" providerId="ADAL" clId="{5C42C118-C2CB-41FE-AA4C-711428B54702}" dt="2025-10-23T13:00:22.376" v="5" actId="478"/>
          <ac:picMkLst>
            <pc:docMk/>
            <pc:sldMk cId="4268866672" sldId="295"/>
            <ac:picMk id="33" creationId="{8B46ED40-52D9-4BE3-B014-96BEF445BF4A}"/>
          </ac:picMkLst>
        </pc:picChg>
        <pc:picChg chg="del">
          <ac:chgData name="Sabrina Khan" userId="6159dc3b-9e8f-4fca-8da8-687850da659c" providerId="ADAL" clId="{5C42C118-C2CB-41FE-AA4C-711428B54702}" dt="2025-10-23T13:00:26.107" v="7" actId="478"/>
          <ac:picMkLst>
            <pc:docMk/>
            <pc:sldMk cId="4268866672" sldId="295"/>
            <ac:picMk id="35" creationId="{1B597EEE-4474-45F3-BE85-85AEEA6ADE89}"/>
          </ac:picMkLst>
        </pc:picChg>
        <pc:picChg chg="add mod">
          <ac:chgData name="Sabrina Khan" userId="6159dc3b-9e8f-4fca-8da8-687850da659c" providerId="ADAL" clId="{5C42C118-C2CB-41FE-AA4C-711428B54702}" dt="2025-10-23T13:17:24.165" v="112" actId="1076"/>
          <ac:picMkLst>
            <pc:docMk/>
            <pc:sldMk cId="4268866672" sldId="295"/>
            <ac:picMk id="1026" creationId="{069C3EC5-4ECF-8DE5-B707-B66FB1AF88DF}"/>
          </ac:picMkLst>
        </pc:picChg>
      </pc:sldChg>
      <pc:sldChg chg="addSp delSp modSp mod">
        <pc:chgData name="Sabrina Khan" userId="6159dc3b-9e8f-4fca-8da8-687850da659c" providerId="ADAL" clId="{5C42C118-C2CB-41FE-AA4C-711428B54702}" dt="2025-10-23T15:21:44.545" v="982"/>
        <pc:sldMkLst>
          <pc:docMk/>
          <pc:sldMk cId="517045786" sldId="296"/>
        </pc:sldMkLst>
        <pc:spChg chg="mod">
          <ac:chgData name="Sabrina Khan" userId="6159dc3b-9e8f-4fca-8da8-687850da659c" providerId="ADAL" clId="{5C42C118-C2CB-41FE-AA4C-711428B54702}" dt="2025-10-23T13:45:54.987" v="302" actId="2711"/>
          <ac:spMkLst>
            <pc:docMk/>
            <pc:sldMk cId="517045786" sldId="296"/>
            <ac:spMk id="2" creationId="{7291CFAB-A735-4A31-A51D-42FE1F5E94E0}"/>
          </ac:spMkLst>
        </pc:spChg>
        <pc:spChg chg="add del mod">
          <ac:chgData name="Sabrina Khan" userId="6159dc3b-9e8f-4fca-8da8-687850da659c" providerId="ADAL" clId="{5C42C118-C2CB-41FE-AA4C-711428B54702}" dt="2025-10-23T13:44:07.093" v="268" actId="478"/>
          <ac:spMkLst>
            <pc:docMk/>
            <pc:sldMk cId="517045786" sldId="296"/>
            <ac:spMk id="5" creationId="{65AC5499-B356-2257-D7A9-1027DBF6C77B}"/>
          </ac:spMkLst>
        </pc:spChg>
        <pc:spChg chg="add del mod">
          <ac:chgData name="Sabrina Khan" userId="6159dc3b-9e8f-4fca-8da8-687850da659c" providerId="ADAL" clId="{5C42C118-C2CB-41FE-AA4C-711428B54702}" dt="2025-10-23T13:44:12.431" v="270" actId="478"/>
          <ac:spMkLst>
            <pc:docMk/>
            <pc:sldMk cId="517045786" sldId="296"/>
            <ac:spMk id="9" creationId="{D5D9B06D-1312-5A31-B16E-58F43D826575}"/>
          </ac:spMkLst>
        </pc:spChg>
        <pc:spChg chg="add del mod">
          <ac:chgData name="Sabrina Khan" userId="6159dc3b-9e8f-4fca-8da8-687850da659c" providerId="ADAL" clId="{5C42C118-C2CB-41FE-AA4C-711428B54702}" dt="2025-10-23T13:44:15.501" v="272" actId="478"/>
          <ac:spMkLst>
            <pc:docMk/>
            <pc:sldMk cId="517045786" sldId="296"/>
            <ac:spMk id="11" creationId="{BD416D14-A11D-9F8D-F947-E168798E7985}"/>
          </ac:spMkLst>
        </pc:spChg>
        <pc:spChg chg="add del mod">
          <ac:chgData name="Sabrina Khan" userId="6159dc3b-9e8f-4fca-8da8-687850da659c" providerId="ADAL" clId="{5C42C118-C2CB-41FE-AA4C-711428B54702}" dt="2025-10-23T13:44:20.774" v="274" actId="478"/>
          <ac:spMkLst>
            <pc:docMk/>
            <pc:sldMk cId="517045786" sldId="296"/>
            <ac:spMk id="13" creationId="{B2B0BB82-C085-D971-842C-53A5F681B508}"/>
          </ac:spMkLst>
        </pc:spChg>
        <pc:spChg chg="add del mod">
          <ac:chgData name="Sabrina Khan" userId="6159dc3b-9e8f-4fca-8da8-687850da659c" providerId="ADAL" clId="{5C42C118-C2CB-41FE-AA4C-711428B54702}" dt="2025-10-23T13:44:24.788" v="276" actId="478"/>
          <ac:spMkLst>
            <pc:docMk/>
            <pc:sldMk cId="517045786" sldId="296"/>
            <ac:spMk id="15" creationId="{2FEDC98D-D35A-BA47-CC1C-1CD873ED5472}"/>
          </ac:spMkLst>
        </pc:spChg>
        <pc:spChg chg="add del mod">
          <ac:chgData name="Sabrina Khan" userId="6159dc3b-9e8f-4fca-8da8-687850da659c" providerId="ADAL" clId="{5C42C118-C2CB-41FE-AA4C-711428B54702}" dt="2025-10-23T13:44:29.157" v="278" actId="478"/>
          <ac:spMkLst>
            <pc:docMk/>
            <pc:sldMk cId="517045786" sldId="296"/>
            <ac:spMk id="17" creationId="{5736CF19-44D1-344D-DBE9-E3E0D5D65EAA}"/>
          </ac:spMkLst>
        </pc:spChg>
        <pc:spChg chg="add del mod">
          <ac:chgData name="Sabrina Khan" userId="6159dc3b-9e8f-4fca-8da8-687850da659c" providerId="ADAL" clId="{5C42C118-C2CB-41FE-AA4C-711428B54702}" dt="2025-10-23T13:44:34.285" v="280" actId="478"/>
          <ac:spMkLst>
            <pc:docMk/>
            <pc:sldMk cId="517045786" sldId="296"/>
            <ac:spMk id="19" creationId="{0A3D116C-AFD8-46B9-A3CF-58BCA72230C9}"/>
          </ac:spMkLst>
        </pc:spChg>
        <pc:spChg chg="add del mod">
          <ac:chgData name="Sabrina Khan" userId="6159dc3b-9e8f-4fca-8da8-687850da659c" providerId="ADAL" clId="{5C42C118-C2CB-41FE-AA4C-711428B54702}" dt="2025-10-23T13:44:37.922" v="282" actId="478"/>
          <ac:spMkLst>
            <pc:docMk/>
            <pc:sldMk cId="517045786" sldId="296"/>
            <ac:spMk id="21" creationId="{928C8AA0-4E82-BBAB-6A57-171A1C875A90}"/>
          </ac:spMkLst>
        </pc:spChg>
        <pc:spChg chg="add del mod">
          <ac:chgData name="Sabrina Khan" userId="6159dc3b-9e8f-4fca-8da8-687850da659c" providerId="ADAL" clId="{5C42C118-C2CB-41FE-AA4C-711428B54702}" dt="2025-10-23T13:44:45.799" v="285" actId="478"/>
          <ac:spMkLst>
            <pc:docMk/>
            <pc:sldMk cId="517045786" sldId="296"/>
            <ac:spMk id="23" creationId="{2DE9C410-DB6C-F1D0-6708-D7754EC2D0FD}"/>
          </ac:spMkLst>
        </pc:spChg>
        <pc:spChg chg="add mod">
          <ac:chgData name="Sabrina Khan" userId="6159dc3b-9e8f-4fca-8da8-687850da659c" providerId="ADAL" clId="{5C42C118-C2CB-41FE-AA4C-711428B54702}" dt="2025-10-23T13:47:59.925" v="306" actId="313"/>
          <ac:spMkLst>
            <pc:docMk/>
            <pc:sldMk cId="517045786" sldId="296"/>
            <ac:spMk id="24" creationId="{ED0F686B-842D-0022-B8D4-85AE76A21562}"/>
          </ac:spMkLst>
        </pc:spChg>
        <pc:spChg chg="del">
          <ac:chgData name="Sabrina Khan" userId="6159dc3b-9e8f-4fca-8da8-687850da659c" providerId="ADAL" clId="{5C42C118-C2CB-41FE-AA4C-711428B54702}" dt="2025-10-23T13:44:17.708" v="273" actId="478"/>
          <ac:spMkLst>
            <pc:docMk/>
            <pc:sldMk cId="517045786" sldId="296"/>
            <ac:spMk id="38" creationId="{032280DC-AEF9-204E-A92B-A433E91E435C}"/>
          </ac:spMkLst>
        </pc:spChg>
        <pc:spChg chg="del">
          <ac:chgData name="Sabrina Khan" userId="6159dc3b-9e8f-4fca-8da8-687850da659c" providerId="ADAL" clId="{5C42C118-C2CB-41FE-AA4C-711428B54702}" dt="2025-10-23T13:44:27.449" v="277" actId="478"/>
          <ac:spMkLst>
            <pc:docMk/>
            <pc:sldMk cId="517045786" sldId="296"/>
            <ac:spMk id="39" creationId="{8F90BA52-ED8F-7744-B135-D2F22EC0C846}"/>
          </ac:spMkLst>
        </pc:spChg>
        <pc:spChg chg="del">
          <ac:chgData name="Sabrina Khan" userId="6159dc3b-9e8f-4fca-8da8-687850da659c" providerId="ADAL" clId="{5C42C118-C2CB-41FE-AA4C-711428B54702}" dt="2025-10-23T13:44:22.910" v="275" actId="478"/>
          <ac:spMkLst>
            <pc:docMk/>
            <pc:sldMk cId="517045786" sldId="296"/>
            <ac:spMk id="40" creationId="{DA2C1685-839D-BB46-B1E8-A38664748DCC}"/>
          </ac:spMkLst>
        </pc:spChg>
        <pc:spChg chg="del">
          <ac:chgData name="Sabrina Khan" userId="6159dc3b-9e8f-4fca-8da8-687850da659c" providerId="ADAL" clId="{5C42C118-C2CB-41FE-AA4C-711428B54702}" dt="2025-10-23T13:44:32.683" v="279" actId="478"/>
          <ac:spMkLst>
            <pc:docMk/>
            <pc:sldMk cId="517045786" sldId="296"/>
            <ac:spMk id="41" creationId="{C9FA8C80-0154-4B4D-9712-FE3DB4C3C6F6}"/>
          </ac:spMkLst>
        </pc:spChg>
        <pc:spChg chg="del">
          <ac:chgData name="Sabrina Khan" userId="6159dc3b-9e8f-4fca-8da8-687850da659c" providerId="ADAL" clId="{5C42C118-C2CB-41FE-AA4C-711428B54702}" dt="2025-10-23T13:44:09.086" v="269" actId="478"/>
          <ac:spMkLst>
            <pc:docMk/>
            <pc:sldMk cId="517045786" sldId="296"/>
            <ac:spMk id="42" creationId="{F040CB1D-0082-0741-910A-688CA7131529}"/>
          </ac:spMkLst>
        </pc:spChg>
        <pc:spChg chg="del">
          <ac:chgData name="Sabrina Khan" userId="6159dc3b-9e8f-4fca-8da8-687850da659c" providerId="ADAL" clId="{5C42C118-C2CB-41FE-AA4C-711428B54702}" dt="2025-10-23T13:44:14.404" v="271" actId="478"/>
          <ac:spMkLst>
            <pc:docMk/>
            <pc:sldMk cId="517045786" sldId="296"/>
            <ac:spMk id="43" creationId="{FFD777EC-E653-DE40-A635-99F5A0B723DE}"/>
          </ac:spMkLst>
        </pc:spChg>
        <pc:spChg chg="del mod">
          <ac:chgData name="Sabrina Khan" userId="6159dc3b-9e8f-4fca-8da8-687850da659c" providerId="ADAL" clId="{5C42C118-C2CB-41FE-AA4C-711428B54702}" dt="2025-10-23T13:44:02.850" v="266" actId="478"/>
          <ac:spMkLst>
            <pc:docMk/>
            <pc:sldMk cId="517045786" sldId="296"/>
            <ac:spMk id="44" creationId="{F52A6075-6FBF-5D4F-8457-C7E43D8C6DE0}"/>
          </ac:spMkLst>
        </pc:spChg>
        <pc:spChg chg="del">
          <ac:chgData name="Sabrina Khan" userId="6159dc3b-9e8f-4fca-8da8-687850da659c" providerId="ADAL" clId="{5C42C118-C2CB-41FE-AA4C-711428B54702}" dt="2025-10-23T13:44:05.069" v="267" actId="478"/>
          <ac:spMkLst>
            <pc:docMk/>
            <pc:sldMk cId="517045786" sldId="296"/>
            <ac:spMk id="45" creationId="{C911C704-AC3A-3B4A-818C-F79DBA6526F6}"/>
          </ac:spMkLst>
        </pc:spChg>
        <pc:spChg chg="del mod">
          <ac:chgData name="Sabrina Khan" userId="6159dc3b-9e8f-4fca-8da8-687850da659c" providerId="ADAL" clId="{5C42C118-C2CB-41FE-AA4C-711428B54702}" dt="2025-10-23T13:44:43.213" v="284" actId="478"/>
          <ac:spMkLst>
            <pc:docMk/>
            <pc:sldMk cId="517045786" sldId="296"/>
            <ac:spMk id="46" creationId="{9E2D7212-9D44-BA47-91D4-3FB11FDCE39E}"/>
          </ac:spMkLst>
        </pc:spChg>
        <pc:spChg chg="del">
          <ac:chgData name="Sabrina Khan" userId="6159dc3b-9e8f-4fca-8da8-687850da659c" providerId="ADAL" clId="{5C42C118-C2CB-41FE-AA4C-711428B54702}" dt="2025-10-23T13:44:36.493" v="281" actId="478"/>
          <ac:spMkLst>
            <pc:docMk/>
            <pc:sldMk cId="517045786" sldId="296"/>
            <ac:spMk id="47" creationId="{DA3D0C66-F3DC-0A49-B50D-9EA3966FF404}"/>
          </ac:spMkLst>
        </pc:spChg>
        <pc:picChg chg="add mod">
          <ac:chgData name="Sabrina Khan" userId="6159dc3b-9e8f-4fca-8da8-687850da659c" providerId="ADAL" clId="{5C42C118-C2CB-41FE-AA4C-711428B54702}" dt="2025-10-23T15:21:44.545" v="982"/>
          <ac:picMkLst>
            <pc:docMk/>
            <pc:sldMk cId="517045786" sldId="296"/>
            <ac:picMk id="9" creationId="{854F2E81-80B3-E40F-7197-984E2D77275A}"/>
          </ac:picMkLst>
        </pc:picChg>
        <pc:picChg chg="add mod">
          <ac:chgData name="Sabrina Khan" userId="6159dc3b-9e8f-4fca-8da8-687850da659c" providerId="ADAL" clId="{5C42C118-C2CB-41FE-AA4C-711428B54702}" dt="2025-10-23T13:49:49.397" v="309" actId="1076"/>
          <ac:picMkLst>
            <pc:docMk/>
            <pc:sldMk cId="517045786" sldId="296"/>
            <ac:picMk id="4098" creationId="{947F688A-89E3-F237-727B-DE2B1C7350D5}"/>
          </ac:picMkLst>
        </pc:picChg>
      </pc:sldChg>
      <pc:sldChg chg="addSp delSp modSp mod">
        <pc:chgData name="Sabrina Khan" userId="6159dc3b-9e8f-4fca-8da8-687850da659c" providerId="ADAL" clId="{5C42C118-C2CB-41FE-AA4C-711428B54702}" dt="2025-10-23T15:23:24.625" v="983"/>
        <pc:sldMkLst>
          <pc:docMk/>
          <pc:sldMk cId="2114420498" sldId="297"/>
        </pc:sldMkLst>
        <pc:spChg chg="add mod">
          <ac:chgData name="Sabrina Khan" userId="6159dc3b-9e8f-4fca-8da8-687850da659c" providerId="ADAL" clId="{5C42C118-C2CB-41FE-AA4C-711428B54702}" dt="2025-10-23T13:55:00.915" v="366" actId="1076"/>
          <ac:spMkLst>
            <pc:docMk/>
            <pc:sldMk cId="2114420498" sldId="297"/>
            <ac:spMk id="3" creationId="{8A920480-1BD9-E037-0992-6C1B2F20280B}"/>
          </ac:spMkLst>
        </pc:spChg>
        <pc:spChg chg="add del mod">
          <ac:chgData name="Sabrina Khan" userId="6159dc3b-9e8f-4fca-8da8-687850da659c" providerId="ADAL" clId="{5C42C118-C2CB-41FE-AA4C-711428B54702}" dt="2025-10-23T13:53:40.358" v="349"/>
          <ac:spMkLst>
            <pc:docMk/>
            <pc:sldMk cId="2114420498" sldId="297"/>
            <ac:spMk id="4" creationId="{BACCC674-8617-7DA2-CD20-D028B550861C}"/>
          </ac:spMkLst>
        </pc:spChg>
        <pc:spChg chg="add del mod">
          <ac:chgData name="Sabrina Khan" userId="6159dc3b-9e8f-4fca-8da8-687850da659c" providerId="ADAL" clId="{5C42C118-C2CB-41FE-AA4C-711428B54702}" dt="2025-10-23T13:53:48.857" v="353"/>
          <ac:spMkLst>
            <pc:docMk/>
            <pc:sldMk cId="2114420498" sldId="297"/>
            <ac:spMk id="5" creationId="{05E3013E-6692-251A-D3EE-81B9EE4258BE}"/>
          </ac:spMkLst>
        </pc:spChg>
        <pc:spChg chg="add del mod">
          <ac:chgData name="Sabrina Khan" userId="6159dc3b-9e8f-4fca-8da8-687850da659c" providerId="ADAL" clId="{5C42C118-C2CB-41FE-AA4C-711428B54702}" dt="2025-10-23T13:54:25.230" v="355"/>
          <ac:spMkLst>
            <pc:docMk/>
            <pc:sldMk cId="2114420498" sldId="297"/>
            <ac:spMk id="6" creationId="{B8BE3D57-E786-13E5-0CD8-3CC1DEA2B74E}"/>
          </ac:spMkLst>
        </pc:spChg>
        <pc:spChg chg="add del mod">
          <ac:chgData name="Sabrina Khan" userId="6159dc3b-9e8f-4fca-8da8-687850da659c" providerId="ADAL" clId="{5C42C118-C2CB-41FE-AA4C-711428B54702}" dt="2025-10-23T13:54:31.611" v="358" actId="478"/>
          <ac:spMkLst>
            <pc:docMk/>
            <pc:sldMk cId="2114420498" sldId="297"/>
            <ac:spMk id="8" creationId="{78E8D0E6-C44C-F090-2C32-2CEAEC8F120E}"/>
          </ac:spMkLst>
        </pc:spChg>
        <pc:spChg chg="add mod">
          <ac:chgData name="Sabrina Khan" userId="6159dc3b-9e8f-4fca-8da8-687850da659c" providerId="ADAL" clId="{5C42C118-C2CB-41FE-AA4C-711428B54702}" dt="2025-10-23T13:56:01.040" v="369" actId="255"/>
          <ac:spMkLst>
            <pc:docMk/>
            <pc:sldMk cId="2114420498" sldId="297"/>
            <ac:spMk id="9" creationId="{84B25C65-256A-2BE5-DC13-C39A2A2F467D}"/>
          </ac:spMkLst>
        </pc:spChg>
        <pc:spChg chg="del">
          <ac:chgData name="Sabrina Khan" userId="6159dc3b-9e8f-4fca-8da8-687850da659c" providerId="ADAL" clId="{5C42C118-C2CB-41FE-AA4C-711428B54702}" dt="2025-10-23T13:54:51.951" v="365" actId="478"/>
          <ac:spMkLst>
            <pc:docMk/>
            <pc:sldMk cId="2114420498" sldId="297"/>
            <ac:spMk id="17" creationId="{A3CFEF10-F087-43D5-9B68-DA35850ED85E}"/>
          </ac:spMkLst>
        </pc:spChg>
        <pc:spChg chg="mod">
          <ac:chgData name="Sabrina Khan" userId="6159dc3b-9e8f-4fca-8da8-687850da659c" providerId="ADAL" clId="{5C42C118-C2CB-41FE-AA4C-711428B54702}" dt="2025-10-23T13:57:21.113" v="370" actId="1076"/>
          <ac:spMkLst>
            <pc:docMk/>
            <pc:sldMk cId="2114420498" sldId="297"/>
            <ac:spMk id="33" creationId="{1D291211-3EE5-468A-9544-9DD9E6923594}"/>
          </ac:spMkLst>
        </pc:spChg>
        <pc:picChg chg="add mod">
          <ac:chgData name="Sabrina Khan" userId="6159dc3b-9e8f-4fca-8da8-687850da659c" providerId="ADAL" clId="{5C42C118-C2CB-41FE-AA4C-711428B54702}" dt="2025-10-23T15:23:24.625" v="983"/>
          <ac:picMkLst>
            <pc:docMk/>
            <pc:sldMk cId="2114420498" sldId="297"/>
            <ac:picMk id="6" creationId="{7AD4043C-1C15-72CA-BB21-089F1401B2DD}"/>
          </ac:picMkLst>
        </pc:picChg>
        <pc:picChg chg="del">
          <ac:chgData name="Sabrina Khan" userId="6159dc3b-9e8f-4fca-8da8-687850da659c" providerId="ADAL" clId="{5C42C118-C2CB-41FE-AA4C-711428B54702}" dt="2025-10-23T13:53:37.974" v="348" actId="478"/>
          <ac:picMkLst>
            <pc:docMk/>
            <pc:sldMk cId="2114420498" sldId="297"/>
            <ac:picMk id="7" creationId="{4CB72E8C-BD65-4DC9-BE83-0E228B6A80A6}"/>
          </ac:picMkLst>
        </pc:picChg>
        <pc:picChg chg="del">
          <ac:chgData name="Sabrina Khan" userId="6159dc3b-9e8f-4fca-8da8-687850da659c" providerId="ADAL" clId="{5C42C118-C2CB-41FE-AA4C-711428B54702}" dt="2025-10-23T13:49:57.376" v="310" actId="478"/>
          <ac:picMkLst>
            <pc:docMk/>
            <pc:sldMk cId="2114420498" sldId="297"/>
            <ac:picMk id="12" creationId="{FF6FCE34-3B74-4337-ACAE-B16A2A0AECFB}"/>
          </ac:picMkLst>
        </pc:picChg>
        <pc:picChg chg="add del">
          <ac:chgData name="Sabrina Khan" userId="6159dc3b-9e8f-4fca-8da8-687850da659c" providerId="ADAL" clId="{5C42C118-C2CB-41FE-AA4C-711428B54702}" dt="2025-10-23T13:53:37.974" v="348" actId="478"/>
          <ac:picMkLst>
            <pc:docMk/>
            <pc:sldMk cId="2114420498" sldId="297"/>
            <ac:picMk id="5122" creationId="{A0F4C323-F047-CC60-0D04-8ECCEB45CE1D}"/>
          </ac:picMkLst>
        </pc:picChg>
        <pc:picChg chg="add del mod">
          <ac:chgData name="Sabrina Khan" userId="6159dc3b-9e8f-4fca-8da8-687850da659c" providerId="ADAL" clId="{5C42C118-C2CB-41FE-AA4C-711428B54702}" dt="2025-10-23T13:53:46.869" v="352" actId="478"/>
          <ac:picMkLst>
            <pc:docMk/>
            <pc:sldMk cId="2114420498" sldId="297"/>
            <ac:picMk id="5124" creationId="{3A638BA5-7BD2-7A0B-BF33-629528F68806}"/>
          </ac:picMkLst>
        </pc:picChg>
        <pc:picChg chg="add del mod">
          <ac:chgData name="Sabrina Khan" userId="6159dc3b-9e8f-4fca-8da8-687850da659c" providerId="ADAL" clId="{5C42C118-C2CB-41FE-AA4C-711428B54702}" dt="2025-10-23T13:53:51.963" v="354" actId="478"/>
          <ac:picMkLst>
            <pc:docMk/>
            <pc:sldMk cId="2114420498" sldId="297"/>
            <ac:picMk id="5126" creationId="{84588B23-C893-0D8C-3C14-5AA9492CA607}"/>
          </ac:picMkLst>
        </pc:picChg>
        <pc:picChg chg="add del mod">
          <ac:chgData name="Sabrina Khan" userId="6159dc3b-9e8f-4fca-8da8-687850da659c" providerId="ADAL" clId="{5C42C118-C2CB-41FE-AA4C-711428B54702}" dt="2025-10-23T13:54:29.226" v="357" actId="478"/>
          <ac:picMkLst>
            <pc:docMk/>
            <pc:sldMk cId="2114420498" sldId="297"/>
            <ac:picMk id="5128" creationId="{2A911F47-17FA-CF3C-F641-FE1F8F5A0030}"/>
          </ac:picMkLst>
        </pc:picChg>
        <pc:picChg chg="add mod">
          <ac:chgData name="Sabrina Khan" userId="6159dc3b-9e8f-4fca-8da8-687850da659c" providerId="ADAL" clId="{5C42C118-C2CB-41FE-AA4C-711428B54702}" dt="2025-10-23T13:54:48.862" v="364" actId="1076"/>
          <ac:picMkLst>
            <pc:docMk/>
            <pc:sldMk cId="2114420498" sldId="297"/>
            <ac:picMk id="5130" creationId="{14476BBB-5CAA-E1D3-CB09-CA97662F2B5E}"/>
          </ac:picMkLst>
        </pc:picChg>
      </pc:sldChg>
      <pc:sldChg chg="del">
        <pc:chgData name="Sabrina Khan" userId="6159dc3b-9e8f-4fca-8da8-687850da659c" providerId="ADAL" clId="{5C42C118-C2CB-41FE-AA4C-711428B54702}" dt="2025-10-23T14:14:56.655" v="643" actId="2696"/>
        <pc:sldMkLst>
          <pc:docMk/>
          <pc:sldMk cId="1594094387" sldId="304"/>
        </pc:sldMkLst>
      </pc:sldChg>
      <pc:sldChg chg="del">
        <pc:chgData name="Sabrina Khan" userId="6159dc3b-9e8f-4fca-8da8-687850da659c" providerId="ADAL" clId="{5C42C118-C2CB-41FE-AA4C-711428B54702}" dt="2025-10-23T14:15:01.634" v="644" actId="2696"/>
        <pc:sldMkLst>
          <pc:docMk/>
          <pc:sldMk cId="2271433138" sldId="305"/>
        </pc:sldMkLst>
      </pc:sldChg>
      <pc:sldChg chg="addSp delSp modSp mod modTransition modAnim">
        <pc:chgData name="Sabrina Khan" userId="6159dc3b-9e8f-4fca-8da8-687850da659c" providerId="ADAL" clId="{5C42C118-C2CB-41FE-AA4C-711428B54702}" dt="2025-10-23T15:13:53.611" v="978"/>
        <pc:sldMkLst>
          <pc:docMk/>
          <pc:sldMk cId="1942026059" sldId="306"/>
        </pc:sldMkLst>
        <pc:picChg chg="add del mod">
          <ac:chgData name="Sabrina Khan" userId="6159dc3b-9e8f-4fca-8da8-687850da659c" providerId="ADAL" clId="{5C42C118-C2CB-41FE-AA4C-711428B54702}" dt="2025-10-23T15:11:56.892" v="977"/>
          <ac:picMkLst>
            <pc:docMk/>
            <pc:sldMk cId="1942026059" sldId="306"/>
            <ac:picMk id="8" creationId="{B3A3C402-28A6-9223-8C43-528C1959680D}"/>
          </ac:picMkLst>
        </pc:picChg>
        <pc:picChg chg="add del mod ord">
          <ac:chgData name="Sabrina Khan" userId="6159dc3b-9e8f-4fca-8da8-687850da659c" providerId="ADAL" clId="{5C42C118-C2CB-41FE-AA4C-711428B54702}" dt="2025-10-23T15:13:53.611" v="978"/>
          <ac:picMkLst>
            <pc:docMk/>
            <pc:sldMk cId="1942026059" sldId="306"/>
            <ac:picMk id="11" creationId="{09D37315-99AF-69FB-2A65-32FF311EC96E}"/>
          </ac:picMkLst>
        </pc:picChg>
        <pc:picChg chg="add mod">
          <ac:chgData name="Sabrina Khan" userId="6159dc3b-9e8f-4fca-8da8-687850da659c" providerId="ADAL" clId="{5C42C118-C2CB-41FE-AA4C-711428B54702}" dt="2025-10-23T15:13:53.611" v="978"/>
          <ac:picMkLst>
            <pc:docMk/>
            <pc:sldMk cId="1942026059" sldId="306"/>
            <ac:picMk id="12" creationId="{BB3A5347-F5E4-0414-A338-43DC66E51D99}"/>
          </ac:picMkLst>
        </pc:picChg>
      </pc:sldChg>
      <pc:sldChg chg="addSp delSp modSp mod modTransition delAnim modAnim">
        <pc:chgData name="Sabrina Khan" userId="6159dc3b-9e8f-4fca-8da8-687850da659c" providerId="ADAL" clId="{5C42C118-C2CB-41FE-AA4C-711428B54702}" dt="2025-10-23T15:09:35.930" v="974"/>
        <pc:sldMkLst>
          <pc:docMk/>
          <pc:sldMk cId="3946180162" sldId="309"/>
        </pc:sldMkLst>
        <pc:spChg chg="mod">
          <ac:chgData name="Sabrina Khan" userId="6159dc3b-9e8f-4fca-8da8-687850da659c" providerId="ADAL" clId="{5C42C118-C2CB-41FE-AA4C-711428B54702}" dt="2025-10-23T14:44:45.300" v="876" actId="20577"/>
          <ac:spMkLst>
            <pc:docMk/>
            <pc:sldMk cId="3946180162" sldId="309"/>
            <ac:spMk id="2" creationId="{216815C6-3AD0-46E6-A74A-1967BD91AF50}"/>
          </ac:spMkLst>
        </pc:spChg>
        <pc:picChg chg="add del mod">
          <ac:chgData name="Sabrina Khan" userId="6159dc3b-9e8f-4fca-8da8-687850da659c" providerId="ADAL" clId="{5C42C118-C2CB-41FE-AA4C-711428B54702}" dt="2025-10-23T15:07:59.298" v="968" actId="478"/>
          <ac:picMkLst>
            <pc:docMk/>
            <pc:sldMk cId="3946180162" sldId="309"/>
            <ac:picMk id="5" creationId="{C1558F06-5AA8-EE26-C339-7B9B7D2B7126}"/>
          </ac:picMkLst>
        </pc:picChg>
        <pc:picChg chg="add del mod">
          <ac:chgData name="Sabrina Khan" userId="6159dc3b-9e8f-4fca-8da8-687850da659c" providerId="ADAL" clId="{5C42C118-C2CB-41FE-AA4C-711428B54702}" dt="2025-10-23T15:08:32.880" v="971"/>
          <ac:picMkLst>
            <pc:docMk/>
            <pc:sldMk cId="3946180162" sldId="309"/>
            <ac:picMk id="8" creationId="{21DAEF7C-7E4B-D75B-BD68-DB1C43A30F48}"/>
          </ac:picMkLst>
        </pc:picChg>
        <pc:picChg chg="add del mod">
          <ac:chgData name="Sabrina Khan" userId="6159dc3b-9e8f-4fca-8da8-687850da659c" providerId="ADAL" clId="{5C42C118-C2CB-41FE-AA4C-711428B54702}" dt="2025-10-23T15:09:07.129" v="973"/>
          <ac:picMkLst>
            <pc:docMk/>
            <pc:sldMk cId="3946180162" sldId="309"/>
            <ac:picMk id="9" creationId="{7996AA55-34EE-A070-0D88-DC746C831F8C}"/>
          </ac:picMkLst>
        </pc:picChg>
        <pc:picChg chg="add del mod ord">
          <ac:chgData name="Sabrina Khan" userId="6159dc3b-9e8f-4fca-8da8-687850da659c" providerId="ADAL" clId="{5C42C118-C2CB-41FE-AA4C-711428B54702}" dt="2025-10-23T15:09:35.930" v="974"/>
          <ac:picMkLst>
            <pc:docMk/>
            <pc:sldMk cId="3946180162" sldId="309"/>
            <ac:picMk id="14" creationId="{063FFF01-F2A7-0C1C-26A7-6729F85F5344}"/>
          </ac:picMkLst>
        </pc:picChg>
        <pc:picChg chg="add mod">
          <ac:chgData name="Sabrina Khan" userId="6159dc3b-9e8f-4fca-8da8-687850da659c" providerId="ADAL" clId="{5C42C118-C2CB-41FE-AA4C-711428B54702}" dt="2025-10-23T15:09:35.930" v="974"/>
          <ac:picMkLst>
            <pc:docMk/>
            <pc:sldMk cId="3946180162" sldId="309"/>
            <ac:picMk id="15" creationId="{FFC3E16B-CB58-4565-0C92-2F6BABC4CC84}"/>
          </ac:picMkLst>
        </pc:picChg>
      </pc:sldChg>
      <pc:sldChg chg="del">
        <pc:chgData name="Sabrina Khan" userId="6159dc3b-9e8f-4fca-8da8-687850da659c" providerId="ADAL" clId="{5C42C118-C2CB-41FE-AA4C-711428B54702}" dt="2025-10-23T14:12:30.168" v="604" actId="2696"/>
        <pc:sldMkLst>
          <pc:docMk/>
          <pc:sldMk cId="142849395" sldId="310"/>
        </pc:sldMkLst>
      </pc:sldChg>
      <pc:sldChg chg="addSp delSp modSp mod">
        <pc:chgData name="Sabrina Khan" userId="6159dc3b-9e8f-4fca-8da8-687850da659c" providerId="ADAL" clId="{5C42C118-C2CB-41FE-AA4C-711428B54702}" dt="2025-10-23T15:36:03.560" v="998" actId="33524"/>
        <pc:sldMkLst>
          <pc:docMk/>
          <pc:sldMk cId="3153892104" sldId="311"/>
        </pc:sldMkLst>
        <pc:spChg chg="del mod">
          <ac:chgData name="Sabrina Khan" userId="6159dc3b-9e8f-4fca-8da8-687850da659c" providerId="ADAL" clId="{5C42C118-C2CB-41FE-AA4C-711428B54702}" dt="2025-10-23T13:36:18.775" v="188" actId="478"/>
          <ac:spMkLst>
            <pc:docMk/>
            <pc:sldMk cId="3153892104" sldId="311"/>
            <ac:spMk id="2" creationId="{75031FE9-9059-4FE8-B4AC-9771F23A1B89}"/>
          </ac:spMkLst>
        </pc:spChg>
        <pc:spChg chg="del">
          <ac:chgData name="Sabrina Khan" userId="6159dc3b-9e8f-4fca-8da8-687850da659c" providerId="ADAL" clId="{5C42C118-C2CB-41FE-AA4C-711428B54702}" dt="2025-10-23T13:36:25.917" v="190" actId="478"/>
          <ac:spMkLst>
            <pc:docMk/>
            <pc:sldMk cId="3153892104" sldId="311"/>
            <ac:spMk id="3" creationId="{D4A2EB3F-4D60-451F-8F45-7D6654D2FCD9}"/>
          </ac:spMkLst>
        </pc:spChg>
        <pc:spChg chg="del mod">
          <ac:chgData name="Sabrina Khan" userId="6159dc3b-9e8f-4fca-8da8-687850da659c" providerId="ADAL" clId="{5C42C118-C2CB-41FE-AA4C-711428B54702}" dt="2025-10-23T13:42:41.955" v="259" actId="478"/>
          <ac:spMkLst>
            <pc:docMk/>
            <pc:sldMk cId="3153892104" sldId="311"/>
            <ac:spMk id="5" creationId="{9EFDE0E2-B032-4403-9106-5A8349B45309}"/>
          </ac:spMkLst>
        </pc:spChg>
        <pc:spChg chg="add mod">
          <ac:chgData name="Sabrina Khan" userId="6159dc3b-9e8f-4fca-8da8-687850da659c" providerId="ADAL" clId="{5C42C118-C2CB-41FE-AA4C-711428B54702}" dt="2025-10-23T13:38:52.358" v="237" actId="1076"/>
          <ac:spMkLst>
            <pc:docMk/>
            <pc:sldMk cId="3153892104" sldId="311"/>
            <ac:spMk id="8" creationId="{719EC67E-8200-82AD-D67F-C6103D136C83}"/>
          </ac:spMkLst>
        </pc:spChg>
        <pc:spChg chg="add del mod">
          <ac:chgData name="Sabrina Khan" userId="6159dc3b-9e8f-4fca-8da8-687850da659c" providerId="ADAL" clId="{5C42C118-C2CB-41FE-AA4C-711428B54702}" dt="2025-10-23T13:36:38.991" v="196" actId="478"/>
          <ac:spMkLst>
            <pc:docMk/>
            <pc:sldMk cId="3153892104" sldId="311"/>
            <ac:spMk id="10" creationId="{5FA6095F-E1D0-2C95-603B-850EBAB72287}"/>
          </ac:spMkLst>
        </pc:spChg>
        <pc:spChg chg="del">
          <ac:chgData name="Sabrina Khan" userId="6159dc3b-9e8f-4fca-8da8-687850da659c" providerId="ADAL" clId="{5C42C118-C2CB-41FE-AA4C-711428B54702}" dt="2025-10-23T13:36:21.299" v="189" actId="478"/>
          <ac:spMkLst>
            <pc:docMk/>
            <pc:sldMk cId="3153892104" sldId="311"/>
            <ac:spMk id="12" creationId="{9E1D7404-44B2-41E5-9B1C-26216EB1EC6C}"/>
          </ac:spMkLst>
        </pc:spChg>
        <pc:spChg chg="del">
          <ac:chgData name="Sabrina Khan" userId="6159dc3b-9e8f-4fca-8da8-687850da659c" providerId="ADAL" clId="{5C42C118-C2CB-41FE-AA4C-711428B54702}" dt="2025-10-23T13:36:28.768" v="191" actId="478"/>
          <ac:spMkLst>
            <pc:docMk/>
            <pc:sldMk cId="3153892104" sldId="311"/>
            <ac:spMk id="13" creationId="{391CD11A-AD36-4E45-855A-2546C295CEBC}"/>
          </ac:spMkLst>
        </pc:spChg>
        <pc:spChg chg="add del mod">
          <ac:chgData name="Sabrina Khan" userId="6159dc3b-9e8f-4fca-8da8-687850da659c" providerId="ADAL" clId="{5C42C118-C2CB-41FE-AA4C-711428B54702}" dt="2025-10-23T13:36:36.785" v="195" actId="478"/>
          <ac:spMkLst>
            <pc:docMk/>
            <pc:sldMk cId="3153892104" sldId="311"/>
            <ac:spMk id="14" creationId="{1FCB4682-96AE-7B42-D569-32655DAC8BB9}"/>
          </ac:spMkLst>
        </pc:spChg>
        <pc:spChg chg="add del mod">
          <ac:chgData name="Sabrina Khan" userId="6159dc3b-9e8f-4fca-8da8-687850da659c" providerId="ADAL" clId="{5C42C118-C2CB-41FE-AA4C-711428B54702}" dt="2025-10-23T13:36:41.361" v="197" actId="478"/>
          <ac:spMkLst>
            <pc:docMk/>
            <pc:sldMk cId="3153892104" sldId="311"/>
            <ac:spMk id="16" creationId="{B3326AFE-83CA-E607-E80C-1AFEF821B7E3}"/>
          </ac:spMkLst>
        </pc:spChg>
        <pc:spChg chg="add mod">
          <ac:chgData name="Sabrina Khan" userId="6159dc3b-9e8f-4fca-8da8-687850da659c" providerId="ADAL" clId="{5C42C118-C2CB-41FE-AA4C-711428B54702}" dt="2025-10-23T15:36:03.560" v="998" actId="33524"/>
          <ac:spMkLst>
            <pc:docMk/>
            <pc:sldMk cId="3153892104" sldId="311"/>
            <ac:spMk id="17" creationId="{E6019732-E970-E91F-44DC-4BE4CDF8F1A0}"/>
          </ac:spMkLst>
        </pc:spChg>
        <pc:spChg chg="add mod">
          <ac:chgData name="Sabrina Khan" userId="6159dc3b-9e8f-4fca-8da8-687850da659c" providerId="ADAL" clId="{5C42C118-C2CB-41FE-AA4C-711428B54702}" dt="2025-10-23T13:40:32.754" v="254" actId="113"/>
          <ac:spMkLst>
            <pc:docMk/>
            <pc:sldMk cId="3153892104" sldId="311"/>
            <ac:spMk id="18" creationId="{FB0B311D-3737-0132-0465-9861247DFB74}"/>
          </ac:spMkLst>
        </pc:spChg>
        <pc:spChg chg="add mod">
          <ac:chgData name="Sabrina Khan" userId="6159dc3b-9e8f-4fca-8da8-687850da659c" providerId="ADAL" clId="{5C42C118-C2CB-41FE-AA4C-711428B54702}" dt="2025-10-23T13:43:02.485" v="263" actId="1076"/>
          <ac:spMkLst>
            <pc:docMk/>
            <pc:sldMk cId="3153892104" sldId="311"/>
            <ac:spMk id="19" creationId="{635BD66F-95EB-FBB3-2EBC-1424B8AFDD47}"/>
          </ac:spMkLst>
        </pc:spChg>
        <pc:picChg chg="add mod">
          <ac:chgData name="Sabrina Khan" userId="6159dc3b-9e8f-4fca-8da8-687850da659c" providerId="ADAL" clId="{5C42C118-C2CB-41FE-AA4C-711428B54702}" dt="2025-10-23T15:33:15.756" v="990" actId="1076"/>
          <ac:picMkLst>
            <pc:docMk/>
            <pc:sldMk cId="3153892104" sldId="311"/>
            <ac:picMk id="6" creationId="{C3EFEB19-D427-7009-DB54-7CED89FAE677}"/>
          </ac:picMkLst>
        </pc:picChg>
        <pc:picChg chg="del">
          <ac:chgData name="Sabrina Khan" userId="6159dc3b-9e8f-4fca-8da8-687850da659c" providerId="ADAL" clId="{5C42C118-C2CB-41FE-AA4C-711428B54702}" dt="2025-10-23T13:36:32.989" v="194" actId="478"/>
          <ac:picMkLst>
            <pc:docMk/>
            <pc:sldMk cId="3153892104" sldId="311"/>
            <ac:picMk id="25" creationId="{7E436211-2D54-47AE-BB55-F32290DDB594}"/>
          </ac:picMkLst>
        </pc:picChg>
        <pc:picChg chg="del">
          <ac:chgData name="Sabrina Khan" userId="6159dc3b-9e8f-4fca-8da8-687850da659c" providerId="ADAL" clId="{5C42C118-C2CB-41FE-AA4C-711428B54702}" dt="2025-10-23T13:36:31.894" v="193" actId="478"/>
          <ac:picMkLst>
            <pc:docMk/>
            <pc:sldMk cId="3153892104" sldId="311"/>
            <ac:picMk id="27" creationId="{64F99BBE-1996-4227-A4DE-D13CD3514932}"/>
          </ac:picMkLst>
        </pc:picChg>
        <pc:picChg chg="del">
          <ac:chgData name="Sabrina Khan" userId="6159dc3b-9e8f-4fca-8da8-687850da659c" providerId="ADAL" clId="{5C42C118-C2CB-41FE-AA4C-711428B54702}" dt="2025-10-23T13:36:30.554" v="192" actId="478"/>
          <ac:picMkLst>
            <pc:docMk/>
            <pc:sldMk cId="3153892104" sldId="311"/>
            <ac:picMk id="29" creationId="{2EE071B9-4843-404F-95CC-3894A5FAD616}"/>
          </ac:picMkLst>
        </pc:picChg>
        <pc:picChg chg="add mod">
          <ac:chgData name="Sabrina Khan" userId="6159dc3b-9e8f-4fca-8da8-687850da659c" providerId="ADAL" clId="{5C42C118-C2CB-41FE-AA4C-711428B54702}" dt="2025-10-23T13:41:50.329" v="256" actId="1076"/>
          <ac:picMkLst>
            <pc:docMk/>
            <pc:sldMk cId="3153892104" sldId="311"/>
            <ac:picMk id="3074" creationId="{B2912824-C6E4-72A9-0467-7A5D0DBF5609}"/>
          </ac:picMkLst>
        </pc:picChg>
      </pc:sldChg>
      <pc:sldChg chg="addSp delSp modSp new mod setBg modClrScheme chgLayout">
        <pc:chgData name="Sabrina Khan" userId="6159dc3b-9e8f-4fca-8da8-687850da659c" providerId="ADAL" clId="{5C42C118-C2CB-41FE-AA4C-711428B54702}" dt="2025-10-23T15:25:48.109" v="985"/>
        <pc:sldMkLst>
          <pc:docMk/>
          <pc:sldMk cId="941773679" sldId="312"/>
        </pc:sldMkLst>
        <pc:spChg chg="mod">
          <ac:chgData name="Sabrina Khan" userId="6159dc3b-9e8f-4fca-8da8-687850da659c" providerId="ADAL" clId="{5C42C118-C2CB-41FE-AA4C-711428B54702}" dt="2025-10-23T14:09:27.006" v="598" actId="26606"/>
          <ac:spMkLst>
            <pc:docMk/>
            <pc:sldMk cId="941773679" sldId="312"/>
            <ac:spMk id="2" creationId="{771439EF-ECB1-12DC-647C-F8C186EC538A}"/>
          </ac:spMkLst>
        </pc:spChg>
        <pc:spChg chg="mod">
          <ac:chgData name="Sabrina Khan" userId="6159dc3b-9e8f-4fca-8da8-687850da659c" providerId="ADAL" clId="{5C42C118-C2CB-41FE-AA4C-711428B54702}" dt="2025-10-23T14:09:27.006" v="598" actId="26606"/>
          <ac:spMkLst>
            <pc:docMk/>
            <pc:sldMk cId="941773679" sldId="312"/>
            <ac:spMk id="3" creationId="{9D954DC7-80B9-E42C-0EF0-A20C3B2B421D}"/>
          </ac:spMkLst>
        </pc:spChg>
        <pc:spChg chg="del mod">
          <ac:chgData name="Sabrina Khan" userId="6159dc3b-9e8f-4fca-8da8-687850da659c" providerId="ADAL" clId="{5C42C118-C2CB-41FE-AA4C-711428B54702}" dt="2025-10-23T14:09:39.412" v="600" actId="478"/>
          <ac:spMkLst>
            <pc:docMk/>
            <pc:sldMk cId="941773679" sldId="312"/>
            <ac:spMk id="4" creationId="{394CD732-D10F-A152-FA77-2F29333044BF}"/>
          </ac:spMkLst>
        </pc:spChg>
        <pc:spChg chg="mod">
          <ac:chgData name="Sabrina Khan" userId="6159dc3b-9e8f-4fca-8da8-687850da659c" providerId="ADAL" clId="{5C42C118-C2CB-41FE-AA4C-711428B54702}" dt="2025-10-23T14:09:27.006" v="598" actId="26606"/>
          <ac:spMkLst>
            <pc:docMk/>
            <pc:sldMk cId="941773679" sldId="312"/>
            <ac:spMk id="5" creationId="{9ABC06CF-C956-3250-4988-90EAE0F9B414}"/>
          </ac:spMkLst>
        </pc:spChg>
        <pc:spChg chg="del">
          <ac:chgData name="Sabrina Khan" userId="6159dc3b-9e8f-4fca-8da8-687850da659c" providerId="ADAL" clId="{5C42C118-C2CB-41FE-AA4C-711428B54702}" dt="2025-10-23T14:06:15.329" v="517" actId="478"/>
          <ac:spMkLst>
            <pc:docMk/>
            <pc:sldMk cId="941773679" sldId="312"/>
            <ac:spMk id="6" creationId="{BD33BADC-DFD1-D3EB-34E4-92D6EFBE0282}"/>
          </ac:spMkLst>
        </pc:spChg>
        <pc:spChg chg="add mod ord">
          <ac:chgData name="Sabrina Khan" userId="6159dc3b-9e8f-4fca-8da8-687850da659c" providerId="ADAL" clId="{5C42C118-C2CB-41FE-AA4C-711428B54702}" dt="2025-10-23T14:09:27.006" v="598" actId="26606"/>
          <ac:spMkLst>
            <pc:docMk/>
            <pc:sldMk cId="941773679" sldId="312"/>
            <ac:spMk id="7" creationId="{B93A5AD5-7827-D290-33AE-BF071B1DA1F5}"/>
          </ac:spMkLst>
        </pc:spChg>
        <pc:spChg chg="add mod">
          <ac:chgData name="Sabrina Khan" userId="6159dc3b-9e8f-4fca-8da8-687850da659c" providerId="ADAL" clId="{5C42C118-C2CB-41FE-AA4C-711428B54702}" dt="2025-10-23T14:10:21.478" v="603" actId="255"/>
          <ac:spMkLst>
            <pc:docMk/>
            <pc:sldMk cId="941773679" sldId="312"/>
            <ac:spMk id="8" creationId="{84C10F8C-FD7C-3E17-BDB6-3DB65DB4FB6A}"/>
          </ac:spMkLst>
        </pc:spChg>
        <pc:picChg chg="add mod">
          <ac:chgData name="Sabrina Khan" userId="6159dc3b-9e8f-4fca-8da8-687850da659c" providerId="ADAL" clId="{5C42C118-C2CB-41FE-AA4C-711428B54702}" dt="2025-10-23T15:25:48.109" v="985"/>
          <ac:picMkLst>
            <pc:docMk/>
            <pc:sldMk cId="941773679" sldId="312"/>
            <ac:picMk id="10" creationId="{0D828FAF-CA27-07B1-3B56-D15C29BF0D36}"/>
          </ac:picMkLst>
        </pc:picChg>
        <pc:picChg chg="add mod">
          <ac:chgData name="Sabrina Khan" userId="6159dc3b-9e8f-4fca-8da8-687850da659c" providerId="ADAL" clId="{5C42C118-C2CB-41FE-AA4C-711428B54702}" dt="2025-10-23T14:09:27.006" v="598" actId="26606"/>
          <ac:picMkLst>
            <pc:docMk/>
            <pc:sldMk cId="941773679" sldId="312"/>
            <ac:picMk id="7170" creationId="{28C180AF-72C8-494B-DE43-716710800470}"/>
          </ac:picMkLst>
        </pc:picChg>
      </pc:sldChg>
      <pc:sldChg chg="modSp new mod">
        <pc:chgData name="Sabrina Khan" userId="6159dc3b-9e8f-4fca-8da8-687850da659c" providerId="ADAL" clId="{5C42C118-C2CB-41FE-AA4C-711428B54702}" dt="2025-10-23T14:14:47.394" v="641" actId="33524"/>
        <pc:sldMkLst>
          <pc:docMk/>
          <pc:sldMk cId="867258068" sldId="313"/>
        </pc:sldMkLst>
        <pc:spChg chg="mod">
          <ac:chgData name="Sabrina Khan" userId="6159dc3b-9e8f-4fca-8da8-687850da659c" providerId="ADAL" clId="{5C42C118-C2CB-41FE-AA4C-711428B54702}" dt="2025-10-23T14:13:41.635" v="637" actId="1076"/>
          <ac:spMkLst>
            <pc:docMk/>
            <pc:sldMk cId="867258068" sldId="313"/>
            <ac:spMk id="2" creationId="{669D5518-B115-3A67-1CE7-D47D9F8EA757}"/>
          </ac:spMkLst>
        </pc:spChg>
        <pc:spChg chg="mod">
          <ac:chgData name="Sabrina Khan" userId="6159dc3b-9e8f-4fca-8da8-687850da659c" providerId="ADAL" clId="{5C42C118-C2CB-41FE-AA4C-711428B54702}" dt="2025-10-23T14:14:47.394" v="641" actId="33524"/>
          <ac:spMkLst>
            <pc:docMk/>
            <pc:sldMk cId="867258068" sldId="313"/>
            <ac:spMk id="6" creationId="{793A9B13-AADE-3BD2-B47E-89290811264E}"/>
          </ac:spMkLst>
        </pc:spChg>
      </pc:sldChg>
      <pc:sldChg chg="addSp delSp modSp new mod">
        <pc:chgData name="Sabrina Khan" userId="6159dc3b-9e8f-4fca-8da8-687850da659c" providerId="ADAL" clId="{5C42C118-C2CB-41FE-AA4C-711428B54702}" dt="2025-10-23T15:28:07.561" v="986"/>
        <pc:sldMkLst>
          <pc:docMk/>
          <pc:sldMk cId="1804238678" sldId="314"/>
        </pc:sldMkLst>
        <pc:spChg chg="mod">
          <ac:chgData name="Sabrina Khan" userId="6159dc3b-9e8f-4fca-8da8-687850da659c" providerId="ADAL" clId="{5C42C118-C2CB-41FE-AA4C-711428B54702}" dt="2025-10-23T14:22:29.456" v="689" actId="1076"/>
          <ac:spMkLst>
            <pc:docMk/>
            <pc:sldMk cId="1804238678" sldId="314"/>
            <ac:spMk id="2" creationId="{EF5B12E9-79D1-E1F1-1333-EB76808D1207}"/>
          </ac:spMkLst>
        </pc:spChg>
        <pc:spChg chg="del">
          <ac:chgData name="Sabrina Khan" userId="6159dc3b-9e8f-4fca-8da8-687850da659c" providerId="ADAL" clId="{5C42C118-C2CB-41FE-AA4C-711428B54702}" dt="2025-10-23T14:20:34.059" v="682" actId="478"/>
          <ac:spMkLst>
            <pc:docMk/>
            <pc:sldMk cId="1804238678" sldId="314"/>
            <ac:spMk id="3" creationId="{251287AE-55F1-2031-E1AA-2EED83987683}"/>
          </ac:spMkLst>
        </pc:spChg>
        <pc:spChg chg="del">
          <ac:chgData name="Sabrina Khan" userId="6159dc3b-9e8f-4fca-8da8-687850da659c" providerId="ADAL" clId="{5C42C118-C2CB-41FE-AA4C-711428B54702}" dt="2025-10-23T14:20:41.164" v="683" actId="478"/>
          <ac:spMkLst>
            <pc:docMk/>
            <pc:sldMk cId="1804238678" sldId="314"/>
            <ac:spMk id="4" creationId="{8AE1300E-512B-1D87-8868-AA3409B36B92}"/>
          </ac:spMkLst>
        </pc:spChg>
        <pc:spChg chg="del">
          <ac:chgData name="Sabrina Khan" userId="6159dc3b-9e8f-4fca-8da8-687850da659c" providerId="ADAL" clId="{5C42C118-C2CB-41FE-AA4C-711428B54702}" dt="2025-10-23T14:23:50.409" v="699" actId="478"/>
          <ac:spMkLst>
            <pc:docMk/>
            <pc:sldMk cId="1804238678" sldId="314"/>
            <ac:spMk id="5" creationId="{6CA12C7E-61B2-783D-309B-C133F2ABB241}"/>
          </ac:spMkLst>
        </pc:spChg>
        <pc:spChg chg="del mod">
          <ac:chgData name="Sabrina Khan" userId="6159dc3b-9e8f-4fca-8da8-687850da659c" providerId="ADAL" clId="{5C42C118-C2CB-41FE-AA4C-711428B54702}" dt="2025-10-23T14:17:28.534" v="648" actId="478"/>
          <ac:spMkLst>
            <pc:docMk/>
            <pc:sldMk cId="1804238678" sldId="314"/>
            <ac:spMk id="6" creationId="{5DAE8DDA-B0AC-42FE-AB23-F6140042132D}"/>
          </ac:spMkLst>
        </pc:spChg>
        <pc:spChg chg="add del mod">
          <ac:chgData name="Sabrina Khan" userId="6159dc3b-9e8f-4fca-8da8-687850da659c" providerId="ADAL" clId="{5C42C118-C2CB-41FE-AA4C-711428B54702}" dt="2025-10-23T14:18:01.305" v="651" actId="478"/>
          <ac:spMkLst>
            <pc:docMk/>
            <pc:sldMk cId="1804238678" sldId="314"/>
            <ac:spMk id="8" creationId="{4FEB3460-0640-CBC6-5189-8558B3DAD122}"/>
          </ac:spMkLst>
        </pc:spChg>
        <pc:spChg chg="add mod">
          <ac:chgData name="Sabrina Khan" userId="6159dc3b-9e8f-4fca-8da8-687850da659c" providerId="ADAL" clId="{5C42C118-C2CB-41FE-AA4C-711428B54702}" dt="2025-10-23T14:22:32.330" v="690" actId="1076"/>
          <ac:spMkLst>
            <pc:docMk/>
            <pc:sldMk cId="1804238678" sldId="314"/>
            <ac:spMk id="9" creationId="{5C172682-AE43-1DB1-7A21-188F3FBBCD54}"/>
          </ac:spMkLst>
        </pc:spChg>
        <pc:spChg chg="add mod">
          <ac:chgData name="Sabrina Khan" userId="6159dc3b-9e8f-4fca-8da8-687850da659c" providerId="ADAL" clId="{5C42C118-C2CB-41FE-AA4C-711428B54702}" dt="2025-10-23T14:22:47.642" v="694" actId="1076"/>
          <ac:spMkLst>
            <pc:docMk/>
            <pc:sldMk cId="1804238678" sldId="314"/>
            <ac:spMk id="10" creationId="{5C4C320F-E025-AB2F-967A-139327D2A452}"/>
          </ac:spMkLst>
        </pc:spChg>
        <pc:spChg chg="add mod">
          <ac:chgData name="Sabrina Khan" userId="6159dc3b-9e8f-4fca-8da8-687850da659c" providerId="ADAL" clId="{5C42C118-C2CB-41FE-AA4C-711428B54702}" dt="2025-10-23T14:24:42.146" v="701" actId="1076"/>
          <ac:spMkLst>
            <pc:docMk/>
            <pc:sldMk cId="1804238678" sldId="314"/>
            <ac:spMk id="11" creationId="{D05F2430-2293-2B61-C350-1071EA41D4FC}"/>
          </ac:spMkLst>
        </pc:spChg>
        <pc:picChg chg="add mod">
          <ac:chgData name="Sabrina Khan" userId="6159dc3b-9e8f-4fca-8da8-687850da659c" providerId="ADAL" clId="{5C42C118-C2CB-41FE-AA4C-711428B54702}" dt="2025-10-23T15:28:07.561" v="986"/>
          <ac:picMkLst>
            <pc:docMk/>
            <pc:sldMk cId="1804238678" sldId="314"/>
            <ac:picMk id="5" creationId="{2FA2AFCD-2ACF-0D8A-6E38-6D4C6E12FD5E}"/>
          </ac:picMkLst>
        </pc:picChg>
        <pc:picChg chg="add mod">
          <ac:chgData name="Sabrina Khan" userId="6159dc3b-9e8f-4fca-8da8-687850da659c" providerId="ADAL" clId="{5C42C118-C2CB-41FE-AA4C-711428B54702}" dt="2025-10-23T14:22:43.759" v="693" actId="1076"/>
          <ac:picMkLst>
            <pc:docMk/>
            <pc:sldMk cId="1804238678" sldId="314"/>
            <ac:picMk id="8194" creationId="{EDEF0E6A-C54D-C341-3E97-30D2E9CAECB1}"/>
          </ac:picMkLst>
        </pc:picChg>
      </pc:sldChg>
      <pc:sldChg chg="addSp delSp modSp new mod">
        <pc:chgData name="Sabrina Khan" userId="6159dc3b-9e8f-4fca-8da8-687850da659c" providerId="ADAL" clId="{5C42C118-C2CB-41FE-AA4C-711428B54702}" dt="2025-10-23T15:29:57.734" v="987"/>
        <pc:sldMkLst>
          <pc:docMk/>
          <pc:sldMk cId="288863639" sldId="315"/>
        </pc:sldMkLst>
        <pc:spChg chg="mod">
          <ac:chgData name="Sabrina Khan" userId="6159dc3b-9e8f-4fca-8da8-687850da659c" providerId="ADAL" clId="{5C42C118-C2CB-41FE-AA4C-711428B54702}" dt="2025-10-23T14:28:02.478" v="732" actId="14100"/>
          <ac:spMkLst>
            <pc:docMk/>
            <pc:sldMk cId="288863639" sldId="315"/>
            <ac:spMk id="2" creationId="{35D25FE1-B03D-0F05-E7DA-633DC47175D7}"/>
          </ac:spMkLst>
        </pc:spChg>
        <pc:spChg chg="del">
          <ac:chgData name="Sabrina Khan" userId="6159dc3b-9e8f-4fca-8da8-687850da659c" providerId="ADAL" clId="{5C42C118-C2CB-41FE-AA4C-711428B54702}" dt="2025-10-23T14:27:27.204" v="715" actId="478"/>
          <ac:spMkLst>
            <pc:docMk/>
            <pc:sldMk cId="288863639" sldId="315"/>
            <ac:spMk id="3" creationId="{82A9B72A-EAB9-04DE-4111-B734763D4941}"/>
          </ac:spMkLst>
        </pc:spChg>
        <pc:spChg chg="del">
          <ac:chgData name="Sabrina Khan" userId="6159dc3b-9e8f-4fca-8da8-687850da659c" providerId="ADAL" clId="{5C42C118-C2CB-41FE-AA4C-711428B54702}" dt="2025-10-23T14:27:24.749" v="714" actId="478"/>
          <ac:spMkLst>
            <pc:docMk/>
            <pc:sldMk cId="288863639" sldId="315"/>
            <ac:spMk id="4" creationId="{259CC6AF-568A-414F-0811-43B3900C47F2}"/>
          </ac:spMkLst>
        </pc:spChg>
        <pc:spChg chg="del">
          <ac:chgData name="Sabrina Khan" userId="6159dc3b-9e8f-4fca-8da8-687850da659c" providerId="ADAL" clId="{5C42C118-C2CB-41FE-AA4C-711428B54702}" dt="2025-10-23T14:26:37.664" v="703" actId="478"/>
          <ac:spMkLst>
            <pc:docMk/>
            <pc:sldMk cId="288863639" sldId="315"/>
            <ac:spMk id="6" creationId="{2DFBE0F4-E09D-4468-A212-99BF817E8135}"/>
          </ac:spMkLst>
        </pc:spChg>
        <pc:spChg chg="add mod">
          <ac:chgData name="Sabrina Khan" userId="6159dc3b-9e8f-4fca-8da8-687850da659c" providerId="ADAL" clId="{5C42C118-C2CB-41FE-AA4C-711428B54702}" dt="2025-10-23T14:30:46.827" v="745" actId="313"/>
          <ac:spMkLst>
            <pc:docMk/>
            <pc:sldMk cId="288863639" sldId="315"/>
            <ac:spMk id="7" creationId="{ED099ACA-7C93-DA70-CDBF-66CEC964DABB}"/>
          </ac:spMkLst>
        </pc:spChg>
        <pc:spChg chg="add mod">
          <ac:chgData name="Sabrina Khan" userId="6159dc3b-9e8f-4fca-8da8-687850da659c" providerId="ADAL" clId="{5C42C118-C2CB-41FE-AA4C-711428B54702}" dt="2025-10-23T14:28:09.281" v="734" actId="1076"/>
          <ac:spMkLst>
            <pc:docMk/>
            <pc:sldMk cId="288863639" sldId="315"/>
            <ac:spMk id="8" creationId="{E5783AE8-F494-45CB-1ECB-D572A3236FE2}"/>
          </ac:spMkLst>
        </pc:spChg>
        <pc:spChg chg="add mod">
          <ac:chgData name="Sabrina Khan" userId="6159dc3b-9e8f-4fca-8da8-687850da659c" providerId="ADAL" clId="{5C42C118-C2CB-41FE-AA4C-711428B54702}" dt="2025-10-23T14:30:39.634" v="744" actId="1076"/>
          <ac:spMkLst>
            <pc:docMk/>
            <pc:sldMk cId="288863639" sldId="315"/>
            <ac:spMk id="9" creationId="{5ABDCC55-3CA0-BE61-84F8-2B18D71E2326}"/>
          </ac:spMkLst>
        </pc:spChg>
        <pc:picChg chg="add mod">
          <ac:chgData name="Sabrina Khan" userId="6159dc3b-9e8f-4fca-8da8-687850da659c" providerId="ADAL" clId="{5C42C118-C2CB-41FE-AA4C-711428B54702}" dt="2025-10-23T15:29:57.734" v="987"/>
          <ac:picMkLst>
            <pc:docMk/>
            <pc:sldMk cId="288863639" sldId="315"/>
            <ac:picMk id="10" creationId="{91636773-5443-6216-B6C8-993C1280BDD5}"/>
          </ac:picMkLst>
        </pc:picChg>
        <pc:picChg chg="add mod">
          <ac:chgData name="Sabrina Khan" userId="6159dc3b-9e8f-4fca-8da8-687850da659c" providerId="ADAL" clId="{5C42C118-C2CB-41FE-AA4C-711428B54702}" dt="2025-10-23T14:29:24.478" v="740" actId="1076"/>
          <ac:picMkLst>
            <pc:docMk/>
            <pc:sldMk cId="288863639" sldId="315"/>
            <ac:picMk id="9218" creationId="{3479FFB0-E1C8-06B4-10A3-4166C43B5E3B}"/>
          </ac:picMkLst>
        </pc:picChg>
      </pc:sldChg>
      <pc:sldChg chg="addSp delSp modSp new mod">
        <pc:chgData name="Sabrina Khan" userId="6159dc3b-9e8f-4fca-8da8-687850da659c" providerId="ADAL" clId="{5C42C118-C2CB-41FE-AA4C-711428B54702}" dt="2025-10-23T15:36:43.410" v="1005" actId="20577"/>
        <pc:sldMkLst>
          <pc:docMk/>
          <pc:sldMk cId="3988193944" sldId="316"/>
        </pc:sldMkLst>
        <pc:spChg chg="mod">
          <ac:chgData name="Sabrina Khan" userId="6159dc3b-9e8f-4fca-8da8-687850da659c" providerId="ADAL" clId="{5C42C118-C2CB-41FE-AA4C-711428B54702}" dt="2025-10-23T14:37:49.189" v="839" actId="14100"/>
          <ac:spMkLst>
            <pc:docMk/>
            <pc:sldMk cId="3988193944" sldId="316"/>
            <ac:spMk id="2" creationId="{3BEC9921-B44A-2026-D0E5-9946E0A090B6}"/>
          </ac:spMkLst>
        </pc:spChg>
        <pc:spChg chg="del">
          <ac:chgData name="Sabrina Khan" userId="6159dc3b-9e8f-4fca-8da8-687850da659c" providerId="ADAL" clId="{5C42C118-C2CB-41FE-AA4C-711428B54702}" dt="2025-10-23T14:32:16.886" v="763" actId="478"/>
          <ac:spMkLst>
            <pc:docMk/>
            <pc:sldMk cId="3988193944" sldId="316"/>
            <ac:spMk id="3" creationId="{899EEDC8-918F-2B51-2F3E-7577980B04F9}"/>
          </ac:spMkLst>
        </pc:spChg>
        <pc:spChg chg="del">
          <ac:chgData name="Sabrina Khan" userId="6159dc3b-9e8f-4fca-8da8-687850da659c" providerId="ADAL" clId="{5C42C118-C2CB-41FE-AA4C-711428B54702}" dt="2025-10-23T14:32:20.373" v="766" actId="478"/>
          <ac:spMkLst>
            <pc:docMk/>
            <pc:sldMk cId="3988193944" sldId="316"/>
            <ac:spMk id="4" creationId="{64B4D0DC-564E-A417-EBFB-B28EAC0217C0}"/>
          </ac:spMkLst>
        </pc:spChg>
        <pc:spChg chg="del">
          <ac:chgData name="Sabrina Khan" userId="6159dc3b-9e8f-4fca-8da8-687850da659c" providerId="ADAL" clId="{5C42C118-C2CB-41FE-AA4C-711428B54702}" dt="2025-10-23T14:32:02.755" v="758" actId="478"/>
          <ac:spMkLst>
            <pc:docMk/>
            <pc:sldMk cId="3988193944" sldId="316"/>
            <ac:spMk id="6" creationId="{82C8EB20-9BA9-46DE-08ED-8E7961443C01}"/>
          </ac:spMkLst>
        </pc:spChg>
        <pc:spChg chg="add del mod">
          <ac:chgData name="Sabrina Khan" userId="6159dc3b-9e8f-4fca-8da8-687850da659c" providerId="ADAL" clId="{5C42C118-C2CB-41FE-AA4C-711428B54702}" dt="2025-10-23T14:32:16.886" v="765"/>
          <ac:spMkLst>
            <pc:docMk/>
            <pc:sldMk cId="3988193944" sldId="316"/>
            <ac:spMk id="7" creationId="{4F0DBB1B-D805-F2EC-A7F1-3E54C73B7E8D}"/>
          </ac:spMkLst>
        </pc:spChg>
        <pc:spChg chg="add del mod">
          <ac:chgData name="Sabrina Khan" userId="6159dc3b-9e8f-4fca-8da8-687850da659c" providerId="ADAL" clId="{5C42C118-C2CB-41FE-AA4C-711428B54702}" dt="2025-10-23T14:34:28.058" v="770"/>
          <ac:spMkLst>
            <pc:docMk/>
            <pc:sldMk cId="3988193944" sldId="316"/>
            <ac:spMk id="8" creationId="{568C5126-2764-6C96-98EB-C792465B6FB6}"/>
          </ac:spMkLst>
        </pc:spChg>
        <pc:spChg chg="add mod">
          <ac:chgData name="Sabrina Khan" userId="6159dc3b-9e8f-4fca-8da8-687850da659c" providerId="ADAL" clId="{5C42C118-C2CB-41FE-AA4C-711428B54702}" dt="2025-10-23T14:37:28.058" v="834" actId="2711"/>
          <ac:spMkLst>
            <pc:docMk/>
            <pc:sldMk cId="3988193944" sldId="316"/>
            <ac:spMk id="9" creationId="{C2468C56-BDA0-183B-9500-BAEFD0F618D1}"/>
          </ac:spMkLst>
        </pc:spChg>
        <pc:spChg chg="add mod">
          <ac:chgData name="Sabrina Khan" userId="6159dc3b-9e8f-4fca-8da8-687850da659c" providerId="ADAL" clId="{5C42C118-C2CB-41FE-AA4C-711428B54702}" dt="2025-10-23T15:36:43.410" v="1005" actId="20577"/>
          <ac:spMkLst>
            <pc:docMk/>
            <pc:sldMk cId="3988193944" sldId="316"/>
            <ac:spMk id="10" creationId="{77C3C66B-721F-6B98-E2B1-1CD5AE968FE8}"/>
          </ac:spMkLst>
        </pc:spChg>
        <pc:spChg chg="add mod">
          <ac:chgData name="Sabrina Khan" userId="6159dc3b-9e8f-4fca-8da8-687850da659c" providerId="ADAL" clId="{5C42C118-C2CB-41FE-AA4C-711428B54702}" dt="2025-10-23T14:40:20.388" v="846" actId="1076"/>
          <ac:spMkLst>
            <pc:docMk/>
            <pc:sldMk cId="3988193944" sldId="316"/>
            <ac:spMk id="12" creationId="{6BB039AA-4F6F-FC2E-6CB9-1DA59675A7B5}"/>
          </ac:spMkLst>
        </pc:spChg>
        <pc:picChg chg="add mod">
          <ac:chgData name="Sabrina Khan" userId="6159dc3b-9e8f-4fca-8da8-687850da659c" providerId="ADAL" clId="{5C42C118-C2CB-41FE-AA4C-711428B54702}" dt="2025-10-23T15:31:20.482" v="988"/>
          <ac:picMkLst>
            <pc:docMk/>
            <pc:sldMk cId="3988193944" sldId="316"/>
            <ac:picMk id="7" creationId="{F34D6F9A-EFAA-D00C-08F8-14948AA572DC}"/>
          </ac:picMkLst>
        </pc:picChg>
        <pc:picChg chg="add mod">
          <ac:chgData name="Sabrina Khan" userId="6159dc3b-9e8f-4fca-8da8-687850da659c" providerId="ADAL" clId="{5C42C118-C2CB-41FE-AA4C-711428B54702}" dt="2025-10-23T14:37:55.132" v="842" actId="1076"/>
          <ac:picMkLst>
            <pc:docMk/>
            <pc:sldMk cId="3988193944" sldId="316"/>
            <ac:picMk id="10242" creationId="{21459BE7-98DC-91AC-8F44-1411B772EFA1}"/>
          </ac:picMkLst>
        </pc:picChg>
      </pc:sldChg>
      <pc:sldChg chg="delSp modSp new mod setBg">
        <pc:chgData name="Sabrina Khan" userId="6159dc3b-9e8f-4fca-8da8-687850da659c" providerId="ADAL" clId="{5C42C118-C2CB-41FE-AA4C-711428B54702}" dt="2025-10-23T15:02:28.042" v="964"/>
        <pc:sldMkLst>
          <pc:docMk/>
          <pc:sldMk cId="1439064431" sldId="317"/>
        </pc:sldMkLst>
        <pc:spChg chg="del">
          <ac:chgData name="Sabrina Khan" userId="6159dc3b-9e8f-4fca-8da8-687850da659c" providerId="ADAL" clId="{5C42C118-C2CB-41FE-AA4C-711428B54702}" dt="2025-10-23T14:57:01.197" v="891" actId="478"/>
          <ac:spMkLst>
            <pc:docMk/>
            <pc:sldMk cId="1439064431" sldId="317"/>
            <ac:spMk id="2" creationId="{9EA7D60E-911F-6BD3-94F5-69F09DE6FB44}"/>
          </ac:spMkLst>
        </pc:spChg>
        <pc:spChg chg="mod">
          <ac:chgData name="Sabrina Khan" userId="6159dc3b-9e8f-4fca-8da8-687850da659c" providerId="ADAL" clId="{5C42C118-C2CB-41FE-AA4C-711428B54702}" dt="2025-10-23T15:00:09.659" v="963" actId="20577"/>
          <ac:spMkLst>
            <pc:docMk/>
            <pc:sldMk cId="1439064431" sldId="317"/>
            <ac:spMk id="3" creationId="{91A2F58D-54CE-9E58-8EFC-DCDB5AB578BC}"/>
          </ac:spMkLst>
        </pc:spChg>
        <pc:spChg chg="del">
          <ac:chgData name="Sabrina Khan" userId="6159dc3b-9e8f-4fca-8da8-687850da659c" providerId="ADAL" clId="{5C42C118-C2CB-41FE-AA4C-711428B54702}" dt="2025-10-23T14:57:52.463" v="916" actId="478"/>
          <ac:spMkLst>
            <pc:docMk/>
            <pc:sldMk cId="1439064431" sldId="317"/>
            <ac:spMk id="4" creationId="{17E74C3A-5973-DB97-E9A7-04D976FF61A3}"/>
          </ac:spMkLst>
        </pc:spChg>
        <pc:spChg chg="del">
          <ac:chgData name="Sabrina Khan" userId="6159dc3b-9e8f-4fca-8da8-687850da659c" providerId="ADAL" clId="{5C42C118-C2CB-41FE-AA4C-711428B54702}" dt="2025-10-23T14:57:55.030" v="917" actId="478"/>
          <ac:spMkLst>
            <pc:docMk/>
            <pc:sldMk cId="1439064431" sldId="317"/>
            <ac:spMk id="5" creationId="{7420A3CF-5FB4-2D51-0FED-EA3946614885}"/>
          </ac:spMkLst>
        </pc:spChg>
      </pc:sldChg>
      <pc:sldChg chg="delSp modSp new del mod">
        <pc:chgData name="Sabrina Khan" userId="6159dc3b-9e8f-4fca-8da8-687850da659c" providerId="ADAL" clId="{5C42C118-C2CB-41FE-AA4C-711428B54702}" dt="2025-10-23T14:56:47.174" v="889" actId="2696"/>
        <pc:sldMkLst>
          <pc:docMk/>
          <pc:sldMk cId="2426330221" sldId="317"/>
        </pc:sldMkLst>
        <pc:spChg chg="del">
          <ac:chgData name="Sabrina Khan" userId="6159dc3b-9e8f-4fca-8da8-687850da659c" providerId="ADAL" clId="{5C42C118-C2CB-41FE-AA4C-711428B54702}" dt="2025-10-23T14:45:55.272" v="878" actId="478"/>
          <ac:spMkLst>
            <pc:docMk/>
            <pc:sldMk cId="2426330221" sldId="317"/>
            <ac:spMk id="2" creationId="{E4EE0D0B-AD14-8017-F53B-0C0268FCFE3D}"/>
          </ac:spMkLst>
        </pc:spChg>
        <pc:spChg chg="mod">
          <ac:chgData name="Sabrina Khan" userId="6159dc3b-9e8f-4fca-8da8-687850da659c" providerId="ADAL" clId="{5C42C118-C2CB-41FE-AA4C-711428B54702}" dt="2025-10-23T14:56:25.505" v="888" actId="27636"/>
          <ac:spMkLst>
            <pc:docMk/>
            <pc:sldMk cId="2426330221" sldId="317"/>
            <ac:spMk id="3" creationId="{9E5BF660-B983-56AA-4CDD-4AF6B0FEC53C}"/>
          </ac:spMkLst>
        </pc:spChg>
        <pc:spChg chg="del">
          <ac:chgData name="Sabrina Khan" userId="6159dc3b-9e8f-4fca-8da8-687850da659c" providerId="ADAL" clId="{5C42C118-C2CB-41FE-AA4C-711428B54702}" dt="2025-10-23T14:46:02.272" v="881" actId="478"/>
          <ac:spMkLst>
            <pc:docMk/>
            <pc:sldMk cId="2426330221" sldId="317"/>
            <ac:spMk id="4" creationId="{93F5EFFA-8423-7BE1-37BF-4981EBD291A2}"/>
          </ac:spMkLst>
        </pc:spChg>
        <pc:spChg chg="del">
          <ac:chgData name="Sabrina Khan" userId="6159dc3b-9e8f-4fca-8da8-687850da659c" providerId="ADAL" clId="{5C42C118-C2CB-41FE-AA4C-711428B54702}" dt="2025-10-23T14:46:07.310" v="882" actId="478"/>
          <ac:spMkLst>
            <pc:docMk/>
            <pc:sldMk cId="2426330221" sldId="317"/>
            <ac:spMk id="5" creationId="{61471A85-B12E-FBB0-6D02-037B151AEA5F}"/>
          </ac:spMkLst>
        </pc:spChg>
      </pc:sldChg>
      <pc:sldChg chg="delSp modSp new mod setBg">
        <pc:chgData name="Sabrina Khan" userId="6159dc3b-9e8f-4fca-8da8-687850da659c" providerId="ADAL" clId="{5C42C118-C2CB-41FE-AA4C-711428B54702}" dt="2025-10-23T15:02:32.113" v="965"/>
        <pc:sldMkLst>
          <pc:docMk/>
          <pc:sldMk cId="1185294650" sldId="318"/>
        </pc:sldMkLst>
        <pc:spChg chg="del">
          <ac:chgData name="Sabrina Khan" userId="6159dc3b-9e8f-4fca-8da8-687850da659c" providerId="ADAL" clId="{5C42C118-C2CB-41FE-AA4C-711428B54702}" dt="2025-10-23T14:58:11.114" v="923" actId="478"/>
          <ac:spMkLst>
            <pc:docMk/>
            <pc:sldMk cId="1185294650" sldId="318"/>
            <ac:spMk id="2" creationId="{04942DCF-B960-6EF9-FC17-D995F757B966}"/>
          </ac:spMkLst>
        </pc:spChg>
        <pc:spChg chg="mod">
          <ac:chgData name="Sabrina Khan" userId="6159dc3b-9e8f-4fca-8da8-687850da659c" providerId="ADAL" clId="{5C42C118-C2CB-41FE-AA4C-711428B54702}" dt="2025-10-23T14:58:47.537" v="935" actId="27636"/>
          <ac:spMkLst>
            <pc:docMk/>
            <pc:sldMk cId="1185294650" sldId="318"/>
            <ac:spMk id="3" creationId="{B924EAF4-74C5-D4B3-8BD9-9DF2936C59DE}"/>
          </ac:spMkLst>
        </pc:spChg>
        <pc:spChg chg="del">
          <ac:chgData name="Sabrina Khan" userId="6159dc3b-9e8f-4fca-8da8-687850da659c" providerId="ADAL" clId="{5C42C118-C2CB-41FE-AA4C-711428B54702}" dt="2025-10-23T14:58:43.058" v="932" actId="478"/>
          <ac:spMkLst>
            <pc:docMk/>
            <pc:sldMk cId="1185294650" sldId="318"/>
            <ac:spMk id="4" creationId="{3F97CA00-2442-AB64-A9C2-AC8D6D4DE1CF}"/>
          </ac:spMkLst>
        </pc:spChg>
        <pc:spChg chg="del">
          <ac:chgData name="Sabrina Khan" userId="6159dc3b-9e8f-4fca-8da8-687850da659c" providerId="ADAL" clId="{5C42C118-C2CB-41FE-AA4C-711428B54702}" dt="2025-10-23T14:58:45.363" v="933" actId="478"/>
          <ac:spMkLst>
            <pc:docMk/>
            <pc:sldMk cId="1185294650" sldId="318"/>
            <ac:spMk id="5" creationId="{80DFC76F-E682-2A1B-C568-C2CB36D7DCA9}"/>
          </ac:spMkLst>
        </pc:spChg>
      </pc:sldChg>
      <pc:sldChg chg="delSp modSp new mod setBg">
        <pc:chgData name="Sabrina Khan" userId="6159dc3b-9e8f-4fca-8da8-687850da659c" providerId="ADAL" clId="{5C42C118-C2CB-41FE-AA4C-711428B54702}" dt="2025-10-23T15:02:35.006" v="966"/>
        <pc:sldMkLst>
          <pc:docMk/>
          <pc:sldMk cId="1852614104" sldId="319"/>
        </pc:sldMkLst>
        <pc:spChg chg="del">
          <ac:chgData name="Sabrina Khan" userId="6159dc3b-9e8f-4fca-8da8-687850da659c" providerId="ADAL" clId="{5C42C118-C2CB-41FE-AA4C-711428B54702}" dt="2025-10-23T14:58:56.988" v="937" actId="478"/>
          <ac:spMkLst>
            <pc:docMk/>
            <pc:sldMk cId="1852614104" sldId="319"/>
            <ac:spMk id="2" creationId="{14E19217-DD81-8093-D1B0-A60CE3C84F14}"/>
          </ac:spMkLst>
        </pc:spChg>
        <pc:spChg chg="mod">
          <ac:chgData name="Sabrina Khan" userId="6159dc3b-9e8f-4fca-8da8-687850da659c" providerId="ADAL" clId="{5C42C118-C2CB-41FE-AA4C-711428B54702}" dt="2025-10-23T14:59:37.079" v="946" actId="27636"/>
          <ac:spMkLst>
            <pc:docMk/>
            <pc:sldMk cId="1852614104" sldId="319"/>
            <ac:spMk id="3" creationId="{53D1DCB1-6525-27B6-D8B7-558F49AABEA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23/10/2025</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23/10/2025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2</a:t>
            </a:fld>
            <a:endParaRPr lang="en-GB"/>
          </a:p>
        </p:txBody>
      </p:sp>
    </p:spTree>
    <p:extLst>
      <p:ext uri="{BB962C8B-B14F-4D97-AF65-F5344CB8AC3E}">
        <p14:creationId xmlns:p14="http://schemas.microsoft.com/office/powerpoint/2010/main" val="1913621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3</a:t>
            </a:fld>
            <a:endParaRPr lang="en-GB"/>
          </a:p>
        </p:txBody>
      </p:sp>
    </p:spTree>
    <p:extLst>
      <p:ext uri="{BB962C8B-B14F-4D97-AF65-F5344CB8AC3E}">
        <p14:creationId xmlns:p14="http://schemas.microsoft.com/office/powerpoint/2010/main" val="317965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4</a:t>
            </a:fld>
            <a:endParaRPr lang="en-GB"/>
          </a:p>
        </p:txBody>
      </p:sp>
    </p:spTree>
    <p:extLst>
      <p:ext uri="{BB962C8B-B14F-4D97-AF65-F5344CB8AC3E}">
        <p14:creationId xmlns:p14="http://schemas.microsoft.com/office/powerpoint/2010/main" val="2503392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5</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6</a:t>
            </a:fld>
            <a:endParaRPr lang="en-GB"/>
          </a:p>
        </p:txBody>
      </p:sp>
    </p:spTree>
    <p:extLst>
      <p:ext uri="{BB962C8B-B14F-4D97-AF65-F5344CB8AC3E}">
        <p14:creationId xmlns:p14="http://schemas.microsoft.com/office/powerpoint/2010/main" val="3320612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7</a:t>
            </a:fld>
            <a:endParaRPr lang="en-GB"/>
          </a:p>
        </p:txBody>
      </p:sp>
    </p:spTree>
    <p:extLst>
      <p:ext uri="{BB962C8B-B14F-4D97-AF65-F5344CB8AC3E}">
        <p14:creationId xmlns:p14="http://schemas.microsoft.com/office/powerpoint/2010/main" val="1707915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8</a:t>
            </a:fld>
            <a:endParaRPr lang="en-GB"/>
          </a:p>
        </p:txBody>
      </p:sp>
    </p:spTree>
    <p:extLst>
      <p:ext uri="{BB962C8B-B14F-4D97-AF65-F5344CB8AC3E}">
        <p14:creationId xmlns:p14="http://schemas.microsoft.com/office/powerpoint/2010/main" val="709992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US" noProof="0"/>
              <a:t>Click to edit Master title style</a:t>
            </a:r>
            <a:endParaRPr lang="en-GB" noProof="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US" noProof="0"/>
              <a:t>Click to edit Master title style</a:t>
            </a:r>
            <a:endParaRPr lang="en-GB" noProof="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0.png"/><Relationship Id="rId5" Type="http://schemas.openxmlformats.org/officeDocument/2006/relationships/image" Target="../media/image9.gi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png"/><Relationship Id="rId5" Type="http://schemas.openxmlformats.org/officeDocument/2006/relationships/image" Target="../media/image1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1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1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1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image" Target="../media/image1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1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0.pn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0.pn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0.pn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0.pn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hyperlink" Target="https://thumbs.dreamstime.com/b/little-girl-looking-mirror-seeing-her-older-self-vector-cartoon-young-child-thinking-growing-274256362.jpg" TargetMode="External"/><Relationship Id="rId3" Type="http://schemas.openxmlformats.org/officeDocument/2006/relationships/hyperlink" Target="https://www.ageuk.org.uk/discover/2024/september/state-of-health-and-care-of-older-people-in-england-2024/?utm_source=chatgpt.com" TargetMode="External"/><Relationship Id="rId7" Type="http://schemas.openxmlformats.org/officeDocument/2006/relationships/hyperlink" Target="https://www.jmir.org/2025/1/e65385?utm_source=chatgpt.com" TargetMode="External"/><Relationship Id="rId2" Type="http://schemas.openxmlformats.org/officeDocument/2006/relationships/hyperlink" Target="https://www.ageuk.org.uk/" TargetMode="External"/><Relationship Id="rId1" Type="http://schemas.openxmlformats.org/officeDocument/2006/relationships/slideLayout" Target="../slideLayouts/slideLayout13.xml"/><Relationship Id="rId6" Type="http://schemas.openxmlformats.org/officeDocument/2006/relationships/hyperlink" Target="https://www.cqc.org.uk/publications/major-report/state-care/2023-2024/summary?utm_source=chatgpt.com" TargetMode="External"/><Relationship Id="rId11" Type="http://schemas.openxmlformats.org/officeDocument/2006/relationships/hyperlink" Target="https://t4.ftcdn.net/jpg/15/29/76/65/360_F_1529766548_7YDLeSDqGojNW1D7dFuClsQDwxKbmINO.jpg" TargetMode="External"/><Relationship Id="rId5" Type="http://schemas.openxmlformats.org/officeDocument/2006/relationships/hyperlink" Target="https://www.alzheimers.org.uk/" TargetMode="External"/><Relationship Id="rId10" Type="http://schemas.openxmlformats.org/officeDocument/2006/relationships/hyperlink" Target="https://img.freepik.com/free-vector/flat-hand-drawn-seniors-using-technology-illustration_23-2148829929.jpg?semt=ais_hybrid&amp;w=740&amp;q=80" TargetMode="External"/><Relationship Id="rId4" Type="http://schemas.openxmlformats.org/officeDocument/2006/relationships/hyperlink" Target="https://www.ageuk.org.uk/latest-press/articles/age-uk-warns-22.4-million-digitally-excluded-older-people-are-at-risk-of-being-left-behind-in-an-increasingly-digital-world/?utm_source=chatgpt.com" TargetMode="External"/><Relationship Id="rId9" Type="http://schemas.openxmlformats.org/officeDocument/2006/relationships/hyperlink" Target="https://thumbs.dreamstime.com/b/happy-senior-woman-jumping-excitement-vector-cartoon-active-female-pensioner-feeling-carefree-190528617.jpg"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statistics/adult-social-care-in-england-monthly-statistics-march-2024" TargetMode="External"/><Relationship Id="rId13" Type="http://schemas.openxmlformats.org/officeDocument/2006/relationships/hyperlink" Target="https://www.ons.gov.uk/peoplepopulationandcommunity/birthsdeathsandmarriages/ageing" TargetMode="External"/><Relationship Id="rId3" Type="http://schemas.openxmlformats.org/officeDocument/2006/relationships/hyperlink" Target="https://www.kingsfund.org.uk/insight-and-analysis/long-reads/exclusion-inclusion-digital-health-care?utm_source=chatgpt.com" TargetMode="External"/><Relationship Id="rId7" Type="http://schemas.openxmlformats.org/officeDocument/2006/relationships/hyperlink" Target="https://www.nhs.uk/" TargetMode="External"/><Relationship Id="rId12" Type="http://schemas.openxmlformats.org/officeDocument/2006/relationships/hyperlink" Target="https://www.ons.gov.uk/" TargetMode="External"/><Relationship Id="rId2" Type="http://schemas.openxmlformats.org/officeDocument/2006/relationships/hyperlink" Target="https://www.kingsfund.org.uk/insight-and-analysis/data-and-charts/key-facts-figures-adult-social-care?utm_source=chatgpt.com" TargetMode="External"/><Relationship Id="rId1" Type="http://schemas.openxmlformats.org/officeDocument/2006/relationships/slideLayout" Target="../slideLayouts/slideLayout13.xml"/><Relationship Id="rId6" Type="http://schemas.openxmlformats.org/officeDocument/2006/relationships/hyperlink" Target="https://www.vectorstock.com/royalty-free-vector/elderly-cartoon-group-friends-vector-17627495?utm_source=chatgpt.com" TargetMode="External"/><Relationship Id="rId11" Type="http://schemas.openxmlformats.org/officeDocument/2006/relationships/hyperlink" Target="https://www.dreamstime.com/d-cartoon-happy-elderly-people-using-smartphones-cheerful-d-cartoon-style-illustration-showing-elderly-men-women-actively-image384472128" TargetMode="External"/><Relationship Id="rId5" Type="http://schemas.openxmlformats.org/officeDocument/2006/relationships/hyperlink" Target="https://www.vecteezy.com/vector-art/4661500-elderly-people-design-concept-technology" TargetMode="External"/><Relationship Id="rId10" Type="http://schemas.openxmlformats.org/officeDocument/2006/relationships/hyperlink" Target="https://www.nice.org.uk/" TargetMode="External"/><Relationship Id="rId4" Type="http://schemas.openxmlformats.org/officeDocument/2006/relationships/hyperlink" Target="https://www.legislation.gov.uk/" TargetMode="External"/><Relationship Id="rId9" Type="http://schemas.openxmlformats.org/officeDocument/2006/relationships/hyperlink" Target="https://www.england.nhs.uk/long-read/case-study-improving-care-home-residents-wellbeing-through-digital-technology-south-devon-and-torbay/" TargetMode="External"/><Relationship Id="rId14" Type="http://schemas.openxmlformats.org/officeDocument/2006/relationships/hyperlink" Target="https://www.shutterstock.com/image-vector/assistance-old-men-women-set-260nw-2501749499.jp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eliveincarecompany.co.uk/care-guides/elderly-technology-problems/?utm_source=chatgpt.com" TargetMode="External"/><Relationship Id="rId2" Type="http://schemas.openxmlformats.org/officeDocument/2006/relationships/hyperlink" Target="https://www.theaccessgroup.com/en-gb/blog/hsc-technology-in-care-homes/?utm_source=chatgpt.com" TargetMode="External"/><Relationship Id="rId1" Type="http://schemas.openxmlformats.org/officeDocument/2006/relationships/slideLayout" Target="../slideLayouts/slideLayout13.xml"/><Relationship Id="rId6" Type="http://schemas.openxmlformats.org/officeDocument/2006/relationships/hyperlink" Target="https://www.visiting-angels.co.uk/middlesex/blog/technology-and-home-care-the-future-of-aging-in-place-visiting-angels-middlesex/?utm_source=chatgpt.com" TargetMode="External"/><Relationship Id="rId5" Type="http://schemas.openxmlformats.org/officeDocument/2006/relationships/hyperlink" Target="https://static.vecteezy.com/system/resources/thumbnails/010/226/271/small/elderly-care-services-hand-drawn-cartoon-flat-illustration-with-caregiver-nursing-home-assisted-living-and-support-design-vector.jpg" TargetMode="External"/><Relationship Id="rId4" Type="http://schemas.openxmlformats.org/officeDocument/2006/relationships/hyperlink" Target="https://www.thetimes.co.uk/article/domestic-robots-help-care-for-vulnerable-patients-cm3l2d6g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823857" y="1901952"/>
            <a:ext cx="4844143" cy="2387600"/>
          </a:xfrm>
        </p:spPr>
        <p:txBody>
          <a:bodyPr rtlCol="0">
            <a:noAutofit/>
          </a:bodyPr>
          <a:lstStyle/>
          <a:p>
            <a:pPr lvl="0"/>
            <a:br>
              <a:rPr lang="en-GB" sz="2400" dirty="0">
                <a:latin typeface="Calibri" panose="020F0502020204030204" pitchFamily="34" charset="0"/>
                <a:ea typeface="Calibri" panose="020F0502020204030204" pitchFamily="34" charset="0"/>
                <a:cs typeface="Calibri" panose="020F0502020204030204" pitchFamily="34" charset="0"/>
              </a:rPr>
            </a:br>
            <a:br>
              <a:rPr lang="en-GB" sz="2400" dirty="0">
                <a:latin typeface="Calibri" panose="020F0502020204030204" pitchFamily="34" charset="0"/>
                <a:ea typeface="Calibri" panose="020F0502020204030204" pitchFamily="34" charset="0"/>
                <a:cs typeface="Calibri" panose="020F0502020204030204" pitchFamily="34" charset="0"/>
              </a:rPr>
            </a:br>
            <a:r>
              <a:rPr lang="en-GB" sz="2400" dirty="0">
                <a:latin typeface="Calibri" panose="020F0502020204030204" pitchFamily="34" charset="0"/>
                <a:ea typeface="Calibri" panose="020F0502020204030204" pitchFamily="34" charset="0"/>
                <a:cs typeface="Calibri" panose="020F0502020204030204" pitchFamily="34" charset="0"/>
              </a:rPr>
              <a:t>Module Title and Code- BMHP6027 - Empowering the Older Person</a:t>
            </a:r>
            <a:br>
              <a:rPr lang="en-GB" sz="2400" dirty="0">
                <a:latin typeface="Calibri" panose="020F0502020204030204" pitchFamily="34" charset="0"/>
                <a:ea typeface="Calibri" panose="020F0502020204030204" pitchFamily="34" charset="0"/>
                <a:cs typeface="Calibri" panose="020F0502020204030204" pitchFamily="34" charset="0"/>
              </a:rPr>
            </a:br>
            <a:r>
              <a:rPr lang="en-GB" sz="2400" dirty="0">
                <a:latin typeface="Calibri" panose="020F0502020204030204" pitchFamily="34" charset="0"/>
                <a:ea typeface="Calibri" panose="020F0502020204030204" pitchFamily="34" charset="0"/>
                <a:cs typeface="Calibri" panose="020F0502020204030204" pitchFamily="34" charset="0"/>
              </a:rPr>
              <a:t>Your Name and Student ID Sabrina khan 2221348</a:t>
            </a:r>
            <a:br>
              <a:rPr lang="en-GB" sz="2400" dirty="0">
                <a:latin typeface="Calibri" panose="020F0502020204030204" pitchFamily="34" charset="0"/>
                <a:ea typeface="Calibri" panose="020F0502020204030204" pitchFamily="34" charset="0"/>
                <a:cs typeface="Calibri" panose="020F0502020204030204" pitchFamily="34" charset="0"/>
              </a:rPr>
            </a:br>
            <a:r>
              <a:rPr lang="en-GB" sz="2400" dirty="0">
                <a:latin typeface="Calibri" panose="020F0502020204030204" pitchFamily="34" charset="0"/>
                <a:ea typeface="Calibri" panose="020F0502020204030204" pitchFamily="34" charset="0"/>
                <a:cs typeface="Calibri" panose="020F0502020204030204" pitchFamily="34" charset="0"/>
              </a:rPr>
              <a:t>Date of Presentation:  26/10/2025</a:t>
            </a:r>
            <a:br>
              <a:rPr lang="en-GB" sz="2400" dirty="0">
                <a:latin typeface="Calibri" panose="020F0502020204030204" pitchFamily="34" charset="0"/>
                <a:ea typeface="Calibri" panose="020F0502020204030204" pitchFamily="34" charset="0"/>
                <a:cs typeface="Calibri" panose="020F0502020204030204" pitchFamily="34" charset="0"/>
              </a:rPr>
            </a:br>
            <a:r>
              <a:rPr lang="en-GB" sz="2400" dirty="0">
                <a:latin typeface="Calibri" panose="020F0502020204030204" pitchFamily="34" charset="0"/>
                <a:ea typeface="Calibri" panose="020F0502020204030204" pitchFamily="34" charset="0"/>
                <a:cs typeface="Calibri" panose="020F0502020204030204" pitchFamily="34" charset="0"/>
              </a:rPr>
              <a:t>Name of Lecturer: Zakkiyah Ahmed</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028" name="Picture 4" descr="72 Senior Citizens Gifs ideas to save today | senior citizen, painting,  animation and more">
            <a:extLst>
              <a:ext uri="{FF2B5EF4-FFF2-40B4-BE49-F238E27FC236}">
                <a16:creationId xmlns:a16="http://schemas.microsoft.com/office/drawing/2014/main" id="{93736C76-FC54-5CC0-56AE-F5FD5B20877A}"/>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t="17922" b="17922"/>
          <a:stretch>
            <a:fillRect/>
          </a:stretch>
        </p:blipFill>
        <p:spPr bwMode="auto">
          <a:xfrm>
            <a:off x="1393825" y="1143000"/>
            <a:ext cx="4234089" cy="4637314"/>
          </a:xfrm>
          <a:prstGeom prst="rect">
            <a:avLst/>
          </a:prstGeom>
          <a:noFill/>
          <a:extLst>
            <a:ext uri="{909E8E84-426E-40DD-AFC4-6F175D3DCCD1}">
              <a14:hiddenFill xmlns:a14="http://schemas.microsoft.com/office/drawing/2010/main">
                <a:solidFill>
                  <a:srgbClr val="FFFFFF"/>
                </a:solidFill>
              </a14:hiddenFill>
            </a:ext>
          </a:extLst>
        </p:spPr>
      </p:pic>
      <p:pic>
        <p:nvPicPr>
          <p:cNvPr id="15" name="Audio 14">
            <a:hlinkClick r:id="" action="ppaction://media"/>
            <a:extLst>
              <a:ext uri="{FF2B5EF4-FFF2-40B4-BE49-F238E27FC236}">
                <a16:creationId xmlns:a16="http://schemas.microsoft.com/office/drawing/2014/main" id="{FFC3E16B-CB58-4565-0C92-2F6BABC4CC8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6180162"/>
      </p:ext>
    </p:extLst>
  </p:cSld>
  <p:clrMapOvr>
    <a:masterClrMapping/>
  </p:clrMapOvr>
  <mc:AlternateContent xmlns:mc="http://schemas.openxmlformats.org/markup-compatibility/2006" xmlns:p14="http://schemas.microsoft.com/office/powerpoint/2010/main">
    <mc:Choice Requires="p14">
      <p:transition spd="slow" p14:dur="2000" advTm="25524"/>
    </mc:Choice>
    <mc:Fallback xmlns="">
      <p:transition spd="slow" advTm="25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55F77CBB-7E0A-452C-B294-CE85EADCD6E2}"/>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4038600" y="6356350"/>
            <a:ext cx="4114800" cy="365125"/>
          </a:xfrm>
        </p:spPr>
        <p:txBody>
          <a:bodyPr rtlCol="0"/>
          <a:lstStyle/>
          <a:p>
            <a:pPr rtl="0"/>
            <a:r>
              <a:rPr lang="en-GB"/>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a:t>2</a:t>
            </a:fld>
            <a:endParaRPr lang="en-GB"/>
          </a:p>
        </p:txBody>
      </p:sp>
      <p:pic>
        <p:nvPicPr>
          <p:cNvPr id="2060" name="Picture 12" descr="Holding Hands Old Images – Browse 498 ...">
            <a:extLst>
              <a:ext uri="{FF2B5EF4-FFF2-40B4-BE49-F238E27FC236}">
                <a16:creationId xmlns:a16="http://schemas.microsoft.com/office/drawing/2014/main" id="{9AB1BFF3-024B-C8E9-DD5D-19380E8D5BDA}"/>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t="15973" b="15973"/>
          <a:stretch>
            <a:fillRect/>
          </a:stretch>
        </p:blipFill>
        <p:spPr bwMode="auto">
          <a:xfrm>
            <a:off x="7903028" y="777240"/>
            <a:ext cx="3380667" cy="5303520"/>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54AB96BD-4E57-AA8F-C7BB-58BC7075D997}"/>
              </a:ext>
            </a:extLst>
          </p:cNvPr>
          <p:cNvSpPr txBox="1"/>
          <p:nvPr/>
        </p:nvSpPr>
        <p:spPr>
          <a:xfrm>
            <a:off x="1031966" y="992088"/>
            <a:ext cx="6552474" cy="830997"/>
          </a:xfrm>
          <a:prstGeom prst="rect">
            <a:avLst/>
          </a:prstGeom>
          <a:noFill/>
        </p:spPr>
        <p:txBody>
          <a:bodyPr wrap="square" rtlCol="0">
            <a:spAutoFit/>
          </a:bodyPr>
          <a:lstStyle/>
          <a:p>
            <a:r>
              <a:rPr lang="en-US" sz="1200" dirty="0"/>
              <a:t>The purpose of this presentation is to explore how we can empower older people within health and social care settings. I will discuss what ageing means, review relevant theories, evaluate how care and support are delivered, and consider how policies, legislation, and technology can promote independence, dignity, and quality of life for older adults.</a:t>
            </a:r>
          </a:p>
        </p:txBody>
      </p:sp>
      <p:sp>
        <p:nvSpPr>
          <p:cNvPr id="23" name="TextBox 22">
            <a:extLst>
              <a:ext uri="{FF2B5EF4-FFF2-40B4-BE49-F238E27FC236}">
                <a16:creationId xmlns:a16="http://schemas.microsoft.com/office/drawing/2014/main" id="{D7437C77-6240-58E9-28F3-535026DA2231}"/>
              </a:ext>
            </a:extLst>
          </p:cNvPr>
          <p:cNvSpPr txBox="1"/>
          <p:nvPr/>
        </p:nvSpPr>
        <p:spPr>
          <a:xfrm>
            <a:off x="1031966" y="1922670"/>
            <a:ext cx="6299200" cy="1938992"/>
          </a:xfrm>
          <a:prstGeom prst="rect">
            <a:avLst/>
          </a:prstGeom>
          <a:noFill/>
        </p:spPr>
        <p:txBody>
          <a:bodyPr wrap="square" rtlCol="0">
            <a:spAutoFit/>
          </a:bodyPr>
          <a:lstStyle/>
          <a:p>
            <a:r>
              <a:rPr lang="en-US" sz="1200" dirty="0"/>
              <a:t>Ageing is a natural and continuous process that involves physical, psychological, and social changes over time.</a:t>
            </a:r>
            <a:br>
              <a:rPr lang="en-US" sz="1200" dirty="0"/>
            </a:br>
            <a:r>
              <a:rPr lang="en-US" sz="1200" dirty="0"/>
              <a:t>From a biological perspective, ageing can be understood through different theories:</a:t>
            </a:r>
          </a:p>
          <a:p>
            <a:r>
              <a:rPr lang="en-US" sz="1200" dirty="0"/>
              <a:t>Genetic Theory suggests that ageing is programmed into our genes and follows a biological timetable.</a:t>
            </a:r>
          </a:p>
          <a:p>
            <a:r>
              <a:rPr lang="en-US" sz="1200" dirty="0"/>
              <a:t>Wear and Tear Theory proposes that ageing occurs due to gradual damage to cells and tissues from everyday use, stress, and environmental factors.</a:t>
            </a:r>
          </a:p>
          <a:p>
            <a:r>
              <a:rPr lang="en-US" sz="1200" dirty="0"/>
              <a:t>These theories help us understand the challenges older adults may face, such as declining physical health, changes in cognition, and increased vulnerability  all of which influence the type of care and empowerment strategies needed.</a:t>
            </a:r>
          </a:p>
        </p:txBody>
      </p:sp>
      <p:sp>
        <p:nvSpPr>
          <p:cNvPr id="24" name="TextBox 23">
            <a:extLst>
              <a:ext uri="{FF2B5EF4-FFF2-40B4-BE49-F238E27FC236}">
                <a16:creationId xmlns:a16="http://schemas.microsoft.com/office/drawing/2014/main" id="{1A44C491-086A-6ACB-F063-EDB7F26DA9E0}"/>
              </a:ext>
            </a:extLst>
          </p:cNvPr>
          <p:cNvSpPr txBox="1"/>
          <p:nvPr/>
        </p:nvSpPr>
        <p:spPr>
          <a:xfrm>
            <a:off x="988133" y="3911717"/>
            <a:ext cx="6299200" cy="1938992"/>
          </a:xfrm>
          <a:prstGeom prst="rect">
            <a:avLst/>
          </a:prstGeom>
          <a:noFill/>
        </p:spPr>
        <p:txBody>
          <a:bodyPr wrap="square" rtlCol="0">
            <a:spAutoFit/>
          </a:bodyPr>
          <a:lstStyle/>
          <a:p>
            <a:r>
              <a:rPr lang="en-US" sz="1200" dirty="0"/>
              <a:t>This presentation will cover:</a:t>
            </a:r>
          </a:p>
          <a:p>
            <a:r>
              <a:rPr lang="en-US" sz="1200" dirty="0"/>
              <a:t>Evaluation of Care: Examining how care practices can either promote or restrict empowerment.</a:t>
            </a:r>
          </a:p>
          <a:p>
            <a:r>
              <a:rPr lang="en-US" sz="1200" dirty="0"/>
              <a:t>Theories of Ageing: Exploring how psychological and social theories inform person-</a:t>
            </a:r>
            <a:r>
              <a:rPr lang="en-US" sz="1200" dirty="0" err="1"/>
              <a:t>centred</a:t>
            </a:r>
            <a:r>
              <a:rPr lang="en-US" sz="1200" dirty="0"/>
              <a:t> approaches.</a:t>
            </a:r>
          </a:p>
          <a:p>
            <a:r>
              <a:rPr lang="en-US" sz="1200" dirty="0"/>
              <a:t>Policies and Legislation: Looking at key frameworks such as the Care Act 2014 and Equality Act 2010.</a:t>
            </a:r>
          </a:p>
          <a:p>
            <a:r>
              <a:rPr lang="en-US" sz="1200" dirty="0"/>
              <a:t>Technological Innovations: Considering how assistive technology and digital health tools support independence.</a:t>
            </a:r>
          </a:p>
          <a:p>
            <a:r>
              <a:rPr lang="en-US" sz="1200" dirty="0"/>
              <a:t>Case Studies and Recommendations: Reviewing real-life examples of empowering practice and suggesting ways to improve outcomes for older adults.</a:t>
            </a:r>
          </a:p>
        </p:txBody>
      </p:sp>
      <p:pic>
        <p:nvPicPr>
          <p:cNvPr id="12" name="Audio 11">
            <a:hlinkClick r:id="" action="ppaction://media"/>
            <a:extLst>
              <a:ext uri="{FF2B5EF4-FFF2-40B4-BE49-F238E27FC236}">
                <a16:creationId xmlns:a16="http://schemas.microsoft.com/office/drawing/2014/main" id="{BB3A5347-F5E4-0414-A338-43DC66E51D9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2026059"/>
      </p:ext>
    </p:extLst>
  </p:cSld>
  <p:clrMapOvr>
    <a:masterClrMapping/>
  </p:clrMapOvr>
  <mc:AlternateContent xmlns:mc="http://schemas.openxmlformats.org/markup-compatibility/2006" xmlns:p14="http://schemas.microsoft.com/office/powerpoint/2010/main">
    <mc:Choice Requires="p14">
      <p:transition spd="slow" p14:dur="2000" advTm="113403"/>
    </mc:Choice>
    <mc:Fallback xmlns="">
      <p:transition spd="slow" advTm="113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39FF936-8D81-42BA-AE11-83A5B33666F3}"/>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4038600" y="6356350"/>
            <a:ext cx="4114800" cy="365125"/>
          </a:xfrm>
        </p:spPr>
        <p:txBody>
          <a:bodyPr rtlCol="0"/>
          <a:lstStyle/>
          <a:p>
            <a:pPr rtl="0"/>
            <a:r>
              <a:rPr lang="en-GB"/>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3</a:t>
            </a:fld>
            <a:endParaRPr lang="en-GB"/>
          </a:p>
        </p:txBody>
      </p:sp>
      <p:sp>
        <p:nvSpPr>
          <p:cNvPr id="7" name="Title 6">
            <a:extLst>
              <a:ext uri="{FF2B5EF4-FFF2-40B4-BE49-F238E27FC236}">
                <a16:creationId xmlns:a16="http://schemas.microsoft.com/office/drawing/2014/main" id="{77A2BA4B-52E2-24B7-5C8C-2F60A08AEFDA}"/>
              </a:ext>
            </a:extLst>
          </p:cNvPr>
          <p:cNvSpPr>
            <a:spLocks noGrp="1"/>
          </p:cNvSpPr>
          <p:nvPr>
            <p:ph type="title"/>
          </p:nvPr>
        </p:nvSpPr>
        <p:spPr>
          <a:xfrm>
            <a:off x="838200" y="707029"/>
            <a:ext cx="4566920" cy="640080"/>
          </a:xfrm>
        </p:spPr>
        <p:txBody>
          <a:bodyPr>
            <a:normAutofit fontScale="90000"/>
          </a:bodyPr>
          <a:lstStyle/>
          <a:p>
            <a:r>
              <a:rPr lang="en-GB" dirty="0"/>
              <a:t>The ageing population: setting the scene</a:t>
            </a:r>
          </a:p>
        </p:txBody>
      </p:sp>
      <p:sp>
        <p:nvSpPr>
          <p:cNvPr id="44" name="TextBox 43">
            <a:extLst>
              <a:ext uri="{FF2B5EF4-FFF2-40B4-BE49-F238E27FC236}">
                <a16:creationId xmlns:a16="http://schemas.microsoft.com/office/drawing/2014/main" id="{7216CC60-ADCE-398F-5FAD-53EA21C3A189}"/>
              </a:ext>
            </a:extLst>
          </p:cNvPr>
          <p:cNvSpPr txBox="1"/>
          <p:nvPr/>
        </p:nvSpPr>
        <p:spPr>
          <a:xfrm>
            <a:off x="330200" y="2692400"/>
            <a:ext cx="2372360" cy="3539430"/>
          </a:xfrm>
          <a:prstGeom prst="rect">
            <a:avLst/>
          </a:prstGeom>
          <a:noFill/>
        </p:spPr>
        <p:txBody>
          <a:bodyPr wrap="square" rtlCol="0">
            <a:spAutoFit/>
          </a:bodyPr>
          <a:lstStyle/>
          <a:p>
            <a:pPr>
              <a:buNone/>
            </a:pPr>
            <a:r>
              <a:rPr lang="en-US" sz="1400" b="1" dirty="0"/>
              <a:t>Significance</a:t>
            </a:r>
            <a:endParaRPr lang="en-US" sz="1400" dirty="0"/>
          </a:p>
          <a:p>
            <a:pPr>
              <a:buFont typeface="Arial" panose="020B0604020202020204" pitchFamily="34" charset="0"/>
              <a:buChar char="•"/>
            </a:pPr>
            <a:r>
              <a:rPr lang="en-US" sz="1400" dirty="0"/>
              <a:t>The UK population is ageing rapidly  in 2023, over 11 million people were aged 65 and over, representing around 19% of the total population (ONS, 2023).</a:t>
            </a:r>
          </a:p>
          <a:p>
            <a:pPr>
              <a:buFont typeface="Arial" panose="020B0604020202020204" pitchFamily="34" charset="0"/>
              <a:buChar char="•"/>
            </a:pPr>
            <a:r>
              <a:rPr lang="en-US" sz="1400" dirty="0"/>
              <a:t>By 2043, this is projected to rise to around 24%, with more people living into their 80s and 90s (ONS, 2023).</a:t>
            </a:r>
          </a:p>
          <a:p>
            <a:pPr>
              <a:buFont typeface="Arial" panose="020B0604020202020204" pitchFamily="34" charset="0"/>
              <a:buChar char="•"/>
            </a:pPr>
            <a:r>
              <a:rPr lang="en-US" sz="1400" dirty="0"/>
              <a:t>This demographic shift increases pressure on health and social care services, housing, and community support.</a:t>
            </a:r>
          </a:p>
        </p:txBody>
      </p:sp>
      <p:sp>
        <p:nvSpPr>
          <p:cNvPr id="45" name="TextBox 44">
            <a:extLst>
              <a:ext uri="{FF2B5EF4-FFF2-40B4-BE49-F238E27FC236}">
                <a16:creationId xmlns:a16="http://schemas.microsoft.com/office/drawing/2014/main" id="{7A87EFE3-B9EA-62AD-F4E3-61FC97EB9764}"/>
              </a:ext>
            </a:extLst>
          </p:cNvPr>
          <p:cNvSpPr txBox="1"/>
          <p:nvPr/>
        </p:nvSpPr>
        <p:spPr>
          <a:xfrm>
            <a:off x="3500120" y="3077825"/>
            <a:ext cx="3657600" cy="2893100"/>
          </a:xfrm>
          <a:prstGeom prst="rect">
            <a:avLst/>
          </a:prstGeom>
          <a:noFill/>
        </p:spPr>
        <p:txBody>
          <a:bodyPr wrap="square" rtlCol="0">
            <a:spAutoFit/>
          </a:bodyPr>
          <a:lstStyle/>
          <a:p>
            <a:r>
              <a:rPr lang="en-US" sz="1400" b="1" dirty="0"/>
              <a:t>Current Context: Care Needs</a:t>
            </a:r>
            <a:endParaRPr lang="en-US" sz="1400" dirty="0"/>
          </a:p>
          <a:p>
            <a:r>
              <a:rPr lang="en-US" sz="1400" b="1" dirty="0"/>
              <a:t>Physical: </a:t>
            </a:r>
            <a:r>
              <a:rPr lang="en-US" sz="1400" dirty="0"/>
              <a:t>Chronic conditions such as arthritis, diabetes, cardiovascular disease, and mobility challenges are more common with age (NHS, 2024).</a:t>
            </a:r>
          </a:p>
          <a:p>
            <a:r>
              <a:rPr lang="en-US" sz="1400" b="1" dirty="0"/>
              <a:t>Emotional and Social: </a:t>
            </a:r>
            <a:r>
              <a:rPr lang="en-US" sz="1400" dirty="0"/>
              <a:t>Many older adults experience loneliness and social isolation, particularly those living alone or with limited mobility (Age UK, 2023).</a:t>
            </a:r>
          </a:p>
          <a:p>
            <a:r>
              <a:rPr lang="en-US" sz="1400" b="1" dirty="0"/>
              <a:t>Psychological: </a:t>
            </a:r>
            <a:r>
              <a:rPr lang="en-US" sz="1400" dirty="0"/>
              <a:t>Cognitive decline and dementia are key issues; over 944,000 people are currently living with dementia in the UK (Alzheimer’s Society, 2024).</a:t>
            </a:r>
          </a:p>
        </p:txBody>
      </p:sp>
      <p:sp>
        <p:nvSpPr>
          <p:cNvPr id="46" name="TextBox 45">
            <a:extLst>
              <a:ext uri="{FF2B5EF4-FFF2-40B4-BE49-F238E27FC236}">
                <a16:creationId xmlns:a16="http://schemas.microsoft.com/office/drawing/2014/main" id="{41C70257-B6AD-0EE3-6752-9EDECDC9FE6C}"/>
              </a:ext>
            </a:extLst>
          </p:cNvPr>
          <p:cNvSpPr txBox="1"/>
          <p:nvPr/>
        </p:nvSpPr>
        <p:spPr>
          <a:xfrm>
            <a:off x="7797800" y="3331388"/>
            <a:ext cx="3556000" cy="3108543"/>
          </a:xfrm>
          <a:prstGeom prst="rect">
            <a:avLst/>
          </a:prstGeom>
          <a:noFill/>
        </p:spPr>
        <p:txBody>
          <a:bodyPr wrap="square" rtlCol="0">
            <a:spAutoFit/>
          </a:bodyPr>
          <a:lstStyle/>
          <a:p>
            <a:r>
              <a:rPr lang="en-US" sz="1400" b="1" dirty="0"/>
              <a:t>Importance of Innovation, Empowerment &amp; Policy</a:t>
            </a:r>
            <a:endParaRPr lang="en-US" sz="1400" dirty="0"/>
          </a:p>
          <a:p>
            <a:r>
              <a:rPr lang="en-US" sz="1400" dirty="0"/>
              <a:t>Innovation (e.g., assistive technology, telehealth, and smart homes) can enhance independence and reduce hospital admissions.</a:t>
            </a:r>
          </a:p>
          <a:p>
            <a:r>
              <a:rPr lang="en-US" sz="1400" dirty="0"/>
              <a:t>Empowerment through person-</a:t>
            </a:r>
            <a:r>
              <a:rPr lang="en-US" sz="1400" dirty="0" err="1"/>
              <a:t>centred</a:t>
            </a:r>
            <a:r>
              <a:rPr lang="en-US" sz="1400" dirty="0"/>
              <a:t> care promotes dignity, choice, and improved quality of life (NICE, 2023).</a:t>
            </a:r>
          </a:p>
          <a:p>
            <a:r>
              <a:rPr lang="en-US" sz="1400" dirty="0"/>
              <a:t>Policy frameworks such as the </a:t>
            </a:r>
            <a:r>
              <a:rPr lang="en-US" sz="1400" i="1" dirty="0"/>
              <a:t>Care Act 2014</a:t>
            </a:r>
            <a:r>
              <a:rPr lang="en-US" sz="1400" dirty="0"/>
              <a:t> and the </a:t>
            </a:r>
            <a:r>
              <a:rPr lang="en-US" sz="1400" i="1" dirty="0"/>
              <a:t>NHS Long Term Plan (2019)</a:t>
            </a:r>
            <a:r>
              <a:rPr lang="en-US" sz="1400" dirty="0"/>
              <a:t> emphasise prevention, integration, and supporting people to live well at home for longer.</a:t>
            </a:r>
          </a:p>
        </p:txBody>
      </p:sp>
      <p:pic>
        <p:nvPicPr>
          <p:cNvPr id="1026" name="Picture 2" descr="Old People Cartoon Vector Images (over 48,000)">
            <a:extLst>
              <a:ext uri="{FF2B5EF4-FFF2-40B4-BE49-F238E27FC236}">
                <a16:creationId xmlns:a16="http://schemas.microsoft.com/office/drawing/2014/main" id="{069C3EC5-4ECF-8DE5-B707-B66FB1AF88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6920" y="181591"/>
            <a:ext cx="5547360" cy="2386288"/>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061897C9-4DBF-B473-772A-75BD719A1D72}"/>
              </a:ext>
            </a:extLst>
          </p:cNvPr>
          <p:cNvSpPr txBox="1"/>
          <p:nvPr/>
        </p:nvSpPr>
        <p:spPr>
          <a:xfrm>
            <a:off x="8971280" y="2638186"/>
            <a:ext cx="1854200" cy="307777"/>
          </a:xfrm>
          <a:prstGeom prst="rect">
            <a:avLst/>
          </a:prstGeom>
          <a:noFill/>
        </p:spPr>
        <p:txBody>
          <a:bodyPr wrap="square" rtlCol="0">
            <a:spAutoFit/>
          </a:bodyPr>
          <a:lstStyle/>
          <a:p>
            <a:r>
              <a:rPr lang="en-GB" sz="1400" dirty="0"/>
              <a:t>(</a:t>
            </a:r>
            <a:r>
              <a:rPr lang="en-GB" sz="1200" dirty="0" err="1"/>
              <a:t>MicroOne</a:t>
            </a:r>
            <a:r>
              <a:rPr lang="en-GB" sz="1200" dirty="0"/>
              <a:t>, 2015)</a:t>
            </a:r>
          </a:p>
        </p:txBody>
      </p:sp>
      <p:pic>
        <p:nvPicPr>
          <p:cNvPr id="11" name="Audio 10">
            <a:hlinkClick r:id="" action="ppaction://media"/>
            <a:extLst>
              <a:ext uri="{FF2B5EF4-FFF2-40B4-BE49-F238E27FC236}">
                <a16:creationId xmlns:a16="http://schemas.microsoft.com/office/drawing/2014/main" id="{7026AEB7-C91F-45EA-A132-973F49156E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8866672"/>
      </p:ext>
    </p:extLst>
  </p:cSld>
  <p:clrMapOvr>
    <a:masterClrMapping/>
  </p:clrMapOvr>
  <mc:AlternateContent xmlns:mc="http://schemas.openxmlformats.org/markup-compatibility/2006" xmlns:p14="http://schemas.microsoft.com/office/powerpoint/2010/main">
    <mc:Choice Requires="p14">
      <p:transition spd="slow" p14:dur="2000" advTm="99915"/>
    </mc:Choice>
    <mc:Fallback xmlns="">
      <p:transition spd="slow" advTm="99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360680" y="391689"/>
            <a:ext cx="10515600" cy="640080"/>
          </a:xfrm>
        </p:spPr>
        <p:txBody>
          <a:bodyPr rtlCol="0">
            <a:normAutofit fontScale="90000"/>
          </a:bodyPr>
          <a:lstStyle/>
          <a:p>
            <a:pPr rtl="0"/>
            <a:r>
              <a:rPr lang="en-GB" dirty="0"/>
              <a:t>Theoretical Frameworks</a:t>
            </a:r>
          </a:p>
        </p:txBody>
      </p:sp>
      <p:sp>
        <p:nvSpPr>
          <p:cNvPr id="3" name="Date Placeholder 2">
            <a:extLst>
              <a:ext uri="{FF2B5EF4-FFF2-40B4-BE49-F238E27FC236}">
                <a16:creationId xmlns:a16="http://schemas.microsoft.com/office/drawing/2014/main" id="{72ACEAC8-9981-4A69-A3CD-BABCCC4776C4}"/>
              </a:ext>
            </a:extLst>
          </p:cNvPr>
          <p:cNvSpPr>
            <a:spLocks noGrp="1"/>
          </p:cNvSpPr>
          <p:nvPr>
            <p:ph type="dt" sz="half" idx="10"/>
          </p:nvPr>
        </p:nvSpPr>
        <p:spPr>
          <a:xfrm>
            <a:off x="838200" y="6356350"/>
            <a:ext cx="2743200" cy="365125"/>
          </a:xfrm>
        </p:spPr>
        <p:txBody>
          <a:bodyPr rtlCol="0"/>
          <a:lstStyle/>
          <a:p>
            <a:pPr rtl="0"/>
            <a:r>
              <a:rPr lang="en-GB" dirty="0"/>
              <a:t>20XX</a:t>
            </a:r>
          </a:p>
        </p:txBody>
      </p:sp>
      <p:sp>
        <p:nvSpPr>
          <p:cNvPr id="4" name="Footer Placeholder 3">
            <a:extLst>
              <a:ext uri="{FF2B5EF4-FFF2-40B4-BE49-F238E27FC236}">
                <a16:creationId xmlns:a16="http://schemas.microsoft.com/office/drawing/2014/main" id="{27164BDA-6240-43FA-897D-C5284AC3B0B3}"/>
              </a:ext>
            </a:extLst>
          </p:cNvPr>
          <p:cNvSpPr>
            <a:spLocks noGrp="1"/>
          </p:cNvSpPr>
          <p:nvPr>
            <p:ph type="ftr" sz="quarter" idx="11"/>
          </p:nvPr>
        </p:nvSpPr>
        <p:spPr>
          <a:xfrm>
            <a:off x="4038600" y="6356350"/>
            <a:ext cx="4114800" cy="365125"/>
          </a:xfrm>
        </p:spPr>
        <p:txBody>
          <a:bodyPr rtlCol="0"/>
          <a:lstStyle/>
          <a:p>
            <a:pPr rtl="0"/>
            <a:r>
              <a:rPr lang="en-GB" dirty="0"/>
              <a:t>Contoso business plan</a:t>
            </a:r>
          </a:p>
        </p:txBody>
      </p:sp>
      <p:sp>
        <p:nvSpPr>
          <p:cNvPr id="5" name="Slide Number Placeholder 4">
            <a:extLst>
              <a:ext uri="{FF2B5EF4-FFF2-40B4-BE49-F238E27FC236}">
                <a16:creationId xmlns:a16="http://schemas.microsoft.com/office/drawing/2014/main" id="{06B4E214-2330-4B23-B2DE-B23F90535ED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dirty="0"/>
          </a:p>
        </p:txBody>
      </p:sp>
      <p:sp>
        <p:nvSpPr>
          <p:cNvPr id="9" name="Rectangle 1">
            <a:extLst>
              <a:ext uri="{FF2B5EF4-FFF2-40B4-BE49-F238E27FC236}">
                <a16:creationId xmlns:a16="http://schemas.microsoft.com/office/drawing/2014/main" id="{1A1A7526-BE08-A806-74BF-01912B1892EA}"/>
              </a:ext>
            </a:extLst>
          </p:cNvPr>
          <p:cNvSpPr>
            <a:spLocks noChangeArrowheads="1"/>
          </p:cNvSpPr>
          <p:nvPr/>
        </p:nvSpPr>
        <p:spPr bwMode="auto">
          <a:xfrm>
            <a:off x="218440" y="1102611"/>
            <a:ext cx="609600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rPr>
              <a:t>Activity Theory (Havighurst &amp; Albrecht, 1953):</a:t>
            </a:r>
            <a:r>
              <a:rPr kumimoji="0" lang="en-US" altLang="en-US" sz="1400" b="0" i="0" u="none" strike="noStrike" cap="none" normalizeH="0" baseline="0" dirty="0">
                <a:ln>
                  <a:noFill/>
                </a:ln>
                <a:solidFill>
                  <a:schemeClr val="tx1"/>
                </a:solidFill>
                <a:effectLst/>
              </a:rPr>
              <a:t> Suggests that staying active, socially engaged, and maintaining roles enhances satisfaction and well-being in later life.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rPr>
              <a:t>Disengagement Theory (Cumming &amp; Henry, 1961):</a:t>
            </a:r>
            <a:r>
              <a:rPr kumimoji="0" lang="en-US" altLang="en-US" sz="1400" b="0" i="0" u="none" strike="noStrike" cap="none" normalizeH="0" baseline="0" dirty="0">
                <a:ln>
                  <a:noFill/>
                </a:ln>
                <a:solidFill>
                  <a:schemeClr val="tx1"/>
                </a:solidFill>
                <a:effectLst/>
              </a:rPr>
              <a:t> Proposes that ageing involves a gradual withdrawal from social roles and relationships, allowing adaptation to later life changes.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rPr>
              <a:t>Continuity Theory (Atchley, 1989):</a:t>
            </a:r>
            <a:r>
              <a:rPr kumimoji="0" lang="en-US" altLang="en-US" sz="1400" b="0" i="0" u="none" strike="noStrike" cap="none" normalizeH="0" baseline="0" dirty="0">
                <a:ln>
                  <a:noFill/>
                </a:ln>
                <a:solidFill>
                  <a:schemeClr val="tx1"/>
                </a:solidFill>
                <a:effectLst/>
              </a:rPr>
              <a:t> Argues that older adults maintain internal and external structures by adapting strategies that preserve continuity in their lifestyle, values, and relationships.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rPr>
              <a:t>Life Course Theory (Elder, 1998):</a:t>
            </a:r>
            <a:r>
              <a:rPr kumimoji="0" lang="en-US" altLang="en-US" sz="1400" b="0" i="0" u="none" strike="noStrike" cap="none" normalizeH="0" baseline="0" dirty="0">
                <a:ln>
                  <a:noFill/>
                </a:ln>
                <a:solidFill>
                  <a:schemeClr val="tx1"/>
                </a:solidFill>
                <a:effectLst/>
              </a:rPr>
              <a:t> Emphasis's that ageing is shaped by lifelong experiences, social context, and historical time, influencing how people experience later life.</a:t>
            </a:r>
          </a:p>
        </p:txBody>
      </p:sp>
      <p:sp>
        <p:nvSpPr>
          <p:cNvPr id="10" name="TextBox 9">
            <a:extLst>
              <a:ext uri="{FF2B5EF4-FFF2-40B4-BE49-F238E27FC236}">
                <a16:creationId xmlns:a16="http://schemas.microsoft.com/office/drawing/2014/main" id="{0D06EE7A-DE7B-2CEF-F4E8-399506EE7A69}"/>
              </a:ext>
            </a:extLst>
          </p:cNvPr>
          <p:cNvSpPr txBox="1"/>
          <p:nvPr/>
        </p:nvSpPr>
        <p:spPr>
          <a:xfrm>
            <a:off x="6593840" y="4038739"/>
            <a:ext cx="5090160" cy="2246769"/>
          </a:xfrm>
          <a:prstGeom prst="rect">
            <a:avLst/>
          </a:prstGeom>
          <a:noFill/>
        </p:spPr>
        <p:txBody>
          <a:bodyPr wrap="square" rtlCol="0">
            <a:spAutoFit/>
          </a:bodyPr>
          <a:lstStyle/>
          <a:p>
            <a:r>
              <a:rPr lang="en-US" sz="1400" b="1" dirty="0"/>
              <a:t>Purpose</a:t>
            </a:r>
            <a:endParaRPr lang="en-US" sz="1400" dirty="0"/>
          </a:p>
          <a:p>
            <a:r>
              <a:rPr lang="en-US" sz="1400" dirty="0"/>
              <a:t>These theories help </a:t>
            </a:r>
            <a:r>
              <a:rPr lang="en-US" sz="1400" b="1" dirty="0"/>
              <a:t>evaluate the quality of care</a:t>
            </a:r>
            <a:r>
              <a:rPr lang="en-US" sz="1400" dirty="0"/>
              <a:t> by explaining how social participation, identity, and change affect older adults’ well-being (Walker, 2021).</a:t>
            </a:r>
          </a:p>
          <a:p>
            <a:r>
              <a:rPr lang="en-US" sz="1400" dirty="0"/>
              <a:t>They guide practitioners in </a:t>
            </a:r>
            <a:r>
              <a:rPr lang="en-US" sz="1400" b="1" dirty="0"/>
              <a:t>person-</a:t>
            </a:r>
            <a:r>
              <a:rPr lang="en-US" sz="1400" b="1" dirty="0" err="1"/>
              <a:t>centred</a:t>
            </a:r>
            <a:r>
              <a:rPr lang="en-US" sz="1400" b="1" dirty="0"/>
              <a:t> care</a:t>
            </a:r>
            <a:r>
              <a:rPr lang="en-US" sz="1400" dirty="0"/>
              <a:t>, ensuring support aligns with each individual’s background, preferences, and life experiences (NICE, 2023).</a:t>
            </a:r>
          </a:p>
          <a:p>
            <a:r>
              <a:rPr lang="en-US" sz="1400" dirty="0"/>
              <a:t>Theories also </a:t>
            </a:r>
            <a:r>
              <a:rPr lang="en-US" sz="1400" b="1" dirty="0"/>
              <a:t>challenge stereotypes of ageing</a:t>
            </a:r>
            <a:r>
              <a:rPr lang="en-US" sz="1400" dirty="0"/>
              <a:t>, promoting empowerment, inclusion, and more responsive policies in health and social care (Phillipson, 2013).</a:t>
            </a:r>
          </a:p>
        </p:txBody>
      </p:sp>
      <p:pic>
        <p:nvPicPr>
          <p:cNvPr id="2051" name="Picture 3" descr="Cartoon Seniors Images – Browse 162,853 Stock Photos, Vectors, and Video |  Adobe Stock">
            <a:extLst>
              <a:ext uri="{FF2B5EF4-FFF2-40B4-BE49-F238E27FC236}">
                <a16:creationId xmlns:a16="http://schemas.microsoft.com/office/drawing/2014/main" id="{BD3BE7FF-95EA-EEB8-953E-F8CFE606EA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40500" y="265060"/>
            <a:ext cx="5143500" cy="34290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0D8ACCD-5966-3808-9590-86D18115C90C}"/>
              </a:ext>
            </a:extLst>
          </p:cNvPr>
          <p:cNvSpPr txBox="1"/>
          <p:nvPr/>
        </p:nvSpPr>
        <p:spPr>
          <a:xfrm>
            <a:off x="9427029" y="3694060"/>
            <a:ext cx="2437311" cy="276999"/>
          </a:xfrm>
          <a:prstGeom prst="rect">
            <a:avLst/>
          </a:prstGeom>
          <a:noFill/>
        </p:spPr>
        <p:txBody>
          <a:bodyPr wrap="square" rtlCol="0">
            <a:spAutoFit/>
          </a:bodyPr>
          <a:lstStyle/>
          <a:p>
            <a:r>
              <a:rPr lang="en-GB" sz="1200" dirty="0"/>
              <a:t>(FT.com, n.d.)</a:t>
            </a:r>
          </a:p>
        </p:txBody>
      </p:sp>
      <p:pic>
        <p:nvPicPr>
          <p:cNvPr id="2053" name="Picture 5" descr="Energetic Older Woman Stock Illustrations – 129 Energetic Older Woman Stock  Illustrations, Vectors &amp; Clipart - Dreamstime">
            <a:extLst>
              <a:ext uri="{FF2B5EF4-FFF2-40B4-BE49-F238E27FC236}">
                <a16:creationId xmlns:a16="http://schemas.microsoft.com/office/drawing/2014/main" id="{645CDD45-1D0E-9FB9-317E-01977DEC54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65680" y="3732034"/>
            <a:ext cx="3078479" cy="298944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1DC23E4-3A64-FA48-2176-E142BE2F09CE}"/>
              </a:ext>
            </a:extLst>
          </p:cNvPr>
          <p:cNvSpPr txBox="1"/>
          <p:nvPr/>
        </p:nvSpPr>
        <p:spPr>
          <a:xfrm>
            <a:off x="2346961" y="6271190"/>
            <a:ext cx="1859280" cy="276999"/>
          </a:xfrm>
          <a:prstGeom prst="rect">
            <a:avLst/>
          </a:prstGeom>
          <a:noFill/>
        </p:spPr>
        <p:txBody>
          <a:bodyPr wrap="square" rtlCol="0">
            <a:spAutoFit/>
          </a:bodyPr>
          <a:lstStyle/>
          <a:p>
            <a:r>
              <a:rPr lang="en-GB" sz="1200" dirty="0"/>
              <a:t>(</a:t>
            </a:r>
            <a:r>
              <a:rPr lang="en-GB" sz="1200" dirty="0" err="1"/>
              <a:t>Dreamstime</a:t>
            </a:r>
            <a:r>
              <a:rPr lang="en-GB" sz="1200" dirty="0"/>
              <a:t>, n.d.)</a:t>
            </a:r>
          </a:p>
        </p:txBody>
      </p:sp>
      <p:pic>
        <p:nvPicPr>
          <p:cNvPr id="14" name="Audio 13">
            <a:hlinkClick r:id="" action="ppaction://media"/>
            <a:extLst>
              <a:ext uri="{FF2B5EF4-FFF2-40B4-BE49-F238E27FC236}">
                <a16:creationId xmlns:a16="http://schemas.microsoft.com/office/drawing/2014/main" id="{9A2933AA-AD62-60F5-B76C-42D7C6CB8C2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7763602"/>
      </p:ext>
    </p:extLst>
  </p:cSld>
  <p:clrMapOvr>
    <a:masterClrMapping/>
  </p:clrMapOvr>
  <mc:AlternateContent xmlns:mc="http://schemas.openxmlformats.org/markup-compatibility/2006" xmlns:p14="http://schemas.microsoft.com/office/powerpoint/2010/main">
    <mc:Choice Requires="p14">
      <p:transition spd="slow" p14:dur="2000" advTm="85364"/>
    </mc:Choice>
    <mc:Fallback xmlns="">
      <p:transition spd="slow" advTm="85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33BEAB-4380-4A47-B648-13315E04F2DF}"/>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5</a:t>
            </a:fld>
            <a:endParaRPr lang="en-GB"/>
          </a:p>
        </p:txBody>
      </p:sp>
      <p:sp>
        <p:nvSpPr>
          <p:cNvPr id="8" name="Title 7">
            <a:extLst>
              <a:ext uri="{FF2B5EF4-FFF2-40B4-BE49-F238E27FC236}">
                <a16:creationId xmlns:a16="http://schemas.microsoft.com/office/drawing/2014/main" id="{719EC67E-8200-82AD-D67F-C6103D136C83}"/>
              </a:ext>
            </a:extLst>
          </p:cNvPr>
          <p:cNvSpPr>
            <a:spLocks noGrp="1"/>
          </p:cNvSpPr>
          <p:nvPr>
            <p:ph type="title"/>
          </p:nvPr>
        </p:nvSpPr>
        <p:spPr>
          <a:xfrm>
            <a:off x="-2194560" y="126365"/>
            <a:ext cx="10058400" cy="565265"/>
          </a:xfrm>
        </p:spPr>
        <p:txBody>
          <a:bodyPr/>
          <a:lstStyle/>
          <a:p>
            <a:r>
              <a:rPr lang="en-GB" dirty="0"/>
              <a:t>Policy and Legislation</a:t>
            </a:r>
          </a:p>
        </p:txBody>
      </p:sp>
      <p:sp>
        <p:nvSpPr>
          <p:cNvPr id="17" name="TextBox 16">
            <a:extLst>
              <a:ext uri="{FF2B5EF4-FFF2-40B4-BE49-F238E27FC236}">
                <a16:creationId xmlns:a16="http://schemas.microsoft.com/office/drawing/2014/main" id="{E6019732-E970-E91F-44DC-4BE4CDF8F1A0}"/>
              </a:ext>
            </a:extLst>
          </p:cNvPr>
          <p:cNvSpPr txBox="1"/>
          <p:nvPr/>
        </p:nvSpPr>
        <p:spPr>
          <a:xfrm>
            <a:off x="1168400" y="1097280"/>
            <a:ext cx="4429760" cy="4616648"/>
          </a:xfrm>
          <a:prstGeom prst="rect">
            <a:avLst/>
          </a:prstGeom>
          <a:noFill/>
        </p:spPr>
        <p:txBody>
          <a:bodyPr wrap="square" rtlCol="0">
            <a:spAutoFit/>
          </a:bodyPr>
          <a:lstStyle/>
          <a:p>
            <a:r>
              <a:rPr lang="en-US" sz="1400" b="1" dirty="0"/>
              <a:t>Key Acts and Policies</a:t>
            </a:r>
            <a:endParaRPr lang="en-US" sz="1400" dirty="0"/>
          </a:p>
          <a:p>
            <a:r>
              <a:rPr lang="en-US" sz="1400" b="1" dirty="0"/>
              <a:t>Care Act 2014</a:t>
            </a:r>
            <a:r>
              <a:rPr lang="en-US" sz="1400" dirty="0"/>
              <a:t>: Establishes the legal framework for adult social care in England. It promotes wellbeing, prevention, and personalisation, ensuring older people receive coordinated, person-centered support (Department of Health and Social Care, 2014).</a:t>
            </a:r>
          </a:p>
          <a:p>
            <a:endParaRPr lang="en-US" sz="1400" dirty="0"/>
          </a:p>
          <a:p>
            <a:r>
              <a:rPr lang="en-US" sz="1400" b="1" dirty="0"/>
              <a:t>Equality Act 2010</a:t>
            </a:r>
            <a:r>
              <a:rPr lang="en-US" sz="1400" dirty="0"/>
              <a:t>: Protects individuals from discrimination based on age, disability, gender, race, or other protected characteristics, supporting fair access to care services (HM Government, 2010).</a:t>
            </a:r>
          </a:p>
          <a:p>
            <a:endParaRPr lang="en-US" sz="1400" dirty="0"/>
          </a:p>
          <a:p>
            <a:r>
              <a:rPr lang="en-US" sz="1400" b="1" dirty="0"/>
              <a:t>Human Rights Act 1998</a:t>
            </a:r>
            <a:r>
              <a:rPr lang="en-US" sz="1400" dirty="0"/>
              <a:t>: Embeds the European Convention on Human Rights into UK law, safeguarding older adults’ rights to dignity, respect, and freedom from degrading treatment (Legislation.gov.uk, 1998).</a:t>
            </a:r>
          </a:p>
          <a:p>
            <a:endParaRPr lang="en-US" sz="1400" b="1" dirty="0"/>
          </a:p>
          <a:p>
            <a:r>
              <a:rPr lang="en-US" sz="1400" b="1" dirty="0"/>
              <a:t>NHS Long Term Plan (2019): </a:t>
            </a:r>
            <a:r>
              <a:rPr lang="en-US" sz="1400" dirty="0"/>
              <a:t>Focuses on integrated care, ageing well, and reducing hospital admissions through community-based and preventative approaches (NHS England, 2019).</a:t>
            </a:r>
          </a:p>
        </p:txBody>
      </p:sp>
      <p:sp>
        <p:nvSpPr>
          <p:cNvPr id="18" name="TextBox 17">
            <a:extLst>
              <a:ext uri="{FF2B5EF4-FFF2-40B4-BE49-F238E27FC236}">
                <a16:creationId xmlns:a16="http://schemas.microsoft.com/office/drawing/2014/main" id="{FB0B311D-3737-0132-0465-9861247DFB74}"/>
              </a:ext>
            </a:extLst>
          </p:cNvPr>
          <p:cNvSpPr txBox="1"/>
          <p:nvPr/>
        </p:nvSpPr>
        <p:spPr>
          <a:xfrm>
            <a:off x="6309360" y="1249680"/>
            <a:ext cx="4246880" cy="2462213"/>
          </a:xfrm>
          <a:prstGeom prst="rect">
            <a:avLst/>
          </a:prstGeom>
          <a:noFill/>
        </p:spPr>
        <p:txBody>
          <a:bodyPr wrap="square" rtlCol="0">
            <a:spAutoFit/>
          </a:bodyPr>
          <a:lstStyle/>
          <a:p>
            <a:r>
              <a:rPr lang="en-US" sz="1400" b="1" dirty="0"/>
              <a:t>Purpose and Impact</a:t>
            </a:r>
            <a:endParaRPr lang="en-US" sz="1400" dirty="0"/>
          </a:p>
          <a:p>
            <a:r>
              <a:rPr lang="en-US" sz="1400" dirty="0"/>
              <a:t>These policies ensure care is equitable, person-</a:t>
            </a:r>
            <a:r>
              <a:rPr lang="en-US" sz="1400" dirty="0" err="1"/>
              <a:t>centred</a:t>
            </a:r>
            <a:r>
              <a:rPr lang="en-US" sz="1400" dirty="0"/>
              <a:t>, and legally accountable, shaping how professionals assess, plan, and deliver services.</a:t>
            </a:r>
          </a:p>
          <a:p>
            <a:r>
              <a:rPr lang="en-US" sz="1400" dirty="0"/>
              <a:t>They influence funding priorities, promoting prevention, early intervention, and community independence for older adults.</a:t>
            </a:r>
          </a:p>
          <a:p>
            <a:r>
              <a:rPr lang="en-US" sz="1400" dirty="0"/>
              <a:t>Empowerment is strengthened through rights-based approaches, enabling older people to make informed choices and maintain autonomy in their care (Age UK, 2023).</a:t>
            </a:r>
          </a:p>
        </p:txBody>
      </p:sp>
      <p:pic>
        <p:nvPicPr>
          <p:cNvPr id="3074" name="Picture 2" descr="7,105 Helping Old People Cartoon Stock Vectors and Vector Art | Shutterstock">
            <a:extLst>
              <a:ext uri="{FF2B5EF4-FFF2-40B4-BE49-F238E27FC236}">
                <a16:creationId xmlns:a16="http://schemas.microsoft.com/office/drawing/2014/main" id="{B2912824-C6E4-72A9-0467-7A5D0DBF56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82641" y="3871912"/>
            <a:ext cx="6029325" cy="266700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35BD66F-95EB-FBB3-2EBC-1424B8AFDD47}"/>
              </a:ext>
            </a:extLst>
          </p:cNvPr>
          <p:cNvSpPr txBox="1"/>
          <p:nvPr/>
        </p:nvSpPr>
        <p:spPr>
          <a:xfrm>
            <a:off x="6253480" y="6520815"/>
            <a:ext cx="2448560" cy="276999"/>
          </a:xfrm>
          <a:prstGeom prst="rect">
            <a:avLst/>
          </a:prstGeom>
          <a:noFill/>
        </p:spPr>
        <p:txBody>
          <a:bodyPr wrap="square" rtlCol="0">
            <a:spAutoFit/>
          </a:bodyPr>
          <a:lstStyle/>
          <a:p>
            <a:r>
              <a:rPr lang="en-GB" sz="1200" dirty="0"/>
              <a:t>(Shutterstock, n.d.)</a:t>
            </a:r>
          </a:p>
        </p:txBody>
      </p:sp>
      <p:pic>
        <p:nvPicPr>
          <p:cNvPr id="6" name="Audio 5">
            <a:hlinkClick r:id="" action="ppaction://media"/>
            <a:extLst>
              <a:ext uri="{FF2B5EF4-FFF2-40B4-BE49-F238E27FC236}">
                <a16:creationId xmlns:a16="http://schemas.microsoft.com/office/drawing/2014/main" id="{C3EFEB19-D427-7009-DB54-7CED89FAE67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2662935" y="4050735"/>
            <a:ext cx="3646424" cy="3646424"/>
          </a:xfrm>
          <a:prstGeom prst="ellipse">
            <a:avLst/>
          </a:prstGeom>
        </p:spPr>
      </p:pic>
    </p:spTree>
    <p:extLst>
      <p:ext uri="{BB962C8B-B14F-4D97-AF65-F5344CB8AC3E}">
        <p14:creationId xmlns:p14="http://schemas.microsoft.com/office/powerpoint/2010/main" val="3153892104"/>
      </p:ext>
    </p:extLst>
  </p:cSld>
  <p:clrMapOvr>
    <a:masterClrMapping/>
  </p:clrMapOvr>
  <mc:AlternateContent xmlns:mc="http://schemas.openxmlformats.org/markup-compatibility/2006" xmlns:p14="http://schemas.microsoft.com/office/powerpoint/2010/main">
    <mc:Choice Requires="p14">
      <p:transition spd="slow" p14:dur="2000" advTm="97977"/>
    </mc:Choice>
    <mc:Fallback xmlns="">
      <p:transition spd="slow" advTm="97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451051" y="825166"/>
            <a:ext cx="10058400" cy="565265"/>
          </a:xfrm>
        </p:spPr>
        <p:txBody>
          <a:bodyPr rtlCol="0">
            <a:normAutofit/>
          </a:bodyPr>
          <a:lstStyle/>
          <a:p>
            <a:r>
              <a:rPr lang="en-GB" b="1" dirty="0">
                <a:latin typeface="+mn-lt"/>
              </a:rPr>
              <a:t>Evaluation of Current Care Provisions </a:t>
            </a:r>
            <a:endParaRPr lang="en-GB" dirty="0">
              <a:latin typeface="+mn-lt"/>
            </a:endParaRPr>
          </a:p>
        </p:txBody>
      </p:sp>
      <p:sp>
        <p:nvSpPr>
          <p:cNvPr id="3" name="Date Placeholder 2">
            <a:extLst>
              <a:ext uri="{FF2B5EF4-FFF2-40B4-BE49-F238E27FC236}">
                <a16:creationId xmlns:a16="http://schemas.microsoft.com/office/drawing/2014/main" id="{DE0D9D39-4DE1-4E77-8802-B35DBFFF97A2}"/>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6" name="Footer Placeholder 5">
            <a:extLst>
              <a:ext uri="{FF2B5EF4-FFF2-40B4-BE49-F238E27FC236}">
                <a16:creationId xmlns:a16="http://schemas.microsoft.com/office/drawing/2014/main" id="{595F4C2B-CB37-4281-A527-07A09A21A053}"/>
              </a:ext>
            </a:extLst>
          </p:cNvPr>
          <p:cNvSpPr>
            <a:spLocks noGrp="1"/>
          </p:cNvSpPr>
          <p:nvPr>
            <p:ph type="ftr" sz="quarter" idx="11"/>
          </p:nvPr>
        </p:nvSpPr>
        <p:spPr>
          <a:xfrm>
            <a:off x="4038600" y="6356350"/>
            <a:ext cx="4114800" cy="365125"/>
          </a:xfrm>
        </p:spPr>
        <p:txBody>
          <a:bodyPr rtlCol="0"/>
          <a:lstStyle/>
          <a:p>
            <a:pPr rtl="0"/>
            <a:r>
              <a:rPr lang="en-GB"/>
              <a:t>Contoso business plan</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6</a:t>
            </a:fld>
            <a:endParaRPr lang="en-GB"/>
          </a:p>
        </p:txBody>
      </p:sp>
      <p:sp>
        <p:nvSpPr>
          <p:cNvPr id="24" name="TextBox 23">
            <a:extLst>
              <a:ext uri="{FF2B5EF4-FFF2-40B4-BE49-F238E27FC236}">
                <a16:creationId xmlns:a16="http://schemas.microsoft.com/office/drawing/2014/main" id="{ED0F686B-842D-0022-B8D4-85AE76A21562}"/>
              </a:ext>
            </a:extLst>
          </p:cNvPr>
          <p:cNvSpPr txBox="1"/>
          <p:nvPr/>
        </p:nvSpPr>
        <p:spPr>
          <a:xfrm>
            <a:off x="1300480" y="1767840"/>
            <a:ext cx="4114800" cy="2739211"/>
          </a:xfrm>
          <a:prstGeom prst="rect">
            <a:avLst/>
          </a:prstGeom>
          <a:noFill/>
        </p:spPr>
        <p:txBody>
          <a:bodyPr wrap="square" rtlCol="0">
            <a:spAutoFit/>
          </a:bodyPr>
          <a:lstStyle/>
          <a:p>
            <a:r>
              <a:rPr lang="en-US" b="1" dirty="0"/>
              <a:t>Overview of current services</a:t>
            </a:r>
            <a:endParaRPr lang="en-US" dirty="0"/>
          </a:p>
          <a:p>
            <a:r>
              <a:rPr lang="en-US" sz="1400" b="1" dirty="0"/>
              <a:t>Home-based &amp; community care:</a:t>
            </a:r>
            <a:r>
              <a:rPr lang="en-US" sz="1400" dirty="0"/>
              <a:t> home care, reablement, community nursing, day centers, and voluntary/third-sector services supporting older adults to live independently (Age UK, 2024; NHS/GOV.UK, 2024).</a:t>
            </a:r>
          </a:p>
          <a:p>
            <a:r>
              <a:rPr lang="en-US" sz="1400" b="1" dirty="0"/>
              <a:t>Residential services:</a:t>
            </a:r>
            <a:r>
              <a:rPr lang="en-US" sz="1400" dirty="0"/>
              <a:t> residential care and nursing homes providing 24/7 personal and nursing support (Care Quality Commission, 2024).</a:t>
            </a:r>
          </a:p>
          <a:p>
            <a:r>
              <a:rPr lang="en-US" sz="1400" b="1" dirty="0"/>
              <a:t>Specialist services:</a:t>
            </a:r>
            <a:r>
              <a:rPr lang="en-US" sz="1400" dirty="0"/>
              <a:t> memory cafés, dementia support, hospice and palliative care, intermediate care, and hospital discharge initiatives (King’s Fund, 2025).</a:t>
            </a:r>
          </a:p>
        </p:txBody>
      </p:sp>
      <p:pic>
        <p:nvPicPr>
          <p:cNvPr id="4098" name="Picture 2" descr="Elderly People Vector. Grandfather And Grandmother">
            <a:extLst>
              <a:ext uri="{FF2B5EF4-FFF2-40B4-BE49-F238E27FC236}">
                <a16:creationId xmlns:a16="http://schemas.microsoft.com/office/drawing/2014/main" id="{947F688A-89E3-F237-727B-DE2B1C7350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9119" y="1390431"/>
            <a:ext cx="4290332" cy="4290332"/>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854F2E81-80B3-E40F-7197-984E2D77275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7045786"/>
      </p:ext>
    </p:extLst>
  </p:cSld>
  <p:clrMapOvr>
    <a:masterClrMapping/>
  </p:clrMapOvr>
  <mc:AlternateContent xmlns:mc="http://schemas.openxmlformats.org/markup-compatibility/2006" xmlns:p14="http://schemas.microsoft.com/office/powerpoint/2010/main">
    <mc:Choice Requires="p14">
      <p:transition spd="slow" p14:dur="2000" advTm="49231"/>
    </mc:Choice>
    <mc:Fallback xmlns="">
      <p:transition spd="slow" advTm="49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744220" y="0"/>
            <a:ext cx="3439160" cy="914400"/>
          </a:xfrm>
        </p:spPr>
        <p:txBody>
          <a:bodyPr rtlCol="0">
            <a:normAutofit/>
          </a:bodyPr>
          <a:lstStyle/>
          <a:p>
            <a:pPr rtl="0"/>
            <a:r>
              <a:rPr lang="en-US" sz="1800" b="1" dirty="0"/>
              <a:t>Critical Analysis (Residential &amp; Home/Community Care)</a:t>
            </a:r>
            <a:endParaRPr lang="en-GB" sz="1800" b="1" dirty="0"/>
          </a:p>
        </p:txBody>
      </p:sp>
      <p:sp>
        <p:nvSpPr>
          <p:cNvPr id="16" name="Date Placeholder 15">
            <a:extLst>
              <a:ext uri="{FF2B5EF4-FFF2-40B4-BE49-F238E27FC236}">
                <a16:creationId xmlns:a16="http://schemas.microsoft.com/office/drawing/2014/main" id="{D0853325-76A7-4AEB-8F7F-CF0B2580773B}"/>
              </a:ext>
            </a:extLst>
          </p:cNvPr>
          <p:cNvSpPr>
            <a:spLocks noGrp="1"/>
          </p:cNvSpPr>
          <p:nvPr>
            <p:ph type="dt" sz="half" idx="10"/>
          </p:nvPr>
        </p:nvSpPr>
        <p:spPr>
          <a:xfrm>
            <a:off x="838200" y="6356350"/>
            <a:ext cx="2743200" cy="365125"/>
          </a:xfrm>
        </p:spPr>
        <p:txBody>
          <a:bodyPr rtlCol="0"/>
          <a:lstStyle/>
          <a:p>
            <a:pPr rtl="0"/>
            <a:r>
              <a:rPr lang="en-GB" dirty="0">
                <a:solidFill>
                  <a:schemeClr val="bg1">
                    <a:lumMod val="75000"/>
                  </a:schemeClr>
                </a:solidFill>
              </a:rPr>
              <a:t>20XX</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7</a:t>
            </a:fld>
            <a:endParaRPr lang="en-GB"/>
          </a:p>
        </p:txBody>
      </p:sp>
      <p:sp>
        <p:nvSpPr>
          <p:cNvPr id="3" name="Picture Placeholder 2">
            <a:extLst>
              <a:ext uri="{FF2B5EF4-FFF2-40B4-BE49-F238E27FC236}">
                <a16:creationId xmlns:a16="http://schemas.microsoft.com/office/drawing/2014/main" id="{8A920480-1BD9-E037-0992-6C1B2F20280B}"/>
              </a:ext>
            </a:extLst>
          </p:cNvPr>
          <p:cNvSpPr>
            <a:spLocks noGrp="1"/>
          </p:cNvSpPr>
          <p:nvPr>
            <p:ph type="pic" sz="quarter" idx="15"/>
          </p:nvPr>
        </p:nvSpPr>
        <p:spPr>
          <a:xfrm>
            <a:off x="5872480" y="781685"/>
            <a:ext cx="5481320" cy="5939790"/>
          </a:xfrm>
        </p:spPr>
        <p:txBody>
          <a:bodyPr/>
          <a:lstStyle/>
          <a:p>
            <a:r>
              <a:rPr lang="en-US" sz="1400" b="1" dirty="0"/>
              <a:t>What works well</a:t>
            </a:r>
            <a:endParaRPr lang="en-US" sz="1400" dirty="0"/>
          </a:p>
          <a:p>
            <a:r>
              <a:rPr lang="en-US" sz="1400" dirty="0"/>
              <a:t>Residential care homes provide continuous skilled support for complex needs; regulated inspections (CQC) ensure quality and safety (Care Quality Commission, 2024).</a:t>
            </a:r>
          </a:p>
          <a:p>
            <a:r>
              <a:rPr lang="en-US" sz="1400" dirty="0"/>
              <a:t>Home and community care supports independence, reduces hospital stays, and facilitates person-</a:t>
            </a:r>
            <a:r>
              <a:rPr lang="en-US" sz="1400" dirty="0" err="1"/>
              <a:t>centred</a:t>
            </a:r>
            <a:r>
              <a:rPr lang="en-US" sz="1400" dirty="0"/>
              <a:t> care (Age UK, 2024; NHS/GOV.UK, 2024).</a:t>
            </a:r>
          </a:p>
          <a:p>
            <a:r>
              <a:rPr lang="en-US" sz="1400" b="1" dirty="0"/>
              <a:t>Gaps &amp; challenges</a:t>
            </a:r>
            <a:endParaRPr lang="en-US" sz="1400" dirty="0"/>
          </a:p>
          <a:p>
            <a:r>
              <a:rPr lang="en-US" sz="1400" dirty="0"/>
              <a:t>Workforce shortages and reliance on agency staff disrupt continuity and reduce quality of care (King’s Fund, 2025).</a:t>
            </a:r>
          </a:p>
          <a:p>
            <a:r>
              <a:rPr lang="en-US" sz="1400" dirty="0"/>
              <a:t>Inequalities in access due to local authority funding variations create a “postcode lottery” (Age UK, 2024).</a:t>
            </a:r>
          </a:p>
          <a:p>
            <a:r>
              <a:rPr lang="en-US" sz="1400" dirty="0"/>
              <a:t>Integration issues between health and social care can delay discharge and reduce effectiveness (Care Quality Commission, 2024).</a:t>
            </a:r>
          </a:p>
          <a:p>
            <a:r>
              <a:rPr lang="en-US" sz="1400" b="1" dirty="0"/>
              <a:t>Theoretical link</a:t>
            </a:r>
            <a:endParaRPr lang="en-US" sz="1400" dirty="0"/>
          </a:p>
          <a:p>
            <a:r>
              <a:rPr lang="en-US" sz="1400" dirty="0"/>
              <a:t>Continuity and person-</a:t>
            </a:r>
            <a:r>
              <a:rPr lang="en-US" sz="1400" dirty="0" err="1"/>
              <a:t>centred</a:t>
            </a:r>
            <a:r>
              <a:rPr lang="en-US" sz="1400" dirty="0"/>
              <a:t> theories support home/community care by maintaining identity and routines (Atchley, 1989).</a:t>
            </a:r>
          </a:p>
          <a:p>
            <a:r>
              <a:rPr lang="en-US" sz="1400" dirty="0"/>
              <a:t>Disengagement theory can explain under-resourcing of social engagement services, highlighting areas for improvement (Cumming &amp; Henry, 1961).</a:t>
            </a:r>
          </a:p>
          <a:p>
            <a:endParaRPr lang="en-GB" dirty="0"/>
          </a:p>
        </p:txBody>
      </p:sp>
      <p:pic>
        <p:nvPicPr>
          <p:cNvPr id="5130" name="Picture 10" descr="Old Age Home Vector Art, Icons, and Graphics for Free Download">
            <a:extLst>
              <a:ext uri="{FF2B5EF4-FFF2-40B4-BE49-F238E27FC236}">
                <a16:creationId xmlns:a16="http://schemas.microsoft.com/office/drawing/2014/main" id="{14476BBB-5CAA-E1D3-CB09-CA97662F2B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730" y="687070"/>
            <a:ext cx="5619750" cy="566928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4B25C65-256A-2BE5-DC13-C39A2A2F467D}"/>
              </a:ext>
            </a:extLst>
          </p:cNvPr>
          <p:cNvSpPr txBox="1"/>
          <p:nvPr/>
        </p:nvSpPr>
        <p:spPr>
          <a:xfrm>
            <a:off x="1737360" y="6431280"/>
            <a:ext cx="2174240" cy="307777"/>
          </a:xfrm>
          <a:prstGeom prst="rect">
            <a:avLst/>
          </a:prstGeom>
          <a:noFill/>
        </p:spPr>
        <p:txBody>
          <a:bodyPr wrap="square" rtlCol="0">
            <a:spAutoFit/>
          </a:bodyPr>
          <a:lstStyle/>
          <a:p>
            <a:r>
              <a:rPr lang="en-GB" sz="1400" dirty="0"/>
              <a:t>(</a:t>
            </a:r>
            <a:r>
              <a:rPr lang="en-GB" sz="1400" dirty="0" err="1"/>
              <a:t>Vecteezy</a:t>
            </a:r>
            <a:r>
              <a:rPr lang="en-GB" sz="1400" dirty="0"/>
              <a:t>, 2022)</a:t>
            </a:r>
          </a:p>
        </p:txBody>
      </p:sp>
      <p:pic>
        <p:nvPicPr>
          <p:cNvPr id="6" name="Audio 5">
            <a:hlinkClick r:id="" action="ppaction://media"/>
            <a:extLst>
              <a:ext uri="{FF2B5EF4-FFF2-40B4-BE49-F238E27FC236}">
                <a16:creationId xmlns:a16="http://schemas.microsoft.com/office/drawing/2014/main" id="{7AD4043C-1C15-72CA-BB21-089F1401B2D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4420498"/>
      </p:ext>
    </p:extLst>
  </p:cSld>
  <p:clrMapOvr>
    <a:masterClrMapping/>
  </p:clrMapOvr>
  <mc:AlternateContent xmlns:mc="http://schemas.openxmlformats.org/markup-compatibility/2006" xmlns:p14="http://schemas.microsoft.com/office/powerpoint/2010/main">
    <mc:Choice Requires="p14">
      <p:transition spd="slow" p14:dur="2000" advTm="81779"/>
    </mc:Choice>
    <mc:Fallback xmlns="">
      <p:transition spd="slow" advTm="81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33">
            <a:extLst>
              <a:ext uri="{FF2B5EF4-FFF2-40B4-BE49-F238E27FC236}">
                <a16:creationId xmlns:a16="http://schemas.microsoft.com/office/drawing/2014/main" id="{1EF02964-6708-42E7-9841-A3E40E249928}"/>
              </a:ext>
            </a:extLst>
          </p:cNvPr>
          <p:cNvSpPr>
            <a:spLocks noGrp="1"/>
          </p:cNvSpPr>
          <p:nvPr>
            <p:ph type="title"/>
          </p:nvPr>
        </p:nvSpPr>
        <p:spPr/>
        <p:txBody>
          <a:bodyPr rtlCol="0">
            <a:normAutofit/>
          </a:bodyPr>
          <a:lstStyle/>
          <a:p>
            <a:r>
              <a:rPr lang="en-US" sz="2400" b="1"/>
              <a:t>Impact of Population Trends &amp; Implications</a:t>
            </a:r>
            <a:endParaRPr lang="en-GB" sz="2400" b="1" dirty="0"/>
          </a:p>
        </p:txBody>
      </p:sp>
      <p:sp>
        <p:nvSpPr>
          <p:cNvPr id="4" name="Date Placeholder 3">
            <a:extLst>
              <a:ext uri="{FF2B5EF4-FFF2-40B4-BE49-F238E27FC236}">
                <a16:creationId xmlns:a16="http://schemas.microsoft.com/office/drawing/2014/main" id="{F3F2DE98-C429-4715-BA3C-5D6C820084AB}"/>
              </a:ext>
            </a:extLst>
          </p:cNvPr>
          <p:cNvSpPr>
            <a:spLocks noGrp="1"/>
          </p:cNvSpPr>
          <p:nvPr>
            <p:ph type="dt" sz="half" idx="10"/>
          </p:nvPr>
        </p:nvSpPr>
        <p:spPr/>
        <p:txBody>
          <a:bodyPr rtlCol="0"/>
          <a:lstStyle/>
          <a:p>
            <a:pPr rtl="0"/>
            <a:r>
              <a:rPr lang="en-GB"/>
              <a:t>20XX</a:t>
            </a: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p:txBody>
          <a:bodyPr rtlCol="0"/>
          <a:lstStyle/>
          <a:p>
            <a:pPr rtl="0"/>
            <a:fld id="{B5CEABB6-07DC-46E8-9B57-56EC44A396E5}" type="slidenum">
              <a:rPr lang="en-GB" smtClean="0"/>
              <a:pPr rtl="0"/>
              <a:t>8</a:t>
            </a:fld>
            <a:endParaRPr lang="en-GB" dirty="0"/>
          </a:p>
        </p:txBody>
      </p:sp>
      <p:sp>
        <p:nvSpPr>
          <p:cNvPr id="3" name="Content Placeholder 2">
            <a:extLst>
              <a:ext uri="{FF2B5EF4-FFF2-40B4-BE49-F238E27FC236}">
                <a16:creationId xmlns:a16="http://schemas.microsoft.com/office/drawing/2014/main" id="{DE58B68F-CCA9-4C91-85AC-597D8C51D3DD}"/>
              </a:ext>
            </a:extLst>
          </p:cNvPr>
          <p:cNvSpPr>
            <a:spLocks noGrp="1"/>
          </p:cNvSpPr>
          <p:nvPr>
            <p:ph idx="4294967295"/>
          </p:nvPr>
        </p:nvSpPr>
        <p:spPr>
          <a:xfrm>
            <a:off x="449489" y="1638980"/>
            <a:ext cx="4797425" cy="4369934"/>
          </a:xfrm>
        </p:spPr>
        <p:txBody>
          <a:bodyPr vert="horz" lIns="91440" tIns="45720" rIns="91440" bIns="45720" rtlCol="0" anchor="t">
            <a:normAutofit fontScale="55000" lnSpcReduction="20000"/>
          </a:bodyPr>
          <a:lstStyle/>
          <a:p>
            <a:pPr marL="0" indent="0">
              <a:buNone/>
            </a:pPr>
            <a:r>
              <a:rPr lang="en-US" b="1" dirty="0"/>
              <a:t>Demand pressures</a:t>
            </a:r>
            <a:endParaRPr lang="en-US" dirty="0"/>
          </a:p>
          <a:p>
            <a:r>
              <a:rPr lang="en-US" dirty="0"/>
              <a:t>19% of England’s population is aged 65+, with rising numbers of very old adults (ONS, 2024).</a:t>
            </a:r>
          </a:p>
          <a:p>
            <a:r>
              <a:rPr lang="en-US" dirty="0"/>
              <a:t>Increasing demand on services is reflected in rising social care expenditure (£32bn in 2023/24) and higher local authority care requests (King’s Fund, 2025; NHS/GOV.UK, 2024).</a:t>
            </a:r>
          </a:p>
          <a:p>
            <a:pPr marL="0" indent="0">
              <a:buNone/>
            </a:pPr>
            <a:r>
              <a:rPr lang="en-US" b="1" dirty="0"/>
              <a:t>Consequences for delivery</a:t>
            </a:r>
            <a:endParaRPr lang="en-US" dirty="0"/>
          </a:p>
          <a:p>
            <a:r>
              <a:rPr lang="en-US" dirty="0"/>
              <a:t>Higher demand leads to waiting times, hospital discharge delays, increased reliance on unpaid carers, and workforce strain (Care Quality Commission, 2024).</a:t>
            </a:r>
          </a:p>
          <a:p>
            <a:pPr marL="0" indent="0">
              <a:buNone/>
            </a:pPr>
            <a:r>
              <a:rPr lang="en-US" b="1" dirty="0"/>
              <a:t>Recommendations</a:t>
            </a:r>
            <a:endParaRPr lang="en-US" dirty="0"/>
          </a:p>
          <a:p>
            <a:r>
              <a:rPr lang="en-US" dirty="0"/>
              <a:t>Invest in workforce recruitment, training, and retention (King’s Fund, 2025).</a:t>
            </a:r>
          </a:p>
          <a:p>
            <a:r>
              <a:rPr lang="en-US" dirty="0"/>
              <a:t>Strengthen integration of health and social care, expand community alternatives (Age UK, 2024).</a:t>
            </a:r>
          </a:p>
          <a:p>
            <a:pPr rtl="0"/>
            <a:endParaRPr lang="en-GB" dirty="0"/>
          </a:p>
        </p:txBody>
      </p:sp>
      <p:pic>
        <p:nvPicPr>
          <p:cNvPr id="6146" name="Picture 2" descr="Senior Man Seeing His Younger Self in the Mirror Stock Vector -  Illustration of grandpa, change: 229162102">
            <a:extLst>
              <a:ext uri="{FF2B5EF4-FFF2-40B4-BE49-F238E27FC236}">
                <a16:creationId xmlns:a16="http://schemas.microsoft.com/office/drawing/2014/main" id="{E3D24874-7E68-3B13-ED82-4A82A20088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1" y="1296307"/>
            <a:ext cx="5453742" cy="488632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5D2F045-2976-D047-2FBA-1B4B6E10B4B6}"/>
              </a:ext>
            </a:extLst>
          </p:cNvPr>
          <p:cNvSpPr txBox="1"/>
          <p:nvPr/>
        </p:nvSpPr>
        <p:spPr>
          <a:xfrm>
            <a:off x="8349343" y="6356350"/>
            <a:ext cx="2471057" cy="369332"/>
          </a:xfrm>
          <a:prstGeom prst="rect">
            <a:avLst/>
          </a:prstGeom>
          <a:noFill/>
        </p:spPr>
        <p:txBody>
          <a:bodyPr wrap="square" rtlCol="0">
            <a:spAutoFit/>
          </a:bodyPr>
          <a:lstStyle/>
          <a:p>
            <a:r>
              <a:rPr lang="en-GB" sz="1400" dirty="0"/>
              <a:t>(</a:t>
            </a:r>
            <a:r>
              <a:rPr lang="en-GB" sz="1400" dirty="0" err="1"/>
              <a:t>Dreamstime</a:t>
            </a:r>
            <a:r>
              <a:rPr lang="en-GB" sz="1400" dirty="0"/>
              <a:t>, 2022</a:t>
            </a:r>
            <a:r>
              <a:rPr lang="en-GB" dirty="0"/>
              <a:t>)</a:t>
            </a:r>
          </a:p>
        </p:txBody>
      </p:sp>
      <p:pic>
        <p:nvPicPr>
          <p:cNvPr id="8" name="Audio 7">
            <a:hlinkClick r:id="" action="ppaction://media"/>
            <a:extLst>
              <a:ext uri="{FF2B5EF4-FFF2-40B4-BE49-F238E27FC236}">
                <a16:creationId xmlns:a16="http://schemas.microsoft.com/office/drawing/2014/main" id="{15DA518B-22A9-F5AC-8F63-4E49B9AE9C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184314"/>
      </p:ext>
    </p:extLst>
  </p:cSld>
  <p:clrMapOvr>
    <a:masterClrMapping/>
  </p:clrMapOvr>
  <mc:AlternateContent xmlns:mc="http://schemas.openxmlformats.org/markup-compatibility/2006" xmlns:p14="http://schemas.microsoft.com/office/powerpoint/2010/main">
    <mc:Choice Requires="p14">
      <p:transition spd="slow" p14:dur="2000" advTm="56262"/>
    </mc:Choice>
    <mc:Fallback xmlns="">
      <p:transition spd="slow" advTm="56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439EF-ECB1-12DC-647C-F8C186EC538A}"/>
              </a:ext>
            </a:extLst>
          </p:cNvPr>
          <p:cNvSpPr>
            <a:spLocks noGrp="1"/>
          </p:cNvSpPr>
          <p:nvPr>
            <p:ph type="title"/>
          </p:nvPr>
        </p:nvSpPr>
        <p:spPr>
          <a:xfrm>
            <a:off x="838200" y="707029"/>
            <a:ext cx="10515600" cy="640080"/>
          </a:xfrm>
        </p:spPr>
        <p:txBody>
          <a:bodyPr anchor="ctr">
            <a:normAutofit/>
          </a:bodyPr>
          <a:lstStyle/>
          <a:p>
            <a:r>
              <a:rPr lang="en-GB" dirty="0"/>
              <a:t>Technology innovations in Elderly Care</a:t>
            </a:r>
          </a:p>
        </p:txBody>
      </p:sp>
      <p:sp>
        <p:nvSpPr>
          <p:cNvPr id="7" name="TextBox 6">
            <a:extLst>
              <a:ext uri="{FF2B5EF4-FFF2-40B4-BE49-F238E27FC236}">
                <a16:creationId xmlns:a16="http://schemas.microsoft.com/office/drawing/2014/main" id="{B93A5AD5-7827-D290-33AE-BF071B1DA1F5}"/>
              </a:ext>
            </a:extLst>
          </p:cNvPr>
          <p:cNvSpPr txBox="1"/>
          <p:nvPr/>
        </p:nvSpPr>
        <p:spPr>
          <a:xfrm>
            <a:off x="838200" y="1536192"/>
            <a:ext cx="5162550" cy="435133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1500" b="1" kern="1200" dirty="0"/>
          </a:p>
          <a:p>
            <a:pPr marL="228600" indent="-228600">
              <a:lnSpc>
                <a:spcPct val="90000"/>
              </a:lnSpc>
              <a:spcBef>
                <a:spcPts val="1000"/>
              </a:spcBef>
              <a:buFont typeface="Arial" panose="020B0604020202020204" pitchFamily="34" charset="0"/>
              <a:buChar char="•"/>
            </a:pPr>
            <a:r>
              <a:rPr lang="en-US" sz="1500" b="1" kern="1200" dirty="0"/>
              <a:t>Telehealth &amp; Virtual Consultations:</a:t>
            </a:r>
            <a:r>
              <a:rPr lang="en-US" sz="1500" kern="1200" dirty="0"/>
              <a:t> Remote healthcare services enable older adults to access medical advice without leaving home (Visiting Angels, 2023).</a:t>
            </a:r>
          </a:p>
          <a:p>
            <a:pPr marL="228600" indent="-228600">
              <a:lnSpc>
                <a:spcPct val="90000"/>
              </a:lnSpc>
              <a:spcBef>
                <a:spcPts val="1000"/>
              </a:spcBef>
              <a:buFont typeface="Arial" panose="020B0604020202020204" pitchFamily="34" charset="0"/>
              <a:buChar char="•"/>
            </a:pPr>
            <a:r>
              <a:rPr lang="en-US" sz="1500" b="1" kern="1200" dirty="0"/>
              <a:t>Smart Homes &amp; Wearables:</a:t>
            </a:r>
            <a:r>
              <a:rPr lang="en-US" sz="1500" kern="1200" dirty="0"/>
              <a:t> Fall detectors, smart lighting, and health trackers enhance safety and autonomy (The Access Group, 2025).</a:t>
            </a:r>
          </a:p>
          <a:p>
            <a:pPr marL="228600" indent="-228600">
              <a:lnSpc>
                <a:spcPct val="90000"/>
              </a:lnSpc>
              <a:spcBef>
                <a:spcPts val="1000"/>
              </a:spcBef>
              <a:buFont typeface="Arial" panose="020B0604020202020204" pitchFamily="34" charset="0"/>
              <a:buChar char="•"/>
            </a:pPr>
            <a:r>
              <a:rPr lang="en-US" sz="1500" b="1" kern="1200" dirty="0"/>
              <a:t>Dementia Support Technologies:</a:t>
            </a:r>
            <a:r>
              <a:rPr lang="en-US" sz="1500" kern="1200" dirty="0"/>
              <a:t> AI tools such as PainChek and virtual companions provide cognitive stimulation and social interaction (Cornelius, 2025).</a:t>
            </a:r>
          </a:p>
          <a:p>
            <a:pPr marL="228600" indent="-228600">
              <a:lnSpc>
                <a:spcPct val="90000"/>
              </a:lnSpc>
              <a:spcBef>
                <a:spcPts val="1000"/>
              </a:spcBef>
              <a:buFont typeface="Arial" panose="020B0604020202020204" pitchFamily="34" charset="0"/>
              <a:buChar char="•"/>
            </a:pPr>
            <a:r>
              <a:rPr lang="en-US" sz="1500" b="1" kern="1200" dirty="0"/>
              <a:t>Assistive Robotics:</a:t>
            </a:r>
            <a:r>
              <a:rPr lang="en-US" sz="1500" kern="1200" dirty="0"/>
              <a:t> Robots assist with daily prompts and emergency alerts, supplementing in-home care (The Times, 2025).</a:t>
            </a:r>
          </a:p>
          <a:p>
            <a:pPr marL="228600" indent="-228600">
              <a:lnSpc>
                <a:spcPct val="90000"/>
              </a:lnSpc>
              <a:spcBef>
                <a:spcPts val="1000"/>
              </a:spcBef>
              <a:buFont typeface="Arial" panose="020B0604020202020204" pitchFamily="34" charset="0"/>
              <a:buChar char="•"/>
            </a:pPr>
            <a:r>
              <a:rPr lang="en-US" sz="1500" b="1" kern="1200" dirty="0"/>
              <a:t>Mobile Apps &amp; Cognitive Tools:</a:t>
            </a:r>
            <a:r>
              <a:rPr lang="en-US" sz="1500" kern="1200" dirty="0"/>
              <a:t> Apps support medication management, social engagement, and mental wellbeing (Cornelius, 2025).</a:t>
            </a:r>
          </a:p>
        </p:txBody>
      </p:sp>
      <p:sp>
        <p:nvSpPr>
          <p:cNvPr id="3" name="Date Placeholder 2">
            <a:extLst>
              <a:ext uri="{FF2B5EF4-FFF2-40B4-BE49-F238E27FC236}">
                <a16:creationId xmlns:a16="http://schemas.microsoft.com/office/drawing/2014/main" id="{9D954DC7-80B9-E42C-0EF0-A20C3B2B421D}"/>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GB" kern="1200">
                <a:latin typeface="+mn-lt"/>
                <a:ea typeface="+mn-ea"/>
                <a:cs typeface="+mn-cs"/>
              </a:rPr>
              <a:t>20XX</a:t>
            </a:r>
          </a:p>
        </p:txBody>
      </p:sp>
      <p:sp>
        <p:nvSpPr>
          <p:cNvPr id="5" name="Slide Number Placeholder 4">
            <a:extLst>
              <a:ext uri="{FF2B5EF4-FFF2-40B4-BE49-F238E27FC236}">
                <a16:creationId xmlns:a16="http://schemas.microsoft.com/office/drawing/2014/main" id="{9ABC06CF-C956-3250-4988-90EAE0F9B41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GB" smtClean="0"/>
              <a:pPr>
                <a:spcAft>
                  <a:spcPts val="600"/>
                </a:spcAft>
              </a:pPr>
              <a:t>9</a:t>
            </a:fld>
            <a:endParaRPr lang="en-GB"/>
          </a:p>
        </p:txBody>
      </p:sp>
      <p:pic>
        <p:nvPicPr>
          <p:cNvPr id="7170" name="Picture 2" descr="Technology cartoon senior citizens Images - Free Download on Freepik">
            <a:extLst>
              <a:ext uri="{FF2B5EF4-FFF2-40B4-BE49-F238E27FC236}">
                <a16:creationId xmlns:a16="http://schemas.microsoft.com/office/drawing/2014/main" id="{28C180AF-72C8-494B-DE43-7167108004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67" r="-3" b="14644"/>
          <a:stretch>
            <a:fillRect/>
          </a:stretch>
        </p:blipFill>
        <p:spPr bwMode="auto">
          <a:xfrm>
            <a:off x="6191250" y="1536192"/>
            <a:ext cx="5162550" cy="4351338"/>
          </a:xfrm>
          <a:prstGeom prst="rect">
            <a:avLst/>
          </a:prstGeom>
          <a:solidFill>
            <a:srgbClr val="FFFFFF"/>
          </a:solidFill>
        </p:spPr>
      </p:pic>
      <p:sp>
        <p:nvSpPr>
          <p:cNvPr id="8" name="TextBox 7">
            <a:extLst>
              <a:ext uri="{FF2B5EF4-FFF2-40B4-BE49-F238E27FC236}">
                <a16:creationId xmlns:a16="http://schemas.microsoft.com/office/drawing/2014/main" id="{84C10F8C-FD7C-3E17-BDB6-3DB65DB4FB6A}"/>
              </a:ext>
            </a:extLst>
          </p:cNvPr>
          <p:cNvSpPr txBox="1"/>
          <p:nvPr/>
        </p:nvSpPr>
        <p:spPr>
          <a:xfrm>
            <a:off x="9043639" y="6021659"/>
            <a:ext cx="2018371" cy="369332"/>
          </a:xfrm>
          <a:prstGeom prst="rect">
            <a:avLst/>
          </a:prstGeom>
          <a:noFill/>
        </p:spPr>
        <p:txBody>
          <a:bodyPr wrap="square" rtlCol="0">
            <a:spAutoFit/>
          </a:bodyPr>
          <a:lstStyle/>
          <a:p>
            <a:r>
              <a:rPr lang="en-GB" sz="1200" dirty="0"/>
              <a:t>(</a:t>
            </a:r>
            <a:r>
              <a:rPr lang="en-GB" sz="1200" dirty="0" err="1"/>
              <a:t>Freepik</a:t>
            </a:r>
            <a:r>
              <a:rPr lang="en-GB" sz="1200" dirty="0"/>
              <a:t>, 2025</a:t>
            </a:r>
            <a:r>
              <a:rPr lang="en-GB" dirty="0"/>
              <a:t>)</a:t>
            </a:r>
          </a:p>
        </p:txBody>
      </p:sp>
      <p:pic>
        <p:nvPicPr>
          <p:cNvPr id="10" name="Audio 9">
            <a:hlinkClick r:id="" action="ppaction://media"/>
            <a:extLst>
              <a:ext uri="{FF2B5EF4-FFF2-40B4-BE49-F238E27FC236}">
                <a16:creationId xmlns:a16="http://schemas.microsoft.com/office/drawing/2014/main" id="{0D828FAF-CA27-07B1-3B56-D15C29BF0D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1773679"/>
      </p:ext>
    </p:extLst>
  </p:cSld>
  <p:clrMapOvr>
    <a:masterClrMapping/>
  </p:clrMapOvr>
  <mc:AlternateContent xmlns:mc="http://schemas.openxmlformats.org/markup-compatibility/2006" xmlns:p14="http://schemas.microsoft.com/office/powerpoint/2010/main">
    <mc:Choice Requires="p14">
      <p:transition spd="slow" p14:dur="2000" advTm="58259"/>
    </mc:Choice>
    <mc:Fallback xmlns="">
      <p:transition spd="slow" advTm="58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5518-B115-3A67-1CE7-D47D9F8EA757}"/>
              </a:ext>
            </a:extLst>
          </p:cNvPr>
          <p:cNvSpPr>
            <a:spLocks noGrp="1"/>
          </p:cNvSpPr>
          <p:nvPr>
            <p:ph type="title"/>
          </p:nvPr>
        </p:nvSpPr>
        <p:spPr>
          <a:xfrm>
            <a:off x="838200" y="492316"/>
            <a:ext cx="10515600" cy="731520"/>
          </a:xfrm>
        </p:spPr>
        <p:txBody>
          <a:bodyPr>
            <a:normAutofit fontScale="90000"/>
          </a:bodyPr>
          <a:lstStyle/>
          <a:p>
            <a:r>
              <a:rPr lang="en-US" b="1" dirty="0"/>
              <a:t>Technology: Critical Assessment</a:t>
            </a:r>
            <a:br>
              <a:rPr lang="en-US" b="1" dirty="0"/>
            </a:br>
            <a:endParaRPr lang="en-GB" dirty="0"/>
          </a:p>
        </p:txBody>
      </p:sp>
      <p:sp>
        <p:nvSpPr>
          <p:cNvPr id="3" name="Date Placeholder 2">
            <a:extLst>
              <a:ext uri="{FF2B5EF4-FFF2-40B4-BE49-F238E27FC236}">
                <a16:creationId xmlns:a16="http://schemas.microsoft.com/office/drawing/2014/main" id="{97C649E6-521D-C7F5-9B2D-82479E9B7B12}"/>
              </a:ext>
            </a:extLst>
          </p:cNvPr>
          <p:cNvSpPr>
            <a:spLocks noGrp="1"/>
          </p:cNvSpPr>
          <p:nvPr>
            <p:ph type="dt" sz="half" idx="10"/>
          </p:nvPr>
        </p:nvSpPr>
        <p:spPr/>
        <p:txBody>
          <a:bodyPr/>
          <a:lstStyle/>
          <a:p>
            <a:pPr rtl="0"/>
            <a:r>
              <a:rPr lang="en-GB" noProof="0"/>
              <a:t>20XX</a:t>
            </a:r>
          </a:p>
        </p:txBody>
      </p:sp>
      <p:sp>
        <p:nvSpPr>
          <p:cNvPr id="4" name="Footer Placeholder 3">
            <a:extLst>
              <a:ext uri="{FF2B5EF4-FFF2-40B4-BE49-F238E27FC236}">
                <a16:creationId xmlns:a16="http://schemas.microsoft.com/office/drawing/2014/main" id="{98CC868E-173F-4801-2E4A-B23537DC488F}"/>
              </a:ext>
            </a:extLst>
          </p:cNvPr>
          <p:cNvSpPr>
            <a:spLocks noGrp="1"/>
          </p:cNvSpPr>
          <p:nvPr>
            <p:ph type="ftr" sz="quarter" idx="11"/>
          </p:nvPr>
        </p:nvSpPr>
        <p:spPr/>
        <p:txBody>
          <a:bodyPr/>
          <a:lstStyle/>
          <a:p>
            <a:pPr rtl="0"/>
            <a:r>
              <a:rPr lang="en-GB" noProof="0"/>
              <a:t>Contoso business plan</a:t>
            </a:r>
          </a:p>
        </p:txBody>
      </p:sp>
      <p:sp>
        <p:nvSpPr>
          <p:cNvPr id="5" name="Slide Number Placeholder 4">
            <a:extLst>
              <a:ext uri="{FF2B5EF4-FFF2-40B4-BE49-F238E27FC236}">
                <a16:creationId xmlns:a16="http://schemas.microsoft.com/office/drawing/2014/main" id="{9DF257A9-417F-7816-1D14-B3E413F52E7D}"/>
              </a:ext>
            </a:extLst>
          </p:cNvPr>
          <p:cNvSpPr>
            <a:spLocks noGrp="1"/>
          </p:cNvSpPr>
          <p:nvPr>
            <p:ph type="sldNum" sz="quarter" idx="12"/>
          </p:nvPr>
        </p:nvSpPr>
        <p:spPr/>
        <p:txBody>
          <a:bodyPr/>
          <a:lstStyle/>
          <a:p>
            <a:pPr rtl="0"/>
            <a:fld id="{B5CEABB6-07DC-46E8-9B57-56EC44A396E5}" type="slidenum">
              <a:rPr lang="en-GB" noProof="0" smtClean="0"/>
              <a:t>10</a:t>
            </a:fld>
            <a:endParaRPr lang="en-GB" noProof="0"/>
          </a:p>
        </p:txBody>
      </p:sp>
      <p:sp>
        <p:nvSpPr>
          <p:cNvPr id="6" name="SmartArt Placeholder 5">
            <a:extLst>
              <a:ext uri="{FF2B5EF4-FFF2-40B4-BE49-F238E27FC236}">
                <a16:creationId xmlns:a16="http://schemas.microsoft.com/office/drawing/2014/main" id="{793A9B13-AADE-3BD2-B47E-89290811264E}"/>
              </a:ext>
            </a:extLst>
          </p:cNvPr>
          <p:cNvSpPr>
            <a:spLocks noGrp="1"/>
          </p:cNvSpPr>
          <p:nvPr>
            <p:ph type="dgm" sz="quarter" idx="27"/>
          </p:nvPr>
        </p:nvSpPr>
        <p:spPr/>
        <p:txBody>
          <a:bodyPr>
            <a:normAutofit/>
          </a:bodyPr>
          <a:lstStyle/>
          <a:p>
            <a:pPr marL="0" indent="0">
              <a:buNone/>
            </a:pPr>
            <a:r>
              <a:rPr lang="en-US" sz="1600" b="1" dirty="0"/>
              <a:t>Benefits</a:t>
            </a:r>
            <a:endParaRPr lang="en-US" sz="1600" dirty="0"/>
          </a:p>
          <a:p>
            <a:r>
              <a:rPr lang="en-US" sz="1600" dirty="0"/>
              <a:t>Real-time monitoring and emergency alerts improve safety (The Access Group, 2025).</a:t>
            </a:r>
          </a:p>
          <a:p>
            <a:r>
              <a:rPr lang="en-US" sz="1600" dirty="0"/>
              <a:t>Telehealth improves access for remote or immobile seniors (Visiting Angels, 2023).</a:t>
            </a:r>
          </a:p>
          <a:p>
            <a:r>
              <a:rPr lang="en-US" sz="1600" dirty="0"/>
              <a:t>Smart home tech and wearables increase independence (The Access Group, 2025).</a:t>
            </a:r>
          </a:p>
          <a:p>
            <a:r>
              <a:rPr lang="en-US" sz="1600" dirty="0"/>
              <a:t>Assistive tech reduces caregiver burden (The Times, 2025).</a:t>
            </a:r>
          </a:p>
          <a:p>
            <a:pPr marL="0" indent="0">
              <a:buNone/>
            </a:pPr>
            <a:r>
              <a:rPr lang="en-US" sz="1600" b="1" dirty="0"/>
              <a:t>Challenges</a:t>
            </a:r>
            <a:endParaRPr lang="en-US" sz="1600" dirty="0"/>
          </a:p>
          <a:p>
            <a:r>
              <a:rPr lang="en-US" sz="1600" dirty="0"/>
              <a:t>Digital exclusion affects ~2.4 million older people in the UK (Age UK, 2025).</a:t>
            </a:r>
          </a:p>
          <a:p>
            <a:r>
              <a:rPr lang="en-US" sz="1600" dirty="0"/>
              <a:t>Privacy concerns regarding sensitive health data (Kings Fund, 2023).</a:t>
            </a:r>
          </a:p>
          <a:p>
            <a:r>
              <a:rPr lang="en-US" sz="1600" dirty="0"/>
              <a:t>High-cost limits access for lower-income seniors (Visiting Angels, 2023).</a:t>
            </a:r>
          </a:p>
          <a:p>
            <a:r>
              <a:rPr lang="en-US" sz="1600" dirty="0"/>
              <a:t>Older adults may struggle to learn and use new technology (The Live-in Care Company, 2025).</a:t>
            </a:r>
          </a:p>
          <a:p>
            <a:endParaRPr lang="en-GB" dirty="0"/>
          </a:p>
        </p:txBody>
      </p:sp>
    </p:spTree>
    <p:extLst>
      <p:ext uri="{BB962C8B-B14F-4D97-AF65-F5344CB8AC3E}">
        <p14:creationId xmlns:p14="http://schemas.microsoft.com/office/powerpoint/2010/main" val="867258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B12E9-79D1-E1F1-1333-EB76808D1207}"/>
              </a:ext>
            </a:extLst>
          </p:cNvPr>
          <p:cNvSpPr>
            <a:spLocks noGrp="1"/>
          </p:cNvSpPr>
          <p:nvPr>
            <p:ph type="title"/>
          </p:nvPr>
        </p:nvSpPr>
        <p:spPr>
          <a:xfrm>
            <a:off x="4262120" y="216208"/>
            <a:ext cx="7523480" cy="640080"/>
          </a:xfrm>
        </p:spPr>
        <p:txBody>
          <a:bodyPr>
            <a:normAutofit/>
          </a:bodyPr>
          <a:lstStyle/>
          <a:p>
            <a:r>
              <a:rPr lang="en-GB" sz="1800" dirty="0"/>
              <a:t>Case Study: </a:t>
            </a:r>
            <a:r>
              <a:rPr lang="en-US" sz="1800" dirty="0"/>
              <a:t>Enhancing Wellbeing in Care Homes through Digital Technology</a:t>
            </a:r>
            <a:endParaRPr lang="en-GB" sz="1800" dirty="0"/>
          </a:p>
        </p:txBody>
      </p:sp>
      <p:sp>
        <p:nvSpPr>
          <p:cNvPr id="9" name="TextBox 8">
            <a:extLst>
              <a:ext uri="{FF2B5EF4-FFF2-40B4-BE49-F238E27FC236}">
                <a16:creationId xmlns:a16="http://schemas.microsoft.com/office/drawing/2014/main" id="{5C172682-AE43-1DB1-7A21-188F3FBBCD54}"/>
              </a:ext>
            </a:extLst>
          </p:cNvPr>
          <p:cNvSpPr txBox="1"/>
          <p:nvPr/>
        </p:nvSpPr>
        <p:spPr>
          <a:xfrm>
            <a:off x="187960" y="696953"/>
            <a:ext cx="9245600" cy="1015663"/>
          </a:xfrm>
          <a:prstGeom prst="rect">
            <a:avLst/>
          </a:prstGeom>
          <a:noFill/>
        </p:spPr>
        <p:txBody>
          <a:bodyPr wrap="square" rtlCol="0">
            <a:spAutoFit/>
          </a:bodyPr>
          <a:lstStyle/>
          <a:p>
            <a:r>
              <a:rPr lang="en-US" b="1" dirty="0"/>
              <a:t>Overview:</a:t>
            </a:r>
            <a:br>
              <a:rPr lang="en-US" dirty="0"/>
            </a:br>
            <a:r>
              <a:rPr lang="en-US" sz="1400" dirty="0"/>
              <a:t>Digital Health Devon launched a project to improve quality of life for care home residents by integrating interactive technology into daily routines. Volunteers assisted residents in using digital devices, enabling connections with family and friends, accessing online activities, and participating in virtual communities (NHS England, 2023).</a:t>
            </a:r>
            <a:endParaRPr lang="en-GB" sz="1400" dirty="0"/>
          </a:p>
        </p:txBody>
      </p:sp>
      <p:sp>
        <p:nvSpPr>
          <p:cNvPr id="10" name="TextBox 9">
            <a:extLst>
              <a:ext uri="{FF2B5EF4-FFF2-40B4-BE49-F238E27FC236}">
                <a16:creationId xmlns:a16="http://schemas.microsoft.com/office/drawing/2014/main" id="{5C4C320F-E025-AB2F-967A-139327D2A452}"/>
              </a:ext>
            </a:extLst>
          </p:cNvPr>
          <p:cNvSpPr txBox="1"/>
          <p:nvPr/>
        </p:nvSpPr>
        <p:spPr>
          <a:xfrm>
            <a:off x="81280" y="1712616"/>
            <a:ext cx="8432800" cy="4616648"/>
          </a:xfrm>
          <a:prstGeom prst="rect">
            <a:avLst/>
          </a:prstGeom>
          <a:noFill/>
        </p:spPr>
        <p:txBody>
          <a:bodyPr wrap="square" rtlCol="0">
            <a:spAutoFit/>
          </a:bodyPr>
          <a:lstStyle/>
          <a:p>
            <a:r>
              <a:rPr lang="en-US" sz="1400" b="1" dirty="0"/>
              <a:t>Application of Theoretical Models:</a:t>
            </a:r>
            <a:endParaRPr lang="en-US" sz="1400" dirty="0"/>
          </a:p>
          <a:p>
            <a:r>
              <a:rPr lang="en-US" sz="1400" b="1" dirty="0"/>
              <a:t>Activity Theory:</a:t>
            </a:r>
            <a:r>
              <a:rPr lang="en-US" sz="1400" dirty="0"/>
              <a:t> The initiative promotes active engagement and participation, countering disengagement that can occur with aging (Atchley, 1989).</a:t>
            </a:r>
          </a:p>
          <a:p>
            <a:r>
              <a:rPr lang="en-US" sz="1400" b="1" dirty="0"/>
              <a:t>Continuity Theory:</a:t>
            </a:r>
            <a:r>
              <a:rPr lang="en-US" sz="1400" dirty="0"/>
              <a:t> Facilitating connections with familiar people and activities supports the continuity of personal relationships and routines (Atchley, 1989).</a:t>
            </a:r>
          </a:p>
          <a:p>
            <a:r>
              <a:rPr lang="en-US" sz="1400" b="1" dirty="0"/>
              <a:t>Policy and Legislative Alignment:</a:t>
            </a:r>
            <a:endParaRPr lang="en-US" sz="1400" dirty="0"/>
          </a:p>
          <a:p>
            <a:r>
              <a:rPr lang="en-US" sz="1400" b="1" dirty="0"/>
              <a:t>Care Act 2014:</a:t>
            </a:r>
            <a:r>
              <a:rPr lang="en-US" sz="1400" dirty="0"/>
              <a:t> Supports the Care Act's emphasis on promoting well-being and preventing needs for care and support (Department of Health and Social Care, 2014).</a:t>
            </a:r>
          </a:p>
          <a:p>
            <a:r>
              <a:rPr lang="en-US" sz="1400" b="1" dirty="0"/>
              <a:t>NHS Long Term Plan:</a:t>
            </a:r>
            <a:r>
              <a:rPr lang="en-US" sz="1400" dirty="0"/>
              <a:t> Contributes to the NHS focus on digital transformation and personalized care (NHS England, 2019).</a:t>
            </a:r>
          </a:p>
          <a:p>
            <a:r>
              <a:rPr lang="en-US" sz="1400" b="1" dirty="0"/>
              <a:t>Outcomes:</a:t>
            </a:r>
            <a:endParaRPr lang="en-US" sz="1400" dirty="0"/>
          </a:p>
          <a:p>
            <a:r>
              <a:rPr lang="en-US" sz="1400" b="1" dirty="0"/>
              <a:t>Improved Social Connectivity:</a:t>
            </a:r>
            <a:r>
              <a:rPr lang="en-US" sz="1400" dirty="0"/>
              <a:t> Residents experienced enhanced communication with loved ones, reducing loneliness (NHS England, 2023).</a:t>
            </a:r>
          </a:p>
          <a:p>
            <a:r>
              <a:rPr lang="en-US" sz="1400" b="1" dirty="0"/>
              <a:t>Increased Engagement:</a:t>
            </a:r>
            <a:r>
              <a:rPr lang="en-US" sz="1400" dirty="0"/>
              <a:t> Participation in digital activities led to heightened cognitive stimulation and emotional well-being (NHS England, 2023).</a:t>
            </a:r>
          </a:p>
          <a:p>
            <a:r>
              <a:rPr lang="en-US" sz="1400" b="1" dirty="0"/>
              <a:t>Positive Feedback:</a:t>
            </a:r>
            <a:r>
              <a:rPr lang="en-US" sz="1400" dirty="0"/>
              <a:t> Care staff and families reported improvements in residents’ mood and satisfaction (NHS England, 2023).</a:t>
            </a:r>
          </a:p>
          <a:p>
            <a:r>
              <a:rPr lang="en-US" sz="1400" b="1" dirty="0"/>
              <a:t>Challenges:</a:t>
            </a:r>
            <a:endParaRPr lang="en-US" sz="1400" dirty="0"/>
          </a:p>
          <a:p>
            <a:r>
              <a:rPr lang="en-US" sz="1400" b="1" dirty="0"/>
              <a:t>Digital Literacy:</a:t>
            </a:r>
            <a:r>
              <a:rPr lang="en-US" sz="1400" dirty="0"/>
              <a:t> Some residents faced difficulties adapting to new technologies (NHS England, 2023).</a:t>
            </a:r>
          </a:p>
          <a:p>
            <a:r>
              <a:rPr lang="en-US" sz="1400" b="1" dirty="0"/>
              <a:t>Resource Allocation:</a:t>
            </a:r>
            <a:r>
              <a:rPr lang="en-US" sz="1400" dirty="0"/>
              <a:t> Ensuring consistent access to devices and internet connectivity posed challenges (NHS England, 2023).</a:t>
            </a:r>
          </a:p>
        </p:txBody>
      </p:sp>
      <p:pic>
        <p:nvPicPr>
          <p:cNvPr id="8194" name="Picture 2" descr="Elderly People Design Concept Technology 4661500 Vector Art at Vecteezy">
            <a:extLst>
              <a:ext uri="{FF2B5EF4-FFF2-40B4-BE49-F238E27FC236}">
                <a16:creationId xmlns:a16="http://schemas.microsoft.com/office/drawing/2014/main" id="{EDEF0E6A-C54D-C341-3E97-30D2E9CAEC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14080" y="1860719"/>
            <a:ext cx="3446780" cy="376428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05F2430-2293-2B61-C350-1071EA41D4FC}"/>
              </a:ext>
            </a:extLst>
          </p:cNvPr>
          <p:cNvSpPr txBox="1"/>
          <p:nvPr/>
        </p:nvSpPr>
        <p:spPr>
          <a:xfrm>
            <a:off x="9032240" y="5624999"/>
            <a:ext cx="2082800" cy="584775"/>
          </a:xfrm>
          <a:prstGeom prst="rect">
            <a:avLst/>
          </a:prstGeom>
          <a:noFill/>
        </p:spPr>
        <p:txBody>
          <a:bodyPr wrap="square" rtlCol="0">
            <a:spAutoFit/>
          </a:bodyPr>
          <a:lstStyle/>
          <a:p>
            <a:r>
              <a:rPr lang="en-GB" dirty="0"/>
              <a:t>(</a:t>
            </a:r>
            <a:r>
              <a:rPr lang="en-GB" sz="1400" dirty="0" err="1"/>
              <a:t>Macrovector</a:t>
            </a:r>
            <a:r>
              <a:rPr lang="en-GB" sz="1400" dirty="0"/>
              <a:t> Studio, 2025).</a:t>
            </a:r>
          </a:p>
        </p:txBody>
      </p:sp>
      <p:pic>
        <p:nvPicPr>
          <p:cNvPr id="5" name="Audio 4">
            <a:hlinkClick r:id="" action="ppaction://media"/>
            <a:extLst>
              <a:ext uri="{FF2B5EF4-FFF2-40B4-BE49-F238E27FC236}">
                <a16:creationId xmlns:a16="http://schemas.microsoft.com/office/drawing/2014/main" id="{2FA2AFCD-2ACF-0D8A-6E38-6D4C6E12FD5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4238678"/>
      </p:ext>
    </p:extLst>
  </p:cSld>
  <p:clrMapOvr>
    <a:masterClrMapping/>
  </p:clrMapOvr>
  <mc:AlternateContent xmlns:mc="http://schemas.openxmlformats.org/markup-compatibility/2006" xmlns:p14="http://schemas.microsoft.com/office/powerpoint/2010/main">
    <mc:Choice Requires="p14">
      <p:transition spd="slow" p14:dur="2000" advTm="119007"/>
    </mc:Choice>
    <mc:Fallback xmlns="">
      <p:transition spd="slow" advTm="11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25FE1-B03D-0F05-E7DA-633DC47175D7}"/>
              </a:ext>
            </a:extLst>
          </p:cNvPr>
          <p:cNvSpPr>
            <a:spLocks noGrp="1"/>
          </p:cNvSpPr>
          <p:nvPr>
            <p:ph type="title"/>
          </p:nvPr>
        </p:nvSpPr>
        <p:spPr>
          <a:xfrm>
            <a:off x="203200" y="320949"/>
            <a:ext cx="10515600" cy="111923"/>
          </a:xfrm>
        </p:spPr>
        <p:txBody>
          <a:bodyPr>
            <a:normAutofit fontScale="90000"/>
          </a:bodyPr>
          <a:lstStyle/>
          <a:p>
            <a:r>
              <a:rPr lang="en-GB" dirty="0"/>
              <a:t>Recommendations</a:t>
            </a:r>
          </a:p>
        </p:txBody>
      </p:sp>
      <p:sp>
        <p:nvSpPr>
          <p:cNvPr id="5" name="Slide Number Placeholder 4">
            <a:extLst>
              <a:ext uri="{FF2B5EF4-FFF2-40B4-BE49-F238E27FC236}">
                <a16:creationId xmlns:a16="http://schemas.microsoft.com/office/drawing/2014/main" id="{6A8E0EAB-0E97-7DE5-A742-DED26BABD5BA}"/>
              </a:ext>
            </a:extLst>
          </p:cNvPr>
          <p:cNvSpPr>
            <a:spLocks noGrp="1"/>
          </p:cNvSpPr>
          <p:nvPr>
            <p:ph type="sldNum" sz="quarter" idx="12"/>
          </p:nvPr>
        </p:nvSpPr>
        <p:spPr/>
        <p:txBody>
          <a:bodyPr/>
          <a:lstStyle/>
          <a:p>
            <a:pPr rtl="0"/>
            <a:fld id="{B5CEABB6-07DC-46E8-9B57-56EC44A396E5}" type="slidenum">
              <a:rPr lang="en-GB" noProof="0" smtClean="0"/>
              <a:t>12</a:t>
            </a:fld>
            <a:endParaRPr lang="en-GB" noProof="0"/>
          </a:p>
        </p:txBody>
      </p:sp>
      <p:sp>
        <p:nvSpPr>
          <p:cNvPr id="7" name="TextBox 6">
            <a:extLst>
              <a:ext uri="{FF2B5EF4-FFF2-40B4-BE49-F238E27FC236}">
                <a16:creationId xmlns:a16="http://schemas.microsoft.com/office/drawing/2014/main" id="{ED099ACA-7C93-DA70-CDBF-66CEC964DABB}"/>
              </a:ext>
            </a:extLst>
          </p:cNvPr>
          <p:cNvSpPr txBox="1"/>
          <p:nvPr/>
        </p:nvSpPr>
        <p:spPr>
          <a:xfrm>
            <a:off x="203200" y="761038"/>
            <a:ext cx="5588000" cy="3754874"/>
          </a:xfrm>
          <a:prstGeom prst="rect">
            <a:avLst/>
          </a:prstGeom>
          <a:noFill/>
        </p:spPr>
        <p:txBody>
          <a:bodyPr wrap="square" rtlCol="0">
            <a:spAutoFit/>
          </a:bodyPr>
          <a:lstStyle/>
          <a:p>
            <a:r>
              <a:rPr lang="en-US" sz="1400" b="1" dirty="0"/>
              <a:t>Strategic Improvements</a:t>
            </a:r>
            <a:endParaRPr lang="en-US" sz="1400" dirty="0"/>
          </a:p>
          <a:p>
            <a:r>
              <a:rPr lang="en-US" sz="1400" b="1" dirty="0"/>
              <a:t>Expand home and community care services:</a:t>
            </a:r>
            <a:r>
              <a:rPr lang="en-US" sz="1400" dirty="0"/>
              <a:t> Increase funding for domiciliary care, day centers, and reablement programs to reduce reliance on residential care (King’s Fund, 2025).</a:t>
            </a:r>
          </a:p>
          <a:p>
            <a:r>
              <a:rPr lang="en-US" sz="1400" b="1" dirty="0"/>
              <a:t>Invest in digital literacy programs:</a:t>
            </a:r>
            <a:r>
              <a:rPr lang="en-US" sz="1400" dirty="0"/>
              <a:t> Provide training for older adults and staff to ensure effective use of telehealth, smart devices, and cognitive apps (Age UK, 2025).</a:t>
            </a:r>
          </a:p>
          <a:p>
            <a:r>
              <a:rPr lang="en-US" sz="1400" b="1" dirty="0"/>
              <a:t>Integrate assistive technologies:</a:t>
            </a:r>
            <a:r>
              <a:rPr lang="en-US" sz="1400" dirty="0"/>
              <a:t> Implement wearables, fall detection, and AI companions to enhance safety and independence (Cornelius, 2025).</a:t>
            </a:r>
          </a:p>
          <a:p>
            <a:endParaRPr lang="en-US" sz="1400" dirty="0"/>
          </a:p>
          <a:p>
            <a:r>
              <a:rPr lang="en-US" sz="1400" b="1" dirty="0"/>
              <a:t>Theory-Based Recommendations</a:t>
            </a:r>
            <a:endParaRPr lang="en-US" sz="1400" dirty="0"/>
          </a:p>
          <a:p>
            <a:r>
              <a:rPr lang="en-US" sz="1400" b="1" dirty="0"/>
              <a:t>Activity Theory:</a:t>
            </a:r>
            <a:r>
              <a:rPr lang="en-US" sz="1400" dirty="0"/>
              <a:t> Encourage participation in meaningful digital and social activities to counter disengagement and promote wellbeing (Atchley, 1989).</a:t>
            </a:r>
          </a:p>
          <a:p>
            <a:r>
              <a:rPr lang="en-US" sz="1400" b="1" dirty="0"/>
              <a:t>Continuity Theory:</a:t>
            </a:r>
            <a:r>
              <a:rPr lang="en-US" sz="1400" dirty="0"/>
              <a:t> Facilitate digital and community engagement that supports older adults’ routines, relationships, and life patterns (Atchley, 1989).</a:t>
            </a:r>
          </a:p>
        </p:txBody>
      </p:sp>
      <p:sp>
        <p:nvSpPr>
          <p:cNvPr id="8" name="TextBox 7">
            <a:extLst>
              <a:ext uri="{FF2B5EF4-FFF2-40B4-BE49-F238E27FC236}">
                <a16:creationId xmlns:a16="http://schemas.microsoft.com/office/drawing/2014/main" id="{E5783AE8-F494-45CB-1ECB-D572A3236FE2}"/>
              </a:ext>
            </a:extLst>
          </p:cNvPr>
          <p:cNvSpPr txBox="1"/>
          <p:nvPr/>
        </p:nvSpPr>
        <p:spPr>
          <a:xfrm>
            <a:off x="5842000" y="227430"/>
            <a:ext cx="5537200" cy="4616648"/>
          </a:xfrm>
          <a:prstGeom prst="rect">
            <a:avLst/>
          </a:prstGeom>
          <a:noFill/>
        </p:spPr>
        <p:txBody>
          <a:bodyPr wrap="square" rtlCol="0">
            <a:spAutoFit/>
          </a:bodyPr>
          <a:lstStyle/>
          <a:p>
            <a:r>
              <a:rPr lang="en-US" sz="1400" b="1" dirty="0"/>
              <a:t>Policy Implications</a:t>
            </a:r>
            <a:endParaRPr lang="en-US" sz="1400" dirty="0"/>
          </a:p>
          <a:p>
            <a:r>
              <a:rPr lang="en-US" sz="1400" b="1" dirty="0"/>
              <a:t>Strengthen digital inclusion policies:</a:t>
            </a:r>
            <a:r>
              <a:rPr lang="en-US" sz="1400" dirty="0"/>
              <a:t> Ensure all older adults have access to internet-enabled devices and affordable connectivity (Age UK, 2025).</a:t>
            </a:r>
          </a:p>
          <a:p>
            <a:r>
              <a:rPr lang="en-US" sz="1400" b="1" dirty="0"/>
              <a:t>Support workforce development:</a:t>
            </a:r>
            <a:r>
              <a:rPr lang="en-US" sz="1400" dirty="0"/>
              <a:t> Fund training and retention programs for carers and technology support staff (King’s Fund, 2025).</a:t>
            </a:r>
          </a:p>
          <a:p>
            <a:r>
              <a:rPr lang="en-US" sz="1400" b="1" dirty="0"/>
              <a:t>Embed technology in care standards:</a:t>
            </a:r>
            <a:r>
              <a:rPr lang="en-US" sz="1400" dirty="0"/>
              <a:t> Update Care Act and NHS guidelines to include digital care competencies (Department of Health and Social Care, 2014; NHS England, 2019).</a:t>
            </a:r>
          </a:p>
          <a:p>
            <a:r>
              <a:rPr lang="en-US" sz="1400" b="1" dirty="0"/>
              <a:t>Critical Evaluation of Recommendations</a:t>
            </a:r>
            <a:endParaRPr lang="en-US" sz="1400" dirty="0"/>
          </a:p>
          <a:p>
            <a:r>
              <a:rPr lang="en-US" sz="1400" b="1" dirty="0"/>
              <a:t>Barriers:</a:t>
            </a:r>
            <a:endParaRPr lang="en-US" sz="1400" dirty="0"/>
          </a:p>
          <a:p>
            <a:pPr lvl="1"/>
            <a:r>
              <a:rPr lang="en-US" sz="1400" dirty="0"/>
              <a:t>Resistance to technology among older adults (The Live-in Care Company, 2025).</a:t>
            </a:r>
          </a:p>
          <a:p>
            <a:pPr lvl="1"/>
            <a:r>
              <a:rPr lang="en-US" sz="1400" dirty="0"/>
              <a:t>High costs of devices, software, and staff training (Visiting Angels, 2023).</a:t>
            </a:r>
          </a:p>
          <a:p>
            <a:pPr lvl="1"/>
            <a:r>
              <a:rPr lang="en-US" sz="1400" dirty="0"/>
              <a:t>Workforce shortages limiting service expansion (King’s Fund, 2025).</a:t>
            </a:r>
          </a:p>
          <a:p>
            <a:r>
              <a:rPr lang="en-US" sz="1400" b="1" dirty="0"/>
              <a:t>Solutions:</a:t>
            </a:r>
            <a:endParaRPr lang="en-US" sz="1400" dirty="0"/>
          </a:p>
          <a:p>
            <a:pPr lvl="1"/>
            <a:r>
              <a:rPr lang="en-US" sz="1400" dirty="0"/>
              <a:t>Implement gradual technology rollouts with hands-on support.</a:t>
            </a:r>
          </a:p>
          <a:p>
            <a:pPr lvl="1"/>
            <a:r>
              <a:rPr lang="en-US" sz="1400" dirty="0"/>
              <a:t>Secure public funding or subsidies to reduce cost barriers.</a:t>
            </a:r>
          </a:p>
          <a:p>
            <a:pPr lvl="1"/>
            <a:r>
              <a:rPr lang="en-US" sz="1400" dirty="0"/>
              <a:t>Develop career pathways and incentives to attract and retain skilled care workers.</a:t>
            </a:r>
          </a:p>
        </p:txBody>
      </p:sp>
      <p:pic>
        <p:nvPicPr>
          <p:cNvPr id="9218" name="Picture 2" descr="Old people cartoon Images - Free Download on Freepik">
            <a:extLst>
              <a:ext uri="{FF2B5EF4-FFF2-40B4-BE49-F238E27FC236}">
                <a16:creationId xmlns:a16="http://schemas.microsoft.com/office/drawing/2014/main" id="{3479FFB0-E1C8-06B4-10A3-4166C43B5E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4316" y="4346862"/>
            <a:ext cx="4154170" cy="237461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ABDCC55-3CA0-BE61-84F8-2B18D71E2326}"/>
              </a:ext>
            </a:extLst>
          </p:cNvPr>
          <p:cNvSpPr txBox="1"/>
          <p:nvPr/>
        </p:nvSpPr>
        <p:spPr>
          <a:xfrm>
            <a:off x="4233500" y="6495683"/>
            <a:ext cx="2013858" cy="369332"/>
          </a:xfrm>
          <a:prstGeom prst="rect">
            <a:avLst/>
          </a:prstGeom>
          <a:noFill/>
        </p:spPr>
        <p:txBody>
          <a:bodyPr wrap="square" rtlCol="0">
            <a:spAutoFit/>
          </a:bodyPr>
          <a:lstStyle/>
          <a:p>
            <a:r>
              <a:rPr lang="en-GB" dirty="0"/>
              <a:t>(</a:t>
            </a:r>
            <a:r>
              <a:rPr lang="en-GB" sz="1400" dirty="0" err="1"/>
              <a:t>Freepik</a:t>
            </a:r>
            <a:r>
              <a:rPr lang="en-GB" sz="1400" dirty="0"/>
              <a:t>, 2018).</a:t>
            </a:r>
          </a:p>
        </p:txBody>
      </p:sp>
      <p:pic>
        <p:nvPicPr>
          <p:cNvPr id="10" name="Audio 9">
            <a:hlinkClick r:id="" action="ppaction://media"/>
            <a:extLst>
              <a:ext uri="{FF2B5EF4-FFF2-40B4-BE49-F238E27FC236}">
                <a16:creationId xmlns:a16="http://schemas.microsoft.com/office/drawing/2014/main" id="{91636773-5443-6216-B6C8-993C1280BDD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863639"/>
      </p:ext>
    </p:extLst>
  </p:cSld>
  <p:clrMapOvr>
    <a:masterClrMapping/>
  </p:clrMapOvr>
  <mc:AlternateContent xmlns:mc="http://schemas.openxmlformats.org/markup-compatibility/2006" xmlns:p14="http://schemas.microsoft.com/office/powerpoint/2010/main">
    <mc:Choice Requires="p14">
      <p:transition spd="slow" p14:dur="2000" advTm="86991"/>
    </mc:Choice>
    <mc:Fallback xmlns="">
      <p:transition spd="slow" advTm="8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C9921-B44A-2026-D0E5-9946E0A090B6}"/>
              </a:ext>
            </a:extLst>
          </p:cNvPr>
          <p:cNvSpPr>
            <a:spLocks noGrp="1"/>
          </p:cNvSpPr>
          <p:nvPr>
            <p:ph type="title"/>
          </p:nvPr>
        </p:nvSpPr>
        <p:spPr>
          <a:xfrm>
            <a:off x="7701280" y="136525"/>
            <a:ext cx="7360920" cy="487680"/>
          </a:xfrm>
        </p:spPr>
        <p:txBody>
          <a:bodyPr>
            <a:normAutofit fontScale="90000"/>
          </a:bodyPr>
          <a:lstStyle/>
          <a:p>
            <a:r>
              <a:rPr lang="en-GB" dirty="0"/>
              <a:t>Conclusion</a:t>
            </a:r>
          </a:p>
        </p:txBody>
      </p:sp>
      <p:sp>
        <p:nvSpPr>
          <p:cNvPr id="5" name="Slide Number Placeholder 4">
            <a:extLst>
              <a:ext uri="{FF2B5EF4-FFF2-40B4-BE49-F238E27FC236}">
                <a16:creationId xmlns:a16="http://schemas.microsoft.com/office/drawing/2014/main" id="{7E18B4A9-4058-E6CD-926B-D219D9A11C76}"/>
              </a:ext>
            </a:extLst>
          </p:cNvPr>
          <p:cNvSpPr>
            <a:spLocks noGrp="1"/>
          </p:cNvSpPr>
          <p:nvPr>
            <p:ph type="sldNum" sz="quarter" idx="12"/>
          </p:nvPr>
        </p:nvSpPr>
        <p:spPr/>
        <p:txBody>
          <a:bodyPr/>
          <a:lstStyle/>
          <a:p>
            <a:pPr rtl="0"/>
            <a:fld id="{B5CEABB6-07DC-46E8-9B57-56EC44A396E5}" type="slidenum">
              <a:rPr lang="en-GB" noProof="0" smtClean="0"/>
              <a:t>13</a:t>
            </a:fld>
            <a:endParaRPr lang="en-GB" noProof="0"/>
          </a:p>
        </p:txBody>
      </p:sp>
      <p:pic>
        <p:nvPicPr>
          <p:cNvPr id="10242" name="Picture 2" descr="Seniors Cartoon Stock Illustrations – 4,595 Seniors Cartoon Stock  Illustrations, Vectors &amp; Clipart - Dreamstime">
            <a:extLst>
              <a:ext uri="{FF2B5EF4-FFF2-40B4-BE49-F238E27FC236}">
                <a16:creationId xmlns:a16="http://schemas.microsoft.com/office/drawing/2014/main" id="{21459BE7-98DC-91AC-8F44-1411B772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0480" y="1508714"/>
            <a:ext cx="5086532" cy="396312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3">
            <a:extLst>
              <a:ext uri="{FF2B5EF4-FFF2-40B4-BE49-F238E27FC236}">
                <a16:creationId xmlns:a16="http://schemas.microsoft.com/office/drawing/2014/main" id="{C2468C56-BDA0-183B-9500-BAEFD0F618D1}"/>
              </a:ext>
            </a:extLst>
          </p:cNvPr>
          <p:cNvSpPr>
            <a:spLocks noChangeArrowheads="1"/>
          </p:cNvSpPr>
          <p:nvPr/>
        </p:nvSpPr>
        <p:spPr bwMode="auto">
          <a:xfrm>
            <a:off x="391160" y="541934"/>
            <a:ext cx="530352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solidFill>
                  <a:schemeClr val="tx1"/>
                </a:solidFill>
                <a:effectLst/>
              </a:rPr>
              <a:t>In conclusion, The UK’s ageing population is increasing, with complex physical, emotional, social, and cognitive care needs</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solidFill>
                  <a:schemeClr val="tx1"/>
                </a:solidFill>
                <a:effectLst/>
              </a:rPr>
              <a:t>Theoretical frameworks (Activity, Disengagement, Continuity, Life Course) help evaluate care models, highlight gaps, and guide practice.</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solidFill>
                  <a:schemeClr val="tx1"/>
                </a:solidFill>
                <a:effectLst/>
              </a:rPr>
              <a:t>Policy and legislation (Care Act 2014, Equality Act 2010, NHS Long Term Plan) shape practice, funding, and empowerment in elderly care.</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solidFill>
                  <a:schemeClr val="tx1"/>
                </a:solidFill>
                <a:effectLst/>
              </a:rPr>
              <a:t>Technological innovations (telehealth, smart homes, AI tools, assistive robotics) enhance independence, engagement, and safety, though challenges like digital exclusion and cost remain.</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solidFill>
                  <a:schemeClr val="tx1"/>
                </a:solidFill>
                <a:effectLst/>
              </a:rPr>
              <a:t>Case studies demonstrate the practical integration of theory, policy, and technology to improve older adults’ wellbeing.</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solidFill>
                  <a:schemeClr val="tx1"/>
                </a:solidFill>
                <a:effectLst/>
              </a:rPr>
              <a:t>Recommendations focus on service expansion, digital inclusion, workforce development, and policy updates to address current gaps. </a:t>
            </a:r>
          </a:p>
        </p:txBody>
      </p:sp>
      <p:sp>
        <p:nvSpPr>
          <p:cNvPr id="10" name="TextBox 9">
            <a:extLst>
              <a:ext uri="{FF2B5EF4-FFF2-40B4-BE49-F238E27FC236}">
                <a16:creationId xmlns:a16="http://schemas.microsoft.com/office/drawing/2014/main" id="{77C3C66B-721F-6B98-E2B1-1CD5AE968FE8}"/>
              </a:ext>
            </a:extLst>
          </p:cNvPr>
          <p:cNvSpPr txBox="1"/>
          <p:nvPr/>
        </p:nvSpPr>
        <p:spPr>
          <a:xfrm>
            <a:off x="345440" y="4183155"/>
            <a:ext cx="5394960" cy="2462213"/>
          </a:xfrm>
          <a:prstGeom prst="rect">
            <a:avLst/>
          </a:prstGeom>
          <a:noFill/>
        </p:spPr>
        <p:txBody>
          <a:bodyPr wrap="square" rtlCol="0">
            <a:spAutoFit/>
          </a:bodyPr>
          <a:lstStyle/>
          <a:p>
            <a:r>
              <a:rPr lang="en-US" sz="1400" b="1" dirty="0"/>
              <a:t>Future Outlook</a:t>
            </a:r>
            <a:endParaRPr lang="en-US" sz="1400" dirty="0"/>
          </a:p>
          <a:p>
            <a:r>
              <a:rPr lang="en-US" sz="1400" dirty="0"/>
              <a:t>Growth of AI, smart home solutions, and personalized digital care is expected to expand support for older adults.</a:t>
            </a:r>
          </a:p>
          <a:p>
            <a:r>
              <a:rPr lang="en-US" sz="1400" dirty="0"/>
              <a:t>Research is needed on effectiveness, equity, and ethical considerations of technological interventions.</a:t>
            </a:r>
          </a:p>
          <a:p>
            <a:r>
              <a:rPr lang="en-US" sz="1400" dirty="0"/>
              <a:t>Continued integration of theory and policy will guide future innovations and ensure care models are evidence-based and person-centered.</a:t>
            </a:r>
          </a:p>
          <a:p>
            <a:r>
              <a:rPr lang="en-US" sz="1400" dirty="0"/>
              <a:t>Emphasis on digital literacy programs and inclusive policy development will reduce disparities and maximize benefits for all older adults.</a:t>
            </a:r>
          </a:p>
        </p:txBody>
      </p:sp>
      <p:sp>
        <p:nvSpPr>
          <p:cNvPr id="12" name="TextBox 11">
            <a:extLst>
              <a:ext uri="{FF2B5EF4-FFF2-40B4-BE49-F238E27FC236}">
                <a16:creationId xmlns:a16="http://schemas.microsoft.com/office/drawing/2014/main" id="{6BB039AA-4F6F-FC2E-6CB9-1DA59675A7B5}"/>
              </a:ext>
            </a:extLst>
          </p:cNvPr>
          <p:cNvSpPr txBox="1"/>
          <p:nvPr/>
        </p:nvSpPr>
        <p:spPr>
          <a:xfrm>
            <a:off x="7180580" y="5414261"/>
            <a:ext cx="7533640" cy="369332"/>
          </a:xfrm>
          <a:prstGeom prst="rect">
            <a:avLst/>
          </a:prstGeom>
          <a:noFill/>
        </p:spPr>
        <p:txBody>
          <a:bodyPr wrap="square">
            <a:spAutoFit/>
          </a:bodyPr>
          <a:lstStyle/>
          <a:p>
            <a:r>
              <a:rPr lang="en-GB" dirty="0"/>
              <a:t>(</a:t>
            </a:r>
            <a:r>
              <a:rPr lang="en-GB" sz="1200" dirty="0" err="1"/>
              <a:t>Nopharat</a:t>
            </a:r>
            <a:r>
              <a:rPr lang="en-GB" sz="1200" dirty="0"/>
              <a:t>, 2025).</a:t>
            </a:r>
          </a:p>
        </p:txBody>
      </p:sp>
      <p:pic>
        <p:nvPicPr>
          <p:cNvPr id="7" name="Audio 6">
            <a:hlinkClick r:id="" action="ppaction://media"/>
            <a:extLst>
              <a:ext uri="{FF2B5EF4-FFF2-40B4-BE49-F238E27FC236}">
                <a16:creationId xmlns:a16="http://schemas.microsoft.com/office/drawing/2014/main" id="{F34D6F9A-EFAA-D00C-08F8-14948AA572D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8193944"/>
      </p:ext>
    </p:extLst>
  </p:cSld>
  <p:clrMapOvr>
    <a:masterClrMapping/>
  </p:clrMapOvr>
  <mc:AlternateContent xmlns:mc="http://schemas.openxmlformats.org/markup-compatibility/2006" xmlns:p14="http://schemas.microsoft.com/office/powerpoint/2010/main">
    <mc:Choice Requires="p14">
      <p:transition spd="slow" p14:dur="2000" advTm="67400"/>
    </mc:Choice>
    <mc:Fallback xmlns="">
      <p:transition spd="slow" advTm="67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2F58D-54CE-9E58-8EFC-DCDB5AB578BC}"/>
              </a:ext>
            </a:extLst>
          </p:cNvPr>
          <p:cNvSpPr>
            <a:spLocks noGrp="1"/>
          </p:cNvSpPr>
          <p:nvPr>
            <p:ph idx="1"/>
          </p:nvPr>
        </p:nvSpPr>
        <p:spPr>
          <a:xfrm>
            <a:off x="264160" y="421005"/>
            <a:ext cx="11663680" cy="6436995"/>
          </a:xfrm>
        </p:spPr>
        <p:txBody>
          <a:bodyPr>
            <a:normAutofit fontScale="47500" lnSpcReduction="20000"/>
          </a:bodyPr>
          <a:lstStyle/>
          <a:p>
            <a:pPr marL="0" indent="0">
              <a:buNone/>
            </a:pPr>
            <a:r>
              <a:rPr lang="en-GB" sz="4200" b="1" u="sng" dirty="0"/>
              <a:t>References</a:t>
            </a:r>
          </a:p>
          <a:p>
            <a:pPr marL="0" indent="0">
              <a:buNone/>
            </a:pPr>
            <a:endParaRPr lang="en-GB" sz="4200" b="1" u="sng" dirty="0"/>
          </a:p>
          <a:p>
            <a:pPr marL="0" indent="0">
              <a:buNone/>
            </a:pPr>
            <a:r>
              <a:rPr lang="en-GB" dirty="0"/>
              <a:t>Age UK (2023) </a:t>
            </a:r>
            <a:r>
              <a:rPr lang="en-GB" i="1" dirty="0"/>
              <a:t>Loneliness and isolation in later life.</a:t>
            </a:r>
            <a:r>
              <a:rPr lang="en-GB" dirty="0"/>
              <a:t> Available at: </a:t>
            </a:r>
            <a:r>
              <a:rPr lang="en-GB" u="sng" dirty="0">
                <a:hlinkClick r:id="rId2"/>
              </a:rPr>
              <a:t>https://www.ageuk.org.uk</a:t>
            </a:r>
            <a:r>
              <a:rPr lang="en-GB" dirty="0"/>
              <a:t> </a:t>
            </a:r>
          </a:p>
          <a:p>
            <a:pPr marL="0" indent="0">
              <a:buNone/>
            </a:pPr>
            <a:r>
              <a:rPr lang="en-GB" dirty="0"/>
              <a:t>Age UK (2023) </a:t>
            </a:r>
            <a:r>
              <a:rPr lang="en-GB" i="1" dirty="0"/>
              <a:t>Your rights to social care and support.</a:t>
            </a:r>
            <a:r>
              <a:rPr lang="en-GB" dirty="0"/>
              <a:t> Available at: </a:t>
            </a:r>
            <a:r>
              <a:rPr lang="en-GB" u="sng" dirty="0">
                <a:hlinkClick r:id="rId2"/>
              </a:rPr>
              <a:t>https://www.ageuk.org.uk</a:t>
            </a:r>
            <a:r>
              <a:rPr lang="en-GB" dirty="0"/>
              <a:t> </a:t>
            </a:r>
          </a:p>
          <a:p>
            <a:pPr marL="0" indent="0">
              <a:buNone/>
            </a:pPr>
            <a:r>
              <a:rPr lang="en-GB" dirty="0"/>
              <a:t>Age UK (2024) </a:t>
            </a:r>
            <a:r>
              <a:rPr lang="en-GB" i="1" dirty="0"/>
              <a:t>State of health and care of older people in England 2024.</a:t>
            </a:r>
            <a:r>
              <a:rPr lang="en-GB" dirty="0"/>
              <a:t> Available at: </a:t>
            </a:r>
            <a:r>
              <a:rPr lang="en-GB" u="sng" dirty="0">
                <a:hlinkClick r:id="rId3"/>
              </a:rPr>
              <a:t>https://www.ageuk.org.uk/discover/2024/september/state-of-health-and-care-of-older-people-in-england-2024/</a:t>
            </a:r>
            <a:r>
              <a:rPr lang="en-GB" dirty="0"/>
              <a:t> </a:t>
            </a:r>
          </a:p>
          <a:p>
            <a:pPr marL="0" indent="0">
              <a:buNone/>
            </a:pPr>
            <a:r>
              <a:rPr lang="en-GB" dirty="0"/>
              <a:t>Age UK (2025) </a:t>
            </a:r>
            <a:r>
              <a:rPr lang="en-GB" i="1" dirty="0"/>
              <a:t>Age UK warns 2.4 million digitally excluded older people are at risk of being left behind in an increasingly digital world.</a:t>
            </a:r>
            <a:r>
              <a:rPr lang="en-GB" dirty="0"/>
              <a:t> Available at: </a:t>
            </a:r>
            <a:r>
              <a:rPr lang="en-GB" u="sng" dirty="0">
                <a:hlinkClick r:id="rId4"/>
              </a:rPr>
              <a:t>https://www.ageuk.org.uk/latest-press/articles/age-uk-warns-22.4-million-digitally-excluded-older-people-are-at-risk-of-being-left-behind-in-an-increasingly-digital-world/</a:t>
            </a:r>
            <a:r>
              <a:rPr lang="en-GB" dirty="0"/>
              <a:t> </a:t>
            </a:r>
          </a:p>
          <a:p>
            <a:pPr marL="0" indent="0">
              <a:buNone/>
            </a:pPr>
            <a:r>
              <a:rPr lang="en-GB" dirty="0"/>
              <a:t>Alzheimer’s Society (2024) </a:t>
            </a:r>
            <a:r>
              <a:rPr lang="en-GB" i="1" dirty="0"/>
              <a:t>Dementia statistics hub.</a:t>
            </a:r>
            <a:r>
              <a:rPr lang="en-GB" dirty="0"/>
              <a:t> Available at: </a:t>
            </a:r>
            <a:r>
              <a:rPr lang="en-GB" u="sng" dirty="0">
                <a:hlinkClick r:id="rId5"/>
              </a:rPr>
              <a:t>https://www.alzheimers.org.uk</a:t>
            </a:r>
            <a:r>
              <a:rPr lang="en-GB" dirty="0"/>
              <a:t> </a:t>
            </a:r>
          </a:p>
          <a:p>
            <a:pPr marL="0" indent="0">
              <a:buNone/>
            </a:pPr>
            <a:r>
              <a:rPr lang="en-GB" dirty="0"/>
              <a:t>Atchley, R.C. (1989) </a:t>
            </a:r>
            <a:r>
              <a:rPr lang="en-GB" i="1" dirty="0"/>
              <a:t>A continuity theory of normal aging.</a:t>
            </a:r>
            <a:r>
              <a:rPr lang="en-GB" dirty="0"/>
              <a:t> The Gerontologist, 29(2), pp.183-190.</a:t>
            </a:r>
          </a:p>
          <a:p>
            <a:pPr marL="0" indent="0">
              <a:buNone/>
            </a:pPr>
            <a:r>
              <a:rPr lang="en-GB" dirty="0"/>
              <a:t>Care Quality Commission (2024) </a:t>
            </a:r>
            <a:r>
              <a:rPr lang="en-GB" i="1" dirty="0"/>
              <a:t>The state of health care and adult social care in England 2023/24.</a:t>
            </a:r>
            <a:r>
              <a:rPr lang="en-GB" dirty="0"/>
              <a:t> CQC. Available at: </a:t>
            </a:r>
            <a:r>
              <a:rPr lang="en-GB" u="sng" dirty="0">
                <a:hlinkClick r:id="rId6"/>
              </a:rPr>
              <a:t>https://www.cqc.org.uk/publications/major-report/state-care/2023-2024/summary</a:t>
            </a:r>
            <a:r>
              <a:rPr lang="en-GB" dirty="0"/>
              <a:t> </a:t>
            </a:r>
          </a:p>
          <a:p>
            <a:pPr marL="0" indent="0">
              <a:buNone/>
            </a:pPr>
            <a:r>
              <a:rPr lang="en-GB" dirty="0"/>
              <a:t>Cornelius, G. (2025) </a:t>
            </a:r>
            <a:r>
              <a:rPr lang="en-GB" i="1" dirty="0"/>
              <a:t>Wearable Technology, Smart Home Systems, and Mobile Applications for Dementia Care: A Review.</a:t>
            </a:r>
            <a:r>
              <a:rPr lang="en-GB" dirty="0"/>
              <a:t> Available at: </a:t>
            </a:r>
            <a:r>
              <a:rPr lang="en-GB" u="sng" dirty="0">
                <a:hlinkClick r:id="rId7"/>
              </a:rPr>
              <a:t>https://www.jmir.org/2025/1/e65385</a:t>
            </a:r>
            <a:r>
              <a:rPr lang="en-GB" dirty="0"/>
              <a:t> </a:t>
            </a:r>
          </a:p>
          <a:p>
            <a:pPr marL="0" indent="0">
              <a:buNone/>
            </a:pPr>
            <a:r>
              <a:rPr lang="en-GB" dirty="0"/>
              <a:t>Cumming, E. and Henry, W.E. (1961) </a:t>
            </a:r>
            <a:r>
              <a:rPr lang="en-GB" i="1" dirty="0"/>
              <a:t>Growing old: The process of disengagement.</a:t>
            </a:r>
            <a:r>
              <a:rPr lang="en-GB" dirty="0"/>
              <a:t> New York: Basic Books.</a:t>
            </a:r>
          </a:p>
          <a:p>
            <a:pPr marL="0" indent="0">
              <a:buNone/>
            </a:pPr>
            <a:r>
              <a:rPr lang="en-GB" dirty="0"/>
              <a:t>Department of Health and Social Care (2014) </a:t>
            </a:r>
            <a:r>
              <a:rPr lang="en-GB" i="1" dirty="0"/>
              <a:t>Care Act 2014.</a:t>
            </a:r>
            <a:r>
              <a:rPr lang="en-GB" dirty="0"/>
              <a:t> London: The Stationery Office.</a:t>
            </a:r>
          </a:p>
          <a:p>
            <a:pPr marL="0" indent="0">
              <a:buNone/>
            </a:pPr>
            <a:r>
              <a:rPr lang="en-GB" dirty="0" err="1"/>
              <a:t>Dreamstime</a:t>
            </a:r>
            <a:r>
              <a:rPr lang="en-GB" dirty="0"/>
              <a:t> (2022) </a:t>
            </a:r>
            <a:r>
              <a:rPr lang="en-GB" i="1" dirty="0"/>
              <a:t>Little girl looking in the mirror seeing her older self [vector cartoon].</a:t>
            </a:r>
            <a:r>
              <a:rPr lang="en-GB" dirty="0"/>
              <a:t> Available at: </a:t>
            </a:r>
            <a:r>
              <a:rPr lang="en-GB" u="sng" dirty="0">
                <a:hlinkClick r:id="rId8"/>
              </a:rPr>
              <a:t>https://thumbs.dreamstime.com/b/little-girl-looking-mirror-seeing-her-older-self-vector-cartoon-young-child-thinking-growing-274256362.jpg</a:t>
            </a:r>
            <a:r>
              <a:rPr lang="en-GB" dirty="0"/>
              <a:t> </a:t>
            </a:r>
          </a:p>
          <a:p>
            <a:pPr marL="0" indent="0">
              <a:buNone/>
            </a:pPr>
            <a:r>
              <a:rPr lang="en-GB" dirty="0" err="1"/>
              <a:t>Dreamstime</a:t>
            </a:r>
            <a:r>
              <a:rPr lang="en-GB" dirty="0"/>
              <a:t> (n.d.) </a:t>
            </a:r>
            <a:r>
              <a:rPr lang="en-GB" i="1" dirty="0"/>
              <a:t>Happy Senior Woman Jumping with Excitement and Raised Hands, Active Female Pensioner Character Feeling Carefree, Cartoon Vector Illustration</a:t>
            </a:r>
            <a:r>
              <a:rPr lang="en-GB" dirty="0"/>
              <a:t> [vector image]. Available at: </a:t>
            </a:r>
            <a:r>
              <a:rPr lang="en-GB" u="sng" dirty="0">
                <a:hlinkClick r:id="rId9"/>
              </a:rPr>
              <a:t>https://thumbs.dreamstime.com/b/happy-senior-woman-jumping-excitement-vector-cartoon-active-female-pensioner-feeling-carefree-190528617.jpg</a:t>
            </a:r>
            <a:endParaRPr lang="en-GB" dirty="0"/>
          </a:p>
          <a:p>
            <a:pPr marL="0" indent="0">
              <a:buNone/>
            </a:pPr>
            <a:r>
              <a:rPr lang="en-GB" dirty="0"/>
              <a:t>Elder, G.H. (1998) </a:t>
            </a:r>
            <a:r>
              <a:rPr lang="en-GB" i="1" dirty="0"/>
              <a:t>The life course as developmental theory.</a:t>
            </a:r>
            <a:r>
              <a:rPr lang="en-GB" dirty="0"/>
              <a:t> Child Development, 69(1), pp.1-12.</a:t>
            </a:r>
          </a:p>
          <a:p>
            <a:pPr marL="0" indent="0">
              <a:buNone/>
            </a:pPr>
            <a:r>
              <a:rPr lang="en-GB" dirty="0" err="1"/>
              <a:t>Freepik</a:t>
            </a:r>
            <a:r>
              <a:rPr lang="en-GB" dirty="0"/>
              <a:t> (2025) </a:t>
            </a:r>
            <a:r>
              <a:rPr lang="en-GB" i="1" dirty="0"/>
              <a:t>Flat hand-drawn seniors using technology illustration</a:t>
            </a:r>
            <a:r>
              <a:rPr lang="en-GB" dirty="0"/>
              <a:t>. Available at: </a:t>
            </a:r>
            <a:r>
              <a:rPr lang="en-GB" u="sng" dirty="0">
                <a:hlinkClick r:id="rId10"/>
              </a:rPr>
              <a:t>https://img.freepik.com/free-vector/flat-hand-drawn-seniors-using-technology-illustration_23-2148829929.jpg?semt=ais_hybrid&amp;w=740&amp;q=80</a:t>
            </a:r>
            <a:r>
              <a:rPr lang="en-GB" dirty="0"/>
              <a:t> </a:t>
            </a:r>
          </a:p>
          <a:p>
            <a:pPr marL="0" indent="0">
              <a:buNone/>
            </a:pPr>
            <a:r>
              <a:rPr lang="en-GB" dirty="0"/>
              <a:t>FT.com (n.d.) </a:t>
            </a:r>
            <a:r>
              <a:rPr lang="en-GB" i="1" dirty="0"/>
              <a:t>Elderly couple walking in park [stock photo]</a:t>
            </a:r>
            <a:r>
              <a:rPr lang="en-GB" dirty="0"/>
              <a:t>. Available at: </a:t>
            </a:r>
            <a:r>
              <a:rPr lang="en-GB" u="sng" dirty="0">
                <a:hlinkClick r:id="rId11"/>
              </a:rPr>
              <a:t>https://t4.ftcdn.net/jpg/15/29/76/65/360_F_1529766548_7YDLeSDqGojNW1D7dFuClsQDwxKbmINO.jpg</a:t>
            </a:r>
            <a:r>
              <a:rPr lang="en-GB" dirty="0"/>
              <a:t> </a:t>
            </a:r>
          </a:p>
          <a:p>
            <a:pPr marL="0" indent="0">
              <a:buNone/>
            </a:pPr>
            <a:r>
              <a:rPr lang="en-GB" dirty="0"/>
              <a:t>Havighurst, R.J. and Albrecht, R. (1953) </a:t>
            </a:r>
            <a:r>
              <a:rPr lang="en-GB" i="1" dirty="0"/>
              <a:t>Older people.</a:t>
            </a:r>
            <a:r>
              <a:rPr lang="en-GB" dirty="0"/>
              <a:t> New York: Longmans, Green.</a:t>
            </a:r>
          </a:p>
          <a:p>
            <a:pPr marL="0" indent="0">
              <a:buNone/>
            </a:pPr>
            <a:endParaRPr lang="en-GB" dirty="0"/>
          </a:p>
        </p:txBody>
      </p:sp>
      <p:sp>
        <p:nvSpPr>
          <p:cNvPr id="6" name="Slide Number Placeholder 5">
            <a:extLst>
              <a:ext uri="{FF2B5EF4-FFF2-40B4-BE49-F238E27FC236}">
                <a16:creationId xmlns:a16="http://schemas.microsoft.com/office/drawing/2014/main" id="{6ED762FA-0B28-2AF4-137D-D29D712A4F41}"/>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Tree>
    <p:extLst>
      <p:ext uri="{BB962C8B-B14F-4D97-AF65-F5344CB8AC3E}">
        <p14:creationId xmlns:p14="http://schemas.microsoft.com/office/powerpoint/2010/main" val="1439064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24EAF4-74C5-D4B3-8BD9-9DF2936C59DE}"/>
              </a:ext>
            </a:extLst>
          </p:cNvPr>
          <p:cNvSpPr>
            <a:spLocks noGrp="1"/>
          </p:cNvSpPr>
          <p:nvPr>
            <p:ph idx="1"/>
          </p:nvPr>
        </p:nvSpPr>
        <p:spPr>
          <a:xfrm>
            <a:off x="182880" y="294640"/>
            <a:ext cx="11643360" cy="6563360"/>
          </a:xfrm>
        </p:spPr>
        <p:txBody>
          <a:bodyPr>
            <a:normAutofit fontScale="55000" lnSpcReduction="20000"/>
          </a:bodyPr>
          <a:lstStyle/>
          <a:p>
            <a:r>
              <a:rPr lang="en-GB" dirty="0"/>
              <a:t>HM Government (2010) </a:t>
            </a:r>
            <a:r>
              <a:rPr lang="en-GB" i="1" dirty="0"/>
              <a:t>Equality Act 2010.</a:t>
            </a:r>
            <a:r>
              <a:rPr lang="en-GB" dirty="0"/>
              <a:t> London: The Stationery Office.</a:t>
            </a:r>
          </a:p>
          <a:p>
            <a:r>
              <a:rPr lang="en-GB" dirty="0"/>
              <a:t>King’s Fund (2025) </a:t>
            </a:r>
            <a:r>
              <a:rPr lang="en-GB" i="1" dirty="0"/>
              <a:t>Key facts and figures about adult social care.</a:t>
            </a:r>
            <a:r>
              <a:rPr lang="en-GB" dirty="0"/>
              <a:t> Available at: </a:t>
            </a:r>
            <a:r>
              <a:rPr lang="en-GB" u="sng" dirty="0">
                <a:hlinkClick r:id="rId2"/>
              </a:rPr>
              <a:t>https://www.kingsfund.org.uk/insight-and-analysis/data-and-charts/key-facts-figures-adult-social-care</a:t>
            </a:r>
            <a:endParaRPr lang="en-GB" dirty="0"/>
          </a:p>
          <a:p>
            <a:r>
              <a:rPr lang="en-GB" dirty="0"/>
              <a:t>Kings Fund (2023) </a:t>
            </a:r>
            <a:r>
              <a:rPr lang="en-GB" i="1" dirty="0"/>
              <a:t>Moving From Exclusion To Inclusion In Digital Health And Care.</a:t>
            </a:r>
            <a:r>
              <a:rPr lang="en-GB" dirty="0"/>
              <a:t> Available at: </a:t>
            </a:r>
            <a:r>
              <a:rPr lang="en-GB" u="sng" dirty="0">
                <a:hlinkClick r:id="rId3"/>
              </a:rPr>
              <a:t>https://www.kingsfund.org.uk/insight-and-analysis/long-reads/exclusion-inclusion-digital-health-care</a:t>
            </a:r>
            <a:r>
              <a:rPr lang="en-GB" dirty="0"/>
              <a:t> </a:t>
            </a:r>
          </a:p>
          <a:p>
            <a:r>
              <a:rPr lang="en-GB" dirty="0"/>
              <a:t>Legislation.gov.uk (1998) </a:t>
            </a:r>
            <a:r>
              <a:rPr lang="en-GB" i="1" dirty="0"/>
              <a:t>Human Rights Act 1998.</a:t>
            </a:r>
            <a:r>
              <a:rPr lang="en-GB" dirty="0"/>
              <a:t> Available at: </a:t>
            </a:r>
            <a:r>
              <a:rPr lang="en-GB" u="sng" dirty="0">
                <a:hlinkClick r:id="rId4"/>
              </a:rPr>
              <a:t>https://www.legislation.gov.uk</a:t>
            </a:r>
            <a:r>
              <a:rPr lang="en-GB" dirty="0"/>
              <a:t> </a:t>
            </a:r>
          </a:p>
          <a:p>
            <a:r>
              <a:rPr lang="en-GB" dirty="0" err="1"/>
              <a:t>Macrovector</a:t>
            </a:r>
            <a:r>
              <a:rPr lang="en-GB" dirty="0"/>
              <a:t> Studio (2025) </a:t>
            </a:r>
            <a:r>
              <a:rPr lang="en-GB" i="1" dirty="0"/>
              <a:t>Elderly people design concept technology vector</a:t>
            </a:r>
            <a:r>
              <a:rPr lang="en-GB" dirty="0"/>
              <a:t>. Available at: </a:t>
            </a:r>
            <a:r>
              <a:rPr lang="en-GB" u="sng" dirty="0">
                <a:hlinkClick r:id="rId5"/>
              </a:rPr>
              <a:t>https://www.vecteezy.com/vector-art/4661500-elderly-people-design-concept-technology</a:t>
            </a:r>
            <a:r>
              <a:rPr lang="en-GB" dirty="0"/>
              <a:t> </a:t>
            </a:r>
          </a:p>
          <a:p>
            <a:r>
              <a:rPr lang="en-GB" dirty="0" err="1"/>
              <a:t>MicroOne</a:t>
            </a:r>
            <a:r>
              <a:rPr lang="en-GB" dirty="0"/>
              <a:t> (2015) </a:t>
            </a:r>
            <a:r>
              <a:rPr lang="en-GB" i="1" dirty="0"/>
              <a:t>Elderly cartoon group friends vector [vector image]</a:t>
            </a:r>
            <a:r>
              <a:rPr lang="en-GB" dirty="0"/>
              <a:t>. </a:t>
            </a:r>
            <a:r>
              <a:rPr lang="en-GB" dirty="0" err="1"/>
              <a:t>VectorStock</a:t>
            </a:r>
            <a:r>
              <a:rPr lang="en-GB" dirty="0"/>
              <a:t>. Available at: </a:t>
            </a:r>
            <a:r>
              <a:rPr lang="en-GB" u="sng" dirty="0">
                <a:hlinkClick r:id="rId6"/>
              </a:rPr>
              <a:t>https://www.vectorstock.com/royalty-free-vector/elderly-cartoon-group-friends-vector-17627495</a:t>
            </a:r>
            <a:r>
              <a:rPr lang="en-GB" dirty="0"/>
              <a:t> </a:t>
            </a:r>
          </a:p>
          <a:p>
            <a:r>
              <a:rPr lang="en-GB" dirty="0"/>
              <a:t>NHS (2024) </a:t>
            </a:r>
            <a:r>
              <a:rPr lang="en-GB" i="1" dirty="0"/>
              <a:t>Long term conditions.</a:t>
            </a:r>
            <a:r>
              <a:rPr lang="en-GB" dirty="0"/>
              <a:t> Available at: </a:t>
            </a:r>
            <a:r>
              <a:rPr lang="en-GB" u="sng" dirty="0">
                <a:hlinkClick r:id="rId7"/>
              </a:rPr>
              <a:t>https://www.nhs.uk</a:t>
            </a:r>
            <a:r>
              <a:rPr lang="en-GB" dirty="0"/>
              <a:t> </a:t>
            </a:r>
          </a:p>
          <a:p>
            <a:r>
              <a:rPr lang="en-GB" dirty="0"/>
              <a:t>NHS / GOV.UK (2024) </a:t>
            </a:r>
            <a:r>
              <a:rPr lang="en-GB" i="1" dirty="0"/>
              <a:t>Adult social care in England, monthly statistics (Mar 2024).</a:t>
            </a:r>
            <a:r>
              <a:rPr lang="en-GB" dirty="0"/>
              <a:t> GOV.UK. Available at: </a:t>
            </a:r>
            <a:r>
              <a:rPr lang="en-GB" u="sng" dirty="0">
                <a:hlinkClick r:id="rId8"/>
              </a:rPr>
              <a:t>https://www.gov.uk/government/statistics/adult-social-care-in-england-monthly-statistics-march-2024</a:t>
            </a:r>
            <a:r>
              <a:rPr lang="en-GB" dirty="0"/>
              <a:t> </a:t>
            </a:r>
          </a:p>
          <a:p>
            <a:r>
              <a:rPr lang="en-GB" dirty="0"/>
              <a:t>NHS England (2019) </a:t>
            </a:r>
            <a:r>
              <a:rPr lang="en-GB" i="1" dirty="0"/>
              <a:t>The NHS Long Term Plan.</a:t>
            </a:r>
            <a:r>
              <a:rPr lang="en-GB" dirty="0"/>
              <a:t> London: NHS England.</a:t>
            </a:r>
          </a:p>
          <a:p>
            <a:r>
              <a:rPr lang="en-GB" dirty="0"/>
              <a:t>NHS England (2023) </a:t>
            </a:r>
            <a:r>
              <a:rPr lang="en-GB" i="1" dirty="0"/>
              <a:t>Improving care home residents' wellbeing through digital technology in South Devon and Torbay.</a:t>
            </a:r>
            <a:r>
              <a:rPr lang="en-GB" dirty="0"/>
              <a:t> Available at: </a:t>
            </a:r>
            <a:r>
              <a:rPr lang="en-GB" u="sng" dirty="0">
                <a:hlinkClick r:id="rId9"/>
              </a:rPr>
              <a:t>https://www.england.nhs.uk/long-read/case-study-improving-care-home-residents-wellbeing-through-digital-technology-south-devon-and-torbay/</a:t>
            </a:r>
            <a:r>
              <a:rPr lang="en-GB" dirty="0"/>
              <a:t> </a:t>
            </a:r>
          </a:p>
          <a:p>
            <a:r>
              <a:rPr lang="en-GB" dirty="0"/>
              <a:t>NICE (2023) </a:t>
            </a:r>
            <a:r>
              <a:rPr lang="en-GB" i="1" dirty="0"/>
              <a:t>Person-centred care overview.</a:t>
            </a:r>
            <a:r>
              <a:rPr lang="en-GB" dirty="0"/>
              <a:t> Available at: </a:t>
            </a:r>
            <a:r>
              <a:rPr lang="en-GB" u="sng" dirty="0">
                <a:hlinkClick r:id="rId10"/>
              </a:rPr>
              <a:t>https://www.nice.org.uk</a:t>
            </a:r>
            <a:r>
              <a:rPr lang="en-GB" dirty="0"/>
              <a:t> </a:t>
            </a:r>
          </a:p>
          <a:p>
            <a:r>
              <a:rPr lang="en-GB" dirty="0" err="1"/>
              <a:t>Nopharat</a:t>
            </a:r>
            <a:r>
              <a:rPr lang="en-GB" dirty="0"/>
              <a:t>, P. (2025) </a:t>
            </a:r>
            <a:r>
              <a:rPr lang="en-GB" i="1" dirty="0"/>
              <a:t>3D Cartoon of Happy Elderly People Using Smartphones</a:t>
            </a:r>
            <a:r>
              <a:rPr lang="en-GB" dirty="0"/>
              <a:t>. Available at: </a:t>
            </a:r>
            <a:r>
              <a:rPr lang="en-GB" u="sng" dirty="0">
                <a:hlinkClick r:id="rId11"/>
              </a:rPr>
              <a:t>https://www.dreamstime.com/d-cartoon-happy-elderly-people-using-smartphones-cheerful-d-cartoon-style-illustration-showing-elderly-men-women-actively-image384472128</a:t>
            </a:r>
            <a:r>
              <a:rPr lang="en-GB" dirty="0"/>
              <a:t> </a:t>
            </a:r>
          </a:p>
          <a:p>
            <a:r>
              <a:rPr lang="en-GB" dirty="0"/>
              <a:t>Office for National Statistics (ONS) (2023) </a:t>
            </a:r>
            <a:r>
              <a:rPr lang="en-GB" i="1" dirty="0"/>
              <a:t>Overview of the UK population: 2023.</a:t>
            </a:r>
            <a:r>
              <a:rPr lang="en-GB" dirty="0"/>
              <a:t> Available at: </a:t>
            </a:r>
            <a:r>
              <a:rPr lang="en-GB" u="sng" dirty="0">
                <a:hlinkClick r:id="rId12"/>
              </a:rPr>
              <a:t>https://www.ons.gov.uk</a:t>
            </a:r>
            <a:r>
              <a:rPr lang="en-GB" dirty="0"/>
              <a:t> </a:t>
            </a:r>
          </a:p>
          <a:p>
            <a:r>
              <a:rPr lang="en-GB" dirty="0"/>
              <a:t>Office for National Statistics (ONS) (2024) </a:t>
            </a:r>
            <a:r>
              <a:rPr lang="en-GB" i="1" dirty="0"/>
              <a:t>Ageing — datasets and mid-year population estimates.</a:t>
            </a:r>
            <a:r>
              <a:rPr lang="en-GB" dirty="0"/>
              <a:t> ONS. Available at: </a:t>
            </a:r>
            <a:r>
              <a:rPr lang="en-GB" u="sng" dirty="0">
                <a:hlinkClick r:id="rId13"/>
              </a:rPr>
              <a:t>https://www.ons.gov.uk/peoplepopulationandcommunity/birthsdeathsandmarriages/ageing</a:t>
            </a:r>
            <a:r>
              <a:rPr lang="en-GB" dirty="0"/>
              <a:t> </a:t>
            </a:r>
          </a:p>
          <a:p>
            <a:r>
              <a:rPr lang="en-GB" dirty="0"/>
              <a:t>Phillipson, C. (2013) </a:t>
            </a:r>
            <a:r>
              <a:rPr lang="en-GB" i="1" dirty="0"/>
              <a:t>Ageing.</a:t>
            </a:r>
            <a:r>
              <a:rPr lang="en-GB" dirty="0"/>
              <a:t> Cambridge: Polity Press.</a:t>
            </a:r>
          </a:p>
          <a:p>
            <a:r>
              <a:rPr lang="en-GB" dirty="0"/>
              <a:t>Shutterstock (n.d.) </a:t>
            </a:r>
            <a:r>
              <a:rPr lang="en-GB" i="1" dirty="0"/>
              <a:t>Assistance to old men and women set [vector illustration].</a:t>
            </a:r>
            <a:r>
              <a:rPr lang="en-GB" dirty="0"/>
              <a:t> Available at: </a:t>
            </a:r>
            <a:r>
              <a:rPr lang="en-GB" u="sng" dirty="0">
                <a:hlinkClick r:id="rId14"/>
              </a:rPr>
              <a:t>https://www.shutterstock.com/image-vector/assistance-old-men-women-set-260nw-2501749499.jpg</a:t>
            </a:r>
            <a:r>
              <a:rPr lang="en-GB" dirty="0"/>
              <a:t> </a:t>
            </a:r>
          </a:p>
          <a:p>
            <a:pPr marL="0" indent="0">
              <a:buNone/>
            </a:pPr>
            <a:endParaRPr lang="en-GB" dirty="0"/>
          </a:p>
        </p:txBody>
      </p:sp>
      <p:sp>
        <p:nvSpPr>
          <p:cNvPr id="6" name="Slide Number Placeholder 5">
            <a:extLst>
              <a:ext uri="{FF2B5EF4-FFF2-40B4-BE49-F238E27FC236}">
                <a16:creationId xmlns:a16="http://schemas.microsoft.com/office/drawing/2014/main" id="{335F843D-328C-640D-A80F-751C4FA4663C}"/>
              </a:ext>
            </a:extLst>
          </p:cNvPr>
          <p:cNvSpPr>
            <a:spLocks noGrp="1"/>
          </p:cNvSpPr>
          <p:nvPr>
            <p:ph type="sldNum" sz="quarter" idx="12"/>
          </p:nvPr>
        </p:nvSpPr>
        <p:spPr/>
        <p:txBody>
          <a:bodyPr/>
          <a:lstStyle/>
          <a:p>
            <a:pPr rtl="0"/>
            <a:fld id="{B5CEABB6-07DC-46E8-9B57-56EC44A396E5}" type="slidenum">
              <a:rPr lang="en-GB" noProof="0" smtClean="0"/>
              <a:t>15</a:t>
            </a:fld>
            <a:endParaRPr lang="en-GB" noProof="0"/>
          </a:p>
        </p:txBody>
      </p:sp>
    </p:spTree>
    <p:extLst>
      <p:ext uri="{BB962C8B-B14F-4D97-AF65-F5344CB8AC3E}">
        <p14:creationId xmlns:p14="http://schemas.microsoft.com/office/powerpoint/2010/main" val="1185294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1DCB1-6525-27B6-D8B7-558F49AABEA2}"/>
              </a:ext>
            </a:extLst>
          </p:cNvPr>
          <p:cNvSpPr>
            <a:spLocks noGrp="1"/>
          </p:cNvSpPr>
          <p:nvPr>
            <p:ph idx="1"/>
          </p:nvPr>
        </p:nvSpPr>
        <p:spPr>
          <a:xfrm>
            <a:off x="182880" y="386080"/>
            <a:ext cx="11170920" cy="5501450"/>
          </a:xfrm>
        </p:spPr>
        <p:txBody>
          <a:bodyPr>
            <a:normAutofit fontScale="77500" lnSpcReduction="20000"/>
          </a:bodyPr>
          <a:lstStyle/>
          <a:p>
            <a:r>
              <a:rPr lang="en-GB" dirty="0"/>
              <a:t>The Access Group (2025) </a:t>
            </a:r>
            <a:r>
              <a:rPr lang="en-GB" i="1" dirty="0"/>
              <a:t>Technology in Care Homes.</a:t>
            </a:r>
            <a:r>
              <a:rPr lang="en-GB" dirty="0"/>
              <a:t> Available at: </a:t>
            </a:r>
            <a:r>
              <a:rPr lang="en-GB" u="sng" dirty="0">
                <a:hlinkClick r:id="rId2"/>
              </a:rPr>
              <a:t>https://www.theaccessgroup.com/en-gb/blog/hsc-technology-in-care-homes/</a:t>
            </a:r>
            <a:r>
              <a:rPr lang="en-GB" dirty="0"/>
              <a:t> </a:t>
            </a:r>
          </a:p>
          <a:p>
            <a:r>
              <a:rPr lang="en-GB" dirty="0"/>
              <a:t>The Care Act (2014) </a:t>
            </a:r>
            <a:r>
              <a:rPr lang="en-GB" i="1" dirty="0"/>
              <a:t>Chapter 23.</a:t>
            </a:r>
            <a:r>
              <a:rPr lang="en-GB" dirty="0"/>
              <a:t> London: The Stationery Office.</a:t>
            </a:r>
          </a:p>
          <a:p>
            <a:r>
              <a:rPr lang="en-GB" dirty="0"/>
              <a:t>The Live-in Care Company (2025) </a:t>
            </a:r>
            <a:r>
              <a:rPr lang="en-GB" i="1" dirty="0"/>
              <a:t>Elderly technology problems: How seniors face challenges using new devices.</a:t>
            </a:r>
            <a:r>
              <a:rPr lang="en-GB" dirty="0"/>
              <a:t> Available at: </a:t>
            </a:r>
            <a:r>
              <a:rPr lang="en-GB" u="sng" dirty="0">
                <a:hlinkClick r:id="rId3"/>
              </a:rPr>
              <a:t>https://www.theliveincarecompany.co.uk/care-guides/elderly-technology-problems/</a:t>
            </a:r>
            <a:r>
              <a:rPr lang="en-GB" dirty="0"/>
              <a:t> </a:t>
            </a:r>
          </a:p>
          <a:p>
            <a:r>
              <a:rPr lang="en-GB" dirty="0"/>
              <a:t>The Times (2025) </a:t>
            </a:r>
            <a:r>
              <a:rPr lang="en-GB" i="1" dirty="0"/>
              <a:t>Domestic robots help care for vulnerable patients.</a:t>
            </a:r>
            <a:r>
              <a:rPr lang="en-GB" dirty="0"/>
              <a:t> Available at: </a:t>
            </a:r>
            <a:r>
              <a:rPr lang="en-GB" u="sng" dirty="0">
                <a:hlinkClick r:id="rId4"/>
              </a:rPr>
              <a:t>https://www.thetimes.co.uk/article/domestic-robots-help-care-for-vulnerable-patients-cm3l2d6gd</a:t>
            </a:r>
            <a:r>
              <a:rPr lang="en-GB" dirty="0"/>
              <a:t> </a:t>
            </a:r>
          </a:p>
          <a:p>
            <a:r>
              <a:rPr lang="en-GB" dirty="0" err="1"/>
              <a:t>Vecteezy</a:t>
            </a:r>
            <a:r>
              <a:rPr lang="en-GB" dirty="0"/>
              <a:t> (2022) </a:t>
            </a:r>
            <a:r>
              <a:rPr lang="en-GB" i="1" dirty="0"/>
              <a:t>Elderly care services hand drawn cartoon flat illustration with caregiver, nursing home, assisted living and support design [vector image].</a:t>
            </a:r>
            <a:r>
              <a:rPr lang="en-GB" dirty="0"/>
              <a:t> Available at: </a:t>
            </a:r>
            <a:r>
              <a:rPr lang="en-GB" u="sng" dirty="0">
                <a:hlinkClick r:id="rId5"/>
              </a:rPr>
              <a:t>https://static.vecteezy.com/system/resources/thumbnails/010/226/271/small/elderly-care-services-hand-drawn-cartoon-flat-illustration-with-caregiver-nursing-home-assisted-living-and-support-design-vector.jpg</a:t>
            </a:r>
            <a:r>
              <a:rPr lang="en-GB" dirty="0"/>
              <a:t> </a:t>
            </a:r>
          </a:p>
          <a:p>
            <a:r>
              <a:rPr lang="en-GB" dirty="0"/>
              <a:t>Visiting Angels (2023) </a:t>
            </a:r>
            <a:r>
              <a:rPr lang="en-GB" i="1" dirty="0"/>
              <a:t>Technology and Home Care: The Future of Aging in Place.</a:t>
            </a:r>
            <a:r>
              <a:rPr lang="en-GB" dirty="0"/>
              <a:t> Available at: </a:t>
            </a:r>
            <a:r>
              <a:rPr lang="en-GB" u="sng" dirty="0">
                <a:hlinkClick r:id="rId6"/>
              </a:rPr>
              <a:t>https://www.visiting-angels.co.uk/middlesex/blog/technology-and-home-care-the-future-of-aging-in-place-visiting-angels-middlesex/</a:t>
            </a:r>
            <a:r>
              <a:rPr lang="en-GB" dirty="0"/>
              <a:t> </a:t>
            </a:r>
          </a:p>
          <a:p>
            <a:r>
              <a:rPr lang="en-GB" dirty="0"/>
              <a:t>Walker, A. (2021) </a:t>
            </a:r>
            <a:r>
              <a:rPr lang="en-GB" i="1" dirty="0"/>
              <a:t>Theories of ageing and their application to social policy.</a:t>
            </a:r>
            <a:r>
              <a:rPr lang="en-GB" dirty="0"/>
              <a:t> Ageing &amp; Society, 41(9), pp.1915-1932.</a:t>
            </a:r>
          </a:p>
          <a:p>
            <a:pPr marL="0" indent="0">
              <a:buNone/>
            </a:pPr>
            <a:endParaRPr lang="en-GB" dirty="0"/>
          </a:p>
        </p:txBody>
      </p:sp>
      <p:sp>
        <p:nvSpPr>
          <p:cNvPr id="4" name="Date Placeholder 3">
            <a:extLst>
              <a:ext uri="{FF2B5EF4-FFF2-40B4-BE49-F238E27FC236}">
                <a16:creationId xmlns:a16="http://schemas.microsoft.com/office/drawing/2014/main" id="{DCEF96F9-527F-9059-F385-070638F81649}"/>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A6915E08-47DB-1286-3FE4-F067DB326A5F}"/>
              </a:ext>
            </a:extLst>
          </p:cNvPr>
          <p:cNvSpPr>
            <a:spLocks noGrp="1"/>
          </p:cNvSpPr>
          <p:nvPr>
            <p:ph type="ftr" sz="quarter" idx="11"/>
          </p:nvPr>
        </p:nvSpPr>
        <p:spPr/>
        <p:txBody>
          <a:bodyPr/>
          <a:lstStyle/>
          <a:p>
            <a:pPr rtl="0"/>
            <a:r>
              <a:rPr lang="en-GB" noProof="0"/>
              <a:t>Contoso business plan</a:t>
            </a:r>
          </a:p>
        </p:txBody>
      </p:sp>
      <p:sp>
        <p:nvSpPr>
          <p:cNvPr id="6" name="Slide Number Placeholder 5">
            <a:extLst>
              <a:ext uri="{FF2B5EF4-FFF2-40B4-BE49-F238E27FC236}">
                <a16:creationId xmlns:a16="http://schemas.microsoft.com/office/drawing/2014/main" id="{249D50C8-F565-5B8C-5C39-083520FBBB21}"/>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Tree>
    <p:extLst>
      <p:ext uri="{BB962C8B-B14F-4D97-AF65-F5344CB8AC3E}">
        <p14:creationId xmlns:p14="http://schemas.microsoft.com/office/powerpoint/2010/main" val="1852614104"/>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3.xml><?xml version="1.0" encoding="utf-8"?>
<ds:datastoreItem xmlns:ds="http://schemas.openxmlformats.org/officeDocument/2006/customXml" ds:itemID="{CE94EF9C-37D7-43D3-8ABF-F4762A9116D8}">
  <ds:schemaRefs>
    <ds:schemaRef ds:uri="71af3243-3dd4-4a8d-8c0d-dd76da1f02a5"/>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elements/1.1/"/>
    <ds:schemaRef ds:uri="230e9df3-be65-4c73-a93b-d1236ebd677e"/>
    <ds:schemaRef ds:uri="http://purl.org/dc/terms/"/>
    <ds:schemaRef ds:uri="16c05727-aa75-4e4a-9b5f-8a80a1165891"/>
    <ds:schemaRef ds:uri="http://www.w3.org/XML/1998/namespace"/>
    <ds:schemaRef ds:uri="http://purl.org/dc/dcmityp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{973B63C5-E5D2-4C62-BACC-0D66B1C365E7}tf10081922_win32</Template>
  <TotalTime>0</TotalTime>
  <Words>3694</Words>
  <Application>Microsoft Office PowerPoint</Application>
  <PresentationFormat>Widescreen</PresentationFormat>
  <Paragraphs>228</Paragraphs>
  <Slides>16</Slides>
  <Notes>8</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Quire Sans Pro Light</vt:lpstr>
      <vt:lpstr>Tisa Offc Serif Pro</vt:lpstr>
      <vt:lpstr>Office Theme</vt:lpstr>
      <vt:lpstr>  Module Title and Code- BMHP6027 - Empowering the Older Person Your Name and Student ID Sabrina khan 2221348 Date of Presentation:  26/10/2025 Name of Lecturer: Zakkiyah Ahmed </vt:lpstr>
      <vt:lpstr>PowerPoint Presentation</vt:lpstr>
      <vt:lpstr>The ageing population: setting the scene</vt:lpstr>
      <vt:lpstr>Theoretical Frameworks</vt:lpstr>
      <vt:lpstr>Policy and Legislation</vt:lpstr>
      <vt:lpstr>Evaluation of Current Care Provisions </vt:lpstr>
      <vt:lpstr>Critical Analysis (Residential &amp; Home/Community Care)</vt:lpstr>
      <vt:lpstr>Impact of Population Trends &amp; Implications</vt:lpstr>
      <vt:lpstr>Technology innovations in Elderly Care</vt:lpstr>
      <vt:lpstr>Technology: Critical Assessment </vt:lpstr>
      <vt:lpstr>Case Study: Enhancing Wellbeing in Care Homes through Digital Technology</vt:lpstr>
      <vt:lpstr>Recommendations</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Khan</dc:creator>
  <cp:lastModifiedBy>Sabrina Khan</cp:lastModifiedBy>
  <cp:revision>1</cp:revision>
  <dcterms:created xsi:type="dcterms:W3CDTF">2025-10-14T13:31:22Z</dcterms:created>
  <dcterms:modified xsi:type="dcterms:W3CDTF">2025-10-23T15:36:50Z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