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1" r:id="rId1"/>
  </p:sldMasterIdLst>
  <p:sldIdLst>
    <p:sldId id="256" r:id="rId2"/>
    <p:sldId id="257" r:id="rId3"/>
    <p:sldId id="258" r:id="rId4"/>
    <p:sldId id="259" r:id="rId5"/>
    <p:sldId id="260" r:id="rId6"/>
    <p:sldId id="261"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C9819B-BB75-6BF2-E471-AA683E67DCAC}" v="112" dt="2025-11-17T21:06:54.4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ara Ben-Saoud (2515050)" userId="S::2515050@student.uwtsd.ac.uk::6295d3ea-d0e5-47ab-9488-f76de5e5ed8c" providerId="AD" clId="Web-{0EC9819B-BB75-6BF2-E471-AA683E67DCAC}"/>
    <pc:docChg chg="mod addSld modSld addMainMaster delMainMaster modMainMaster">
      <pc:chgData name="Asara Ben-Saoud (2515050)" userId="S::2515050@student.uwtsd.ac.uk::6295d3ea-d0e5-47ab-9488-f76de5e5ed8c" providerId="AD" clId="Web-{0EC9819B-BB75-6BF2-E471-AA683E67DCAC}" dt="2025-11-17T21:06:54.474" v="112"/>
      <pc:docMkLst>
        <pc:docMk/>
      </pc:docMkLst>
      <pc:sldChg chg="addSp delSp modSp mod modTransition setBg modClrScheme setClrOvrMap delDesignElem chgLayout">
        <pc:chgData name="Asara Ben-Saoud (2515050)" userId="S::2515050@student.uwtsd.ac.uk::6295d3ea-d0e5-47ab-9488-f76de5e5ed8c" providerId="AD" clId="Web-{0EC9819B-BB75-6BF2-E471-AA683E67DCAC}" dt="2025-11-17T21:05:08.768" v="111"/>
        <pc:sldMkLst>
          <pc:docMk/>
          <pc:sldMk cId="109857222" sldId="256"/>
        </pc:sldMkLst>
        <pc:spChg chg="mod ord">
          <ac:chgData name="Asara Ben-Saoud (2515050)" userId="S::2515050@student.uwtsd.ac.uk::6295d3ea-d0e5-47ab-9488-f76de5e5ed8c" providerId="AD" clId="Web-{0EC9819B-BB75-6BF2-E471-AA683E67DCAC}" dt="2025-11-17T20:55:32.645" v="36" actId="20577"/>
          <ac:spMkLst>
            <pc:docMk/>
            <pc:sldMk cId="109857222" sldId="256"/>
            <ac:spMk id="2" creationId="{00000000-0000-0000-0000-000000000000}"/>
          </ac:spMkLst>
        </pc:spChg>
        <pc:spChg chg="mod ord">
          <ac:chgData name="Asara Ben-Saoud (2515050)" userId="S::2515050@student.uwtsd.ac.uk::6295d3ea-d0e5-47ab-9488-f76de5e5ed8c" providerId="AD" clId="Web-{0EC9819B-BB75-6BF2-E471-AA683E67DCAC}" dt="2025-11-17T20:55:51.739" v="48" actId="20577"/>
          <ac:spMkLst>
            <pc:docMk/>
            <pc:sldMk cId="109857222" sldId="256"/>
            <ac:spMk id="3" creationId="{00000000-0000-0000-0000-000000000000}"/>
          </ac:spMkLst>
        </pc:spChg>
        <pc:spChg chg="add">
          <ac:chgData name="Asara Ben-Saoud (2515050)" userId="S::2515050@student.uwtsd.ac.uk::6295d3ea-d0e5-47ab-9488-f76de5e5ed8c" providerId="AD" clId="Web-{0EC9819B-BB75-6BF2-E471-AA683E67DCAC}" dt="2025-11-17T20:54:50.050" v="6"/>
          <ac:spMkLst>
            <pc:docMk/>
            <pc:sldMk cId="109857222" sldId="256"/>
            <ac:spMk id="6" creationId="{C6FACE84-7774-4365-AC1F-ACC4570BD58E}"/>
          </ac:spMkLst>
        </pc:spChg>
        <pc:spChg chg="add del">
          <ac:chgData name="Asara Ben-Saoud (2515050)" userId="S::2515050@student.uwtsd.ac.uk::6295d3ea-d0e5-47ab-9488-f76de5e5ed8c" providerId="AD" clId="Web-{0EC9819B-BB75-6BF2-E471-AA683E67DCAC}" dt="2025-11-17T20:53:46.673" v="2"/>
          <ac:spMkLst>
            <pc:docMk/>
            <pc:sldMk cId="109857222" sldId="256"/>
            <ac:spMk id="9" creationId="{C9B7F88A-EE9B-4C9D-9477-42E234662242}"/>
          </ac:spMkLst>
        </pc:spChg>
        <pc:spChg chg="add del">
          <ac:chgData name="Asara Ben-Saoud (2515050)" userId="S::2515050@student.uwtsd.ac.uk::6295d3ea-d0e5-47ab-9488-f76de5e5ed8c" providerId="AD" clId="Web-{0EC9819B-BB75-6BF2-E471-AA683E67DCAC}" dt="2025-11-17T20:53:46.673" v="2"/>
          <ac:spMkLst>
            <pc:docMk/>
            <pc:sldMk cId="109857222" sldId="256"/>
            <ac:spMk id="11" creationId="{7319A1DD-F557-4EC6-8A8C-F7617B4CD678}"/>
          </ac:spMkLst>
        </pc:spChg>
        <pc:spChg chg="add del">
          <ac:chgData name="Asara Ben-Saoud (2515050)" userId="S::2515050@student.uwtsd.ac.uk::6295d3ea-d0e5-47ab-9488-f76de5e5ed8c" providerId="AD" clId="Web-{0EC9819B-BB75-6BF2-E471-AA683E67DCAC}" dt="2025-11-17T20:53:46.673" v="2"/>
          <ac:spMkLst>
            <pc:docMk/>
            <pc:sldMk cId="109857222" sldId="256"/>
            <ac:spMk id="15" creationId="{D50218C5-E017-43D2-8345-FD9FBF0C991E}"/>
          </ac:spMkLst>
        </pc:spChg>
        <pc:grpChg chg="add">
          <ac:chgData name="Asara Ben-Saoud (2515050)" userId="S::2515050@student.uwtsd.ac.uk::6295d3ea-d0e5-47ab-9488-f76de5e5ed8c" providerId="AD" clId="Web-{0EC9819B-BB75-6BF2-E471-AA683E67DCAC}" dt="2025-11-17T20:54:50.050" v="6"/>
          <ac:grpSpMkLst>
            <pc:docMk/>
            <pc:sldMk cId="109857222" sldId="256"/>
            <ac:grpSpMk id="7" creationId="{741BA200-5D41-4654-ACFD-2FB1BB64D1C6}"/>
          </ac:grpSpMkLst>
        </pc:grpChg>
        <pc:grpChg chg="add">
          <ac:chgData name="Asara Ben-Saoud (2515050)" userId="S::2515050@student.uwtsd.ac.uk::6295d3ea-d0e5-47ab-9488-f76de5e5ed8c" providerId="AD" clId="Web-{0EC9819B-BB75-6BF2-E471-AA683E67DCAC}" dt="2025-11-17T20:54:50.050" v="6"/>
          <ac:grpSpMkLst>
            <pc:docMk/>
            <pc:sldMk cId="109857222" sldId="256"/>
            <ac:grpSpMk id="32" creationId="{666FC85F-3E70-47BA-8472-4AADA1C53F74}"/>
          </ac:grpSpMkLst>
        </pc:grpChg>
        <pc:picChg chg="add mod">
          <ac:chgData name="Asara Ben-Saoud (2515050)" userId="S::2515050@student.uwtsd.ac.uk::6295d3ea-d0e5-47ab-9488-f76de5e5ed8c" providerId="AD" clId="Web-{0EC9819B-BB75-6BF2-E471-AA683E67DCAC}" dt="2025-11-17T20:54:50.050" v="6"/>
          <ac:picMkLst>
            <pc:docMk/>
            <pc:sldMk cId="109857222" sldId="256"/>
            <ac:picMk id="4" creationId="{48FABA21-F8D2-7B90-DA1A-577C8387730D}"/>
          </ac:picMkLst>
        </pc:picChg>
        <pc:cxnChg chg="add del">
          <ac:chgData name="Asara Ben-Saoud (2515050)" userId="S::2515050@student.uwtsd.ac.uk::6295d3ea-d0e5-47ab-9488-f76de5e5ed8c" providerId="AD" clId="Web-{0EC9819B-BB75-6BF2-E471-AA683E67DCAC}" dt="2025-11-17T20:53:46.673" v="2"/>
          <ac:cxnSpMkLst>
            <pc:docMk/>
            <pc:sldMk cId="109857222" sldId="256"/>
            <ac:cxnSpMk id="13" creationId="{D28A9C89-B313-458F-9C85-515930A51A93}"/>
          </ac:cxnSpMkLst>
        </pc:cxnChg>
      </pc:sldChg>
      <pc:sldChg chg="addSp delSp modSp new mod modTransition setBg modClrScheme chgLayout">
        <pc:chgData name="Asara Ben-Saoud (2515050)" userId="S::2515050@student.uwtsd.ac.uk::6295d3ea-d0e5-47ab-9488-f76de5e5ed8c" providerId="AD" clId="Web-{0EC9819B-BB75-6BF2-E471-AA683E67DCAC}" dt="2025-11-17T21:05:08.768" v="111"/>
        <pc:sldMkLst>
          <pc:docMk/>
          <pc:sldMk cId="744762824" sldId="257"/>
        </pc:sldMkLst>
        <pc:spChg chg="mod ord">
          <ac:chgData name="Asara Ben-Saoud (2515050)" userId="S::2515050@student.uwtsd.ac.uk::6295d3ea-d0e5-47ab-9488-f76de5e5ed8c" providerId="AD" clId="Web-{0EC9819B-BB75-6BF2-E471-AA683E67DCAC}" dt="2025-11-17T21:01:29.214" v="81" actId="20577"/>
          <ac:spMkLst>
            <pc:docMk/>
            <pc:sldMk cId="744762824" sldId="257"/>
            <ac:spMk id="2" creationId="{4D5B8205-30A4-1557-03A8-9B0103A4C682}"/>
          </ac:spMkLst>
        </pc:spChg>
        <pc:spChg chg="add del mod ord">
          <ac:chgData name="Asara Ben-Saoud (2515050)" userId="S::2515050@student.uwtsd.ac.uk::6295d3ea-d0e5-47ab-9488-f76de5e5ed8c" providerId="AD" clId="Web-{0EC9819B-BB75-6BF2-E471-AA683E67DCAC}" dt="2025-11-17T20:54:03.252" v="5"/>
          <ac:spMkLst>
            <pc:docMk/>
            <pc:sldMk cId="744762824" sldId="257"/>
            <ac:spMk id="3" creationId="{CA0425DD-BE5F-2A05-DA92-37400A5AED6F}"/>
          </ac:spMkLst>
        </pc:spChg>
        <pc:spChg chg="add">
          <ac:chgData name="Asara Ben-Saoud (2515050)" userId="S::2515050@student.uwtsd.ac.uk::6295d3ea-d0e5-47ab-9488-f76de5e5ed8c" providerId="AD" clId="Web-{0EC9819B-BB75-6BF2-E471-AA683E67DCAC}" dt="2025-11-17T20:54:03.252" v="5"/>
          <ac:spMkLst>
            <pc:docMk/>
            <pc:sldMk cId="744762824" sldId="257"/>
            <ac:spMk id="10" creationId="{B786683A-6FD6-4BF7-B3B0-DC397677391F}"/>
          </ac:spMkLst>
        </pc:spChg>
        <pc:spChg chg="add">
          <ac:chgData name="Asara Ben-Saoud (2515050)" userId="S::2515050@student.uwtsd.ac.uk::6295d3ea-d0e5-47ab-9488-f76de5e5ed8c" providerId="AD" clId="Web-{0EC9819B-BB75-6BF2-E471-AA683E67DCAC}" dt="2025-11-17T20:54:03.252" v="5"/>
          <ac:spMkLst>
            <pc:docMk/>
            <pc:sldMk cId="744762824" sldId="257"/>
            <ac:spMk id="12" creationId="{05169E50-59FB-4AEE-B61D-44A882A4CD2C}"/>
          </ac:spMkLst>
        </pc:spChg>
        <pc:spChg chg="add">
          <ac:chgData name="Asara Ben-Saoud (2515050)" userId="S::2515050@student.uwtsd.ac.uk::6295d3ea-d0e5-47ab-9488-f76de5e5ed8c" providerId="AD" clId="Web-{0EC9819B-BB75-6BF2-E471-AA683E67DCAC}" dt="2025-11-17T20:54:03.252" v="5"/>
          <ac:spMkLst>
            <pc:docMk/>
            <pc:sldMk cId="744762824" sldId="257"/>
            <ac:spMk id="14" creationId="{117C30F0-5A38-4B60-B632-3AF7C2780824}"/>
          </ac:spMkLst>
        </pc:spChg>
        <pc:spChg chg="add">
          <ac:chgData name="Asara Ben-Saoud (2515050)" userId="S::2515050@student.uwtsd.ac.uk::6295d3ea-d0e5-47ab-9488-f76de5e5ed8c" providerId="AD" clId="Web-{0EC9819B-BB75-6BF2-E471-AA683E67DCAC}" dt="2025-11-17T20:54:03.252" v="5"/>
          <ac:spMkLst>
            <pc:docMk/>
            <pc:sldMk cId="744762824" sldId="257"/>
            <ac:spMk id="16" creationId="{A200CBA5-3F2B-4AAC-9F86-99AFECC19C1D}"/>
          </ac:spMkLst>
        </pc:spChg>
        <pc:spChg chg="add del">
          <ac:chgData name="Asara Ben-Saoud (2515050)" userId="S::2515050@student.uwtsd.ac.uk::6295d3ea-d0e5-47ab-9488-f76de5e5ed8c" providerId="AD" clId="Web-{0EC9819B-BB75-6BF2-E471-AA683E67DCAC}" dt="2025-11-17T20:54:03.236" v="4"/>
          <ac:spMkLst>
            <pc:docMk/>
            <pc:sldMk cId="744762824" sldId="257"/>
            <ac:spMk id="34" creationId="{6BDBA639-2A71-4A60-A71A-FF1836F546CE}"/>
          </ac:spMkLst>
        </pc:spChg>
        <pc:spChg chg="add del">
          <ac:chgData name="Asara Ben-Saoud (2515050)" userId="S::2515050@student.uwtsd.ac.uk::6295d3ea-d0e5-47ab-9488-f76de5e5ed8c" providerId="AD" clId="Web-{0EC9819B-BB75-6BF2-E471-AA683E67DCAC}" dt="2025-11-17T20:54:03.236" v="4"/>
          <ac:spMkLst>
            <pc:docMk/>
            <pc:sldMk cId="744762824" sldId="257"/>
            <ac:spMk id="57" creationId="{D9C506D7-84CB-4057-A44A-465313E78538}"/>
          </ac:spMkLst>
        </pc:spChg>
        <pc:spChg chg="add del">
          <ac:chgData name="Asara Ben-Saoud (2515050)" userId="S::2515050@student.uwtsd.ac.uk::6295d3ea-d0e5-47ab-9488-f76de5e5ed8c" providerId="AD" clId="Web-{0EC9819B-BB75-6BF2-E471-AA683E67DCAC}" dt="2025-11-17T20:54:03.236" v="4"/>
          <ac:spMkLst>
            <pc:docMk/>
            <pc:sldMk cId="744762824" sldId="257"/>
            <ac:spMk id="59" creationId="{7842FC68-61FD-4700-8A22-BB8B071884DB}"/>
          </ac:spMkLst>
        </pc:spChg>
        <pc:spChg chg="add">
          <ac:chgData name="Asara Ben-Saoud (2515050)" userId="S::2515050@student.uwtsd.ac.uk::6295d3ea-d0e5-47ab-9488-f76de5e5ed8c" providerId="AD" clId="Web-{0EC9819B-BB75-6BF2-E471-AA683E67DCAC}" dt="2025-11-17T20:54:03.252" v="5"/>
          <ac:spMkLst>
            <pc:docMk/>
            <pc:sldMk cId="744762824" sldId="257"/>
            <ac:spMk id="61" creationId="{F3C5918A-1DC5-4CF3-AA27-00AA3088AA9F}"/>
          </ac:spMkLst>
        </pc:spChg>
        <pc:spChg chg="add mod">
          <ac:chgData name="Asara Ben-Saoud (2515050)" userId="S::2515050@student.uwtsd.ac.uk::6295d3ea-d0e5-47ab-9488-f76de5e5ed8c" providerId="AD" clId="Web-{0EC9819B-BB75-6BF2-E471-AA683E67DCAC}" dt="2025-11-17T20:57:10.929" v="49" actId="20577"/>
          <ac:spMkLst>
            <pc:docMk/>
            <pc:sldMk cId="744762824" sldId="257"/>
            <ac:spMk id="62" creationId="{CA0425DD-BE5F-2A05-DA92-37400A5AED6F}"/>
          </ac:spMkLst>
        </pc:spChg>
        <pc:grpChg chg="add del">
          <ac:chgData name="Asara Ben-Saoud (2515050)" userId="S::2515050@student.uwtsd.ac.uk::6295d3ea-d0e5-47ab-9488-f76de5e5ed8c" providerId="AD" clId="Web-{0EC9819B-BB75-6BF2-E471-AA683E67DCAC}" dt="2025-11-17T20:54:03.236" v="4"/>
          <ac:grpSpMkLst>
            <pc:docMk/>
            <pc:sldMk cId="744762824" sldId="257"/>
            <ac:grpSpMk id="8" creationId="{84DB7353-7D7A-431B-A5B6-A3845E6F2BB2}"/>
          </ac:grpSpMkLst>
        </pc:grpChg>
        <pc:grpChg chg="add del">
          <ac:chgData name="Asara Ben-Saoud (2515050)" userId="S::2515050@student.uwtsd.ac.uk::6295d3ea-d0e5-47ab-9488-f76de5e5ed8c" providerId="AD" clId="Web-{0EC9819B-BB75-6BF2-E471-AA683E67DCAC}" dt="2025-11-17T20:54:03.236" v="4"/>
          <ac:grpSpMkLst>
            <pc:docMk/>
            <pc:sldMk cId="744762824" sldId="257"/>
            <ac:grpSpMk id="29" creationId="{1B24766B-81CA-44C7-BF11-77A12BA42411}"/>
          </ac:grpSpMkLst>
        </pc:grpChg>
        <pc:grpChg chg="add del">
          <ac:chgData name="Asara Ben-Saoud (2515050)" userId="S::2515050@student.uwtsd.ac.uk::6295d3ea-d0e5-47ab-9488-f76de5e5ed8c" providerId="AD" clId="Web-{0EC9819B-BB75-6BF2-E471-AA683E67DCAC}" dt="2025-11-17T20:54:03.236" v="4"/>
          <ac:grpSpMkLst>
            <pc:docMk/>
            <pc:sldMk cId="744762824" sldId="257"/>
            <ac:grpSpMk id="36" creationId="{5E208A8B-5EBD-4532-BE72-26414FA7CFF6}"/>
          </ac:grpSpMkLst>
        </pc:grpChg>
      </pc:sldChg>
      <pc:sldChg chg="modSp new modTransition">
        <pc:chgData name="Asara Ben-Saoud (2515050)" userId="S::2515050@student.uwtsd.ac.uk::6295d3ea-d0e5-47ab-9488-f76de5e5ed8c" providerId="AD" clId="Web-{0EC9819B-BB75-6BF2-E471-AA683E67DCAC}" dt="2025-11-17T21:05:08.768" v="111"/>
        <pc:sldMkLst>
          <pc:docMk/>
          <pc:sldMk cId="3768959067" sldId="258"/>
        </pc:sldMkLst>
        <pc:spChg chg="mod">
          <ac:chgData name="Asara Ben-Saoud (2515050)" userId="S::2515050@student.uwtsd.ac.uk::6295d3ea-d0e5-47ab-9488-f76de5e5ed8c" providerId="AD" clId="Web-{0EC9819B-BB75-6BF2-E471-AA683E67DCAC}" dt="2025-11-17T21:01:22.291" v="80" actId="20577"/>
          <ac:spMkLst>
            <pc:docMk/>
            <pc:sldMk cId="3768959067" sldId="258"/>
            <ac:spMk id="2" creationId="{D74593A9-D987-EF6F-3F57-BB53E4D5D254}"/>
          </ac:spMkLst>
        </pc:spChg>
        <pc:spChg chg="mod">
          <ac:chgData name="Asara Ben-Saoud (2515050)" userId="S::2515050@student.uwtsd.ac.uk::6295d3ea-d0e5-47ab-9488-f76de5e5ed8c" providerId="AD" clId="Web-{0EC9819B-BB75-6BF2-E471-AA683E67DCAC}" dt="2025-11-17T20:59:04.252" v="70" actId="20577"/>
          <ac:spMkLst>
            <pc:docMk/>
            <pc:sldMk cId="3768959067" sldId="258"/>
            <ac:spMk id="3" creationId="{B56369EE-09BD-BC84-D94D-5F37DEC071A9}"/>
          </ac:spMkLst>
        </pc:spChg>
      </pc:sldChg>
      <pc:sldChg chg="modSp new modTransition">
        <pc:chgData name="Asara Ben-Saoud (2515050)" userId="S::2515050@student.uwtsd.ac.uk::6295d3ea-d0e5-47ab-9488-f76de5e5ed8c" providerId="AD" clId="Web-{0EC9819B-BB75-6BF2-E471-AA683E67DCAC}" dt="2025-11-17T21:05:08.768" v="111"/>
        <pc:sldMkLst>
          <pc:docMk/>
          <pc:sldMk cId="3367227326" sldId="259"/>
        </pc:sldMkLst>
        <pc:spChg chg="mod">
          <ac:chgData name="Asara Ben-Saoud (2515050)" userId="S::2515050@student.uwtsd.ac.uk::6295d3ea-d0e5-47ab-9488-f76de5e5ed8c" providerId="AD" clId="Web-{0EC9819B-BB75-6BF2-E471-AA683E67DCAC}" dt="2025-11-17T21:02:25.763" v="92" actId="20577"/>
          <ac:spMkLst>
            <pc:docMk/>
            <pc:sldMk cId="3367227326" sldId="259"/>
            <ac:spMk id="2" creationId="{A56D871E-2B91-7D3B-026F-5F0D6F13C0A5}"/>
          </ac:spMkLst>
        </pc:spChg>
        <pc:spChg chg="mod">
          <ac:chgData name="Asara Ben-Saoud (2515050)" userId="S::2515050@student.uwtsd.ac.uk::6295d3ea-d0e5-47ab-9488-f76de5e5ed8c" providerId="AD" clId="Web-{0EC9819B-BB75-6BF2-E471-AA683E67DCAC}" dt="2025-11-17T21:00:38.211" v="77" actId="20577"/>
          <ac:spMkLst>
            <pc:docMk/>
            <pc:sldMk cId="3367227326" sldId="259"/>
            <ac:spMk id="3" creationId="{94A35A61-9B63-71C2-66C8-025A972F04B4}"/>
          </ac:spMkLst>
        </pc:spChg>
      </pc:sldChg>
      <pc:sldChg chg="modSp new modTransition">
        <pc:chgData name="Asara Ben-Saoud (2515050)" userId="S::2515050@student.uwtsd.ac.uk::6295d3ea-d0e5-47ab-9488-f76de5e5ed8c" providerId="AD" clId="Web-{0EC9819B-BB75-6BF2-E471-AA683E67DCAC}" dt="2025-11-17T21:05:08.768" v="111"/>
        <pc:sldMkLst>
          <pc:docMk/>
          <pc:sldMk cId="515185965" sldId="260"/>
        </pc:sldMkLst>
        <pc:spChg chg="mod">
          <ac:chgData name="Asara Ben-Saoud (2515050)" userId="S::2515050@student.uwtsd.ac.uk::6295d3ea-d0e5-47ab-9488-f76de5e5ed8c" providerId="AD" clId="Web-{0EC9819B-BB75-6BF2-E471-AA683E67DCAC}" dt="2025-11-17T21:02:17.372" v="91" actId="20577"/>
          <ac:spMkLst>
            <pc:docMk/>
            <pc:sldMk cId="515185965" sldId="260"/>
            <ac:spMk id="2" creationId="{72B57372-D02A-9DBC-4614-40E86849B06E}"/>
          </ac:spMkLst>
        </pc:spChg>
        <pc:spChg chg="mod">
          <ac:chgData name="Asara Ben-Saoud (2515050)" userId="S::2515050@student.uwtsd.ac.uk::6295d3ea-d0e5-47ab-9488-f76de5e5ed8c" providerId="AD" clId="Web-{0EC9819B-BB75-6BF2-E471-AA683E67DCAC}" dt="2025-11-17T21:01:57.684" v="82" actId="20577"/>
          <ac:spMkLst>
            <pc:docMk/>
            <pc:sldMk cId="515185965" sldId="260"/>
            <ac:spMk id="3" creationId="{3291C1E7-E22A-E926-0E19-2F08C86D443F}"/>
          </ac:spMkLst>
        </pc:spChg>
      </pc:sldChg>
      <pc:sldChg chg="modSp new modTransition addAnim delAnim">
        <pc:chgData name="Asara Ben-Saoud (2515050)" userId="S::2515050@student.uwtsd.ac.uk::6295d3ea-d0e5-47ab-9488-f76de5e5ed8c" providerId="AD" clId="Web-{0EC9819B-BB75-6BF2-E471-AA683E67DCAC}" dt="2025-11-17T21:06:54.474" v="112"/>
        <pc:sldMkLst>
          <pc:docMk/>
          <pc:sldMk cId="1255483230" sldId="261"/>
        </pc:sldMkLst>
        <pc:spChg chg="mod">
          <ac:chgData name="Asara Ben-Saoud (2515050)" userId="S::2515050@student.uwtsd.ac.uk::6295d3ea-d0e5-47ab-9488-f76de5e5ed8c" providerId="AD" clId="Web-{0EC9819B-BB75-6BF2-E471-AA683E67DCAC}" dt="2025-11-17T21:02:52.686" v="103" actId="20577"/>
          <ac:spMkLst>
            <pc:docMk/>
            <pc:sldMk cId="1255483230" sldId="261"/>
            <ac:spMk id="2" creationId="{6068E2BC-0764-3719-A182-A85F6821F211}"/>
          </ac:spMkLst>
        </pc:spChg>
        <pc:spChg chg="mod">
          <ac:chgData name="Asara Ben-Saoud (2515050)" userId="S::2515050@student.uwtsd.ac.uk::6295d3ea-d0e5-47ab-9488-f76de5e5ed8c" providerId="AD" clId="Web-{0EC9819B-BB75-6BF2-E471-AA683E67DCAC}" dt="2025-11-17T21:03:19.124" v="105" actId="20577"/>
          <ac:spMkLst>
            <pc:docMk/>
            <pc:sldMk cId="1255483230" sldId="261"/>
            <ac:spMk id="3" creationId="{3191196F-1441-3578-2D69-8C8F9AF30440}"/>
          </ac:spMkLst>
        </pc:spChg>
      </pc:sldChg>
      <pc:sldMasterChg chg="del delSldLayout">
        <pc:chgData name="Asara Ben-Saoud (2515050)" userId="S::2515050@student.uwtsd.ac.uk::6295d3ea-d0e5-47ab-9488-f76de5e5ed8c" providerId="AD" clId="Web-{0EC9819B-BB75-6BF2-E471-AA683E67DCAC}" dt="2025-11-17T20:53:21.501" v="0"/>
        <pc:sldMasterMkLst>
          <pc:docMk/>
          <pc:sldMasterMk cId="2460954070" sldId="2147483660"/>
        </pc:sldMasterMkLst>
        <pc:sldLayoutChg chg="del">
          <pc:chgData name="Asara Ben-Saoud (2515050)" userId="S::2515050@student.uwtsd.ac.uk::6295d3ea-d0e5-47ab-9488-f76de5e5ed8c" providerId="AD" clId="Web-{0EC9819B-BB75-6BF2-E471-AA683E67DCAC}" dt="2025-11-17T20:53:21.501" v="0"/>
          <pc:sldLayoutMkLst>
            <pc:docMk/>
            <pc:sldMasterMk cId="2460954070" sldId="2147483660"/>
            <pc:sldLayoutMk cId="2385387890" sldId="2147483661"/>
          </pc:sldLayoutMkLst>
        </pc:sldLayoutChg>
        <pc:sldLayoutChg chg="del">
          <pc:chgData name="Asara Ben-Saoud (2515050)" userId="S::2515050@student.uwtsd.ac.uk::6295d3ea-d0e5-47ab-9488-f76de5e5ed8c" providerId="AD" clId="Web-{0EC9819B-BB75-6BF2-E471-AA683E67DCAC}" dt="2025-11-17T20:53:21.501" v="0"/>
          <pc:sldLayoutMkLst>
            <pc:docMk/>
            <pc:sldMasterMk cId="2460954070" sldId="2147483660"/>
            <pc:sldLayoutMk cId="949138452" sldId="2147483662"/>
          </pc:sldLayoutMkLst>
        </pc:sldLayoutChg>
        <pc:sldLayoutChg chg="del">
          <pc:chgData name="Asara Ben-Saoud (2515050)" userId="S::2515050@student.uwtsd.ac.uk::6295d3ea-d0e5-47ab-9488-f76de5e5ed8c" providerId="AD" clId="Web-{0EC9819B-BB75-6BF2-E471-AA683E67DCAC}" dt="2025-11-17T20:53:21.501" v="0"/>
          <pc:sldLayoutMkLst>
            <pc:docMk/>
            <pc:sldMasterMk cId="2460954070" sldId="2147483660"/>
            <pc:sldLayoutMk cId="2591524520" sldId="2147483663"/>
          </pc:sldLayoutMkLst>
        </pc:sldLayoutChg>
        <pc:sldLayoutChg chg="del">
          <pc:chgData name="Asara Ben-Saoud (2515050)" userId="S::2515050@student.uwtsd.ac.uk::6295d3ea-d0e5-47ab-9488-f76de5e5ed8c" providerId="AD" clId="Web-{0EC9819B-BB75-6BF2-E471-AA683E67DCAC}" dt="2025-11-17T20:53:21.501" v="0"/>
          <pc:sldLayoutMkLst>
            <pc:docMk/>
            <pc:sldMasterMk cId="2460954070" sldId="2147483660"/>
            <pc:sldLayoutMk cId="1203092039" sldId="2147483664"/>
          </pc:sldLayoutMkLst>
        </pc:sldLayoutChg>
        <pc:sldLayoutChg chg="del">
          <pc:chgData name="Asara Ben-Saoud (2515050)" userId="S::2515050@student.uwtsd.ac.uk::6295d3ea-d0e5-47ab-9488-f76de5e5ed8c" providerId="AD" clId="Web-{0EC9819B-BB75-6BF2-E471-AA683E67DCAC}" dt="2025-11-17T20:53:21.501" v="0"/>
          <pc:sldLayoutMkLst>
            <pc:docMk/>
            <pc:sldMasterMk cId="2460954070" sldId="2147483660"/>
            <pc:sldLayoutMk cId="3733172339" sldId="2147483665"/>
          </pc:sldLayoutMkLst>
        </pc:sldLayoutChg>
        <pc:sldLayoutChg chg="del">
          <pc:chgData name="Asara Ben-Saoud (2515050)" userId="S::2515050@student.uwtsd.ac.uk::6295d3ea-d0e5-47ab-9488-f76de5e5ed8c" providerId="AD" clId="Web-{0EC9819B-BB75-6BF2-E471-AA683E67DCAC}" dt="2025-11-17T20:53:21.501" v="0"/>
          <pc:sldLayoutMkLst>
            <pc:docMk/>
            <pc:sldMasterMk cId="2460954070" sldId="2147483660"/>
            <pc:sldLayoutMk cId="3210312558" sldId="2147483666"/>
          </pc:sldLayoutMkLst>
        </pc:sldLayoutChg>
        <pc:sldLayoutChg chg="del">
          <pc:chgData name="Asara Ben-Saoud (2515050)" userId="S::2515050@student.uwtsd.ac.uk::6295d3ea-d0e5-47ab-9488-f76de5e5ed8c" providerId="AD" clId="Web-{0EC9819B-BB75-6BF2-E471-AA683E67DCAC}" dt="2025-11-17T20:53:21.501" v="0"/>
          <pc:sldLayoutMkLst>
            <pc:docMk/>
            <pc:sldMasterMk cId="2460954070" sldId="2147483660"/>
            <pc:sldLayoutMk cId="3146388984" sldId="2147483667"/>
          </pc:sldLayoutMkLst>
        </pc:sldLayoutChg>
        <pc:sldLayoutChg chg="del">
          <pc:chgData name="Asara Ben-Saoud (2515050)" userId="S::2515050@student.uwtsd.ac.uk::6295d3ea-d0e5-47ab-9488-f76de5e5ed8c" providerId="AD" clId="Web-{0EC9819B-BB75-6BF2-E471-AA683E67DCAC}" dt="2025-11-17T20:53:21.501" v="0"/>
          <pc:sldLayoutMkLst>
            <pc:docMk/>
            <pc:sldMasterMk cId="2460954070" sldId="2147483660"/>
            <pc:sldLayoutMk cId="3171841454" sldId="2147483668"/>
          </pc:sldLayoutMkLst>
        </pc:sldLayoutChg>
        <pc:sldLayoutChg chg="del">
          <pc:chgData name="Asara Ben-Saoud (2515050)" userId="S::2515050@student.uwtsd.ac.uk::6295d3ea-d0e5-47ab-9488-f76de5e5ed8c" providerId="AD" clId="Web-{0EC9819B-BB75-6BF2-E471-AA683E67DCAC}" dt="2025-11-17T20:53:21.501" v="0"/>
          <pc:sldLayoutMkLst>
            <pc:docMk/>
            <pc:sldMasterMk cId="2460954070" sldId="2147483660"/>
            <pc:sldLayoutMk cId="1718958274" sldId="2147483669"/>
          </pc:sldLayoutMkLst>
        </pc:sldLayoutChg>
        <pc:sldLayoutChg chg="del">
          <pc:chgData name="Asara Ben-Saoud (2515050)" userId="S::2515050@student.uwtsd.ac.uk::6295d3ea-d0e5-47ab-9488-f76de5e5ed8c" providerId="AD" clId="Web-{0EC9819B-BB75-6BF2-E471-AA683E67DCAC}" dt="2025-11-17T20:53:21.501" v="0"/>
          <pc:sldLayoutMkLst>
            <pc:docMk/>
            <pc:sldMasterMk cId="2460954070" sldId="2147483660"/>
            <pc:sldLayoutMk cId="2202905451" sldId="2147483670"/>
          </pc:sldLayoutMkLst>
        </pc:sldLayoutChg>
        <pc:sldLayoutChg chg="del">
          <pc:chgData name="Asara Ben-Saoud (2515050)" userId="S::2515050@student.uwtsd.ac.uk::6295d3ea-d0e5-47ab-9488-f76de5e5ed8c" providerId="AD" clId="Web-{0EC9819B-BB75-6BF2-E471-AA683E67DCAC}" dt="2025-11-17T20:53:21.501" v="0"/>
          <pc:sldLayoutMkLst>
            <pc:docMk/>
            <pc:sldMasterMk cId="2460954070" sldId="2147483660"/>
            <pc:sldLayoutMk cId="3479445657" sldId="2147483671"/>
          </pc:sldLayoutMkLst>
        </pc:sldLayoutChg>
      </pc:sldMasterChg>
      <pc:sldMasterChg chg="add del addSldLayout delSldLayout">
        <pc:chgData name="Asara Ben-Saoud (2515050)" userId="S::2515050@student.uwtsd.ac.uk::6295d3ea-d0e5-47ab-9488-f76de5e5ed8c" providerId="AD" clId="Web-{0EC9819B-BB75-6BF2-E471-AA683E67DCAC}" dt="2025-11-17T20:53:46.673" v="2"/>
        <pc:sldMasterMkLst>
          <pc:docMk/>
          <pc:sldMasterMk cId="1418079053" sldId="2147483760"/>
        </pc:sldMasterMkLst>
        <pc:sldLayoutChg chg="add del">
          <pc:chgData name="Asara Ben-Saoud (2515050)" userId="S::2515050@student.uwtsd.ac.uk::6295d3ea-d0e5-47ab-9488-f76de5e5ed8c" providerId="AD" clId="Web-{0EC9819B-BB75-6BF2-E471-AA683E67DCAC}" dt="2025-11-17T20:53:46.673" v="2"/>
          <pc:sldLayoutMkLst>
            <pc:docMk/>
            <pc:sldMasterMk cId="1418079053" sldId="2147483760"/>
            <pc:sldLayoutMk cId="1117039090" sldId="2147483749"/>
          </pc:sldLayoutMkLst>
        </pc:sldLayoutChg>
        <pc:sldLayoutChg chg="add del">
          <pc:chgData name="Asara Ben-Saoud (2515050)" userId="S::2515050@student.uwtsd.ac.uk::6295d3ea-d0e5-47ab-9488-f76de5e5ed8c" providerId="AD" clId="Web-{0EC9819B-BB75-6BF2-E471-AA683E67DCAC}" dt="2025-11-17T20:53:46.673" v="2"/>
          <pc:sldLayoutMkLst>
            <pc:docMk/>
            <pc:sldMasterMk cId="1418079053" sldId="2147483760"/>
            <pc:sldLayoutMk cId="3861640743" sldId="2147483750"/>
          </pc:sldLayoutMkLst>
        </pc:sldLayoutChg>
        <pc:sldLayoutChg chg="add del">
          <pc:chgData name="Asara Ben-Saoud (2515050)" userId="S::2515050@student.uwtsd.ac.uk::6295d3ea-d0e5-47ab-9488-f76de5e5ed8c" providerId="AD" clId="Web-{0EC9819B-BB75-6BF2-E471-AA683E67DCAC}" dt="2025-11-17T20:53:46.673" v="2"/>
          <pc:sldLayoutMkLst>
            <pc:docMk/>
            <pc:sldMasterMk cId="1418079053" sldId="2147483760"/>
            <pc:sldLayoutMk cId="1967661582" sldId="2147483751"/>
          </pc:sldLayoutMkLst>
        </pc:sldLayoutChg>
        <pc:sldLayoutChg chg="add del">
          <pc:chgData name="Asara Ben-Saoud (2515050)" userId="S::2515050@student.uwtsd.ac.uk::6295d3ea-d0e5-47ab-9488-f76de5e5ed8c" providerId="AD" clId="Web-{0EC9819B-BB75-6BF2-E471-AA683E67DCAC}" dt="2025-11-17T20:53:46.673" v="2"/>
          <pc:sldLayoutMkLst>
            <pc:docMk/>
            <pc:sldMasterMk cId="1418079053" sldId="2147483760"/>
            <pc:sldLayoutMk cId="1482866367" sldId="2147483752"/>
          </pc:sldLayoutMkLst>
        </pc:sldLayoutChg>
        <pc:sldLayoutChg chg="add del">
          <pc:chgData name="Asara Ben-Saoud (2515050)" userId="S::2515050@student.uwtsd.ac.uk::6295d3ea-d0e5-47ab-9488-f76de5e5ed8c" providerId="AD" clId="Web-{0EC9819B-BB75-6BF2-E471-AA683E67DCAC}" dt="2025-11-17T20:53:46.673" v="2"/>
          <pc:sldLayoutMkLst>
            <pc:docMk/>
            <pc:sldMasterMk cId="1418079053" sldId="2147483760"/>
            <pc:sldLayoutMk cId="3824238690" sldId="2147483753"/>
          </pc:sldLayoutMkLst>
        </pc:sldLayoutChg>
        <pc:sldLayoutChg chg="add del">
          <pc:chgData name="Asara Ben-Saoud (2515050)" userId="S::2515050@student.uwtsd.ac.uk::6295d3ea-d0e5-47ab-9488-f76de5e5ed8c" providerId="AD" clId="Web-{0EC9819B-BB75-6BF2-E471-AA683E67DCAC}" dt="2025-11-17T20:53:46.673" v="2"/>
          <pc:sldLayoutMkLst>
            <pc:docMk/>
            <pc:sldMasterMk cId="1418079053" sldId="2147483760"/>
            <pc:sldLayoutMk cId="2484637123" sldId="2147483754"/>
          </pc:sldLayoutMkLst>
        </pc:sldLayoutChg>
        <pc:sldLayoutChg chg="add del">
          <pc:chgData name="Asara Ben-Saoud (2515050)" userId="S::2515050@student.uwtsd.ac.uk::6295d3ea-d0e5-47ab-9488-f76de5e5ed8c" providerId="AD" clId="Web-{0EC9819B-BB75-6BF2-E471-AA683E67DCAC}" dt="2025-11-17T20:53:46.673" v="2"/>
          <pc:sldLayoutMkLst>
            <pc:docMk/>
            <pc:sldMasterMk cId="1418079053" sldId="2147483760"/>
            <pc:sldLayoutMk cId="2468588963" sldId="2147483755"/>
          </pc:sldLayoutMkLst>
        </pc:sldLayoutChg>
        <pc:sldLayoutChg chg="add del">
          <pc:chgData name="Asara Ben-Saoud (2515050)" userId="S::2515050@student.uwtsd.ac.uk::6295d3ea-d0e5-47ab-9488-f76de5e5ed8c" providerId="AD" clId="Web-{0EC9819B-BB75-6BF2-E471-AA683E67DCAC}" dt="2025-11-17T20:53:46.673" v="2"/>
          <pc:sldLayoutMkLst>
            <pc:docMk/>
            <pc:sldMasterMk cId="1418079053" sldId="2147483760"/>
            <pc:sldLayoutMk cId="3267597595" sldId="2147483756"/>
          </pc:sldLayoutMkLst>
        </pc:sldLayoutChg>
        <pc:sldLayoutChg chg="add del">
          <pc:chgData name="Asara Ben-Saoud (2515050)" userId="S::2515050@student.uwtsd.ac.uk::6295d3ea-d0e5-47ab-9488-f76de5e5ed8c" providerId="AD" clId="Web-{0EC9819B-BB75-6BF2-E471-AA683E67DCAC}" dt="2025-11-17T20:53:46.673" v="2"/>
          <pc:sldLayoutMkLst>
            <pc:docMk/>
            <pc:sldMasterMk cId="1418079053" sldId="2147483760"/>
            <pc:sldLayoutMk cId="3236926830" sldId="2147483757"/>
          </pc:sldLayoutMkLst>
        </pc:sldLayoutChg>
        <pc:sldLayoutChg chg="add del">
          <pc:chgData name="Asara Ben-Saoud (2515050)" userId="S::2515050@student.uwtsd.ac.uk::6295d3ea-d0e5-47ab-9488-f76de5e5ed8c" providerId="AD" clId="Web-{0EC9819B-BB75-6BF2-E471-AA683E67DCAC}" dt="2025-11-17T20:53:46.673" v="2"/>
          <pc:sldLayoutMkLst>
            <pc:docMk/>
            <pc:sldMasterMk cId="1418079053" sldId="2147483760"/>
            <pc:sldLayoutMk cId="946271975" sldId="2147483758"/>
          </pc:sldLayoutMkLst>
        </pc:sldLayoutChg>
        <pc:sldLayoutChg chg="add del">
          <pc:chgData name="Asara Ben-Saoud (2515050)" userId="S::2515050@student.uwtsd.ac.uk::6295d3ea-d0e5-47ab-9488-f76de5e5ed8c" providerId="AD" clId="Web-{0EC9819B-BB75-6BF2-E471-AA683E67DCAC}" dt="2025-11-17T20:53:46.673" v="2"/>
          <pc:sldLayoutMkLst>
            <pc:docMk/>
            <pc:sldMasterMk cId="1418079053" sldId="2147483760"/>
            <pc:sldLayoutMk cId="3439660034" sldId="2147483759"/>
          </pc:sldLayoutMkLst>
        </pc:sldLayoutChg>
      </pc:sldMasterChg>
      <pc:sldMasterChg chg="add modTransition addSldLayout modSldLayout">
        <pc:chgData name="Asara Ben-Saoud (2515050)" userId="S::2515050@student.uwtsd.ac.uk::6295d3ea-d0e5-47ab-9488-f76de5e5ed8c" providerId="AD" clId="Web-{0EC9819B-BB75-6BF2-E471-AA683E67DCAC}" dt="2025-11-17T21:05:08.768" v="111"/>
        <pc:sldMasterMkLst>
          <pc:docMk/>
          <pc:sldMasterMk cId="1826298926" sldId="2147483761"/>
        </pc:sldMasterMkLst>
        <pc:sldLayoutChg chg="add mod replId modTransition">
          <pc:chgData name="Asara Ben-Saoud (2515050)" userId="S::2515050@student.uwtsd.ac.uk::6295d3ea-d0e5-47ab-9488-f76de5e5ed8c" providerId="AD" clId="Web-{0EC9819B-BB75-6BF2-E471-AA683E67DCAC}" dt="2025-11-17T21:05:08.768" v="111"/>
          <pc:sldLayoutMkLst>
            <pc:docMk/>
            <pc:sldMasterMk cId="1826298926" sldId="2147483761"/>
            <pc:sldLayoutMk cId="3200998159" sldId="2147483762"/>
          </pc:sldLayoutMkLst>
        </pc:sldLayoutChg>
        <pc:sldLayoutChg chg="add mod replId modTransition">
          <pc:chgData name="Asara Ben-Saoud (2515050)" userId="S::2515050@student.uwtsd.ac.uk::6295d3ea-d0e5-47ab-9488-f76de5e5ed8c" providerId="AD" clId="Web-{0EC9819B-BB75-6BF2-E471-AA683E67DCAC}" dt="2025-11-17T21:05:08.768" v="111"/>
          <pc:sldLayoutMkLst>
            <pc:docMk/>
            <pc:sldMasterMk cId="1826298926" sldId="2147483761"/>
            <pc:sldLayoutMk cId="3616459071" sldId="2147483763"/>
          </pc:sldLayoutMkLst>
        </pc:sldLayoutChg>
        <pc:sldLayoutChg chg="add mod replId modTransition">
          <pc:chgData name="Asara Ben-Saoud (2515050)" userId="S::2515050@student.uwtsd.ac.uk::6295d3ea-d0e5-47ab-9488-f76de5e5ed8c" providerId="AD" clId="Web-{0EC9819B-BB75-6BF2-E471-AA683E67DCAC}" dt="2025-11-17T21:05:08.768" v="111"/>
          <pc:sldLayoutMkLst>
            <pc:docMk/>
            <pc:sldMasterMk cId="1826298926" sldId="2147483761"/>
            <pc:sldLayoutMk cId="2890932379" sldId="2147483764"/>
          </pc:sldLayoutMkLst>
        </pc:sldLayoutChg>
        <pc:sldLayoutChg chg="add mod replId modTransition">
          <pc:chgData name="Asara Ben-Saoud (2515050)" userId="S::2515050@student.uwtsd.ac.uk::6295d3ea-d0e5-47ab-9488-f76de5e5ed8c" providerId="AD" clId="Web-{0EC9819B-BB75-6BF2-E471-AA683E67DCAC}" dt="2025-11-17T21:05:08.768" v="111"/>
          <pc:sldLayoutMkLst>
            <pc:docMk/>
            <pc:sldMasterMk cId="1826298926" sldId="2147483761"/>
            <pc:sldLayoutMk cId="1322275681" sldId="2147483765"/>
          </pc:sldLayoutMkLst>
        </pc:sldLayoutChg>
        <pc:sldLayoutChg chg="add mod replId modTransition">
          <pc:chgData name="Asara Ben-Saoud (2515050)" userId="S::2515050@student.uwtsd.ac.uk::6295d3ea-d0e5-47ab-9488-f76de5e5ed8c" providerId="AD" clId="Web-{0EC9819B-BB75-6BF2-E471-AA683E67DCAC}" dt="2025-11-17T21:05:08.768" v="111"/>
          <pc:sldLayoutMkLst>
            <pc:docMk/>
            <pc:sldMasterMk cId="1826298926" sldId="2147483761"/>
            <pc:sldLayoutMk cId="1463425869" sldId="2147483766"/>
          </pc:sldLayoutMkLst>
        </pc:sldLayoutChg>
        <pc:sldLayoutChg chg="add mod replId modTransition">
          <pc:chgData name="Asara Ben-Saoud (2515050)" userId="S::2515050@student.uwtsd.ac.uk::6295d3ea-d0e5-47ab-9488-f76de5e5ed8c" providerId="AD" clId="Web-{0EC9819B-BB75-6BF2-E471-AA683E67DCAC}" dt="2025-11-17T21:05:08.768" v="111"/>
          <pc:sldLayoutMkLst>
            <pc:docMk/>
            <pc:sldMasterMk cId="1826298926" sldId="2147483761"/>
            <pc:sldLayoutMk cId="3848895854" sldId="2147483767"/>
          </pc:sldLayoutMkLst>
        </pc:sldLayoutChg>
        <pc:sldLayoutChg chg="add mod replId modTransition">
          <pc:chgData name="Asara Ben-Saoud (2515050)" userId="S::2515050@student.uwtsd.ac.uk::6295d3ea-d0e5-47ab-9488-f76de5e5ed8c" providerId="AD" clId="Web-{0EC9819B-BB75-6BF2-E471-AA683E67DCAC}" dt="2025-11-17T21:05:08.768" v="111"/>
          <pc:sldLayoutMkLst>
            <pc:docMk/>
            <pc:sldMasterMk cId="1826298926" sldId="2147483761"/>
            <pc:sldLayoutMk cId="3177257646" sldId="2147483768"/>
          </pc:sldLayoutMkLst>
        </pc:sldLayoutChg>
        <pc:sldLayoutChg chg="add mod replId modTransition">
          <pc:chgData name="Asara Ben-Saoud (2515050)" userId="S::2515050@student.uwtsd.ac.uk::6295d3ea-d0e5-47ab-9488-f76de5e5ed8c" providerId="AD" clId="Web-{0EC9819B-BB75-6BF2-E471-AA683E67DCAC}" dt="2025-11-17T21:05:08.768" v="111"/>
          <pc:sldLayoutMkLst>
            <pc:docMk/>
            <pc:sldMasterMk cId="1826298926" sldId="2147483761"/>
            <pc:sldLayoutMk cId="3107176358" sldId="2147483769"/>
          </pc:sldLayoutMkLst>
        </pc:sldLayoutChg>
        <pc:sldLayoutChg chg="add mod replId modTransition">
          <pc:chgData name="Asara Ben-Saoud (2515050)" userId="S::2515050@student.uwtsd.ac.uk::6295d3ea-d0e5-47ab-9488-f76de5e5ed8c" providerId="AD" clId="Web-{0EC9819B-BB75-6BF2-E471-AA683E67DCAC}" dt="2025-11-17T21:05:08.768" v="111"/>
          <pc:sldLayoutMkLst>
            <pc:docMk/>
            <pc:sldMasterMk cId="1826298926" sldId="2147483761"/>
            <pc:sldLayoutMk cId="2538629873" sldId="2147483770"/>
          </pc:sldLayoutMkLst>
        </pc:sldLayoutChg>
        <pc:sldLayoutChg chg="add mod replId modTransition">
          <pc:chgData name="Asara Ben-Saoud (2515050)" userId="S::2515050@student.uwtsd.ac.uk::6295d3ea-d0e5-47ab-9488-f76de5e5ed8c" providerId="AD" clId="Web-{0EC9819B-BB75-6BF2-E471-AA683E67DCAC}" dt="2025-11-17T21:05:08.768" v="111"/>
          <pc:sldLayoutMkLst>
            <pc:docMk/>
            <pc:sldMasterMk cId="1826298926" sldId="2147483761"/>
            <pc:sldLayoutMk cId="1502846372" sldId="2147483771"/>
          </pc:sldLayoutMkLst>
        </pc:sldLayoutChg>
        <pc:sldLayoutChg chg="add mod replId modTransition">
          <pc:chgData name="Asara Ben-Saoud (2515050)" userId="S::2515050@student.uwtsd.ac.uk::6295d3ea-d0e5-47ab-9488-f76de5e5ed8c" providerId="AD" clId="Web-{0EC9819B-BB75-6BF2-E471-AA683E67DCAC}" dt="2025-11-17T21:05:08.768" v="111"/>
          <pc:sldLayoutMkLst>
            <pc:docMk/>
            <pc:sldMasterMk cId="1826298926" sldId="2147483761"/>
            <pc:sldLayoutMk cId="822268000" sldId="2147483772"/>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dirty="0"/>
              <a:t>Click to edit Master title style</a:t>
            </a:r>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11/17/2025</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20099815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dirty="0"/>
              <a:t>Click to edit Master title style</a:t>
            </a:r>
          </a:p>
        </p:txBody>
      </p:sp>
      <p:sp>
        <p:nvSpPr>
          <p:cNvPr id="3" name="Content Placeholder 2"/>
          <p:cNvSpPr>
            <a:spLocks noGrp="1"/>
          </p:cNvSpPr>
          <p:nvPr>
            <p:ph idx="1"/>
          </p:nvPr>
        </p:nvSpPr>
        <p:spPr>
          <a:xfrm>
            <a:off x="5118447" y="803186"/>
            <a:ext cx="6281873" cy="5248622"/>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11/17/2025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61645907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dirty="0"/>
              <a:t>Click to edit Master title style</a:t>
            </a:r>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11/17/2025</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89093237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dirty="0"/>
              <a:t>Click to edit Master title style</a:t>
            </a:r>
          </a:p>
        </p:txBody>
      </p:sp>
      <p:sp>
        <p:nvSpPr>
          <p:cNvPr id="3" name="Content Placeholder 2"/>
          <p:cNvSpPr>
            <a:spLocks noGrp="1"/>
          </p:cNvSpPr>
          <p:nvPr>
            <p:ph sz="half" idx="1"/>
          </p:nvPr>
        </p:nvSpPr>
        <p:spPr>
          <a:xfrm>
            <a:off x="5120878" y="803187"/>
            <a:ext cx="6269591" cy="2382651"/>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118447" y="3672162"/>
            <a:ext cx="6272022" cy="2383586"/>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11/17/2025</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32227568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dirty="0"/>
              <a:t>Click to edit Master title style</a:t>
            </a:r>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11/17/2025</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46342586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dirty="0"/>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11/17/2025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84889585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11/17/2025</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17725764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dirty="0"/>
              <a:t>Click to edit Master title style</a:t>
            </a:r>
          </a:p>
        </p:txBody>
      </p:sp>
      <p:sp>
        <p:nvSpPr>
          <p:cNvPr id="3" name="Content Placeholder 2"/>
          <p:cNvSpPr>
            <a:spLocks noGrp="1"/>
          </p:cNvSpPr>
          <p:nvPr>
            <p:ph idx="1"/>
          </p:nvPr>
        </p:nvSpPr>
        <p:spPr>
          <a:xfrm>
            <a:off x="5109983" y="802809"/>
            <a:ext cx="6275035" cy="5249940"/>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10717635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dirty="0"/>
              <a:t>Click to edit Master title style</a:t>
            </a:r>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11/17/2025</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53862987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dirty="0"/>
              <a:t>Click to edit Master title style</a:t>
            </a:r>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11/17/2025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50284637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dirty="0"/>
              <a:t>Click to edit Master title style</a:t>
            </a:r>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11/17/2025</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82226800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dirty="0"/>
              <a:t>Click to edit Master title style</a:t>
            </a:r>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6</a:t>
            </a:r>
          </a:p>
          <a:p>
            <a:pPr lvl="6"/>
            <a:r>
              <a:rPr lang="en-US" dirty="0"/>
              <a:t>7</a:t>
            </a:r>
          </a:p>
          <a:p>
            <a:pPr lvl="7"/>
            <a:r>
              <a:rPr lang="en-US" dirty="0"/>
              <a:t>8</a:t>
            </a:r>
          </a:p>
          <a:p>
            <a:pPr lvl="8"/>
            <a:r>
              <a:rPr lang="en-US" dirty="0"/>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11/17/2025</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1826298926"/>
      </p:ext>
    </p:extLst>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68" r:id="rId7"/>
    <p:sldLayoutId id="2147483769" r:id="rId8"/>
    <p:sldLayoutId id="2147483770" r:id="rId9"/>
    <p:sldLayoutId id="2147483771" r:id="rId10"/>
    <p:sldLayoutId id="2147483772" r:id="rId1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C6FACE84-7774-4365-AC1F-ACC4570BD5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741BA200-5D41-4654-ACFD-2FB1BB64D1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2" name="Freeform 5">
              <a:extLst>
                <a:ext uri="{FF2B5EF4-FFF2-40B4-BE49-F238E27FC236}">
                  <a16:creationId xmlns:a16="http://schemas.microsoft.com/office/drawing/2014/main" id="{DC38EB78-113A-4B6E-849F-8EA5F94A4D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Freeform 6">
              <a:extLst>
                <a:ext uri="{FF2B5EF4-FFF2-40B4-BE49-F238E27FC236}">
                  <a16:creationId xmlns:a16="http://schemas.microsoft.com/office/drawing/2014/main" id="{0EA35CE7-0CEF-4190-8ABE-E385D229C3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1F69ABD3-4493-4A97-AE21-BCE4737E70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 name="Freeform 8">
              <a:extLst>
                <a:ext uri="{FF2B5EF4-FFF2-40B4-BE49-F238E27FC236}">
                  <a16:creationId xmlns:a16="http://schemas.microsoft.com/office/drawing/2014/main" id="{36742CCA-B7CE-4885-A5F7-7B490A826B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01EC6AAE-B704-46F6-8AEC-B4E74BD0B3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a:extLst>
                <a:ext uri="{FF2B5EF4-FFF2-40B4-BE49-F238E27FC236}">
                  <a16:creationId xmlns:a16="http://schemas.microsoft.com/office/drawing/2014/main" id="{65759412-8E35-4A0C-8763-2454820129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1">
              <a:extLst>
                <a:ext uri="{FF2B5EF4-FFF2-40B4-BE49-F238E27FC236}">
                  <a16:creationId xmlns:a16="http://schemas.microsoft.com/office/drawing/2014/main" id="{248AF5F3-56F6-45F4-ABDF-15AC886688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8C10A619-C049-4090-BC32-E6B0EF6D1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3">
              <a:extLst>
                <a:ext uri="{FF2B5EF4-FFF2-40B4-BE49-F238E27FC236}">
                  <a16:creationId xmlns:a16="http://schemas.microsoft.com/office/drawing/2014/main" id="{94A5BEFD-2CAD-4608-A38C-241CCD04236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4E14C157-B445-4D53-85D5-1557AFC12C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a:extLst>
                <a:ext uri="{FF2B5EF4-FFF2-40B4-BE49-F238E27FC236}">
                  <a16:creationId xmlns:a16="http://schemas.microsoft.com/office/drawing/2014/main" id="{BC601D16-9F12-4EB3-8E09-91B4759D97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a:extLst>
                <a:ext uri="{FF2B5EF4-FFF2-40B4-BE49-F238E27FC236}">
                  <a16:creationId xmlns:a16="http://schemas.microsoft.com/office/drawing/2014/main" id="{64D88DAF-4118-4CC2-891A-9EDC51EB38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a:extLst>
                <a:ext uri="{FF2B5EF4-FFF2-40B4-BE49-F238E27FC236}">
                  <a16:creationId xmlns:a16="http://schemas.microsoft.com/office/drawing/2014/main" id="{1F7B0382-D7E9-4165-89EC-583657FFC9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D106ACA3-92C7-4977-8DC2-2F1B1AB1F1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9">
              <a:extLst>
                <a:ext uri="{FF2B5EF4-FFF2-40B4-BE49-F238E27FC236}">
                  <a16:creationId xmlns:a16="http://schemas.microsoft.com/office/drawing/2014/main" id="{FBC6A6EE-A294-4890-AEBD-31F5BB5033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0">
              <a:extLst>
                <a:ext uri="{FF2B5EF4-FFF2-40B4-BE49-F238E27FC236}">
                  <a16:creationId xmlns:a16="http://schemas.microsoft.com/office/drawing/2014/main" id="{474E8787-0D9C-495E-A087-E2D4D55A12C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3B328BD9-E88B-44A7-B72E-2750A5868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6EBCDCA5-5CC7-4F18-88A7-53B15F2A17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24999F28-35E8-464E-BF85-26D6302EF7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pic>
        <p:nvPicPr>
          <p:cNvPr id="4" name="Picture 3" descr="Holographic neon on a shiny background">
            <a:extLst>
              <a:ext uri="{FF2B5EF4-FFF2-40B4-BE49-F238E27FC236}">
                <a16:creationId xmlns:a16="http://schemas.microsoft.com/office/drawing/2014/main" id="{48FABA21-F8D2-7B90-DA1A-577C8387730D}"/>
              </a:ext>
            </a:extLst>
          </p:cNvPr>
          <p:cNvPicPr>
            <a:picLocks noChangeAspect="1"/>
          </p:cNvPicPr>
          <p:nvPr/>
        </p:nvPicPr>
        <p:blipFill>
          <a:blip r:embed="rId2"/>
          <a:srcRect l="31658" r="28818" b="-2"/>
          <a:stretch>
            <a:fillRect/>
          </a:stretch>
        </p:blipFill>
        <p:spPr>
          <a:xfrm>
            <a:off x="20" y="227"/>
            <a:ext cx="4060675" cy="6858000"/>
          </a:xfrm>
          <a:prstGeom prst="rect">
            <a:avLst/>
          </a:prstGeom>
          <a:ln w="9525">
            <a:noFill/>
          </a:ln>
        </p:spPr>
      </p:pic>
      <p:grpSp>
        <p:nvGrpSpPr>
          <p:cNvPr id="32" name="Group 31">
            <a:extLst>
              <a:ext uri="{FF2B5EF4-FFF2-40B4-BE49-F238E27FC236}">
                <a16:creationId xmlns:a16="http://schemas.microsoft.com/office/drawing/2014/main" id="{666FC85F-3E70-47BA-8472-4AADA1C53F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70925" y="1186483"/>
            <a:ext cx="6509954" cy="4477933"/>
            <a:chOff x="807084" y="1186483"/>
            <a:chExt cx="6509954" cy="4477933"/>
          </a:xfrm>
        </p:grpSpPr>
        <p:sp>
          <p:nvSpPr>
            <p:cNvPr id="33" name="Rectangle 32">
              <a:extLst>
                <a:ext uri="{FF2B5EF4-FFF2-40B4-BE49-F238E27FC236}">
                  <a16:creationId xmlns:a16="http://schemas.microsoft.com/office/drawing/2014/main" id="{22E148A9-3A08-4D3A-A7C3-16C6FA7FE1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846" y="1186483"/>
              <a:ext cx="6508430"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Isosceles Triangle 39">
              <a:extLst>
                <a:ext uri="{FF2B5EF4-FFF2-40B4-BE49-F238E27FC236}">
                  <a16:creationId xmlns:a16="http://schemas.microsoft.com/office/drawing/2014/main" id="{C8E82BB1-B38C-4E8E-B9BC-2E10952FF5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3858445"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744E1A40-37FC-4989-960D-8A0C7E566E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084" y="1991156"/>
              <a:ext cx="6509954"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ctrTitle"/>
          </p:nvPr>
        </p:nvSpPr>
        <p:spPr>
          <a:xfrm>
            <a:off x="4959255" y="2075504"/>
            <a:ext cx="6337231" cy="1748729"/>
          </a:xfrm>
        </p:spPr>
        <p:txBody>
          <a:bodyPr>
            <a:normAutofit fontScale="90000"/>
          </a:bodyPr>
          <a:lstStyle/>
          <a:p>
            <a:r>
              <a:rPr lang="en-GB" b="1" dirty="0">
                <a:latin typeface="Arial"/>
                <a:ea typeface="Calibri Light"/>
                <a:cs typeface="Calibri Light"/>
              </a:rPr>
              <a:t>The impact of digital tools on university students</a:t>
            </a:r>
            <a:endParaRPr lang="en-GB" dirty="0">
              <a:latin typeface="Arial"/>
              <a:cs typeface="Arial"/>
            </a:endParaRPr>
          </a:p>
        </p:txBody>
      </p:sp>
      <p:sp>
        <p:nvSpPr>
          <p:cNvPr id="3" name="Subtitle 2"/>
          <p:cNvSpPr>
            <a:spLocks noGrp="1"/>
          </p:cNvSpPr>
          <p:nvPr>
            <p:ph type="subTitle" idx="1"/>
          </p:nvPr>
        </p:nvSpPr>
        <p:spPr>
          <a:xfrm>
            <a:off x="4959257" y="3906266"/>
            <a:ext cx="6337230" cy="1322587"/>
          </a:xfrm>
        </p:spPr>
        <p:txBody>
          <a:bodyPr vert="horz" lIns="91440" tIns="0" rIns="91440" bIns="45720" rtlCol="0" anchor="t">
            <a:normAutofit/>
          </a:bodyPr>
          <a:lstStyle/>
          <a:p>
            <a:r>
              <a:rPr lang="en-GB" sz="2800" dirty="0"/>
              <a:t>Advantages and disadvantages</a:t>
            </a: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F3C5918A-1DC5-4CF3-AA27-00AA3088A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B786683A-6FD6-4BF7-B3B0-DC3976773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274788" y="-15796"/>
            <a:ext cx="7911916" cy="6889592"/>
          </a:xfrm>
          <a:custGeom>
            <a:avLst/>
            <a:gdLst>
              <a:gd name="connsiteX0" fmla="*/ 1144064 w 7911916"/>
              <a:gd name="connsiteY0" fmla="*/ 0 h 6889592"/>
              <a:gd name="connsiteX1" fmla="*/ 7911916 w 7911916"/>
              <a:gd name="connsiteY1" fmla="*/ 0 h 6889592"/>
              <a:gd name="connsiteX2" fmla="*/ 7911916 w 7911916"/>
              <a:gd name="connsiteY2" fmla="*/ 6889592 h 6889592"/>
              <a:gd name="connsiteX3" fmla="*/ 1282780 w 7911916"/>
              <a:gd name="connsiteY3" fmla="*/ 6889592 h 6889592"/>
              <a:gd name="connsiteX4" fmla="*/ 1021588 w 7911916"/>
              <a:gd name="connsiteY4" fmla="*/ 6461391 h 6889592"/>
              <a:gd name="connsiteX5" fmla="*/ 841264 w 7911916"/>
              <a:gd name="connsiteY5" fmla="*/ 370936 h 6889592"/>
              <a:gd name="connsiteX6" fmla="*/ 1119707 w 7911916"/>
              <a:gd name="connsiteY6" fmla="*/ 26053 h 6889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911916" h="6889592">
                <a:moveTo>
                  <a:pt x="1144064" y="0"/>
                </a:moveTo>
                <a:lnTo>
                  <a:pt x="7911916" y="0"/>
                </a:lnTo>
                <a:lnTo>
                  <a:pt x="7911916" y="6889592"/>
                </a:lnTo>
                <a:lnTo>
                  <a:pt x="1282780" y="6889592"/>
                </a:lnTo>
                <a:lnTo>
                  <a:pt x="1021588" y="6461391"/>
                </a:lnTo>
                <a:cubicBezTo>
                  <a:pt x="-73086" y="4533675"/>
                  <a:pt x="-509682" y="2192905"/>
                  <a:pt x="841264" y="370936"/>
                </a:cubicBezTo>
                <a:cubicBezTo>
                  <a:pt x="928899" y="253509"/>
                  <a:pt x="1021859" y="138477"/>
                  <a:pt x="1119707" y="26053"/>
                </a:cubicBezTo>
                <a:close/>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Shape 11">
            <a:extLst>
              <a:ext uri="{FF2B5EF4-FFF2-40B4-BE49-F238E27FC236}">
                <a16:creationId xmlns:a16="http://schemas.microsoft.com/office/drawing/2014/main" id="{05169E50-59FB-4AEE-B61D-44A882A4C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49750" y="-6726"/>
            <a:ext cx="5931659" cy="6871452"/>
          </a:xfrm>
          <a:custGeom>
            <a:avLst/>
            <a:gdLst>
              <a:gd name="connsiteX0" fmla="*/ 2429503 w 5931659"/>
              <a:gd name="connsiteY0" fmla="*/ 0 h 6871452"/>
              <a:gd name="connsiteX1" fmla="*/ 5931659 w 5931659"/>
              <a:gd name="connsiteY1" fmla="*/ 0 h 6871452"/>
              <a:gd name="connsiteX2" fmla="*/ 5931659 w 5931659"/>
              <a:gd name="connsiteY2" fmla="*/ 6871452 h 6871452"/>
              <a:gd name="connsiteX3" fmla="*/ 1302090 w 5931659"/>
              <a:gd name="connsiteY3" fmla="*/ 6871452 h 6871452"/>
              <a:gd name="connsiteX4" fmla="*/ 1257860 w 5931659"/>
              <a:gd name="connsiteY4" fmla="*/ 6820098 h 6871452"/>
              <a:gd name="connsiteX5" fmla="*/ 456609 w 5931659"/>
              <a:gd name="connsiteY5" fmla="*/ 1965059 h 6871452"/>
              <a:gd name="connsiteX6" fmla="*/ 2356353 w 5931659"/>
              <a:gd name="connsiteY6" fmla="*/ 42030 h 687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1659" h="6871452">
                <a:moveTo>
                  <a:pt x="2429503" y="0"/>
                </a:moveTo>
                <a:lnTo>
                  <a:pt x="5931659" y="0"/>
                </a:lnTo>
                <a:lnTo>
                  <a:pt x="5931659" y="6871452"/>
                </a:lnTo>
                <a:lnTo>
                  <a:pt x="1302090" y="6871452"/>
                </a:lnTo>
                <a:lnTo>
                  <a:pt x="1257860" y="6820098"/>
                </a:lnTo>
                <a:cubicBezTo>
                  <a:pt x="121068" y="5395213"/>
                  <a:pt x="-469022" y="3541076"/>
                  <a:pt x="456609" y="1965059"/>
                </a:cubicBezTo>
                <a:cubicBezTo>
                  <a:pt x="919425" y="1178905"/>
                  <a:pt x="1583566" y="524859"/>
                  <a:pt x="2356353" y="42030"/>
                </a:cubicBezTo>
                <a:close/>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Shape 13">
            <a:extLst>
              <a:ext uri="{FF2B5EF4-FFF2-40B4-BE49-F238E27FC236}">
                <a16:creationId xmlns:a16="http://schemas.microsoft.com/office/drawing/2014/main" id="{117C30F0-5A38-4B60-B632-3AF7C2780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33528" y="-3116"/>
            <a:ext cx="6766974" cy="6864232"/>
          </a:xfrm>
          <a:custGeom>
            <a:avLst/>
            <a:gdLst>
              <a:gd name="connsiteX0" fmla="*/ 2135088 w 6766974"/>
              <a:gd name="connsiteY0" fmla="*/ 0 h 6864232"/>
              <a:gd name="connsiteX1" fmla="*/ 6766974 w 6766974"/>
              <a:gd name="connsiteY1" fmla="*/ 0 h 6864232"/>
              <a:gd name="connsiteX2" fmla="*/ 6766974 w 6766974"/>
              <a:gd name="connsiteY2" fmla="*/ 6864232 h 6864232"/>
              <a:gd name="connsiteX3" fmla="*/ 1128977 w 6766974"/>
              <a:gd name="connsiteY3" fmla="*/ 6864232 h 6864232"/>
              <a:gd name="connsiteX4" fmla="*/ 1004776 w 6766974"/>
              <a:gd name="connsiteY4" fmla="*/ 6687663 h 6864232"/>
              <a:gd name="connsiteX5" fmla="*/ 709736 w 6766974"/>
              <a:gd name="connsiteY5" fmla="*/ 1521351 h 6864232"/>
              <a:gd name="connsiteX6" fmla="*/ 1896284 w 6766974"/>
              <a:gd name="connsiteY6" fmla="*/ 197391 h 6864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66974" h="6864232">
                <a:moveTo>
                  <a:pt x="2135088" y="0"/>
                </a:moveTo>
                <a:lnTo>
                  <a:pt x="6766974" y="0"/>
                </a:lnTo>
                <a:lnTo>
                  <a:pt x="6766974" y="6864232"/>
                </a:lnTo>
                <a:lnTo>
                  <a:pt x="1128977" y="6864232"/>
                </a:lnTo>
                <a:lnTo>
                  <a:pt x="1004776" y="6687663"/>
                </a:lnTo>
                <a:cubicBezTo>
                  <a:pt x="-54053" y="5122098"/>
                  <a:pt x="-463081" y="3202457"/>
                  <a:pt x="709736" y="1521351"/>
                </a:cubicBezTo>
                <a:cubicBezTo>
                  <a:pt x="1045443" y="1039181"/>
                  <a:pt x="1446565" y="592246"/>
                  <a:pt x="1896284" y="197391"/>
                </a:cubicBezTo>
                <a:close/>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Shape 15">
            <a:extLst>
              <a:ext uri="{FF2B5EF4-FFF2-40B4-BE49-F238E27FC236}">
                <a16:creationId xmlns:a16="http://schemas.microsoft.com/office/drawing/2014/main" id="{A200CBA5-3F2B-4AAC-9F86-99AFECC19C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36" y="0"/>
            <a:ext cx="5238864" cy="6858000"/>
          </a:xfrm>
          <a:custGeom>
            <a:avLst/>
            <a:gdLst>
              <a:gd name="connsiteX0" fmla="*/ 2829115 w 5238864"/>
              <a:gd name="connsiteY0" fmla="*/ 0 h 6864726"/>
              <a:gd name="connsiteX1" fmla="*/ 5238864 w 5238864"/>
              <a:gd name="connsiteY1" fmla="*/ 0 h 6864726"/>
              <a:gd name="connsiteX2" fmla="*/ 5238864 w 5238864"/>
              <a:gd name="connsiteY2" fmla="*/ 6864726 h 6864726"/>
              <a:gd name="connsiteX3" fmla="*/ 1518091 w 5238864"/>
              <a:gd name="connsiteY3" fmla="*/ 6864726 h 6864726"/>
              <a:gd name="connsiteX4" fmla="*/ 1435414 w 5238864"/>
              <a:gd name="connsiteY4" fmla="*/ 6778879 h 6864726"/>
              <a:gd name="connsiteX5" fmla="*/ 406006 w 5238864"/>
              <a:gd name="connsiteY5" fmla="*/ 2093910 h 6864726"/>
              <a:gd name="connsiteX6" fmla="*/ 2559142 w 5238864"/>
              <a:gd name="connsiteY6" fmla="*/ 124487 h 6864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38864" h="6864726">
                <a:moveTo>
                  <a:pt x="2829115" y="0"/>
                </a:moveTo>
                <a:lnTo>
                  <a:pt x="5238864" y="0"/>
                </a:lnTo>
                <a:lnTo>
                  <a:pt x="5238864" y="6864726"/>
                </a:lnTo>
                <a:lnTo>
                  <a:pt x="1518091" y="6864726"/>
                </a:lnTo>
                <a:lnTo>
                  <a:pt x="1435414" y="6778879"/>
                </a:lnTo>
                <a:cubicBezTo>
                  <a:pt x="226066" y="5476104"/>
                  <a:pt x="-499346" y="3635393"/>
                  <a:pt x="406006" y="2093910"/>
                </a:cubicBezTo>
                <a:cubicBezTo>
                  <a:pt x="907547" y="1241972"/>
                  <a:pt x="1674986" y="564513"/>
                  <a:pt x="2559142" y="12448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D5B8205-30A4-1557-03A8-9B0103A4C682}"/>
              </a:ext>
            </a:extLst>
          </p:cNvPr>
          <p:cNvSpPr>
            <a:spLocks noGrp="1"/>
          </p:cNvSpPr>
          <p:nvPr>
            <p:ph type="title"/>
          </p:nvPr>
        </p:nvSpPr>
        <p:spPr>
          <a:xfrm>
            <a:off x="7874928" y="1124998"/>
            <a:ext cx="3456122" cy="4589717"/>
          </a:xfrm>
        </p:spPr>
        <p:txBody>
          <a:bodyPr>
            <a:normAutofit/>
          </a:bodyPr>
          <a:lstStyle/>
          <a:p>
            <a:pPr algn="l"/>
            <a:r>
              <a:rPr lang="en-GB" sz="5400" b="1" dirty="0">
                <a:latin typeface="Arial"/>
                <a:ea typeface="Calibri Light"/>
                <a:cs typeface="Calibri Light"/>
              </a:rPr>
              <a:t>Overview </a:t>
            </a:r>
            <a:endParaRPr lang="en-GB" sz="5400" b="1" dirty="0">
              <a:latin typeface="Arial"/>
            </a:endParaRPr>
          </a:p>
        </p:txBody>
      </p:sp>
      <p:sp>
        <p:nvSpPr>
          <p:cNvPr id="62" name="Content Placeholder 2">
            <a:extLst>
              <a:ext uri="{FF2B5EF4-FFF2-40B4-BE49-F238E27FC236}">
                <a16:creationId xmlns:a16="http://schemas.microsoft.com/office/drawing/2014/main" id="{CA0425DD-BE5F-2A05-DA92-37400A5AED6F}"/>
              </a:ext>
            </a:extLst>
          </p:cNvPr>
          <p:cNvSpPr>
            <a:spLocks noGrp="1"/>
          </p:cNvSpPr>
          <p:nvPr>
            <p:ph idx="1"/>
          </p:nvPr>
        </p:nvSpPr>
        <p:spPr>
          <a:xfrm>
            <a:off x="798577" y="794042"/>
            <a:ext cx="5427137" cy="5248622"/>
          </a:xfrm>
        </p:spPr>
        <p:txBody>
          <a:bodyPr>
            <a:normAutofit/>
          </a:bodyPr>
          <a:lstStyle/>
          <a:p>
            <a:r>
              <a:rPr lang="en-GB" sz="2600" dirty="0">
                <a:solidFill>
                  <a:srgbClr val="B80E0F"/>
                </a:solidFill>
                <a:latin typeface="Impact"/>
              </a:rPr>
              <a:t>a)</a:t>
            </a:r>
            <a:r>
              <a:rPr lang="en-GB" sz="2600" cap="all" dirty="0">
                <a:latin typeface="Arial"/>
                <a:cs typeface="Arial"/>
              </a:rPr>
              <a:t>Opportunities and challenges of the digital era</a:t>
            </a:r>
            <a:endParaRPr lang="en-GB" sz="1600" dirty="0"/>
          </a:p>
          <a:p>
            <a:r>
              <a:rPr lang="en-GB" sz="2600" dirty="0">
                <a:solidFill>
                  <a:srgbClr val="B80E0F"/>
                </a:solidFill>
                <a:latin typeface="Impact"/>
              </a:rPr>
              <a:t>b)</a:t>
            </a:r>
            <a:r>
              <a:rPr lang="en-GB" sz="2600" cap="all" dirty="0">
                <a:latin typeface="Arial"/>
                <a:cs typeface="Arial"/>
              </a:rPr>
              <a:t>Digital tools enhance learning when used for academic purposes not for  digital distractions</a:t>
            </a:r>
            <a:endParaRPr lang="en-GB" dirty="0"/>
          </a:p>
          <a:p>
            <a:endParaRPr lang="en-GB" sz="1600" dirty="0"/>
          </a:p>
        </p:txBody>
      </p:sp>
    </p:spTree>
    <p:extLst>
      <p:ext uri="{BB962C8B-B14F-4D97-AF65-F5344CB8AC3E}">
        <p14:creationId xmlns:p14="http://schemas.microsoft.com/office/powerpoint/2010/main" val="74476282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593A9-D987-EF6F-3F57-BB53E4D5D254}"/>
              </a:ext>
            </a:extLst>
          </p:cNvPr>
          <p:cNvSpPr>
            <a:spLocks noGrp="1"/>
          </p:cNvSpPr>
          <p:nvPr>
            <p:ph type="title"/>
          </p:nvPr>
        </p:nvSpPr>
        <p:spPr/>
        <p:txBody>
          <a:bodyPr/>
          <a:lstStyle/>
          <a:p>
            <a:r>
              <a:rPr lang="en-GB" b="1" dirty="0">
                <a:latin typeface="Arial"/>
                <a:ea typeface="Calibri Light"/>
                <a:cs typeface="Calibri Light"/>
              </a:rPr>
              <a:t>Research </a:t>
            </a:r>
            <a:endParaRPr lang="en-GB" b="1" dirty="0">
              <a:latin typeface="Arial"/>
            </a:endParaRPr>
          </a:p>
        </p:txBody>
      </p:sp>
      <p:sp>
        <p:nvSpPr>
          <p:cNvPr id="3" name="Content Placeholder 2">
            <a:extLst>
              <a:ext uri="{FF2B5EF4-FFF2-40B4-BE49-F238E27FC236}">
                <a16:creationId xmlns:a16="http://schemas.microsoft.com/office/drawing/2014/main" id="{B56369EE-09BD-BC84-D94D-5F37DEC071A9}"/>
              </a:ext>
            </a:extLst>
          </p:cNvPr>
          <p:cNvSpPr>
            <a:spLocks noGrp="1"/>
          </p:cNvSpPr>
          <p:nvPr>
            <p:ph idx="1"/>
          </p:nvPr>
        </p:nvSpPr>
        <p:spPr/>
        <p:txBody>
          <a:bodyPr/>
          <a:lstStyle/>
          <a:p>
            <a:pPr algn="just"/>
            <a:r>
              <a:rPr lang="en-GB" sz="2000" dirty="0">
                <a:solidFill>
                  <a:srgbClr val="B80E0F"/>
                </a:solidFill>
                <a:latin typeface="Impact"/>
              </a:rPr>
              <a:t>a)</a:t>
            </a:r>
            <a:r>
              <a:rPr lang="en-GB" sz="2000" cap="all" dirty="0">
                <a:latin typeface="Arial"/>
                <a:cs typeface="Arial"/>
              </a:rPr>
              <a:t>I found my source through searching in the uwtsd library , books, and academic articles and journals.</a:t>
            </a:r>
            <a:endParaRPr lang="en-GB" dirty="0"/>
          </a:p>
          <a:p>
            <a:pPr algn="just"/>
            <a:r>
              <a:rPr lang="en-GB" sz="2000" dirty="0">
                <a:solidFill>
                  <a:srgbClr val="B80E0F"/>
                </a:solidFill>
                <a:latin typeface="Impact"/>
              </a:rPr>
              <a:t>b)</a:t>
            </a:r>
            <a:r>
              <a:rPr lang="en-GB" sz="2000" cap="all" dirty="0">
                <a:latin typeface="Arial"/>
                <a:cs typeface="Arial"/>
              </a:rPr>
              <a:t>Finding the right information, as well as insuring the credibility of the source.</a:t>
            </a:r>
            <a:endParaRPr lang="en-GB" dirty="0"/>
          </a:p>
          <a:p>
            <a:pPr algn="just"/>
            <a:r>
              <a:rPr lang="en-GB" sz="2000" dirty="0">
                <a:solidFill>
                  <a:srgbClr val="B80E0F"/>
                </a:solidFill>
                <a:latin typeface="Impact"/>
              </a:rPr>
              <a:t>c)</a:t>
            </a:r>
            <a:r>
              <a:rPr lang="en-GB" sz="2000" cap="all" dirty="0">
                <a:latin typeface="Arial"/>
                <a:cs typeface="Arial"/>
              </a:rPr>
              <a:t>The research helped me understand and realise that digital tools can be valuable for effective studying, rather than just sources of distraction.</a:t>
            </a:r>
            <a:endParaRPr lang="en-GB" dirty="0"/>
          </a:p>
          <a:p>
            <a:endParaRPr lang="en-GB" dirty="0"/>
          </a:p>
        </p:txBody>
      </p:sp>
    </p:spTree>
    <p:extLst>
      <p:ext uri="{BB962C8B-B14F-4D97-AF65-F5344CB8AC3E}">
        <p14:creationId xmlns:p14="http://schemas.microsoft.com/office/powerpoint/2010/main" val="376895906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D871E-2B91-7D3B-026F-5F0D6F13C0A5}"/>
              </a:ext>
            </a:extLst>
          </p:cNvPr>
          <p:cNvSpPr>
            <a:spLocks noGrp="1"/>
          </p:cNvSpPr>
          <p:nvPr>
            <p:ph type="title"/>
          </p:nvPr>
        </p:nvSpPr>
        <p:spPr/>
        <p:txBody>
          <a:bodyPr/>
          <a:lstStyle/>
          <a:p>
            <a:r>
              <a:rPr lang="en-GB" sz="4300" b="1" dirty="0">
                <a:solidFill>
                  <a:schemeClr val="bg1"/>
                </a:solidFill>
                <a:latin typeface="Arial"/>
                <a:cs typeface="Arial"/>
              </a:rPr>
              <a:t>Planning &amp; Writing</a:t>
            </a:r>
            <a:endParaRPr lang="en-US" dirty="0">
              <a:solidFill>
                <a:schemeClr val="bg1"/>
              </a:solidFill>
            </a:endParaRPr>
          </a:p>
        </p:txBody>
      </p:sp>
      <p:sp>
        <p:nvSpPr>
          <p:cNvPr id="3" name="Content Placeholder 2">
            <a:extLst>
              <a:ext uri="{FF2B5EF4-FFF2-40B4-BE49-F238E27FC236}">
                <a16:creationId xmlns:a16="http://schemas.microsoft.com/office/drawing/2014/main" id="{94A35A61-9B63-71C2-66C8-025A972F04B4}"/>
              </a:ext>
            </a:extLst>
          </p:cNvPr>
          <p:cNvSpPr>
            <a:spLocks noGrp="1"/>
          </p:cNvSpPr>
          <p:nvPr>
            <p:ph idx="1"/>
          </p:nvPr>
        </p:nvSpPr>
        <p:spPr/>
        <p:txBody>
          <a:bodyPr>
            <a:normAutofit fontScale="92500" lnSpcReduction="10000"/>
          </a:bodyPr>
          <a:lstStyle/>
          <a:p>
            <a:pPr algn="just"/>
            <a:r>
              <a:rPr lang="en-GB" sz="2000" dirty="0">
                <a:solidFill>
                  <a:srgbClr val="B80E0F"/>
                </a:solidFill>
                <a:latin typeface="Arial"/>
                <a:cs typeface="Arial"/>
              </a:rPr>
              <a:t>a)</a:t>
            </a:r>
            <a:r>
              <a:rPr lang="en-GB" sz="2000" cap="all" dirty="0">
                <a:latin typeface="Arial"/>
                <a:cs typeface="Arial"/>
              </a:rPr>
              <a:t>I planned my report by analysing both the challenges and benefits of digital tools for students and presenting effective strategies to enhance learning outcomes.</a:t>
            </a:r>
            <a:endParaRPr lang="en-GB" sz="2000">
              <a:latin typeface="Arial"/>
              <a:cs typeface="Arial"/>
            </a:endParaRPr>
          </a:p>
          <a:p>
            <a:pPr algn="just"/>
            <a:r>
              <a:rPr lang="en-GB" sz="2000" dirty="0">
                <a:solidFill>
                  <a:srgbClr val="B80E0F"/>
                </a:solidFill>
                <a:latin typeface="Arial"/>
                <a:cs typeface="Arial"/>
              </a:rPr>
              <a:t>b)</a:t>
            </a:r>
            <a:r>
              <a:rPr lang="en-GB" sz="2000" cap="all" dirty="0">
                <a:latin typeface="Arial"/>
                <a:cs typeface="Arial"/>
              </a:rPr>
              <a:t>Using clear headings to organise topics and consistently applying a standard citation style helped me structure the report and reference sources accurately.</a:t>
            </a:r>
            <a:endParaRPr lang="en-GB" sz="2000" dirty="0">
              <a:latin typeface="Arial"/>
              <a:cs typeface="Arial"/>
            </a:endParaRPr>
          </a:p>
          <a:p>
            <a:pPr algn="just"/>
            <a:r>
              <a:rPr lang="en-GB" sz="2000" dirty="0">
                <a:solidFill>
                  <a:srgbClr val="B80E0F"/>
                </a:solidFill>
                <a:latin typeface="Arial"/>
                <a:cs typeface="Arial"/>
              </a:rPr>
              <a:t>c)</a:t>
            </a:r>
            <a:r>
              <a:rPr lang="en-GB" sz="2000" cap="all" dirty="0">
                <a:latin typeface="Arial"/>
                <a:cs typeface="Arial"/>
              </a:rPr>
              <a:t>The hardest part was explaining ideas clearly while keeping the writing short and to the point, as it was tricky to provide enough detail without making it too long or confusing.</a:t>
            </a:r>
            <a:endParaRPr lang="en-GB" dirty="0"/>
          </a:p>
          <a:p>
            <a:endParaRPr lang="en-GB" dirty="0"/>
          </a:p>
        </p:txBody>
      </p:sp>
    </p:spTree>
    <p:extLst>
      <p:ext uri="{BB962C8B-B14F-4D97-AF65-F5344CB8AC3E}">
        <p14:creationId xmlns:p14="http://schemas.microsoft.com/office/powerpoint/2010/main" val="336722732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57372-D02A-9DBC-4614-40E86849B06E}"/>
              </a:ext>
            </a:extLst>
          </p:cNvPr>
          <p:cNvSpPr>
            <a:spLocks noGrp="1"/>
          </p:cNvSpPr>
          <p:nvPr>
            <p:ph type="title"/>
          </p:nvPr>
        </p:nvSpPr>
        <p:spPr/>
        <p:txBody>
          <a:bodyPr/>
          <a:lstStyle/>
          <a:p>
            <a:r>
              <a:rPr lang="en-GB" b="1" dirty="0">
                <a:latin typeface="Arial"/>
                <a:ea typeface="Calibri Light"/>
                <a:cs typeface="Calibri Light"/>
              </a:rPr>
              <a:t>Challenges </a:t>
            </a:r>
            <a:endParaRPr lang="en-GB" b="1" dirty="0">
              <a:latin typeface="Arial"/>
            </a:endParaRPr>
          </a:p>
        </p:txBody>
      </p:sp>
      <p:sp>
        <p:nvSpPr>
          <p:cNvPr id="3" name="Content Placeholder 2">
            <a:extLst>
              <a:ext uri="{FF2B5EF4-FFF2-40B4-BE49-F238E27FC236}">
                <a16:creationId xmlns:a16="http://schemas.microsoft.com/office/drawing/2014/main" id="{3291C1E7-E22A-E926-0E19-2F08C86D443F}"/>
              </a:ext>
            </a:extLst>
          </p:cNvPr>
          <p:cNvSpPr>
            <a:spLocks noGrp="1"/>
          </p:cNvSpPr>
          <p:nvPr>
            <p:ph idx="1"/>
          </p:nvPr>
        </p:nvSpPr>
        <p:spPr/>
        <p:txBody>
          <a:bodyPr/>
          <a:lstStyle/>
          <a:p>
            <a:pPr algn="just"/>
            <a:r>
              <a:rPr lang="en-GB" sz="2000" dirty="0">
                <a:solidFill>
                  <a:srgbClr val="B80E0F"/>
                </a:solidFill>
                <a:latin typeface="Impact"/>
              </a:rPr>
              <a:t>a)</a:t>
            </a:r>
            <a:r>
              <a:rPr lang="en-GB" sz="2000" cap="all" dirty="0">
                <a:latin typeface="Arial"/>
                <a:cs typeface="Arial"/>
              </a:rPr>
              <a:t>The biggest challenge was doing complicated research, staying focused during writing, and ensuring all sources were correctly cited and ideas flowed clearly</a:t>
            </a:r>
            <a:endParaRPr lang="en-GB" dirty="0"/>
          </a:p>
          <a:p>
            <a:pPr algn="just"/>
            <a:r>
              <a:rPr lang="en-GB" sz="2000" dirty="0">
                <a:solidFill>
                  <a:srgbClr val="B80E0F"/>
                </a:solidFill>
                <a:latin typeface="Impact"/>
              </a:rPr>
              <a:t>b)</a:t>
            </a:r>
            <a:r>
              <a:rPr lang="en-GB" sz="2000" cap="all" dirty="0">
                <a:latin typeface="Arial"/>
                <a:cs typeface="Arial"/>
              </a:rPr>
              <a:t>I overcome this by breaking the work into smaller tasks, creating an outline, carefully reviewing sources, and regularly checking my writing to make sure ideas were clear and properly referenced.</a:t>
            </a:r>
            <a:endParaRPr lang="en-GB" dirty="0"/>
          </a:p>
          <a:p>
            <a:endParaRPr lang="en-GB" dirty="0"/>
          </a:p>
        </p:txBody>
      </p:sp>
    </p:spTree>
    <p:extLst>
      <p:ext uri="{BB962C8B-B14F-4D97-AF65-F5344CB8AC3E}">
        <p14:creationId xmlns:p14="http://schemas.microsoft.com/office/powerpoint/2010/main" val="51518596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8E2BC-0764-3719-A182-A85F6821F211}"/>
              </a:ext>
            </a:extLst>
          </p:cNvPr>
          <p:cNvSpPr>
            <a:spLocks noGrp="1"/>
          </p:cNvSpPr>
          <p:nvPr>
            <p:ph type="title"/>
          </p:nvPr>
        </p:nvSpPr>
        <p:spPr/>
        <p:txBody>
          <a:bodyPr/>
          <a:lstStyle/>
          <a:p>
            <a:r>
              <a:rPr lang="en-GB" b="1">
                <a:latin typeface="Arial"/>
                <a:ea typeface="Calibri Light"/>
                <a:cs typeface="Calibri Light"/>
              </a:rPr>
              <a:t>Successes</a:t>
            </a:r>
            <a:r>
              <a:rPr lang="en-GB" dirty="0">
                <a:ea typeface="Calibri Light"/>
                <a:cs typeface="Calibri Light"/>
              </a:rPr>
              <a:t> </a:t>
            </a:r>
            <a:endParaRPr lang="en-GB" dirty="0"/>
          </a:p>
        </p:txBody>
      </p:sp>
      <p:sp>
        <p:nvSpPr>
          <p:cNvPr id="3" name="Content Placeholder 2">
            <a:extLst>
              <a:ext uri="{FF2B5EF4-FFF2-40B4-BE49-F238E27FC236}">
                <a16:creationId xmlns:a16="http://schemas.microsoft.com/office/drawing/2014/main" id="{3191196F-1441-3578-2D69-8C8F9AF30440}"/>
              </a:ext>
            </a:extLst>
          </p:cNvPr>
          <p:cNvSpPr>
            <a:spLocks noGrp="1"/>
          </p:cNvSpPr>
          <p:nvPr>
            <p:ph idx="1"/>
          </p:nvPr>
        </p:nvSpPr>
        <p:spPr/>
        <p:txBody>
          <a:bodyPr/>
          <a:lstStyle/>
          <a:p>
            <a:r>
              <a:rPr lang="en-GB" sz="2900" dirty="0">
                <a:latin typeface="Arial"/>
                <a:cs typeface="Arial"/>
              </a:rPr>
              <a:t>I’m most proud of how I researched the topic carefully, organised my ideas clearly, and explained the advantages and disadvantages of digital tools in a way that shows my understanding </a:t>
            </a:r>
            <a:r>
              <a:rPr lang="en-GB" sz="2900" b="1" dirty="0">
                <a:latin typeface="Arial"/>
                <a:cs typeface="Arial"/>
              </a:rPr>
              <a:t>.</a:t>
            </a:r>
            <a:endParaRPr lang="en-GB" dirty="0"/>
          </a:p>
          <a:p>
            <a:endParaRPr lang="en-GB" dirty="0"/>
          </a:p>
        </p:txBody>
      </p:sp>
    </p:spTree>
    <p:extLst>
      <p:ext uri="{BB962C8B-B14F-4D97-AF65-F5344CB8AC3E}">
        <p14:creationId xmlns:p14="http://schemas.microsoft.com/office/powerpoint/2010/main" val="125548323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Atlas</vt:lpstr>
      <vt:lpstr>The impact of digital tools on university students</vt:lpstr>
      <vt:lpstr>Overview </vt:lpstr>
      <vt:lpstr>Research </vt:lpstr>
      <vt:lpstr>Planning &amp; Writing</vt:lpstr>
      <vt:lpstr>Challenges </vt:lpstr>
      <vt:lpstr>Successes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53</cp:revision>
  <dcterms:created xsi:type="dcterms:W3CDTF">2025-11-17T20:52:42Z</dcterms:created>
  <dcterms:modified xsi:type="dcterms:W3CDTF">2025-11-17T21:06:54Z</dcterms:modified>
</cp:coreProperties>
</file>