
<file path=[Content_Types].xml><?xml version="1.0" encoding="utf-8"?>
<Types xmlns="http://schemas.openxmlformats.org/package/2006/content-types">
  <Default Extension="2"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7"/>
  </p:notes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C19B4-DA86-4629-8401-4CDD72CFF717}" v="56" dt="2026-06-12T10:19:20.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503" autoAdjust="0"/>
  </p:normalViewPr>
  <p:slideViewPr>
    <p:cSldViewPr snapToGrid="0">
      <p:cViewPr varScale="1">
        <p:scale>
          <a:sx n="75" d="100"/>
          <a:sy n="75" d="100"/>
        </p:scale>
        <p:origin x="931"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ron Trevis" userId="928e647fd42d170d" providerId="LiveId" clId="{5E62A554-7F3D-4808-9623-1D1CF9884850}"/>
    <pc:docChg chg="undo custSel modSld sldOrd">
      <pc:chgData name="Aaron Trevis" userId="928e647fd42d170d" providerId="LiveId" clId="{5E62A554-7F3D-4808-9623-1D1CF9884850}" dt="2026-06-12T10:31:30.379" v="9593" actId="20577"/>
      <pc:docMkLst>
        <pc:docMk/>
      </pc:docMkLst>
      <pc:sldChg chg="addSp delSp modSp mod">
        <pc:chgData name="Aaron Trevis" userId="928e647fd42d170d" providerId="LiveId" clId="{5E62A554-7F3D-4808-9623-1D1CF9884850}" dt="2026-06-12T10:12:17.342" v="8914"/>
        <pc:sldMkLst>
          <pc:docMk/>
          <pc:sldMk cId="764605052" sldId="261"/>
        </pc:sldMkLst>
        <pc:spChg chg="mod">
          <ac:chgData name="Aaron Trevis" userId="928e647fd42d170d" providerId="LiveId" clId="{5E62A554-7F3D-4808-9623-1D1CF9884850}" dt="2026-06-12T08:37:06.037" v="6589" actId="20577"/>
          <ac:spMkLst>
            <pc:docMk/>
            <pc:sldMk cId="764605052" sldId="261"/>
            <ac:spMk id="2" creationId="{68A8AF1C-86E0-7043-44A2-DA950ED42D52}"/>
          </ac:spMkLst>
        </pc:spChg>
        <pc:spChg chg="mod">
          <ac:chgData name="Aaron Trevis" userId="928e647fd42d170d" providerId="LiveId" clId="{5E62A554-7F3D-4808-9623-1D1CF9884850}" dt="2026-06-12T10:11:35.978" v="8903" actId="20577"/>
          <ac:spMkLst>
            <pc:docMk/>
            <pc:sldMk cId="764605052" sldId="261"/>
            <ac:spMk id="3" creationId="{E04C29E1-0FF6-7114-4118-5B68E71110F6}"/>
          </ac:spMkLst>
        </pc:spChg>
        <pc:spChg chg="add mod">
          <ac:chgData name="Aaron Trevis" userId="928e647fd42d170d" providerId="LiveId" clId="{5E62A554-7F3D-4808-9623-1D1CF9884850}" dt="2026-06-12T08:39:03.639" v="6639" actId="20577"/>
          <ac:spMkLst>
            <pc:docMk/>
            <pc:sldMk cId="764605052" sldId="261"/>
            <ac:spMk id="4" creationId="{30533870-7C4F-4D09-1BE0-DFDB82FFC49C}"/>
          </ac:spMkLst>
        </pc:spChg>
        <pc:spChg chg="add del mod">
          <ac:chgData name="Aaron Trevis" userId="928e647fd42d170d" providerId="LiveId" clId="{5E62A554-7F3D-4808-9623-1D1CF9884850}" dt="2026-06-12T10:12:17.342" v="8912"/>
          <ac:spMkLst>
            <pc:docMk/>
            <pc:sldMk cId="764605052" sldId="261"/>
            <ac:spMk id="5" creationId="{95E29DB5-A34A-89EA-A05E-19340F621458}"/>
          </ac:spMkLst>
        </pc:spChg>
        <pc:spChg chg="add del mod">
          <ac:chgData name="Aaron Trevis" userId="928e647fd42d170d" providerId="LiveId" clId="{5E62A554-7F3D-4808-9623-1D1CF9884850}" dt="2026-06-12T10:12:17.342" v="8914"/>
          <ac:spMkLst>
            <pc:docMk/>
            <pc:sldMk cId="764605052" sldId="261"/>
            <ac:spMk id="6" creationId="{F01A8969-3940-173D-F52F-39B9A21A13F6}"/>
          </ac:spMkLst>
        </pc:spChg>
        <pc:spChg chg="add mod">
          <ac:chgData name="Aaron Trevis" userId="928e647fd42d170d" providerId="LiveId" clId="{5E62A554-7F3D-4808-9623-1D1CF9884850}" dt="2026-06-12T10:12:13.872" v="8910" actId="1076"/>
          <ac:spMkLst>
            <pc:docMk/>
            <pc:sldMk cId="764605052" sldId="261"/>
            <ac:spMk id="8" creationId="{FA67540E-6A38-50CF-2FF9-E785E39DC52C}"/>
          </ac:spMkLst>
        </pc:spChg>
        <pc:graphicFrameChg chg="mod modGraphic">
          <ac:chgData name="Aaron Trevis" userId="928e647fd42d170d" providerId="LiveId" clId="{5E62A554-7F3D-4808-9623-1D1CF9884850}" dt="2026-06-12T09:02:28.071" v="7477" actId="20577"/>
          <ac:graphicFrameMkLst>
            <pc:docMk/>
            <pc:sldMk cId="764605052" sldId="261"/>
            <ac:graphicFrameMk id="7" creationId="{108D2D3F-BBD3-F859-AF29-5BEF174F1637}"/>
          </ac:graphicFrameMkLst>
        </pc:graphicFrameChg>
      </pc:sldChg>
      <pc:sldChg chg="modSp mod">
        <pc:chgData name="Aaron Trevis" userId="928e647fd42d170d" providerId="LiveId" clId="{5E62A554-7F3D-4808-9623-1D1CF9884850}" dt="2026-06-12T10:20:02.005" v="8981" actId="20577"/>
        <pc:sldMkLst>
          <pc:docMk/>
          <pc:sldMk cId="2451324015" sldId="263"/>
        </pc:sldMkLst>
        <pc:spChg chg="mod">
          <ac:chgData name="Aaron Trevis" userId="928e647fd42d170d" providerId="LiveId" clId="{5E62A554-7F3D-4808-9623-1D1CF9884850}" dt="2026-06-12T10:20:02.005" v="8981" actId="20577"/>
          <ac:spMkLst>
            <pc:docMk/>
            <pc:sldMk cId="2451324015" sldId="263"/>
            <ac:spMk id="3" creationId="{E04C29E1-0FF6-7114-4118-5B68E71110F6}"/>
          </ac:spMkLst>
        </pc:spChg>
      </pc:sldChg>
      <pc:sldChg chg="addSp delSp modSp mod">
        <pc:chgData name="Aaron Trevis" userId="928e647fd42d170d" providerId="LiveId" clId="{5E62A554-7F3D-4808-9623-1D1CF9884850}" dt="2026-06-12T10:27:46.600" v="9587" actId="20577"/>
        <pc:sldMkLst>
          <pc:docMk/>
          <pc:sldMk cId="1037257886" sldId="265"/>
        </pc:sldMkLst>
        <pc:spChg chg="del mod">
          <ac:chgData name="Aaron Trevis" userId="928e647fd42d170d" providerId="LiveId" clId="{5E62A554-7F3D-4808-9623-1D1CF9884850}" dt="2026-06-12T09:06:43.101" v="7707" actId="478"/>
          <ac:spMkLst>
            <pc:docMk/>
            <pc:sldMk cId="1037257886" sldId="265"/>
            <ac:spMk id="2" creationId="{68A8AF1C-86E0-7043-44A2-DA950ED42D52}"/>
          </ac:spMkLst>
        </pc:spChg>
        <pc:spChg chg="mod">
          <ac:chgData name="Aaron Trevis" userId="928e647fd42d170d" providerId="LiveId" clId="{5E62A554-7F3D-4808-9623-1D1CF9884850}" dt="2026-06-12T10:27:46.600" v="9587" actId="20577"/>
          <ac:spMkLst>
            <pc:docMk/>
            <pc:sldMk cId="1037257886" sldId="265"/>
            <ac:spMk id="3" creationId="{E04C29E1-0FF6-7114-4118-5B68E71110F6}"/>
          </ac:spMkLst>
        </pc:spChg>
        <pc:spChg chg="add mod">
          <ac:chgData name="Aaron Trevis" userId="928e647fd42d170d" providerId="LiveId" clId="{5E62A554-7F3D-4808-9623-1D1CF9884850}" dt="2026-06-12T09:06:50.536" v="7709" actId="14100"/>
          <ac:spMkLst>
            <pc:docMk/>
            <pc:sldMk cId="1037257886" sldId="265"/>
            <ac:spMk id="4" creationId="{3D0C75C7-AA94-6E2C-95C6-576FF43EE605}"/>
          </ac:spMkLst>
        </pc:spChg>
      </pc:sldChg>
      <pc:sldChg chg="addSp delSp modSp mod">
        <pc:chgData name="Aaron Trevis" userId="928e647fd42d170d" providerId="LiveId" clId="{5E62A554-7F3D-4808-9623-1D1CF9884850}" dt="2026-06-12T09:29:33.755" v="8176"/>
        <pc:sldMkLst>
          <pc:docMk/>
          <pc:sldMk cId="3258301802" sldId="266"/>
        </pc:sldMkLst>
        <pc:spChg chg="mod">
          <ac:chgData name="Aaron Trevis" userId="928e647fd42d170d" providerId="LiveId" clId="{5E62A554-7F3D-4808-9623-1D1CF9884850}" dt="2026-06-12T09:29:33.755" v="8176"/>
          <ac:spMkLst>
            <pc:docMk/>
            <pc:sldMk cId="3258301802" sldId="266"/>
            <ac:spMk id="2" creationId="{68A8AF1C-86E0-7043-44A2-DA950ED42D52}"/>
          </ac:spMkLst>
        </pc:spChg>
        <pc:spChg chg="del mod">
          <ac:chgData name="Aaron Trevis" userId="928e647fd42d170d" providerId="LiveId" clId="{5E62A554-7F3D-4808-9623-1D1CF9884850}" dt="2026-06-12T08:59:15.295" v="7348" actId="478"/>
          <ac:spMkLst>
            <pc:docMk/>
            <pc:sldMk cId="3258301802" sldId="266"/>
            <ac:spMk id="3" creationId="{E04C29E1-0FF6-7114-4118-5B68E71110F6}"/>
          </ac:spMkLst>
        </pc:spChg>
        <pc:spChg chg="add mod">
          <ac:chgData name="Aaron Trevis" userId="928e647fd42d170d" providerId="LiveId" clId="{5E62A554-7F3D-4808-9623-1D1CF9884850}" dt="2026-06-12T09:16:21.714" v="7884" actId="1076"/>
          <ac:spMkLst>
            <pc:docMk/>
            <pc:sldMk cId="3258301802" sldId="266"/>
            <ac:spMk id="4" creationId="{03F0EB17-F5A8-5ECA-C073-5A173DCD5974}"/>
          </ac:spMkLst>
        </pc:spChg>
        <pc:spChg chg="add del mod">
          <ac:chgData name="Aaron Trevis" userId="928e647fd42d170d" providerId="LiveId" clId="{5E62A554-7F3D-4808-9623-1D1CF9884850}" dt="2026-06-12T09:02:59.105" v="7483"/>
          <ac:spMkLst>
            <pc:docMk/>
            <pc:sldMk cId="3258301802" sldId="266"/>
            <ac:spMk id="5" creationId="{34D1A8CF-C1DD-2C8D-7C6D-6B168A853D9E}"/>
          </ac:spMkLst>
        </pc:spChg>
        <pc:picChg chg="add mod">
          <ac:chgData name="Aaron Trevis" userId="928e647fd42d170d" providerId="LiveId" clId="{5E62A554-7F3D-4808-9623-1D1CF9884850}" dt="2026-06-12T09:16:12.427" v="7883" actId="1076"/>
          <ac:picMkLst>
            <pc:docMk/>
            <pc:sldMk cId="3258301802" sldId="266"/>
            <ac:picMk id="7" creationId="{40A8E7AD-8A6E-C052-7178-BA5A90B4BFEC}"/>
          </ac:picMkLst>
        </pc:picChg>
      </pc:sldChg>
      <pc:sldChg chg="modSp mod">
        <pc:chgData name="Aaron Trevis" userId="928e647fd42d170d" providerId="LiveId" clId="{5E62A554-7F3D-4808-9623-1D1CF9884850}" dt="2026-05-29T08:35:04.694" v="872" actId="20577"/>
        <pc:sldMkLst>
          <pc:docMk/>
          <pc:sldMk cId="702059637" sldId="270"/>
        </pc:sldMkLst>
        <pc:spChg chg="mod">
          <ac:chgData name="Aaron Trevis" userId="928e647fd42d170d" providerId="LiveId" clId="{5E62A554-7F3D-4808-9623-1D1CF9884850}" dt="2026-05-29T08:35:04.694" v="872" actId="20577"/>
          <ac:spMkLst>
            <pc:docMk/>
            <pc:sldMk cId="702059637" sldId="270"/>
            <ac:spMk id="4" creationId="{0275301B-F9FE-639C-99FA-5A78A9B0F8AC}"/>
          </ac:spMkLst>
        </pc:spChg>
      </pc:sldChg>
      <pc:sldChg chg="addSp delSp modSp mod modAnim">
        <pc:chgData name="Aaron Trevis" userId="928e647fd42d170d" providerId="LiveId" clId="{5E62A554-7F3D-4808-9623-1D1CF9884850}" dt="2026-06-02T20:09:48.523" v="2860" actId="33524"/>
        <pc:sldMkLst>
          <pc:docMk/>
          <pc:sldMk cId="3321023050" sldId="271"/>
        </pc:sldMkLst>
        <pc:spChg chg="mod">
          <ac:chgData name="Aaron Trevis" userId="928e647fd42d170d" providerId="LiveId" clId="{5E62A554-7F3D-4808-9623-1D1CF9884850}" dt="2026-06-02T20:09:48.523" v="2860" actId="33524"/>
          <ac:spMkLst>
            <pc:docMk/>
            <pc:sldMk cId="3321023050" sldId="271"/>
            <ac:spMk id="3" creationId="{04A3744F-9B08-5DB9-23DC-76B7A65F7E67}"/>
          </ac:spMkLst>
        </pc:spChg>
        <pc:spChg chg="add mod">
          <ac:chgData name="Aaron Trevis" userId="928e647fd42d170d" providerId="LiveId" clId="{5E62A554-7F3D-4808-9623-1D1CF9884850}" dt="2026-05-22T11:50:22.698" v="332" actId="1035"/>
          <ac:spMkLst>
            <pc:docMk/>
            <pc:sldMk cId="3321023050" sldId="271"/>
            <ac:spMk id="4" creationId="{B5D3DDD9-568D-8757-8C08-B2D97676CEBB}"/>
          </ac:spMkLst>
        </pc:spChg>
        <pc:picChg chg="add mod">
          <ac:chgData name="Aaron Trevis" userId="928e647fd42d170d" providerId="LiveId" clId="{5E62A554-7F3D-4808-9623-1D1CF9884850}" dt="2026-05-29T16:04:25.533" v="2859" actId="14100"/>
          <ac:picMkLst>
            <pc:docMk/>
            <pc:sldMk cId="3321023050" sldId="271"/>
            <ac:picMk id="7" creationId="{033D7430-F5B7-91DE-890C-71059D3B7FFF}"/>
          </ac:picMkLst>
        </pc:picChg>
      </pc:sldChg>
      <pc:sldChg chg="addSp delSp modSp mod delAnim modAnim">
        <pc:chgData name="Aaron Trevis" userId="928e647fd42d170d" providerId="LiveId" clId="{5E62A554-7F3D-4808-9623-1D1CF9884850}" dt="2026-05-29T15:42:19.682" v="1769" actId="20577"/>
        <pc:sldMkLst>
          <pc:docMk/>
          <pc:sldMk cId="1027608494" sldId="272"/>
        </pc:sldMkLst>
        <pc:spChg chg="mod">
          <ac:chgData name="Aaron Trevis" userId="928e647fd42d170d" providerId="LiveId" clId="{5E62A554-7F3D-4808-9623-1D1CF9884850}" dt="2026-05-22T14:39:52.279" v="562" actId="1076"/>
          <ac:spMkLst>
            <pc:docMk/>
            <pc:sldMk cId="1027608494" sldId="272"/>
            <ac:spMk id="2" creationId="{8A50C2D0-4F0F-32FA-368C-29CAACE5786E}"/>
          </ac:spMkLst>
        </pc:spChg>
        <pc:spChg chg="mod">
          <ac:chgData name="Aaron Trevis" userId="928e647fd42d170d" providerId="LiveId" clId="{5E62A554-7F3D-4808-9623-1D1CF9884850}" dt="2026-05-29T15:42:19.682" v="1769" actId="20577"/>
          <ac:spMkLst>
            <pc:docMk/>
            <pc:sldMk cId="1027608494" sldId="272"/>
            <ac:spMk id="3" creationId="{E292113E-450D-CB08-601E-E45AB99509E7}"/>
          </ac:spMkLst>
        </pc:spChg>
        <pc:spChg chg="add mod">
          <ac:chgData name="Aaron Trevis" userId="928e647fd42d170d" providerId="LiveId" clId="{5E62A554-7F3D-4808-9623-1D1CF9884850}" dt="2026-05-29T08:13:58.917" v="848" actId="1076"/>
          <ac:spMkLst>
            <pc:docMk/>
            <pc:sldMk cId="1027608494" sldId="272"/>
            <ac:spMk id="7" creationId="{977D88A6-E2A8-A996-832C-45B91EC132E9}"/>
          </ac:spMkLst>
        </pc:spChg>
        <pc:picChg chg="add mod">
          <ac:chgData name="Aaron Trevis" userId="928e647fd42d170d" providerId="LiveId" clId="{5E62A554-7F3D-4808-9623-1D1CF9884850}" dt="2026-05-22T14:46:41.762" v="603" actId="1076"/>
          <ac:picMkLst>
            <pc:docMk/>
            <pc:sldMk cId="1027608494" sldId="272"/>
            <ac:picMk id="5" creationId="{185BB65E-C18F-1A12-FFE2-DB93EE91D4CE}"/>
          </ac:picMkLst>
        </pc:picChg>
      </pc:sldChg>
      <pc:sldChg chg="addSp delSp modSp mod modNotesTx">
        <pc:chgData name="Aaron Trevis" userId="928e647fd42d170d" providerId="LiveId" clId="{5E62A554-7F3D-4808-9623-1D1CF9884850}" dt="2026-06-12T10:23:51.761" v="9266" actId="20577"/>
        <pc:sldMkLst>
          <pc:docMk/>
          <pc:sldMk cId="2661610389" sldId="273"/>
        </pc:sldMkLst>
        <pc:spChg chg="add mod">
          <ac:chgData name="Aaron Trevis" userId="928e647fd42d170d" providerId="LiveId" clId="{5E62A554-7F3D-4808-9623-1D1CF9884850}" dt="2026-06-03T10:20:18.656" v="3285" actId="1076"/>
          <ac:spMkLst>
            <pc:docMk/>
            <pc:sldMk cId="2661610389" sldId="273"/>
            <ac:spMk id="4" creationId="{AB42A18A-CB75-66DA-D7E6-FACAF36554F5}"/>
          </ac:spMkLst>
        </pc:spChg>
        <pc:spChg chg="add mod">
          <ac:chgData name="Aaron Trevis" userId="928e647fd42d170d" providerId="LiveId" clId="{5E62A554-7F3D-4808-9623-1D1CF9884850}" dt="2026-06-12T10:23:51.761" v="9266" actId="20577"/>
          <ac:spMkLst>
            <pc:docMk/>
            <pc:sldMk cId="2661610389" sldId="273"/>
            <ac:spMk id="5" creationId="{692DF202-6E72-3A95-4685-FD893E37CF55}"/>
          </ac:spMkLst>
        </pc:spChg>
        <pc:picChg chg="add mod">
          <ac:chgData name="Aaron Trevis" userId="928e647fd42d170d" providerId="LiveId" clId="{5E62A554-7F3D-4808-9623-1D1CF9884850}" dt="2026-06-03T10:21:08.184" v="3294" actId="14100"/>
          <ac:picMkLst>
            <pc:docMk/>
            <pc:sldMk cId="2661610389" sldId="273"/>
            <ac:picMk id="10" creationId="{080759B4-2582-2C4F-DF0C-214331083CB4}"/>
          </ac:picMkLst>
        </pc:picChg>
      </pc:sldChg>
      <pc:sldChg chg="addSp delSp modSp mod">
        <pc:chgData name="Aaron Trevis" userId="928e647fd42d170d" providerId="LiveId" clId="{5E62A554-7F3D-4808-9623-1D1CF9884850}" dt="2026-06-12T10:28:29.624" v="9589" actId="1076"/>
        <pc:sldMkLst>
          <pc:docMk/>
          <pc:sldMk cId="860344735" sldId="274"/>
        </pc:sldMkLst>
        <pc:spChg chg="add mod">
          <ac:chgData name="Aaron Trevis" userId="928e647fd42d170d" providerId="LiveId" clId="{5E62A554-7F3D-4808-9623-1D1CF9884850}" dt="2026-06-12T10:04:56.087" v="8891" actId="1076"/>
          <ac:spMkLst>
            <pc:docMk/>
            <pc:sldMk cId="860344735" sldId="274"/>
            <ac:spMk id="2" creationId="{AE9C5A51-A0C5-8EEF-9860-D24469B696D1}"/>
          </ac:spMkLst>
        </pc:spChg>
        <pc:spChg chg="add mod">
          <ac:chgData name="Aaron Trevis" userId="928e647fd42d170d" providerId="LiveId" clId="{5E62A554-7F3D-4808-9623-1D1CF9884850}" dt="2026-06-12T10:28:29.624" v="9589" actId="1076"/>
          <ac:spMkLst>
            <pc:docMk/>
            <pc:sldMk cId="860344735" sldId="274"/>
            <ac:spMk id="3" creationId="{5D31668C-939A-8B89-97CE-CE55C2F08213}"/>
          </ac:spMkLst>
        </pc:spChg>
        <pc:spChg chg="add mod">
          <ac:chgData name="Aaron Trevis" userId="928e647fd42d170d" providerId="LiveId" clId="{5E62A554-7F3D-4808-9623-1D1CF9884850}" dt="2026-06-03T10:42:01.049" v="3716" actId="14100"/>
          <ac:spMkLst>
            <pc:docMk/>
            <pc:sldMk cId="860344735" sldId="274"/>
            <ac:spMk id="4" creationId="{F0D69C43-5ED5-65DA-43DF-E77E23713A79}"/>
          </ac:spMkLst>
        </pc:spChg>
        <pc:spChg chg="add mod">
          <ac:chgData name="Aaron Trevis" userId="928e647fd42d170d" providerId="LiveId" clId="{5E62A554-7F3D-4808-9623-1D1CF9884850}" dt="2026-06-12T10:05:04.978" v="8893" actId="1076"/>
          <ac:spMkLst>
            <pc:docMk/>
            <pc:sldMk cId="860344735" sldId="274"/>
            <ac:spMk id="5" creationId="{2D3865D4-98D2-C4E1-EA1B-36B538E80CAC}"/>
          </ac:spMkLst>
        </pc:spChg>
        <pc:spChg chg="add mod">
          <ac:chgData name="Aaron Trevis" userId="928e647fd42d170d" providerId="LiveId" clId="{5E62A554-7F3D-4808-9623-1D1CF9884850}" dt="2026-06-12T10:04:59.147" v="8892" actId="1076"/>
          <ac:spMkLst>
            <pc:docMk/>
            <pc:sldMk cId="860344735" sldId="274"/>
            <ac:spMk id="8" creationId="{BD07E01E-F1FA-EDAA-D3A8-06444049033D}"/>
          </ac:spMkLst>
        </pc:spChg>
        <pc:spChg chg="add mod">
          <ac:chgData name="Aaron Trevis" userId="928e647fd42d170d" providerId="LiveId" clId="{5E62A554-7F3D-4808-9623-1D1CF9884850}" dt="2026-06-12T10:05:07.878" v="8894" actId="1076"/>
          <ac:spMkLst>
            <pc:docMk/>
            <pc:sldMk cId="860344735" sldId="274"/>
            <ac:spMk id="9" creationId="{EC87D7D6-1048-DC7E-E285-970DBB5CB5A9}"/>
          </ac:spMkLst>
        </pc:spChg>
      </pc:sldChg>
      <pc:sldChg chg="addSp delSp modSp mod ord modNotesTx">
        <pc:chgData name="Aaron Trevis" userId="928e647fd42d170d" providerId="LiveId" clId="{5E62A554-7F3D-4808-9623-1D1CF9884850}" dt="2026-06-12T10:31:30.379" v="9593" actId="20577"/>
        <pc:sldMkLst>
          <pc:docMk/>
          <pc:sldMk cId="2319079123" sldId="337"/>
        </pc:sldMkLst>
        <pc:spChg chg="del mod">
          <ac:chgData name="Aaron Trevis" userId="928e647fd42d170d" providerId="LiveId" clId="{5E62A554-7F3D-4808-9623-1D1CF9884850}" dt="2026-06-11T13:34:16.033" v="5276" actId="478"/>
          <ac:spMkLst>
            <pc:docMk/>
            <pc:sldMk cId="2319079123" sldId="337"/>
            <ac:spMk id="2" creationId="{F6A380E8-2AC0-F0B7-9432-FB8903B92FD6}"/>
          </ac:spMkLst>
        </pc:spChg>
        <pc:spChg chg="mod">
          <ac:chgData name="Aaron Trevis" userId="928e647fd42d170d" providerId="LiveId" clId="{5E62A554-7F3D-4808-9623-1D1CF9884850}" dt="2026-06-12T10:31:30.379" v="9593" actId="20577"/>
          <ac:spMkLst>
            <pc:docMk/>
            <pc:sldMk cId="2319079123" sldId="337"/>
            <ac:spMk id="3" creationId="{1B4D8426-20C5-630E-80E5-EAB06B11CCD5}"/>
          </ac:spMkLst>
        </pc:spChg>
        <pc:spChg chg="add mod">
          <ac:chgData name="Aaron Trevis" userId="928e647fd42d170d" providerId="LiveId" clId="{5E62A554-7F3D-4808-9623-1D1CF9884850}" dt="2026-06-11T13:37:57.083" v="5483" actId="14100"/>
          <ac:spMkLst>
            <pc:docMk/>
            <pc:sldMk cId="2319079123" sldId="337"/>
            <ac:spMk id="4" creationId="{70B94829-5744-9742-1663-9B1CF702B9D6}"/>
          </ac:spMkLst>
        </pc:spChg>
        <pc:spChg chg="add del mod">
          <ac:chgData name="Aaron Trevis" userId="928e647fd42d170d" providerId="LiveId" clId="{5E62A554-7F3D-4808-9623-1D1CF9884850}" dt="2026-06-11T13:34:55.025" v="5279" actId="478"/>
          <ac:spMkLst>
            <pc:docMk/>
            <pc:sldMk cId="2319079123" sldId="337"/>
            <ac:spMk id="7" creationId="{0AE6128B-738C-C184-E5E5-1ABFBB3101AE}"/>
          </ac:spMkLst>
        </pc:spChg>
        <pc:spChg chg="add del mod">
          <ac:chgData name="Aaron Trevis" userId="928e647fd42d170d" providerId="LiveId" clId="{5E62A554-7F3D-4808-9623-1D1CF9884850}" dt="2026-06-11T13:36:41.521" v="5455"/>
          <ac:spMkLst>
            <pc:docMk/>
            <pc:sldMk cId="2319079123" sldId="337"/>
            <ac:spMk id="10" creationId="{636A779A-8FF9-2897-1DF3-3BC06D51B751}"/>
          </ac:spMkLst>
        </pc:spChg>
        <pc:picChg chg="add mod">
          <ac:chgData name="Aaron Trevis" userId="928e647fd42d170d" providerId="LiveId" clId="{5E62A554-7F3D-4808-9623-1D1CF9884850}" dt="2026-06-11T14:25:24.389" v="6523" actId="1076"/>
          <ac:picMkLst>
            <pc:docMk/>
            <pc:sldMk cId="2319079123" sldId="337"/>
            <ac:picMk id="5" creationId="{D143621F-3BD2-B8C5-E015-D7A4630FFF8B}"/>
          </ac:picMkLst>
        </pc:picChg>
        <pc:picChg chg="add del mod">
          <ac:chgData name="Aaron Trevis" userId="928e647fd42d170d" providerId="LiveId" clId="{5E62A554-7F3D-4808-9623-1D1CF9884850}" dt="2026-06-11T13:34:55.025" v="5279" actId="478"/>
          <ac:picMkLst>
            <pc:docMk/>
            <pc:sldMk cId="2319079123" sldId="337"/>
            <ac:picMk id="6" creationId="{04A9F7F9-094F-0147-5A1F-9F8F70DC3CE4}"/>
          </ac:picMkLst>
        </pc:picChg>
        <pc:picChg chg="add del mod">
          <ac:chgData name="Aaron Trevis" userId="928e647fd42d170d" providerId="LiveId" clId="{5E62A554-7F3D-4808-9623-1D1CF9884850}" dt="2026-06-11T13:38:07.131" v="5485" actId="478"/>
          <ac:picMkLst>
            <pc:docMk/>
            <pc:sldMk cId="2319079123" sldId="337"/>
            <ac:picMk id="9" creationId="{3E0ED640-3FE3-5C48-442B-A76140059A86}"/>
          </ac:picMkLst>
        </pc:picChg>
      </pc:sldChg>
      <pc:sldChg chg="addSp delSp modSp mod ord">
        <pc:chgData name="Aaron Trevis" userId="928e647fd42d170d" providerId="LiveId" clId="{5E62A554-7F3D-4808-9623-1D1CF9884850}" dt="2026-06-12T09:54:32.859" v="8586" actId="1076"/>
        <pc:sldMkLst>
          <pc:docMk/>
          <pc:sldMk cId="642852813" sldId="363"/>
        </pc:sldMkLst>
        <pc:spChg chg="del">
          <ac:chgData name="Aaron Trevis" userId="928e647fd42d170d" providerId="LiveId" clId="{5E62A554-7F3D-4808-9623-1D1CF9884850}" dt="2026-06-12T09:21:03.623" v="7950" actId="478"/>
          <ac:spMkLst>
            <pc:docMk/>
            <pc:sldMk cId="642852813" sldId="363"/>
            <ac:spMk id="2" creationId="{4123C5DD-9135-EA5A-0C12-57ABF0012AEF}"/>
          </ac:spMkLst>
        </pc:spChg>
        <pc:spChg chg="add mod">
          <ac:chgData name="Aaron Trevis" userId="928e647fd42d170d" providerId="LiveId" clId="{5E62A554-7F3D-4808-9623-1D1CF9884850}" dt="2026-06-12T09:21:41.751" v="7962"/>
          <ac:spMkLst>
            <pc:docMk/>
            <pc:sldMk cId="642852813" sldId="363"/>
            <ac:spMk id="3" creationId="{4123C5DD-9135-EA5A-0C12-57ABF0012AEF}"/>
          </ac:spMkLst>
        </pc:spChg>
        <pc:spChg chg="del mod">
          <ac:chgData name="Aaron Trevis" userId="928e647fd42d170d" providerId="LiveId" clId="{5E62A554-7F3D-4808-9623-1D1CF9884850}" dt="2026-06-12T09:21:14.416" v="7954" actId="478"/>
          <ac:spMkLst>
            <pc:docMk/>
            <pc:sldMk cId="642852813" sldId="363"/>
            <ac:spMk id="5" creationId="{180A04F2-4F22-A08C-F5B4-F30F002E227B}"/>
          </ac:spMkLst>
        </pc:spChg>
        <pc:spChg chg="add del mod">
          <ac:chgData name="Aaron Trevis" userId="928e647fd42d170d" providerId="LiveId" clId="{5E62A554-7F3D-4808-9623-1D1CF9884850}" dt="2026-06-12T09:22:09.110" v="7964" actId="478"/>
          <ac:spMkLst>
            <pc:docMk/>
            <pc:sldMk cId="642852813" sldId="363"/>
            <ac:spMk id="7" creationId="{4123C5DD-9135-EA5A-0C12-57ABF0012AEF}"/>
          </ac:spMkLst>
        </pc:spChg>
        <pc:spChg chg="del mod">
          <ac:chgData name="Aaron Trevis" userId="928e647fd42d170d" providerId="LiveId" clId="{5E62A554-7F3D-4808-9623-1D1CF9884850}" dt="2026-06-12T09:25:24.488" v="8060" actId="478"/>
          <ac:spMkLst>
            <pc:docMk/>
            <pc:sldMk cId="642852813" sldId="363"/>
            <ac:spMk id="9" creationId="{61E62149-100D-392D-3127-3D301273C6F0}"/>
          </ac:spMkLst>
        </pc:spChg>
        <pc:spChg chg="add del">
          <ac:chgData name="Aaron Trevis" userId="928e647fd42d170d" providerId="LiveId" clId="{5E62A554-7F3D-4808-9623-1D1CF9884850}" dt="2026-06-12T09:25:29.466" v="8063" actId="22"/>
          <ac:spMkLst>
            <pc:docMk/>
            <pc:sldMk cId="642852813" sldId="363"/>
            <ac:spMk id="17" creationId="{9094C3AF-B997-ED59-4D81-C5AE8DA8C9D7}"/>
          </ac:spMkLst>
        </pc:spChg>
        <pc:spChg chg="add mod">
          <ac:chgData name="Aaron Trevis" userId="928e647fd42d170d" providerId="LiveId" clId="{5E62A554-7F3D-4808-9623-1D1CF9884850}" dt="2026-06-12T09:26:01.277" v="8140" actId="1076"/>
          <ac:spMkLst>
            <pc:docMk/>
            <pc:sldMk cId="642852813" sldId="363"/>
            <ac:spMk id="18" creationId="{61DBBA9E-389C-9B16-6B0F-DC406626D20E}"/>
          </ac:spMkLst>
        </pc:spChg>
        <pc:spChg chg="add mod">
          <ac:chgData name="Aaron Trevis" userId="928e647fd42d170d" providerId="LiveId" clId="{5E62A554-7F3D-4808-9623-1D1CF9884850}" dt="2026-06-12T09:39:14.261" v="8347" actId="1076"/>
          <ac:spMkLst>
            <pc:docMk/>
            <pc:sldMk cId="642852813" sldId="363"/>
            <ac:spMk id="19" creationId="{5BA9AAFB-0D09-29F8-EF57-729E10A54979}"/>
          </ac:spMkLst>
        </pc:spChg>
        <pc:spChg chg="add mod">
          <ac:chgData name="Aaron Trevis" userId="928e647fd42d170d" providerId="LiveId" clId="{5E62A554-7F3D-4808-9623-1D1CF9884850}" dt="2026-06-12T09:33:08.631" v="8203" actId="1076"/>
          <ac:spMkLst>
            <pc:docMk/>
            <pc:sldMk cId="642852813" sldId="363"/>
            <ac:spMk id="20" creationId="{8DB46E7C-56C6-2E4E-7914-0DA2010B2B7A}"/>
          </ac:spMkLst>
        </pc:spChg>
        <pc:spChg chg="add mod">
          <ac:chgData name="Aaron Trevis" userId="928e647fd42d170d" providerId="LiveId" clId="{5E62A554-7F3D-4808-9623-1D1CF9884850}" dt="2026-06-12T09:33:50.085" v="8226" actId="1076"/>
          <ac:spMkLst>
            <pc:docMk/>
            <pc:sldMk cId="642852813" sldId="363"/>
            <ac:spMk id="21" creationId="{A85B87A6-C68F-9740-CD54-6EAA6A8432D2}"/>
          </ac:spMkLst>
        </pc:spChg>
        <pc:spChg chg="del">
          <ac:chgData name="Aaron Trevis" userId="928e647fd42d170d" providerId="LiveId" clId="{5E62A554-7F3D-4808-9623-1D1CF9884850}" dt="2026-06-12T09:21:17.601" v="7955" actId="478"/>
          <ac:spMkLst>
            <pc:docMk/>
            <pc:sldMk cId="642852813" sldId="363"/>
            <ac:spMk id="22" creationId="{280A6708-DF3B-47D7-80AD-BED7584E4872}"/>
          </ac:spMkLst>
        </pc:spChg>
        <pc:spChg chg="del">
          <ac:chgData name="Aaron Trevis" userId="928e647fd42d170d" providerId="LiveId" clId="{5E62A554-7F3D-4808-9623-1D1CF9884850}" dt="2026-06-12T09:21:17.601" v="7955" actId="478"/>
          <ac:spMkLst>
            <pc:docMk/>
            <pc:sldMk cId="642852813" sldId="363"/>
            <ac:spMk id="24" creationId="{B2F0A62B-BCD1-8AD8-F315-6F09A31F7FFE}"/>
          </ac:spMkLst>
        </pc:spChg>
        <pc:spChg chg="del">
          <ac:chgData name="Aaron Trevis" userId="928e647fd42d170d" providerId="LiveId" clId="{5E62A554-7F3D-4808-9623-1D1CF9884850}" dt="2026-06-12T09:21:17.601" v="7955" actId="478"/>
          <ac:spMkLst>
            <pc:docMk/>
            <pc:sldMk cId="642852813" sldId="363"/>
            <ac:spMk id="25" creationId="{2A30538D-67ED-A3A1-CFA1-39377D70B9B9}"/>
          </ac:spMkLst>
        </pc:spChg>
        <pc:spChg chg="del">
          <ac:chgData name="Aaron Trevis" userId="928e647fd42d170d" providerId="LiveId" clId="{5E62A554-7F3D-4808-9623-1D1CF9884850}" dt="2026-06-12T09:21:17.601" v="7955" actId="478"/>
          <ac:spMkLst>
            <pc:docMk/>
            <pc:sldMk cId="642852813" sldId="363"/>
            <ac:spMk id="26" creationId="{19E1DBE5-167E-78C1-BCD0-8D2DCE9A4F68}"/>
          </ac:spMkLst>
        </pc:spChg>
        <pc:spChg chg="del">
          <ac:chgData name="Aaron Trevis" userId="928e647fd42d170d" providerId="LiveId" clId="{5E62A554-7F3D-4808-9623-1D1CF9884850}" dt="2026-06-12T09:21:17.601" v="7955" actId="478"/>
          <ac:spMkLst>
            <pc:docMk/>
            <pc:sldMk cId="642852813" sldId="363"/>
            <ac:spMk id="27" creationId="{BDD08689-6B7D-0F8F-480D-F4AAD7FE2D5B}"/>
          </ac:spMkLst>
        </pc:spChg>
        <pc:spChg chg="del">
          <ac:chgData name="Aaron Trevis" userId="928e647fd42d170d" providerId="LiveId" clId="{5E62A554-7F3D-4808-9623-1D1CF9884850}" dt="2026-06-12T09:21:17.601" v="7955" actId="478"/>
          <ac:spMkLst>
            <pc:docMk/>
            <pc:sldMk cId="642852813" sldId="363"/>
            <ac:spMk id="30" creationId="{93894965-CBAF-C3E0-3A1E-98F25A8DA3BD}"/>
          </ac:spMkLst>
        </pc:spChg>
        <pc:spChg chg="del mod">
          <ac:chgData name="Aaron Trevis" userId="928e647fd42d170d" providerId="LiveId" clId="{5E62A554-7F3D-4808-9623-1D1CF9884850}" dt="2026-06-12T09:21:26.274" v="7958" actId="478"/>
          <ac:spMkLst>
            <pc:docMk/>
            <pc:sldMk cId="642852813" sldId="363"/>
            <ac:spMk id="31" creationId="{D3B994F6-BB20-88F1-925A-272C4C1BB063}"/>
          </ac:spMkLst>
        </pc:spChg>
        <pc:spChg chg="del mod">
          <ac:chgData name="Aaron Trevis" userId="928e647fd42d170d" providerId="LiveId" clId="{5E62A554-7F3D-4808-9623-1D1CF9884850}" dt="2026-06-12T09:21:17.601" v="7955" actId="478"/>
          <ac:spMkLst>
            <pc:docMk/>
            <pc:sldMk cId="642852813" sldId="363"/>
            <ac:spMk id="32" creationId="{5DB6A20C-CFF4-B26B-E98B-7BE2AD6107BC}"/>
          </ac:spMkLst>
        </pc:spChg>
        <pc:spChg chg="del">
          <ac:chgData name="Aaron Trevis" userId="928e647fd42d170d" providerId="LiveId" clId="{5E62A554-7F3D-4808-9623-1D1CF9884850}" dt="2026-06-12T09:21:07.696" v="7951" actId="478"/>
          <ac:spMkLst>
            <pc:docMk/>
            <pc:sldMk cId="642852813" sldId="363"/>
            <ac:spMk id="33" creationId="{41489ABC-2CE6-75F6-77BF-F7A56B625F65}"/>
          </ac:spMkLst>
        </pc:spChg>
        <pc:spChg chg="del">
          <ac:chgData name="Aaron Trevis" userId="928e647fd42d170d" providerId="LiveId" clId="{5E62A554-7F3D-4808-9623-1D1CF9884850}" dt="2026-06-12T09:21:23.385" v="7956" actId="478"/>
          <ac:spMkLst>
            <pc:docMk/>
            <pc:sldMk cId="642852813" sldId="363"/>
            <ac:spMk id="34" creationId="{18A0BA3C-0398-33B0-8A61-9B6B82677B43}"/>
          </ac:spMkLst>
        </pc:spChg>
        <pc:spChg chg="del">
          <ac:chgData name="Aaron Trevis" userId="928e647fd42d170d" providerId="LiveId" clId="{5E62A554-7F3D-4808-9623-1D1CF9884850}" dt="2026-06-12T09:21:17.601" v="7955" actId="478"/>
          <ac:spMkLst>
            <pc:docMk/>
            <pc:sldMk cId="642852813" sldId="363"/>
            <ac:spMk id="35" creationId="{25280725-B1FF-C78B-7A5D-9000F381FF02}"/>
          </ac:spMkLst>
        </pc:spChg>
        <pc:spChg chg="del">
          <ac:chgData name="Aaron Trevis" userId="928e647fd42d170d" providerId="LiveId" clId="{5E62A554-7F3D-4808-9623-1D1CF9884850}" dt="2026-06-12T09:21:17.601" v="7955" actId="478"/>
          <ac:spMkLst>
            <pc:docMk/>
            <pc:sldMk cId="642852813" sldId="363"/>
            <ac:spMk id="36" creationId="{182A6F30-A98D-AA4B-6D38-F12F52305694}"/>
          </ac:spMkLst>
        </pc:spChg>
        <pc:spChg chg="del">
          <ac:chgData name="Aaron Trevis" userId="928e647fd42d170d" providerId="LiveId" clId="{5E62A554-7F3D-4808-9623-1D1CF9884850}" dt="2026-06-12T09:21:17.601" v="7955" actId="478"/>
          <ac:spMkLst>
            <pc:docMk/>
            <pc:sldMk cId="642852813" sldId="363"/>
            <ac:spMk id="37" creationId="{B1E4133F-2751-3952-C07B-9EBB9CE035BD}"/>
          </ac:spMkLst>
        </pc:spChg>
        <pc:spChg chg="add mod">
          <ac:chgData name="Aaron Trevis" userId="928e647fd42d170d" providerId="LiveId" clId="{5E62A554-7F3D-4808-9623-1D1CF9884850}" dt="2026-06-12T09:49:39.461" v="8452" actId="1076"/>
          <ac:spMkLst>
            <pc:docMk/>
            <pc:sldMk cId="642852813" sldId="363"/>
            <ac:spMk id="41" creationId="{74E9B940-056C-76D6-B07F-89A8A139DD39}"/>
          </ac:spMkLst>
        </pc:spChg>
        <pc:spChg chg="add mod">
          <ac:chgData name="Aaron Trevis" userId="928e647fd42d170d" providerId="LiveId" clId="{5E62A554-7F3D-4808-9623-1D1CF9884850}" dt="2026-06-12T09:50:30.604" v="8479" actId="1076"/>
          <ac:spMkLst>
            <pc:docMk/>
            <pc:sldMk cId="642852813" sldId="363"/>
            <ac:spMk id="42" creationId="{CF48FD2D-BAE4-9AD3-B2ED-FBD0B6206A8E}"/>
          </ac:spMkLst>
        </pc:spChg>
        <pc:spChg chg="add mod">
          <ac:chgData name="Aaron Trevis" userId="928e647fd42d170d" providerId="LiveId" clId="{5E62A554-7F3D-4808-9623-1D1CF9884850}" dt="2026-06-12T09:38:10.621" v="8344" actId="1076"/>
          <ac:spMkLst>
            <pc:docMk/>
            <pc:sldMk cId="642852813" sldId="363"/>
            <ac:spMk id="43" creationId="{5AD4AB94-9DDF-D2FE-9867-1AD010C5440E}"/>
          </ac:spMkLst>
        </pc:spChg>
        <pc:spChg chg="add del mod">
          <ac:chgData name="Aaron Trevis" userId="928e647fd42d170d" providerId="LiveId" clId="{5E62A554-7F3D-4808-9623-1D1CF9884850}" dt="2026-06-12T09:39:50.618" v="8377"/>
          <ac:spMkLst>
            <pc:docMk/>
            <pc:sldMk cId="642852813" sldId="363"/>
            <ac:spMk id="44" creationId="{BA608FB4-774A-98AC-B41E-6D08AF39D7B7}"/>
          </ac:spMkLst>
        </pc:spChg>
        <pc:spChg chg="add mod">
          <ac:chgData name="Aaron Trevis" userId="928e647fd42d170d" providerId="LiveId" clId="{5E62A554-7F3D-4808-9623-1D1CF9884850}" dt="2026-06-12T09:39:49.526" v="8375" actId="1076"/>
          <ac:spMkLst>
            <pc:docMk/>
            <pc:sldMk cId="642852813" sldId="363"/>
            <ac:spMk id="45" creationId="{3EB620B0-AB18-C1D1-F7EB-A0B71FB0C422}"/>
          </ac:spMkLst>
        </pc:spChg>
        <pc:spChg chg="add mod">
          <ac:chgData name="Aaron Trevis" userId="928e647fd42d170d" providerId="LiveId" clId="{5E62A554-7F3D-4808-9623-1D1CF9884850}" dt="2026-06-12T09:42:38.373" v="8413" actId="1076"/>
          <ac:spMkLst>
            <pc:docMk/>
            <pc:sldMk cId="642852813" sldId="363"/>
            <ac:spMk id="46" creationId="{193094F4-B191-1013-A7A7-1E935A17B3FF}"/>
          </ac:spMkLst>
        </pc:spChg>
        <pc:spChg chg="add del mod">
          <ac:chgData name="Aaron Trevis" userId="928e647fd42d170d" providerId="LiveId" clId="{5E62A554-7F3D-4808-9623-1D1CF9884850}" dt="2026-06-12T09:48:50.192" v="8448" actId="478"/>
          <ac:spMkLst>
            <pc:docMk/>
            <pc:sldMk cId="642852813" sldId="363"/>
            <ac:spMk id="47" creationId="{90A6BED1-5F37-6F74-9483-E9CDAAFE8336}"/>
          </ac:spMkLst>
        </pc:spChg>
        <pc:spChg chg="add mod">
          <ac:chgData name="Aaron Trevis" userId="928e647fd42d170d" providerId="LiveId" clId="{5E62A554-7F3D-4808-9623-1D1CF9884850}" dt="2026-06-12T09:48:54.706" v="8449" actId="1076"/>
          <ac:spMkLst>
            <pc:docMk/>
            <pc:sldMk cId="642852813" sldId="363"/>
            <ac:spMk id="48" creationId="{559B49F8-3AB3-E2C8-8B83-5E77984D1DF2}"/>
          </ac:spMkLst>
        </pc:spChg>
        <pc:spChg chg="add del mod">
          <ac:chgData name="Aaron Trevis" userId="928e647fd42d170d" providerId="LiveId" clId="{5E62A554-7F3D-4808-9623-1D1CF9884850}" dt="2026-06-12T09:49:33.201" v="8451" actId="478"/>
          <ac:spMkLst>
            <pc:docMk/>
            <pc:sldMk cId="642852813" sldId="363"/>
            <ac:spMk id="49" creationId="{E8773E36-CEF7-C85A-9F2E-1B2DFA20C6D0}"/>
          </ac:spMkLst>
        </pc:spChg>
        <pc:spChg chg="add mod">
          <ac:chgData name="Aaron Trevis" userId="928e647fd42d170d" providerId="LiveId" clId="{5E62A554-7F3D-4808-9623-1D1CF9884850}" dt="2026-06-12T09:50:25.633" v="8478" actId="1076"/>
          <ac:spMkLst>
            <pc:docMk/>
            <pc:sldMk cId="642852813" sldId="363"/>
            <ac:spMk id="50" creationId="{5D555D2F-4A3D-911E-E229-7ED0FBA1DB6E}"/>
          </ac:spMkLst>
        </pc:spChg>
        <pc:spChg chg="add mod">
          <ac:chgData name="Aaron Trevis" userId="928e647fd42d170d" providerId="LiveId" clId="{5E62A554-7F3D-4808-9623-1D1CF9884850}" dt="2026-06-12T09:52:00.843" v="8510" actId="1076"/>
          <ac:spMkLst>
            <pc:docMk/>
            <pc:sldMk cId="642852813" sldId="363"/>
            <ac:spMk id="51" creationId="{F856B780-B8FF-488B-A0CB-F24F5B74E5F8}"/>
          </ac:spMkLst>
        </pc:spChg>
        <pc:spChg chg="add mod">
          <ac:chgData name="Aaron Trevis" userId="928e647fd42d170d" providerId="LiveId" clId="{5E62A554-7F3D-4808-9623-1D1CF9884850}" dt="2026-06-12T09:53:59.860" v="8543" actId="1076"/>
          <ac:spMkLst>
            <pc:docMk/>
            <pc:sldMk cId="642852813" sldId="363"/>
            <ac:spMk id="52" creationId="{956AE653-A7CB-41FC-3BF6-3D01EAA9A87A}"/>
          </ac:spMkLst>
        </pc:spChg>
        <pc:spChg chg="add mod">
          <ac:chgData name="Aaron Trevis" userId="928e647fd42d170d" providerId="LiveId" clId="{5E62A554-7F3D-4808-9623-1D1CF9884850}" dt="2026-06-12T09:54:32.859" v="8586" actId="1076"/>
          <ac:spMkLst>
            <pc:docMk/>
            <pc:sldMk cId="642852813" sldId="363"/>
            <ac:spMk id="53" creationId="{6AB3C0F4-02AC-3966-1EB9-6A7DDABB17A9}"/>
          </ac:spMkLst>
        </pc:spChg>
        <pc:picChg chg="add mod">
          <ac:chgData name="Aaron Trevis" userId="928e647fd42d170d" providerId="LiveId" clId="{5E62A554-7F3D-4808-9623-1D1CF9884850}" dt="2026-06-12T09:32:59.926" v="8202" actId="1076"/>
          <ac:picMkLst>
            <pc:docMk/>
            <pc:sldMk cId="642852813" sldId="363"/>
            <ac:picMk id="11" creationId="{0FF94F26-E2D8-90D7-4650-4122C1591955}"/>
          </ac:picMkLst>
        </pc:picChg>
        <pc:cxnChg chg="del">
          <ac:chgData name="Aaron Trevis" userId="928e647fd42d170d" providerId="LiveId" clId="{5E62A554-7F3D-4808-9623-1D1CF9884850}" dt="2026-06-12T09:21:28.129" v="7959" actId="478"/>
          <ac:cxnSpMkLst>
            <pc:docMk/>
            <pc:sldMk cId="642852813" sldId="363"/>
            <ac:cxnSpMk id="4" creationId="{E35EC745-8DDF-8193-3996-4E29B255A570}"/>
          </ac:cxnSpMkLst>
        </pc:cxnChg>
        <pc:cxnChg chg="del mod">
          <ac:chgData name="Aaron Trevis" userId="928e647fd42d170d" providerId="LiveId" clId="{5E62A554-7F3D-4808-9623-1D1CF9884850}" dt="2026-06-12T09:21:29.342" v="7960" actId="478"/>
          <ac:cxnSpMkLst>
            <pc:docMk/>
            <pc:sldMk cId="642852813" sldId="363"/>
            <ac:cxnSpMk id="15" creationId="{7629CFFD-B4EB-9320-8F6D-4F5EB8E5314C}"/>
          </ac:cxnSpMkLst>
        </pc:cxnChg>
        <pc:cxnChg chg="del">
          <ac:chgData name="Aaron Trevis" userId="928e647fd42d170d" providerId="LiveId" clId="{5E62A554-7F3D-4808-9623-1D1CF9884850}" dt="2026-06-12T09:21:30.499" v="7961" actId="478"/>
          <ac:cxnSpMkLst>
            <pc:docMk/>
            <pc:sldMk cId="642852813" sldId="363"/>
            <ac:cxnSpMk id="16" creationId="{1D541A4B-1442-05EB-EE74-A156786522D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DEE9C-AB0B-4EDD-9724-7B88AEDEC73E}"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B29474-6C67-40DD-AF82-9760E0E92A0B}" type="slidenum">
              <a:rPr lang="en-GB" smtClean="0"/>
              <a:t>‹#›</a:t>
            </a:fld>
            <a:endParaRPr lang="en-GB"/>
          </a:p>
        </p:txBody>
      </p:sp>
    </p:spTree>
    <p:extLst>
      <p:ext uri="{BB962C8B-B14F-4D97-AF65-F5344CB8AC3E}">
        <p14:creationId xmlns:p14="http://schemas.microsoft.com/office/powerpoint/2010/main" val="1417315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B29474-6C67-40DD-AF82-9760E0E92A0B}" type="slidenum">
              <a:rPr lang="en-GB" smtClean="0"/>
              <a:t>5</a:t>
            </a:fld>
            <a:endParaRPr lang="en-GB"/>
          </a:p>
        </p:txBody>
      </p:sp>
    </p:spTree>
    <p:extLst>
      <p:ext uri="{BB962C8B-B14F-4D97-AF65-F5344CB8AC3E}">
        <p14:creationId xmlns:p14="http://schemas.microsoft.com/office/powerpoint/2010/main" val="476456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B29474-6C67-40DD-AF82-9760E0E92A0B}" type="slidenum">
              <a:rPr lang="en-GB" smtClean="0"/>
              <a:t>7</a:t>
            </a:fld>
            <a:endParaRPr lang="en-GB"/>
          </a:p>
        </p:txBody>
      </p:sp>
    </p:spTree>
    <p:extLst>
      <p:ext uri="{BB962C8B-B14F-4D97-AF65-F5344CB8AC3E}">
        <p14:creationId xmlns:p14="http://schemas.microsoft.com/office/powerpoint/2010/main" val="2918026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B29474-6C67-40DD-AF82-9760E0E92A0B}" type="slidenum">
              <a:rPr lang="en-GB" smtClean="0"/>
              <a:t>8</a:t>
            </a:fld>
            <a:endParaRPr lang="en-GB"/>
          </a:p>
        </p:txBody>
      </p:sp>
    </p:spTree>
    <p:extLst>
      <p:ext uri="{BB962C8B-B14F-4D97-AF65-F5344CB8AC3E}">
        <p14:creationId xmlns:p14="http://schemas.microsoft.com/office/powerpoint/2010/main" val="1593078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1310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06132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935693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7182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7574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988033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978190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49117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88301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338988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25266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08865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38803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63644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860405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127623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956492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5652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C5998CB-538F-45AF-896C-2191D41163B7}" type="datetimeFigureOut">
              <a:rPr lang="en-GB" smtClean="0"/>
              <a:t>12/06/2026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3661446133"/>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jdr.net/wp-content/uploads/2025/11/Vol-1-Issue-3-Whole-Issue.pdf#page=8" TargetMode="External"/><Relationship Id="rId2" Type="http://schemas.openxmlformats.org/officeDocument/2006/relationships/hyperlink" Target="https://www.researchgate.net/profile/Elaheh-Yadegaridehkordi/publication/341190360_COMRAP_2018/links/5eb2ec0b45851523bd4708f1/COMRAP-2018.pdf#page=43" TargetMode="External"/><Relationship Id="rId1" Type="http://schemas.openxmlformats.org/officeDocument/2006/relationships/slideLayout" Target="../slideLayouts/slideLayout2.xml"/><Relationship Id="rId5" Type="http://schemas.openxmlformats.org/officeDocument/2006/relationships/hyperlink" Target="https://papers.ssrn.com/sol3/papers.cfm?abstract_id=3100011" TargetMode="External"/><Relationship Id="rId4" Type="http://schemas.openxmlformats.org/officeDocument/2006/relationships/hyperlink" Target="https://www.bbc.co.uk/news/articles/c8dl3z9878no"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rawpixel.com/search/giving" TargetMode="External"/><Relationship Id="rId2" Type="http://schemas.openxmlformats.org/officeDocument/2006/relationships/image" Target="../media/image7.2"/><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81304"/>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Aaron Trevis</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2529422</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2800" dirty="0">
                <a:latin typeface="Arial" panose="020B0604020202020204" pitchFamily="34" charset="0"/>
                <a:cs typeface="Arial" panose="020B0604020202020204" pitchFamily="34" charset="0"/>
              </a:rPr>
              <a:t>Deji </a:t>
            </a:r>
            <a:r>
              <a:rPr lang="en-GB" sz="2800" dirty="0" err="1">
                <a:latin typeface="Arial" panose="020B0604020202020204" pitchFamily="34" charset="0"/>
                <a:cs typeface="Arial" panose="020B0604020202020204" pitchFamily="34" charset="0"/>
              </a:rPr>
              <a:t>Olagboye</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310684" y="895337"/>
            <a:ext cx="11102197" cy="54518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lnSpc>
                <a:spcPct val="120000"/>
              </a:lnSpc>
              <a:buNone/>
            </a:pPr>
            <a:r>
              <a:rPr lang="en-GB" dirty="0">
                <a:solidFill>
                  <a:schemeClr val="tx1"/>
                </a:solidFill>
                <a:latin typeface="Arial" panose="020B0604020202020204" pitchFamily="34" charset="0"/>
                <a:cs typeface="Arial" panose="020B0604020202020204" pitchFamily="34" charset="0"/>
              </a:rPr>
              <a:t>Good morning…my name is Aaron Trevis, and I will be presenting a case study on Basil’s bakery.</a:t>
            </a:r>
          </a:p>
          <a:p>
            <a:pPr marL="0" indent="0">
              <a:lnSpc>
                <a:spcPct val="120000"/>
              </a:lnSpc>
              <a:buNone/>
            </a:pPr>
            <a:endParaRPr lang="en-GB" sz="900" dirty="0">
              <a:solidFill>
                <a:schemeClr val="tx1"/>
              </a:solidFill>
              <a:latin typeface="Arial" panose="020B0604020202020204" pitchFamily="34" charset="0"/>
              <a:cs typeface="Arial" panose="020B0604020202020204" pitchFamily="34" charset="0"/>
            </a:endParaRPr>
          </a:p>
          <a:p>
            <a:pPr marL="0" indent="0">
              <a:lnSpc>
                <a:spcPct val="120000"/>
              </a:lnSpc>
              <a:buNone/>
            </a:pPr>
            <a:r>
              <a:rPr lang="en-GB" dirty="0">
                <a:solidFill>
                  <a:schemeClr val="tx1"/>
                </a:solidFill>
                <a:latin typeface="Arial" panose="020B0604020202020204" pitchFamily="34" charset="0"/>
                <a:cs typeface="Arial" panose="020B0604020202020204" pitchFamily="34" charset="0"/>
              </a:rPr>
              <a:t>In my presentation I will:</a:t>
            </a:r>
          </a:p>
          <a:p>
            <a:pPr lvl="1">
              <a:lnSpc>
                <a:spcPct val="120000"/>
              </a:lnSpc>
            </a:pPr>
            <a:r>
              <a:rPr lang="en-GB" dirty="0">
                <a:solidFill>
                  <a:schemeClr val="tx1"/>
                </a:solidFill>
                <a:latin typeface="Arial" panose="020B0604020202020204" pitchFamily="34" charset="0"/>
                <a:cs typeface="Arial" panose="020B0604020202020204" pitchFamily="34" charset="0"/>
              </a:rPr>
              <a:t>Provide an overview of Basil’s Bakery, the nature and scope of the problems they are encountering.</a:t>
            </a:r>
          </a:p>
          <a:p>
            <a:pPr lvl="1">
              <a:lnSpc>
                <a:spcPct val="120000"/>
              </a:lnSpc>
            </a:pPr>
            <a:r>
              <a:rPr lang="en-GB" dirty="0">
                <a:solidFill>
                  <a:schemeClr val="tx1"/>
                </a:solidFill>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solidFill>
                  <a:schemeClr val="tx1"/>
                </a:solidFill>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solidFill>
                  <a:schemeClr val="tx1"/>
                </a:solidFill>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4" name="Rectangle 3">
            <a:extLst>
              <a:ext uri="{FF2B5EF4-FFF2-40B4-BE49-F238E27FC236}">
                <a16:creationId xmlns:a16="http://schemas.microsoft.com/office/drawing/2014/main" id="{B5D3DDD9-568D-8757-8C08-B2D97676CEBB}"/>
              </a:ext>
            </a:extLst>
          </p:cNvPr>
          <p:cNvSpPr/>
          <p:nvPr/>
        </p:nvSpPr>
        <p:spPr>
          <a:xfrm>
            <a:off x="779119" y="-27993"/>
            <a:ext cx="10969670"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AN ANALYIS ON: BASIL’S BAKERY</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7" name="Picture 6" descr="Café owner holding a cake in kitchen">
            <a:extLst>
              <a:ext uri="{FF2B5EF4-FFF2-40B4-BE49-F238E27FC236}">
                <a16:creationId xmlns:a16="http://schemas.microsoft.com/office/drawing/2014/main" id="{033D7430-F5B7-91DE-890C-71059D3B7F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0392" y="3930263"/>
            <a:ext cx="4391608" cy="2927738"/>
          </a:xfrm>
          <a:prstGeom prst="rect">
            <a:avLst/>
          </a:prstGeom>
        </p:spPr>
      </p:pic>
    </p:spTree>
    <p:extLst>
      <p:ext uri="{BB962C8B-B14F-4D97-AF65-F5344CB8AC3E}">
        <p14:creationId xmlns:p14="http://schemas.microsoft.com/office/powerpoint/2010/main" val="332102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arn(inVertical)">
                                      <p:cBhvr>
                                        <p:cTn id="21" dur="500"/>
                                        <p:tgtEl>
                                          <p:spTgt spid="3">
                                            <p:txEl>
                                              <p:pRg st="5" end="5"/>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arn(inVertical)">
                                      <p:cBhvr>
                                        <p:cTn id="24" dur="500"/>
                                        <p:tgtEl>
                                          <p:spTgt spid="3">
                                            <p:txEl>
                                              <p:pRg st="6" end="6"/>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arn(inVertic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31860" y="0"/>
            <a:ext cx="11179834" cy="1325563"/>
          </a:xfrm>
        </p:spPr>
        <p:txBody>
          <a:bodyPr>
            <a:normAutofit/>
          </a:bodyPr>
          <a:lstStyle/>
          <a:p>
            <a:pPr algn="ctr"/>
            <a:br>
              <a:rPr lang="en-GB" sz="3200" b="1"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66637" y="1378418"/>
            <a:ext cx="10515600" cy="3531379"/>
          </a:xfrm>
        </p:spPr>
        <p:txBody>
          <a:bodyPr>
            <a:normAutofit/>
          </a:bodyPr>
          <a:lstStyle/>
          <a:p>
            <a:pPr marL="0" indent="0">
              <a:buNone/>
            </a:pPr>
            <a:r>
              <a:rPr lang="en-GB" dirty="0">
                <a:solidFill>
                  <a:schemeClr val="tx1"/>
                </a:solidFill>
              </a:rPr>
              <a:t>Basil’s bakery is a small independently owned business opened in 2015 within a retail park in Coventry.  </a:t>
            </a:r>
          </a:p>
          <a:p>
            <a:pPr marL="0" indent="0">
              <a:buNone/>
            </a:pPr>
            <a:r>
              <a:rPr lang="en-GB" dirty="0">
                <a:solidFill>
                  <a:schemeClr val="tx1"/>
                </a:solidFill>
              </a:rPr>
              <a:t>Basil is a highly regarded and accomplished artisan baker who takes pride in using only high quality organic ingredients for his modern, creative cakes, bread and pastries.</a:t>
            </a:r>
          </a:p>
          <a:p>
            <a:pPr marL="0" indent="0">
              <a:buNone/>
            </a:pPr>
            <a:r>
              <a:rPr lang="en-GB" dirty="0">
                <a:solidFill>
                  <a:schemeClr val="tx1"/>
                </a:solidFill>
              </a:rPr>
              <a:t> Both shoppers and retail staff from other businesses within the retail park appreciate the high quality and wide variety of goods. The shop is also frequented by office and warehouse workers from the neighbouring industrial site.</a:t>
            </a:r>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5" name="Picture 4" descr="A display of stack of bread">
            <a:extLst>
              <a:ext uri="{FF2B5EF4-FFF2-40B4-BE49-F238E27FC236}">
                <a16:creationId xmlns:a16="http://schemas.microsoft.com/office/drawing/2014/main" id="{185BB65E-C18F-1A12-FFE2-DB93EE91D4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8931" y="4327896"/>
            <a:ext cx="3953069" cy="2530104"/>
          </a:xfrm>
          <a:prstGeom prst="rect">
            <a:avLst/>
          </a:prstGeom>
        </p:spPr>
      </p:pic>
      <p:sp>
        <p:nvSpPr>
          <p:cNvPr id="7" name="Rectangle 6">
            <a:extLst>
              <a:ext uri="{FF2B5EF4-FFF2-40B4-BE49-F238E27FC236}">
                <a16:creationId xmlns:a16="http://schemas.microsoft.com/office/drawing/2014/main" id="{977D88A6-E2A8-A996-832C-45B91EC132E9}"/>
              </a:ext>
            </a:extLst>
          </p:cNvPr>
          <p:cNvSpPr/>
          <p:nvPr/>
        </p:nvSpPr>
        <p:spPr>
          <a:xfrm>
            <a:off x="755180" y="201116"/>
            <a:ext cx="10177787"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 Overview Of Basil’s Bakery</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0276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0D69C43-5ED5-65DA-43DF-E77E23713A79}"/>
              </a:ext>
            </a:extLst>
          </p:cNvPr>
          <p:cNvSpPr/>
          <p:nvPr/>
        </p:nvSpPr>
        <p:spPr>
          <a:xfrm>
            <a:off x="-1" y="102637"/>
            <a:ext cx="9660367" cy="923330"/>
          </a:xfrm>
          <a:prstGeom prst="rect">
            <a:avLst/>
          </a:prstGeom>
          <a:noFill/>
        </p:spPr>
        <p:txBody>
          <a:bodyPr wrap="squar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Problems They’re Facing…</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2" name="TextBox 1">
            <a:extLst>
              <a:ext uri="{FF2B5EF4-FFF2-40B4-BE49-F238E27FC236}">
                <a16:creationId xmlns:a16="http://schemas.microsoft.com/office/drawing/2014/main" id="{AE9C5A51-A0C5-8EEF-9860-D24469B696D1}"/>
              </a:ext>
            </a:extLst>
          </p:cNvPr>
          <p:cNvSpPr txBox="1"/>
          <p:nvPr/>
        </p:nvSpPr>
        <p:spPr>
          <a:xfrm>
            <a:off x="5766992" y="3668955"/>
            <a:ext cx="6176865" cy="3693319"/>
          </a:xfrm>
          <a:prstGeom prst="rect">
            <a:avLst/>
          </a:prstGeom>
          <a:noFill/>
        </p:spPr>
        <p:txBody>
          <a:bodyPr wrap="square" rtlCol="0">
            <a:spAutoFit/>
          </a:bodyPr>
          <a:lstStyle/>
          <a:p>
            <a:pPr marL="285750" indent="-285750">
              <a:buFont typeface="Arial" panose="020B0604020202020204" pitchFamily="34" charset="0"/>
              <a:buChar char="•"/>
            </a:pPr>
            <a:r>
              <a:rPr lang="en-GB" dirty="0"/>
              <a:t>Reduction in sales and footfall since covid restrictions began.</a:t>
            </a:r>
          </a:p>
          <a:p>
            <a:pPr marL="285750" indent="-285750">
              <a:buFont typeface="Arial" panose="020B0604020202020204" pitchFamily="34" charset="0"/>
              <a:buChar char="•"/>
            </a:pPr>
            <a:r>
              <a:rPr lang="en-GB" dirty="0"/>
              <a:t>Society is becoming more health conscious and eating habits are changing.(Crew, 2026)</a:t>
            </a:r>
          </a:p>
          <a:p>
            <a:pPr marL="285750" indent="-285750">
              <a:buFont typeface="Arial" panose="020B0604020202020204" pitchFamily="34" charset="0"/>
              <a:buChar char="•"/>
            </a:pPr>
            <a:r>
              <a:rPr lang="en-GB" dirty="0"/>
              <a:t>Revenue never returned to pre lockdown levels, averaging 25% less.</a:t>
            </a:r>
          </a:p>
          <a:p>
            <a:pPr marL="285750" indent="-285750">
              <a:buFont typeface="Arial" panose="020B0604020202020204" pitchFamily="34" charset="0"/>
              <a:buChar char="•"/>
            </a:pPr>
            <a:r>
              <a:rPr lang="en-GB" dirty="0"/>
              <a:t>The retail park is quieter, with shops closing, which means less customers and staff visiting.</a:t>
            </a:r>
          </a:p>
          <a:p>
            <a:pPr marL="285750" indent="-285750">
              <a:buFont typeface="Arial" panose="020B0604020202020204" pitchFamily="34" charset="0"/>
              <a:buChar char="•"/>
            </a:pPr>
            <a:r>
              <a:rPr lang="en-GB" dirty="0"/>
              <a:t>People in the office spaces over the road are working from home more often. </a:t>
            </a:r>
          </a:p>
          <a:p>
            <a:pPr marL="285750" indent="-285750">
              <a:buFont typeface="Arial" panose="020B0604020202020204" pitchFamily="34" charset="0"/>
              <a:buChar char="•"/>
            </a:pPr>
            <a:r>
              <a:rPr lang="en-GB" dirty="0"/>
              <a:t>Bills are increasing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2D3865D4-98D2-C4E1-EA1B-36B538E80CAC}"/>
              </a:ext>
            </a:extLst>
          </p:cNvPr>
          <p:cNvSpPr txBox="1"/>
          <p:nvPr/>
        </p:nvSpPr>
        <p:spPr>
          <a:xfrm>
            <a:off x="508233" y="4672776"/>
            <a:ext cx="4721290" cy="3693319"/>
          </a:xfrm>
          <a:prstGeom prst="rect">
            <a:avLst/>
          </a:prstGeom>
          <a:noFill/>
        </p:spPr>
        <p:txBody>
          <a:bodyPr wrap="square" rtlCol="0">
            <a:spAutoFit/>
          </a:bodyPr>
          <a:lstStyle/>
          <a:p>
            <a:pPr marL="285750" indent="-285750">
              <a:buFont typeface="Arial" panose="020B0604020202020204" pitchFamily="34" charset="0"/>
              <a:buChar char="•"/>
            </a:pPr>
            <a:r>
              <a:rPr lang="en-GB" dirty="0"/>
              <a:t>The business has no online presence; no website.</a:t>
            </a:r>
          </a:p>
          <a:p>
            <a:pPr marL="285750" indent="-285750">
              <a:buFont typeface="Arial" panose="020B0604020202020204" pitchFamily="34" charset="0"/>
              <a:buChar char="•"/>
            </a:pPr>
            <a:r>
              <a:rPr lang="en-GB" dirty="0"/>
              <a:t>No option of a delivery service, Basil is needed to bake the products on site.</a:t>
            </a:r>
          </a:p>
          <a:p>
            <a:pPr marL="285750" indent="-285750">
              <a:buFont typeface="Arial" panose="020B0604020202020204" pitchFamily="34" charset="0"/>
              <a:buChar char="•"/>
            </a:pPr>
            <a:r>
              <a:rPr lang="en-GB" dirty="0"/>
              <a:t>Customers have requested a pre order system, but Basil is often too busy to answer the phone.</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8" name="Rectangle 7">
            <a:extLst>
              <a:ext uri="{FF2B5EF4-FFF2-40B4-BE49-F238E27FC236}">
                <a16:creationId xmlns:a16="http://schemas.microsoft.com/office/drawing/2014/main" id="{BD07E01E-F1FA-EDAA-D3A8-06444049033D}"/>
              </a:ext>
            </a:extLst>
          </p:cNvPr>
          <p:cNvSpPr/>
          <p:nvPr/>
        </p:nvSpPr>
        <p:spPr>
          <a:xfrm>
            <a:off x="6865724" y="2345516"/>
            <a:ext cx="3694922" cy="1323439"/>
          </a:xfrm>
          <a:prstGeom prst="rect">
            <a:avLst/>
          </a:prstGeom>
          <a:noFill/>
        </p:spPr>
        <p:txBody>
          <a:bodyPr wrap="square" lIns="91440" tIns="45720" rIns="91440" bIns="45720">
            <a:spAutoFit/>
          </a:bodyPr>
          <a:lstStyle/>
          <a:p>
            <a:pPr algn="ctr"/>
            <a:r>
              <a:rPr lang="en-US" sz="4000" b="0" u="sng" cap="none" spc="0" dirty="0">
                <a:ln w="0"/>
                <a:solidFill>
                  <a:schemeClr val="accent5"/>
                </a:solidFill>
                <a:effectLst>
                  <a:outerShdw blurRad="38100" dist="19050" dir="2700000" algn="tl" rotWithShape="0">
                    <a:schemeClr val="dk1">
                      <a:alpha val="40000"/>
                    </a:schemeClr>
                  </a:outerShdw>
                </a:effectLst>
              </a:rPr>
              <a:t>The External Factors</a:t>
            </a:r>
          </a:p>
        </p:txBody>
      </p:sp>
      <p:sp>
        <p:nvSpPr>
          <p:cNvPr id="9" name="Rectangle 8">
            <a:extLst>
              <a:ext uri="{FF2B5EF4-FFF2-40B4-BE49-F238E27FC236}">
                <a16:creationId xmlns:a16="http://schemas.microsoft.com/office/drawing/2014/main" id="{EC87D7D6-1048-DC7E-E285-970DBB5CB5A9}"/>
              </a:ext>
            </a:extLst>
          </p:cNvPr>
          <p:cNvSpPr/>
          <p:nvPr/>
        </p:nvSpPr>
        <p:spPr>
          <a:xfrm>
            <a:off x="1072735" y="3215110"/>
            <a:ext cx="3592286" cy="1323439"/>
          </a:xfrm>
          <a:prstGeom prst="rect">
            <a:avLst/>
          </a:prstGeom>
          <a:noFill/>
        </p:spPr>
        <p:txBody>
          <a:bodyPr wrap="square" lIns="91440" tIns="45720" rIns="91440" bIns="45720">
            <a:spAutoFit/>
          </a:bodyPr>
          <a:lstStyle/>
          <a:p>
            <a:pPr algn="ctr"/>
            <a:r>
              <a:rPr lang="en-US" sz="4000" b="0" u="sng" cap="none" spc="0" dirty="0">
                <a:ln w="0"/>
                <a:solidFill>
                  <a:schemeClr val="accent5"/>
                </a:solidFill>
                <a:effectLst>
                  <a:outerShdw blurRad="38100" dist="19050" dir="2700000" algn="tl" rotWithShape="0">
                    <a:schemeClr val="dk1">
                      <a:alpha val="40000"/>
                    </a:schemeClr>
                  </a:outerShdw>
                </a:effectLst>
              </a:rPr>
              <a:t>The Internal Factors</a:t>
            </a:r>
          </a:p>
        </p:txBody>
      </p:sp>
      <p:sp>
        <p:nvSpPr>
          <p:cNvPr id="3" name="TextBox 2">
            <a:extLst>
              <a:ext uri="{FF2B5EF4-FFF2-40B4-BE49-F238E27FC236}">
                <a16:creationId xmlns:a16="http://schemas.microsoft.com/office/drawing/2014/main" id="{5D31668C-939A-8B89-97CE-CE55C2F08213}"/>
              </a:ext>
            </a:extLst>
          </p:cNvPr>
          <p:cNvSpPr txBox="1"/>
          <p:nvPr/>
        </p:nvSpPr>
        <p:spPr>
          <a:xfrm>
            <a:off x="508233" y="1335708"/>
            <a:ext cx="5409007" cy="1569660"/>
          </a:xfrm>
          <a:prstGeom prst="rect">
            <a:avLst/>
          </a:prstGeom>
          <a:noFill/>
        </p:spPr>
        <p:txBody>
          <a:bodyPr wrap="square" rtlCol="0">
            <a:spAutoFit/>
          </a:bodyPr>
          <a:lstStyle/>
          <a:p>
            <a:r>
              <a:rPr lang="en-GB" sz="2400" dirty="0"/>
              <a:t>The main problem they’re facing is the revenue loss post covid. There may be multiple factors related, these may include;</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42A18A-CB75-66DA-D7E6-FACAF36554F5}"/>
              </a:ext>
            </a:extLst>
          </p:cNvPr>
          <p:cNvSpPr/>
          <p:nvPr/>
        </p:nvSpPr>
        <p:spPr>
          <a:xfrm>
            <a:off x="-76167" y="0"/>
            <a:ext cx="812434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What is PESTLE Analysis?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5" name="TextBox 4">
            <a:extLst>
              <a:ext uri="{FF2B5EF4-FFF2-40B4-BE49-F238E27FC236}">
                <a16:creationId xmlns:a16="http://schemas.microsoft.com/office/drawing/2014/main" id="{692DF202-6E72-3A95-4685-FD893E37CF55}"/>
              </a:ext>
            </a:extLst>
          </p:cNvPr>
          <p:cNvSpPr txBox="1"/>
          <p:nvPr/>
        </p:nvSpPr>
        <p:spPr>
          <a:xfrm>
            <a:off x="234779" y="1528135"/>
            <a:ext cx="6531781" cy="7294305"/>
          </a:xfrm>
          <a:prstGeom prst="rect">
            <a:avLst/>
          </a:prstGeom>
          <a:noFill/>
        </p:spPr>
        <p:txBody>
          <a:bodyPr wrap="square" rtlCol="0">
            <a:spAutoFit/>
          </a:bodyPr>
          <a:lstStyle/>
          <a:p>
            <a:pPr marL="285750" indent="-285750">
              <a:buFont typeface="Wingdings" panose="05000000000000000000" pitchFamily="2" charset="2"/>
              <a:buChar char="q"/>
            </a:pPr>
            <a:r>
              <a:rPr lang="en-GB" dirty="0"/>
              <a:t>A tool used by businesses to help evaluate </a:t>
            </a:r>
            <a:r>
              <a:rPr lang="en-GB" dirty="0">
                <a:solidFill>
                  <a:srgbClr val="FFC000"/>
                </a:solidFill>
              </a:rPr>
              <a:t>external </a:t>
            </a:r>
            <a:r>
              <a:rPr lang="en-GB" dirty="0"/>
              <a:t>factors </a:t>
            </a:r>
          </a:p>
          <a:p>
            <a:pPr marL="285750" indent="-285750">
              <a:buFont typeface="Wingdings" panose="05000000000000000000" pitchFamily="2" charset="2"/>
              <a:buChar char="q"/>
            </a:pPr>
            <a:r>
              <a:rPr lang="en-GB" dirty="0"/>
              <a:t>It’s used to help gain a better understanding of potential issues or opportunities</a:t>
            </a:r>
          </a:p>
          <a:p>
            <a:pPr marL="285750" indent="-285750">
              <a:buFont typeface="Wingdings" panose="05000000000000000000" pitchFamily="2" charset="2"/>
              <a:buChar char="q"/>
            </a:pPr>
            <a:r>
              <a:rPr lang="en-GB" dirty="0"/>
              <a:t>Assessing this environment provides insight into next steps and positive/negative implications. (Yusop, 2018) </a:t>
            </a:r>
          </a:p>
          <a:p>
            <a:pPr marL="285750" indent="-285750">
              <a:buFont typeface="Wingdings" panose="05000000000000000000" pitchFamily="2" charset="2"/>
              <a:buChar char="q"/>
            </a:pPr>
            <a:r>
              <a:rPr lang="en-GB" dirty="0"/>
              <a:t>It’s typically used when entering a new market, launching a new product or service, or simply to assess risks and future trends.</a:t>
            </a:r>
          </a:p>
          <a:p>
            <a:pPr marL="285750" indent="-285750">
              <a:buFont typeface="Wingdings" panose="05000000000000000000" pitchFamily="2" charset="2"/>
              <a:buChar char="q"/>
            </a:pPr>
            <a:r>
              <a:rPr lang="en-GB" dirty="0"/>
              <a:t>These six factors have an enormous impact on opportunities and risks of a business. It is useful to understand how these factors may affect the company’s ability to generate profit, noticing key trends early, allowing you to plan proactively (Buye, 2021)</a:t>
            </a:r>
          </a:p>
          <a:p>
            <a:pPr marL="285750" indent="-285750">
              <a:buFont typeface="Wingdings" panose="05000000000000000000" pitchFamily="2" charset="2"/>
              <a:buChar char="q"/>
            </a:pPr>
            <a:r>
              <a:rPr lang="en-GB" dirty="0"/>
              <a:t>The potential drawbacks of this framework; It can oversimplify complex issues and can be based on assumptions. Also does not consider all </a:t>
            </a:r>
            <a:r>
              <a:rPr lang="en-GB" dirty="0">
                <a:solidFill>
                  <a:srgbClr val="FFC000"/>
                </a:solidFill>
              </a:rPr>
              <a:t>internal</a:t>
            </a:r>
            <a:r>
              <a:rPr lang="en-GB" dirty="0"/>
              <a:t> factors or which factors are more important. </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p:txBody>
      </p:sp>
      <p:pic>
        <p:nvPicPr>
          <p:cNvPr id="10" name="Picture 9">
            <a:extLst>
              <a:ext uri="{FF2B5EF4-FFF2-40B4-BE49-F238E27FC236}">
                <a16:creationId xmlns:a16="http://schemas.microsoft.com/office/drawing/2014/main" id="{080759B4-2582-2C4F-DF0C-214331083C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4442" y="0"/>
            <a:ext cx="3517557" cy="4604801"/>
          </a:xfrm>
          <a:prstGeom prst="rect">
            <a:avLst/>
          </a:prstGeom>
        </p:spPr>
      </p:pic>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2316479"/>
            <a:ext cx="10827392" cy="3713509"/>
          </a:xfrm>
        </p:spPr>
        <p:txBody>
          <a:bodyPr>
            <a:normAutofit/>
          </a:bodyPr>
          <a:lstStyle/>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806407399"/>
              </p:ext>
            </p:extLst>
          </p:nvPr>
        </p:nvGraphicFramePr>
        <p:xfrm>
          <a:off x="570543" y="2020253"/>
          <a:ext cx="10827391" cy="3657600"/>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Government regulations</a:t>
                      </a:r>
                    </a:p>
                    <a:p>
                      <a:pPr marL="285750" indent="-285750">
                        <a:buFont typeface="Wingdings" panose="05000000000000000000" pitchFamily="2" charset="2"/>
                        <a:buChar char="§"/>
                      </a:pPr>
                      <a:r>
                        <a:rPr lang="en-GB" sz="1400" b="1" dirty="0"/>
                        <a:t>Covid restrictions</a:t>
                      </a:r>
                    </a:p>
                  </a:txBody>
                  <a:tcPr>
                    <a:solidFill>
                      <a:srgbClr val="C00000"/>
                    </a:solidFill>
                  </a:tcPr>
                </a:tc>
                <a:tc>
                  <a:txBody>
                    <a:bodyPr/>
                    <a:lstStyle/>
                    <a:p>
                      <a:pPr marL="285750" indent="-285750">
                        <a:buFont typeface="Arial" panose="020B0604020202020204" pitchFamily="34" charset="0"/>
                        <a:buChar char="•"/>
                      </a:pPr>
                      <a:r>
                        <a:rPr lang="en-GB" sz="1400" b="1" dirty="0"/>
                        <a:t>Bills are rising</a:t>
                      </a:r>
                    </a:p>
                    <a:p>
                      <a:pPr marL="285750" indent="-285750">
                        <a:buFont typeface="Arial" panose="020B0604020202020204" pitchFamily="34" charset="0"/>
                        <a:buChar char="•"/>
                      </a:pPr>
                      <a:r>
                        <a:rPr lang="en-GB" sz="1400" b="1" dirty="0"/>
                        <a:t>Spending habits are changing</a:t>
                      </a:r>
                    </a:p>
                    <a:p>
                      <a:pPr marL="0" indent="0">
                        <a:buFont typeface="Wingdings" panose="05000000000000000000" pitchFamily="2" charset="2"/>
                        <a:buNone/>
                      </a:pPr>
                      <a:endParaRPr lang="en-GB" sz="1400" b="1" dirty="0"/>
                    </a:p>
                  </a:txBody>
                  <a:tcPr>
                    <a:solidFill>
                      <a:srgbClr val="FFC000"/>
                    </a:solidFill>
                  </a:tcPr>
                </a:tc>
                <a:tc>
                  <a:txBody>
                    <a:bodyPr/>
                    <a:lstStyle/>
                    <a:p>
                      <a:pPr marL="285750" indent="-285750">
                        <a:buFont typeface="Wingdings" panose="05000000000000000000" pitchFamily="2" charset="2"/>
                        <a:buChar char="§"/>
                      </a:pPr>
                      <a:r>
                        <a:rPr lang="en-GB" sz="1400" b="1" dirty="0"/>
                        <a:t>People work from home more often and shopping habits have changed</a:t>
                      </a:r>
                    </a:p>
                    <a:p>
                      <a:pPr marL="285750" indent="-285750">
                        <a:buFont typeface="Wingdings" panose="05000000000000000000" pitchFamily="2" charset="2"/>
                        <a:buChar char="§"/>
                      </a:pPr>
                      <a:r>
                        <a:rPr lang="en-GB" sz="1400" b="1" dirty="0"/>
                        <a:t>Healthier options are becoming more popular</a:t>
                      </a:r>
                    </a:p>
                  </a:txBody>
                  <a:tcPr>
                    <a:solidFill>
                      <a:srgbClr val="FFFF00"/>
                    </a:solidFill>
                  </a:tcPr>
                </a:tc>
                <a:tc>
                  <a:txBody>
                    <a:bodyPr/>
                    <a:lstStyle/>
                    <a:p>
                      <a:pPr marL="285750" indent="-285750">
                        <a:buFont typeface="Wingdings" panose="05000000000000000000" pitchFamily="2" charset="2"/>
                        <a:buChar char="§"/>
                      </a:pPr>
                      <a:r>
                        <a:rPr lang="en-GB" sz="1400" b="1" dirty="0"/>
                        <a:t>Rise in delivery apps</a:t>
                      </a:r>
                    </a:p>
                    <a:p>
                      <a:pPr marL="285750" indent="-285750">
                        <a:buFont typeface="Wingdings" panose="05000000000000000000" pitchFamily="2" charset="2"/>
                        <a:buChar char="§"/>
                      </a:pPr>
                      <a:r>
                        <a:rPr lang="en-GB" sz="1400" b="1" dirty="0"/>
                        <a:t>Lack of website, social media</a:t>
                      </a:r>
                    </a:p>
                  </a:txBody>
                  <a:tcPr>
                    <a:solidFill>
                      <a:srgbClr val="00B050"/>
                    </a:solidFill>
                  </a:tcPr>
                </a:tc>
                <a:tc>
                  <a:txBody>
                    <a:bodyPr/>
                    <a:lstStyle/>
                    <a:p>
                      <a:pPr marL="285750" indent="-285750">
                        <a:buFont typeface="Wingdings" panose="05000000000000000000" pitchFamily="2" charset="2"/>
                        <a:buChar char="§"/>
                      </a:pPr>
                      <a:r>
                        <a:rPr lang="en-GB" sz="1400" b="1" dirty="0"/>
                        <a:t>Fast changing laws around covid</a:t>
                      </a:r>
                    </a:p>
                    <a:p>
                      <a:pPr marL="285750" indent="-285750">
                        <a:buFont typeface="Wingdings" panose="05000000000000000000" pitchFamily="2" charset="2"/>
                        <a:buChar char="§"/>
                      </a:pPr>
                      <a:r>
                        <a:rPr lang="en-GB" sz="1400" b="1" dirty="0"/>
                        <a:t>Health and safety procedures</a:t>
                      </a:r>
                    </a:p>
                  </a:txBody>
                  <a:tcPr>
                    <a:solidFill>
                      <a:srgbClr val="0070C0"/>
                    </a:solidFill>
                  </a:tcPr>
                </a:tc>
                <a:tc>
                  <a:txBody>
                    <a:bodyPr/>
                    <a:lstStyle/>
                    <a:p>
                      <a:pPr marL="285750" indent="-285750">
                        <a:buFont typeface="Arial" panose="020B0604020202020204" pitchFamily="34" charset="0"/>
                        <a:buChar char="•"/>
                      </a:pPr>
                      <a:r>
                        <a:rPr lang="en-GB" sz="1400" b="1" dirty="0">
                          <a:solidFill>
                            <a:schemeClr val="tx1"/>
                          </a:solidFill>
                        </a:rPr>
                        <a:t>Sourcing issues and the price rise of organic ingredients</a:t>
                      </a:r>
                    </a:p>
                    <a:p>
                      <a:pPr marL="285750" indent="-285750">
                        <a:buFont typeface="Arial" panose="020B0604020202020204" pitchFamily="34" charset="0"/>
                        <a:buChar char="•"/>
                      </a:pPr>
                      <a:endParaRPr lang="en-GB" sz="1400" b="1" dirty="0">
                        <a:solidFill>
                          <a:schemeClr val="tx1"/>
                        </a:solidFill>
                      </a:endParaRPr>
                    </a:p>
                    <a:p>
                      <a:pPr marL="285750" indent="-285750">
                        <a:buFont typeface="Arial" panose="020B0604020202020204" pitchFamily="34" charset="0"/>
                        <a:buChar char="•"/>
                      </a:pPr>
                      <a:endParaRPr lang="en-GB" sz="1400" b="1" dirty="0">
                        <a:solidFill>
                          <a:schemeClr val="tx1"/>
                        </a:solidFill>
                      </a:endParaRPr>
                    </a:p>
                    <a:p>
                      <a:endParaRPr lang="en-GB" sz="1400" b="1" dirty="0"/>
                    </a:p>
                  </a:txBody>
                  <a:tcPr>
                    <a:solidFill>
                      <a:srgbClr val="002060"/>
                    </a:solidFill>
                  </a:tcPr>
                </a:tc>
                <a:extLst>
                  <a:ext uri="{0D108BD9-81ED-4DB2-BD59-A6C34878D82A}">
                    <a16:rowId xmlns:a16="http://schemas.microsoft.com/office/drawing/2014/main" val="654891230"/>
                  </a:ext>
                </a:extLst>
              </a:tr>
            </a:tbl>
          </a:graphicData>
        </a:graphic>
      </p:graphicFrame>
      <p:sp>
        <p:nvSpPr>
          <p:cNvPr id="4" name="Rectangle 3">
            <a:extLst>
              <a:ext uri="{FF2B5EF4-FFF2-40B4-BE49-F238E27FC236}">
                <a16:creationId xmlns:a16="http://schemas.microsoft.com/office/drawing/2014/main" id="{30533870-7C4F-4D09-1BE0-DFDB82FFC49C}"/>
              </a:ext>
            </a:extLst>
          </p:cNvPr>
          <p:cNvSpPr/>
          <p:nvPr/>
        </p:nvSpPr>
        <p:spPr>
          <a:xfrm>
            <a:off x="2615314" y="311078"/>
            <a:ext cx="5173211"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	PESTLE Analysis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a:extLst>
              <a:ext uri="{FF2B5EF4-FFF2-40B4-BE49-F238E27FC236}">
                <a16:creationId xmlns:a16="http://schemas.microsoft.com/office/drawing/2014/main" id="{FA67540E-6A38-50CF-2FF9-E785E39DC52C}"/>
              </a:ext>
            </a:extLst>
          </p:cNvPr>
          <p:cNvSpPr txBox="1"/>
          <p:nvPr/>
        </p:nvSpPr>
        <p:spPr>
          <a:xfrm>
            <a:off x="497840" y="5999507"/>
            <a:ext cx="2895600" cy="646331"/>
          </a:xfrm>
          <a:prstGeom prst="rect">
            <a:avLst/>
          </a:prstGeom>
          <a:noFill/>
        </p:spPr>
        <p:txBody>
          <a:bodyPr wrap="square" rtlCol="0">
            <a:spAutoFit/>
          </a:bodyPr>
          <a:lstStyle/>
          <a:p>
            <a:r>
              <a:rPr lang="en-GB" dirty="0"/>
              <a:t>(Karadzhov and </a:t>
            </a:r>
            <a:r>
              <a:rPr lang="en-GB" dirty="0" err="1"/>
              <a:t>Patarchanova</a:t>
            </a:r>
            <a:r>
              <a:rPr lang="en-GB" dirty="0"/>
              <a:t>, 2025)</a:t>
            </a:r>
          </a:p>
        </p:txBody>
      </p:sp>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0" y="1757025"/>
            <a:ext cx="5665076" cy="4685816"/>
          </a:xfrm>
        </p:spPr>
        <p:txBody>
          <a:bodyPr>
            <a:normAutofit fontScale="55000" lnSpcReduction="20000"/>
          </a:bodyPr>
          <a:lstStyle/>
          <a:p>
            <a:pPr marL="0" indent="0">
              <a:lnSpc>
                <a:spcPct val="100000"/>
              </a:lnSpc>
              <a:buNone/>
            </a:pPr>
            <a:endParaRPr lang="en-GB" dirty="0">
              <a:solidFill>
                <a:schemeClr val="tx1"/>
              </a:solidFill>
              <a:latin typeface="Arial" panose="020B0604020202020204" pitchFamily="34" charset="0"/>
              <a:cs typeface="Arial" panose="020B0604020202020204" pitchFamily="34" charset="0"/>
            </a:endParaRPr>
          </a:p>
          <a:p>
            <a:pPr lvl="1">
              <a:lnSpc>
                <a:spcPct val="100000"/>
              </a:lnSpc>
            </a:pPr>
            <a:r>
              <a:rPr lang="en-GB" sz="2800" dirty="0">
                <a:solidFill>
                  <a:schemeClr val="tx1"/>
                </a:solidFill>
                <a:latin typeface="Arial" panose="020B0604020202020204" pitchFamily="34" charset="0"/>
                <a:cs typeface="Arial" panose="020B0604020202020204" pitchFamily="34" charset="0"/>
              </a:rPr>
              <a:t>Also known as an Ishikawa diagram is a tool used to help identify and organise potential causes and subsequent effects of a problem. (Sakdiyah Et al, 2022)  </a:t>
            </a:r>
          </a:p>
          <a:p>
            <a:pPr lvl="1">
              <a:lnSpc>
                <a:spcPct val="100000"/>
              </a:lnSpc>
            </a:pPr>
            <a:r>
              <a:rPr lang="en-GB" sz="2800" dirty="0">
                <a:solidFill>
                  <a:schemeClr val="tx1"/>
                </a:solidFill>
                <a:latin typeface="Arial" panose="020B0604020202020204" pitchFamily="34" charset="0"/>
                <a:cs typeface="Arial" panose="020B0604020202020204" pitchFamily="34" charset="0"/>
              </a:rPr>
              <a:t>It encourages creative thought and helps display issues in a clearer way </a:t>
            </a:r>
          </a:p>
          <a:p>
            <a:pPr lvl="1">
              <a:lnSpc>
                <a:spcPct val="100000"/>
              </a:lnSpc>
            </a:pPr>
            <a:r>
              <a:rPr lang="en-GB" sz="2800" dirty="0">
                <a:solidFill>
                  <a:schemeClr val="tx1"/>
                </a:solidFill>
                <a:latin typeface="Arial" panose="020B0604020202020204" pitchFamily="34" charset="0"/>
                <a:cs typeface="Arial" panose="020B0604020202020204" pitchFamily="34" charset="0"/>
              </a:rPr>
              <a:t>It is created by first identifying a problem, then organising relevant categories such as people, environment, methods, etc. Each category is further broken down into more specific factors that could show the cause/effect (Mario Coccia, 2018)</a:t>
            </a:r>
          </a:p>
          <a:p>
            <a:pPr lvl="1">
              <a:lnSpc>
                <a:spcPct val="100000"/>
              </a:lnSpc>
            </a:pPr>
            <a:r>
              <a:rPr lang="en-GB" sz="2800" dirty="0">
                <a:solidFill>
                  <a:schemeClr val="tx1"/>
                </a:solidFill>
                <a:latin typeface="Arial" panose="020B0604020202020204" pitchFamily="34" charset="0"/>
                <a:cs typeface="Arial" panose="020B0604020202020204" pitchFamily="34" charset="0"/>
              </a:rPr>
              <a:t>A benefit of this framework is it allows you to break down problems and their causes in a way that is easier to understand. </a:t>
            </a:r>
          </a:p>
          <a:p>
            <a:pPr lvl="1">
              <a:lnSpc>
                <a:spcPct val="100000"/>
              </a:lnSpc>
            </a:pPr>
            <a:r>
              <a:rPr lang="en-GB" sz="2800" dirty="0">
                <a:solidFill>
                  <a:schemeClr val="tx1"/>
                </a:solidFill>
                <a:latin typeface="Arial" panose="020B0604020202020204" pitchFamily="34" charset="0"/>
                <a:cs typeface="Arial" panose="020B0604020202020204" pitchFamily="34" charset="0"/>
              </a:rPr>
              <a:t>However, there are some drawbacks. It encourages brainstorming, some ideas which are not rooted in evidence. It may contain too many irrelevant factors and their  may be subjective bias in the brainstorming session. (Ilie G. and. Ciocoiu C.N., 2010)</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endParaRPr lang="en-GB" sz="2800" dirty="0">
              <a:solidFill>
                <a:srgbClr val="FF000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0B94829-5744-9742-1663-9B1CF702B9D6}"/>
              </a:ext>
            </a:extLst>
          </p:cNvPr>
          <p:cNvSpPr/>
          <p:nvPr/>
        </p:nvSpPr>
        <p:spPr>
          <a:xfrm>
            <a:off x="-109278" y="-71120"/>
            <a:ext cx="12453678" cy="1754326"/>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The Cause And Effect Model (Fishbone Diagram) </a:t>
            </a:r>
          </a:p>
        </p:txBody>
      </p:sp>
      <p:pic>
        <p:nvPicPr>
          <p:cNvPr id="5" name="Picture 4">
            <a:extLst>
              <a:ext uri="{FF2B5EF4-FFF2-40B4-BE49-F238E27FC236}">
                <a16:creationId xmlns:a16="http://schemas.microsoft.com/office/drawing/2014/main" id="{D143621F-3BD2-B8C5-E015-D7A4630FFF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324336"/>
            <a:ext cx="5791200" cy="3403801"/>
          </a:xfrm>
          <a:prstGeom prst="rect">
            <a:avLst/>
          </a:prstGeom>
        </p:spPr>
      </p:pic>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 name="Picture Placeholder 1">
            <a:extLst>
              <a:ext uri="{FF2B5EF4-FFF2-40B4-BE49-F238E27FC236}">
                <a16:creationId xmlns:a16="http://schemas.microsoft.com/office/drawing/2014/main" id="{4123C5DD-9135-EA5A-0C12-57ABF0012AEF}"/>
              </a:ext>
            </a:extLst>
          </p:cNvPr>
          <p:cNvSpPr/>
          <p:nvPr/>
        </p:nvSpPr>
        <p:spPr>
          <a:xfrm>
            <a:off x="303277" y="1180609"/>
            <a:ext cx="11585447" cy="4496781"/>
          </a:xfrm>
          <a:prstGeom prst="rect">
            <a:avLst/>
          </a:prstGeom>
          <a:ln w="38100">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FF94F26-E2D8-90D7-4650-4122C1591955}"/>
              </a:ext>
            </a:extLst>
          </p:cNvPr>
          <p:cNvPicPr>
            <a:picLocks noChangeAspect="1"/>
          </p:cNvPicPr>
          <p:nvPr/>
        </p:nvPicPr>
        <p:blipFill>
          <a:blip r:embed="rId3"/>
          <a:stretch>
            <a:fillRect/>
          </a:stretch>
        </p:blipFill>
        <p:spPr>
          <a:xfrm>
            <a:off x="240065" y="660400"/>
            <a:ext cx="11873202" cy="4662341"/>
          </a:xfrm>
          <a:prstGeom prst="rect">
            <a:avLst/>
          </a:prstGeom>
        </p:spPr>
      </p:pic>
      <p:sp>
        <p:nvSpPr>
          <p:cNvPr id="18" name="TextBox 17">
            <a:extLst>
              <a:ext uri="{FF2B5EF4-FFF2-40B4-BE49-F238E27FC236}">
                <a16:creationId xmlns:a16="http://schemas.microsoft.com/office/drawing/2014/main" id="{61DBBA9E-389C-9B16-6B0F-DC406626D20E}"/>
              </a:ext>
            </a:extLst>
          </p:cNvPr>
          <p:cNvSpPr txBox="1"/>
          <p:nvPr/>
        </p:nvSpPr>
        <p:spPr>
          <a:xfrm>
            <a:off x="2367280" y="5852160"/>
            <a:ext cx="2956560" cy="646331"/>
          </a:xfrm>
          <a:prstGeom prst="rect">
            <a:avLst/>
          </a:prstGeom>
          <a:noFill/>
        </p:spPr>
        <p:txBody>
          <a:bodyPr wrap="square" rtlCol="0">
            <a:spAutoFit/>
          </a:bodyPr>
          <a:lstStyle/>
          <a:p>
            <a:r>
              <a:rPr lang="en-GB" dirty="0">
                <a:solidFill>
                  <a:schemeClr val="bg1"/>
                </a:solidFill>
              </a:rPr>
              <a:t>(Shinde, </a:t>
            </a:r>
            <a:r>
              <a:rPr lang="en-GB" dirty="0" err="1">
                <a:solidFill>
                  <a:schemeClr val="bg1"/>
                </a:solidFill>
              </a:rPr>
              <a:t>Ahirrao</a:t>
            </a:r>
            <a:r>
              <a:rPr lang="en-GB" dirty="0">
                <a:solidFill>
                  <a:schemeClr val="bg1"/>
                </a:solidFill>
              </a:rPr>
              <a:t> and Prasad, 2018)</a:t>
            </a:r>
          </a:p>
        </p:txBody>
      </p:sp>
      <p:sp>
        <p:nvSpPr>
          <p:cNvPr id="19" name="TextBox 18">
            <a:extLst>
              <a:ext uri="{FF2B5EF4-FFF2-40B4-BE49-F238E27FC236}">
                <a16:creationId xmlns:a16="http://schemas.microsoft.com/office/drawing/2014/main" id="{5BA9AAFB-0D09-29F8-EF57-729E10A54979}"/>
              </a:ext>
            </a:extLst>
          </p:cNvPr>
          <p:cNvSpPr txBox="1"/>
          <p:nvPr/>
        </p:nvSpPr>
        <p:spPr>
          <a:xfrm>
            <a:off x="10655114" y="2894349"/>
            <a:ext cx="2167127" cy="276999"/>
          </a:xfrm>
          <a:prstGeom prst="rect">
            <a:avLst/>
          </a:prstGeom>
          <a:noFill/>
        </p:spPr>
        <p:txBody>
          <a:bodyPr wrap="square" rtlCol="0">
            <a:spAutoFit/>
          </a:bodyPr>
          <a:lstStyle/>
          <a:p>
            <a:r>
              <a:rPr lang="en-GB" sz="1200" b="1" dirty="0">
                <a:solidFill>
                  <a:schemeClr val="bg1"/>
                </a:solidFill>
              </a:rPr>
              <a:t>Revenue loss</a:t>
            </a:r>
          </a:p>
        </p:txBody>
      </p:sp>
      <p:sp>
        <p:nvSpPr>
          <p:cNvPr id="20" name="TextBox 19">
            <a:extLst>
              <a:ext uri="{FF2B5EF4-FFF2-40B4-BE49-F238E27FC236}">
                <a16:creationId xmlns:a16="http://schemas.microsoft.com/office/drawing/2014/main" id="{8DB46E7C-56C6-2E4E-7914-0DA2010B2B7A}"/>
              </a:ext>
            </a:extLst>
          </p:cNvPr>
          <p:cNvSpPr txBox="1"/>
          <p:nvPr/>
        </p:nvSpPr>
        <p:spPr>
          <a:xfrm>
            <a:off x="6847840" y="1869693"/>
            <a:ext cx="1838960" cy="307777"/>
          </a:xfrm>
          <a:prstGeom prst="rect">
            <a:avLst/>
          </a:prstGeom>
          <a:noFill/>
        </p:spPr>
        <p:txBody>
          <a:bodyPr wrap="square" rtlCol="0">
            <a:spAutoFit/>
          </a:bodyPr>
          <a:lstStyle/>
          <a:p>
            <a:r>
              <a:rPr lang="en-GB" sz="1400" b="1" dirty="0">
                <a:solidFill>
                  <a:schemeClr val="bg1"/>
                </a:solidFill>
              </a:rPr>
              <a:t>Overworked staff</a:t>
            </a:r>
          </a:p>
        </p:txBody>
      </p:sp>
      <p:sp>
        <p:nvSpPr>
          <p:cNvPr id="21" name="TextBox 20">
            <a:extLst>
              <a:ext uri="{FF2B5EF4-FFF2-40B4-BE49-F238E27FC236}">
                <a16:creationId xmlns:a16="http://schemas.microsoft.com/office/drawing/2014/main" id="{A85B87A6-C68F-9740-CD54-6EAA6A8432D2}"/>
              </a:ext>
            </a:extLst>
          </p:cNvPr>
          <p:cNvSpPr txBox="1"/>
          <p:nvPr/>
        </p:nvSpPr>
        <p:spPr>
          <a:xfrm>
            <a:off x="6847840" y="2489575"/>
            <a:ext cx="1838960" cy="307777"/>
          </a:xfrm>
          <a:prstGeom prst="rect">
            <a:avLst/>
          </a:prstGeom>
          <a:noFill/>
        </p:spPr>
        <p:txBody>
          <a:bodyPr wrap="square" rtlCol="0">
            <a:spAutoFit/>
          </a:bodyPr>
          <a:lstStyle/>
          <a:p>
            <a:r>
              <a:rPr lang="en-GB" sz="1400" b="1" dirty="0">
                <a:solidFill>
                  <a:schemeClr val="bg1"/>
                </a:solidFill>
              </a:rPr>
              <a:t>Lack of staff</a:t>
            </a:r>
          </a:p>
        </p:txBody>
      </p:sp>
      <p:sp>
        <p:nvSpPr>
          <p:cNvPr id="41" name="TextBox 40">
            <a:extLst>
              <a:ext uri="{FF2B5EF4-FFF2-40B4-BE49-F238E27FC236}">
                <a16:creationId xmlns:a16="http://schemas.microsoft.com/office/drawing/2014/main" id="{74E9B940-056C-76D6-B07F-89A8A139DD39}"/>
              </a:ext>
            </a:extLst>
          </p:cNvPr>
          <p:cNvSpPr txBox="1"/>
          <p:nvPr/>
        </p:nvSpPr>
        <p:spPr>
          <a:xfrm>
            <a:off x="849772" y="3533228"/>
            <a:ext cx="3149600" cy="276999"/>
          </a:xfrm>
          <a:prstGeom prst="rect">
            <a:avLst/>
          </a:prstGeom>
          <a:noFill/>
        </p:spPr>
        <p:txBody>
          <a:bodyPr wrap="square" rtlCol="0">
            <a:spAutoFit/>
          </a:bodyPr>
          <a:lstStyle/>
          <a:p>
            <a:r>
              <a:rPr lang="en-GB" sz="1200" b="1" dirty="0">
                <a:solidFill>
                  <a:schemeClr val="bg1"/>
                </a:solidFill>
              </a:rPr>
              <a:t>Rising costs of organic food</a:t>
            </a:r>
          </a:p>
        </p:txBody>
      </p:sp>
      <p:sp>
        <p:nvSpPr>
          <p:cNvPr id="42" name="TextBox 41">
            <a:extLst>
              <a:ext uri="{FF2B5EF4-FFF2-40B4-BE49-F238E27FC236}">
                <a16:creationId xmlns:a16="http://schemas.microsoft.com/office/drawing/2014/main" id="{CF48FD2D-BAE4-9AD3-B2ED-FBD0B6206A8E}"/>
              </a:ext>
            </a:extLst>
          </p:cNvPr>
          <p:cNvSpPr txBox="1"/>
          <p:nvPr/>
        </p:nvSpPr>
        <p:spPr>
          <a:xfrm>
            <a:off x="826429" y="4121706"/>
            <a:ext cx="3901440" cy="276999"/>
          </a:xfrm>
          <a:prstGeom prst="rect">
            <a:avLst/>
          </a:prstGeom>
          <a:noFill/>
        </p:spPr>
        <p:txBody>
          <a:bodyPr wrap="square" rtlCol="0">
            <a:spAutoFit/>
          </a:bodyPr>
          <a:lstStyle/>
          <a:p>
            <a:r>
              <a:rPr lang="en-GB" sz="1200" b="1" dirty="0">
                <a:solidFill>
                  <a:schemeClr val="bg1"/>
                </a:solidFill>
              </a:rPr>
              <a:t>Rising bills due to war</a:t>
            </a:r>
          </a:p>
        </p:txBody>
      </p:sp>
      <p:sp>
        <p:nvSpPr>
          <p:cNvPr id="43" name="TextBox 42">
            <a:extLst>
              <a:ext uri="{FF2B5EF4-FFF2-40B4-BE49-F238E27FC236}">
                <a16:creationId xmlns:a16="http://schemas.microsoft.com/office/drawing/2014/main" id="{5AD4AB94-9DDF-D2FE-9867-1AD010C5440E}"/>
              </a:ext>
            </a:extLst>
          </p:cNvPr>
          <p:cNvSpPr txBox="1"/>
          <p:nvPr/>
        </p:nvSpPr>
        <p:spPr>
          <a:xfrm>
            <a:off x="3845560" y="1862212"/>
            <a:ext cx="2956560" cy="276999"/>
          </a:xfrm>
          <a:prstGeom prst="rect">
            <a:avLst/>
          </a:prstGeom>
          <a:noFill/>
        </p:spPr>
        <p:txBody>
          <a:bodyPr wrap="square" rtlCol="0">
            <a:spAutoFit/>
          </a:bodyPr>
          <a:lstStyle/>
          <a:p>
            <a:r>
              <a:rPr lang="en-GB" sz="1200" b="1" dirty="0">
                <a:solidFill>
                  <a:schemeClr val="bg1"/>
                </a:solidFill>
              </a:rPr>
              <a:t>No website/social media</a:t>
            </a:r>
          </a:p>
        </p:txBody>
      </p:sp>
      <p:sp>
        <p:nvSpPr>
          <p:cNvPr id="45" name="TextBox 44">
            <a:extLst>
              <a:ext uri="{FF2B5EF4-FFF2-40B4-BE49-F238E27FC236}">
                <a16:creationId xmlns:a16="http://schemas.microsoft.com/office/drawing/2014/main" id="{3EB620B0-AB18-C1D1-F7EB-A0B71FB0C422}"/>
              </a:ext>
            </a:extLst>
          </p:cNvPr>
          <p:cNvSpPr txBox="1"/>
          <p:nvPr/>
        </p:nvSpPr>
        <p:spPr>
          <a:xfrm>
            <a:off x="3845560" y="2504963"/>
            <a:ext cx="2621882" cy="276999"/>
          </a:xfrm>
          <a:prstGeom prst="rect">
            <a:avLst/>
          </a:prstGeom>
          <a:noFill/>
        </p:spPr>
        <p:txBody>
          <a:bodyPr wrap="square" rtlCol="0">
            <a:spAutoFit/>
          </a:bodyPr>
          <a:lstStyle/>
          <a:p>
            <a:r>
              <a:rPr lang="en-GB" sz="1200" b="1" dirty="0">
                <a:solidFill>
                  <a:schemeClr val="bg1"/>
                </a:solidFill>
              </a:rPr>
              <a:t>No ordering system</a:t>
            </a:r>
          </a:p>
        </p:txBody>
      </p:sp>
      <p:sp>
        <p:nvSpPr>
          <p:cNvPr id="46" name="TextBox 45">
            <a:extLst>
              <a:ext uri="{FF2B5EF4-FFF2-40B4-BE49-F238E27FC236}">
                <a16:creationId xmlns:a16="http://schemas.microsoft.com/office/drawing/2014/main" id="{193094F4-B191-1013-A7A7-1E935A17B3FF}"/>
              </a:ext>
            </a:extLst>
          </p:cNvPr>
          <p:cNvSpPr txBox="1"/>
          <p:nvPr/>
        </p:nvSpPr>
        <p:spPr>
          <a:xfrm>
            <a:off x="3845560" y="3494403"/>
            <a:ext cx="2540000" cy="276999"/>
          </a:xfrm>
          <a:prstGeom prst="rect">
            <a:avLst/>
          </a:prstGeom>
          <a:noFill/>
        </p:spPr>
        <p:txBody>
          <a:bodyPr wrap="square" rtlCol="0">
            <a:spAutoFit/>
          </a:bodyPr>
          <a:lstStyle/>
          <a:p>
            <a:r>
              <a:rPr lang="en-GB" sz="1200" b="1" dirty="0">
                <a:solidFill>
                  <a:schemeClr val="bg1"/>
                </a:solidFill>
              </a:rPr>
              <a:t>Lack of streamlining </a:t>
            </a:r>
          </a:p>
        </p:txBody>
      </p:sp>
      <p:sp>
        <p:nvSpPr>
          <p:cNvPr id="48" name="TextBox 47">
            <a:extLst>
              <a:ext uri="{FF2B5EF4-FFF2-40B4-BE49-F238E27FC236}">
                <a16:creationId xmlns:a16="http://schemas.microsoft.com/office/drawing/2014/main" id="{559B49F8-3AB3-E2C8-8B83-5E77984D1DF2}"/>
              </a:ext>
            </a:extLst>
          </p:cNvPr>
          <p:cNvSpPr txBox="1"/>
          <p:nvPr/>
        </p:nvSpPr>
        <p:spPr>
          <a:xfrm>
            <a:off x="3845560" y="4153111"/>
            <a:ext cx="2625758" cy="276999"/>
          </a:xfrm>
          <a:prstGeom prst="rect">
            <a:avLst/>
          </a:prstGeom>
          <a:noFill/>
        </p:spPr>
        <p:txBody>
          <a:bodyPr wrap="square" rtlCol="0">
            <a:spAutoFit/>
          </a:bodyPr>
          <a:lstStyle/>
          <a:p>
            <a:r>
              <a:rPr lang="en-GB" sz="1200" b="1" dirty="0">
                <a:solidFill>
                  <a:schemeClr val="bg1"/>
                </a:solidFill>
              </a:rPr>
              <a:t>Lack of data measurement </a:t>
            </a:r>
          </a:p>
        </p:txBody>
      </p:sp>
      <p:sp>
        <p:nvSpPr>
          <p:cNvPr id="50" name="TextBox 49">
            <a:extLst>
              <a:ext uri="{FF2B5EF4-FFF2-40B4-BE49-F238E27FC236}">
                <a16:creationId xmlns:a16="http://schemas.microsoft.com/office/drawing/2014/main" id="{5D555D2F-4A3D-911E-E229-7ED0FBA1DB6E}"/>
              </a:ext>
            </a:extLst>
          </p:cNvPr>
          <p:cNvSpPr txBox="1"/>
          <p:nvPr/>
        </p:nvSpPr>
        <p:spPr>
          <a:xfrm>
            <a:off x="6802120" y="3515352"/>
            <a:ext cx="2887794" cy="276999"/>
          </a:xfrm>
          <a:prstGeom prst="rect">
            <a:avLst/>
          </a:prstGeom>
          <a:noFill/>
        </p:spPr>
        <p:txBody>
          <a:bodyPr wrap="square" rtlCol="0">
            <a:spAutoFit/>
          </a:bodyPr>
          <a:lstStyle/>
          <a:p>
            <a:r>
              <a:rPr lang="en-GB" sz="1200" b="1" dirty="0">
                <a:solidFill>
                  <a:schemeClr val="bg1"/>
                </a:solidFill>
              </a:rPr>
              <a:t>Covid regulations</a:t>
            </a:r>
          </a:p>
        </p:txBody>
      </p:sp>
      <p:sp>
        <p:nvSpPr>
          <p:cNvPr id="51" name="TextBox 50">
            <a:extLst>
              <a:ext uri="{FF2B5EF4-FFF2-40B4-BE49-F238E27FC236}">
                <a16:creationId xmlns:a16="http://schemas.microsoft.com/office/drawing/2014/main" id="{F856B780-B8FF-488B-A0CB-F24F5B74E5F8}"/>
              </a:ext>
            </a:extLst>
          </p:cNvPr>
          <p:cNvSpPr txBox="1"/>
          <p:nvPr/>
        </p:nvSpPr>
        <p:spPr>
          <a:xfrm>
            <a:off x="6802120" y="4121706"/>
            <a:ext cx="2377440" cy="276999"/>
          </a:xfrm>
          <a:prstGeom prst="rect">
            <a:avLst/>
          </a:prstGeom>
          <a:noFill/>
        </p:spPr>
        <p:txBody>
          <a:bodyPr wrap="square" rtlCol="0">
            <a:spAutoFit/>
          </a:bodyPr>
          <a:lstStyle/>
          <a:p>
            <a:r>
              <a:rPr lang="en-GB" sz="1200" b="1" dirty="0">
                <a:solidFill>
                  <a:schemeClr val="bg1"/>
                </a:solidFill>
              </a:rPr>
              <a:t>changing eating habits </a:t>
            </a:r>
            <a:endParaRPr lang="en-GB" dirty="0"/>
          </a:p>
        </p:txBody>
      </p:sp>
      <p:sp>
        <p:nvSpPr>
          <p:cNvPr id="52" name="TextBox 51">
            <a:extLst>
              <a:ext uri="{FF2B5EF4-FFF2-40B4-BE49-F238E27FC236}">
                <a16:creationId xmlns:a16="http://schemas.microsoft.com/office/drawing/2014/main" id="{956AE653-A7CB-41FC-3BF6-3D01EAA9A87A}"/>
              </a:ext>
            </a:extLst>
          </p:cNvPr>
          <p:cNvSpPr txBox="1"/>
          <p:nvPr/>
        </p:nvSpPr>
        <p:spPr>
          <a:xfrm>
            <a:off x="819352" y="1850481"/>
            <a:ext cx="2510134" cy="276999"/>
          </a:xfrm>
          <a:prstGeom prst="rect">
            <a:avLst/>
          </a:prstGeom>
          <a:noFill/>
        </p:spPr>
        <p:txBody>
          <a:bodyPr wrap="square" rtlCol="0">
            <a:spAutoFit/>
          </a:bodyPr>
          <a:lstStyle/>
          <a:p>
            <a:r>
              <a:rPr lang="en-GB" sz="1200" b="1" dirty="0">
                <a:solidFill>
                  <a:schemeClr val="bg1"/>
                </a:solidFill>
              </a:rPr>
              <a:t>One method of ordering</a:t>
            </a:r>
          </a:p>
        </p:txBody>
      </p:sp>
      <p:sp>
        <p:nvSpPr>
          <p:cNvPr id="53" name="TextBox 52">
            <a:extLst>
              <a:ext uri="{FF2B5EF4-FFF2-40B4-BE49-F238E27FC236}">
                <a16:creationId xmlns:a16="http://schemas.microsoft.com/office/drawing/2014/main" id="{6AB3C0F4-02AC-3966-1EB9-6A7DDABB17A9}"/>
              </a:ext>
            </a:extLst>
          </p:cNvPr>
          <p:cNvSpPr txBox="1"/>
          <p:nvPr/>
        </p:nvSpPr>
        <p:spPr>
          <a:xfrm>
            <a:off x="826429" y="2469493"/>
            <a:ext cx="2733040" cy="276999"/>
          </a:xfrm>
          <a:prstGeom prst="rect">
            <a:avLst/>
          </a:prstGeom>
          <a:noFill/>
        </p:spPr>
        <p:txBody>
          <a:bodyPr wrap="square" rtlCol="0">
            <a:spAutoFit/>
          </a:bodyPr>
          <a:lstStyle/>
          <a:p>
            <a:r>
              <a:rPr lang="en-GB" sz="1200" b="1" dirty="0">
                <a:solidFill>
                  <a:schemeClr val="bg1"/>
                </a:solidFill>
              </a:rPr>
              <a:t>No phone calls for pre ordering </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27469" y="1603057"/>
            <a:ext cx="10515600" cy="4351338"/>
          </a:xfrm>
        </p:spPr>
        <p:txBody>
          <a:bodyPr>
            <a:normAutofit fontScale="85000" lnSpcReduction="20000"/>
          </a:bodyPr>
          <a:lstStyle/>
          <a:p>
            <a:pPr marL="0" indent="0">
              <a:buNone/>
            </a:pPr>
            <a:endParaRPr lang="en-GB" dirty="0">
              <a:solidFill>
                <a:schemeClr val="tx1"/>
              </a:solidFill>
              <a:latin typeface="Arial" panose="020B0604020202020204" pitchFamily="34" charset="0"/>
              <a:cs typeface="Arial" panose="020B0604020202020204" pitchFamily="34" charset="0"/>
            </a:endParaRPr>
          </a:p>
          <a:p>
            <a:endParaRPr lang="en-GB" sz="1000"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1</a:t>
            </a:r>
            <a:r>
              <a:rPr lang="en-GB" sz="2400" dirty="0">
                <a:solidFill>
                  <a:schemeClr val="tx1"/>
                </a:solidFill>
                <a:latin typeface="Arial" panose="020B0604020202020204" pitchFamily="34" charset="0"/>
                <a:cs typeface="Arial" panose="020B0604020202020204" pitchFamily="34" charset="0"/>
              </a:rPr>
              <a:t>: The key issue is stagnation of sales and lack of footfall after covid lockdown.</a:t>
            </a:r>
          </a:p>
          <a:p>
            <a:endParaRPr lang="en-GB"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2</a:t>
            </a:r>
            <a:r>
              <a:rPr lang="en-GB" sz="2400" dirty="0">
                <a:solidFill>
                  <a:schemeClr val="tx1"/>
                </a:solidFill>
                <a:latin typeface="Arial" panose="020B0604020202020204" pitchFamily="34" charset="0"/>
                <a:cs typeface="Arial" panose="020B0604020202020204" pitchFamily="34" charset="0"/>
              </a:rPr>
              <a:t>: There are multiple internal and external factors contributing to this.</a:t>
            </a:r>
          </a:p>
          <a:p>
            <a:endParaRPr lang="en-GB"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3</a:t>
            </a:r>
            <a:r>
              <a:rPr lang="en-GB" sz="2400" dirty="0">
                <a:solidFill>
                  <a:schemeClr val="tx1"/>
                </a:solidFill>
                <a:latin typeface="Arial" panose="020B0604020202020204" pitchFamily="34" charset="0"/>
                <a:cs typeface="Arial" panose="020B0604020202020204" pitchFamily="34" charset="0"/>
              </a:rPr>
              <a:t>: A PESTEL analysis can be a useful tool for identifying  external factors but is limited for finding internal issues.</a:t>
            </a:r>
          </a:p>
          <a:p>
            <a:pPr marL="0" indent="0">
              <a:buNone/>
            </a:pPr>
            <a:endParaRPr lang="en-GB"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4</a:t>
            </a:r>
            <a:r>
              <a:rPr lang="en-GB" sz="2400" dirty="0">
                <a:solidFill>
                  <a:schemeClr val="tx1"/>
                </a:solidFill>
                <a:latin typeface="Arial" panose="020B0604020202020204" pitchFamily="34" charset="0"/>
                <a:cs typeface="Arial" panose="020B0604020202020204" pitchFamily="34" charset="0"/>
              </a:rPr>
              <a:t>: A cause and effect model (fishbone diagram) is a tool used to identify multiple factors, can be more in depth but some ideas may be rooted more in opinion than fact.</a:t>
            </a:r>
          </a:p>
        </p:txBody>
      </p:sp>
      <p:sp>
        <p:nvSpPr>
          <p:cNvPr id="4" name="Rectangle 3">
            <a:extLst>
              <a:ext uri="{FF2B5EF4-FFF2-40B4-BE49-F238E27FC236}">
                <a16:creationId xmlns:a16="http://schemas.microsoft.com/office/drawing/2014/main" id="{3D0C75C7-AA94-6E2C-95C6-576FF43EE605}"/>
              </a:ext>
            </a:extLst>
          </p:cNvPr>
          <p:cNvSpPr/>
          <p:nvPr/>
        </p:nvSpPr>
        <p:spPr>
          <a:xfrm>
            <a:off x="627469" y="132694"/>
            <a:ext cx="5956211"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Final Summary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00617" y="1497171"/>
            <a:ext cx="11190766" cy="5360829"/>
          </a:xfrm>
        </p:spPr>
        <p:txBody>
          <a:bodyPr>
            <a:normAutofit fontScale="62500" lnSpcReduction="20000"/>
          </a:bodyPr>
          <a:lstStyle/>
          <a:p>
            <a:pPr marL="0" indent="0">
              <a:buNone/>
            </a:pPr>
            <a:r>
              <a:rPr lang="en-GB" dirty="0">
                <a:solidFill>
                  <a:schemeClr val="tx1"/>
                </a:solidFill>
              </a:rPr>
              <a:t>1.  Yusop, Z.B.M. (2018). </a:t>
            </a:r>
            <a:r>
              <a:rPr lang="en-GB" i="1" dirty="0">
                <a:solidFill>
                  <a:schemeClr val="tx1"/>
                </a:solidFill>
              </a:rPr>
              <a:t>Pestel Analysis</a:t>
            </a:r>
            <a:r>
              <a:rPr lang="en-GB" dirty="0">
                <a:solidFill>
                  <a:schemeClr val="tx1"/>
                </a:solidFill>
              </a:rPr>
              <a:t>. [online] pp.34–39. Available at: </a:t>
            </a:r>
            <a:r>
              <a:rPr lang="en-GB" dirty="0">
                <a:solidFill>
                  <a:schemeClr val="tx1"/>
                </a:solidFill>
                <a:hlinkClick r:id="rId2">
                  <a:extLst>
                    <a:ext uri="{A12FA001-AC4F-418D-AE19-62706E023703}">
                      <ahyp:hlinkClr xmlns:ahyp="http://schemas.microsoft.com/office/drawing/2018/hyperlinkcolor" val="tx"/>
                    </a:ext>
                  </a:extLst>
                </a:hlinkClick>
              </a:rPr>
              <a:t>https://www.researchgate.net/profile/Elaheh-Yadegaridehkordi/publication/341190360_COMRAP_2018/links/5eb2ec0b45851523bd4708f1/COMRAP-2018.pdf#page=43</a:t>
            </a:r>
            <a:r>
              <a:rPr lang="en-GB" dirty="0">
                <a:solidFill>
                  <a:schemeClr val="tx1"/>
                </a:solidFill>
              </a:rPr>
              <a:t>.</a:t>
            </a:r>
          </a:p>
          <a:p>
            <a:pPr marL="0" indent="0">
              <a:buNone/>
            </a:pPr>
            <a:r>
              <a:rPr lang="en-GB" dirty="0">
                <a:solidFill>
                  <a:schemeClr val="tx1"/>
                </a:solidFill>
              </a:rPr>
              <a:t> 2. Buye, Ronald. "Critical examination of the PESTLE Analysis Model." Action Research for Development: Research Gate (2021).</a:t>
            </a:r>
          </a:p>
          <a:p>
            <a:pPr marL="0" indent="0">
              <a:buNone/>
            </a:pPr>
            <a:r>
              <a:rPr lang="en-GB" dirty="0">
                <a:solidFill>
                  <a:schemeClr val="tx1"/>
                </a:solidFill>
              </a:rPr>
              <a:t>3. Karadzhov, V. and </a:t>
            </a:r>
            <a:r>
              <a:rPr lang="en-GB" dirty="0" err="1">
                <a:solidFill>
                  <a:schemeClr val="tx1"/>
                </a:solidFill>
              </a:rPr>
              <a:t>Patarchanova</a:t>
            </a:r>
            <a:r>
              <a:rPr lang="en-GB" dirty="0">
                <a:solidFill>
                  <a:schemeClr val="tx1"/>
                </a:solidFill>
              </a:rPr>
              <a:t>, E. (2025). </a:t>
            </a:r>
            <a:r>
              <a:rPr lang="en-GB" i="1" dirty="0">
                <a:solidFill>
                  <a:schemeClr val="tx1"/>
                </a:solidFill>
              </a:rPr>
              <a:t>International Journal Of Digital Research</a:t>
            </a:r>
            <a:r>
              <a:rPr lang="en-GB" dirty="0">
                <a:solidFill>
                  <a:schemeClr val="tx1"/>
                </a:solidFill>
              </a:rPr>
              <a:t>. [online] p.8. Available at: </a:t>
            </a:r>
            <a:r>
              <a:rPr lang="en-GB" dirty="0">
                <a:solidFill>
                  <a:schemeClr val="tx1"/>
                </a:solidFill>
                <a:hlinkClick r:id="rId3">
                  <a:extLst>
                    <a:ext uri="{A12FA001-AC4F-418D-AE19-62706E023703}">
                      <ahyp:hlinkClr xmlns:ahyp="http://schemas.microsoft.com/office/drawing/2018/hyperlinkcolor" val="tx"/>
                    </a:ext>
                  </a:extLst>
                </a:hlinkClick>
              </a:rPr>
              <a:t>https://ijdr.net/wp-content/uploads/2025/11/Vol-1-Issue-3-Whole-Issue.pdf#page=8</a:t>
            </a:r>
            <a:r>
              <a:rPr lang="en-GB" dirty="0">
                <a:solidFill>
                  <a:schemeClr val="tx1"/>
                </a:solidFill>
              </a:rPr>
              <a:t>.</a:t>
            </a:r>
          </a:p>
          <a:p>
            <a:pPr marL="0" indent="0">
              <a:buNone/>
            </a:pPr>
            <a:r>
              <a:rPr lang="en-GB" dirty="0">
                <a:solidFill>
                  <a:schemeClr val="tx1"/>
                </a:solidFill>
              </a:rPr>
              <a:t> 4. Crew, J. (2026). Less bread and WFH Fridays – what Pret boss knows about our habits. </a:t>
            </a:r>
            <a:r>
              <a:rPr lang="en-GB" i="1" dirty="0">
                <a:solidFill>
                  <a:schemeClr val="tx1"/>
                </a:solidFill>
              </a:rPr>
              <a:t>BBC News</a:t>
            </a:r>
            <a:r>
              <a:rPr lang="en-GB" dirty="0">
                <a:solidFill>
                  <a:schemeClr val="tx1"/>
                </a:solidFill>
              </a:rPr>
              <a:t>. [online] 27 Apr. Available at: </a:t>
            </a:r>
            <a:r>
              <a:rPr lang="en-GB" dirty="0">
                <a:solidFill>
                  <a:schemeClr val="tx1"/>
                </a:solidFill>
                <a:hlinkClick r:id="rId4">
                  <a:extLst>
                    <a:ext uri="{A12FA001-AC4F-418D-AE19-62706E023703}">
                      <ahyp:hlinkClr xmlns:ahyp="http://schemas.microsoft.com/office/drawing/2018/hyperlinkcolor" val="tx"/>
                    </a:ext>
                  </a:extLst>
                </a:hlinkClick>
              </a:rPr>
              <a:t>https://www.bbc.co.uk/news/articles/c8dl3z9878no</a:t>
            </a:r>
            <a:r>
              <a:rPr lang="en-GB" dirty="0">
                <a:solidFill>
                  <a:schemeClr val="tx1"/>
                </a:solidFill>
              </a:rPr>
              <a:t>.</a:t>
            </a:r>
          </a:p>
          <a:p>
            <a:pPr marL="0" indent="0">
              <a:buNone/>
            </a:pPr>
            <a:r>
              <a:rPr lang="en-GB" dirty="0">
                <a:solidFill>
                  <a:schemeClr val="tx1"/>
                </a:solidFill>
              </a:rPr>
              <a:t>5.  Sakdiyah, S.H., </a:t>
            </a:r>
            <a:r>
              <a:rPr lang="en-GB" dirty="0" err="1">
                <a:solidFill>
                  <a:schemeClr val="tx1"/>
                </a:solidFill>
              </a:rPr>
              <a:t>Eltivia</a:t>
            </a:r>
            <a:r>
              <a:rPr lang="en-GB" dirty="0">
                <a:solidFill>
                  <a:schemeClr val="tx1"/>
                </a:solidFill>
              </a:rPr>
              <a:t>, N. and Afandi, A. (2022). Root Cause Analysis Using Fishbone Diagram: Company Management Decision Making. </a:t>
            </a:r>
            <a:r>
              <a:rPr lang="en-GB" i="1" dirty="0">
                <a:solidFill>
                  <a:schemeClr val="tx1"/>
                </a:solidFill>
              </a:rPr>
              <a:t>Journal of Applied Business, Taxation and Economics Research</a:t>
            </a:r>
            <a:r>
              <a:rPr lang="en-GB" dirty="0">
                <a:solidFill>
                  <a:schemeClr val="tx1"/>
                </a:solidFill>
              </a:rPr>
              <a:t>, 1(6), pp.566–576. </a:t>
            </a:r>
            <a:r>
              <a:rPr lang="en-GB" dirty="0" err="1">
                <a:solidFill>
                  <a:schemeClr val="tx1"/>
                </a:solidFill>
              </a:rPr>
              <a:t>doi:https</a:t>
            </a:r>
            <a:r>
              <a:rPr lang="en-GB" dirty="0">
                <a:solidFill>
                  <a:schemeClr val="tx1"/>
                </a:solidFill>
              </a:rPr>
              <a:t>://doi.org/10.54408/jabter.v1i6.103.</a:t>
            </a:r>
          </a:p>
          <a:p>
            <a:pPr marL="0" indent="0">
              <a:buNone/>
            </a:pPr>
            <a:r>
              <a:rPr lang="en-GB" dirty="0">
                <a:solidFill>
                  <a:schemeClr val="tx1"/>
                </a:solidFill>
              </a:rPr>
              <a:t>6. Coccia, M. (2018). </a:t>
            </a:r>
            <a:r>
              <a:rPr lang="en-GB" i="1" dirty="0">
                <a:solidFill>
                  <a:schemeClr val="tx1"/>
                </a:solidFill>
              </a:rPr>
              <a:t>The Fishbone Diagram to Identify, Systematize and </a:t>
            </a:r>
            <a:r>
              <a:rPr lang="en-GB" i="1" dirty="0" err="1">
                <a:solidFill>
                  <a:schemeClr val="tx1"/>
                </a:solidFill>
              </a:rPr>
              <a:t>Analyze</a:t>
            </a:r>
            <a:r>
              <a:rPr lang="en-GB" i="1" dirty="0">
                <a:solidFill>
                  <a:schemeClr val="tx1"/>
                </a:solidFill>
              </a:rPr>
              <a:t> the Sources of General Purpose Technologies</a:t>
            </a:r>
            <a:r>
              <a:rPr lang="en-GB" dirty="0">
                <a:solidFill>
                  <a:schemeClr val="tx1"/>
                </a:solidFill>
              </a:rPr>
              <a:t>. [online] Journal of Social and Administrative Sciences. Available at: </a:t>
            </a:r>
            <a:r>
              <a:rPr lang="en-GB" dirty="0">
                <a:solidFill>
                  <a:schemeClr val="tx1"/>
                </a:solidFill>
                <a:hlinkClick r:id="rId5">
                  <a:extLst>
                    <a:ext uri="{A12FA001-AC4F-418D-AE19-62706E023703}">
                      <ahyp:hlinkClr xmlns:ahyp="http://schemas.microsoft.com/office/drawing/2018/hyperlinkcolor" val="tx"/>
                    </a:ext>
                  </a:extLst>
                </a:hlinkClick>
              </a:rPr>
              <a:t>https://papers.ssrn.com/sol3/papers.cfm?abstract_id=3100011</a:t>
            </a:r>
            <a:r>
              <a:rPr lang="en-GB" dirty="0">
                <a:solidFill>
                  <a:schemeClr val="tx1"/>
                </a:solidFill>
              </a:rPr>
              <a:t>.</a:t>
            </a:r>
          </a:p>
          <a:p>
            <a:pPr marL="0" indent="0">
              <a:buNone/>
            </a:pPr>
            <a:r>
              <a:rPr lang="en-GB" dirty="0">
                <a:solidFill>
                  <a:schemeClr val="tx1"/>
                </a:solidFill>
              </a:rPr>
              <a:t> 7. Ilie, G. and Ciocoiu, C.N., 2010. Application of fishbone diagram to determine the risk of an event with multiple causes. </a:t>
            </a:r>
            <a:r>
              <a:rPr lang="en-GB" i="1" dirty="0">
                <a:solidFill>
                  <a:schemeClr val="tx1"/>
                </a:solidFill>
              </a:rPr>
              <a:t>Management research and practice</a:t>
            </a:r>
            <a:r>
              <a:rPr lang="en-GB" dirty="0">
                <a:solidFill>
                  <a:schemeClr val="tx1"/>
                </a:solidFill>
              </a:rPr>
              <a:t>, </a:t>
            </a:r>
            <a:r>
              <a:rPr lang="en-GB" i="1" dirty="0">
                <a:solidFill>
                  <a:schemeClr val="tx1"/>
                </a:solidFill>
              </a:rPr>
              <a:t>2</a:t>
            </a:r>
            <a:r>
              <a:rPr lang="en-GB" dirty="0">
                <a:solidFill>
                  <a:schemeClr val="tx1"/>
                </a:solidFill>
              </a:rPr>
              <a:t>(1), pp.1-20.</a:t>
            </a:r>
          </a:p>
          <a:p>
            <a:pPr marL="0" indent="0">
              <a:buNone/>
            </a:pPr>
            <a:r>
              <a:rPr lang="en-GB" dirty="0">
                <a:solidFill>
                  <a:schemeClr val="tx1"/>
                </a:solidFill>
              </a:rPr>
              <a:t>8. Shinde, D.D., </a:t>
            </a:r>
            <a:r>
              <a:rPr lang="en-GB" dirty="0" err="1">
                <a:solidFill>
                  <a:schemeClr val="tx1"/>
                </a:solidFill>
              </a:rPr>
              <a:t>Ahirrao</a:t>
            </a:r>
            <a:r>
              <a:rPr lang="en-GB" dirty="0">
                <a:solidFill>
                  <a:schemeClr val="tx1"/>
                </a:solidFill>
              </a:rPr>
              <a:t>, S. and Prasad, R. (2018). Fishbone Diagram: Application to Identify the Root Causes of Student–Staff Problems in Technical Education. </a:t>
            </a:r>
            <a:r>
              <a:rPr lang="en-GB" i="1" dirty="0">
                <a:solidFill>
                  <a:schemeClr val="tx1"/>
                </a:solidFill>
              </a:rPr>
              <a:t>Wireless Personal Communications</a:t>
            </a:r>
            <a:r>
              <a:rPr lang="en-GB" dirty="0">
                <a:solidFill>
                  <a:schemeClr val="tx1"/>
                </a:solidFill>
              </a:rPr>
              <a:t>, [online] 100(2), pp.653–664. </a:t>
            </a:r>
            <a:r>
              <a:rPr lang="en-GB" dirty="0" err="1">
                <a:solidFill>
                  <a:schemeClr val="tx1"/>
                </a:solidFill>
              </a:rPr>
              <a:t>doi:https</a:t>
            </a:r>
            <a:r>
              <a:rPr lang="en-GB" dirty="0">
                <a:solidFill>
                  <a:schemeClr val="tx1"/>
                </a:solidFill>
              </a:rPr>
              <a:t>://doi.org/10.1007/s11277-018-5344-y.</a:t>
            </a:r>
          </a:p>
          <a:p>
            <a:pPr marL="0" indent="0">
              <a:buNone/>
            </a:pPr>
            <a:endParaRPr lang="en-GB" dirty="0">
              <a:solidFill>
                <a:schemeClr val="tx1"/>
              </a:solidFill>
            </a:endParaRPr>
          </a:p>
          <a:p>
            <a:pPr marL="0" indent="0">
              <a:buNone/>
            </a:pPr>
            <a:endParaRPr lang="en-GB" dirty="0">
              <a:solidFill>
                <a:schemeClr val="tx1"/>
              </a:solidFill>
            </a:endParaRPr>
          </a:p>
          <a:p>
            <a:pPr marL="0" indent="0">
              <a:buNone/>
            </a:pPr>
            <a:endParaRPr lang="en-GB" dirty="0">
              <a:solidFill>
                <a:schemeClr val="tx1"/>
              </a:solidFill>
            </a:endParaRPr>
          </a:p>
          <a:p>
            <a:pPr marL="0" indent="0">
              <a:buNone/>
            </a:pPr>
            <a:endParaRPr lang="en-GB" dirty="0">
              <a:solidFill>
                <a:schemeClr val="tx1"/>
              </a:solidFill>
            </a:endParaRPr>
          </a:p>
          <a:p>
            <a:pPr marL="0" indent="0">
              <a:buNone/>
            </a:pPr>
            <a:endParaRPr lang="en-GB" dirty="0"/>
          </a:p>
          <a:p>
            <a:pPr marL="0" indent="0">
              <a:buNone/>
            </a:pPr>
            <a:r>
              <a:rPr lang="en-GB" dirty="0"/>
              <a:t>‌</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03F0EB17-F5A8-5ECA-C073-5A173DCD5974}"/>
              </a:ext>
            </a:extLst>
          </p:cNvPr>
          <p:cNvSpPr/>
          <p:nvPr/>
        </p:nvSpPr>
        <p:spPr>
          <a:xfrm>
            <a:off x="1564324" y="401936"/>
            <a:ext cx="8788715"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Thank You For Listening!</a:t>
            </a:r>
          </a:p>
        </p:txBody>
      </p:sp>
      <p:pic>
        <p:nvPicPr>
          <p:cNvPr id="7" name="Picture 6">
            <a:extLst>
              <a:ext uri="{FF2B5EF4-FFF2-40B4-BE49-F238E27FC236}">
                <a16:creationId xmlns:a16="http://schemas.microsoft.com/office/drawing/2014/main" id="{40A8E7AD-8A6E-C052-7178-BA5A90B4BF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5161" y="2181351"/>
            <a:ext cx="5242560" cy="3564941"/>
          </a:xfrm>
          <a:prstGeom prst="rect">
            <a:avLst/>
          </a:prstGeom>
        </p:spPr>
      </p:pic>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0</TotalTime>
  <Words>1377</Words>
  <Application>Microsoft Office PowerPoint</Application>
  <PresentationFormat>Widescreen</PresentationFormat>
  <Paragraphs>152</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Century Gothic</vt:lpstr>
      <vt:lpstr>Wingdings</vt:lpstr>
      <vt:lpstr>Wingdings 3</vt:lpstr>
      <vt:lpstr>Slice</vt:lpstr>
      <vt:lpstr>PowerPoint Presentation</vt:lpstr>
      <vt:lpstr>PowerPoint Presentation</vt:lpstr>
      <vt:lpstr> </vt:lpstr>
      <vt:lpstr>PowerPoint Presentation</vt:lpstr>
      <vt:lpstr>PowerPoint Presentation</vt:lpstr>
      <vt:lpstr>   </vt:lpstr>
      <vt:lpstr>PowerPoint Presentation</vt:lpstr>
      <vt:lpstr>PowerPoint Presentation</vt:lpstr>
      <vt:lpstr>PowerPoint Presentation</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Aaron Trevis</cp:lastModifiedBy>
  <cp:revision>100</cp:revision>
  <dcterms:created xsi:type="dcterms:W3CDTF">2024-01-29T11:42:05Z</dcterms:created>
  <dcterms:modified xsi:type="dcterms:W3CDTF">2026-06-12T10:31:36Z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