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Lst>
  <p:sldSz cx="12192000" cy="6858000"/>
  <p:notesSz cx="6858000" cy="9144000"/>
  <p:defaultTextStyle>
    <a:defPPr>
      <a:defRPr lang="ro-RO"/>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85B43EB-C3CB-95E6-A796-47BA54636123}" v="107" dt="2026-06-27T19:25:20.649"/>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75" autoAdjust="0"/>
    <p:restoredTop sz="94660"/>
  </p:normalViewPr>
  <p:slideViewPr>
    <p:cSldViewPr snapToGrid="0">
      <p:cViewPr varScale="1">
        <p:scale>
          <a:sx n="86" d="100"/>
          <a:sy n="86" d="100"/>
        </p:scale>
        <p:origin x="666" y="6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presProps" Target="presProps.xml"/><Relationship Id="rId12" Type="http://schemas.microsoft.com/office/2015/10/relationships/revisionInfo" Target="revisionInfo.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microsoft.com/office/2016/11/relationships/changesInfo" Target="changesInfos/changesInfo1.xml"/><Relationship Id="rId5" Type="http://schemas.openxmlformats.org/officeDocument/2006/relationships/slide" Target="slides/slide4.xml"/><Relationship Id="rId10"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tefania Cazac (2538200)" userId="S::2538200@student.uwtsd.ac.uk::cc8550d1-66cc-47ed-99ba-cd3ab6648c7f" providerId="AD" clId="Web-{985B43EB-C3CB-95E6-A796-47BA54636123}"/>
    <pc:docChg chg="addSld modSld">
      <pc:chgData name="Stefania Cazac (2538200)" userId="S::2538200@student.uwtsd.ac.uk::cc8550d1-66cc-47ed-99ba-cd3ab6648c7f" providerId="AD" clId="Web-{985B43EB-C3CB-95E6-A796-47BA54636123}" dt="2026-06-27T19:25:20.649" v="102" actId="20577"/>
      <pc:docMkLst>
        <pc:docMk/>
      </pc:docMkLst>
      <pc:sldChg chg="modSp">
        <pc:chgData name="Stefania Cazac (2538200)" userId="S::2538200@student.uwtsd.ac.uk::cc8550d1-66cc-47ed-99ba-cd3ab6648c7f" providerId="AD" clId="Web-{985B43EB-C3CB-95E6-A796-47BA54636123}" dt="2026-06-27T19:25:20.649" v="102" actId="20577"/>
        <pc:sldMkLst>
          <pc:docMk/>
          <pc:sldMk cId="2499791184" sldId="256"/>
        </pc:sldMkLst>
        <pc:spChg chg="mod">
          <ac:chgData name="Stefania Cazac (2538200)" userId="S::2538200@student.uwtsd.ac.uk::cc8550d1-66cc-47ed-99ba-cd3ab6648c7f" providerId="AD" clId="Web-{985B43EB-C3CB-95E6-A796-47BA54636123}" dt="2026-06-27T19:24:56.508" v="94" actId="20577"/>
          <ac:spMkLst>
            <pc:docMk/>
            <pc:sldMk cId="2499791184" sldId="256"/>
            <ac:spMk id="2" creationId="{00000000-0000-0000-0000-000000000000}"/>
          </ac:spMkLst>
        </pc:spChg>
        <pc:spChg chg="mod">
          <ac:chgData name="Stefania Cazac (2538200)" userId="S::2538200@student.uwtsd.ac.uk::cc8550d1-66cc-47ed-99ba-cd3ab6648c7f" providerId="AD" clId="Web-{985B43EB-C3CB-95E6-A796-47BA54636123}" dt="2026-06-27T19:25:20.649" v="102" actId="20577"/>
          <ac:spMkLst>
            <pc:docMk/>
            <pc:sldMk cId="2499791184" sldId="256"/>
            <ac:spMk id="3" creationId="{00000000-0000-0000-0000-000000000000}"/>
          </ac:spMkLst>
        </pc:spChg>
      </pc:sldChg>
      <pc:sldChg chg="addSp delSp modSp new">
        <pc:chgData name="Stefania Cazac (2538200)" userId="S::2538200@student.uwtsd.ac.uk::cc8550d1-66cc-47ed-99ba-cd3ab6648c7f" providerId="AD" clId="Web-{985B43EB-C3CB-95E6-A796-47BA54636123}" dt="2026-06-27T19:22:47.348" v="69"/>
        <pc:sldMkLst>
          <pc:docMk/>
          <pc:sldMk cId="1935771708" sldId="257"/>
        </pc:sldMkLst>
        <pc:spChg chg="del">
          <ac:chgData name="Stefania Cazac (2538200)" userId="S::2538200@student.uwtsd.ac.uk::cc8550d1-66cc-47ed-99ba-cd3ab6648c7f" providerId="AD" clId="Web-{985B43EB-C3CB-95E6-A796-47BA54636123}" dt="2026-06-27T19:21:17.970" v="16"/>
          <ac:spMkLst>
            <pc:docMk/>
            <pc:sldMk cId="1935771708" sldId="257"/>
            <ac:spMk id="2" creationId="{0C33BF66-203D-9054-1371-1495D61964C0}"/>
          </ac:spMkLst>
        </pc:spChg>
        <pc:spChg chg="del">
          <ac:chgData name="Stefania Cazac (2538200)" userId="S::2538200@student.uwtsd.ac.uk::cc8550d1-66cc-47ed-99ba-cd3ab6648c7f" providerId="AD" clId="Web-{985B43EB-C3CB-95E6-A796-47BA54636123}" dt="2026-06-27T19:21:20.345" v="17"/>
          <ac:spMkLst>
            <pc:docMk/>
            <pc:sldMk cId="1935771708" sldId="257"/>
            <ac:spMk id="3" creationId="{AD26C5E5-8E60-387E-8662-AF7BE6F51C03}"/>
          </ac:spMkLst>
        </pc:spChg>
        <pc:spChg chg="add mod">
          <ac:chgData name="Stefania Cazac (2538200)" userId="S::2538200@student.uwtsd.ac.uk::cc8550d1-66cc-47ed-99ba-cd3ab6648c7f" providerId="AD" clId="Web-{985B43EB-C3CB-95E6-A796-47BA54636123}" dt="2026-06-27T19:22:31.800" v="38" actId="20577"/>
          <ac:spMkLst>
            <pc:docMk/>
            <pc:sldMk cId="1935771708" sldId="257"/>
            <ac:spMk id="6" creationId="{8FF06755-8963-220B-8E19-C470F6367470}"/>
          </ac:spMkLst>
        </pc:spChg>
        <pc:graphicFrameChg chg="add mod ord modGraphic">
          <ac:chgData name="Stefania Cazac (2538200)" userId="S::2538200@student.uwtsd.ac.uk::cc8550d1-66cc-47ed-99ba-cd3ab6648c7f" providerId="AD" clId="Web-{985B43EB-C3CB-95E6-A796-47BA54636123}" dt="2026-06-27T19:22:47.348" v="69"/>
          <ac:graphicFrameMkLst>
            <pc:docMk/>
            <pc:sldMk cId="1935771708" sldId="257"/>
            <ac:graphicFrameMk id="5" creationId="{0072199B-EA11-F772-E6E8-6FB97F7B39D4}"/>
          </ac:graphicFrameMkLst>
        </pc:graphicFrameChg>
      </pc:sldChg>
      <pc:sldChg chg="delSp modSp new">
        <pc:chgData name="Stefania Cazac (2538200)" userId="S::2538200@student.uwtsd.ac.uk::cc8550d1-66cc-47ed-99ba-cd3ab6648c7f" providerId="AD" clId="Web-{985B43EB-C3CB-95E6-A796-47BA54636123}" dt="2026-06-27T19:23:21.880" v="79" actId="14100"/>
        <pc:sldMkLst>
          <pc:docMk/>
          <pc:sldMk cId="430502433" sldId="258"/>
        </pc:sldMkLst>
        <pc:spChg chg="del">
          <ac:chgData name="Stefania Cazac (2538200)" userId="S::2538200@student.uwtsd.ac.uk::cc8550d1-66cc-47ed-99ba-cd3ab6648c7f" providerId="AD" clId="Web-{985B43EB-C3CB-95E6-A796-47BA54636123}" dt="2026-06-27T19:23:08.083" v="72"/>
          <ac:spMkLst>
            <pc:docMk/>
            <pc:sldMk cId="430502433" sldId="258"/>
            <ac:spMk id="2" creationId="{EC7B7F20-1970-B06F-2190-92241D2F8696}"/>
          </ac:spMkLst>
        </pc:spChg>
        <pc:spChg chg="mod">
          <ac:chgData name="Stefania Cazac (2538200)" userId="S::2538200@student.uwtsd.ac.uk::cc8550d1-66cc-47ed-99ba-cd3ab6648c7f" providerId="AD" clId="Web-{985B43EB-C3CB-95E6-A796-47BA54636123}" dt="2026-06-27T19:23:21.880" v="79" actId="14100"/>
          <ac:spMkLst>
            <pc:docMk/>
            <pc:sldMk cId="430502433" sldId="258"/>
            <ac:spMk id="3" creationId="{07F39326-E3C5-91CA-9C21-A75DBF1FC5E0}"/>
          </ac:spMkLst>
        </pc:spChg>
      </pc:sldChg>
      <pc:sldChg chg="delSp modSp new">
        <pc:chgData name="Stefania Cazac (2538200)" userId="S::2538200@student.uwtsd.ac.uk::cc8550d1-66cc-47ed-99ba-cd3ab6648c7f" providerId="AD" clId="Web-{985B43EB-C3CB-95E6-A796-47BA54636123}" dt="2026-06-27T19:23:51.990" v="84" actId="20577"/>
        <pc:sldMkLst>
          <pc:docMk/>
          <pc:sldMk cId="1034032823" sldId="259"/>
        </pc:sldMkLst>
        <pc:spChg chg="del">
          <ac:chgData name="Stefania Cazac (2538200)" userId="S::2538200@student.uwtsd.ac.uk::cc8550d1-66cc-47ed-99ba-cd3ab6648c7f" providerId="AD" clId="Web-{985B43EB-C3CB-95E6-A796-47BA54636123}" dt="2026-06-27T19:23:25.833" v="80"/>
          <ac:spMkLst>
            <pc:docMk/>
            <pc:sldMk cId="1034032823" sldId="259"/>
            <ac:spMk id="2" creationId="{BBFCFEAB-4382-9AD1-10F5-AF015298C4AB}"/>
          </ac:spMkLst>
        </pc:spChg>
        <pc:spChg chg="mod">
          <ac:chgData name="Stefania Cazac (2538200)" userId="S::2538200@student.uwtsd.ac.uk::cc8550d1-66cc-47ed-99ba-cd3ab6648c7f" providerId="AD" clId="Web-{985B43EB-C3CB-95E6-A796-47BA54636123}" dt="2026-06-27T19:23:51.990" v="84" actId="20577"/>
          <ac:spMkLst>
            <pc:docMk/>
            <pc:sldMk cId="1034032823" sldId="259"/>
            <ac:spMk id="3" creationId="{25C7609C-DF1C-D414-B5F6-B9CA1F7B1EEA}"/>
          </ac:spMkLst>
        </pc:spChg>
      </pc:sldChg>
      <pc:sldChg chg="delSp modSp new">
        <pc:chgData name="Stefania Cazac (2538200)" userId="S::2538200@student.uwtsd.ac.uk::cc8550d1-66cc-47ed-99ba-cd3ab6648c7f" providerId="AD" clId="Web-{985B43EB-C3CB-95E6-A796-47BA54636123}" dt="2026-06-27T19:24:27.444" v="90" actId="20577"/>
        <pc:sldMkLst>
          <pc:docMk/>
          <pc:sldMk cId="329002975" sldId="260"/>
        </pc:sldMkLst>
        <pc:spChg chg="del">
          <ac:chgData name="Stefania Cazac (2538200)" userId="S::2538200@student.uwtsd.ac.uk::cc8550d1-66cc-47ed-99ba-cd3ab6648c7f" providerId="AD" clId="Web-{985B43EB-C3CB-95E6-A796-47BA54636123}" dt="2026-06-27T19:24:02.303" v="86"/>
          <ac:spMkLst>
            <pc:docMk/>
            <pc:sldMk cId="329002975" sldId="260"/>
            <ac:spMk id="2" creationId="{9FAC79F5-57D6-D3A7-5E69-523DE893C06A}"/>
          </ac:spMkLst>
        </pc:spChg>
        <pc:spChg chg="mod">
          <ac:chgData name="Stefania Cazac (2538200)" userId="S::2538200@student.uwtsd.ac.uk::cc8550d1-66cc-47ed-99ba-cd3ab6648c7f" providerId="AD" clId="Web-{985B43EB-C3CB-95E6-A796-47BA54636123}" dt="2026-06-27T19:24:27.444" v="90" actId="20577"/>
          <ac:spMkLst>
            <pc:docMk/>
            <pc:sldMk cId="329002975" sldId="260"/>
            <ac:spMk id="3" creationId="{D5771222-67A1-F3B1-6B33-5446797F902D}"/>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Diapozitiv titlu">
    <p:spTree>
      <p:nvGrpSpPr>
        <p:cNvPr id="1" name=""/>
        <p:cNvGrpSpPr/>
        <p:nvPr/>
      </p:nvGrpSpPr>
      <p:grpSpPr>
        <a:xfrm>
          <a:off x="0" y="0"/>
          <a:ext cx="0" cy="0"/>
          <a:chOff x="0" y="0"/>
          <a:chExt cx="0" cy="0"/>
        </a:xfrm>
      </p:grpSpPr>
      <p:sp>
        <p:nvSpPr>
          <p:cNvPr id="2" name="Titlu 1"/>
          <p:cNvSpPr>
            <a:spLocks noGrp="1"/>
          </p:cNvSpPr>
          <p:nvPr>
            <p:ph type="ctrTitle"/>
          </p:nvPr>
        </p:nvSpPr>
        <p:spPr>
          <a:xfrm>
            <a:off x="1524000" y="1122363"/>
            <a:ext cx="9144000" cy="2387600"/>
          </a:xfrm>
        </p:spPr>
        <p:txBody>
          <a:bodyPr anchor="b"/>
          <a:lstStyle>
            <a:lvl1pPr algn="ctr">
              <a:defRPr sz="6000"/>
            </a:lvl1pPr>
          </a:lstStyle>
          <a:p>
            <a:r>
              <a:rPr lang="ro-RO"/>
              <a:t>Clic pentru editare stil titlu</a:t>
            </a:r>
          </a:p>
        </p:txBody>
      </p:sp>
      <p:sp>
        <p:nvSpPr>
          <p:cNvPr id="3" name="Subtitlu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ro-RO"/>
              <a:t>Clic pentru a edita stilul de subtitlu</a:t>
            </a:r>
          </a:p>
        </p:txBody>
      </p:sp>
      <p:sp>
        <p:nvSpPr>
          <p:cNvPr id="4" name="Substituent dată 3"/>
          <p:cNvSpPr>
            <a:spLocks noGrp="1"/>
          </p:cNvSpPr>
          <p:nvPr>
            <p:ph type="dt" sz="half" idx="10"/>
          </p:nvPr>
        </p:nvSpPr>
        <p:spPr/>
        <p:txBody>
          <a:bodyPr/>
          <a:lstStyle/>
          <a:p>
            <a:fld id="{7363E8AD-4F80-492A-97A9-79DD5BB5D54F}" type="datetimeFigureOut">
              <a:rPr lang="ro-RO" smtClean="0"/>
              <a:t>27.06.2026</a:t>
            </a:fld>
            <a:endParaRPr lang="ro-RO"/>
          </a:p>
        </p:txBody>
      </p:sp>
      <p:sp>
        <p:nvSpPr>
          <p:cNvPr id="5" name="Substituent subsol 4"/>
          <p:cNvSpPr>
            <a:spLocks noGrp="1"/>
          </p:cNvSpPr>
          <p:nvPr>
            <p:ph type="ftr" sz="quarter" idx="11"/>
          </p:nvPr>
        </p:nvSpPr>
        <p:spPr/>
        <p:txBody>
          <a:bodyPr/>
          <a:lstStyle/>
          <a:p>
            <a:endParaRPr lang="ro-RO"/>
          </a:p>
        </p:txBody>
      </p:sp>
      <p:sp>
        <p:nvSpPr>
          <p:cNvPr id="6" name="Substituent număr diapozitiv 5"/>
          <p:cNvSpPr>
            <a:spLocks noGrp="1"/>
          </p:cNvSpPr>
          <p:nvPr>
            <p:ph type="sldNum" sz="quarter" idx="12"/>
          </p:nvPr>
        </p:nvSpPr>
        <p:spPr/>
        <p:txBody>
          <a:bodyPr/>
          <a:lstStyle/>
          <a:p>
            <a:fld id="{0B6C7AF6-F5DD-4AA3-9281-1BCA95A92161}" type="slidenum">
              <a:rPr lang="ro-RO" smtClean="0"/>
              <a:t>‹#›</a:t>
            </a:fld>
            <a:endParaRPr lang="ro-RO"/>
          </a:p>
        </p:txBody>
      </p:sp>
    </p:spTree>
    <p:extLst>
      <p:ext uri="{BB962C8B-B14F-4D97-AF65-F5344CB8AC3E}">
        <p14:creationId xmlns:p14="http://schemas.microsoft.com/office/powerpoint/2010/main" val="10673602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u și conținut">
    <p:spTree>
      <p:nvGrpSpPr>
        <p:cNvPr id="1" name=""/>
        <p:cNvGrpSpPr/>
        <p:nvPr/>
      </p:nvGrpSpPr>
      <p:grpSpPr>
        <a:xfrm>
          <a:off x="0" y="0"/>
          <a:ext cx="0" cy="0"/>
          <a:chOff x="0" y="0"/>
          <a:chExt cx="0" cy="0"/>
        </a:xfrm>
      </p:grpSpPr>
      <p:sp>
        <p:nvSpPr>
          <p:cNvPr id="2" name="Titlu 1"/>
          <p:cNvSpPr>
            <a:spLocks noGrp="1"/>
          </p:cNvSpPr>
          <p:nvPr>
            <p:ph type="title"/>
          </p:nvPr>
        </p:nvSpPr>
        <p:spPr/>
        <p:txBody>
          <a:bodyPr/>
          <a:lstStyle/>
          <a:p>
            <a:r>
              <a:rPr lang="ro-RO"/>
              <a:t>Clic pentru editare stil titlu</a:t>
            </a:r>
          </a:p>
        </p:txBody>
      </p:sp>
      <p:sp>
        <p:nvSpPr>
          <p:cNvPr id="3" name="Substituent conținut 2"/>
          <p:cNvSpPr>
            <a:spLocks noGrp="1"/>
          </p:cNvSpPr>
          <p:nvPr>
            <p:ph idx="1"/>
          </p:nvPr>
        </p:nvSpPr>
        <p:spPr/>
        <p:txBody>
          <a:bodyPr/>
          <a:lstStyle/>
          <a:p>
            <a:pPr lvl="0"/>
            <a:r>
              <a:rPr lang="ro-RO"/>
              <a:t>Clic pentru editare stiluri text Coordonator</a:t>
            </a:r>
          </a:p>
          <a:p>
            <a:pPr lvl="1"/>
            <a:r>
              <a:rPr lang="ro-RO"/>
              <a:t>Al doilea nivel</a:t>
            </a:r>
          </a:p>
          <a:p>
            <a:pPr lvl="2"/>
            <a:r>
              <a:rPr lang="ro-RO"/>
              <a:t>Al treilea nivel</a:t>
            </a:r>
          </a:p>
          <a:p>
            <a:pPr lvl="3"/>
            <a:r>
              <a:rPr lang="ro-RO"/>
              <a:t>Al patrulea nivel</a:t>
            </a:r>
          </a:p>
          <a:p>
            <a:pPr lvl="4"/>
            <a:r>
              <a:rPr lang="ro-RO"/>
              <a:t>Al cincilea nivel</a:t>
            </a:r>
          </a:p>
        </p:txBody>
      </p:sp>
      <p:sp>
        <p:nvSpPr>
          <p:cNvPr id="4" name="Substituent dată 3"/>
          <p:cNvSpPr>
            <a:spLocks noGrp="1"/>
          </p:cNvSpPr>
          <p:nvPr>
            <p:ph type="dt" sz="half" idx="10"/>
          </p:nvPr>
        </p:nvSpPr>
        <p:spPr/>
        <p:txBody>
          <a:bodyPr/>
          <a:lstStyle/>
          <a:p>
            <a:fld id="{7363E8AD-4F80-492A-97A9-79DD5BB5D54F}" type="datetimeFigureOut">
              <a:rPr lang="ro-RO" smtClean="0"/>
              <a:t>27.06.2026</a:t>
            </a:fld>
            <a:endParaRPr lang="ro-RO"/>
          </a:p>
        </p:txBody>
      </p:sp>
      <p:sp>
        <p:nvSpPr>
          <p:cNvPr id="5" name="Substituent subsol 4"/>
          <p:cNvSpPr>
            <a:spLocks noGrp="1"/>
          </p:cNvSpPr>
          <p:nvPr>
            <p:ph type="ftr" sz="quarter" idx="11"/>
          </p:nvPr>
        </p:nvSpPr>
        <p:spPr/>
        <p:txBody>
          <a:bodyPr/>
          <a:lstStyle/>
          <a:p>
            <a:endParaRPr lang="ro-RO"/>
          </a:p>
        </p:txBody>
      </p:sp>
      <p:sp>
        <p:nvSpPr>
          <p:cNvPr id="6" name="Substituent număr diapozitiv 5"/>
          <p:cNvSpPr>
            <a:spLocks noGrp="1"/>
          </p:cNvSpPr>
          <p:nvPr>
            <p:ph type="sldNum" sz="quarter" idx="12"/>
          </p:nvPr>
        </p:nvSpPr>
        <p:spPr/>
        <p:txBody>
          <a:bodyPr/>
          <a:lstStyle/>
          <a:p>
            <a:fld id="{0B6C7AF6-F5DD-4AA3-9281-1BCA95A92161}" type="slidenum">
              <a:rPr lang="ro-RO" smtClean="0"/>
              <a:t>‹#›</a:t>
            </a:fld>
            <a:endParaRPr lang="ro-RO"/>
          </a:p>
        </p:txBody>
      </p:sp>
    </p:spTree>
    <p:extLst>
      <p:ext uri="{BB962C8B-B14F-4D97-AF65-F5344CB8AC3E}">
        <p14:creationId xmlns:p14="http://schemas.microsoft.com/office/powerpoint/2010/main" val="279276950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Antet secțiune">
    <p:spTree>
      <p:nvGrpSpPr>
        <p:cNvPr id="1" name=""/>
        <p:cNvGrpSpPr/>
        <p:nvPr/>
      </p:nvGrpSpPr>
      <p:grpSpPr>
        <a:xfrm>
          <a:off x="0" y="0"/>
          <a:ext cx="0" cy="0"/>
          <a:chOff x="0" y="0"/>
          <a:chExt cx="0" cy="0"/>
        </a:xfrm>
      </p:grpSpPr>
      <p:sp>
        <p:nvSpPr>
          <p:cNvPr id="2" name="Titlu 1"/>
          <p:cNvSpPr>
            <a:spLocks noGrp="1"/>
          </p:cNvSpPr>
          <p:nvPr>
            <p:ph type="title"/>
          </p:nvPr>
        </p:nvSpPr>
        <p:spPr>
          <a:xfrm>
            <a:off x="831850" y="1709738"/>
            <a:ext cx="10515600" cy="2852737"/>
          </a:xfrm>
        </p:spPr>
        <p:txBody>
          <a:bodyPr anchor="b"/>
          <a:lstStyle>
            <a:lvl1pPr>
              <a:defRPr sz="6000"/>
            </a:lvl1pPr>
          </a:lstStyle>
          <a:p>
            <a:r>
              <a:rPr lang="ro-RO"/>
              <a:t>Clic pentru editare stil titlu</a:t>
            </a:r>
          </a:p>
        </p:txBody>
      </p:sp>
      <p:sp>
        <p:nvSpPr>
          <p:cNvPr id="3" name="Substituent text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ro-RO"/>
              <a:t>Clic pentru editare stiluri text Coordonator</a:t>
            </a:r>
          </a:p>
        </p:txBody>
      </p:sp>
      <p:sp>
        <p:nvSpPr>
          <p:cNvPr id="4" name="Substituent dată 3"/>
          <p:cNvSpPr>
            <a:spLocks noGrp="1"/>
          </p:cNvSpPr>
          <p:nvPr>
            <p:ph type="dt" sz="half" idx="10"/>
          </p:nvPr>
        </p:nvSpPr>
        <p:spPr/>
        <p:txBody>
          <a:bodyPr/>
          <a:lstStyle/>
          <a:p>
            <a:fld id="{7363E8AD-4F80-492A-97A9-79DD5BB5D54F}" type="datetimeFigureOut">
              <a:rPr lang="ro-RO" smtClean="0"/>
              <a:t>27.06.2026</a:t>
            </a:fld>
            <a:endParaRPr lang="ro-RO"/>
          </a:p>
        </p:txBody>
      </p:sp>
      <p:sp>
        <p:nvSpPr>
          <p:cNvPr id="5" name="Substituent subsol 4"/>
          <p:cNvSpPr>
            <a:spLocks noGrp="1"/>
          </p:cNvSpPr>
          <p:nvPr>
            <p:ph type="ftr" sz="quarter" idx="11"/>
          </p:nvPr>
        </p:nvSpPr>
        <p:spPr/>
        <p:txBody>
          <a:bodyPr/>
          <a:lstStyle/>
          <a:p>
            <a:endParaRPr lang="ro-RO"/>
          </a:p>
        </p:txBody>
      </p:sp>
      <p:sp>
        <p:nvSpPr>
          <p:cNvPr id="6" name="Substituent număr diapozitiv 5"/>
          <p:cNvSpPr>
            <a:spLocks noGrp="1"/>
          </p:cNvSpPr>
          <p:nvPr>
            <p:ph type="sldNum" sz="quarter" idx="12"/>
          </p:nvPr>
        </p:nvSpPr>
        <p:spPr/>
        <p:txBody>
          <a:bodyPr/>
          <a:lstStyle/>
          <a:p>
            <a:fld id="{0B6C7AF6-F5DD-4AA3-9281-1BCA95A92161}" type="slidenum">
              <a:rPr lang="ro-RO" smtClean="0"/>
              <a:t>‹#›</a:t>
            </a:fld>
            <a:endParaRPr lang="ro-RO"/>
          </a:p>
        </p:txBody>
      </p:sp>
    </p:spTree>
    <p:extLst>
      <p:ext uri="{BB962C8B-B14F-4D97-AF65-F5344CB8AC3E}">
        <p14:creationId xmlns:p14="http://schemas.microsoft.com/office/powerpoint/2010/main" val="270314914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ouă tipuri de conținut">
    <p:spTree>
      <p:nvGrpSpPr>
        <p:cNvPr id="1" name=""/>
        <p:cNvGrpSpPr/>
        <p:nvPr/>
      </p:nvGrpSpPr>
      <p:grpSpPr>
        <a:xfrm>
          <a:off x="0" y="0"/>
          <a:ext cx="0" cy="0"/>
          <a:chOff x="0" y="0"/>
          <a:chExt cx="0" cy="0"/>
        </a:xfrm>
      </p:grpSpPr>
      <p:sp>
        <p:nvSpPr>
          <p:cNvPr id="2" name="Titlu 1"/>
          <p:cNvSpPr>
            <a:spLocks noGrp="1"/>
          </p:cNvSpPr>
          <p:nvPr>
            <p:ph type="title"/>
          </p:nvPr>
        </p:nvSpPr>
        <p:spPr/>
        <p:txBody>
          <a:bodyPr/>
          <a:lstStyle/>
          <a:p>
            <a:r>
              <a:rPr lang="ro-RO"/>
              <a:t>Clic pentru editare stil titlu</a:t>
            </a:r>
          </a:p>
        </p:txBody>
      </p:sp>
      <p:sp>
        <p:nvSpPr>
          <p:cNvPr id="3" name="Substituent conținut 2"/>
          <p:cNvSpPr>
            <a:spLocks noGrp="1"/>
          </p:cNvSpPr>
          <p:nvPr>
            <p:ph sz="half" idx="1"/>
          </p:nvPr>
        </p:nvSpPr>
        <p:spPr>
          <a:xfrm>
            <a:off x="838200" y="1825625"/>
            <a:ext cx="5181600" cy="4351338"/>
          </a:xfrm>
        </p:spPr>
        <p:txBody>
          <a:bodyPr/>
          <a:lstStyle/>
          <a:p>
            <a:pPr lvl="0"/>
            <a:r>
              <a:rPr lang="ro-RO"/>
              <a:t>Clic pentru editare stiluri text Coordonator</a:t>
            </a:r>
          </a:p>
          <a:p>
            <a:pPr lvl="1"/>
            <a:r>
              <a:rPr lang="ro-RO"/>
              <a:t>Al doilea nivel</a:t>
            </a:r>
          </a:p>
          <a:p>
            <a:pPr lvl="2"/>
            <a:r>
              <a:rPr lang="ro-RO"/>
              <a:t>Al treilea nivel</a:t>
            </a:r>
          </a:p>
          <a:p>
            <a:pPr lvl="3"/>
            <a:r>
              <a:rPr lang="ro-RO"/>
              <a:t>Al patrulea nivel</a:t>
            </a:r>
          </a:p>
          <a:p>
            <a:pPr lvl="4"/>
            <a:r>
              <a:rPr lang="ro-RO"/>
              <a:t>Al cincilea nivel</a:t>
            </a:r>
          </a:p>
        </p:txBody>
      </p:sp>
      <p:sp>
        <p:nvSpPr>
          <p:cNvPr id="4" name="Substituent conținut 3"/>
          <p:cNvSpPr>
            <a:spLocks noGrp="1"/>
          </p:cNvSpPr>
          <p:nvPr>
            <p:ph sz="half" idx="2"/>
          </p:nvPr>
        </p:nvSpPr>
        <p:spPr>
          <a:xfrm>
            <a:off x="6172200" y="1825625"/>
            <a:ext cx="5181600" cy="4351338"/>
          </a:xfrm>
        </p:spPr>
        <p:txBody>
          <a:bodyPr/>
          <a:lstStyle/>
          <a:p>
            <a:pPr lvl="0"/>
            <a:r>
              <a:rPr lang="ro-RO"/>
              <a:t>Clic pentru editare stiluri text Coordonator</a:t>
            </a:r>
          </a:p>
          <a:p>
            <a:pPr lvl="1"/>
            <a:r>
              <a:rPr lang="ro-RO"/>
              <a:t>Al doilea nivel</a:t>
            </a:r>
          </a:p>
          <a:p>
            <a:pPr lvl="2"/>
            <a:r>
              <a:rPr lang="ro-RO"/>
              <a:t>Al treilea nivel</a:t>
            </a:r>
          </a:p>
          <a:p>
            <a:pPr lvl="3"/>
            <a:r>
              <a:rPr lang="ro-RO"/>
              <a:t>Al patrulea nivel</a:t>
            </a:r>
          </a:p>
          <a:p>
            <a:pPr lvl="4"/>
            <a:r>
              <a:rPr lang="ro-RO"/>
              <a:t>Al cincilea nivel</a:t>
            </a:r>
          </a:p>
        </p:txBody>
      </p:sp>
      <p:sp>
        <p:nvSpPr>
          <p:cNvPr id="5" name="Substituent dată 4"/>
          <p:cNvSpPr>
            <a:spLocks noGrp="1"/>
          </p:cNvSpPr>
          <p:nvPr>
            <p:ph type="dt" sz="half" idx="10"/>
          </p:nvPr>
        </p:nvSpPr>
        <p:spPr/>
        <p:txBody>
          <a:bodyPr/>
          <a:lstStyle/>
          <a:p>
            <a:fld id="{7363E8AD-4F80-492A-97A9-79DD5BB5D54F}" type="datetimeFigureOut">
              <a:rPr lang="ro-RO" smtClean="0"/>
              <a:t>27.06.2026</a:t>
            </a:fld>
            <a:endParaRPr lang="ro-RO"/>
          </a:p>
        </p:txBody>
      </p:sp>
      <p:sp>
        <p:nvSpPr>
          <p:cNvPr id="6" name="Substituent subsol 5"/>
          <p:cNvSpPr>
            <a:spLocks noGrp="1"/>
          </p:cNvSpPr>
          <p:nvPr>
            <p:ph type="ftr" sz="quarter" idx="11"/>
          </p:nvPr>
        </p:nvSpPr>
        <p:spPr/>
        <p:txBody>
          <a:bodyPr/>
          <a:lstStyle/>
          <a:p>
            <a:endParaRPr lang="ro-RO"/>
          </a:p>
        </p:txBody>
      </p:sp>
      <p:sp>
        <p:nvSpPr>
          <p:cNvPr id="7" name="Substituent număr diapozitiv 6"/>
          <p:cNvSpPr>
            <a:spLocks noGrp="1"/>
          </p:cNvSpPr>
          <p:nvPr>
            <p:ph type="sldNum" sz="quarter" idx="12"/>
          </p:nvPr>
        </p:nvSpPr>
        <p:spPr/>
        <p:txBody>
          <a:bodyPr/>
          <a:lstStyle/>
          <a:p>
            <a:fld id="{0B6C7AF6-F5DD-4AA3-9281-1BCA95A92161}" type="slidenum">
              <a:rPr lang="ro-RO" smtClean="0"/>
              <a:t>‹#›</a:t>
            </a:fld>
            <a:endParaRPr lang="ro-RO"/>
          </a:p>
        </p:txBody>
      </p:sp>
    </p:spTree>
    <p:extLst>
      <p:ext uri="{BB962C8B-B14F-4D97-AF65-F5344CB8AC3E}">
        <p14:creationId xmlns:p14="http://schemas.microsoft.com/office/powerpoint/2010/main" val="413961870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ație">
    <p:spTree>
      <p:nvGrpSpPr>
        <p:cNvPr id="1" name=""/>
        <p:cNvGrpSpPr/>
        <p:nvPr/>
      </p:nvGrpSpPr>
      <p:grpSpPr>
        <a:xfrm>
          <a:off x="0" y="0"/>
          <a:ext cx="0" cy="0"/>
          <a:chOff x="0" y="0"/>
          <a:chExt cx="0" cy="0"/>
        </a:xfrm>
      </p:grpSpPr>
      <p:sp>
        <p:nvSpPr>
          <p:cNvPr id="2" name="Titlu 1"/>
          <p:cNvSpPr>
            <a:spLocks noGrp="1"/>
          </p:cNvSpPr>
          <p:nvPr>
            <p:ph type="title"/>
          </p:nvPr>
        </p:nvSpPr>
        <p:spPr>
          <a:xfrm>
            <a:off x="839788" y="365125"/>
            <a:ext cx="10515600" cy="1325563"/>
          </a:xfrm>
        </p:spPr>
        <p:txBody>
          <a:bodyPr/>
          <a:lstStyle/>
          <a:p>
            <a:r>
              <a:rPr lang="ro-RO"/>
              <a:t>Clic pentru editare stil titlu</a:t>
            </a:r>
          </a:p>
        </p:txBody>
      </p:sp>
      <p:sp>
        <p:nvSpPr>
          <p:cNvPr id="3" name="Substituent text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ro-RO"/>
              <a:t>Clic pentru editare stiluri text Coordonator</a:t>
            </a:r>
          </a:p>
        </p:txBody>
      </p:sp>
      <p:sp>
        <p:nvSpPr>
          <p:cNvPr id="4" name="Substituent conținut 3"/>
          <p:cNvSpPr>
            <a:spLocks noGrp="1"/>
          </p:cNvSpPr>
          <p:nvPr>
            <p:ph sz="half" idx="2"/>
          </p:nvPr>
        </p:nvSpPr>
        <p:spPr>
          <a:xfrm>
            <a:off x="839788" y="2505075"/>
            <a:ext cx="5157787" cy="3684588"/>
          </a:xfrm>
        </p:spPr>
        <p:txBody>
          <a:bodyPr/>
          <a:lstStyle/>
          <a:p>
            <a:pPr lvl="0"/>
            <a:r>
              <a:rPr lang="ro-RO"/>
              <a:t>Clic pentru editare stiluri text Coordonator</a:t>
            </a:r>
          </a:p>
          <a:p>
            <a:pPr lvl="1"/>
            <a:r>
              <a:rPr lang="ro-RO"/>
              <a:t>Al doilea nivel</a:t>
            </a:r>
          </a:p>
          <a:p>
            <a:pPr lvl="2"/>
            <a:r>
              <a:rPr lang="ro-RO"/>
              <a:t>Al treilea nivel</a:t>
            </a:r>
          </a:p>
          <a:p>
            <a:pPr lvl="3"/>
            <a:r>
              <a:rPr lang="ro-RO"/>
              <a:t>Al patrulea nivel</a:t>
            </a:r>
          </a:p>
          <a:p>
            <a:pPr lvl="4"/>
            <a:r>
              <a:rPr lang="ro-RO"/>
              <a:t>Al cincilea nivel</a:t>
            </a:r>
          </a:p>
        </p:txBody>
      </p:sp>
      <p:sp>
        <p:nvSpPr>
          <p:cNvPr id="5" name="Substituent text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ro-RO"/>
              <a:t>Clic pentru editare stiluri text Coordonator</a:t>
            </a:r>
          </a:p>
        </p:txBody>
      </p:sp>
      <p:sp>
        <p:nvSpPr>
          <p:cNvPr id="6" name="Substituent conținut 5"/>
          <p:cNvSpPr>
            <a:spLocks noGrp="1"/>
          </p:cNvSpPr>
          <p:nvPr>
            <p:ph sz="quarter" idx="4"/>
          </p:nvPr>
        </p:nvSpPr>
        <p:spPr>
          <a:xfrm>
            <a:off x="6172200" y="2505075"/>
            <a:ext cx="5183188" cy="3684588"/>
          </a:xfrm>
        </p:spPr>
        <p:txBody>
          <a:bodyPr/>
          <a:lstStyle/>
          <a:p>
            <a:pPr lvl="0"/>
            <a:r>
              <a:rPr lang="ro-RO"/>
              <a:t>Clic pentru editare stiluri text Coordonator</a:t>
            </a:r>
          </a:p>
          <a:p>
            <a:pPr lvl="1"/>
            <a:r>
              <a:rPr lang="ro-RO"/>
              <a:t>Al doilea nivel</a:t>
            </a:r>
          </a:p>
          <a:p>
            <a:pPr lvl="2"/>
            <a:r>
              <a:rPr lang="ro-RO"/>
              <a:t>Al treilea nivel</a:t>
            </a:r>
          </a:p>
          <a:p>
            <a:pPr lvl="3"/>
            <a:r>
              <a:rPr lang="ro-RO"/>
              <a:t>Al patrulea nivel</a:t>
            </a:r>
          </a:p>
          <a:p>
            <a:pPr lvl="4"/>
            <a:r>
              <a:rPr lang="ro-RO"/>
              <a:t>Al cincilea nivel</a:t>
            </a:r>
          </a:p>
        </p:txBody>
      </p:sp>
      <p:sp>
        <p:nvSpPr>
          <p:cNvPr id="7" name="Substituent dată 6"/>
          <p:cNvSpPr>
            <a:spLocks noGrp="1"/>
          </p:cNvSpPr>
          <p:nvPr>
            <p:ph type="dt" sz="half" idx="10"/>
          </p:nvPr>
        </p:nvSpPr>
        <p:spPr/>
        <p:txBody>
          <a:bodyPr/>
          <a:lstStyle/>
          <a:p>
            <a:fld id="{7363E8AD-4F80-492A-97A9-79DD5BB5D54F}" type="datetimeFigureOut">
              <a:rPr lang="ro-RO" smtClean="0"/>
              <a:t>27.06.2026</a:t>
            </a:fld>
            <a:endParaRPr lang="ro-RO"/>
          </a:p>
        </p:txBody>
      </p:sp>
      <p:sp>
        <p:nvSpPr>
          <p:cNvPr id="8" name="Substituent subsol 7"/>
          <p:cNvSpPr>
            <a:spLocks noGrp="1"/>
          </p:cNvSpPr>
          <p:nvPr>
            <p:ph type="ftr" sz="quarter" idx="11"/>
          </p:nvPr>
        </p:nvSpPr>
        <p:spPr/>
        <p:txBody>
          <a:bodyPr/>
          <a:lstStyle/>
          <a:p>
            <a:endParaRPr lang="ro-RO"/>
          </a:p>
        </p:txBody>
      </p:sp>
      <p:sp>
        <p:nvSpPr>
          <p:cNvPr id="9" name="Substituent număr diapozitiv 8"/>
          <p:cNvSpPr>
            <a:spLocks noGrp="1"/>
          </p:cNvSpPr>
          <p:nvPr>
            <p:ph type="sldNum" sz="quarter" idx="12"/>
          </p:nvPr>
        </p:nvSpPr>
        <p:spPr/>
        <p:txBody>
          <a:bodyPr/>
          <a:lstStyle/>
          <a:p>
            <a:fld id="{0B6C7AF6-F5DD-4AA3-9281-1BCA95A92161}" type="slidenum">
              <a:rPr lang="ro-RO" smtClean="0"/>
              <a:t>‹#›</a:t>
            </a:fld>
            <a:endParaRPr lang="ro-RO"/>
          </a:p>
        </p:txBody>
      </p:sp>
    </p:spTree>
    <p:extLst>
      <p:ext uri="{BB962C8B-B14F-4D97-AF65-F5344CB8AC3E}">
        <p14:creationId xmlns:p14="http://schemas.microsoft.com/office/powerpoint/2010/main" val="365291160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Doar titlu">
    <p:spTree>
      <p:nvGrpSpPr>
        <p:cNvPr id="1" name=""/>
        <p:cNvGrpSpPr/>
        <p:nvPr/>
      </p:nvGrpSpPr>
      <p:grpSpPr>
        <a:xfrm>
          <a:off x="0" y="0"/>
          <a:ext cx="0" cy="0"/>
          <a:chOff x="0" y="0"/>
          <a:chExt cx="0" cy="0"/>
        </a:xfrm>
      </p:grpSpPr>
      <p:sp>
        <p:nvSpPr>
          <p:cNvPr id="2" name="Titlu 1"/>
          <p:cNvSpPr>
            <a:spLocks noGrp="1"/>
          </p:cNvSpPr>
          <p:nvPr>
            <p:ph type="title"/>
          </p:nvPr>
        </p:nvSpPr>
        <p:spPr/>
        <p:txBody>
          <a:bodyPr/>
          <a:lstStyle/>
          <a:p>
            <a:r>
              <a:rPr lang="ro-RO"/>
              <a:t>Clic pentru editare stil titlu</a:t>
            </a:r>
          </a:p>
        </p:txBody>
      </p:sp>
      <p:sp>
        <p:nvSpPr>
          <p:cNvPr id="3" name="Substituent dată 2"/>
          <p:cNvSpPr>
            <a:spLocks noGrp="1"/>
          </p:cNvSpPr>
          <p:nvPr>
            <p:ph type="dt" sz="half" idx="10"/>
          </p:nvPr>
        </p:nvSpPr>
        <p:spPr/>
        <p:txBody>
          <a:bodyPr/>
          <a:lstStyle/>
          <a:p>
            <a:fld id="{7363E8AD-4F80-492A-97A9-79DD5BB5D54F}" type="datetimeFigureOut">
              <a:rPr lang="ro-RO" smtClean="0"/>
              <a:t>27.06.2026</a:t>
            </a:fld>
            <a:endParaRPr lang="ro-RO"/>
          </a:p>
        </p:txBody>
      </p:sp>
      <p:sp>
        <p:nvSpPr>
          <p:cNvPr id="4" name="Substituent subsol 3"/>
          <p:cNvSpPr>
            <a:spLocks noGrp="1"/>
          </p:cNvSpPr>
          <p:nvPr>
            <p:ph type="ftr" sz="quarter" idx="11"/>
          </p:nvPr>
        </p:nvSpPr>
        <p:spPr/>
        <p:txBody>
          <a:bodyPr/>
          <a:lstStyle/>
          <a:p>
            <a:endParaRPr lang="ro-RO"/>
          </a:p>
        </p:txBody>
      </p:sp>
      <p:sp>
        <p:nvSpPr>
          <p:cNvPr id="5" name="Substituent număr diapozitiv 4"/>
          <p:cNvSpPr>
            <a:spLocks noGrp="1"/>
          </p:cNvSpPr>
          <p:nvPr>
            <p:ph type="sldNum" sz="quarter" idx="12"/>
          </p:nvPr>
        </p:nvSpPr>
        <p:spPr/>
        <p:txBody>
          <a:bodyPr/>
          <a:lstStyle/>
          <a:p>
            <a:fld id="{0B6C7AF6-F5DD-4AA3-9281-1BCA95A92161}" type="slidenum">
              <a:rPr lang="ro-RO" smtClean="0"/>
              <a:t>‹#›</a:t>
            </a:fld>
            <a:endParaRPr lang="ro-RO"/>
          </a:p>
        </p:txBody>
      </p:sp>
    </p:spTree>
    <p:extLst>
      <p:ext uri="{BB962C8B-B14F-4D97-AF65-F5344CB8AC3E}">
        <p14:creationId xmlns:p14="http://schemas.microsoft.com/office/powerpoint/2010/main" val="383699802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Necompletat">
    <p:spTree>
      <p:nvGrpSpPr>
        <p:cNvPr id="1" name=""/>
        <p:cNvGrpSpPr/>
        <p:nvPr/>
      </p:nvGrpSpPr>
      <p:grpSpPr>
        <a:xfrm>
          <a:off x="0" y="0"/>
          <a:ext cx="0" cy="0"/>
          <a:chOff x="0" y="0"/>
          <a:chExt cx="0" cy="0"/>
        </a:xfrm>
      </p:grpSpPr>
      <p:sp>
        <p:nvSpPr>
          <p:cNvPr id="2" name="Substituent dată 1"/>
          <p:cNvSpPr>
            <a:spLocks noGrp="1"/>
          </p:cNvSpPr>
          <p:nvPr>
            <p:ph type="dt" sz="half" idx="10"/>
          </p:nvPr>
        </p:nvSpPr>
        <p:spPr/>
        <p:txBody>
          <a:bodyPr/>
          <a:lstStyle/>
          <a:p>
            <a:fld id="{7363E8AD-4F80-492A-97A9-79DD5BB5D54F}" type="datetimeFigureOut">
              <a:rPr lang="ro-RO" smtClean="0"/>
              <a:t>27.06.2026</a:t>
            </a:fld>
            <a:endParaRPr lang="ro-RO"/>
          </a:p>
        </p:txBody>
      </p:sp>
      <p:sp>
        <p:nvSpPr>
          <p:cNvPr id="3" name="Substituent subsol 2"/>
          <p:cNvSpPr>
            <a:spLocks noGrp="1"/>
          </p:cNvSpPr>
          <p:nvPr>
            <p:ph type="ftr" sz="quarter" idx="11"/>
          </p:nvPr>
        </p:nvSpPr>
        <p:spPr/>
        <p:txBody>
          <a:bodyPr/>
          <a:lstStyle/>
          <a:p>
            <a:endParaRPr lang="ro-RO"/>
          </a:p>
        </p:txBody>
      </p:sp>
      <p:sp>
        <p:nvSpPr>
          <p:cNvPr id="4" name="Substituent număr diapozitiv 3"/>
          <p:cNvSpPr>
            <a:spLocks noGrp="1"/>
          </p:cNvSpPr>
          <p:nvPr>
            <p:ph type="sldNum" sz="quarter" idx="12"/>
          </p:nvPr>
        </p:nvSpPr>
        <p:spPr/>
        <p:txBody>
          <a:bodyPr/>
          <a:lstStyle/>
          <a:p>
            <a:fld id="{0B6C7AF6-F5DD-4AA3-9281-1BCA95A92161}" type="slidenum">
              <a:rPr lang="ro-RO" smtClean="0"/>
              <a:t>‹#›</a:t>
            </a:fld>
            <a:endParaRPr lang="ro-RO"/>
          </a:p>
        </p:txBody>
      </p:sp>
    </p:spTree>
    <p:extLst>
      <p:ext uri="{BB962C8B-B14F-4D97-AF65-F5344CB8AC3E}">
        <p14:creationId xmlns:p14="http://schemas.microsoft.com/office/powerpoint/2010/main" val="189596874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ținut cu legendă">
    <p:spTree>
      <p:nvGrpSpPr>
        <p:cNvPr id="1" name=""/>
        <p:cNvGrpSpPr/>
        <p:nvPr/>
      </p:nvGrpSpPr>
      <p:grpSpPr>
        <a:xfrm>
          <a:off x="0" y="0"/>
          <a:ext cx="0" cy="0"/>
          <a:chOff x="0" y="0"/>
          <a:chExt cx="0" cy="0"/>
        </a:xfrm>
      </p:grpSpPr>
      <p:sp>
        <p:nvSpPr>
          <p:cNvPr id="2" name="Titlu 1"/>
          <p:cNvSpPr>
            <a:spLocks noGrp="1"/>
          </p:cNvSpPr>
          <p:nvPr>
            <p:ph type="title"/>
          </p:nvPr>
        </p:nvSpPr>
        <p:spPr>
          <a:xfrm>
            <a:off x="839788" y="457200"/>
            <a:ext cx="3932237" cy="1600200"/>
          </a:xfrm>
        </p:spPr>
        <p:txBody>
          <a:bodyPr anchor="b"/>
          <a:lstStyle>
            <a:lvl1pPr>
              <a:defRPr sz="3200"/>
            </a:lvl1pPr>
          </a:lstStyle>
          <a:p>
            <a:r>
              <a:rPr lang="ro-RO"/>
              <a:t>Clic pentru editare stil titlu</a:t>
            </a:r>
          </a:p>
        </p:txBody>
      </p:sp>
      <p:sp>
        <p:nvSpPr>
          <p:cNvPr id="3" name="Substituent conținut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ro-RO"/>
              <a:t>Clic pentru editare stiluri text Coordonator</a:t>
            </a:r>
          </a:p>
          <a:p>
            <a:pPr lvl="1"/>
            <a:r>
              <a:rPr lang="ro-RO"/>
              <a:t>Al doilea nivel</a:t>
            </a:r>
          </a:p>
          <a:p>
            <a:pPr lvl="2"/>
            <a:r>
              <a:rPr lang="ro-RO"/>
              <a:t>Al treilea nivel</a:t>
            </a:r>
          </a:p>
          <a:p>
            <a:pPr lvl="3"/>
            <a:r>
              <a:rPr lang="ro-RO"/>
              <a:t>Al patrulea nivel</a:t>
            </a:r>
          </a:p>
          <a:p>
            <a:pPr lvl="4"/>
            <a:r>
              <a:rPr lang="ro-RO"/>
              <a:t>Al cincilea nivel</a:t>
            </a:r>
          </a:p>
        </p:txBody>
      </p:sp>
      <p:sp>
        <p:nvSpPr>
          <p:cNvPr id="4" name="Substituent text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ro-RO"/>
              <a:t>Clic pentru editare stiluri text Coordonator</a:t>
            </a:r>
          </a:p>
        </p:txBody>
      </p:sp>
      <p:sp>
        <p:nvSpPr>
          <p:cNvPr id="5" name="Substituent dată 4"/>
          <p:cNvSpPr>
            <a:spLocks noGrp="1"/>
          </p:cNvSpPr>
          <p:nvPr>
            <p:ph type="dt" sz="half" idx="10"/>
          </p:nvPr>
        </p:nvSpPr>
        <p:spPr/>
        <p:txBody>
          <a:bodyPr/>
          <a:lstStyle/>
          <a:p>
            <a:fld id="{7363E8AD-4F80-492A-97A9-79DD5BB5D54F}" type="datetimeFigureOut">
              <a:rPr lang="ro-RO" smtClean="0"/>
              <a:t>27.06.2026</a:t>
            </a:fld>
            <a:endParaRPr lang="ro-RO"/>
          </a:p>
        </p:txBody>
      </p:sp>
      <p:sp>
        <p:nvSpPr>
          <p:cNvPr id="6" name="Substituent subsol 5"/>
          <p:cNvSpPr>
            <a:spLocks noGrp="1"/>
          </p:cNvSpPr>
          <p:nvPr>
            <p:ph type="ftr" sz="quarter" idx="11"/>
          </p:nvPr>
        </p:nvSpPr>
        <p:spPr/>
        <p:txBody>
          <a:bodyPr/>
          <a:lstStyle/>
          <a:p>
            <a:endParaRPr lang="ro-RO"/>
          </a:p>
        </p:txBody>
      </p:sp>
      <p:sp>
        <p:nvSpPr>
          <p:cNvPr id="7" name="Substituent număr diapozitiv 6"/>
          <p:cNvSpPr>
            <a:spLocks noGrp="1"/>
          </p:cNvSpPr>
          <p:nvPr>
            <p:ph type="sldNum" sz="quarter" idx="12"/>
          </p:nvPr>
        </p:nvSpPr>
        <p:spPr/>
        <p:txBody>
          <a:bodyPr/>
          <a:lstStyle/>
          <a:p>
            <a:fld id="{0B6C7AF6-F5DD-4AA3-9281-1BCA95A92161}" type="slidenum">
              <a:rPr lang="ro-RO" smtClean="0"/>
              <a:t>‹#›</a:t>
            </a:fld>
            <a:endParaRPr lang="ro-RO"/>
          </a:p>
        </p:txBody>
      </p:sp>
    </p:spTree>
    <p:extLst>
      <p:ext uri="{BB962C8B-B14F-4D97-AF65-F5344CB8AC3E}">
        <p14:creationId xmlns:p14="http://schemas.microsoft.com/office/powerpoint/2010/main" val="224380335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Imagine cu legendă">
    <p:spTree>
      <p:nvGrpSpPr>
        <p:cNvPr id="1" name=""/>
        <p:cNvGrpSpPr/>
        <p:nvPr/>
      </p:nvGrpSpPr>
      <p:grpSpPr>
        <a:xfrm>
          <a:off x="0" y="0"/>
          <a:ext cx="0" cy="0"/>
          <a:chOff x="0" y="0"/>
          <a:chExt cx="0" cy="0"/>
        </a:xfrm>
      </p:grpSpPr>
      <p:sp>
        <p:nvSpPr>
          <p:cNvPr id="2" name="Titlu 1"/>
          <p:cNvSpPr>
            <a:spLocks noGrp="1"/>
          </p:cNvSpPr>
          <p:nvPr>
            <p:ph type="title"/>
          </p:nvPr>
        </p:nvSpPr>
        <p:spPr>
          <a:xfrm>
            <a:off x="839788" y="457200"/>
            <a:ext cx="3932237" cy="1600200"/>
          </a:xfrm>
        </p:spPr>
        <p:txBody>
          <a:bodyPr anchor="b"/>
          <a:lstStyle>
            <a:lvl1pPr>
              <a:defRPr sz="3200"/>
            </a:lvl1pPr>
          </a:lstStyle>
          <a:p>
            <a:r>
              <a:rPr lang="ro-RO"/>
              <a:t>Clic pentru editare stil titlu</a:t>
            </a:r>
          </a:p>
        </p:txBody>
      </p:sp>
      <p:sp>
        <p:nvSpPr>
          <p:cNvPr id="3" name="Substituent imagine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ro-RO"/>
          </a:p>
        </p:txBody>
      </p:sp>
      <p:sp>
        <p:nvSpPr>
          <p:cNvPr id="4" name="Substituent text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ro-RO"/>
              <a:t>Clic pentru editare stiluri text Coordonator</a:t>
            </a:r>
          </a:p>
        </p:txBody>
      </p:sp>
      <p:sp>
        <p:nvSpPr>
          <p:cNvPr id="5" name="Substituent dată 4"/>
          <p:cNvSpPr>
            <a:spLocks noGrp="1"/>
          </p:cNvSpPr>
          <p:nvPr>
            <p:ph type="dt" sz="half" idx="10"/>
          </p:nvPr>
        </p:nvSpPr>
        <p:spPr/>
        <p:txBody>
          <a:bodyPr/>
          <a:lstStyle/>
          <a:p>
            <a:fld id="{7363E8AD-4F80-492A-97A9-79DD5BB5D54F}" type="datetimeFigureOut">
              <a:rPr lang="ro-RO" smtClean="0"/>
              <a:t>27.06.2026</a:t>
            </a:fld>
            <a:endParaRPr lang="ro-RO"/>
          </a:p>
        </p:txBody>
      </p:sp>
      <p:sp>
        <p:nvSpPr>
          <p:cNvPr id="6" name="Substituent subsol 5"/>
          <p:cNvSpPr>
            <a:spLocks noGrp="1"/>
          </p:cNvSpPr>
          <p:nvPr>
            <p:ph type="ftr" sz="quarter" idx="11"/>
          </p:nvPr>
        </p:nvSpPr>
        <p:spPr/>
        <p:txBody>
          <a:bodyPr/>
          <a:lstStyle/>
          <a:p>
            <a:endParaRPr lang="ro-RO"/>
          </a:p>
        </p:txBody>
      </p:sp>
      <p:sp>
        <p:nvSpPr>
          <p:cNvPr id="7" name="Substituent număr diapozitiv 6"/>
          <p:cNvSpPr>
            <a:spLocks noGrp="1"/>
          </p:cNvSpPr>
          <p:nvPr>
            <p:ph type="sldNum" sz="quarter" idx="12"/>
          </p:nvPr>
        </p:nvSpPr>
        <p:spPr/>
        <p:txBody>
          <a:bodyPr/>
          <a:lstStyle/>
          <a:p>
            <a:fld id="{0B6C7AF6-F5DD-4AA3-9281-1BCA95A92161}" type="slidenum">
              <a:rPr lang="ro-RO" smtClean="0"/>
              <a:t>‹#›</a:t>
            </a:fld>
            <a:endParaRPr lang="ro-RO"/>
          </a:p>
        </p:txBody>
      </p:sp>
    </p:spTree>
    <p:extLst>
      <p:ext uri="{BB962C8B-B14F-4D97-AF65-F5344CB8AC3E}">
        <p14:creationId xmlns:p14="http://schemas.microsoft.com/office/powerpoint/2010/main" val="152501692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ext vertical și titlu">
    <p:spTree>
      <p:nvGrpSpPr>
        <p:cNvPr id="1" name=""/>
        <p:cNvGrpSpPr/>
        <p:nvPr/>
      </p:nvGrpSpPr>
      <p:grpSpPr>
        <a:xfrm>
          <a:off x="0" y="0"/>
          <a:ext cx="0" cy="0"/>
          <a:chOff x="0" y="0"/>
          <a:chExt cx="0" cy="0"/>
        </a:xfrm>
      </p:grpSpPr>
      <p:sp>
        <p:nvSpPr>
          <p:cNvPr id="2" name="Titlu 1"/>
          <p:cNvSpPr>
            <a:spLocks noGrp="1"/>
          </p:cNvSpPr>
          <p:nvPr>
            <p:ph type="title"/>
          </p:nvPr>
        </p:nvSpPr>
        <p:spPr/>
        <p:txBody>
          <a:bodyPr/>
          <a:lstStyle/>
          <a:p>
            <a:r>
              <a:rPr lang="ro-RO"/>
              <a:t>Clic pentru editare stil titlu</a:t>
            </a:r>
          </a:p>
        </p:txBody>
      </p:sp>
      <p:sp>
        <p:nvSpPr>
          <p:cNvPr id="3" name="Substituent text vertical 2"/>
          <p:cNvSpPr>
            <a:spLocks noGrp="1"/>
          </p:cNvSpPr>
          <p:nvPr>
            <p:ph type="body" orient="vert" idx="1"/>
          </p:nvPr>
        </p:nvSpPr>
        <p:spPr/>
        <p:txBody>
          <a:bodyPr vert="eaVert"/>
          <a:lstStyle/>
          <a:p>
            <a:pPr lvl="0"/>
            <a:r>
              <a:rPr lang="ro-RO"/>
              <a:t>Clic pentru editare stiluri text Coordonator</a:t>
            </a:r>
          </a:p>
          <a:p>
            <a:pPr lvl="1"/>
            <a:r>
              <a:rPr lang="ro-RO"/>
              <a:t>Al doilea nivel</a:t>
            </a:r>
          </a:p>
          <a:p>
            <a:pPr lvl="2"/>
            <a:r>
              <a:rPr lang="ro-RO"/>
              <a:t>Al treilea nivel</a:t>
            </a:r>
          </a:p>
          <a:p>
            <a:pPr lvl="3"/>
            <a:r>
              <a:rPr lang="ro-RO"/>
              <a:t>Al patrulea nivel</a:t>
            </a:r>
          </a:p>
          <a:p>
            <a:pPr lvl="4"/>
            <a:r>
              <a:rPr lang="ro-RO"/>
              <a:t>Al cincilea nivel</a:t>
            </a:r>
          </a:p>
        </p:txBody>
      </p:sp>
      <p:sp>
        <p:nvSpPr>
          <p:cNvPr id="4" name="Substituent dată 3"/>
          <p:cNvSpPr>
            <a:spLocks noGrp="1"/>
          </p:cNvSpPr>
          <p:nvPr>
            <p:ph type="dt" sz="half" idx="10"/>
          </p:nvPr>
        </p:nvSpPr>
        <p:spPr/>
        <p:txBody>
          <a:bodyPr/>
          <a:lstStyle/>
          <a:p>
            <a:fld id="{7363E8AD-4F80-492A-97A9-79DD5BB5D54F}" type="datetimeFigureOut">
              <a:rPr lang="ro-RO" smtClean="0"/>
              <a:t>27.06.2026</a:t>
            </a:fld>
            <a:endParaRPr lang="ro-RO"/>
          </a:p>
        </p:txBody>
      </p:sp>
      <p:sp>
        <p:nvSpPr>
          <p:cNvPr id="5" name="Substituent subsol 4"/>
          <p:cNvSpPr>
            <a:spLocks noGrp="1"/>
          </p:cNvSpPr>
          <p:nvPr>
            <p:ph type="ftr" sz="quarter" idx="11"/>
          </p:nvPr>
        </p:nvSpPr>
        <p:spPr/>
        <p:txBody>
          <a:bodyPr/>
          <a:lstStyle/>
          <a:p>
            <a:endParaRPr lang="ro-RO"/>
          </a:p>
        </p:txBody>
      </p:sp>
      <p:sp>
        <p:nvSpPr>
          <p:cNvPr id="6" name="Substituent număr diapozitiv 5"/>
          <p:cNvSpPr>
            <a:spLocks noGrp="1"/>
          </p:cNvSpPr>
          <p:nvPr>
            <p:ph type="sldNum" sz="quarter" idx="12"/>
          </p:nvPr>
        </p:nvSpPr>
        <p:spPr/>
        <p:txBody>
          <a:bodyPr/>
          <a:lstStyle/>
          <a:p>
            <a:fld id="{0B6C7AF6-F5DD-4AA3-9281-1BCA95A92161}" type="slidenum">
              <a:rPr lang="ro-RO" smtClean="0"/>
              <a:t>‹#›</a:t>
            </a:fld>
            <a:endParaRPr lang="ro-RO"/>
          </a:p>
        </p:txBody>
      </p:sp>
    </p:spTree>
    <p:extLst>
      <p:ext uri="{BB962C8B-B14F-4D97-AF65-F5344CB8AC3E}">
        <p14:creationId xmlns:p14="http://schemas.microsoft.com/office/powerpoint/2010/main" val="88189974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Titlu vertical și text">
    <p:spTree>
      <p:nvGrpSpPr>
        <p:cNvPr id="1" name=""/>
        <p:cNvGrpSpPr/>
        <p:nvPr/>
      </p:nvGrpSpPr>
      <p:grpSpPr>
        <a:xfrm>
          <a:off x="0" y="0"/>
          <a:ext cx="0" cy="0"/>
          <a:chOff x="0" y="0"/>
          <a:chExt cx="0" cy="0"/>
        </a:xfrm>
      </p:grpSpPr>
      <p:sp>
        <p:nvSpPr>
          <p:cNvPr id="2" name="Titlu vertical 1"/>
          <p:cNvSpPr>
            <a:spLocks noGrp="1"/>
          </p:cNvSpPr>
          <p:nvPr>
            <p:ph type="title" orient="vert"/>
          </p:nvPr>
        </p:nvSpPr>
        <p:spPr>
          <a:xfrm>
            <a:off x="8724900" y="365125"/>
            <a:ext cx="2628900" cy="5811838"/>
          </a:xfrm>
        </p:spPr>
        <p:txBody>
          <a:bodyPr vert="eaVert"/>
          <a:lstStyle/>
          <a:p>
            <a:r>
              <a:rPr lang="ro-RO"/>
              <a:t>Clic pentru editare stil titlu</a:t>
            </a:r>
          </a:p>
        </p:txBody>
      </p:sp>
      <p:sp>
        <p:nvSpPr>
          <p:cNvPr id="3" name="Substituent text vertical 2"/>
          <p:cNvSpPr>
            <a:spLocks noGrp="1"/>
          </p:cNvSpPr>
          <p:nvPr>
            <p:ph type="body" orient="vert" idx="1"/>
          </p:nvPr>
        </p:nvSpPr>
        <p:spPr>
          <a:xfrm>
            <a:off x="838200" y="365125"/>
            <a:ext cx="7734300" cy="5811838"/>
          </a:xfrm>
        </p:spPr>
        <p:txBody>
          <a:bodyPr vert="eaVert"/>
          <a:lstStyle/>
          <a:p>
            <a:pPr lvl="0"/>
            <a:r>
              <a:rPr lang="ro-RO"/>
              <a:t>Clic pentru editare stiluri text Coordonator</a:t>
            </a:r>
          </a:p>
          <a:p>
            <a:pPr lvl="1"/>
            <a:r>
              <a:rPr lang="ro-RO"/>
              <a:t>Al doilea nivel</a:t>
            </a:r>
          </a:p>
          <a:p>
            <a:pPr lvl="2"/>
            <a:r>
              <a:rPr lang="ro-RO"/>
              <a:t>Al treilea nivel</a:t>
            </a:r>
          </a:p>
          <a:p>
            <a:pPr lvl="3"/>
            <a:r>
              <a:rPr lang="ro-RO"/>
              <a:t>Al patrulea nivel</a:t>
            </a:r>
          </a:p>
          <a:p>
            <a:pPr lvl="4"/>
            <a:r>
              <a:rPr lang="ro-RO"/>
              <a:t>Al cincilea nivel</a:t>
            </a:r>
          </a:p>
        </p:txBody>
      </p:sp>
      <p:sp>
        <p:nvSpPr>
          <p:cNvPr id="4" name="Substituent dată 3"/>
          <p:cNvSpPr>
            <a:spLocks noGrp="1"/>
          </p:cNvSpPr>
          <p:nvPr>
            <p:ph type="dt" sz="half" idx="10"/>
          </p:nvPr>
        </p:nvSpPr>
        <p:spPr/>
        <p:txBody>
          <a:bodyPr/>
          <a:lstStyle/>
          <a:p>
            <a:fld id="{7363E8AD-4F80-492A-97A9-79DD5BB5D54F}" type="datetimeFigureOut">
              <a:rPr lang="ro-RO" smtClean="0"/>
              <a:t>27.06.2026</a:t>
            </a:fld>
            <a:endParaRPr lang="ro-RO"/>
          </a:p>
        </p:txBody>
      </p:sp>
      <p:sp>
        <p:nvSpPr>
          <p:cNvPr id="5" name="Substituent subsol 4"/>
          <p:cNvSpPr>
            <a:spLocks noGrp="1"/>
          </p:cNvSpPr>
          <p:nvPr>
            <p:ph type="ftr" sz="quarter" idx="11"/>
          </p:nvPr>
        </p:nvSpPr>
        <p:spPr/>
        <p:txBody>
          <a:bodyPr/>
          <a:lstStyle/>
          <a:p>
            <a:endParaRPr lang="ro-RO"/>
          </a:p>
        </p:txBody>
      </p:sp>
      <p:sp>
        <p:nvSpPr>
          <p:cNvPr id="6" name="Substituent număr diapozitiv 5"/>
          <p:cNvSpPr>
            <a:spLocks noGrp="1"/>
          </p:cNvSpPr>
          <p:nvPr>
            <p:ph type="sldNum" sz="quarter" idx="12"/>
          </p:nvPr>
        </p:nvSpPr>
        <p:spPr/>
        <p:txBody>
          <a:bodyPr/>
          <a:lstStyle/>
          <a:p>
            <a:fld id="{0B6C7AF6-F5DD-4AA3-9281-1BCA95A92161}" type="slidenum">
              <a:rPr lang="ro-RO" smtClean="0"/>
              <a:t>‹#›</a:t>
            </a:fld>
            <a:endParaRPr lang="ro-RO"/>
          </a:p>
        </p:txBody>
      </p:sp>
    </p:spTree>
    <p:extLst>
      <p:ext uri="{BB962C8B-B14F-4D97-AF65-F5344CB8AC3E}">
        <p14:creationId xmlns:p14="http://schemas.microsoft.com/office/powerpoint/2010/main" val="366835713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Substituent titlu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ro-RO"/>
              <a:t>Clic pentru editare stil titlu</a:t>
            </a:r>
          </a:p>
        </p:txBody>
      </p:sp>
      <p:sp>
        <p:nvSpPr>
          <p:cNvPr id="3" name="Substituent text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ro-RO"/>
              <a:t>Clic pentru editare stiluri text Coordonator</a:t>
            </a:r>
          </a:p>
          <a:p>
            <a:pPr lvl="1"/>
            <a:r>
              <a:rPr lang="ro-RO"/>
              <a:t>Al doilea nivel</a:t>
            </a:r>
          </a:p>
          <a:p>
            <a:pPr lvl="2"/>
            <a:r>
              <a:rPr lang="ro-RO"/>
              <a:t>Al treilea nivel</a:t>
            </a:r>
          </a:p>
          <a:p>
            <a:pPr lvl="3"/>
            <a:r>
              <a:rPr lang="ro-RO"/>
              <a:t>Al patrulea nivel</a:t>
            </a:r>
          </a:p>
          <a:p>
            <a:pPr lvl="4"/>
            <a:r>
              <a:rPr lang="ro-RO"/>
              <a:t>Al cincilea nivel</a:t>
            </a:r>
          </a:p>
        </p:txBody>
      </p:sp>
      <p:sp>
        <p:nvSpPr>
          <p:cNvPr id="4" name="Substituent dată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7363E8AD-4F80-492A-97A9-79DD5BB5D54F}" type="datetimeFigureOut">
              <a:rPr lang="ro-RO" smtClean="0"/>
              <a:t>27.06.2026</a:t>
            </a:fld>
            <a:endParaRPr lang="ro-RO"/>
          </a:p>
        </p:txBody>
      </p:sp>
      <p:sp>
        <p:nvSpPr>
          <p:cNvPr id="5" name="Substituent subsol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ro-RO"/>
          </a:p>
        </p:txBody>
      </p:sp>
      <p:sp>
        <p:nvSpPr>
          <p:cNvPr id="6" name="Substituent număr diapozitiv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0B6C7AF6-F5DD-4AA3-9281-1BCA95A92161}" type="slidenum">
              <a:rPr lang="ro-RO" smtClean="0"/>
              <a:t>‹#›</a:t>
            </a:fld>
            <a:endParaRPr lang="ro-RO"/>
          </a:p>
        </p:txBody>
      </p:sp>
    </p:spTree>
    <p:extLst>
      <p:ext uri="{BB962C8B-B14F-4D97-AF65-F5344CB8AC3E}">
        <p14:creationId xmlns:p14="http://schemas.microsoft.com/office/powerpoint/2010/main" val="293495020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ro-RO"/>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u 1"/>
          <p:cNvSpPr>
            <a:spLocks noGrp="1"/>
          </p:cNvSpPr>
          <p:nvPr>
            <p:ph type="ctrTitle"/>
          </p:nvPr>
        </p:nvSpPr>
        <p:spPr>
          <a:xfrm>
            <a:off x="1197429" y="686934"/>
            <a:ext cx="9144000" cy="1030515"/>
          </a:xfrm>
        </p:spPr>
        <p:txBody>
          <a:bodyPr>
            <a:noAutofit/>
          </a:bodyPr>
          <a:lstStyle/>
          <a:p>
            <a:r>
              <a:rPr lang="ro-RO" sz="7200" u="sng">
                <a:ea typeface="+mj-lt"/>
                <a:cs typeface="+mj-lt"/>
              </a:rPr>
              <a:t>BRIGHTTECH REPAIRS</a:t>
            </a:r>
            <a:endParaRPr lang="en-US" u="sng"/>
          </a:p>
        </p:txBody>
      </p:sp>
      <p:sp>
        <p:nvSpPr>
          <p:cNvPr id="3" name="Subtitlu 2"/>
          <p:cNvSpPr>
            <a:spLocks noGrp="1"/>
          </p:cNvSpPr>
          <p:nvPr>
            <p:ph type="subTitle" idx="1"/>
          </p:nvPr>
        </p:nvSpPr>
        <p:spPr>
          <a:xfrm>
            <a:off x="304800" y="2324780"/>
            <a:ext cx="10573657" cy="3012847"/>
          </a:xfrm>
        </p:spPr>
        <p:txBody>
          <a:bodyPr vert="horz" lIns="91440" tIns="45720" rIns="91440" bIns="45720" rtlCol="0" anchor="t">
            <a:noAutofit/>
          </a:bodyPr>
          <a:lstStyle/>
          <a:p>
            <a:pPr algn="l"/>
            <a:r>
              <a:rPr lang="ro-RO" b="1" u="sng"/>
              <a:t>Last Month’s Repair Summary</a:t>
            </a:r>
            <a:endParaRPr lang="en-US" u="sng"/>
          </a:p>
          <a:p>
            <a:pPr algn="l"/>
            <a:endParaRPr lang="ro-RO" dirty="0">
              <a:ea typeface="+mn-lt"/>
              <a:cs typeface="+mn-lt"/>
            </a:endParaRPr>
          </a:p>
          <a:p>
            <a:pPr algn="l"/>
            <a:r>
              <a:rPr lang="ro-RO">
                <a:ea typeface="+mn-lt"/>
                <a:cs typeface="+mn-lt"/>
              </a:rPr>
              <a:t>Prepared for</a:t>
            </a:r>
            <a:r>
              <a:rPr lang="ro-RO" b="1">
                <a:ea typeface="+mn-lt"/>
                <a:cs typeface="+mn-lt"/>
              </a:rPr>
              <a:t>:</a:t>
            </a:r>
            <a:r>
              <a:rPr lang="ro-RO">
                <a:ea typeface="+mn-lt"/>
                <a:cs typeface="+mn-lt"/>
              </a:rPr>
              <a:t> Ms D. Nicholson, Store Manager</a:t>
            </a:r>
            <a:endParaRPr lang="ro-RO"/>
          </a:p>
          <a:p>
            <a:pPr algn="l"/>
            <a:endParaRPr lang="ro-RO" dirty="0">
              <a:ea typeface="+mn-lt"/>
              <a:cs typeface="+mn-lt"/>
            </a:endParaRPr>
          </a:p>
          <a:p>
            <a:pPr algn="l"/>
            <a:r>
              <a:rPr lang="ro-RO">
                <a:ea typeface="+mn-lt"/>
                <a:cs typeface="+mn-lt"/>
              </a:rPr>
              <a:t>Date: 27 June 2026</a:t>
            </a:r>
            <a:endParaRPr lang="ro-RO"/>
          </a:p>
          <a:p>
            <a:pPr algn="l"/>
            <a:endParaRPr lang="ro-RO" dirty="0">
              <a:ea typeface="+mn-lt"/>
              <a:cs typeface="+mn-lt"/>
            </a:endParaRPr>
          </a:p>
          <a:p>
            <a:pPr algn="l"/>
            <a:r>
              <a:rPr lang="ro-RO">
                <a:ea typeface="+mn-lt"/>
                <a:cs typeface="+mn-lt"/>
              </a:rPr>
              <a:t>Purpose</a:t>
            </a:r>
            <a:r>
              <a:rPr lang="ro-RO" b="1">
                <a:ea typeface="+mn-lt"/>
                <a:cs typeface="+mn-lt"/>
              </a:rPr>
              <a:t>:</a:t>
            </a:r>
            <a:r>
              <a:rPr lang="ro-RO">
                <a:ea typeface="+mn-lt"/>
                <a:cs typeface="+mn-lt"/>
              </a:rPr>
              <a:t> To show total repairs by type and identify the most common service</a:t>
            </a:r>
            <a:endParaRPr lang="ro-RO"/>
          </a:p>
          <a:p>
            <a:endParaRPr lang="ro-RO" dirty="0"/>
          </a:p>
        </p:txBody>
      </p:sp>
    </p:spTree>
    <p:extLst>
      <p:ext uri="{BB962C8B-B14F-4D97-AF65-F5344CB8AC3E}">
        <p14:creationId xmlns:p14="http://schemas.microsoft.com/office/powerpoint/2010/main" val="249979118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Content Placeholder 4">
            <a:extLst>
              <a:ext uri="{FF2B5EF4-FFF2-40B4-BE49-F238E27FC236}">
                <a16:creationId xmlns:a16="http://schemas.microsoft.com/office/drawing/2014/main" id="{0072199B-EA11-F772-E6E8-6FB97F7B39D4}"/>
              </a:ext>
            </a:extLst>
          </p:cNvPr>
          <p:cNvGraphicFramePr>
            <a:graphicFrameLocks noGrp="1"/>
          </p:cNvGraphicFramePr>
          <p:nvPr>
            <p:ph idx="1"/>
            <p:extLst>
              <p:ext uri="{D42A27DB-BD31-4B8C-83A1-F6EECF244321}">
                <p14:modId xmlns:p14="http://schemas.microsoft.com/office/powerpoint/2010/main" val="1748697433"/>
              </p:ext>
            </p:extLst>
          </p:nvPr>
        </p:nvGraphicFramePr>
        <p:xfrm>
          <a:off x="446314" y="468539"/>
          <a:ext cx="11080745" cy="3218214"/>
        </p:xfrm>
        <a:graphic>
          <a:graphicData uri="http://schemas.openxmlformats.org/drawingml/2006/table">
            <a:tbl>
              <a:tblPr bandRow="1">
                <a:tableStyleId>{5C22544A-7EE6-4342-B048-85BDC9FD1C3A}</a:tableStyleId>
              </a:tblPr>
              <a:tblGrid>
                <a:gridCol w="1752599">
                  <a:extLst>
                    <a:ext uri="{9D8B030D-6E8A-4147-A177-3AD203B41FA5}">
                      <a16:colId xmlns:a16="http://schemas.microsoft.com/office/drawing/2014/main" val="1492978247"/>
                    </a:ext>
                  </a:extLst>
                </a:gridCol>
                <a:gridCol w="1752599">
                  <a:extLst>
                    <a:ext uri="{9D8B030D-6E8A-4147-A177-3AD203B41FA5}">
                      <a16:colId xmlns:a16="http://schemas.microsoft.com/office/drawing/2014/main" val="622762227"/>
                    </a:ext>
                  </a:extLst>
                </a:gridCol>
                <a:gridCol w="1752599">
                  <a:extLst>
                    <a:ext uri="{9D8B030D-6E8A-4147-A177-3AD203B41FA5}">
                      <a16:colId xmlns:a16="http://schemas.microsoft.com/office/drawing/2014/main" val="3783655625"/>
                    </a:ext>
                  </a:extLst>
                </a:gridCol>
                <a:gridCol w="1752599">
                  <a:extLst>
                    <a:ext uri="{9D8B030D-6E8A-4147-A177-3AD203B41FA5}">
                      <a16:colId xmlns:a16="http://schemas.microsoft.com/office/drawing/2014/main" val="4114529742"/>
                    </a:ext>
                  </a:extLst>
                </a:gridCol>
                <a:gridCol w="1752599">
                  <a:extLst>
                    <a:ext uri="{9D8B030D-6E8A-4147-A177-3AD203B41FA5}">
                      <a16:colId xmlns:a16="http://schemas.microsoft.com/office/drawing/2014/main" val="1989702455"/>
                    </a:ext>
                  </a:extLst>
                </a:gridCol>
                <a:gridCol w="2317750">
                  <a:extLst>
                    <a:ext uri="{9D8B030D-6E8A-4147-A177-3AD203B41FA5}">
                      <a16:colId xmlns:a16="http://schemas.microsoft.com/office/drawing/2014/main" val="4040190255"/>
                    </a:ext>
                  </a:extLst>
                </a:gridCol>
              </a:tblGrid>
              <a:tr h="585130">
                <a:tc>
                  <a:txBody>
                    <a:bodyPr/>
                    <a:lstStyle/>
                    <a:p>
                      <a:pPr>
                        <a:buNone/>
                      </a:pPr>
                      <a:r>
                        <a:rPr lang="en-US" u="sng"/>
                        <a:t>Repair Type</a:t>
                      </a:r>
                    </a:p>
                  </a:txBody>
                  <a:tcPr anchor="ctr">
                    <a:lnL>
                      <a:noFill/>
                    </a:lnL>
                    <a:lnR>
                      <a:noFill/>
                    </a:lnR>
                    <a:lnT>
                      <a:noFill/>
                    </a:lnT>
                    <a:lnB>
                      <a:noFill/>
                    </a:lnB>
                    <a:noFill/>
                  </a:tcPr>
                </a:tc>
                <a:tc>
                  <a:txBody>
                    <a:bodyPr/>
                    <a:lstStyle/>
                    <a:p>
                      <a:pPr>
                        <a:buNone/>
                      </a:pPr>
                      <a:r>
                        <a:rPr lang="en-US" u="sng"/>
                        <a:t>Week 1</a:t>
                      </a:r>
                    </a:p>
                  </a:txBody>
                  <a:tcPr anchor="ctr">
                    <a:lnL>
                      <a:noFill/>
                    </a:lnL>
                    <a:lnR>
                      <a:noFill/>
                    </a:lnR>
                    <a:lnT>
                      <a:noFill/>
                    </a:lnT>
                    <a:lnB>
                      <a:noFill/>
                    </a:lnB>
                    <a:noFill/>
                  </a:tcPr>
                </a:tc>
                <a:tc>
                  <a:txBody>
                    <a:bodyPr/>
                    <a:lstStyle/>
                    <a:p>
                      <a:pPr>
                        <a:buNone/>
                      </a:pPr>
                      <a:r>
                        <a:rPr lang="en-US" u="sng"/>
                        <a:t>Week 2</a:t>
                      </a:r>
                    </a:p>
                  </a:txBody>
                  <a:tcPr anchor="ctr">
                    <a:lnL>
                      <a:noFill/>
                    </a:lnL>
                    <a:lnR>
                      <a:noFill/>
                    </a:lnR>
                    <a:lnT>
                      <a:noFill/>
                    </a:lnT>
                    <a:lnB>
                      <a:noFill/>
                    </a:lnB>
                    <a:noFill/>
                  </a:tcPr>
                </a:tc>
                <a:tc>
                  <a:txBody>
                    <a:bodyPr/>
                    <a:lstStyle/>
                    <a:p>
                      <a:pPr>
                        <a:buNone/>
                      </a:pPr>
                      <a:r>
                        <a:rPr lang="en-US" u="sng"/>
                        <a:t>Week 3</a:t>
                      </a:r>
                    </a:p>
                  </a:txBody>
                  <a:tcPr anchor="ctr">
                    <a:lnL>
                      <a:noFill/>
                    </a:lnL>
                    <a:lnR>
                      <a:noFill/>
                    </a:lnR>
                    <a:lnT>
                      <a:noFill/>
                    </a:lnT>
                    <a:lnB>
                      <a:noFill/>
                    </a:lnB>
                    <a:noFill/>
                  </a:tcPr>
                </a:tc>
                <a:tc>
                  <a:txBody>
                    <a:bodyPr/>
                    <a:lstStyle/>
                    <a:p>
                      <a:pPr>
                        <a:buNone/>
                      </a:pPr>
                      <a:r>
                        <a:rPr lang="en-US" u="sng"/>
                        <a:t>Week 4</a:t>
                      </a:r>
                    </a:p>
                  </a:txBody>
                  <a:tcPr anchor="ctr">
                    <a:lnL>
                      <a:noFill/>
                    </a:lnL>
                    <a:lnR>
                      <a:noFill/>
                    </a:lnR>
                    <a:lnT>
                      <a:noFill/>
                    </a:lnT>
                    <a:lnB>
                      <a:noFill/>
                    </a:lnB>
                    <a:noFill/>
                  </a:tcPr>
                </a:tc>
                <a:tc>
                  <a:txBody>
                    <a:bodyPr/>
                    <a:lstStyle/>
                    <a:p>
                      <a:pPr>
                        <a:buNone/>
                      </a:pPr>
                      <a:r>
                        <a:rPr lang="en-US" b="1" u="sng"/>
                        <a:t>Total Completed</a:t>
                      </a:r>
                      <a:endParaRPr lang="en-US" u="sng"/>
                    </a:p>
                  </a:txBody>
                  <a:tcPr anchor="ctr">
                    <a:lnL>
                      <a:noFill/>
                    </a:lnL>
                    <a:lnR>
                      <a:noFill/>
                    </a:lnR>
                    <a:lnT>
                      <a:noFill/>
                    </a:lnT>
                    <a:lnB>
                      <a:noFill/>
                    </a:lnB>
                    <a:noFill/>
                  </a:tcPr>
                </a:tc>
                <a:extLst>
                  <a:ext uri="{0D108BD9-81ED-4DB2-BD59-A6C34878D82A}">
                    <a16:rowId xmlns:a16="http://schemas.microsoft.com/office/drawing/2014/main" val="933577390"/>
                  </a:ext>
                </a:extLst>
              </a:tr>
              <a:tr h="1023977">
                <a:tc>
                  <a:txBody>
                    <a:bodyPr/>
                    <a:lstStyle/>
                    <a:p>
                      <a:pPr>
                        <a:buNone/>
                      </a:pPr>
                      <a:r>
                        <a:rPr lang="en-US" u="sng"/>
                        <a:t>Screen Replacement</a:t>
                      </a:r>
                    </a:p>
                  </a:txBody>
                  <a:tcPr anchor="ctr">
                    <a:lnL>
                      <a:noFill/>
                    </a:lnL>
                    <a:lnR>
                      <a:noFill/>
                    </a:lnR>
                    <a:lnT>
                      <a:noFill/>
                    </a:lnT>
                    <a:lnB>
                      <a:noFill/>
                    </a:lnB>
                    <a:noFill/>
                  </a:tcPr>
                </a:tc>
                <a:tc>
                  <a:txBody>
                    <a:bodyPr/>
                    <a:lstStyle/>
                    <a:p>
                      <a:pPr>
                        <a:buNone/>
                      </a:pPr>
                      <a:r>
                        <a:rPr lang="en-US" u="sng"/>
                        <a:t>12</a:t>
                      </a:r>
                    </a:p>
                  </a:txBody>
                  <a:tcPr anchor="ctr">
                    <a:lnL>
                      <a:noFill/>
                    </a:lnL>
                    <a:lnR>
                      <a:noFill/>
                    </a:lnR>
                    <a:lnT>
                      <a:noFill/>
                    </a:lnT>
                    <a:lnB>
                      <a:noFill/>
                    </a:lnB>
                    <a:noFill/>
                  </a:tcPr>
                </a:tc>
                <a:tc>
                  <a:txBody>
                    <a:bodyPr/>
                    <a:lstStyle/>
                    <a:p>
                      <a:pPr>
                        <a:buNone/>
                      </a:pPr>
                      <a:r>
                        <a:rPr lang="en-US" u="sng"/>
                        <a:t>9</a:t>
                      </a:r>
                    </a:p>
                  </a:txBody>
                  <a:tcPr anchor="ctr">
                    <a:lnL>
                      <a:noFill/>
                    </a:lnL>
                    <a:lnR>
                      <a:noFill/>
                    </a:lnR>
                    <a:lnT>
                      <a:noFill/>
                    </a:lnT>
                    <a:lnB>
                      <a:noFill/>
                    </a:lnB>
                    <a:noFill/>
                  </a:tcPr>
                </a:tc>
                <a:tc>
                  <a:txBody>
                    <a:bodyPr/>
                    <a:lstStyle/>
                    <a:p>
                      <a:pPr>
                        <a:buNone/>
                      </a:pPr>
                      <a:r>
                        <a:rPr lang="en-US" u="sng"/>
                        <a:t>14</a:t>
                      </a:r>
                    </a:p>
                  </a:txBody>
                  <a:tcPr anchor="ctr">
                    <a:lnL>
                      <a:noFill/>
                    </a:lnL>
                    <a:lnR>
                      <a:noFill/>
                    </a:lnR>
                    <a:lnT>
                      <a:noFill/>
                    </a:lnT>
                    <a:lnB>
                      <a:noFill/>
                    </a:lnB>
                    <a:noFill/>
                  </a:tcPr>
                </a:tc>
                <a:tc>
                  <a:txBody>
                    <a:bodyPr/>
                    <a:lstStyle/>
                    <a:p>
                      <a:pPr>
                        <a:buNone/>
                      </a:pPr>
                      <a:r>
                        <a:rPr lang="en-US" u="sng"/>
                        <a:t>10</a:t>
                      </a:r>
                    </a:p>
                  </a:txBody>
                  <a:tcPr anchor="ctr">
                    <a:lnL>
                      <a:noFill/>
                    </a:lnL>
                    <a:lnR>
                      <a:noFill/>
                    </a:lnR>
                    <a:lnT>
                      <a:noFill/>
                    </a:lnT>
                    <a:lnB>
                      <a:noFill/>
                    </a:lnB>
                    <a:noFill/>
                  </a:tcPr>
                </a:tc>
                <a:tc>
                  <a:txBody>
                    <a:bodyPr/>
                    <a:lstStyle/>
                    <a:p>
                      <a:pPr>
                        <a:buNone/>
                      </a:pPr>
                      <a:r>
                        <a:rPr lang="en-US" b="1" u="sng"/>
                        <a:t>45</a:t>
                      </a:r>
                      <a:endParaRPr lang="en-US" u="sng"/>
                    </a:p>
                  </a:txBody>
                  <a:tcPr anchor="ctr">
                    <a:lnL>
                      <a:noFill/>
                    </a:lnL>
                    <a:lnR>
                      <a:noFill/>
                    </a:lnR>
                    <a:lnT>
                      <a:noFill/>
                    </a:lnT>
                    <a:lnB>
                      <a:noFill/>
                    </a:lnB>
                    <a:noFill/>
                  </a:tcPr>
                </a:tc>
                <a:extLst>
                  <a:ext uri="{0D108BD9-81ED-4DB2-BD59-A6C34878D82A}">
                    <a16:rowId xmlns:a16="http://schemas.microsoft.com/office/drawing/2014/main" val="4290999629"/>
                  </a:ext>
                </a:extLst>
              </a:tr>
              <a:tr h="585130">
                <a:tc>
                  <a:txBody>
                    <a:bodyPr/>
                    <a:lstStyle/>
                    <a:p>
                      <a:pPr>
                        <a:buNone/>
                      </a:pPr>
                      <a:r>
                        <a:rPr lang="en-US" u="sng"/>
                        <a:t>Battery Change</a:t>
                      </a:r>
                    </a:p>
                  </a:txBody>
                  <a:tcPr anchor="ctr">
                    <a:lnL>
                      <a:noFill/>
                    </a:lnL>
                    <a:lnR>
                      <a:noFill/>
                    </a:lnR>
                    <a:lnT>
                      <a:noFill/>
                    </a:lnT>
                    <a:lnB>
                      <a:noFill/>
                    </a:lnB>
                    <a:noFill/>
                  </a:tcPr>
                </a:tc>
                <a:tc>
                  <a:txBody>
                    <a:bodyPr/>
                    <a:lstStyle/>
                    <a:p>
                      <a:pPr>
                        <a:buNone/>
                      </a:pPr>
                      <a:r>
                        <a:rPr lang="en-US" u="sng"/>
                        <a:t>8</a:t>
                      </a:r>
                    </a:p>
                  </a:txBody>
                  <a:tcPr anchor="ctr">
                    <a:lnL>
                      <a:noFill/>
                    </a:lnL>
                    <a:lnR>
                      <a:noFill/>
                    </a:lnR>
                    <a:lnT>
                      <a:noFill/>
                    </a:lnT>
                    <a:lnB>
                      <a:noFill/>
                    </a:lnB>
                    <a:noFill/>
                  </a:tcPr>
                </a:tc>
                <a:tc>
                  <a:txBody>
                    <a:bodyPr/>
                    <a:lstStyle/>
                    <a:p>
                      <a:pPr>
                        <a:buNone/>
                      </a:pPr>
                      <a:r>
                        <a:rPr lang="en-US" u="sng"/>
                        <a:t>7</a:t>
                      </a:r>
                    </a:p>
                  </a:txBody>
                  <a:tcPr anchor="ctr">
                    <a:lnL>
                      <a:noFill/>
                    </a:lnL>
                    <a:lnR>
                      <a:noFill/>
                    </a:lnR>
                    <a:lnT>
                      <a:noFill/>
                    </a:lnT>
                    <a:lnB>
                      <a:noFill/>
                    </a:lnB>
                    <a:noFill/>
                  </a:tcPr>
                </a:tc>
                <a:tc>
                  <a:txBody>
                    <a:bodyPr/>
                    <a:lstStyle/>
                    <a:p>
                      <a:pPr>
                        <a:buNone/>
                      </a:pPr>
                      <a:r>
                        <a:rPr lang="en-US" u="sng"/>
                        <a:t>9</a:t>
                      </a:r>
                    </a:p>
                  </a:txBody>
                  <a:tcPr anchor="ctr">
                    <a:lnL>
                      <a:noFill/>
                    </a:lnL>
                    <a:lnR>
                      <a:noFill/>
                    </a:lnR>
                    <a:lnT>
                      <a:noFill/>
                    </a:lnT>
                    <a:lnB>
                      <a:noFill/>
                    </a:lnB>
                    <a:noFill/>
                  </a:tcPr>
                </a:tc>
                <a:tc>
                  <a:txBody>
                    <a:bodyPr/>
                    <a:lstStyle/>
                    <a:p>
                      <a:pPr>
                        <a:buNone/>
                      </a:pPr>
                      <a:r>
                        <a:rPr lang="en-US" u="sng"/>
                        <a:t>6</a:t>
                      </a:r>
                    </a:p>
                  </a:txBody>
                  <a:tcPr anchor="ctr">
                    <a:lnL>
                      <a:noFill/>
                    </a:lnL>
                    <a:lnR>
                      <a:noFill/>
                    </a:lnR>
                    <a:lnT>
                      <a:noFill/>
                    </a:lnT>
                    <a:lnB>
                      <a:noFill/>
                    </a:lnB>
                    <a:noFill/>
                  </a:tcPr>
                </a:tc>
                <a:tc>
                  <a:txBody>
                    <a:bodyPr/>
                    <a:lstStyle/>
                    <a:p>
                      <a:pPr>
                        <a:buNone/>
                      </a:pPr>
                      <a:r>
                        <a:rPr lang="en-US" b="1" u="sng"/>
                        <a:t>30</a:t>
                      </a:r>
                      <a:endParaRPr lang="en-US" u="sng"/>
                    </a:p>
                  </a:txBody>
                  <a:tcPr anchor="ctr">
                    <a:lnL>
                      <a:noFill/>
                    </a:lnL>
                    <a:lnR>
                      <a:noFill/>
                    </a:lnR>
                    <a:lnT>
                      <a:noFill/>
                    </a:lnT>
                    <a:lnB>
                      <a:noFill/>
                    </a:lnB>
                    <a:noFill/>
                  </a:tcPr>
                </a:tc>
                <a:extLst>
                  <a:ext uri="{0D108BD9-81ED-4DB2-BD59-A6C34878D82A}">
                    <a16:rowId xmlns:a16="http://schemas.microsoft.com/office/drawing/2014/main" val="678444097"/>
                  </a:ext>
                </a:extLst>
              </a:tr>
              <a:tr h="1023977">
                <a:tc>
                  <a:txBody>
                    <a:bodyPr/>
                    <a:lstStyle/>
                    <a:p>
                      <a:pPr>
                        <a:buNone/>
                      </a:pPr>
                      <a:r>
                        <a:rPr lang="en-US" u="sng"/>
                        <a:t>Water Damage Fix</a:t>
                      </a:r>
                    </a:p>
                  </a:txBody>
                  <a:tcPr anchor="ctr">
                    <a:lnL>
                      <a:noFill/>
                    </a:lnL>
                    <a:lnR>
                      <a:noFill/>
                    </a:lnR>
                    <a:lnT>
                      <a:noFill/>
                    </a:lnT>
                    <a:lnB>
                      <a:noFill/>
                    </a:lnB>
                    <a:noFill/>
                  </a:tcPr>
                </a:tc>
                <a:tc>
                  <a:txBody>
                    <a:bodyPr/>
                    <a:lstStyle/>
                    <a:p>
                      <a:pPr>
                        <a:buNone/>
                      </a:pPr>
                      <a:r>
                        <a:rPr lang="en-US" u="sng"/>
                        <a:t>3</a:t>
                      </a:r>
                    </a:p>
                  </a:txBody>
                  <a:tcPr anchor="ctr">
                    <a:lnL>
                      <a:noFill/>
                    </a:lnL>
                    <a:lnR>
                      <a:noFill/>
                    </a:lnR>
                    <a:lnT>
                      <a:noFill/>
                    </a:lnT>
                    <a:lnB>
                      <a:noFill/>
                    </a:lnB>
                    <a:noFill/>
                  </a:tcPr>
                </a:tc>
                <a:tc>
                  <a:txBody>
                    <a:bodyPr/>
                    <a:lstStyle/>
                    <a:p>
                      <a:pPr>
                        <a:buNone/>
                      </a:pPr>
                      <a:r>
                        <a:rPr lang="en-US" u="sng"/>
                        <a:t>4</a:t>
                      </a:r>
                    </a:p>
                  </a:txBody>
                  <a:tcPr anchor="ctr">
                    <a:lnL>
                      <a:noFill/>
                    </a:lnL>
                    <a:lnR>
                      <a:noFill/>
                    </a:lnR>
                    <a:lnT>
                      <a:noFill/>
                    </a:lnT>
                    <a:lnB>
                      <a:noFill/>
                    </a:lnB>
                    <a:noFill/>
                  </a:tcPr>
                </a:tc>
                <a:tc>
                  <a:txBody>
                    <a:bodyPr/>
                    <a:lstStyle/>
                    <a:p>
                      <a:pPr>
                        <a:buNone/>
                      </a:pPr>
                      <a:r>
                        <a:rPr lang="en-US" u="sng"/>
                        <a:t>2</a:t>
                      </a:r>
                    </a:p>
                  </a:txBody>
                  <a:tcPr anchor="ctr">
                    <a:lnL>
                      <a:noFill/>
                    </a:lnL>
                    <a:lnR>
                      <a:noFill/>
                    </a:lnR>
                    <a:lnT>
                      <a:noFill/>
                    </a:lnT>
                    <a:lnB>
                      <a:noFill/>
                    </a:lnB>
                    <a:noFill/>
                  </a:tcPr>
                </a:tc>
                <a:tc>
                  <a:txBody>
                    <a:bodyPr/>
                    <a:lstStyle/>
                    <a:p>
                      <a:pPr>
                        <a:buNone/>
                      </a:pPr>
                      <a:r>
                        <a:rPr lang="en-US" u="sng"/>
                        <a:t>5</a:t>
                      </a:r>
                    </a:p>
                  </a:txBody>
                  <a:tcPr anchor="ctr">
                    <a:lnL>
                      <a:noFill/>
                    </a:lnL>
                    <a:lnR>
                      <a:noFill/>
                    </a:lnR>
                    <a:lnT>
                      <a:noFill/>
                    </a:lnT>
                    <a:lnB>
                      <a:noFill/>
                    </a:lnB>
                    <a:noFill/>
                  </a:tcPr>
                </a:tc>
                <a:tc>
                  <a:txBody>
                    <a:bodyPr/>
                    <a:lstStyle/>
                    <a:p>
                      <a:pPr>
                        <a:buNone/>
                      </a:pPr>
                      <a:r>
                        <a:rPr lang="en-US" b="1" u="sng"/>
                        <a:t>14</a:t>
                      </a:r>
                      <a:endParaRPr lang="en-US" u="sng"/>
                    </a:p>
                  </a:txBody>
                  <a:tcPr anchor="ctr">
                    <a:lnL>
                      <a:noFill/>
                    </a:lnL>
                    <a:lnR>
                      <a:noFill/>
                    </a:lnR>
                    <a:lnT>
                      <a:noFill/>
                    </a:lnT>
                    <a:lnB>
                      <a:noFill/>
                    </a:lnB>
                    <a:noFill/>
                  </a:tcPr>
                </a:tc>
                <a:extLst>
                  <a:ext uri="{0D108BD9-81ED-4DB2-BD59-A6C34878D82A}">
                    <a16:rowId xmlns:a16="http://schemas.microsoft.com/office/drawing/2014/main" val="2489929830"/>
                  </a:ext>
                </a:extLst>
              </a:tr>
            </a:tbl>
          </a:graphicData>
        </a:graphic>
      </p:graphicFrame>
      <p:sp>
        <p:nvSpPr>
          <p:cNvPr id="6" name="TextBox 5">
            <a:extLst>
              <a:ext uri="{FF2B5EF4-FFF2-40B4-BE49-F238E27FC236}">
                <a16:creationId xmlns:a16="http://schemas.microsoft.com/office/drawing/2014/main" id="{8FF06755-8963-220B-8E19-C470F6367470}"/>
              </a:ext>
            </a:extLst>
          </p:cNvPr>
          <p:cNvSpPr txBox="1"/>
          <p:nvPr/>
        </p:nvSpPr>
        <p:spPr>
          <a:xfrm>
            <a:off x="345923" y="4210353"/>
            <a:ext cx="6389914" cy="252376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US" sz="2000" b="1">
                <a:ea typeface="+mn-lt"/>
                <a:cs typeface="+mn-lt"/>
              </a:rPr>
              <a:t>Total Screen Replacements:</a:t>
            </a:r>
            <a:r>
              <a:rPr lang="en-US" sz="2000">
                <a:ea typeface="+mn-lt"/>
                <a:cs typeface="+mn-lt"/>
              </a:rPr>
              <a:t> 45</a:t>
            </a:r>
            <a:endParaRPr lang="en-US" sz="2000"/>
          </a:p>
          <a:p>
            <a:pPr marL="285750" indent="-285750">
              <a:buFont typeface="Arial"/>
              <a:buChar char="•"/>
            </a:pPr>
            <a:endParaRPr lang="en-US" sz="2000" dirty="0">
              <a:ea typeface="+mn-lt"/>
              <a:cs typeface="+mn-lt"/>
            </a:endParaRPr>
          </a:p>
          <a:p>
            <a:pPr marL="285750" indent="-285750">
              <a:buFont typeface="Arial"/>
              <a:buChar char="•"/>
            </a:pPr>
            <a:r>
              <a:rPr lang="en-US" sz="2000" b="1">
                <a:ea typeface="+mn-lt"/>
                <a:cs typeface="+mn-lt"/>
              </a:rPr>
              <a:t>Total Battery Changes:</a:t>
            </a:r>
            <a:r>
              <a:rPr lang="en-US" sz="2000">
                <a:ea typeface="+mn-lt"/>
                <a:cs typeface="+mn-lt"/>
              </a:rPr>
              <a:t> 30</a:t>
            </a:r>
            <a:endParaRPr lang="en-US" sz="2000"/>
          </a:p>
          <a:p>
            <a:pPr marL="285750" indent="-285750">
              <a:buFont typeface="Arial"/>
              <a:buChar char="•"/>
            </a:pPr>
            <a:endParaRPr lang="en-US" sz="2000" dirty="0">
              <a:ea typeface="+mn-lt"/>
              <a:cs typeface="+mn-lt"/>
            </a:endParaRPr>
          </a:p>
          <a:p>
            <a:pPr marL="285750" indent="-285750">
              <a:buFont typeface="Arial"/>
              <a:buChar char="•"/>
            </a:pPr>
            <a:r>
              <a:rPr lang="en-US" sz="2000" b="1">
                <a:ea typeface="+mn-lt"/>
                <a:cs typeface="+mn-lt"/>
              </a:rPr>
              <a:t>Total Water Damage Fixes:</a:t>
            </a:r>
            <a:r>
              <a:rPr lang="en-US" sz="2000">
                <a:ea typeface="+mn-lt"/>
                <a:cs typeface="+mn-lt"/>
              </a:rPr>
              <a:t> 14</a:t>
            </a:r>
          </a:p>
          <a:p>
            <a:pPr marL="285750" indent="-285750">
              <a:buFont typeface="Arial"/>
              <a:buChar char="•"/>
            </a:pPr>
            <a:endParaRPr lang="en-US" sz="2000" dirty="0"/>
          </a:p>
          <a:p>
            <a:pPr marL="285750" indent="-285750">
              <a:buFont typeface="Arial"/>
              <a:buChar char="•"/>
            </a:pPr>
            <a:r>
              <a:rPr lang="en-US" sz="2000" b="1">
                <a:ea typeface="+mn-lt"/>
                <a:cs typeface="+mn-lt"/>
              </a:rPr>
              <a:t>Most common repair type:</a:t>
            </a:r>
            <a:r>
              <a:rPr lang="en-US" sz="2000" dirty="0">
                <a:ea typeface="+mn-lt"/>
                <a:cs typeface="+mn-lt"/>
              </a:rPr>
              <a:t> </a:t>
            </a:r>
            <a:r>
              <a:rPr lang="en-US" sz="2000" b="1">
                <a:ea typeface="+mn-lt"/>
                <a:cs typeface="+mn-lt"/>
              </a:rPr>
              <a:t>Screen Replacement</a:t>
            </a:r>
            <a:endParaRPr lang="en-US" sz="2000"/>
          </a:p>
          <a:p>
            <a:pPr algn="l"/>
            <a:endParaRPr lang="en-US" dirty="0"/>
          </a:p>
        </p:txBody>
      </p:sp>
    </p:spTree>
    <p:extLst>
      <p:ext uri="{BB962C8B-B14F-4D97-AF65-F5344CB8AC3E}">
        <p14:creationId xmlns:p14="http://schemas.microsoft.com/office/powerpoint/2010/main" val="193577170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7F39326-E3C5-91CA-9C21-A75DBF1FC5E0}"/>
              </a:ext>
            </a:extLst>
          </p:cNvPr>
          <p:cNvSpPr>
            <a:spLocks noGrp="1"/>
          </p:cNvSpPr>
          <p:nvPr>
            <p:ph idx="1"/>
          </p:nvPr>
        </p:nvSpPr>
        <p:spPr>
          <a:xfrm>
            <a:off x="359229" y="584654"/>
            <a:ext cx="10515600" cy="5062538"/>
          </a:xfrm>
        </p:spPr>
        <p:txBody>
          <a:bodyPr vert="horz" lIns="91440" tIns="45720" rIns="91440" bIns="45720" rtlCol="0" anchor="t">
            <a:noAutofit/>
          </a:bodyPr>
          <a:lstStyle/>
          <a:p>
            <a:r>
              <a:rPr lang="en-US" sz="2000"/>
              <a:t>1. Understanding the Task</a:t>
            </a:r>
          </a:p>
          <a:p>
            <a:r>
              <a:rPr lang="en-US" sz="2000" dirty="0">
                <a:ea typeface="+mn-lt"/>
                <a:cs typeface="+mn-lt"/>
              </a:rPr>
              <a:t>The request from </a:t>
            </a:r>
            <a:r>
              <a:rPr lang="en-US" sz="2000" dirty="0" err="1">
                <a:ea typeface="+mn-lt"/>
                <a:cs typeface="+mn-lt"/>
              </a:rPr>
              <a:t>Ms</a:t>
            </a:r>
            <a:r>
              <a:rPr lang="en-US" sz="2000" dirty="0">
                <a:ea typeface="+mn-lt"/>
                <a:cs typeface="+mn-lt"/>
              </a:rPr>
              <a:t> Nicholson is clear: she wants a simple summary of last month’s work so she can quickly see how many of each repair were done and which service is used most often. This helps the shop manage stock, plan staff hours, and understand customer needs. The data is split into weeks, which makes it easy to </a:t>
            </a:r>
            <a:r>
              <a:rPr lang="en-US" sz="2000" dirty="0" err="1">
                <a:ea typeface="+mn-lt"/>
                <a:cs typeface="+mn-lt"/>
              </a:rPr>
              <a:t>organise</a:t>
            </a:r>
            <a:r>
              <a:rPr lang="en-US" sz="2000" dirty="0">
                <a:ea typeface="+mn-lt"/>
                <a:cs typeface="+mn-lt"/>
              </a:rPr>
              <a:t> and add up to get the full monthly picture.</a:t>
            </a:r>
          </a:p>
          <a:p>
            <a:r>
              <a:rPr lang="en-US" sz="2000"/>
              <a:t>2. Tool Choice: PowerPoint</a:t>
            </a:r>
          </a:p>
          <a:p>
            <a:r>
              <a:rPr lang="en-US" sz="2000" dirty="0">
                <a:ea typeface="+mn-lt"/>
                <a:cs typeface="+mn-lt"/>
              </a:rPr>
              <a:t>I have chosen </a:t>
            </a:r>
            <a:r>
              <a:rPr lang="en-US" sz="2000" b="1" dirty="0">
                <a:ea typeface="+mn-lt"/>
                <a:cs typeface="+mn-lt"/>
              </a:rPr>
              <a:t>PowerPoint</a:t>
            </a:r>
            <a:r>
              <a:rPr lang="en-US" sz="2000" dirty="0">
                <a:ea typeface="+mn-lt"/>
                <a:cs typeface="+mn-lt"/>
              </a:rPr>
              <a:t> to create this digital artefact. This is the best tool for this task because it is designed to present information clearly and visually. It allows me to place the table, chart, and results all in one place, so the manager does not need to switch between different sheets or files. It is also easy to read, looks professional, and can be printed or shared as needed. While Excel is good for calculations, PowerPoint focuses on presenting the final answers in a way that is easy to understand at a glance.</a:t>
            </a:r>
          </a:p>
          <a:p>
            <a:r>
              <a:rPr lang="en-US" sz="2000"/>
              <a:t>3. Step-by-Step Development</a:t>
            </a:r>
          </a:p>
          <a:p>
            <a:endParaRPr lang="en-US" dirty="0"/>
          </a:p>
        </p:txBody>
      </p:sp>
    </p:spTree>
    <p:extLst>
      <p:ext uri="{BB962C8B-B14F-4D97-AF65-F5344CB8AC3E}">
        <p14:creationId xmlns:p14="http://schemas.microsoft.com/office/powerpoint/2010/main" val="43050243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5C7609C-DF1C-D414-B5F6-B9CA1F7B1EEA}"/>
              </a:ext>
            </a:extLst>
          </p:cNvPr>
          <p:cNvSpPr>
            <a:spLocks noGrp="1"/>
          </p:cNvSpPr>
          <p:nvPr>
            <p:ph idx="1"/>
          </p:nvPr>
        </p:nvSpPr>
        <p:spPr>
          <a:xfrm>
            <a:off x="286657" y="236311"/>
            <a:ext cx="10515600" cy="6288995"/>
          </a:xfrm>
        </p:spPr>
        <p:txBody>
          <a:bodyPr vert="horz" lIns="91440" tIns="45720" rIns="91440" bIns="45720" rtlCol="0" anchor="t">
            <a:normAutofit/>
          </a:bodyPr>
          <a:lstStyle/>
          <a:p>
            <a:r>
              <a:rPr lang="en-US" sz="2000" b="1" dirty="0">
                <a:ea typeface="+mn-lt"/>
                <a:cs typeface="+mn-lt"/>
              </a:rPr>
              <a:t>Step 1: </a:t>
            </a:r>
            <a:r>
              <a:rPr lang="en-US" sz="2000" b="1" dirty="0" err="1">
                <a:ea typeface="+mn-lt"/>
                <a:cs typeface="+mn-lt"/>
              </a:rPr>
              <a:t>Organising</a:t>
            </a:r>
            <a:r>
              <a:rPr lang="en-US" sz="2000" b="1" dirty="0">
                <a:ea typeface="+mn-lt"/>
                <a:cs typeface="+mn-lt"/>
              </a:rPr>
              <a:t> the raw data</a:t>
            </a:r>
            <a:endParaRPr lang="en-US" sz="2000"/>
          </a:p>
          <a:p>
            <a:r>
              <a:rPr lang="en-US" sz="2000" dirty="0">
                <a:ea typeface="+mn-lt"/>
                <a:cs typeface="+mn-lt"/>
              </a:rPr>
              <a:t>First, I took the information provided in the email and arranged it into a clear table. I listed the repair types down the first column and each week across the top. This structure makes it easy to check every number and ensures nothing is missed or entered in the wrong place. Good </a:t>
            </a:r>
            <a:r>
              <a:rPr lang="en-US" sz="2000" dirty="0" err="1">
                <a:ea typeface="+mn-lt"/>
                <a:cs typeface="+mn-lt"/>
              </a:rPr>
              <a:t>organisation</a:t>
            </a:r>
            <a:r>
              <a:rPr lang="en-US" sz="2000" dirty="0">
                <a:ea typeface="+mn-lt"/>
                <a:cs typeface="+mn-lt"/>
              </a:rPr>
              <a:t> is the first step to making accurate and useful information.</a:t>
            </a:r>
            <a:endParaRPr lang="en-US" sz="2000"/>
          </a:p>
          <a:p>
            <a:r>
              <a:rPr lang="en-US" sz="2000" b="1">
                <a:ea typeface="+mn-lt"/>
                <a:cs typeface="+mn-lt"/>
              </a:rPr>
              <a:t>Step 2: Calculating totals</a:t>
            </a:r>
            <a:endParaRPr lang="en-US" sz="2000"/>
          </a:p>
          <a:p>
            <a:r>
              <a:rPr lang="en-US" sz="2000">
                <a:ea typeface="+mn-lt"/>
                <a:cs typeface="+mn-lt"/>
              </a:rPr>
              <a:t>To find out how many repairs of each type were completed in total, I added up the numbers for each repair across the four weeks. I checked each sum twice to avoid errors:</a:t>
            </a:r>
            <a:endParaRPr lang="en-US" sz="2000"/>
          </a:p>
          <a:p>
            <a:r>
              <a:rPr lang="en-US" sz="2000" b="1">
                <a:ea typeface="+mn-lt"/>
                <a:cs typeface="+mn-lt"/>
              </a:rPr>
              <a:t>Screen Replacement:</a:t>
            </a:r>
            <a:r>
              <a:rPr lang="en-US" sz="2000">
                <a:ea typeface="+mn-lt"/>
                <a:cs typeface="+mn-lt"/>
              </a:rPr>
              <a:t> 12 + 9 + 14 + 10 = 45</a:t>
            </a:r>
            <a:endParaRPr lang="en-US" sz="2000"/>
          </a:p>
          <a:p>
            <a:r>
              <a:rPr lang="en-US" sz="2000" b="1">
                <a:ea typeface="+mn-lt"/>
                <a:cs typeface="+mn-lt"/>
              </a:rPr>
              <a:t>Battery Change:</a:t>
            </a:r>
            <a:r>
              <a:rPr lang="en-US" sz="2000">
                <a:ea typeface="+mn-lt"/>
                <a:cs typeface="+mn-lt"/>
              </a:rPr>
              <a:t> 8 + 7 + 9 + 6 = 30</a:t>
            </a:r>
            <a:endParaRPr lang="en-US" sz="2000"/>
          </a:p>
          <a:p>
            <a:r>
              <a:rPr lang="en-US" sz="2000" b="1">
                <a:ea typeface="+mn-lt"/>
                <a:cs typeface="+mn-lt"/>
              </a:rPr>
              <a:t>Water Damage Fix:</a:t>
            </a:r>
            <a:r>
              <a:rPr lang="en-US" sz="2000">
                <a:ea typeface="+mn-lt"/>
                <a:cs typeface="+mn-lt"/>
              </a:rPr>
              <a:t> 3 + 4 + 2 + 5 = 14</a:t>
            </a:r>
            <a:endParaRPr lang="en-US" sz="2000"/>
          </a:p>
          <a:p>
            <a:r>
              <a:rPr lang="en-US" sz="2000">
                <a:ea typeface="+mn-lt"/>
                <a:cs typeface="+mn-lt"/>
              </a:rPr>
              <a:t>These totals give the full picture for the whole month, rather than just looking at one week at a time.</a:t>
            </a:r>
            <a:endParaRPr lang="en-US" sz="2000"/>
          </a:p>
          <a:p>
            <a:r>
              <a:rPr lang="en-US" sz="2000" b="1">
                <a:ea typeface="+mn-lt"/>
                <a:cs typeface="+mn-lt"/>
              </a:rPr>
              <a:t>Step 3: Choosing the right visual display</a:t>
            </a:r>
            <a:endParaRPr lang="en-US" sz="2000"/>
          </a:p>
          <a:p>
            <a:r>
              <a:rPr lang="en-US" sz="2000">
                <a:ea typeface="+mn-lt"/>
                <a:cs typeface="+mn-lt"/>
              </a:rPr>
              <a:t>I decided to use a column chart to show the results. Charts turn numbers into pictures, which makes comparisons much faster. For example, just by looking at the height of the bars, anyone can immediately see that screen replacements are far more common than the other two services. This is much clearer than reading a list of figures.</a:t>
            </a:r>
            <a:endParaRPr lang="en-US" sz="2000"/>
          </a:p>
          <a:p>
            <a:endParaRPr lang="en-US" dirty="0"/>
          </a:p>
        </p:txBody>
      </p:sp>
    </p:spTree>
    <p:extLst>
      <p:ext uri="{BB962C8B-B14F-4D97-AF65-F5344CB8AC3E}">
        <p14:creationId xmlns:p14="http://schemas.microsoft.com/office/powerpoint/2010/main" val="103403282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5771222-67A1-F3B1-6B33-5446797F902D}"/>
              </a:ext>
            </a:extLst>
          </p:cNvPr>
          <p:cNvSpPr>
            <a:spLocks noGrp="1"/>
          </p:cNvSpPr>
          <p:nvPr>
            <p:ph idx="1"/>
          </p:nvPr>
        </p:nvSpPr>
        <p:spPr>
          <a:xfrm>
            <a:off x="127000" y="156482"/>
            <a:ext cx="10515600" cy="6542995"/>
          </a:xfrm>
        </p:spPr>
        <p:txBody>
          <a:bodyPr vert="horz" lIns="91440" tIns="45720" rIns="91440" bIns="45720" rtlCol="0" anchor="t">
            <a:normAutofit/>
          </a:bodyPr>
          <a:lstStyle/>
          <a:p>
            <a:r>
              <a:rPr lang="en-US" sz="2000" b="1">
                <a:ea typeface="+mn-lt"/>
                <a:cs typeface="+mn-lt"/>
              </a:rPr>
              <a:t>Step 4: Designing the layout</a:t>
            </a:r>
            <a:endParaRPr lang="en-US" sz="2000"/>
          </a:p>
          <a:p>
            <a:r>
              <a:rPr lang="en-US" sz="2000" dirty="0">
                <a:ea typeface="+mn-lt"/>
                <a:cs typeface="+mn-lt"/>
              </a:rPr>
              <a:t>I kept the design simple and uncluttered. I used bold text for headings and totals so the most important information stands out. I placed the table first for exact numbers, followed by the chart for a visual summary, and finished with the key findings so the main answers are easy to find. There is no extra or unnecessary information — only what </a:t>
            </a:r>
            <a:r>
              <a:rPr lang="en-US" sz="2000" dirty="0" err="1">
                <a:ea typeface="+mn-lt"/>
                <a:cs typeface="+mn-lt"/>
              </a:rPr>
              <a:t>Ms</a:t>
            </a:r>
            <a:r>
              <a:rPr lang="en-US" sz="2000" dirty="0">
                <a:ea typeface="+mn-lt"/>
                <a:cs typeface="+mn-lt"/>
              </a:rPr>
              <a:t> Nicholson asked for.</a:t>
            </a:r>
            <a:endParaRPr lang="en-US" sz="2000"/>
          </a:p>
          <a:p>
            <a:r>
              <a:rPr lang="en-US" sz="2000" b="1">
                <a:ea typeface="+mn-lt"/>
                <a:cs typeface="+mn-lt"/>
              </a:rPr>
              <a:t>Step 5: Reviewing and improving</a:t>
            </a:r>
            <a:endParaRPr lang="en-US" sz="2000"/>
          </a:p>
          <a:p>
            <a:r>
              <a:rPr lang="en-US" sz="2000">
                <a:ea typeface="+mn-lt"/>
                <a:cs typeface="+mn-lt"/>
              </a:rPr>
              <a:t>I checked the whole work carefully. I confirmed all numbers and totals were correct, checked the chart labels made sense, and made sure the layout was easy to follow. I removed any details that did not help answer the question, so the summary stays focused and clear.</a:t>
            </a:r>
            <a:endParaRPr lang="en-US" sz="2000"/>
          </a:p>
          <a:p>
            <a:r>
              <a:rPr lang="en-US" sz="2000"/>
              <a:t>4. What the Results Show</a:t>
            </a:r>
          </a:p>
          <a:p>
            <a:r>
              <a:rPr lang="en-US" sz="2000">
                <a:ea typeface="+mn-lt"/>
                <a:cs typeface="+mn-lt"/>
              </a:rPr>
              <a:t>From this summary, we can see that </a:t>
            </a:r>
            <a:r>
              <a:rPr lang="en-US" sz="2000" b="1">
                <a:ea typeface="+mn-lt"/>
                <a:cs typeface="+mn-lt"/>
              </a:rPr>
              <a:t>Screen Replacements</a:t>
            </a:r>
            <a:r>
              <a:rPr lang="en-US" sz="2000">
                <a:ea typeface="+mn-lt"/>
                <a:cs typeface="+mn-lt"/>
              </a:rPr>
              <a:t> are the most popular service, making up nearly half of all repairs completed. Demand was steady throughout the month, with the highest number in Week 3. </a:t>
            </a:r>
            <a:r>
              <a:rPr lang="en-US" sz="2000" b="1">
                <a:ea typeface="+mn-lt"/>
                <a:cs typeface="+mn-lt"/>
              </a:rPr>
              <a:t>Battery Changes</a:t>
            </a:r>
            <a:r>
              <a:rPr lang="en-US" sz="2000">
                <a:ea typeface="+mn-lt"/>
                <a:cs typeface="+mn-lt"/>
              </a:rPr>
              <a:t> were the second most common repair, with a consistent level of work each week. </a:t>
            </a:r>
            <a:r>
              <a:rPr lang="en-US" sz="2000" b="1">
                <a:ea typeface="+mn-lt"/>
                <a:cs typeface="+mn-lt"/>
              </a:rPr>
              <a:t>Water Damage Fixes</a:t>
            </a:r>
            <a:r>
              <a:rPr lang="en-US" sz="2000">
                <a:ea typeface="+mn-lt"/>
                <a:cs typeface="+mn-lt"/>
              </a:rPr>
              <a:t> were the least frequent, though numbers went up slightly in the final week.</a:t>
            </a:r>
            <a:endParaRPr lang="en-US" sz="2000"/>
          </a:p>
          <a:p>
            <a:r>
              <a:rPr lang="en-US" sz="2000" dirty="0">
                <a:ea typeface="+mn-lt"/>
                <a:cs typeface="+mn-lt"/>
              </a:rPr>
              <a:t>This information is useful for </a:t>
            </a:r>
            <a:r>
              <a:rPr lang="en-US" sz="2000" dirty="0" err="1">
                <a:ea typeface="+mn-lt"/>
                <a:cs typeface="+mn-lt"/>
              </a:rPr>
              <a:t>BrightTech</a:t>
            </a:r>
            <a:r>
              <a:rPr lang="en-US" sz="2000" dirty="0">
                <a:ea typeface="+mn-lt"/>
                <a:cs typeface="+mn-lt"/>
              </a:rPr>
              <a:t> Repairs: it tells the manager to keep plenty of replacement screens in stock, ensure staff are trained and available for this work, and also understand that water damage repairs are less often needed. This summary answers exactly what was asked and gives clear, useful information for running the business.</a:t>
            </a:r>
            <a:endParaRPr lang="en-US" sz="2000" dirty="0"/>
          </a:p>
          <a:p>
            <a:endParaRPr lang="en-US" dirty="0"/>
          </a:p>
        </p:txBody>
      </p:sp>
    </p:spTree>
    <p:extLst>
      <p:ext uri="{BB962C8B-B14F-4D97-AF65-F5344CB8AC3E}">
        <p14:creationId xmlns:p14="http://schemas.microsoft.com/office/powerpoint/2010/main" val="329002975"/>
      </p:ext>
    </p:extLst>
  </p:cSld>
  <p:clrMapOvr>
    <a:masterClrMapping/>
  </p:clrMapOvr>
</p:sld>
</file>

<file path=ppt/theme/theme1.xml><?xml version="1.0" encoding="utf-8"?>
<a:theme xmlns:a="http://schemas.openxmlformats.org/drawingml/2006/main" name="Temă Offic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0</Words>
  <Application>Microsoft Office PowerPoint</Application>
  <PresentationFormat>Widescreen</PresentationFormat>
  <Paragraphs>0</Paragraphs>
  <Slides>5</Slides>
  <Notes>0</Notes>
  <HiddenSlides>0</HiddenSlides>
  <MMClips>0</MMClips>
  <ScaleCrop>false</ScaleCrop>
  <HeadingPairs>
    <vt:vector size="4" baseType="variant">
      <vt:variant>
        <vt:lpstr>Theme</vt:lpstr>
      </vt:variant>
      <vt:variant>
        <vt:i4>1</vt:i4>
      </vt:variant>
      <vt:variant>
        <vt:lpstr>Slide Titles</vt:lpstr>
      </vt:variant>
      <vt:variant>
        <vt:i4>5</vt:i4>
      </vt:variant>
    </vt:vector>
  </HeadingPairs>
  <TitlesOfParts>
    <vt:vector size="6" baseType="lpstr">
      <vt:lpstr>Temă Office</vt:lpstr>
      <vt:lpstr>BRIGHTTECH REPAIRS</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34</cp:revision>
  <dcterms:created xsi:type="dcterms:W3CDTF">2026-06-27T19:19:57Z</dcterms:created>
  <dcterms:modified xsi:type="dcterms:W3CDTF">2026-06-27T19:25:57Z</dcterms:modified>
</cp:coreProperties>
</file>