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4"/>
  </p:sldMasterIdLst>
  <p:notesMasterIdLst>
    <p:notesMasterId r:id="rId17"/>
  </p:notes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275" r:id="rId12"/>
    <p:sldId id="265" r:id="rId13"/>
    <p:sldId id="263" r:id="rId14"/>
    <p:sldId id="266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0131FB6-EDC7-456D-9ACF-7030D2531947}" v="773" dt="2025-10-11T11:22:02.87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64" d="100"/>
          <a:sy n="64" d="100"/>
        </p:scale>
        <p:origin x="72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lentina ciocoiu" userId="c992c1cbdf93bf0c" providerId="LiveId" clId="{08339C36-8C97-41F7-83F7-806DF64EE0A8}"/>
    <pc:docChg chg="undo redo custSel addSld delSld modSld modMainMaster">
      <pc:chgData name="valentina ciocoiu" userId="c992c1cbdf93bf0c" providerId="LiveId" clId="{08339C36-8C97-41F7-83F7-806DF64EE0A8}" dt="2025-10-11T11:22:31.556" v="2933" actId="27636"/>
      <pc:docMkLst>
        <pc:docMk/>
      </pc:docMkLst>
      <pc:sldChg chg="addSp delSp modSp add del mod setBg setFolMasterObjs">
        <pc:chgData name="valentina ciocoiu" userId="c992c1cbdf93bf0c" providerId="LiveId" clId="{08339C36-8C97-41F7-83F7-806DF64EE0A8}" dt="2025-10-11T11:02:04.303" v="2906" actId="962"/>
        <pc:sldMkLst>
          <pc:docMk/>
          <pc:sldMk cId="764605052" sldId="261"/>
        </pc:sldMkLst>
        <pc:spChg chg="add del">
          <ac:chgData name="valentina ciocoiu" userId="c992c1cbdf93bf0c" providerId="LiveId" clId="{08339C36-8C97-41F7-83F7-806DF64EE0A8}" dt="2025-10-11T08:10:54.887" v="2746" actId="26606"/>
          <ac:spMkLst>
            <pc:docMk/>
            <pc:sldMk cId="764605052" sldId="261"/>
            <ac:spMk id="24" creationId="{5D9FC6AC-4A12-4825-8ABE-0732B8EF4D16}"/>
          </ac:spMkLst>
        </pc:spChg>
        <pc:grpChg chg="add del">
          <ac:chgData name="valentina ciocoiu" userId="c992c1cbdf93bf0c" providerId="LiveId" clId="{08339C36-8C97-41F7-83F7-806DF64EE0A8}" dt="2025-10-11T08:10:54.887" v="2747" actId="26606"/>
          <ac:grpSpMkLst>
            <pc:docMk/>
            <pc:sldMk cId="764605052" sldId="261"/>
            <ac:grpSpMk id="15" creationId="{26176824-7946-6969-3841-DD5C101DF42D}"/>
          </ac:grpSpMkLst>
        </pc:grpChg>
        <pc:grpChg chg="add">
          <ac:chgData name="valentina ciocoiu" userId="c992c1cbdf93bf0c" providerId="LiveId" clId="{08339C36-8C97-41F7-83F7-806DF64EE0A8}" dt="2025-10-11T08:10:54.887" v="2747" actId="26606"/>
          <ac:grpSpMkLst>
            <pc:docMk/>
            <pc:sldMk cId="764605052" sldId="261"/>
            <ac:grpSpMk id="29" creationId="{26176824-7946-6969-3841-DD5C101DF42D}"/>
          </ac:grpSpMkLst>
        </pc:grpChg>
        <pc:picChg chg="add del mod">
          <ac:chgData name="valentina ciocoiu" userId="c992c1cbdf93bf0c" providerId="LiveId" clId="{08339C36-8C97-41F7-83F7-806DF64EE0A8}" dt="2025-10-11T11:01:44.920" v="2903" actId="478"/>
          <ac:picMkLst>
            <pc:docMk/>
            <pc:sldMk cId="764605052" sldId="261"/>
            <ac:picMk id="3" creationId="{8F54D5B1-1055-F61C-3A21-53CF1F18DCB5}"/>
          </ac:picMkLst>
        </pc:picChg>
        <pc:picChg chg="add mod">
          <ac:chgData name="valentina ciocoiu" userId="c992c1cbdf93bf0c" providerId="LiveId" clId="{08339C36-8C97-41F7-83F7-806DF64EE0A8}" dt="2025-10-11T11:02:04.303" v="2906" actId="962"/>
          <ac:picMkLst>
            <pc:docMk/>
            <pc:sldMk cId="764605052" sldId="261"/>
            <ac:picMk id="4" creationId="{120DACC5-037D-07A6-9199-80D78E963C36}"/>
          </ac:picMkLst>
        </pc:picChg>
        <pc:picChg chg="add del mod">
          <ac:chgData name="valentina ciocoiu" userId="c992c1cbdf93bf0c" providerId="LiveId" clId="{08339C36-8C97-41F7-83F7-806DF64EE0A8}" dt="2025-10-11T08:10:16.955" v="2741" actId="478"/>
          <ac:picMkLst>
            <pc:docMk/>
            <pc:sldMk cId="764605052" sldId="261"/>
            <ac:picMk id="10" creationId="{E0D88BCA-E078-D4E6-9B83-11C081A13F65}"/>
          </ac:picMkLst>
        </pc:picChg>
      </pc:sldChg>
      <pc:sldChg chg="addSp delSp modSp mod">
        <pc:chgData name="valentina ciocoiu" userId="c992c1cbdf93bf0c" providerId="LiveId" clId="{08339C36-8C97-41F7-83F7-806DF64EE0A8}" dt="2025-10-11T11:22:31.556" v="2933" actId="27636"/>
        <pc:sldMkLst>
          <pc:docMk/>
          <pc:sldMk cId="2451324015" sldId="263"/>
        </pc:sldMkLst>
        <pc:spChg chg="mod">
          <ac:chgData name="valentina ciocoiu" userId="c992c1cbdf93bf0c" providerId="LiveId" clId="{08339C36-8C97-41F7-83F7-806DF64EE0A8}" dt="2025-10-11T08:42:12.797" v="2792" actId="2711"/>
          <ac:spMkLst>
            <pc:docMk/>
            <pc:sldMk cId="2451324015" sldId="263"/>
            <ac:spMk id="2" creationId="{68A8AF1C-86E0-7043-44A2-DA950ED42D52}"/>
          </ac:spMkLst>
        </pc:spChg>
        <pc:spChg chg="add">
          <ac:chgData name="valentina ciocoiu" userId="c992c1cbdf93bf0c" providerId="LiveId" clId="{08339C36-8C97-41F7-83F7-806DF64EE0A8}" dt="2025-10-10T10:38:04.239" v="2730"/>
          <ac:spMkLst>
            <pc:docMk/>
            <pc:sldMk cId="2451324015" sldId="263"/>
            <ac:spMk id="3" creationId="{E124C30F-5849-5329-7E5A-DACE79FEA19A}"/>
          </ac:spMkLst>
        </pc:spChg>
        <pc:spChg chg="add mod">
          <ac:chgData name="valentina ciocoiu" userId="c992c1cbdf93bf0c" providerId="LiveId" clId="{08339C36-8C97-41F7-83F7-806DF64EE0A8}" dt="2025-10-11T08:41:11.334" v="2766"/>
          <ac:spMkLst>
            <pc:docMk/>
            <pc:sldMk cId="2451324015" sldId="263"/>
            <ac:spMk id="3" creationId="{FB3CEE0E-90C4-6E21-143F-0972B413C44E}"/>
          </ac:spMkLst>
        </pc:spChg>
        <pc:spChg chg="add del mod">
          <ac:chgData name="valentina ciocoiu" userId="c992c1cbdf93bf0c" providerId="LiveId" clId="{08339C36-8C97-41F7-83F7-806DF64EE0A8}" dt="2025-10-11T11:22:31.556" v="2933" actId="27636"/>
          <ac:spMkLst>
            <pc:docMk/>
            <pc:sldMk cId="2451324015" sldId="263"/>
            <ac:spMk id="5" creationId="{C316CCBD-9818-025A-2FD1-7BF275270C5F}"/>
          </ac:spMkLst>
        </pc:spChg>
      </pc:sldChg>
      <pc:sldChg chg="addSp delSp modSp mod">
        <pc:chgData name="valentina ciocoiu" userId="c992c1cbdf93bf0c" providerId="LiveId" clId="{08339C36-8C97-41F7-83F7-806DF64EE0A8}" dt="2025-10-08T20:22:06.202" v="2518" actId="962"/>
        <pc:sldMkLst>
          <pc:docMk/>
          <pc:sldMk cId="1037257886" sldId="265"/>
        </pc:sldMkLst>
        <pc:graphicFrameChg chg="add mod modGraphic">
          <ac:chgData name="valentina ciocoiu" userId="c992c1cbdf93bf0c" providerId="LiveId" clId="{08339C36-8C97-41F7-83F7-806DF64EE0A8}" dt="2025-10-08T10:14:18.176" v="2139" actId="14100"/>
          <ac:graphicFrameMkLst>
            <pc:docMk/>
            <pc:sldMk cId="1037257886" sldId="265"/>
            <ac:graphicFrameMk id="5" creationId="{E061785B-89B5-F56E-9B98-A6F875F2EBF0}"/>
          </ac:graphicFrameMkLst>
        </pc:graphicFrameChg>
        <pc:graphicFrameChg chg="add mod modGraphic">
          <ac:chgData name="valentina ciocoiu" userId="c992c1cbdf93bf0c" providerId="LiveId" clId="{08339C36-8C97-41F7-83F7-806DF64EE0A8}" dt="2025-10-08T20:13:53.529" v="2507" actId="478"/>
          <ac:graphicFrameMkLst>
            <pc:docMk/>
            <pc:sldMk cId="1037257886" sldId="265"/>
            <ac:graphicFrameMk id="8" creationId="{10323384-767D-BA53-1588-A1E63AE314DF}"/>
          </ac:graphicFrameMkLst>
        </pc:graphicFrameChg>
        <pc:picChg chg="add mod">
          <ac:chgData name="valentina ciocoiu" userId="c992c1cbdf93bf0c" providerId="LiveId" clId="{08339C36-8C97-41F7-83F7-806DF64EE0A8}" dt="2025-10-08T20:22:06.202" v="2518" actId="962"/>
          <ac:picMkLst>
            <pc:docMk/>
            <pc:sldMk cId="1037257886" sldId="265"/>
            <ac:picMk id="6" creationId="{2D53681B-B67F-7C41-B981-B67EFE5C7BD0}"/>
          </ac:picMkLst>
        </pc:picChg>
      </pc:sldChg>
      <pc:sldChg chg="addSp delSp modSp mod setBg setFolMasterObjs addAnim">
        <pc:chgData name="valentina ciocoiu" userId="c992c1cbdf93bf0c" providerId="LiveId" clId="{08339C36-8C97-41F7-83F7-806DF64EE0A8}" dt="2025-10-11T08:19:28.712" v="2759" actId="962"/>
        <pc:sldMkLst>
          <pc:docMk/>
          <pc:sldMk cId="3258301802" sldId="266"/>
        </pc:sldMkLst>
        <pc:spChg chg="mod ord">
          <ac:chgData name="valentina ciocoiu" userId="c992c1cbdf93bf0c" providerId="LiveId" clId="{08339C36-8C97-41F7-83F7-806DF64EE0A8}" dt="2025-10-09T17:31:36.781" v="2727" actId="26606"/>
          <ac:spMkLst>
            <pc:docMk/>
            <pc:sldMk cId="3258301802" sldId="266"/>
            <ac:spMk id="2" creationId="{68A8AF1C-86E0-7043-44A2-DA950ED42D52}"/>
          </ac:spMkLst>
        </pc:spChg>
        <pc:spChg chg="add">
          <ac:chgData name="valentina ciocoiu" userId="c992c1cbdf93bf0c" providerId="LiveId" clId="{08339C36-8C97-41F7-83F7-806DF64EE0A8}" dt="2025-10-09T17:31:36.781" v="2727" actId="26606"/>
          <ac:spMkLst>
            <pc:docMk/>
            <pc:sldMk cId="3258301802" sldId="266"/>
            <ac:spMk id="60" creationId="{6F828D28-8E09-41CC-8229-3070B5467A96}"/>
          </ac:spMkLst>
        </pc:spChg>
        <pc:spChg chg="add">
          <ac:chgData name="valentina ciocoiu" userId="c992c1cbdf93bf0c" providerId="LiveId" clId="{08339C36-8C97-41F7-83F7-806DF64EE0A8}" dt="2025-10-09T17:31:36.781" v="2727" actId="26606"/>
          <ac:spMkLst>
            <pc:docMk/>
            <pc:sldMk cId="3258301802" sldId="266"/>
            <ac:spMk id="62" creationId="{D5B012D8-7F27-4758-9AC6-C889B154BD73}"/>
          </ac:spMkLst>
        </pc:spChg>
        <pc:spChg chg="add">
          <ac:chgData name="valentina ciocoiu" userId="c992c1cbdf93bf0c" providerId="LiveId" clId="{08339C36-8C97-41F7-83F7-806DF64EE0A8}" dt="2025-10-09T17:31:36.781" v="2727" actId="26606"/>
          <ac:spMkLst>
            <pc:docMk/>
            <pc:sldMk cId="3258301802" sldId="266"/>
            <ac:spMk id="64" creationId="{4063B759-00FC-46D1-9898-8E8625268FAF}"/>
          </ac:spMkLst>
        </pc:spChg>
        <pc:picChg chg="add mod">
          <ac:chgData name="valentina ciocoiu" userId="c992c1cbdf93bf0c" providerId="LiveId" clId="{08339C36-8C97-41F7-83F7-806DF64EE0A8}" dt="2025-10-11T08:19:28.712" v="2759" actId="962"/>
          <ac:picMkLst>
            <pc:docMk/>
            <pc:sldMk cId="3258301802" sldId="266"/>
            <ac:picMk id="4" creationId="{875B024F-6846-3FBB-174F-B66894FCC626}"/>
          </ac:picMkLst>
        </pc:picChg>
        <pc:picChg chg="add del mod">
          <ac:chgData name="valentina ciocoiu" userId="c992c1cbdf93bf0c" providerId="LiveId" clId="{08339C36-8C97-41F7-83F7-806DF64EE0A8}" dt="2025-10-11T08:19:04.276" v="2756" actId="478"/>
          <ac:picMkLst>
            <pc:docMk/>
            <pc:sldMk cId="3258301802" sldId="266"/>
            <ac:picMk id="12" creationId="{8E2C03DB-428D-91A0-CA87-1143C36C2F91}"/>
          </ac:picMkLst>
        </pc:picChg>
      </pc:sldChg>
      <pc:sldChg chg="addSp delSp modSp mod setBg setFolMasterObjs delDesignElem">
        <pc:chgData name="valentina ciocoiu" userId="c992c1cbdf93bf0c" providerId="LiveId" clId="{08339C36-8C97-41F7-83F7-806DF64EE0A8}" dt="2025-10-11T10:39:50.946" v="2819" actId="20577"/>
        <pc:sldMkLst>
          <pc:docMk/>
          <pc:sldMk cId="702059637" sldId="270"/>
        </pc:sldMkLst>
        <pc:spChg chg="add mod ord">
          <ac:chgData name="valentina ciocoiu" userId="c992c1cbdf93bf0c" providerId="LiveId" clId="{08339C36-8C97-41F7-83F7-806DF64EE0A8}" dt="2025-10-11T10:39:50.946" v="2819" actId="20577"/>
          <ac:spMkLst>
            <pc:docMk/>
            <pc:sldMk cId="702059637" sldId="270"/>
            <ac:spMk id="37" creationId="{0275301B-F9FE-639C-99FA-5A78A9B0F8AC}"/>
          </ac:spMkLst>
        </pc:spChg>
        <pc:spChg chg="add">
          <ac:chgData name="valentina ciocoiu" userId="c992c1cbdf93bf0c" providerId="LiveId" clId="{08339C36-8C97-41F7-83F7-806DF64EE0A8}" dt="2025-10-09T10:27:08.396" v="2601" actId="26606"/>
          <ac:spMkLst>
            <pc:docMk/>
            <pc:sldMk cId="702059637" sldId="270"/>
            <ac:spMk id="58" creationId="{04812C46-200A-4DEB-A05E-3ED6C68C2387}"/>
          </ac:spMkLst>
        </pc:spChg>
        <pc:spChg chg="add">
          <ac:chgData name="valentina ciocoiu" userId="c992c1cbdf93bf0c" providerId="LiveId" clId="{08339C36-8C97-41F7-83F7-806DF64EE0A8}" dt="2025-10-09T10:27:08.396" v="2601" actId="26606"/>
          <ac:spMkLst>
            <pc:docMk/>
            <pc:sldMk cId="702059637" sldId="270"/>
            <ac:spMk id="59" creationId="{D1EA859B-E555-4109-94F3-6700E046E008}"/>
          </ac:spMkLst>
        </pc:spChg>
        <pc:picChg chg="add mod">
          <ac:chgData name="valentina ciocoiu" userId="c992c1cbdf93bf0c" providerId="LiveId" clId="{08339C36-8C97-41F7-83F7-806DF64EE0A8}" dt="2025-10-09T10:27:08.396" v="2601" actId="26606"/>
          <ac:picMkLst>
            <pc:docMk/>
            <pc:sldMk cId="702059637" sldId="270"/>
            <ac:picMk id="7" creationId="{010BE3AC-C9FC-5FA3-BE8F-89DF594F3E98}"/>
          </ac:picMkLst>
        </pc:picChg>
      </pc:sldChg>
      <pc:sldChg chg="addSp delSp modSp mod setBg setFolMasterObjs setClrOvrMap delDesignElem">
        <pc:chgData name="valentina ciocoiu" userId="c992c1cbdf93bf0c" providerId="LiveId" clId="{08339C36-8C97-41F7-83F7-806DF64EE0A8}" dt="2025-10-11T10:59:33.741" v="2902" actId="26606"/>
        <pc:sldMkLst>
          <pc:docMk/>
          <pc:sldMk cId="3321023050" sldId="271"/>
        </pc:sldMkLst>
        <pc:spChg chg="add del">
          <ac:chgData name="valentina ciocoiu" userId="c992c1cbdf93bf0c" providerId="LiveId" clId="{08339C36-8C97-41F7-83F7-806DF64EE0A8}" dt="2025-10-11T08:11:22.737" v="2751" actId="26606"/>
          <ac:spMkLst>
            <pc:docMk/>
            <pc:sldMk cId="3321023050" sldId="271"/>
            <ac:spMk id="15" creationId="{42A4FC2C-047E-45A5-965D-8E1E3BF09BC6}"/>
          </ac:spMkLst>
        </pc:spChg>
        <pc:grpChg chg="add del">
          <ac:chgData name="valentina ciocoiu" userId="c992c1cbdf93bf0c" providerId="LiveId" clId="{08339C36-8C97-41F7-83F7-806DF64EE0A8}" dt="2025-10-11T10:59:33.741" v="2902" actId="26606"/>
          <ac:grpSpMkLst>
            <pc:docMk/>
            <pc:sldMk cId="3321023050" sldId="271"/>
            <ac:grpSpMk id="20" creationId="{26176824-7946-6969-3841-DD5C101DF42D}"/>
          </ac:grpSpMkLst>
        </pc:grpChg>
        <pc:grpChg chg="add">
          <ac:chgData name="valentina ciocoiu" userId="c992c1cbdf93bf0c" providerId="LiveId" clId="{08339C36-8C97-41F7-83F7-806DF64EE0A8}" dt="2025-10-11T10:59:33.741" v="2902" actId="26606"/>
          <ac:grpSpMkLst>
            <pc:docMk/>
            <pc:sldMk cId="3321023050" sldId="271"/>
            <ac:grpSpMk id="29" creationId="{26176824-7946-6969-3841-DD5C101DF42D}"/>
          </ac:grpSpMkLst>
        </pc:grpChg>
        <pc:picChg chg="add del mod">
          <ac:chgData name="valentina ciocoiu" userId="c992c1cbdf93bf0c" providerId="LiveId" clId="{08339C36-8C97-41F7-83F7-806DF64EE0A8}" dt="2025-10-11T10:59:17.398" v="2898" actId="478"/>
          <ac:picMkLst>
            <pc:docMk/>
            <pc:sldMk cId="3321023050" sldId="271"/>
            <ac:picMk id="3" creationId="{C1C9F3F3-E8F8-006D-B478-39F5E9D29A73}"/>
          </ac:picMkLst>
        </pc:picChg>
        <pc:picChg chg="add mod">
          <ac:chgData name="valentina ciocoiu" userId="c992c1cbdf93bf0c" providerId="LiveId" clId="{08339C36-8C97-41F7-83F7-806DF64EE0A8}" dt="2025-10-11T10:59:33.741" v="2902" actId="26606"/>
          <ac:picMkLst>
            <pc:docMk/>
            <pc:sldMk cId="3321023050" sldId="271"/>
            <ac:picMk id="4" creationId="{CE8D5C2A-6C36-66CD-8523-9DCBE6373AC1}"/>
          </ac:picMkLst>
        </pc:picChg>
        <pc:picChg chg="add del mod">
          <ac:chgData name="valentina ciocoiu" userId="c992c1cbdf93bf0c" providerId="LiveId" clId="{08339C36-8C97-41F7-83F7-806DF64EE0A8}" dt="2025-10-11T08:07:16.859" v="2735" actId="478"/>
          <ac:picMkLst>
            <pc:docMk/>
            <pc:sldMk cId="3321023050" sldId="271"/>
            <ac:picMk id="5" creationId="{4D150F9D-1D6A-3915-2544-C5FA15C723EE}"/>
          </ac:picMkLst>
        </pc:picChg>
      </pc:sldChg>
      <pc:sldChg chg="addSp delSp modSp mod setBg setFolMasterObjs setClrOvrMap delDesignElem">
        <pc:chgData name="valentina ciocoiu" userId="c992c1cbdf93bf0c" providerId="LiveId" clId="{08339C36-8C97-41F7-83F7-806DF64EE0A8}" dt="2025-10-11T08:11:20.037" v="2750" actId="26606"/>
        <pc:sldMkLst>
          <pc:docMk/>
          <pc:sldMk cId="1027608494" sldId="272"/>
        </pc:sldMkLst>
        <pc:grpChg chg="add">
          <ac:chgData name="valentina ciocoiu" userId="c992c1cbdf93bf0c" providerId="LiveId" clId="{08339C36-8C97-41F7-83F7-806DF64EE0A8}" dt="2025-10-11T08:11:20.037" v="2750" actId="26606"/>
          <ac:grpSpMkLst>
            <pc:docMk/>
            <pc:sldMk cId="1027608494" sldId="272"/>
            <ac:grpSpMk id="10" creationId="{26176824-7946-6969-3841-DD5C101DF42D}"/>
          </ac:grpSpMkLst>
        </pc:grpChg>
        <pc:picChg chg="add mod">
          <ac:chgData name="valentina ciocoiu" userId="c992c1cbdf93bf0c" providerId="LiveId" clId="{08339C36-8C97-41F7-83F7-806DF64EE0A8}" dt="2025-10-11T08:11:20.037" v="2750" actId="26606"/>
          <ac:picMkLst>
            <pc:docMk/>
            <pc:sldMk cId="1027608494" sldId="272"/>
            <ac:picMk id="5" creationId="{C42AF7C3-DC22-C035-EB60-CD3E2BBA118D}"/>
          </ac:picMkLst>
        </pc:picChg>
      </pc:sldChg>
      <pc:sldChg chg="addSp delSp modSp mod setBg setFolMasterObjs">
        <pc:chgData name="valentina ciocoiu" userId="c992c1cbdf93bf0c" providerId="LiveId" clId="{08339C36-8C97-41F7-83F7-806DF64EE0A8}" dt="2025-10-11T11:17:17.198" v="2922" actId="962"/>
        <pc:sldMkLst>
          <pc:docMk/>
          <pc:sldMk cId="2661610389" sldId="273"/>
        </pc:sldMkLst>
        <pc:spChg chg="add del">
          <ac:chgData name="valentina ciocoiu" userId="c992c1cbdf93bf0c" providerId="LiveId" clId="{08339C36-8C97-41F7-83F7-806DF64EE0A8}" dt="2025-10-11T08:11:04.859" v="2748" actId="26606"/>
          <ac:spMkLst>
            <pc:docMk/>
            <pc:sldMk cId="2661610389" sldId="273"/>
            <ac:spMk id="11" creationId="{42A4FC2C-047E-45A5-965D-8E1E3BF09BC6}"/>
          </ac:spMkLst>
        </pc:spChg>
        <pc:grpChg chg="add">
          <ac:chgData name="valentina ciocoiu" userId="c992c1cbdf93bf0c" providerId="LiveId" clId="{08339C36-8C97-41F7-83F7-806DF64EE0A8}" dt="2025-10-11T08:11:04.859" v="2748" actId="26606"/>
          <ac:grpSpMkLst>
            <pc:docMk/>
            <pc:sldMk cId="2661610389" sldId="273"/>
            <ac:grpSpMk id="16" creationId="{26176824-7946-6969-3841-DD5C101DF42D}"/>
          </ac:grpSpMkLst>
        </pc:grpChg>
        <pc:picChg chg="add mod">
          <ac:chgData name="valentina ciocoiu" userId="c992c1cbdf93bf0c" providerId="LiveId" clId="{08339C36-8C97-41F7-83F7-806DF64EE0A8}" dt="2025-10-11T11:17:17.198" v="2922" actId="962"/>
          <ac:picMkLst>
            <pc:docMk/>
            <pc:sldMk cId="2661610389" sldId="273"/>
            <ac:picMk id="3" creationId="{0D91137C-ABAA-3AC5-CF04-5C42434E877A}"/>
          </ac:picMkLst>
        </pc:picChg>
        <pc:picChg chg="add del mod">
          <ac:chgData name="valentina ciocoiu" userId="c992c1cbdf93bf0c" providerId="LiveId" clId="{08339C36-8C97-41F7-83F7-806DF64EE0A8}" dt="2025-10-11T11:16:49.409" v="2919" actId="478"/>
          <ac:picMkLst>
            <pc:docMk/>
            <pc:sldMk cId="2661610389" sldId="273"/>
            <ac:picMk id="6" creationId="{1049760C-18AD-56F7-E11F-AB6426FF590C}"/>
          </ac:picMkLst>
        </pc:picChg>
      </pc:sldChg>
      <pc:sldChg chg="addSp delSp modSp mod setBg setFolMasterObjs">
        <pc:chgData name="valentina ciocoiu" userId="c992c1cbdf93bf0c" providerId="LiveId" clId="{08339C36-8C97-41F7-83F7-806DF64EE0A8}" dt="2025-10-11T10:57:02.455" v="2897" actId="962"/>
        <pc:sldMkLst>
          <pc:docMk/>
          <pc:sldMk cId="860344735" sldId="274"/>
        </pc:sldMkLst>
        <pc:spChg chg="add del">
          <ac:chgData name="valentina ciocoiu" userId="c992c1cbdf93bf0c" providerId="LiveId" clId="{08339C36-8C97-41F7-83F7-806DF64EE0A8}" dt="2025-10-11T08:11:16.940" v="2749" actId="26606"/>
          <ac:spMkLst>
            <pc:docMk/>
            <pc:sldMk cId="860344735" sldId="274"/>
            <ac:spMk id="21" creationId="{42A4FC2C-047E-45A5-965D-8E1E3BF09BC6}"/>
          </ac:spMkLst>
        </pc:spChg>
        <pc:grpChg chg="add del">
          <ac:chgData name="valentina ciocoiu" userId="c992c1cbdf93bf0c" providerId="LiveId" clId="{08339C36-8C97-41F7-83F7-806DF64EE0A8}" dt="2025-10-11T10:57:00.445" v="2895" actId="26606"/>
          <ac:grpSpMkLst>
            <pc:docMk/>
            <pc:sldMk cId="860344735" sldId="274"/>
            <ac:grpSpMk id="26" creationId="{26176824-7946-6969-3841-DD5C101DF42D}"/>
          </ac:grpSpMkLst>
        </pc:grpChg>
        <pc:grpChg chg="add">
          <ac:chgData name="valentina ciocoiu" userId="c992c1cbdf93bf0c" providerId="LiveId" clId="{08339C36-8C97-41F7-83F7-806DF64EE0A8}" dt="2025-10-11T10:57:00.445" v="2895" actId="26606"/>
          <ac:grpSpMkLst>
            <pc:docMk/>
            <pc:sldMk cId="860344735" sldId="274"/>
            <ac:grpSpMk id="35" creationId="{26176824-7946-6969-3841-DD5C101DF42D}"/>
          </ac:grpSpMkLst>
        </pc:grpChg>
        <pc:picChg chg="add del mod">
          <ac:chgData name="valentina ciocoiu" userId="c992c1cbdf93bf0c" providerId="LiveId" clId="{08339C36-8C97-41F7-83F7-806DF64EE0A8}" dt="2025-10-11T10:56:41.971" v="2891" actId="478"/>
          <ac:picMkLst>
            <pc:docMk/>
            <pc:sldMk cId="860344735" sldId="274"/>
            <ac:picMk id="3" creationId="{A0142272-E38C-E2CD-946E-1B3FF7DF1814}"/>
          </ac:picMkLst>
        </pc:picChg>
        <pc:picChg chg="add mod">
          <ac:chgData name="valentina ciocoiu" userId="c992c1cbdf93bf0c" providerId="LiveId" clId="{08339C36-8C97-41F7-83F7-806DF64EE0A8}" dt="2025-10-11T10:57:02.455" v="2897" actId="962"/>
          <ac:picMkLst>
            <pc:docMk/>
            <pc:sldMk cId="860344735" sldId="274"/>
            <ac:picMk id="4" creationId="{C978614C-3A38-4B04-9C18-A9E92998BCAB}"/>
          </ac:picMkLst>
        </pc:picChg>
      </pc:sldChg>
      <pc:sldChg chg="addSp delSp modSp mod setBg setFolMasterObjs">
        <pc:chgData name="valentina ciocoiu" userId="c992c1cbdf93bf0c" providerId="LiveId" clId="{08339C36-8C97-41F7-83F7-806DF64EE0A8}" dt="2025-10-11T11:06:04.739" v="2910" actId="962"/>
        <pc:sldMkLst>
          <pc:docMk/>
          <pc:sldMk cId="1780730117" sldId="275"/>
        </pc:sldMkLst>
        <pc:grpChg chg="add del">
          <ac:chgData name="valentina ciocoiu" userId="c992c1cbdf93bf0c" providerId="LiveId" clId="{08339C36-8C97-41F7-83F7-806DF64EE0A8}" dt="2025-10-11T08:11:39.685" v="2753" actId="26606"/>
          <ac:grpSpMkLst>
            <pc:docMk/>
            <pc:sldMk cId="1780730117" sldId="275"/>
            <ac:grpSpMk id="39" creationId="{26176824-7946-6969-3841-DD5C101DF42D}"/>
          </ac:grpSpMkLst>
        </pc:grpChg>
        <pc:picChg chg="add del mod">
          <ac:chgData name="valentina ciocoiu" userId="c992c1cbdf93bf0c" providerId="LiveId" clId="{08339C36-8C97-41F7-83F7-806DF64EE0A8}" dt="2025-10-11T09:38:39.117" v="2803" actId="478"/>
          <ac:picMkLst>
            <pc:docMk/>
            <pc:sldMk cId="1780730117" sldId="275"/>
            <ac:picMk id="3" creationId="{A1F386FB-570B-7632-DB5E-1807AF9B4309}"/>
          </ac:picMkLst>
        </pc:picChg>
        <pc:picChg chg="add del mod">
          <ac:chgData name="valentina ciocoiu" userId="c992c1cbdf93bf0c" providerId="LiveId" clId="{08339C36-8C97-41F7-83F7-806DF64EE0A8}" dt="2025-10-11T10:18:23.677" v="2809" actId="478"/>
          <ac:picMkLst>
            <pc:docMk/>
            <pc:sldMk cId="1780730117" sldId="275"/>
            <ac:picMk id="5" creationId="{41836DC2-CF30-374D-B2F0-0358DECA0440}"/>
          </ac:picMkLst>
        </pc:picChg>
        <pc:picChg chg="add del mod">
          <ac:chgData name="valentina ciocoiu" userId="c992c1cbdf93bf0c" providerId="LiveId" clId="{08339C36-8C97-41F7-83F7-806DF64EE0A8}" dt="2025-10-11T11:05:54.760" v="2907" actId="478"/>
          <ac:picMkLst>
            <pc:docMk/>
            <pc:sldMk cId="1780730117" sldId="275"/>
            <ac:picMk id="7" creationId="{3B01BB53-19B8-7509-5ADF-EE1B8D867D14}"/>
          </ac:picMkLst>
        </pc:picChg>
        <pc:picChg chg="add mod">
          <ac:chgData name="valentina ciocoiu" userId="c992c1cbdf93bf0c" providerId="LiveId" clId="{08339C36-8C97-41F7-83F7-806DF64EE0A8}" dt="2025-10-11T11:06:04.739" v="2910" actId="962"/>
          <ac:picMkLst>
            <pc:docMk/>
            <pc:sldMk cId="1780730117" sldId="275"/>
            <ac:picMk id="9" creationId="{E74E8F68-4565-2932-B30A-AC45CEE34CB4}"/>
          </ac:picMkLst>
        </pc:picChg>
        <pc:picChg chg="add del mod">
          <ac:chgData name="valentina ciocoiu" userId="c992c1cbdf93bf0c" providerId="LiveId" clId="{08339C36-8C97-41F7-83F7-806DF64EE0A8}" dt="2025-10-11T08:56:00.550" v="2793" actId="478"/>
          <ac:picMkLst>
            <pc:docMk/>
            <pc:sldMk cId="1780730117" sldId="275"/>
            <ac:picMk id="34" creationId="{8C1D6955-97E9-B93C-1F03-6A8428500C8E}"/>
          </ac:picMkLst>
        </pc:picChg>
      </pc:sldChg>
      <pc:sldChg chg="addSp delSp modSp add del mod setBg modClrScheme chgLayout">
        <pc:chgData name="valentina ciocoiu" userId="c992c1cbdf93bf0c" providerId="LiveId" clId="{08339C36-8C97-41F7-83F7-806DF64EE0A8}" dt="2025-10-11T10:51:12.762" v="2890" actId="962"/>
        <pc:sldMkLst>
          <pc:docMk/>
          <pc:sldMk cId="2496961718" sldId="336"/>
        </pc:sldMkLst>
        <pc:picChg chg="add del mod">
          <ac:chgData name="valentina ciocoiu" userId="c992c1cbdf93bf0c" providerId="LiveId" clId="{08339C36-8C97-41F7-83F7-806DF64EE0A8}" dt="2025-10-11T10:21:38.465" v="2813" actId="478"/>
          <ac:picMkLst>
            <pc:docMk/>
            <pc:sldMk cId="2496961718" sldId="336"/>
            <ac:picMk id="3" creationId="{24ACBF0A-C96A-6762-2D78-BB723DC9AA62}"/>
          </ac:picMkLst>
        </pc:picChg>
        <pc:picChg chg="add del mod">
          <ac:chgData name="valentina ciocoiu" userId="c992c1cbdf93bf0c" providerId="LiveId" clId="{08339C36-8C97-41F7-83F7-806DF64EE0A8}" dt="2025-10-11T09:34:42.709" v="2799" actId="478"/>
          <ac:picMkLst>
            <pc:docMk/>
            <pc:sldMk cId="2496961718" sldId="336"/>
            <ac:picMk id="4" creationId="{57AB2C20-F2DC-ECFC-CC12-5828A58161E0}"/>
          </ac:picMkLst>
        </pc:picChg>
        <pc:picChg chg="add del mod">
          <ac:chgData name="valentina ciocoiu" userId="c992c1cbdf93bf0c" providerId="LiveId" clId="{08339C36-8C97-41F7-83F7-806DF64EE0A8}" dt="2025-10-11T10:50:30.434" v="2887" actId="478"/>
          <ac:picMkLst>
            <pc:docMk/>
            <pc:sldMk cId="2496961718" sldId="336"/>
            <ac:picMk id="6" creationId="{9E2ADA7C-BD8C-FC45-9945-B5E45883CC06}"/>
          </ac:picMkLst>
        </pc:picChg>
        <pc:picChg chg="add mod">
          <ac:chgData name="valentina ciocoiu" userId="c992c1cbdf93bf0c" providerId="LiveId" clId="{08339C36-8C97-41F7-83F7-806DF64EE0A8}" dt="2025-10-11T10:51:12.762" v="2890" actId="962"/>
          <ac:picMkLst>
            <pc:docMk/>
            <pc:sldMk cId="2496961718" sldId="336"/>
            <ac:picMk id="8" creationId="{CF009361-37A0-9B53-8F3A-FF9402CFEDCD}"/>
          </ac:picMkLst>
        </pc:picChg>
      </pc:sldChg>
      <pc:sldChg chg="addSp delSp modSp del mod setBg setFolMasterObjs">
        <pc:chgData name="valentina ciocoiu" userId="c992c1cbdf93bf0c" providerId="LiveId" clId="{08339C36-8C97-41F7-83F7-806DF64EE0A8}" dt="2025-10-11T10:48:01.691" v="2886" actId="47"/>
        <pc:sldMkLst>
          <pc:docMk/>
          <pc:sldMk cId="2319079123" sldId="337"/>
        </pc:sldMkLst>
      </pc:sldChg>
      <pc:sldMasterChg chg="setBg modSldLayout">
        <pc:chgData name="valentina ciocoiu" userId="c992c1cbdf93bf0c" providerId="LiveId" clId="{08339C36-8C97-41F7-83F7-806DF64EE0A8}" dt="2025-10-04T11:28:35.101" v="1660"/>
        <pc:sldMasterMkLst>
          <pc:docMk/>
          <pc:sldMasterMk cId="106364948" sldId="2147483648"/>
        </pc:sldMasterMkLst>
        <pc:sldLayoutChg chg="setBg">
          <pc:chgData name="valentina ciocoiu" userId="c992c1cbdf93bf0c" providerId="LiveId" clId="{08339C36-8C97-41F7-83F7-806DF64EE0A8}" dt="2025-10-04T11:28:35.101" v="1660"/>
          <pc:sldLayoutMkLst>
            <pc:docMk/>
            <pc:sldMasterMk cId="106364948" sldId="2147483648"/>
            <pc:sldLayoutMk cId="4190891854" sldId="2147483649"/>
          </pc:sldLayoutMkLst>
        </pc:sldLayoutChg>
        <pc:sldLayoutChg chg="setBg">
          <pc:chgData name="valentina ciocoiu" userId="c992c1cbdf93bf0c" providerId="LiveId" clId="{08339C36-8C97-41F7-83F7-806DF64EE0A8}" dt="2025-10-04T11:28:35.101" v="1660"/>
          <pc:sldLayoutMkLst>
            <pc:docMk/>
            <pc:sldMasterMk cId="106364948" sldId="2147483648"/>
            <pc:sldLayoutMk cId="2947225413" sldId="2147483650"/>
          </pc:sldLayoutMkLst>
        </pc:sldLayoutChg>
        <pc:sldLayoutChg chg="setBg">
          <pc:chgData name="valentina ciocoiu" userId="c992c1cbdf93bf0c" providerId="LiveId" clId="{08339C36-8C97-41F7-83F7-806DF64EE0A8}" dt="2025-10-04T11:28:35.101" v="1660"/>
          <pc:sldLayoutMkLst>
            <pc:docMk/>
            <pc:sldMasterMk cId="106364948" sldId="2147483648"/>
            <pc:sldLayoutMk cId="182437979" sldId="2147483651"/>
          </pc:sldLayoutMkLst>
        </pc:sldLayoutChg>
        <pc:sldLayoutChg chg="setBg">
          <pc:chgData name="valentina ciocoiu" userId="c992c1cbdf93bf0c" providerId="LiveId" clId="{08339C36-8C97-41F7-83F7-806DF64EE0A8}" dt="2025-10-04T11:28:35.101" v="1660"/>
          <pc:sldLayoutMkLst>
            <pc:docMk/>
            <pc:sldMasterMk cId="106364948" sldId="2147483648"/>
            <pc:sldLayoutMk cId="1794155023" sldId="2147483652"/>
          </pc:sldLayoutMkLst>
        </pc:sldLayoutChg>
        <pc:sldLayoutChg chg="setBg">
          <pc:chgData name="valentina ciocoiu" userId="c992c1cbdf93bf0c" providerId="LiveId" clId="{08339C36-8C97-41F7-83F7-806DF64EE0A8}" dt="2025-10-04T11:28:35.101" v="1660"/>
          <pc:sldLayoutMkLst>
            <pc:docMk/>
            <pc:sldMasterMk cId="106364948" sldId="2147483648"/>
            <pc:sldLayoutMk cId="3137179076" sldId="2147483653"/>
          </pc:sldLayoutMkLst>
        </pc:sldLayoutChg>
        <pc:sldLayoutChg chg="setBg">
          <pc:chgData name="valentina ciocoiu" userId="c992c1cbdf93bf0c" providerId="LiveId" clId="{08339C36-8C97-41F7-83F7-806DF64EE0A8}" dt="2025-10-04T11:28:35.101" v="1660"/>
          <pc:sldLayoutMkLst>
            <pc:docMk/>
            <pc:sldMasterMk cId="106364948" sldId="2147483648"/>
            <pc:sldLayoutMk cId="2356511308" sldId="2147483654"/>
          </pc:sldLayoutMkLst>
        </pc:sldLayoutChg>
        <pc:sldLayoutChg chg="setBg">
          <pc:chgData name="valentina ciocoiu" userId="c992c1cbdf93bf0c" providerId="LiveId" clId="{08339C36-8C97-41F7-83F7-806DF64EE0A8}" dt="2025-10-04T11:28:35.101" v="1660"/>
          <pc:sldLayoutMkLst>
            <pc:docMk/>
            <pc:sldMasterMk cId="106364948" sldId="2147483648"/>
            <pc:sldLayoutMk cId="770900673" sldId="2147483655"/>
          </pc:sldLayoutMkLst>
        </pc:sldLayoutChg>
        <pc:sldLayoutChg chg="setBg">
          <pc:chgData name="valentina ciocoiu" userId="c992c1cbdf93bf0c" providerId="LiveId" clId="{08339C36-8C97-41F7-83F7-806DF64EE0A8}" dt="2025-10-04T11:28:35.101" v="1660"/>
          <pc:sldLayoutMkLst>
            <pc:docMk/>
            <pc:sldMasterMk cId="106364948" sldId="2147483648"/>
            <pc:sldLayoutMk cId="2673929761" sldId="2147483656"/>
          </pc:sldLayoutMkLst>
        </pc:sldLayoutChg>
        <pc:sldLayoutChg chg="setBg">
          <pc:chgData name="valentina ciocoiu" userId="c992c1cbdf93bf0c" providerId="LiveId" clId="{08339C36-8C97-41F7-83F7-806DF64EE0A8}" dt="2025-10-04T11:28:35.101" v="1660"/>
          <pc:sldLayoutMkLst>
            <pc:docMk/>
            <pc:sldMasterMk cId="106364948" sldId="2147483648"/>
            <pc:sldLayoutMk cId="2504548307" sldId="2147483657"/>
          </pc:sldLayoutMkLst>
        </pc:sldLayoutChg>
        <pc:sldLayoutChg chg="setBg">
          <pc:chgData name="valentina ciocoiu" userId="c992c1cbdf93bf0c" providerId="LiveId" clId="{08339C36-8C97-41F7-83F7-806DF64EE0A8}" dt="2025-10-04T11:28:35.101" v="1660"/>
          <pc:sldLayoutMkLst>
            <pc:docMk/>
            <pc:sldMasterMk cId="106364948" sldId="2147483648"/>
            <pc:sldLayoutMk cId="3698254274" sldId="2147483658"/>
          </pc:sldLayoutMkLst>
        </pc:sldLayoutChg>
        <pc:sldLayoutChg chg="setBg">
          <pc:chgData name="valentina ciocoiu" userId="c992c1cbdf93bf0c" providerId="LiveId" clId="{08339C36-8C97-41F7-83F7-806DF64EE0A8}" dt="2025-10-04T11:28:35.101" v="1660"/>
          <pc:sldLayoutMkLst>
            <pc:docMk/>
            <pc:sldMasterMk cId="106364948" sldId="2147483648"/>
            <pc:sldLayoutMk cId="4241844182" sldId="2147483659"/>
          </pc:sldLayoutMkLst>
        </pc:sldLayoutChg>
        <pc:sldLayoutChg chg="setBg">
          <pc:chgData name="valentina ciocoiu" userId="c992c1cbdf93bf0c" providerId="LiveId" clId="{08339C36-8C97-41F7-83F7-806DF64EE0A8}" dt="2025-10-04T11:28:35.101" v="1660"/>
          <pc:sldLayoutMkLst>
            <pc:docMk/>
            <pc:sldMasterMk cId="106364948" sldId="2147483648"/>
            <pc:sldLayoutMk cId="3547030344" sldId="2147483660"/>
          </pc:sldLayoutMkLst>
        </pc:sldLayoutChg>
      </pc:sldMasterChg>
      <pc:sldMasterChg chg="setBg modSldLayout">
        <pc:chgData name="valentina ciocoiu" userId="c992c1cbdf93bf0c" providerId="LiveId" clId="{08339C36-8C97-41F7-83F7-806DF64EE0A8}" dt="2025-10-04T11:36:37.729" v="1718"/>
        <pc:sldMasterMkLst>
          <pc:docMk/>
          <pc:sldMasterMk cId="541055283" sldId="2147483661"/>
        </pc:sldMasterMkLst>
        <pc:sldLayoutChg chg="setBg">
          <pc:chgData name="valentina ciocoiu" userId="c992c1cbdf93bf0c" providerId="LiveId" clId="{08339C36-8C97-41F7-83F7-806DF64EE0A8}" dt="2025-10-04T11:36:37.729" v="1718"/>
          <pc:sldLayoutMkLst>
            <pc:docMk/>
            <pc:sldMasterMk cId="541055283" sldId="2147483661"/>
            <pc:sldLayoutMk cId="3324463384" sldId="2147483662"/>
          </pc:sldLayoutMkLst>
        </pc:sldLayoutChg>
        <pc:sldLayoutChg chg="setBg">
          <pc:chgData name="valentina ciocoiu" userId="c992c1cbdf93bf0c" providerId="LiveId" clId="{08339C36-8C97-41F7-83F7-806DF64EE0A8}" dt="2025-10-04T11:36:37.729" v="1718"/>
          <pc:sldLayoutMkLst>
            <pc:docMk/>
            <pc:sldMasterMk cId="541055283" sldId="2147483661"/>
            <pc:sldLayoutMk cId="188761941" sldId="2147483663"/>
          </pc:sldLayoutMkLst>
        </pc:sldLayoutChg>
        <pc:sldLayoutChg chg="setBg">
          <pc:chgData name="valentina ciocoiu" userId="c992c1cbdf93bf0c" providerId="LiveId" clId="{08339C36-8C97-41F7-83F7-806DF64EE0A8}" dt="2025-10-04T11:36:37.729" v="1718"/>
          <pc:sldLayoutMkLst>
            <pc:docMk/>
            <pc:sldMasterMk cId="541055283" sldId="2147483661"/>
            <pc:sldLayoutMk cId="1899374844" sldId="2147483664"/>
          </pc:sldLayoutMkLst>
        </pc:sldLayoutChg>
        <pc:sldLayoutChg chg="setBg">
          <pc:chgData name="valentina ciocoiu" userId="c992c1cbdf93bf0c" providerId="LiveId" clId="{08339C36-8C97-41F7-83F7-806DF64EE0A8}" dt="2025-10-04T11:36:37.729" v="1718"/>
          <pc:sldLayoutMkLst>
            <pc:docMk/>
            <pc:sldMasterMk cId="541055283" sldId="2147483661"/>
            <pc:sldLayoutMk cId="3580536556" sldId="2147483665"/>
          </pc:sldLayoutMkLst>
        </pc:sldLayoutChg>
        <pc:sldLayoutChg chg="setBg">
          <pc:chgData name="valentina ciocoiu" userId="c992c1cbdf93bf0c" providerId="LiveId" clId="{08339C36-8C97-41F7-83F7-806DF64EE0A8}" dt="2025-10-04T11:36:37.729" v="1718"/>
          <pc:sldLayoutMkLst>
            <pc:docMk/>
            <pc:sldMasterMk cId="541055283" sldId="2147483661"/>
            <pc:sldLayoutMk cId="3434060348" sldId="2147483666"/>
          </pc:sldLayoutMkLst>
        </pc:sldLayoutChg>
        <pc:sldLayoutChg chg="setBg">
          <pc:chgData name="valentina ciocoiu" userId="c992c1cbdf93bf0c" providerId="LiveId" clId="{08339C36-8C97-41F7-83F7-806DF64EE0A8}" dt="2025-10-04T11:36:37.729" v="1718"/>
          <pc:sldLayoutMkLst>
            <pc:docMk/>
            <pc:sldMasterMk cId="541055283" sldId="2147483661"/>
            <pc:sldLayoutMk cId="1891781659" sldId="2147483667"/>
          </pc:sldLayoutMkLst>
        </pc:sldLayoutChg>
        <pc:sldLayoutChg chg="setBg">
          <pc:chgData name="valentina ciocoiu" userId="c992c1cbdf93bf0c" providerId="LiveId" clId="{08339C36-8C97-41F7-83F7-806DF64EE0A8}" dt="2025-10-04T11:36:37.729" v="1718"/>
          <pc:sldLayoutMkLst>
            <pc:docMk/>
            <pc:sldMasterMk cId="541055283" sldId="2147483661"/>
            <pc:sldLayoutMk cId="1150702068" sldId="2147483668"/>
          </pc:sldLayoutMkLst>
        </pc:sldLayoutChg>
        <pc:sldLayoutChg chg="setBg">
          <pc:chgData name="valentina ciocoiu" userId="c992c1cbdf93bf0c" providerId="LiveId" clId="{08339C36-8C97-41F7-83F7-806DF64EE0A8}" dt="2025-10-04T11:36:37.729" v="1718"/>
          <pc:sldLayoutMkLst>
            <pc:docMk/>
            <pc:sldMasterMk cId="541055283" sldId="2147483661"/>
            <pc:sldLayoutMk cId="266578282" sldId="2147483669"/>
          </pc:sldLayoutMkLst>
        </pc:sldLayoutChg>
        <pc:sldLayoutChg chg="setBg">
          <pc:chgData name="valentina ciocoiu" userId="c992c1cbdf93bf0c" providerId="LiveId" clId="{08339C36-8C97-41F7-83F7-806DF64EE0A8}" dt="2025-10-04T11:36:37.729" v="1718"/>
          <pc:sldLayoutMkLst>
            <pc:docMk/>
            <pc:sldMasterMk cId="541055283" sldId="2147483661"/>
            <pc:sldLayoutMk cId="513447760" sldId="2147483670"/>
          </pc:sldLayoutMkLst>
        </pc:sldLayoutChg>
        <pc:sldLayoutChg chg="setBg">
          <pc:chgData name="valentina ciocoiu" userId="c992c1cbdf93bf0c" providerId="LiveId" clId="{08339C36-8C97-41F7-83F7-806DF64EE0A8}" dt="2025-10-04T11:36:37.729" v="1718"/>
          <pc:sldLayoutMkLst>
            <pc:docMk/>
            <pc:sldMasterMk cId="541055283" sldId="2147483661"/>
            <pc:sldLayoutMk cId="2726969418" sldId="2147483671"/>
          </pc:sldLayoutMkLst>
        </pc:sldLayoutChg>
        <pc:sldLayoutChg chg="setBg">
          <pc:chgData name="valentina ciocoiu" userId="c992c1cbdf93bf0c" providerId="LiveId" clId="{08339C36-8C97-41F7-83F7-806DF64EE0A8}" dt="2025-10-04T11:36:37.729" v="1718"/>
          <pc:sldLayoutMkLst>
            <pc:docMk/>
            <pc:sldMasterMk cId="541055283" sldId="2147483661"/>
            <pc:sldLayoutMk cId="1981507657" sldId="2147483672"/>
          </pc:sldLayoutMkLst>
        </pc:sldLayoutChg>
        <pc:sldLayoutChg chg="setBg">
          <pc:chgData name="valentina ciocoiu" userId="c992c1cbdf93bf0c" providerId="LiveId" clId="{08339C36-8C97-41F7-83F7-806DF64EE0A8}" dt="2025-10-04T11:36:37.729" v="1718"/>
          <pc:sldLayoutMkLst>
            <pc:docMk/>
            <pc:sldMasterMk cId="541055283" sldId="2147483661"/>
            <pc:sldLayoutMk cId="3041151199" sldId="2147483673"/>
          </pc:sldLayoutMkLst>
        </pc:sldLayoutChg>
      </pc:sldMasterChg>
      <pc:sldMasterChg chg="addSldLayout delSldLayout">
        <pc:chgData name="valentina ciocoiu" userId="c992c1cbdf93bf0c" providerId="LiveId" clId="{08339C36-8C97-41F7-83F7-806DF64EE0A8}" dt="2025-10-11T09:34:41.118" v="2798" actId="47"/>
        <pc:sldMasterMkLst>
          <pc:docMk/>
          <pc:sldMasterMk cId="1615679791" sldId="2147483661"/>
        </pc:sldMasterMkLst>
        <pc:sldLayoutChg chg="add del">
          <pc:chgData name="valentina ciocoiu" userId="c992c1cbdf93bf0c" providerId="LiveId" clId="{08339C36-8C97-41F7-83F7-806DF64EE0A8}" dt="2025-10-11T09:34:41.118" v="2798" actId="47"/>
          <pc:sldLayoutMkLst>
            <pc:docMk/>
            <pc:sldMasterMk cId="1615679791" sldId="2147483661"/>
            <pc:sldLayoutMk cId="2654089051" sldId="2147483673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882EE88-E052-4080-947E-94A56C5905CF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CE4C8BA-E09B-4D48-B919-756B612A271C}" type="pres">
      <dgm:prSet presAssocID="{7882EE88-E052-4080-947E-94A56C5905CF}" presName="linear" presStyleCnt="0">
        <dgm:presLayoutVars>
          <dgm:dir/>
          <dgm:resizeHandles val="exact"/>
        </dgm:presLayoutVars>
      </dgm:prSet>
      <dgm:spPr/>
    </dgm:pt>
  </dgm:ptLst>
  <dgm:cxnLst>
    <dgm:cxn modelId="{3E66E43A-6657-4130-899D-2D3315602286}" type="presOf" srcId="{7882EE88-E052-4080-947E-94A56C5905CF}" destId="{FCE4C8BA-E09B-4D48-B919-756B612A271C}" srcOrd="0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84A6B0D-57BA-4D0E-A9D8-0D9433AE637E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4A4682D-7D5B-4E30-B049-6D1A1F5DCCD0}" type="pres">
      <dgm:prSet presAssocID="{884A6B0D-57BA-4D0E-A9D8-0D9433AE637E}" presName="outerComposite" presStyleCnt="0">
        <dgm:presLayoutVars>
          <dgm:chMax val="5"/>
          <dgm:dir/>
          <dgm:resizeHandles val="exact"/>
        </dgm:presLayoutVars>
      </dgm:prSet>
      <dgm:spPr/>
    </dgm:pt>
    <dgm:pt modelId="{D597404F-BC78-4BC3-B15D-952A0E3C94F5}" type="pres">
      <dgm:prSet presAssocID="{884A6B0D-57BA-4D0E-A9D8-0D9433AE637E}" presName="dummyMaxCanvas" presStyleCnt="0">
        <dgm:presLayoutVars/>
      </dgm:prSet>
      <dgm:spPr/>
    </dgm:pt>
  </dgm:ptLst>
  <dgm:cxnLst>
    <dgm:cxn modelId="{C171CFBC-9097-4C36-B57F-8BDF41BDA154}" type="presOf" srcId="{884A6B0D-57BA-4D0E-A9D8-0D9433AE637E}" destId="{34A4682D-7D5B-4E30-B049-6D1A1F5DCCD0}" srcOrd="0" destOrd="0" presId="urn:microsoft.com/office/officeart/2005/8/layout/vProcess5"/>
    <dgm:cxn modelId="{51A79484-3276-4304-9EF3-615FB76F1C50}" type="presParOf" srcId="{34A4682D-7D5B-4E30-B049-6D1A1F5DCCD0}" destId="{D597404F-BC78-4BC3-B15D-952A0E3C94F5}" srcOrd="0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FB718B-3F3D-4648-B8B6-E38A75B1720B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CFCAE2-3333-4951-99BA-7792FE26CE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7336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08D09-C593-0EE6-B74E-6E9EBF3164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994A80-07A0-DEE4-76D1-8E6179AF29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818E3B-E5A3-5B2C-C339-B97273E779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ADEDA0-EBE0-99B5-4A83-7E2E352494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2E0217-B642-54AC-B78B-D8C0037881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0648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19A2B-595E-4482-38ED-373A7102C4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4F5452-F358-489A-6657-20A2C0E77B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25D120-B058-F715-B6A7-2545EEAFF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E4137F-5C92-6A0D-6DD6-AD7CD3F2E8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361246-ACE5-3401-A001-FFFEB06AB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929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D83D95-E416-86CC-271A-63857AD541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3738E6-308D-A2DC-5475-35DE6A5EAE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6C2F88-BB8D-FFA1-AD8A-5310670642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C2FD9B-60D0-32A2-026F-2D56DB47A0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7E0900-B6C6-38E2-E713-90B97A86F2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9313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EB013-94C7-24BE-4951-AB55BBFE7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02BBC4-E484-101C-B2AA-B6A760CB89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D59822-6179-4817-1E27-4E5C8CA603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CCC08D-BB6A-346C-BC9C-8A674F287A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524C31-6DBE-D855-4A3C-FE50A1009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7355E0-3CE3-5405-DD57-ED551EC363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1337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33814E-9B46-CEE7-2955-6C8CE557D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9F1D55-E7D4-8675-9820-5B31644312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8B5EFA-BFDC-5DA6-809D-FE10BB2F87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F6E9112-51A6-90F8-E4A9-0C19FEB055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97564A-95C5-9CC0-88D7-732810B022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CC68F69-7094-7048-193E-1DB2E973EB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D304A2D-A234-C3E8-78AD-24E2B36B3F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210DD3-22FF-BADB-26B2-A53BCCDFAF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7527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4155E1-B1D4-FDA5-A7B9-21CDA8B7E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F417B3-0778-1A05-1C2C-5542AC245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90DD149-A57C-E72D-2024-6ED7068AD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CAE55C-FAFA-8D8C-B731-413E6B4039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7388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82BC46C-E9ED-EDF3-72A0-0F3E6696AA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9CF3A44-1043-2A1D-9921-8B48A61C31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F10BE2-7216-BD46-D7F2-B6F865B8B0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3359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990FD-EC6C-CD82-400A-A60047DDE4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5B8A52-BFF7-3A68-855A-74ABDFA964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F70AD4-D240-574D-487E-F0D8A87998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6A2DE3-F82C-108D-35FC-9563CB9909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F84818-349B-B9F0-1174-F668098982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265470-917D-5A3D-E1E2-BE7A07D7B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39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E7CEE-6A97-82D4-C8E0-FB48D8EE00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2862EC6-ECD5-0D2E-F644-37645D9632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51E356-E2F3-F50D-4B3A-C9A43CB616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0C3818-0D36-315F-1668-0BCBBF3EEB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062F49-5BE0-095C-7634-B2A364683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9AA1A8-1BF5-D4A9-803C-1930A4E6CA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3735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C585FD-9A41-7A29-55D2-CE6D895854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03E30F-EA0B-B6DE-571F-9FFC92915D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33487C-16B6-6E11-B839-76E732D439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1B5C85-2BAE-0481-BE23-31ADB9802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E6737-5175-3A0A-5CC0-450E883182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62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B758BA2-EDF4-D555-CF98-9B69435DDA7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54B59C-26D4-6B2C-4241-16941421F8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C7B48C-E566-A14A-D18F-34987D523D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46E774-56F3-536C-B9CD-79B81FAAD4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4164C0-3E1A-3674-2680-23182DE432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60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0890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74C8609-1109-58E8-F0B1-9D21A61B8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C7F01B-258E-55EA-645A-EC7DB1AB24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719158-650A-93DA-584E-0FBB499C87D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837F87-A127-33BC-9519-629896973E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888319-C46E-830D-9F19-B9EA82F3F0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6797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image" Target="../media/image10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bisworld.com/united-kingdom/industry/florists/6015/" TargetMode="External"/><Relationship Id="rId2" Type="http://schemas.openxmlformats.org/officeDocument/2006/relationships/hyperlink" Target="https://www.coface.uk/news-economy-and-insights/uk-sector-snapshot-retail-trend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tudocu.com/en-gb/messages/question/14170067/green-haven-florists-pestel-analiys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Woman holding pumpkin filled with autumn flowers on leaf-strewn pathway">
            <a:extLst>
              <a:ext uri="{FF2B5EF4-FFF2-40B4-BE49-F238E27FC236}">
                <a16:creationId xmlns:a16="http://schemas.microsoft.com/office/drawing/2014/main" id="{010BE3AC-C9FC-5FA3-BE8F-89DF594F3E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4" r="2903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59" name="Rectangle 5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83820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/>
              <a:t>Student Name:	</a:t>
            </a:r>
            <a:r>
              <a:rPr lang="en-US" sz="1600" dirty="0"/>
              <a:t>Valentina Ciocoiu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/>
              <a:t>Student ID:		</a:t>
            </a:r>
            <a:r>
              <a:rPr lang="en-US" sz="1600" dirty="0"/>
              <a:t>2422412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/>
              <a:t>Lecturer’s Name:	 </a:t>
            </a:r>
            <a:r>
              <a:rPr lang="en-US" sz="1600" dirty="0" err="1"/>
              <a:t>Chijoke</a:t>
            </a:r>
            <a:r>
              <a:rPr lang="en-US" sz="1600" dirty="0"/>
              <a:t> Uba</a:t>
            </a:r>
            <a:endParaRPr lang="en-US" sz="16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/>
              <a:t>Module Code: 	</a:t>
            </a:r>
            <a:r>
              <a:rPr lang="en-US" sz="1600" dirty="0"/>
              <a:t>LCLM 4004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/>
              <a:t>Module Name: 	</a:t>
            </a:r>
            <a:r>
              <a:rPr lang="en-US" sz="1600" dirty="0"/>
              <a:t>Problem Solving and Decision-Making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/>
              <a:t>Component 1: 	</a:t>
            </a:r>
            <a:r>
              <a:rPr lang="en-US" sz="1600" dirty="0"/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>
            <a:extLst>
              <a:ext uri="{FF2B5EF4-FFF2-40B4-BE49-F238E27FC236}">
                <a16:creationId xmlns:a16="http://schemas.microsoft.com/office/drawing/2014/main" id="{26176824-7946-6969-3841-DD5C101DF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7622"/>
            <a:ext cx="12192000" cy="6894986"/>
            <a:chOff x="0" y="-7622"/>
            <a:chExt cx="12192000" cy="6894986"/>
          </a:xfrm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C5675077-BFF1-36B0-EA6D-B4599DBA72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-7621"/>
              <a:ext cx="12192000" cy="6887364"/>
            </a:xfrm>
            <a:prstGeom prst="rect">
              <a:avLst/>
            </a:prstGeom>
            <a:gradFill>
              <a:gsLst>
                <a:gs pos="8000">
                  <a:schemeClr val="accent5"/>
                </a:gs>
                <a:gs pos="100000">
                  <a:schemeClr val="accent2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F637796C-75D6-BAA5-036C-0E9E7F85B7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9" y="0"/>
              <a:ext cx="8216919" cy="6887364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  <a:alpha val="79000"/>
                  </a:schemeClr>
                </a:gs>
                <a:gs pos="40000">
                  <a:schemeClr val="accent5">
                    <a:lumMod val="60000"/>
                    <a:lumOff val="40000"/>
                    <a:alpha val="0"/>
                  </a:schemeClr>
                </a:gs>
              </a:gsLst>
              <a:lin ang="192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6BFBD50A-DBB5-04FA-45B9-183C84E4C9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39978" y="-7622"/>
              <a:ext cx="8451623" cy="6887367"/>
            </a:xfrm>
            <a:prstGeom prst="rect">
              <a:avLst/>
            </a:prstGeom>
            <a:gradFill>
              <a:gsLst>
                <a:gs pos="0">
                  <a:schemeClr val="accent5">
                    <a:lumMod val="75000"/>
                    <a:alpha val="67000"/>
                  </a:schemeClr>
                </a:gs>
                <a:gs pos="60000">
                  <a:schemeClr val="accent5">
                    <a:alpha val="0"/>
                  </a:scheme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E2659E1E-0E9F-DC4F-40A9-CFA17EDF78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8217318" y="7059"/>
              <a:ext cx="3974283" cy="6872683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4000"/>
                  </a:schemeClr>
                </a:gs>
                <a:gs pos="41000">
                  <a:schemeClr val="accent2">
                    <a:alpha val="0"/>
                  </a:schemeClr>
                </a:gs>
              </a:gsLst>
              <a:lin ang="1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pic>
        <p:nvPicPr>
          <p:cNvPr id="4" name="Picture 3" descr="A diagram of a business&#10;&#10;AI-generated content may be incorrect.">
            <a:extLst>
              <a:ext uri="{FF2B5EF4-FFF2-40B4-BE49-F238E27FC236}">
                <a16:creationId xmlns:a16="http://schemas.microsoft.com/office/drawing/2014/main" id="{CE8D5C2A-6C36-66CD-8523-9DCBE6373A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38" r="1" b="1"/>
          <a:stretch>
            <a:fillRect/>
          </a:stretch>
        </p:blipFill>
        <p:spPr>
          <a:xfrm>
            <a:off x="122716" y="115738"/>
            <a:ext cx="11938653" cy="6618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26176824-7946-6969-3841-DD5C101DF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7622"/>
            <a:ext cx="12192000" cy="6894986"/>
            <a:chOff x="0" y="-7622"/>
            <a:chExt cx="12192000" cy="689498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C5675077-BFF1-36B0-EA6D-B4599DBA72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-7621"/>
              <a:ext cx="12192000" cy="6887364"/>
            </a:xfrm>
            <a:prstGeom prst="rect">
              <a:avLst/>
            </a:prstGeom>
            <a:gradFill>
              <a:gsLst>
                <a:gs pos="8000">
                  <a:schemeClr val="accent5"/>
                </a:gs>
                <a:gs pos="100000">
                  <a:schemeClr val="accent2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637796C-75D6-BAA5-036C-0E9E7F85B7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9" y="0"/>
              <a:ext cx="8216919" cy="6887364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  <a:alpha val="79000"/>
                  </a:schemeClr>
                </a:gs>
                <a:gs pos="40000">
                  <a:schemeClr val="accent5">
                    <a:lumMod val="60000"/>
                    <a:lumOff val="40000"/>
                    <a:alpha val="0"/>
                  </a:schemeClr>
                </a:gs>
              </a:gsLst>
              <a:lin ang="192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BFBD50A-DBB5-04FA-45B9-183C84E4C9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39978" y="-7622"/>
              <a:ext cx="8451623" cy="6887367"/>
            </a:xfrm>
            <a:prstGeom prst="rect">
              <a:avLst/>
            </a:prstGeom>
            <a:gradFill>
              <a:gsLst>
                <a:gs pos="0">
                  <a:schemeClr val="accent5">
                    <a:lumMod val="75000"/>
                    <a:alpha val="67000"/>
                  </a:schemeClr>
                </a:gs>
                <a:gs pos="60000">
                  <a:schemeClr val="accent5">
                    <a:alpha val="0"/>
                  </a:scheme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2659E1E-0E9F-DC4F-40A9-CFA17EDF78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8217318" y="7059"/>
              <a:ext cx="3974283" cy="6872683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4000"/>
                  </a:schemeClr>
                </a:gs>
                <a:gs pos="41000">
                  <a:schemeClr val="accent2">
                    <a:alpha val="0"/>
                  </a:schemeClr>
                </a:gs>
              </a:gsLst>
              <a:lin ang="1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pic>
        <p:nvPicPr>
          <p:cNvPr id="5" name="Picture 4" descr="A blue and white rectangular sign">
            <a:extLst>
              <a:ext uri="{FF2B5EF4-FFF2-40B4-BE49-F238E27FC236}">
                <a16:creationId xmlns:a16="http://schemas.microsoft.com/office/drawing/2014/main" id="{C42AF7C3-DC22-C035-EB60-CD3E2BBA11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440"/>
          <a:stretch>
            <a:fillRect/>
          </a:stretch>
        </p:blipFill>
        <p:spPr>
          <a:xfrm>
            <a:off x="122716" y="115738"/>
            <a:ext cx="11938653" cy="6618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Group 34">
            <a:extLst>
              <a:ext uri="{FF2B5EF4-FFF2-40B4-BE49-F238E27FC236}">
                <a16:creationId xmlns:a16="http://schemas.microsoft.com/office/drawing/2014/main" id="{26176824-7946-6969-3841-DD5C101DF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7622"/>
            <a:ext cx="12192000" cy="6894986"/>
            <a:chOff x="0" y="-7622"/>
            <a:chExt cx="12192000" cy="6894986"/>
          </a:xfrm>
        </p:grpSpPr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C5675077-BFF1-36B0-EA6D-B4599DBA72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-7621"/>
              <a:ext cx="12192000" cy="6887364"/>
            </a:xfrm>
            <a:prstGeom prst="rect">
              <a:avLst/>
            </a:prstGeom>
            <a:gradFill>
              <a:gsLst>
                <a:gs pos="8000">
                  <a:schemeClr val="accent5"/>
                </a:gs>
                <a:gs pos="100000">
                  <a:schemeClr val="accent2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F637796C-75D6-BAA5-036C-0E9E7F85B7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9" y="0"/>
              <a:ext cx="8216919" cy="6887364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  <a:alpha val="79000"/>
                  </a:schemeClr>
                </a:gs>
                <a:gs pos="40000">
                  <a:schemeClr val="accent5">
                    <a:lumMod val="60000"/>
                    <a:lumOff val="40000"/>
                    <a:alpha val="0"/>
                  </a:schemeClr>
                </a:gs>
              </a:gsLst>
              <a:lin ang="192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6BFBD50A-DBB5-04FA-45B9-183C84E4C9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39978" y="-7622"/>
              <a:ext cx="8451623" cy="6887367"/>
            </a:xfrm>
            <a:prstGeom prst="rect">
              <a:avLst/>
            </a:prstGeom>
            <a:gradFill>
              <a:gsLst>
                <a:gs pos="0">
                  <a:schemeClr val="accent5">
                    <a:lumMod val="75000"/>
                    <a:alpha val="67000"/>
                  </a:schemeClr>
                </a:gs>
                <a:gs pos="60000">
                  <a:schemeClr val="accent5">
                    <a:alpha val="0"/>
                  </a:scheme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E2659E1E-0E9F-DC4F-40A9-CFA17EDF78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8217318" y="7059"/>
              <a:ext cx="3974283" cy="6872683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4000"/>
                  </a:schemeClr>
                </a:gs>
                <a:gs pos="41000">
                  <a:schemeClr val="accent2">
                    <a:alpha val="0"/>
                  </a:schemeClr>
                </a:gs>
              </a:gsLst>
              <a:lin ang="1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pic>
        <p:nvPicPr>
          <p:cNvPr id="4" name="Picture 3" descr="A white paper with blue text and blue circle">
            <a:extLst>
              <a:ext uri="{FF2B5EF4-FFF2-40B4-BE49-F238E27FC236}">
                <a16:creationId xmlns:a16="http://schemas.microsoft.com/office/drawing/2014/main" id="{C978614C-3A38-4B04-9C18-A9E92998BC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440"/>
          <a:stretch>
            <a:fillRect/>
          </a:stretch>
        </p:blipFill>
        <p:spPr>
          <a:xfrm>
            <a:off x="122716" y="115738"/>
            <a:ext cx="11938653" cy="6618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diagram with text and icons&#10;&#10;AI-generated content may be incorrect.">
            <a:extLst>
              <a:ext uri="{FF2B5EF4-FFF2-40B4-BE49-F238E27FC236}">
                <a16:creationId xmlns:a16="http://schemas.microsoft.com/office/drawing/2014/main" id="{CF009361-37A0-9B53-8F3A-FF9402CFED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26176824-7946-6969-3841-DD5C101DF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7622"/>
            <a:ext cx="12192000" cy="6894986"/>
            <a:chOff x="0" y="-7622"/>
            <a:chExt cx="12192000" cy="6894986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C5675077-BFF1-36B0-EA6D-B4599DBA72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-7621"/>
              <a:ext cx="12192000" cy="6887364"/>
            </a:xfrm>
            <a:prstGeom prst="rect">
              <a:avLst/>
            </a:prstGeom>
            <a:gradFill>
              <a:gsLst>
                <a:gs pos="8000">
                  <a:schemeClr val="accent5"/>
                </a:gs>
                <a:gs pos="100000">
                  <a:schemeClr val="accent2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F637796C-75D6-BAA5-036C-0E9E7F85B7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9" y="0"/>
              <a:ext cx="8216919" cy="6887364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  <a:alpha val="79000"/>
                  </a:schemeClr>
                </a:gs>
                <a:gs pos="40000">
                  <a:schemeClr val="accent5">
                    <a:lumMod val="60000"/>
                    <a:lumOff val="40000"/>
                    <a:alpha val="0"/>
                  </a:schemeClr>
                </a:gs>
              </a:gsLst>
              <a:lin ang="192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6BFBD50A-DBB5-04FA-45B9-183C84E4C9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39978" y="-7622"/>
              <a:ext cx="8451623" cy="6887367"/>
            </a:xfrm>
            <a:prstGeom prst="rect">
              <a:avLst/>
            </a:prstGeom>
            <a:gradFill>
              <a:gsLst>
                <a:gs pos="0">
                  <a:schemeClr val="accent5">
                    <a:lumMod val="75000"/>
                    <a:alpha val="67000"/>
                  </a:schemeClr>
                </a:gs>
                <a:gs pos="60000">
                  <a:schemeClr val="accent5">
                    <a:alpha val="0"/>
                  </a:scheme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E2659E1E-0E9F-DC4F-40A9-CFA17EDF78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8217318" y="7059"/>
              <a:ext cx="3974283" cy="6872683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4000"/>
                  </a:schemeClr>
                </a:gs>
                <a:gs pos="41000">
                  <a:schemeClr val="accent2">
                    <a:alpha val="0"/>
                  </a:schemeClr>
                </a:gs>
              </a:gsLst>
              <a:lin ang="1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pic>
        <p:nvPicPr>
          <p:cNvPr id="3" name="Picture 2" descr="A blue and white diagram&#10;&#10;AI-generated content may be incorrect.">
            <a:extLst>
              <a:ext uri="{FF2B5EF4-FFF2-40B4-BE49-F238E27FC236}">
                <a16:creationId xmlns:a16="http://schemas.microsoft.com/office/drawing/2014/main" id="{0D91137C-ABAA-3AC5-CF04-5C42434E87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>
            <a:extLst>
              <a:ext uri="{FF2B5EF4-FFF2-40B4-BE49-F238E27FC236}">
                <a16:creationId xmlns:a16="http://schemas.microsoft.com/office/drawing/2014/main" id="{26176824-7946-6969-3841-DD5C101DF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7622"/>
            <a:ext cx="12192000" cy="6894986"/>
            <a:chOff x="0" y="-7622"/>
            <a:chExt cx="12192000" cy="6894986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C5675077-BFF1-36B0-EA6D-B4599DBA72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-7621"/>
              <a:ext cx="12192000" cy="6887364"/>
            </a:xfrm>
            <a:prstGeom prst="rect">
              <a:avLst/>
            </a:prstGeom>
            <a:gradFill>
              <a:gsLst>
                <a:gs pos="8000">
                  <a:schemeClr val="accent5"/>
                </a:gs>
                <a:gs pos="100000">
                  <a:schemeClr val="accent2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F637796C-75D6-BAA5-036C-0E9E7F85B7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9" y="0"/>
              <a:ext cx="8216919" cy="6887364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  <a:alpha val="79000"/>
                  </a:schemeClr>
                </a:gs>
                <a:gs pos="40000">
                  <a:schemeClr val="accent5">
                    <a:lumMod val="60000"/>
                    <a:lumOff val="40000"/>
                    <a:alpha val="0"/>
                  </a:schemeClr>
                </a:gs>
              </a:gsLst>
              <a:lin ang="192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6BFBD50A-DBB5-04FA-45B9-183C84E4C9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39978" y="-7622"/>
              <a:ext cx="8451623" cy="6887367"/>
            </a:xfrm>
            <a:prstGeom prst="rect">
              <a:avLst/>
            </a:prstGeom>
            <a:gradFill>
              <a:gsLst>
                <a:gs pos="0">
                  <a:schemeClr val="accent5">
                    <a:lumMod val="75000"/>
                    <a:alpha val="67000"/>
                  </a:schemeClr>
                </a:gs>
                <a:gs pos="60000">
                  <a:schemeClr val="accent5">
                    <a:alpha val="0"/>
                  </a:scheme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E2659E1E-0E9F-DC4F-40A9-CFA17EDF78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8217318" y="7059"/>
              <a:ext cx="3974283" cy="6872683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4000"/>
                  </a:schemeClr>
                </a:gs>
                <a:gs pos="41000">
                  <a:schemeClr val="accent2">
                    <a:alpha val="0"/>
                  </a:schemeClr>
                </a:gs>
              </a:gsLst>
              <a:lin ang="1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pic>
        <p:nvPicPr>
          <p:cNvPr id="4" name="Picture 3" descr="A diagram of different colored arrows&#10;&#10;AI-generated content may be incorrect.">
            <a:extLst>
              <a:ext uri="{FF2B5EF4-FFF2-40B4-BE49-F238E27FC236}">
                <a16:creationId xmlns:a16="http://schemas.microsoft.com/office/drawing/2014/main" id="{120DACC5-037D-07A6-9199-80D78E963C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diagram of a fishbone diagram&#10;&#10;AI-generated content may be incorrect.">
            <a:extLst>
              <a:ext uri="{FF2B5EF4-FFF2-40B4-BE49-F238E27FC236}">
                <a16:creationId xmlns:a16="http://schemas.microsoft.com/office/drawing/2014/main" id="{E74E8F68-4565-2932-B30A-AC45CEE34C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07301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E061785B-89B5-F56E-9B98-A6F875F2EBF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39684641"/>
              </p:ext>
            </p:extLst>
          </p:nvPr>
        </p:nvGraphicFramePr>
        <p:xfrm>
          <a:off x="2355850" y="5670550"/>
          <a:ext cx="8128000" cy="1013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10323384-767D-BA53-1588-A1E63AE314D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8019478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6" name="Picture 5" descr="A diagram of a key finder&#10;&#10;AI-generated content may be incorrect.">
            <a:extLst>
              <a:ext uri="{FF2B5EF4-FFF2-40B4-BE49-F238E27FC236}">
                <a16:creationId xmlns:a16="http://schemas.microsoft.com/office/drawing/2014/main" id="{2D53681B-B67F-7C41-B981-B67EFE5C7BD0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41325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ptos Black" panose="020F0502020204030204" pitchFamily="34" charset="0"/>
                <a:cs typeface="Arial" panose="020B0604020202020204" pitchFamily="34" charset="0"/>
              </a:rPr>
              <a:t>Reference List:</a:t>
            </a:r>
            <a:endParaRPr lang="en-GB" dirty="0">
              <a:latin typeface="Aptos Black" panose="020F050202020403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316CCBD-9818-025A-2FD1-7BF275270C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07774"/>
            <a:ext cx="10515600" cy="5269189"/>
          </a:xfrm>
        </p:spPr>
        <p:txBody>
          <a:bodyPr>
            <a:normAutofit lnSpcReduction="10000"/>
          </a:bodyPr>
          <a:lstStyle/>
          <a:p>
            <a:r>
              <a:rPr lang="en-GB" sz="1600"/>
              <a:t>Coface </a:t>
            </a:r>
            <a:r>
              <a:rPr lang="en-GB" sz="1600" dirty="0"/>
              <a:t>UK (2025) </a:t>
            </a:r>
            <a:r>
              <a:rPr lang="en-GB" sz="1600" i="1" dirty="0"/>
              <a:t>UK Retail Trends 2025: Challenges, Winners &amp; Market Shifts</a:t>
            </a:r>
            <a:r>
              <a:rPr lang="en-GB" sz="1600" dirty="0"/>
              <a:t>. Retrieved from </a:t>
            </a:r>
            <a:r>
              <a:rPr lang="en-GB" sz="1600" dirty="0">
                <a:hlinkClick r:id="rId2"/>
              </a:rPr>
              <a:t>https://www.coface.uk/news-economy-and-insights/uk-sector-snapshot-retail-trends</a:t>
            </a:r>
            <a:r>
              <a:rPr lang="en-GB" sz="1600" dirty="0"/>
              <a:t> (Accessed: 23 October 2025).</a:t>
            </a:r>
          </a:p>
          <a:p>
            <a:r>
              <a:rPr lang="en-GB" sz="1600" dirty="0"/>
              <a:t>Grant, M. (2021) </a:t>
            </a:r>
            <a:r>
              <a:rPr lang="en-GB" sz="1600" i="1" dirty="0"/>
              <a:t>Global supply chains and inflationary pressures in retail sectors</a:t>
            </a:r>
            <a:r>
              <a:rPr lang="en-GB" sz="1600" dirty="0"/>
              <a:t>. New York: Retail Economics Press.</a:t>
            </a:r>
          </a:p>
          <a:p>
            <a:r>
              <a:rPr lang="en-GB" sz="1600" dirty="0"/>
              <a:t>Grant, R.M. (2021) </a:t>
            </a:r>
            <a:r>
              <a:rPr lang="en-GB" sz="1600" i="1" dirty="0"/>
              <a:t>Contemporary Strategy Analysis</a:t>
            </a:r>
            <a:r>
              <a:rPr lang="en-GB" sz="1600" dirty="0"/>
              <a:t>. 11th </a:t>
            </a:r>
            <a:r>
              <a:rPr lang="en-GB" sz="1600" dirty="0" err="1"/>
              <a:t>edn</a:t>
            </a:r>
            <a:r>
              <a:rPr lang="en-GB" sz="1600" dirty="0"/>
              <a:t>. Chichester: Wiley.</a:t>
            </a:r>
          </a:p>
          <a:p>
            <a:r>
              <a:rPr lang="en-GB" sz="1600" dirty="0"/>
              <a:t>IBISWorld (2025) </a:t>
            </a:r>
            <a:r>
              <a:rPr lang="en-GB" sz="1600" i="1" dirty="0"/>
              <a:t>Florists in the UK - Market Research Report (2015–2030)</a:t>
            </a:r>
            <a:r>
              <a:rPr lang="en-GB" sz="1600" dirty="0"/>
              <a:t>. Retrieved from </a:t>
            </a:r>
            <a:r>
              <a:rPr lang="en-GB" sz="1600" dirty="0">
                <a:hlinkClick r:id="rId3"/>
              </a:rPr>
              <a:t>https://www.ibisworld.com/united-kingdom/industry/florists/6015/</a:t>
            </a:r>
            <a:r>
              <a:rPr lang="en-GB" sz="1600" dirty="0"/>
              <a:t> (Accessed: 23 October 2025).</a:t>
            </a:r>
          </a:p>
          <a:p>
            <a:r>
              <a:rPr lang="en-GB" sz="1600" dirty="0"/>
              <a:t>Johnson, G., Scholes, K. and Whittington, R. (2020) </a:t>
            </a:r>
            <a:r>
              <a:rPr lang="en-GB" sz="1600" i="1" dirty="0"/>
              <a:t>Exploring Strategy: Text and Cases</a:t>
            </a:r>
            <a:r>
              <a:rPr lang="en-GB" sz="1600" dirty="0"/>
              <a:t>. 12th </a:t>
            </a:r>
            <a:r>
              <a:rPr lang="en-GB" sz="1600" dirty="0" err="1"/>
              <a:t>edn</a:t>
            </a:r>
            <a:r>
              <a:rPr lang="en-GB" sz="1600" dirty="0"/>
              <a:t>. Harlow: Pearson Education.</a:t>
            </a:r>
          </a:p>
          <a:p>
            <a:r>
              <a:rPr lang="en-GB" sz="1600" dirty="0"/>
              <a:t>Johnson, L., Smith, R. and Turner, P. (2020) </a:t>
            </a:r>
            <a:r>
              <a:rPr lang="en-GB" sz="1600" i="1" dirty="0"/>
              <a:t>Sustainable practices and regulatory impacts on small businesses</a:t>
            </a:r>
            <a:r>
              <a:rPr lang="en-GB" sz="1600" dirty="0"/>
              <a:t>. London: </a:t>
            </a:r>
            <a:r>
              <a:rPr lang="en-GB" sz="1600" dirty="0" err="1"/>
              <a:t>GreenLeaf</a:t>
            </a:r>
            <a:r>
              <a:rPr lang="en-GB" sz="1600" dirty="0"/>
              <a:t> Publishing.</a:t>
            </a:r>
          </a:p>
          <a:p>
            <a:r>
              <a:rPr lang="en-GB" sz="1600" dirty="0"/>
              <a:t>Lewis, A. (2020) </a:t>
            </a:r>
            <a:r>
              <a:rPr lang="en-GB" sz="1600" i="1" dirty="0"/>
              <a:t>Digital marketing strategies for small businesses</a:t>
            </a:r>
            <a:r>
              <a:rPr lang="en-GB" sz="1600" dirty="0"/>
              <a:t>. Cambridge: </a:t>
            </a:r>
            <a:r>
              <a:rPr lang="en-GB" sz="1600" dirty="0" err="1"/>
              <a:t>TechMarket</a:t>
            </a:r>
            <a:r>
              <a:rPr lang="en-GB" sz="1600" dirty="0"/>
              <a:t> Publishing.</a:t>
            </a:r>
          </a:p>
          <a:p>
            <a:r>
              <a:rPr lang="en-GB" sz="1600" dirty="0"/>
              <a:t>Lewis, J. (2021) </a:t>
            </a:r>
            <a:r>
              <a:rPr lang="en-GB" sz="1600" i="1" dirty="0"/>
              <a:t>Sustainable business practices and market impact</a:t>
            </a:r>
            <a:r>
              <a:rPr lang="en-GB" sz="1600" dirty="0"/>
              <a:t>. New York: </a:t>
            </a:r>
            <a:r>
              <a:rPr lang="en-GB" sz="1600" dirty="0" err="1"/>
              <a:t>GreenFuture</a:t>
            </a:r>
            <a:r>
              <a:rPr lang="en-GB" sz="1600" dirty="0"/>
              <a:t> Press.</a:t>
            </a:r>
          </a:p>
          <a:p>
            <a:r>
              <a:rPr lang="en-GB" sz="1600" dirty="0" err="1"/>
              <a:t>Studocu</a:t>
            </a:r>
            <a:r>
              <a:rPr lang="en-GB" sz="1600" dirty="0"/>
              <a:t> (2025) </a:t>
            </a:r>
            <a:r>
              <a:rPr lang="en-GB" sz="1600" i="1" dirty="0"/>
              <a:t>Green Haven Florists PESTEL Analysis</a:t>
            </a:r>
            <a:r>
              <a:rPr lang="en-GB" sz="1600" dirty="0"/>
              <a:t>. University of Wales Trinity Saint David. Retrieved from </a:t>
            </a:r>
            <a:r>
              <a:rPr lang="en-GB" sz="1600" dirty="0">
                <a:hlinkClick r:id="rId4"/>
              </a:rPr>
              <a:t>https://www.studocu.com/en-gb/messages/question/14170067/green-haven-florists-pestel-analiys</a:t>
            </a:r>
            <a:r>
              <a:rPr lang="en-GB" sz="1600" dirty="0"/>
              <a:t> (Accessed: 23 October 2025).</a:t>
            </a:r>
          </a:p>
          <a:p>
            <a:r>
              <a:rPr lang="en-GB" sz="1600" dirty="0"/>
              <a:t>Taylor, S. (2020) </a:t>
            </a:r>
            <a:r>
              <a:rPr lang="en-GB" sz="1600" i="1" dirty="0"/>
              <a:t>Consumer trends in sustainable and digital retail</a:t>
            </a:r>
            <a:r>
              <a:rPr lang="en-GB" sz="1600" dirty="0"/>
              <a:t>. Oxford: Retail Insights Publishing.</a:t>
            </a:r>
          </a:p>
          <a:p>
            <a:r>
              <a:rPr lang="en-GB" sz="1600" dirty="0"/>
              <a:t>Walker, D. (2020) </a:t>
            </a:r>
            <a:r>
              <a:rPr lang="en-GB" sz="1600" i="1" dirty="0"/>
              <a:t>Environmental compliance in small business operations</a:t>
            </a:r>
            <a:r>
              <a:rPr lang="en-GB" sz="1600" dirty="0"/>
              <a:t>. London: </a:t>
            </a:r>
            <a:r>
              <a:rPr lang="en-GB" sz="1600" dirty="0" err="1"/>
              <a:t>EcoReg</a:t>
            </a:r>
            <a:r>
              <a:rPr lang="en-GB" sz="1600" dirty="0"/>
              <a:t> Press.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6F828D28-8E09-41CC-8229-3070B5467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643467"/>
            <a:ext cx="5452529" cy="3569242"/>
          </a:xfrm>
        </p:spPr>
        <p:txBody>
          <a:bodyPr vert="horz" lIns="91440" tIns="45720" rIns="91440" bIns="45720" rtlCol="0" anchor="t">
            <a:normAutofit/>
          </a:bodyPr>
          <a:lstStyle/>
          <a:p>
            <a:br>
              <a:rPr lang="en-US" sz="5200" b="1">
                <a:solidFill>
                  <a:srgbClr val="FFFFFF"/>
                </a:solidFill>
              </a:rPr>
            </a:br>
            <a:endParaRPr lang="en-US" sz="5200" b="1">
              <a:solidFill>
                <a:srgbClr val="FFFFFF"/>
              </a:solidFill>
            </a:endParaRPr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40187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875B024F-6846-3FBB-174F-B66894FCC6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9945</TotalTime>
  <Words>348</Words>
  <Application>Microsoft Office PowerPoint</Application>
  <PresentationFormat>Widescreen</PresentationFormat>
  <Paragraphs>24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Black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valentina ciocoiu</cp:lastModifiedBy>
  <cp:revision>86</cp:revision>
  <dcterms:created xsi:type="dcterms:W3CDTF">2024-01-29T11:42:05Z</dcterms:created>
  <dcterms:modified xsi:type="dcterms:W3CDTF">2025-10-11T11:22:35Z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