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95843-752E-DABA-B557-CB61BA556251}" v="312" dt="2023-09-10T19:37:03.337"/>
    <p1510:client id="{52DB9C40-DE37-A03B-5A65-8168EC339A6B}" v="146" dt="2023-09-26T16:00:51.808"/>
    <p1510:client id="{6EC7D793-5669-2301-F195-2D0FED89F206}" v="173" dt="2023-09-08T19:18:10.987"/>
    <p1510:client id="{70AE7C85-7AF9-1BAD-5452-4272AA9416F2}" v="2263" dt="2023-09-19T18:23:16.147"/>
    <p1510:client id="{F728BE47-F6C5-1B30-7B3A-CDBBB11EF28F}" v="328" dt="2023-09-06T19:05:27.218"/>
    <p1510:client id="{F7CF01B9-5331-8C72-4458-A44F12E335C9}" v="82" dt="2023-09-13T14:21:52.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Jarrett (2125271)" userId="S::2125271@student.uwtsd.ac.uk::d2dd1767-cccc-42e3-8b49-73e0f800a718" providerId="AD" clId="Web-{6EC7D793-5669-2301-F195-2D0FED89F206}"/>
    <pc:docChg chg="modSld">
      <pc:chgData name="Michelle Jarrett (2125271)" userId="S::2125271@student.uwtsd.ac.uk::d2dd1767-cccc-42e3-8b49-73e0f800a718" providerId="AD" clId="Web-{6EC7D793-5669-2301-F195-2D0FED89F206}" dt="2023-09-08T19:18:10.987" v="101" actId="20577"/>
      <pc:docMkLst>
        <pc:docMk/>
      </pc:docMkLst>
      <pc:sldChg chg="addSp modSp">
        <pc:chgData name="Michelle Jarrett (2125271)" userId="S::2125271@student.uwtsd.ac.uk::d2dd1767-cccc-42e3-8b49-73e0f800a718" providerId="AD" clId="Web-{6EC7D793-5669-2301-F195-2D0FED89F206}" dt="2023-09-08T19:05:29.395" v="89" actId="1076"/>
        <pc:sldMkLst>
          <pc:docMk/>
          <pc:sldMk cId="521040635" sldId="256"/>
        </pc:sldMkLst>
        <pc:spChg chg="add mod">
          <ac:chgData name="Michelle Jarrett (2125271)" userId="S::2125271@student.uwtsd.ac.uk::d2dd1767-cccc-42e3-8b49-73e0f800a718" providerId="AD" clId="Web-{6EC7D793-5669-2301-F195-2D0FED89F206}" dt="2023-09-08T18:38:26.417" v="83"/>
          <ac:spMkLst>
            <pc:docMk/>
            <pc:sldMk cId="521040635" sldId="256"/>
            <ac:spMk id="2" creationId="{0ABF0F91-98E0-9E66-72D6-D5430BAB22A4}"/>
          </ac:spMkLst>
        </pc:spChg>
        <pc:spChg chg="mod">
          <ac:chgData name="Michelle Jarrett (2125271)" userId="S::2125271@student.uwtsd.ac.uk::d2dd1767-cccc-42e3-8b49-73e0f800a718" providerId="AD" clId="Web-{6EC7D793-5669-2301-F195-2D0FED89F206}" dt="2023-09-08T18:38:04.650" v="81" actId="14100"/>
          <ac:spMkLst>
            <pc:docMk/>
            <pc:sldMk cId="521040635" sldId="256"/>
            <ac:spMk id="3" creationId="{00000000-0000-0000-0000-000000000000}"/>
          </ac:spMkLst>
        </pc:spChg>
        <pc:spChg chg="mod">
          <ac:chgData name="Michelle Jarrett (2125271)" userId="S::2125271@student.uwtsd.ac.uk::d2dd1767-cccc-42e3-8b49-73e0f800a718" providerId="AD" clId="Web-{6EC7D793-5669-2301-F195-2D0FED89F206}" dt="2023-09-06T19:13:10.267" v="77" actId="20577"/>
          <ac:spMkLst>
            <pc:docMk/>
            <pc:sldMk cId="521040635" sldId="256"/>
            <ac:spMk id="10" creationId="{8B90D766-F05A-7B6A-A448-A5B9B762B49C}"/>
          </ac:spMkLst>
        </pc:spChg>
        <pc:spChg chg="mod">
          <ac:chgData name="Michelle Jarrett (2125271)" userId="S::2125271@student.uwtsd.ac.uk::d2dd1767-cccc-42e3-8b49-73e0f800a718" providerId="AD" clId="Web-{6EC7D793-5669-2301-F195-2D0FED89F206}" dt="2023-09-08T18:38:31.230" v="85" actId="1076"/>
          <ac:spMkLst>
            <pc:docMk/>
            <pc:sldMk cId="521040635" sldId="256"/>
            <ac:spMk id="13" creationId="{40FA6D11-2060-6325-1D1A-D16A1B029A88}"/>
          </ac:spMkLst>
        </pc:spChg>
        <pc:picChg chg="add mod">
          <ac:chgData name="Michelle Jarrett (2125271)" userId="S::2125271@student.uwtsd.ac.uk::d2dd1767-cccc-42e3-8b49-73e0f800a718" providerId="AD" clId="Web-{6EC7D793-5669-2301-F195-2D0FED89F206}" dt="2023-09-08T19:05:29.395" v="89" actId="1076"/>
          <ac:picMkLst>
            <pc:docMk/>
            <pc:sldMk cId="521040635" sldId="256"/>
            <ac:picMk id="4" creationId="{6769C603-E534-AB32-91C1-AC6BB8B49005}"/>
          </ac:picMkLst>
        </pc:picChg>
      </pc:sldChg>
      <pc:sldChg chg="modSp">
        <pc:chgData name="Michelle Jarrett (2125271)" userId="S::2125271@student.uwtsd.ac.uk::d2dd1767-cccc-42e3-8b49-73e0f800a718" providerId="AD" clId="Web-{6EC7D793-5669-2301-F195-2D0FED89F206}" dt="2023-09-08T19:18:10.987" v="101" actId="20577"/>
        <pc:sldMkLst>
          <pc:docMk/>
          <pc:sldMk cId="2952733927" sldId="257"/>
        </pc:sldMkLst>
        <pc:spChg chg="mod">
          <ac:chgData name="Michelle Jarrett (2125271)" userId="S::2125271@student.uwtsd.ac.uk::d2dd1767-cccc-42e3-8b49-73e0f800a718" providerId="AD" clId="Web-{6EC7D793-5669-2301-F195-2D0FED89F206}" dt="2023-09-06T19:13:33.674" v="79" actId="20577"/>
          <ac:spMkLst>
            <pc:docMk/>
            <pc:sldMk cId="2952733927" sldId="257"/>
            <ac:spMk id="2" creationId="{444761A0-4CA8-57F2-A1BD-2854855F23E2}"/>
          </ac:spMkLst>
        </pc:spChg>
        <pc:spChg chg="mod">
          <ac:chgData name="Michelle Jarrett (2125271)" userId="S::2125271@student.uwtsd.ac.uk::d2dd1767-cccc-42e3-8b49-73e0f800a718" providerId="AD" clId="Web-{6EC7D793-5669-2301-F195-2D0FED89F206}" dt="2023-09-08T19:18:10.987" v="101" actId="20577"/>
          <ac:spMkLst>
            <pc:docMk/>
            <pc:sldMk cId="2952733927" sldId="257"/>
            <ac:spMk id="3" creationId="{5C8E42F7-8387-4874-6A6B-0A7748639345}"/>
          </ac:spMkLst>
        </pc:spChg>
      </pc:sldChg>
    </pc:docChg>
  </pc:docChgLst>
  <pc:docChgLst>
    <pc:chgData name="Michelle Jarrett (2125271)" userId="S::2125271@student.uwtsd.ac.uk::d2dd1767-cccc-42e3-8b49-73e0f800a718" providerId="AD" clId="Web-{1DA95843-752E-DABA-B557-CB61BA556251}"/>
    <pc:docChg chg="modSld">
      <pc:chgData name="Michelle Jarrett (2125271)" userId="S::2125271@student.uwtsd.ac.uk::d2dd1767-cccc-42e3-8b49-73e0f800a718" providerId="AD" clId="Web-{1DA95843-752E-DABA-B557-CB61BA556251}" dt="2023-09-10T19:37:03.337" v="211" actId="20577"/>
      <pc:docMkLst>
        <pc:docMk/>
      </pc:docMkLst>
      <pc:sldChg chg="modSp">
        <pc:chgData name="Michelle Jarrett (2125271)" userId="S::2125271@student.uwtsd.ac.uk::d2dd1767-cccc-42e3-8b49-73e0f800a718" providerId="AD" clId="Web-{1DA95843-752E-DABA-B557-CB61BA556251}" dt="2023-09-10T19:22:01.828" v="156" actId="20577"/>
        <pc:sldMkLst>
          <pc:docMk/>
          <pc:sldMk cId="521040635" sldId="256"/>
        </pc:sldMkLst>
        <pc:spChg chg="mod">
          <ac:chgData name="Michelle Jarrett (2125271)" userId="S::2125271@student.uwtsd.ac.uk::d2dd1767-cccc-42e3-8b49-73e0f800a718" providerId="AD" clId="Web-{1DA95843-752E-DABA-B557-CB61BA556251}" dt="2023-09-10T19:22:01.828" v="156" actId="20577"/>
          <ac:spMkLst>
            <pc:docMk/>
            <pc:sldMk cId="521040635" sldId="256"/>
            <ac:spMk id="11" creationId="{3B3FA16D-8C2A-12CE-24C9-433FD8104EB5}"/>
          </ac:spMkLst>
        </pc:spChg>
      </pc:sldChg>
      <pc:sldChg chg="modSp">
        <pc:chgData name="Michelle Jarrett (2125271)" userId="S::2125271@student.uwtsd.ac.uk::d2dd1767-cccc-42e3-8b49-73e0f800a718" providerId="AD" clId="Web-{1DA95843-752E-DABA-B557-CB61BA556251}" dt="2023-09-10T19:37:03.337" v="211" actId="20577"/>
        <pc:sldMkLst>
          <pc:docMk/>
          <pc:sldMk cId="2952733927" sldId="257"/>
        </pc:sldMkLst>
        <pc:spChg chg="mod">
          <ac:chgData name="Michelle Jarrett (2125271)" userId="S::2125271@student.uwtsd.ac.uk::d2dd1767-cccc-42e3-8b49-73e0f800a718" providerId="AD" clId="Web-{1DA95843-752E-DABA-B557-CB61BA556251}" dt="2023-09-10T19:27:28.681" v="202" actId="14100"/>
          <ac:spMkLst>
            <pc:docMk/>
            <pc:sldMk cId="2952733927" sldId="257"/>
            <ac:spMk id="2" creationId="{444761A0-4CA8-57F2-A1BD-2854855F23E2}"/>
          </ac:spMkLst>
        </pc:spChg>
        <pc:spChg chg="mod">
          <ac:chgData name="Michelle Jarrett (2125271)" userId="S::2125271@student.uwtsd.ac.uk::d2dd1767-cccc-42e3-8b49-73e0f800a718" providerId="AD" clId="Web-{1DA95843-752E-DABA-B557-CB61BA556251}" dt="2023-09-10T19:37:03.337" v="211" actId="20577"/>
          <ac:spMkLst>
            <pc:docMk/>
            <pc:sldMk cId="2952733927" sldId="257"/>
            <ac:spMk id="3" creationId="{5C8E42F7-8387-4874-6A6B-0A7748639345}"/>
          </ac:spMkLst>
        </pc:spChg>
      </pc:sldChg>
    </pc:docChg>
  </pc:docChgLst>
  <pc:docChgLst>
    <pc:chgData name="Michelle Jarrett (2125271)" userId="S::2125271@student.uwtsd.ac.uk::d2dd1767-cccc-42e3-8b49-73e0f800a718" providerId="AD" clId="Web-{F7CF01B9-5331-8C72-4458-A44F12E335C9}"/>
    <pc:docChg chg="modSld">
      <pc:chgData name="Michelle Jarrett (2125271)" userId="S::2125271@student.uwtsd.ac.uk::d2dd1767-cccc-42e3-8b49-73e0f800a718" providerId="AD" clId="Web-{F7CF01B9-5331-8C72-4458-A44F12E335C9}" dt="2023-09-13T14:21:52.889" v="51" actId="14100"/>
      <pc:docMkLst>
        <pc:docMk/>
      </pc:docMkLst>
      <pc:sldChg chg="addSp modSp">
        <pc:chgData name="Michelle Jarrett (2125271)" userId="S::2125271@student.uwtsd.ac.uk::d2dd1767-cccc-42e3-8b49-73e0f800a718" providerId="AD" clId="Web-{F7CF01B9-5331-8C72-4458-A44F12E335C9}" dt="2023-09-13T14:21:52.889" v="51" actId="14100"/>
        <pc:sldMkLst>
          <pc:docMk/>
          <pc:sldMk cId="521040635" sldId="256"/>
        </pc:sldMkLst>
        <pc:spChg chg="mod">
          <ac:chgData name="Michelle Jarrett (2125271)" userId="S::2125271@student.uwtsd.ac.uk::d2dd1767-cccc-42e3-8b49-73e0f800a718" providerId="AD" clId="Web-{F7CF01B9-5331-8C72-4458-A44F12E335C9}" dt="2023-09-13T14:21:49.076" v="50" actId="1076"/>
          <ac:spMkLst>
            <pc:docMk/>
            <pc:sldMk cId="521040635" sldId="256"/>
            <ac:spMk id="2" creationId="{0ABF0F91-98E0-9E66-72D6-D5430BAB22A4}"/>
          </ac:spMkLst>
        </pc:spChg>
        <pc:spChg chg="add mod">
          <ac:chgData name="Michelle Jarrett (2125271)" userId="S::2125271@student.uwtsd.ac.uk::d2dd1767-cccc-42e3-8b49-73e0f800a718" providerId="AD" clId="Web-{F7CF01B9-5331-8C72-4458-A44F12E335C9}" dt="2023-09-13T14:18:17.031" v="16" actId="14100"/>
          <ac:spMkLst>
            <pc:docMk/>
            <pc:sldMk cId="521040635" sldId="256"/>
            <ac:spMk id="5" creationId="{15360085-1C1B-9101-3D8F-571439DBE6C2}"/>
          </ac:spMkLst>
        </pc:spChg>
        <pc:spChg chg="add mod">
          <ac:chgData name="Michelle Jarrett (2125271)" userId="S::2125271@student.uwtsd.ac.uk::d2dd1767-cccc-42e3-8b49-73e0f800a718" providerId="AD" clId="Web-{F7CF01B9-5331-8C72-4458-A44F12E335C9}" dt="2023-09-13T14:21:20.402" v="45" actId="14100"/>
          <ac:spMkLst>
            <pc:docMk/>
            <pc:sldMk cId="521040635" sldId="256"/>
            <ac:spMk id="7" creationId="{257DFCEF-137A-FC9F-934E-E026B570517A}"/>
          </ac:spMkLst>
        </pc:spChg>
        <pc:spChg chg="mod">
          <ac:chgData name="Michelle Jarrett (2125271)" userId="S::2125271@student.uwtsd.ac.uk::d2dd1767-cccc-42e3-8b49-73e0f800a718" providerId="AD" clId="Web-{F7CF01B9-5331-8C72-4458-A44F12E335C9}" dt="2023-09-13T14:18:26.954" v="18" actId="1076"/>
          <ac:spMkLst>
            <pc:docMk/>
            <pc:sldMk cId="521040635" sldId="256"/>
            <ac:spMk id="10" creationId="{8B90D766-F05A-7B6A-A448-A5B9B762B49C}"/>
          </ac:spMkLst>
        </pc:spChg>
        <pc:picChg chg="mod">
          <ac:chgData name="Michelle Jarrett (2125271)" userId="S::2125271@student.uwtsd.ac.uk::d2dd1767-cccc-42e3-8b49-73e0f800a718" providerId="AD" clId="Web-{F7CF01B9-5331-8C72-4458-A44F12E335C9}" dt="2023-09-13T14:21:52.889" v="51" actId="14100"/>
          <ac:picMkLst>
            <pc:docMk/>
            <pc:sldMk cId="521040635" sldId="256"/>
            <ac:picMk id="4" creationId="{6769C603-E534-AB32-91C1-AC6BB8B49005}"/>
          </ac:picMkLst>
        </pc:picChg>
      </pc:sldChg>
    </pc:docChg>
  </pc:docChgLst>
  <pc:docChgLst>
    <pc:chgData name="Michelle Jarrett (2125271)" userId="S::2125271@student.uwtsd.ac.uk::d2dd1767-cccc-42e3-8b49-73e0f800a718" providerId="AD" clId="Web-{52DB9C40-DE37-A03B-5A65-8168EC339A6B}"/>
    <pc:docChg chg="modSld">
      <pc:chgData name="Michelle Jarrett (2125271)" userId="S::2125271@student.uwtsd.ac.uk::d2dd1767-cccc-42e3-8b49-73e0f800a718" providerId="AD" clId="Web-{52DB9C40-DE37-A03B-5A65-8168EC339A6B}" dt="2023-09-26T16:00:51.808" v="124" actId="20577"/>
      <pc:docMkLst>
        <pc:docMk/>
      </pc:docMkLst>
      <pc:sldChg chg="modSp">
        <pc:chgData name="Michelle Jarrett (2125271)" userId="S::2125271@student.uwtsd.ac.uk::d2dd1767-cccc-42e3-8b49-73e0f800a718" providerId="AD" clId="Web-{52DB9C40-DE37-A03B-5A65-8168EC339A6B}" dt="2023-09-26T16:00:51.808" v="124" actId="20577"/>
        <pc:sldMkLst>
          <pc:docMk/>
          <pc:sldMk cId="521040635" sldId="256"/>
        </pc:sldMkLst>
        <pc:spChg chg="mod">
          <ac:chgData name="Michelle Jarrett (2125271)" userId="S::2125271@student.uwtsd.ac.uk::d2dd1767-cccc-42e3-8b49-73e0f800a718" providerId="AD" clId="Web-{52DB9C40-DE37-A03B-5A65-8168EC339A6B}" dt="2023-09-26T16:00:51.808" v="124" actId="20577"/>
          <ac:spMkLst>
            <pc:docMk/>
            <pc:sldMk cId="521040635" sldId="256"/>
            <ac:spMk id="3" creationId="{00000000-0000-0000-0000-000000000000}"/>
          </ac:spMkLst>
        </pc:spChg>
        <pc:spChg chg="mod">
          <ac:chgData name="Michelle Jarrett (2125271)" userId="S::2125271@student.uwtsd.ac.uk::d2dd1767-cccc-42e3-8b49-73e0f800a718" providerId="AD" clId="Web-{52DB9C40-DE37-A03B-5A65-8168EC339A6B}" dt="2023-09-25T19:16:52.502" v="83" actId="20577"/>
          <ac:spMkLst>
            <pc:docMk/>
            <pc:sldMk cId="521040635" sldId="256"/>
            <ac:spMk id="11" creationId="{3B3FA16D-8C2A-12CE-24C9-433FD8104EB5}"/>
          </ac:spMkLst>
        </pc:spChg>
        <pc:spChg chg="mod">
          <ac:chgData name="Michelle Jarrett (2125271)" userId="S::2125271@student.uwtsd.ac.uk::d2dd1767-cccc-42e3-8b49-73e0f800a718" providerId="AD" clId="Web-{52DB9C40-DE37-A03B-5A65-8168EC339A6B}" dt="2023-09-25T19:17:07.268" v="87" actId="20577"/>
          <ac:spMkLst>
            <pc:docMk/>
            <pc:sldMk cId="521040635" sldId="256"/>
            <ac:spMk id="12" creationId="{CB05E905-4305-4960-683B-D8D9731E016C}"/>
          </ac:spMkLst>
        </pc:spChg>
        <pc:spChg chg="mod">
          <ac:chgData name="Michelle Jarrett (2125271)" userId="S::2125271@student.uwtsd.ac.uk::d2dd1767-cccc-42e3-8b49-73e0f800a718" providerId="AD" clId="Web-{52DB9C40-DE37-A03B-5A65-8168EC339A6B}" dt="2023-09-25T19:18:47.039" v="93" actId="20577"/>
          <ac:spMkLst>
            <pc:docMk/>
            <pc:sldMk cId="521040635" sldId="256"/>
            <ac:spMk id="13" creationId="{40FA6D11-2060-6325-1D1A-D16A1B029A88}"/>
          </ac:spMkLst>
        </pc:spChg>
      </pc:sldChg>
      <pc:sldChg chg="modSp">
        <pc:chgData name="Michelle Jarrett (2125271)" userId="S::2125271@student.uwtsd.ac.uk::d2dd1767-cccc-42e3-8b49-73e0f800a718" providerId="AD" clId="Web-{52DB9C40-DE37-A03B-5A65-8168EC339A6B}" dt="2023-09-25T19:20:18.357" v="123" actId="20577"/>
        <pc:sldMkLst>
          <pc:docMk/>
          <pc:sldMk cId="2952733927" sldId="257"/>
        </pc:sldMkLst>
        <pc:spChg chg="mod">
          <ac:chgData name="Michelle Jarrett (2125271)" userId="S::2125271@student.uwtsd.ac.uk::d2dd1767-cccc-42e3-8b49-73e0f800a718" providerId="AD" clId="Web-{52DB9C40-DE37-A03B-5A65-8168EC339A6B}" dt="2023-09-25T19:20:18.357" v="123" actId="20577"/>
          <ac:spMkLst>
            <pc:docMk/>
            <pc:sldMk cId="2952733927" sldId="257"/>
            <ac:spMk id="3" creationId="{5C8E42F7-8387-4874-6A6B-0A7748639345}"/>
          </ac:spMkLst>
        </pc:spChg>
      </pc:sldChg>
    </pc:docChg>
  </pc:docChgLst>
  <pc:docChgLst>
    <pc:chgData name="Michelle Jarrett (2125271)" userId="S::2125271@student.uwtsd.ac.uk::d2dd1767-cccc-42e3-8b49-73e0f800a718" providerId="AD" clId="Web-{70AE7C85-7AF9-1BAD-5452-4272AA9416F2}"/>
    <pc:docChg chg="modSld">
      <pc:chgData name="Michelle Jarrett (2125271)" userId="S::2125271@student.uwtsd.ac.uk::d2dd1767-cccc-42e3-8b49-73e0f800a718" providerId="AD" clId="Web-{70AE7C85-7AF9-1BAD-5452-4272AA9416F2}" dt="2023-09-19T18:23:16.147" v="1504" actId="20577"/>
      <pc:docMkLst>
        <pc:docMk/>
      </pc:docMkLst>
      <pc:sldChg chg="addSp delSp modSp">
        <pc:chgData name="Michelle Jarrett (2125271)" userId="S::2125271@student.uwtsd.ac.uk::d2dd1767-cccc-42e3-8b49-73e0f800a718" providerId="AD" clId="Web-{70AE7C85-7AF9-1BAD-5452-4272AA9416F2}" dt="2023-09-18T19:55:09.720" v="1216" actId="20577"/>
        <pc:sldMkLst>
          <pc:docMk/>
          <pc:sldMk cId="521040635" sldId="256"/>
        </pc:sldMkLst>
        <pc:spChg chg="del mod">
          <ac:chgData name="Michelle Jarrett (2125271)" userId="S::2125271@student.uwtsd.ac.uk::d2dd1767-cccc-42e3-8b49-73e0f800a718" providerId="AD" clId="Web-{70AE7C85-7AF9-1BAD-5452-4272AA9416F2}" dt="2023-09-17T16:08:56.680" v="857"/>
          <ac:spMkLst>
            <pc:docMk/>
            <pc:sldMk cId="521040635" sldId="256"/>
            <ac:spMk id="2" creationId="{0ABF0F91-98E0-9E66-72D6-D5430BAB22A4}"/>
          </ac:spMkLst>
        </pc:spChg>
        <pc:spChg chg="mod">
          <ac:chgData name="Michelle Jarrett (2125271)" userId="S::2125271@student.uwtsd.ac.uk::d2dd1767-cccc-42e3-8b49-73e0f800a718" providerId="AD" clId="Web-{70AE7C85-7AF9-1BAD-5452-4272AA9416F2}" dt="2023-09-18T19:55:09.720" v="1216" actId="20577"/>
          <ac:spMkLst>
            <pc:docMk/>
            <pc:sldMk cId="521040635" sldId="256"/>
            <ac:spMk id="3" creationId="{00000000-0000-0000-0000-000000000000}"/>
          </ac:spMkLst>
        </pc:spChg>
        <pc:spChg chg="del mod">
          <ac:chgData name="Michelle Jarrett (2125271)" userId="S::2125271@student.uwtsd.ac.uk::d2dd1767-cccc-42e3-8b49-73e0f800a718" providerId="AD" clId="Web-{70AE7C85-7AF9-1BAD-5452-4272AA9416F2}" dt="2023-09-17T16:16:51.240" v="885"/>
          <ac:spMkLst>
            <pc:docMk/>
            <pc:sldMk cId="521040635" sldId="256"/>
            <ac:spMk id="7" creationId="{257DFCEF-137A-FC9F-934E-E026B570517A}"/>
          </ac:spMkLst>
        </pc:spChg>
        <pc:spChg chg="add mod">
          <ac:chgData name="Michelle Jarrett (2125271)" userId="S::2125271@student.uwtsd.ac.uk::d2dd1767-cccc-42e3-8b49-73e0f800a718" providerId="AD" clId="Web-{70AE7C85-7AF9-1BAD-5452-4272AA9416F2}" dt="2023-09-17T16:19:32.479" v="908" actId="1076"/>
          <ac:spMkLst>
            <pc:docMk/>
            <pc:sldMk cId="521040635" sldId="256"/>
            <ac:spMk id="8" creationId="{039DBCD8-9815-0B44-E51E-2BEFF5C597AD}"/>
          </ac:spMkLst>
        </pc:spChg>
        <pc:spChg chg="add del mod">
          <ac:chgData name="Michelle Jarrett (2125271)" userId="S::2125271@student.uwtsd.ac.uk::d2dd1767-cccc-42e3-8b49-73e0f800a718" providerId="AD" clId="Web-{70AE7C85-7AF9-1BAD-5452-4272AA9416F2}" dt="2023-09-17T16:18:07.117" v="898"/>
          <ac:spMkLst>
            <pc:docMk/>
            <pc:sldMk cId="521040635" sldId="256"/>
            <ac:spMk id="9" creationId="{75183063-61C6-B364-CA16-CABF15615CCF}"/>
          </ac:spMkLst>
        </pc:spChg>
        <pc:spChg chg="add del mod">
          <ac:chgData name="Michelle Jarrett (2125271)" userId="S::2125271@student.uwtsd.ac.uk::d2dd1767-cccc-42e3-8b49-73e0f800a718" providerId="AD" clId="Web-{70AE7C85-7AF9-1BAD-5452-4272AA9416F2}" dt="2023-09-18T19:43:06.892" v="1010" actId="20577"/>
          <ac:spMkLst>
            <pc:docMk/>
            <pc:sldMk cId="521040635" sldId="256"/>
            <ac:spMk id="10" creationId="{8B90D766-F05A-7B6A-A448-A5B9B762B49C}"/>
          </ac:spMkLst>
        </pc:spChg>
        <pc:spChg chg="mod">
          <ac:chgData name="Michelle Jarrett (2125271)" userId="S::2125271@student.uwtsd.ac.uk::d2dd1767-cccc-42e3-8b49-73e0f800a718" providerId="AD" clId="Web-{70AE7C85-7AF9-1BAD-5452-4272AA9416F2}" dt="2023-09-14T17:29:11.653" v="310" actId="20577"/>
          <ac:spMkLst>
            <pc:docMk/>
            <pc:sldMk cId="521040635" sldId="256"/>
            <ac:spMk id="11" creationId="{3B3FA16D-8C2A-12CE-24C9-433FD8104EB5}"/>
          </ac:spMkLst>
        </pc:spChg>
        <pc:spChg chg="mod">
          <ac:chgData name="Michelle Jarrett (2125271)" userId="S::2125271@student.uwtsd.ac.uk::d2dd1767-cccc-42e3-8b49-73e0f800a718" providerId="AD" clId="Web-{70AE7C85-7AF9-1BAD-5452-4272AA9416F2}" dt="2023-09-18T19:52:39.901" v="1160" actId="20577"/>
          <ac:spMkLst>
            <pc:docMk/>
            <pc:sldMk cId="521040635" sldId="256"/>
            <ac:spMk id="12" creationId="{CB05E905-4305-4960-683B-D8D9731E016C}"/>
          </ac:spMkLst>
        </pc:spChg>
        <pc:spChg chg="mod">
          <ac:chgData name="Michelle Jarrett (2125271)" userId="S::2125271@student.uwtsd.ac.uk::d2dd1767-cccc-42e3-8b49-73e0f800a718" providerId="AD" clId="Web-{70AE7C85-7AF9-1BAD-5452-4272AA9416F2}" dt="2023-09-18T19:44:46.115" v="1053" actId="20577"/>
          <ac:spMkLst>
            <pc:docMk/>
            <pc:sldMk cId="521040635" sldId="256"/>
            <ac:spMk id="13" creationId="{40FA6D11-2060-6325-1D1A-D16A1B029A88}"/>
          </ac:spMkLst>
        </pc:spChg>
        <pc:spChg chg="add mod">
          <ac:chgData name="Michelle Jarrett (2125271)" userId="S::2125271@student.uwtsd.ac.uk::d2dd1767-cccc-42e3-8b49-73e0f800a718" providerId="AD" clId="Web-{70AE7C85-7AF9-1BAD-5452-4272AA9416F2}" dt="2023-09-17T16:19:09.775" v="905" actId="1076"/>
          <ac:spMkLst>
            <pc:docMk/>
            <pc:sldMk cId="521040635" sldId="256"/>
            <ac:spMk id="14" creationId="{87BC4D74-F570-8CA2-FC0E-BD7111561B94}"/>
          </ac:spMkLst>
        </pc:spChg>
        <pc:picChg chg="mod">
          <ac:chgData name="Michelle Jarrett (2125271)" userId="S::2125271@student.uwtsd.ac.uk::d2dd1767-cccc-42e3-8b49-73e0f800a718" providerId="AD" clId="Web-{70AE7C85-7AF9-1BAD-5452-4272AA9416F2}" dt="2023-09-17T16:19:21.573" v="906" actId="1076"/>
          <ac:picMkLst>
            <pc:docMk/>
            <pc:sldMk cId="521040635" sldId="256"/>
            <ac:picMk id="4" creationId="{6769C603-E534-AB32-91C1-AC6BB8B49005}"/>
          </ac:picMkLst>
        </pc:picChg>
      </pc:sldChg>
      <pc:sldChg chg="modSp">
        <pc:chgData name="Michelle Jarrett (2125271)" userId="S::2125271@student.uwtsd.ac.uk::d2dd1767-cccc-42e3-8b49-73e0f800a718" providerId="AD" clId="Web-{70AE7C85-7AF9-1BAD-5452-4272AA9416F2}" dt="2023-09-19T18:23:16.147" v="1504" actId="20577"/>
        <pc:sldMkLst>
          <pc:docMk/>
          <pc:sldMk cId="2952733927" sldId="257"/>
        </pc:sldMkLst>
        <pc:spChg chg="mod">
          <ac:chgData name="Michelle Jarrett (2125271)" userId="S::2125271@student.uwtsd.ac.uk::d2dd1767-cccc-42e3-8b49-73e0f800a718" providerId="AD" clId="Web-{70AE7C85-7AF9-1BAD-5452-4272AA9416F2}" dt="2023-09-16T19:13:26.899" v="618" actId="14100"/>
          <ac:spMkLst>
            <pc:docMk/>
            <pc:sldMk cId="2952733927" sldId="257"/>
            <ac:spMk id="2" creationId="{444761A0-4CA8-57F2-A1BD-2854855F23E2}"/>
          </ac:spMkLst>
        </pc:spChg>
        <pc:spChg chg="mod">
          <ac:chgData name="Michelle Jarrett (2125271)" userId="S::2125271@student.uwtsd.ac.uk::d2dd1767-cccc-42e3-8b49-73e0f800a718" providerId="AD" clId="Web-{70AE7C85-7AF9-1BAD-5452-4272AA9416F2}" dt="2023-09-19T18:23:16.147" v="1504" actId="20577"/>
          <ac:spMkLst>
            <pc:docMk/>
            <pc:sldMk cId="2952733927" sldId="257"/>
            <ac:spMk id="3" creationId="{5C8E42F7-8387-4874-6A6B-0A774863934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26/09/2023</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26/09/2023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26/09/2023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26/09/2023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26/09/2023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26/09/2023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26/09/2023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26/09/2023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26/09/2023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26/09/2023</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https:/openeducationonline.com/magazine/10-reasons-why-research-is-important/?utm_content=cmp-tru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96987" y="5296399"/>
            <a:ext cx="8750861" cy="1130930"/>
          </a:xfrm>
          <a:ln>
            <a:solidFill>
              <a:schemeClr val="accent5"/>
            </a:solidFill>
          </a:ln>
        </p:spPr>
        <p:txBody>
          <a:bodyPr rtlCol="0">
            <a:normAutofit lnSpcReduction="10000"/>
          </a:bodyPr>
          <a:lstStyle/>
          <a:p>
            <a:pPr algn="l" rtl="0"/>
            <a:r>
              <a:rPr lang="en-GB" sz="1200" b="1" u="sng" dirty="0"/>
              <a:t>Conclusion</a:t>
            </a:r>
          </a:p>
          <a:p>
            <a:pPr algn="l"/>
            <a:r>
              <a:rPr lang="en-GB" sz="1200" b="1" dirty="0"/>
              <a:t>These are Just three skills that are needed for effective study and to be able to get the most from a degree and to submit work to a high standard, even by just researching and reading up on these three areas  much of the knowledge overlaps and it provides good foundations for the start of any degree, If time can be spent now getting the key study </a:t>
            </a:r>
            <a:r>
              <a:rPr lang="en-GB" sz="1200" b="1"/>
              <a:t>skills right then it will arguably become second nature.</a:t>
            </a:r>
          </a:p>
        </p:txBody>
      </p:sp>
      <p:sp>
        <p:nvSpPr>
          <p:cNvPr id="6" name="TextBox 5">
            <a:extLst>
              <a:ext uri="{FF2B5EF4-FFF2-40B4-BE49-F238E27FC236}">
                <a16:creationId xmlns:a16="http://schemas.microsoft.com/office/drawing/2014/main" id="{BBBB36B6-E3EA-6A22-8646-694C9C5FC98C}"/>
              </a:ext>
            </a:extLst>
          </p:cNvPr>
          <p:cNvSpPr txBox="1"/>
          <p:nvPr/>
        </p:nvSpPr>
        <p:spPr>
          <a:xfrm>
            <a:off x="3610252" y="2470951"/>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8B90D766-F05A-7B6A-A448-A5B9B762B49C}"/>
              </a:ext>
            </a:extLst>
          </p:cNvPr>
          <p:cNvSpPr txBox="1"/>
          <p:nvPr/>
        </p:nvSpPr>
        <p:spPr>
          <a:xfrm>
            <a:off x="500015" y="754295"/>
            <a:ext cx="6976296" cy="1015663"/>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t>Introduction </a:t>
            </a:r>
          </a:p>
          <a:p>
            <a:r>
              <a:rPr lang="en-GB" sz="1200" dirty="0"/>
              <a:t>Though many areas will support effective study I have chosen to look in more depth at the following three, Time management, Research and referencing, though reflective practice these areas will help support further knowledge at degree level and the presentation of a higher level of work.</a:t>
            </a:r>
            <a:endParaRPr lang="en-GB" sz="1200" dirty="0">
              <a:solidFill>
                <a:srgbClr val="000000"/>
              </a:solidFill>
            </a:endParaRPr>
          </a:p>
        </p:txBody>
      </p:sp>
      <p:sp>
        <p:nvSpPr>
          <p:cNvPr id="11" name="TextBox 10">
            <a:extLst>
              <a:ext uri="{FF2B5EF4-FFF2-40B4-BE49-F238E27FC236}">
                <a16:creationId xmlns:a16="http://schemas.microsoft.com/office/drawing/2014/main" id="{3B3FA16D-8C2A-12CE-24C9-433FD8104EB5}"/>
              </a:ext>
            </a:extLst>
          </p:cNvPr>
          <p:cNvSpPr txBox="1"/>
          <p:nvPr/>
        </p:nvSpPr>
        <p:spPr>
          <a:xfrm>
            <a:off x="488273" y="2234213"/>
            <a:ext cx="3413425" cy="2862322"/>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t>Time  management :</a:t>
            </a:r>
          </a:p>
          <a:p>
            <a:r>
              <a:rPr lang="en-US" sz="1200" i="1" dirty="0" err="1"/>
              <a:t>S.Cottrel</a:t>
            </a:r>
            <a:r>
              <a:rPr lang="en-US" sz="1200" dirty="0" err="1"/>
              <a:t>l</a:t>
            </a:r>
            <a:r>
              <a:rPr lang="en-US" sz="1200" dirty="0"/>
              <a:t> ( 2019) discusses the 10 steps to good time management and how to reflect on how you currently use your time and how to improve time management.</a:t>
            </a:r>
          </a:p>
          <a:p>
            <a:endParaRPr lang="en-US" sz="1200" b="1" i="1" dirty="0">
              <a:solidFill>
                <a:srgbClr val="5759A5"/>
              </a:solidFill>
              <a:ea typeface="+mn-lt"/>
              <a:cs typeface="+mn-lt"/>
            </a:endParaRPr>
          </a:p>
          <a:p>
            <a:r>
              <a:rPr lang="en-US" sz="1200" i="1" dirty="0">
                <a:ea typeface="+mn-lt"/>
                <a:cs typeface="+mn-lt"/>
              </a:rPr>
              <a:t>S Moore (2010) Brings up the point that there can also be time management issues, Planning, Procrastination and perfection.</a:t>
            </a:r>
            <a:endParaRPr lang="en-US" sz="1200" i="1" dirty="0"/>
          </a:p>
          <a:p>
            <a:endParaRPr lang="en-US" dirty="0"/>
          </a:p>
          <a:p>
            <a:r>
              <a:rPr lang="en-US" sz="1200" i="1" dirty="0" err="1"/>
              <a:t>ProofHub</a:t>
            </a:r>
            <a:r>
              <a:rPr lang="en-US" sz="1200" i="1" dirty="0"/>
              <a:t> </a:t>
            </a:r>
            <a:r>
              <a:rPr lang="en-US" sz="1200" dirty="0"/>
              <a:t>promotes how good time management can be rewarding for both professional and personal life balance</a:t>
            </a:r>
          </a:p>
          <a:p>
            <a:endParaRPr lang="en-US" dirty="0"/>
          </a:p>
        </p:txBody>
      </p:sp>
      <p:sp>
        <p:nvSpPr>
          <p:cNvPr id="12" name="TextBox 11">
            <a:extLst>
              <a:ext uri="{FF2B5EF4-FFF2-40B4-BE49-F238E27FC236}">
                <a16:creationId xmlns:a16="http://schemas.microsoft.com/office/drawing/2014/main" id="{CB05E905-4305-4960-683B-D8D9731E016C}"/>
              </a:ext>
            </a:extLst>
          </p:cNvPr>
          <p:cNvSpPr txBox="1"/>
          <p:nvPr/>
        </p:nvSpPr>
        <p:spPr>
          <a:xfrm>
            <a:off x="4246486" y="2189825"/>
            <a:ext cx="2974018" cy="2954655"/>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t>Research :</a:t>
            </a:r>
          </a:p>
          <a:p>
            <a:r>
              <a:rPr lang="en-GB" sz="1200" i="1" dirty="0" err="1"/>
              <a:t>S.Cottrell</a:t>
            </a:r>
            <a:r>
              <a:rPr lang="en-GB" sz="1200" dirty="0"/>
              <a:t> (2019)Talks of Research being a process of enquiry and investigation which supports problem solving and increase knowledge.</a:t>
            </a:r>
          </a:p>
          <a:p>
            <a:endParaRPr lang="en-GB" sz="1200" dirty="0"/>
          </a:p>
          <a:p>
            <a:r>
              <a:rPr lang="en-GB" sz="1200" i="1" dirty="0"/>
              <a:t>Critical Thinking Skills for Education,  Highlights the importance to Analyse data and findings.</a:t>
            </a:r>
          </a:p>
          <a:p>
            <a:endParaRPr lang="en-GB" sz="1200" dirty="0"/>
          </a:p>
          <a:p>
            <a:r>
              <a:rPr lang="en-GB" sz="1200" i="1" dirty="0"/>
              <a:t>Open education online</a:t>
            </a:r>
            <a:r>
              <a:rPr lang="en-GB" sz="1200" dirty="0"/>
              <a:t> Highlights 10 reasons why research is so important and leads on to finding the way that would suit the reader best</a:t>
            </a:r>
            <a:endParaRPr lang="en-GB" dirty="0"/>
          </a:p>
          <a:p>
            <a:endParaRPr lang="en-GB" dirty="0"/>
          </a:p>
        </p:txBody>
      </p:sp>
      <p:sp>
        <p:nvSpPr>
          <p:cNvPr id="13" name="TextBox 12">
            <a:extLst>
              <a:ext uri="{FF2B5EF4-FFF2-40B4-BE49-F238E27FC236}">
                <a16:creationId xmlns:a16="http://schemas.microsoft.com/office/drawing/2014/main" id="{40FA6D11-2060-6325-1D1A-D16A1B029A88}"/>
              </a:ext>
            </a:extLst>
          </p:cNvPr>
          <p:cNvSpPr txBox="1"/>
          <p:nvPr/>
        </p:nvSpPr>
        <p:spPr>
          <a:xfrm>
            <a:off x="7743942" y="2188065"/>
            <a:ext cx="2959221" cy="2862322"/>
          </a:xfrm>
          <a:prstGeom prst="rect">
            <a:avLst/>
          </a:prstGeom>
          <a:noFill/>
          <a:ln>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u="sng" dirty="0"/>
              <a:t>Referencing:</a:t>
            </a:r>
          </a:p>
          <a:p>
            <a:r>
              <a:rPr lang="en-GB" sz="1200" i="1" dirty="0">
                <a:ea typeface="+mn-lt"/>
                <a:cs typeface="+mn-lt"/>
              </a:rPr>
              <a:t>Pears, R</a:t>
            </a:r>
            <a:r>
              <a:rPr lang="en-GB" sz="1200" dirty="0">
                <a:ea typeface="+mn-lt"/>
                <a:cs typeface="+mn-lt"/>
              </a:rPr>
              <a:t>. (2022) </a:t>
            </a:r>
            <a:r>
              <a:rPr lang="en-GB" sz="1200" i="1" dirty="0">
                <a:ea typeface="+mn-lt"/>
                <a:cs typeface="+mn-lt"/>
              </a:rPr>
              <a:t>Cite them right : the essential referencing guide, showcases the desired ways to reference</a:t>
            </a:r>
            <a:endParaRPr lang="en-GB" sz="1200" dirty="0"/>
          </a:p>
          <a:p>
            <a:endParaRPr lang="en-GB" sz="1200" dirty="0"/>
          </a:p>
          <a:p>
            <a:r>
              <a:rPr lang="en-GB" sz="1200" i="1" dirty="0"/>
              <a:t>S Moore</a:t>
            </a:r>
            <a:r>
              <a:rPr lang="en-GB" sz="1200" dirty="0"/>
              <a:t> (2010)brings our attention back to the importance of referencing</a:t>
            </a:r>
          </a:p>
          <a:p>
            <a:endParaRPr lang="en-GB" sz="1200" dirty="0"/>
          </a:p>
          <a:p>
            <a:r>
              <a:rPr lang="en-GB" sz="1200" i="1" dirty="0"/>
              <a:t>Open University </a:t>
            </a:r>
            <a:r>
              <a:rPr lang="en-GB" sz="1200" dirty="0"/>
              <a:t>gives us a quick guide to Harvard referencing, and ways to ensure that this method can be picked up easily and followed accurately. </a:t>
            </a:r>
          </a:p>
          <a:p>
            <a:endParaRPr lang="en-GB" dirty="0"/>
          </a:p>
          <a:p>
            <a:endParaRPr lang="en-GB" dirty="0"/>
          </a:p>
        </p:txBody>
      </p:sp>
      <p:pic>
        <p:nvPicPr>
          <p:cNvPr id="4" name="Picture 3">
            <a:extLst>
              <a:ext uri="{FF2B5EF4-FFF2-40B4-BE49-F238E27FC236}">
                <a16:creationId xmlns:a16="http://schemas.microsoft.com/office/drawing/2014/main" id="{6769C603-E534-AB32-91C1-AC6BB8B49005}"/>
              </a:ext>
            </a:extLst>
          </p:cNvPr>
          <p:cNvPicPr>
            <a:picLocks noChangeAspect="1"/>
          </p:cNvPicPr>
          <p:nvPr/>
        </p:nvPicPr>
        <p:blipFill>
          <a:blip r:embed="rId3"/>
          <a:stretch>
            <a:fillRect/>
          </a:stretch>
        </p:blipFill>
        <p:spPr>
          <a:xfrm>
            <a:off x="7740907" y="496023"/>
            <a:ext cx="2628077" cy="1215747"/>
          </a:xfrm>
          <a:prstGeom prst="rect">
            <a:avLst/>
          </a:prstGeom>
        </p:spPr>
      </p:pic>
      <p:sp>
        <p:nvSpPr>
          <p:cNvPr id="5" name="TextBox 4">
            <a:extLst>
              <a:ext uri="{FF2B5EF4-FFF2-40B4-BE49-F238E27FC236}">
                <a16:creationId xmlns:a16="http://schemas.microsoft.com/office/drawing/2014/main" id="{15360085-1C1B-9101-3D8F-571439DBE6C2}"/>
              </a:ext>
            </a:extLst>
          </p:cNvPr>
          <p:cNvSpPr txBox="1"/>
          <p:nvPr/>
        </p:nvSpPr>
        <p:spPr>
          <a:xfrm>
            <a:off x="800374" y="285064"/>
            <a:ext cx="46706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Developing Effective Study Skills</a:t>
            </a:r>
          </a:p>
        </p:txBody>
      </p:sp>
      <p:sp>
        <p:nvSpPr>
          <p:cNvPr id="8" name="TextBox 7">
            <a:extLst>
              <a:ext uri="{FF2B5EF4-FFF2-40B4-BE49-F238E27FC236}">
                <a16:creationId xmlns:a16="http://schemas.microsoft.com/office/drawing/2014/main" id="{039DBCD8-9815-0B44-E51E-2BEFF5C597AD}"/>
              </a:ext>
            </a:extLst>
          </p:cNvPr>
          <p:cNvSpPr txBox="1"/>
          <p:nvPr/>
        </p:nvSpPr>
        <p:spPr>
          <a:xfrm>
            <a:off x="9480462" y="213544"/>
            <a:ext cx="880806" cy="276999"/>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i="1" err="1"/>
              <a:t>S.Cottrell</a:t>
            </a:r>
            <a:endParaRPr lang="en-US" sz="1200" i="1"/>
          </a:p>
        </p:txBody>
      </p:sp>
      <p:sp>
        <p:nvSpPr>
          <p:cNvPr id="14" name="TextBox 13">
            <a:extLst>
              <a:ext uri="{FF2B5EF4-FFF2-40B4-BE49-F238E27FC236}">
                <a16:creationId xmlns:a16="http://schemas.microsoft.com/office/drawing/2014/main" id="{87BC4D74-F570-8CA2-FC0E-BD7111561B94}"/>
              </a:ext>
            </a:extLst>
          </p:cNvPr>
          <p:cNvSpPr txBox="1"/>
          <p:nvPr/>
        </p:nvSpPr>
        <p:spPr>
          <a:xfrm>
            <a:off x="10801349" y="104774"/>
            <a:ext cx="17859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t>ECEY4008/C</a:t>
            </a:r>
            <a:endParaRPr lang="en-US" sz="1200" dirty="0"/>
          </a:p>
          <a:p>
            <a:r>
              <a:rPr lang="en-GB" sz="1200" b="1" dirty="0"/>
              <a:t>Michelle Jarrett</a:t>
            </a:r>
            <a:endParaRPr lang="en-US" sz="1200" dirty="0"/>
          </a:p>
          <a:p>
            <a:pPr algn="l"/>
            <a:r>
              <a:rPr lang="en-GB" sz="1200" b="1" dirty="0"/>
              <a:t>2125271</a:t>
            </a:r>
            <a:endParaRPr lang="en-US" dirty="0"/>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61A0-4CA8-57F2-A1BD-2854855F23E2}"/>
              </a:ext>
            </a:extLst>
          </p:cNvPr>
          <p:cNvSpPr>
            <a:spLocks noGrp="1"/>
          </p:cNvSpPr>
          <p:nvPr>
            <p:ph type="title"/>
          </p:nvPr>
        </p:nvSpPr>
        <p:spPr>
          <a:xfrm>
            <a:off x="677334" y="609600"/>
            <a:ext cx="8596668" cy="679936"/>
          </a:xfrm>
          <a:ln>
            <a:solidFill>
              <a:schemeClr val="accent5"/>
            </a:solidFill>
          </a:ln>
        </p:spPr>
        <p:txBody>
          <a:bodyPr/>
          <a:lstStyle/>
          <a:p>
            <a:r>
              <a:rPr lang="en-GB" u="sng" dirty="0">
                <a:solidFill>
                  <a:schemeClr val="tx1"/>
                </a:solidFill>
              </a:rPr>
              <a:t>References</a:t>
            </a:r>
          </a:p>
        </p:txBody>
      </p:sp>
      <p:sp>
        <p:nvSpPr>
          <p:cNvPr id="3" name="Content Placeholder 2">
            <a:extLst>
              <a:ext uri="{FF2B5EF4-FFF2-40B4-BE49-F238E27FC236}">
                <a16:creationId xmlns:a16="http://schemas.microsoft.com/office/drawing/2014/main" id="{5C8E42F7-8387-4874-6A6B-0A7748639345}"/>
              </a:ext>
            </a:extLst>
          </p:cNvPr>
          <p:cNvSpPr>
            <a:spLocks noGrp="1"/>
          </p:cNvSpPr>
          <p:nvPr>
            <p:ph idx="1"/>
          </p:nvPr>
        </p:nvSpPr>
        <p:spPr>
          <a:xfrm>
            <a:off x="677334" y="1590460"/>
            <a:ext cx="8596668" cy="4450902"/>
          </a:xfrm>
          <a:ln>
            <a:solidFill>
              <a:schemeClr val="accent5"/>
            </a:solidFill>
          </a:ln>
        </p:spPr>
        <p:txBody>
          <a:bodyPr vert="horz" lIns="91440" tIns="45720" rIns="91440" bIns="45720" rtlCol="0" anchor="t">
            <a:normAutofit/>
          </a:bodyPr>
          <a:lstStyle/>
          <a:p>
            <a:pPr marL="0" indent="0">
              <a:buNone/>
            </a:pPr>
            <a:r>
              <a:rPr lang="en-GB" sz="1000" dirty="0">
                <a:solidFill>
                  <a:srgbClr val="555555"/>
                </a:solidFill>
              </a:rPr>
              <a:t>  Cottrell, S 2019, The Study Skills Handbook, Bloomsbury Publishing Plc, London. Available from: ProQuest </a:t>
            </a:r>
            <a:r>
              <a:rPr lang="en-GB" sz="1000" dirty="0" err="1">
                <a:solidFill>
                  <a:srgbClr val="555555"/>
                </a:solidFill>
              </a:rPr>
              <a:t>Ebook</a:t>
            </a:r>
            <a:r>
              <a:rPr lang="en-GB" sz="1000" dirty="0">
                <a:solidFill>
                  <a:srgbClr val="555555"/>
                </a:solidFill>
              </a:rPr>
              <a:t> Central. [8                          September 2023].127</a:t>
            </a:r>
            <a:endParaRPr lang="en-US" sz="1000" dirty="0">
              <a:solidFill>
                <a:srgbClr val="555555"/>
              </a:solidFill>
            </a:endParaRPr>
          </a:p>
          <a:p>
            <a:pPr marL="0" indent="0">
              <a:buNone/>
            </a:pPr>
            <a:r>
              <a:rPr lang="en-GB" sz="1000" dirty="0">
                <a:solidFill>
                  <a:srgbClr val="555555"/>
                </a:solidFill>
              </a:rPr>
              <a:t>Cottrell, S 2019, The Study Skills Handbook, Bloomsbury Publishing Plc, London. Available from: ProQuest </a:t>
            </a:r>
            <a:r>
              <a:rPr lang="en-GB" sz="1000" dirty="0" err="1">
                <a:solidFill>
                  <a:srgbClr val="555555"/>
                </a:solidFill>
              </a:rPr>
              <a:t>Ebook</a:t>
            </a:r>
            <a:r>
              <a:rPr lang="en-GB" sz="1000" dirty="0">
                <a:solidFill>
                  <a:srgbClr val="555555"/>
                </a:solidFill>
              </a:rPr>
              <a:t> Central. [8 September 2023].Page 127 image</a:t>
            </a:r>
          </a:p>
          <a:p>
            <a:pPr marL="0" indent="0">
              <a:buNone/>
            </a:pPr>
            <a:r>
              <a:rPr lang="en-GB" sz="1000" dirty="0">
                <a:solidFill>
                  <a:srgbClr val="555555"/>
                </a:solidFill>
              </a:rPr>
              <a:t>Eales-Reynolds, L, Judge, B, McCreery, E, &amp; Jones, P 2013, Critical Thinking Skills for Education Students, SAGE Publications, Limited, London. Available from: ProQuest </a:t>
            </a:r>
            <a:r>
              <a:rPr lang="en-GB" sz="1000" dirty="0" err="1">
                <a:solidFill>
                  <a:srgbClr val="555555"/>
                </a:solidFill>
              </a:rPr>
              <a:t>Ebook</a:t>
            </a:r>
            <a:r>
              <a:rPr lang="en-GB" sz="1000" dirty="0">
                <a:solidFill>
                  <a:srgbClr val="555555"/>
                </a:solidFill>
              </a:rPr>
              <a:t> Central. [16 September 2023].</a:t>
            </a:r>
          </a:p>
          <a:p>
            <a:pPr marL="0" indent="0">
              <a:buNone/>
            </a:pPr>
            <a:r>
              <a:rPr lang="en-GB" sz="1000" dirty="0">
                <a:solidFill>
                  <a:srgbClr val="333333"/>
                </a:solidFill>
              </a:rPr>
              <a:t>Moore, S. (2010) </a:t>
            </a:r>
            <a:r>
              <a:rPr lang="en-GB" sz="1000" i="1" dirty="0">
                <a:solidFill>
                  <a:srgbClr val="333333"/>
                </a:solidFill>
              </a:rPr>
              <a:t>The ultimate study skills handbook [electronic resource] </a:t>
            </a:r>
            <a:r>
              <a:rPr lang="en-GB" sz="1000" dirty="0">
                <a:solidFill>
                  <a:srgbClr val="333333"/>
                </a:solidFill>
              </a:rPr>
              <a:t>. Maidenhead, England :, Open University Press. EDC428. Page 113</a:t>
            </a:r>
          </a:p>
          <a:p>
            <a:pPr marL="0" indent="0">
              <a:buNone/>
            </a:pPr>
            <a:r>
              <a:rPr lang="en-GB" sz="1000" dirty="0">
                <a:solidFill>
                  <a:srgbClr val="333333"/>
                </a:solidFill>
              </a:rPr>
              <a:t>Moore, S. (2010) </a:t>
            </a:r>
            <a:r>
              <a:rPr lang="en-GB" sz="1000" i="1" dirty="0">
                <a:solidFill>
                  <a:srgbClr val="333333"/>
                </a:solidFill>
              </a:rPr>
              <a:t>The ultimate study skills handbook [electronic resource] </a:t>
            </a:r>
            <a:r>
              <a:rPr lang="en-GB" sz="1000" dirty="0">
                <a:solidFill>
                  <a:srgbClr val="333333"/>
                </a:solidFill>
              </a:rPr>
              <a:t>. Maidenhead, England :, Open University Press. EDC428. Page 135</a:t>
            </a:r>
          </a:p>
          <a:p>
            <a:pPr marL="0" indent="0">
              <a:buNone/>
            </a:pPr>
            <a:r>
              <a:rPr lang="en-GB" sz="1000" dirty="0">
                <a:solidFill>
                  <a:srgbClr val="333333"/>
                </a:solidFill>
              </a:rPr>
              <a:t>Moore, S. (2010) </a:t>
            </a:r>
            <a:r>
              <a:rPr lang="en-GB" sz="1000" i="1" dirty="0">
                <a:solidFill>
                  <a:srgbClr val="333333"/>
                </a:solidFill>
              </a:rPr>
              <a:t>The ultimate study skills handbook [electronic resource] </a:t>
            </a:r>
            <a:r>
              <a:rPr lang="en-GB" sz="1000" dirty="0">
                <a:solidFill>
                  <a:srgbClr val="333333"/>
                </a:solidFill>
              </a:rPr>
              <a:t>. Maidenhead, England :, Open University Press. EDC428.Page 138</a:t>
            </a:r>
          </a:p>
          <a:p>
            <a:pPr marL="0" indent="0">
              <a:buNone/>
            </a:pPr>
            <a:r>
              <a:rPr lang="en-GB" sz="1000" dirty="0">
                <a:solidFill>
                  <a:srgbClr val="2F5496"/>
                </a:solidFill>
              </a:rPr>
              <a:t> </a:t>
            </a:r>
            <a:r>
              <a:rPr lang="en-GB" sz="1000" dirty="0" err="1">
                <a:solidFill>
                  <a:srgbClr val="000000"/>
                </a:solidFill>
              </a:rPr>
              <a:t>Spken-Huberty,E</a:t>
            </a:r>
            <a:r>
              <a:rPr lang="en-GB" sz="1000" dirty="0">
                <a:solidFill>
                  <a:srgbClr val="000000"/>
                </a:solidFill>
              </a:rPr>
              <a:t>.(22 July2023) 10 Reasons why Research is important. Available at :</a:t>
            </a:r>
            <a:r>
              <a:rPr lang="en-GB" sz="1000" dirty="0">
                <a:solidFill>
                  <a:srgbClr val="2F5496"/>
                </a:solidFill>
                <a:hlinkClick r:id="rId2">
                  <a:extLst>
                    <a:ext uri="{A12FA001-AC4F-418D-AE19-62706E023703}">
                      <ahyp:hlinkClr xmlns:ahyp="http://schemas.microsoft.com/office/drawing/2018/hyperlinkcolor" val="tx"/>
                    </a:ext>
                  </a:extLst>
                </a:hlinkClick>
              </a:rPr>
              <a:t>      https://openeducationonline.com/magazine/10-reasons-why-research-is-important/?utm_content=cmp-true</a:t>
            </a:r>
            <a:r>
              <a:rPr lang="en-GB" sz="1000" dirty="0">
                <a:solidFill>
                  <a:srgbClr val="2F5496"/>
                </a:solidFill>
              </a:rPr>
              <a:t> </a:t>
            </a:r>
            <a:r>
              <a:rPr lang="en-GB" sz="1000" dirty="0">
                <a:solidFill>
                  <a:srgbClr val="555555"/>
                </a:solidFill>
              </a:rPr>
              <a:t> Accessed: 17 September 2023</a:t>
            </a:r>
            <a:endParaRPr lang="en-GB" sz="1000" dirty="0">
              <a:solidFill>
                <a:srgbClr val="333333"/>
              </a:solidFill>
            </a:endParaRPr>
          </a:p>
          <a:p>
            <a:pPr marL="0" indent="0">
              <a:buNone/>
            </a:pPr>
            <a:r>
              <a:rPr lang="en-GB" sz="1000" dirty="0">
                <a:solidFill>
                  <a:srgbClr val="000000"/>
                </a:solidFill>
              </a:rPr>
              <a:t>The Open University (2023) A quick guide to Harvard Referencing Available at :</a:t>
            </a:r>
            <a:r>
              <a:rPr lang="en-GB" sz="1000" u="sng" dirty="0">
                <a:solidFill>
                  <a:srgbClr val="0070C0"/>
                </a:solidFill>
              </a:rPr>
              <a:t>https://www5.open.ac.uk/library/referencing-and-plagiarism/quick-guide-to-harvard-referencing-cite-them-right   </a:t>
            </a:r>
            <a:r>
              <a:rPr lang="en-GB" sz="1000" dirty="0">
                <a:solidFill>
                  <a:schemeClr val="tx1"/>
                </a:solidFill>
              </a:rPr>
              <a:t>Accessed on 18th September 2023</a:t>
            </a:r>
          </a:p>
          <a:p>
            <a:pPr marL="0" indent="0">
              <a:buNone/>
            </a:pPr>
            <a:r>
              <a:rPr lang="en-GB" sz="1000" dirty="0">
                <a:solidFill>
                  <a:srgbClr val="555555"/>
                </a:solidFill>
              </a:rPr>
              <a:t>Pears, R. (2022) </a:t>
            </a:r>
            <a:r>
              <a:rPr lang="en-GB" sz="1000" i="1" dirty="0">
                <a:solidFill>
                  <a:srgbClr val="555555"/>
                </a:solidFill>
              </a:rPr>
              <a:t>Cite them right : the essential referencing guide </a:t>
            </a:r>
            <a:r>
              <a:rPr lang="en-GB" sz="1000" dirty="0">
                <a:solidFill>
                  <a:srgbClr val="555555"/>
                </a:solidFill>
              </a:rPr>
              <a:t>. 12th edition. New York :, Bloomsbury Academic</a:t>
            </a:r>
          </a:p>
          <a:p>
            <a:pPr marL="0" indent="0">
              <a:buNone/>
            </a:pPr>
            <a:r>
              <a:rPr lang="en-GB" sz="1000" dirty="0" err="1">
                <a:solidFill>
                  <a:srgbClr val="333333"/>
                </a:solidFill>
                <a:ea typeface="+mn-lt"/>
                <a:cs typeface="+mn-lt"/>
              </a:rPr>
              <a:t>Sandeep</a:t>
            </a:r>
            <a:r>
              <a:rPr lang="en-GB" sz="1000" dirty="0" err="1">
                <a:solidFill>
                  <a:srgbClr val="333333"/>
                </a:solidFill>
              </a:rPr>
              <a:t>,K</a:t>
            </a:r>
            <a:r>
              <a:rPr lang="en-GB" sz="1000" dirty="0">
                <a:solidFill>
                  <a:srgbClr val="333333"/>
                </a:solidFill>
              </a:rPr>
              <a:t> (2023</a:t>
            </a:r>
            <a:r>
              <a:rPr lang="en-GB" sz="1000" u="sng" dirty="0">
                <a:solidFill>
                  <a:srgbClr val="333333"/>
                </a:solidFill>
              </a:rPr>
              <a:t>)</a:t>
            </a:r>
            <a:r>
              <a:rPr lang="en-GB" sz="1000" i="1" dirty="0">
                <a:solidFill>
                  <a:srgbClr val="333333"/>
                </a:solidFill>
              </a:rPr>
              <a:t>  </a:t>
            </a:r>
            <a:r>
              <a:rPr lang="en-GB" sz="1000" i="1" dirty="0" err="1">
                <a:solidFill>
                  <a:srgbClr val="333333"/>
                </a:solidFill>
              </a:rPr>
              <a:t>ProofHub</a:t>
            </a:r>
            <a:r>
              <a:rPr lang="en-GB" sz="1000" i="1" dirty="0">
                <a:solidFill>
                  <a:srgbClr val="333333"/>
                </a:solidFill>
              </a:rPr>
              <a:t> </a:t>
            </a:r>
            <a:r>
              <a:rPr lang="en-GB" sz="1000" dirty="0">
                <a:solidFill>
                  <a:srgbClr val="333333"/>
                </a:solidFill>
              </a:rPr>
              <a:t>15 Time Management Tips for working smart not hard </a:t>
            </a:r>
            <a:r>
              <a:rPr lang="en-GB" sz="1000" dirty="0" err="1">
                <a:solidFill>
                  <a:srgbClr val="333333"/>
                </a:solidFill>
              </a:rPr>
              <a:t>Availabe</a:t>
            </a:r>
            <a:r>
              <a:rPr lang="en-GB" sz="1000" dirty="0">
                <a:solidFill>
                  <a:srgbClr val="333333"/>
                </a:solidFill>
              </a:rPr>
              <a:t> at: </a:t>
            </a:r>
            <a:r>
              <a:rPr lang="en-GB" sz="1000" dirty="0">
                <a:solidFill>
                  <a:srgbClr val="6C911D"/>
                </a:solidFill>
              </a:rPr>
              <a:t>www.proofhub.com </a:t>
            </a:r>
            <a:r>
              <a:rPr lang="en-GB" sz="1000" dirty="0">
                <a:solidFill>
                  <a:schemeClr val="tx1"/>
                </a:solidFill>
              </a:rPr>
              <a:t>Accessed on 12September 2023</a:t>
            </a:r>
            <a:endParaRPr lang="en-US" sz="1000" dirty="0">
              <a:solidFill>
                <a:schemeClr val="tx1"/>
              </a:solidFill>
              <a:latin typeface="Calibri"/>
              <a:cs typeface="Calibri"/>
            </a:endParaRPr>
          </a:p>
          <a:p>
            <a:pPr>
              <a:buNone/>
            </a:pPr>
            <a:r>
              <a:rPr lang="en-GB" sz="1000" dirty="0">
                <a:solidFill>
                  <a:schemeClr val="tx1"/>
                </a:solidFill>
                <a:ea typeface="+mn-lt"/>
                <a:cs typeface="+mn-lt"/>
              </a:rPr>
              <a:t>- </a:t>
            </a:r>
            <a:r>
              <a:rPr lang="en-GB" sz="1000" dirty="0" err="1">
                <a:solidFill>
                  <a:schemeClr val="tx1"/>
                </a:solidFill>
                <a:ea typeface="+mn-lt"/>
                <a:cs typeface="+mn-lt"/>
              </a:rPr>
              <a:t>Tenopir</a:t>
            </a:r>
            <a:r>
              <a:rPr lang="en-GB" sz="1000" dirty="0">
                <a:solidFill>
                  <a:schemeClr val="tx1"/>
                </a:solidFill>
                <a:ea typeface="+mn-lt"/>
                <a:cs typeface="+mn-lt"/>
              </a:rPr>
              <a:t>, C., King, D. W., Boyce, P., Grayson, M., Zhang, Y., &amp; Ebuen, M. (2009). Electronic journals and changes in scholarly article seeking and reading patterns. </a:t>
            </a:r>
            <a:r>
              <a:rPr lang="en-GB" sz="1000" dirty="0" err="1">
                <a:solidFill>
                  <a:schemeClr val="tx1"/>
                </a:solidFill>
                <a:ea typeface="+mn-lt"/>
                <a:cs typeface="+mn-lt"/>
              </a:rPr>
              <a:t>Aslib</a:t>
            </a:r>
            <a:r>
              <a:rPr lang="en-GB" sz="1000" dirty="0">
                <a:solidFill>
                  <a:schemeClr val="tx1"/>
                </a:solidFill>
                <a:ea typeface="+mn-lt"/>
                <a:cs typeface="+mn-lt"/>
              </a:rPr>
              <a:t> Proceedings,p5-32.</a:t>
            </a:r>
            <a:endParaRPr lang="en-GB" dirty="0">
              <a:solidFill>
                <a:schemeClr val="tx1"/>
              </a:solidFill>
            </a:endParaRPr>
          </a:p>
          <a:p>
            <a:pPr marL="0" indent="0">
              <a:buNone/>
            </a:pPr>
            <a:endParaRPr lang="en-GB" sz="1000" dirty="0">
              <a:solidFill>
                <a:schemeClr val="tx1"/>
              </a:solidFill>
              <a:latin typeface="Trebuchet MS"/>
              <a:cs typeface="Calibri"/>
            </a:endParaRPr>
          </a:p>
          <a:p>
            <a:endParaRPr lang="en-US" sz="1000" dirty="0">
              <a:solidFill>
                <a:srgbClr val="000000"/>
              </a:solidFill>
              <a:latin typeface="Calibri"/>
              <a:cs typeface="Calibri"/>
            </a:endParaRPr>
          </a:p>
          <a:p>
            <a:endParaRPr lang="en-GB" sz="1000" dirty="0">
              <a:solidFill>
                <a:srgbClr val="555555"/>
              </a:solidFill>
              <a:latin typeface="Trebuchet MS" panose="020B0603020202020204"/>
              <a:cs typeface="Calibri"/>
            </a:endParaRPr>
          </a:p>
          <a:p>
            <a:endParaRPr lang="en-US" sz="1100" dirty="0">
              <a:solidFill>
                <a:srgbClr val="333333"/>
              </a:solidFill>
              <a:latin typeface="Calibri"/>
              <a:cs typeface="Calibri"/>
            </a:endParaRPr>
          </a:p>
          <a:p>
            <a:endParaRPr lang="en-GB" sz="1100" dirty="0">
              <a:solidFill>
                <a:srgbClr val="333333"/>
              </a:solidFill>
            </a:endParaRPr>
          </a:p>
          <a:p>
            <a:endParaRPr lang="en-GB" sz="1100" dirty="0">
              <a:solidFill>
                <a:srgbClr val="333333"/>
              </a:solidFill>
            </a:endParaRPr>
          </a:p>
          <a:p>
            <a:endParaRPr lang="en-GB" sz="1100" dirty="0">
              <a:solidFill>
                <a:srgbClr val="555555"/>
              </a:solidFill>
            </a:endParaRPr>
          </a:p>
          <a:p>
            <a:endParaRPr lang="en-GB" sz="1100" dirty="0">
              <a:solidFill>
                <a:srgbClr val="555555"/>
              </a:solidFill>
            </a:endParaRPr>
          </a:p>
        </p:txBody>
      </p:sp>
    </p:spTree>
    <p:extLst>
      <p:ext uri="{BB962C8B-B14F-4D97-AF65-F5344CB8AC3E}">
        <p14:creationId xmlns:p14="http://schemas.microsoft.com/office/powerpoint/2010/main" val="29527339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Words>
  <Application>Microsoft Office PowerPoint</Application>
  <PresentationFormat>Widescreen</PresentationFormat>
  <Paragraphs>1</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Facet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773</cp:revision>
  <dcterms:created xsi:type="dcterms:W3CDTF">2023-09-06T18:34:48Z</dcterms:created>
  <dcterms:modified xsi:type="dcterms:W3CDTF">2023-09-26T16:00:52Z</dcterms:modified>
</cp:coreProperties>
</file>