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3" r:id="rId5"/>
    <p:sldId id="262" r:id="rId6"/>
    <p:sldId id="259" r:id="rId7"/>
    <p:sldId id="261" r:id="rId8"/>
    <p:sldId id="265" r:id="rId9"/>
    <p:sldId id="260"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B74E97-B4E5-0A61-549B-F578C917232D}" v="1009" dt="2021-06-24T23:16:20.359"/>
    <p1510:client id="{0AFB2E8D-9A58-B0B8-ACAF-A513372BE365}" v="101" dt="2021-06-24T22:21:50.319"/>
    <p1510:client id="{1E76C1AB-5662-578C-3B38-91474B695729}" v="649" dt="2021-06-24T15:20:30.843"/>
    <p1510:client id="{228C5333-0A2E-B062-D6B6-E4215F25CAEF}" v="49" dt="2021-06-24T21:36:17.604"/>
    <p1510:client id="{3CF14A34-873C-F8CC-5263-845ACE70DBA2}" v="52" dt="2021-06-24T22:42:38.993"/>
    <p1510:client id="{3EF5B7D5-9505-45ED-B787-DC466DDB64BF}" v="146" dt="2021-06-24T22:40:43.462"/>
    <p1510:client id="{5251505E-D05B-0E56-C405-EFA1122DAFE9}" v="815" dt="2021-06-25T00:12:41.406"/>
    <p1510:client id="{5A5621CE-1DFA-602D-DD30-C4204A9EAC93}" v="24" dt="2021-06-25T01:17:34.204"/>
    <p1510:client id="{5AAABE15-0537-AC84-5607-CFC897BED4EA}" v="586" dt="2021-06-24T15:48:10.462"/>
    <p1510:client id="{83658687-F414-366F-C50B-F5039B87ABC1}" v="991" dt="2021-06-25T01:15:15.818"/>
    <p1510:client id="{9C135D5D-C972-DF50-CA8C-80C4756D8CD4}" v="1814" dt="2021-06-24T21:31:24.676"/>
    <p1510:client id="{B6A8D511-7C17-D06A-24BB-44F1451F2C32}" v="60" dt="2021-06-24T22:49:51.310"/>
    <p1510:client id="{D0B6103A-F548-0D7D-E70F-67947DB1EBA3}" v="294" dt="2021-06-25T01:31:32.443"/>
    <p1510:client id="{D2C09229-D56D-73E2-24DF-4AF6C8F0C196}" v="796" dt="2021-06-24T23:53:40.557"/>
    <p1510:client id="{DEDB13A3-6D09-05AC-576B-64BE8D1DE8F3}" v="17" dt="2021-06-24T22:34:36.264"/>
    <p1510:client id="{DFDC8CF8-8127-6EFE-2811-AA684075EB83}" v="10" dt="2021-06-24T23:41:33.541"/>
    <p1510:client id="{E368CE67-147D-87F7-AF5B-6D59D03889FC}" v="414" dt="2021-06-25T00:42:02.197"/>
    <p1510:client id="{F65F5FF2-6244-9320-6779-D1DCBB1FE1F7}" v="623" dt="2021-06-24T23:33:38.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Jameela Sadiq (2008739)" userId="S::2008739@student.uwtsd.ac.uk::96e6fc24-9846-4531-8e84-c09d51146ab1" providerId="AD" clId="Web-{CF3D9C90-3D9F-D265-2BF1-5A2B1FD42DD1}"/>
    <pc:docChg chg="modSld">
      <pc:chgData name="Aisha Jameela Sadiq (2008739)" userId="S::2008739@student.uwtsd.ac.uk::96e6fc24-9846-4531-8e84-c09d51146ab1" providerId="AD" clId="Web-{CF3D9C90-3D9F-D265-2BF1-5A2B1FD42DD1}" dt="2021-06-22T12:47:41.407" v="9" actId="14100"/>
      <pc:docMkLst>
        <pc:docMk/>
      </pc:docMkLst>
      <pc:sldChg chg="addSp delSp modSp">
        <pc:chgData name="Aisha Jameela Sadiq (2008739)" userId="S::2008739@student.uwtsd.ac.uk::96e6fc24-9846-4531-8e84-c09d51146ab1" providerId="AD" clId="Web-{CF3D9C90-3D9F-D265-2BF1-5A2B1FD42DD1}" dt="2021-06-22T12:47:41.407" v="9" actId="14100"/>
        <pc:sldMkLst>
          <pc:docMk/>
          <pc:sldMk cId="109857222" sldId="256"/>
        </pc:sldMkLst>
        <pc:spChg chg="mod">
          <ac:chgData name="Aisha Jameela Sadiq (2008739)" userId="S::2008739@student.uwtsd.ac.uk::96e6fc24-9846-4531-8e84-c09d51146ab1" providerId="AD" clId="Web-{CF3D9C90-3D9F-D265-2BF1-5A2B1FD42DD1}" dt="2021-06-22T12:47:41.407" v="9" actId="14100"/>
          <ac:spMkLst>
            <pc:docMk/>
            <pc:sldMk cId="109857222" sldId="256"/>
            <ac:spMk id="3" creationId="{D5C02D96-69B7-472D-A461-1ABD6E1C3552}"/>
          </ac:spMkLst>
        </pc:spChg>
        <pc:spChg chg="mod">
          <ac:chgData name="Aisha Jameela Sadiq (2008739)" userId="S::2008739@student.uwtsd.ac.uk::96e6fc24-9846-4531-8e84-c09d51146ab1" providerId="AD" clId="Web-{CF3D9C90-3D9F-D265-2BF1-5A2B1FD42DD1}" dt="2021-06-22T12:46:29.826" v="5" actId="14100"/>
          <ac:spMkLst>
            <pc:docMk/>
            <pc:sldMk cId="109857222" sldId="256"/>
            <ac:spMk id="5" creationId="{EDDB1A9D-C150-4BED-A342-675A8D9E0885}"/>
          </ac:spMkLst>
        </pc:spChg>
        <pc:spChg chg="add del">
          <ac:chgData name="Aisha Jameela Sadiq (2008739)" userId="S::2008739@student.uwtsd.ac.uk::96e6fc24-9846-4531-8e84-c09d51146ab1" providerId="AD" clId="Web-{CF3D9C90-3D9F-D265-2BF1-5A2B1FD42DD1}" dt="2021-06-22T12:46:21.311" v="4"/>
          <ac:spMkLst>
            <pc:docMk/>
            <pc:sldMk cId="109857222" sldId="256"/>
            <ac:spMk id="13" creationId="{EC2F9722-89CD-460A-A803-36C57E290C3E}"/>
          </ac:spMkLst>
        </pc:spChg>
        <pc:spChg chg="add del">
          <ac:chgData name="Aisha Jameela Sadiq (2008739)" userId="S::2008739@student.uwtsd.ac.uk::96e6fc24-9846-4531-8e84-c09d51146ab1" providerId="AD" clId="Web-{CF3D9C90-3D9F-D265-2BF1-5A2B1FD42DD1}" dt="2021-06-22T12:47:16.484" v="7"/>
          <ac:spMkLst>
            <pc:docMk/>
            <pc:sldMk cId="109857222" sldId="256"/>
            <ac:spMk id="15" creationId="{1D94414E-DC5F-4BE3-98D8-96C69B113230}"/>
          </ac:spMkLst>
        </pc:spChg>
        <pc:graphicFrameChg chg="add del mod modGraphic">
          <ac:chgData name="Aisha Jameela Sadiq (2008739)" userId="S::2008739@student.uwtsd.ac.uk::96e6fc24-9846-4531-8e84-c09d51146ab1" providerId="AD" clId="Web-{CF3D9C90-3D9F-D265-2BF1-5A2B1FD42DD1}" dt="2021-06-22T12:45:51.169" v="2"/>
          <ac:graphicFrameMkLst>
            <pc:docMk/>
            <pc:sldMk cId="109857222" sldId="256"/>
            <ac:graphicFrameMk id="7" creationId="{6C2C72AA-1472-4436-9071-124A50743D0E}"/>
          </ac:graphicFrameMkLst>
        </pc:graphicFrameChg>
      </pc:sldChg>
    </pc:docChg>
  </pc:docChgLst>
  <pc:docChgLst>
    <pc:chgData name="Aisha Jameela Sadiq (2008739)" userId="S::2008739@student.uwtsd.ac.uk::96e6fc24-9846-4531-8e84-c09d51146ab1" providerId="AD" clId="Web-{0AFB2E8D-9A58-B0B8-ACAF-A513372BE365}"/>
    <pc:docChg chg="modSld">
      <pc:chgData name="Aisha Jameela Sadiq (2008739)" userId="S::2008739@student.uwtsd.ac.uk::96e6fc24-9846-4531-8e84-c09d51146ab1" providerId="AD" clId="Web-{0AFB2E8D-9A58-B0B8-ACAF-A513372BE365}" dt="2021-06-24T22:21:50.319" v="75" actId="20577"/>
      <pc:docMkLst>
        <pc:docMk/>
      </pc:docMkLst>
      <pc:sldChg chg="addSp modSp">
        <pc:chgData name="Aisha Jameela Sadiq (2008739)" userId="S::2008739@student.uwtsd.ac.uk::96e6fc24-9846-4531-8e84-c09d51146ab1" providerId="AD" clId="Web-{0AFB2E8D-9A58-B0B8-ACAF-A513372BE365}" dt="2021-06-24T22:21:50.319" v="75" actId="20577"/>
        <pc:sldMkLst>
          <pc:docMk/>
          <pc:sldMk cId="109857222" sldId="256"/>
        </pc:sldMkLst>
        <pc:spChg chg="mod">
          <ac:chgData name="Aisha Jameela Sadiq (2008739)" userId="S::2008739@student.uwtsd.ac.uk::96e6fc24-9846-4531-8e84-c09d51146ab1" providerId="AD" clId="Web-{0AFB2E8D-9A58-B0B8-ACAF-A513372BE365}" dt="2021-06-24T22:19:36.811" v="62" actId="20577"/>
          <ac:spMkLst>
            <pc:docMk/>
            <pc:sldMk cId="109857222" sldId="256"/>
            <ac:spMk id="2" creationId="{F0F4B578-E27A-4E61-B7E8-D9981CCB8FBA}"/>
          </ac:spMkLst>
        </pc:spChg>
        <pc:spChg chg="mod">
          <ac:chgData name="Aisha Jameela Sadiq (2008739)" userId="S::2008739@student.uwtsd.ac.uk::96e6fc24-9846-4531-8e84-c09d51146ab1" providerId="AD" clId="Web-{0AFB2E8D-9A58-B0B8-ACAF-A513372BE365}" dt="2021-06-24T22:20:48.737" v="68" actId="20577"/>
          <ac:spMkLst>
            <pc:docMk/>
            <pc:sldMk cId="109857222" sldId="256"/>
            <ac:spMk id="3" creationId="{D5C02D96-69B7-472D-A461-1ABD6E1C3552}"/>
          </ac:spMkLst>
        </pc:spChg>
        <pc:spChg chg="mod">
          <ac:chgData name="Aisha Jameela Sadiq (2008739)" userId="S::2008739@student.uwtsd.ac.uk::96e6fc24-9846-4531-8e84-c09d51146ab1" providerId="AD" clId="Web-{0AFB2E8D-9A58-B0B8-ACAF-A513372BE365}" dt="2021-06-24T22:21:11.332" v="70" actId="20577"/>
          <ac:spMkLst>
            <pc:docMk/>
            <pc:sldMk cId="109857222" sldId="256"/>
            <ac:spMk id="4" creationId="{AB7BBC39-8BEB-4064-AA5B-820AF4E51C32}"/>
          </ac:spMkLst>
        </pc:spChg>
        <pc:spChg chg="mod">
          <ac:chgData name="Aisha Jameela Sadiq (2008739)" userId="S::2008739@student.uwtsd.ac.uk::96e6fc24-9846-4531-8e84-c09d51146ab1" providerId="AD" clId="Web-{0AFB2E8D-9A58-B0B8-ACAF-A513372BE365}" dt="2021-06-24T21:48:27.049" v="28" actId="1076"/>
          <ac:spMkLst>
            <pc:docMk/>
            <pc:sldMk cId="109857222" sldId="256"/>
            <ac:spMk id="5" creationId="{EDDB1A9D-C150-4BED-A342-675A8D9E0885}"/>
          </ac:spMkLst>
        </pc:spChg>
        <pc:spChg chg="mod">
          <ac:chgData name="Aisha Jameela Sadiq (2008739)" userId="S::2008739@student.uwtsd.ac.uk::96e6fc24-9846-4531-8e84-c09d51146ab1" providerId="AD" clId="Web-{0AFB2E8D-9A58-B0B8-ACAF-A513372BE365}" dt="2021-06-24T22:20:15.344" v="64" actId="20577"/>
          <ac:spMkLst>
            <pc:docMk/>
            <pc:sldMk cId="109857222" sldId="256"/>
            <ac:spMk id="6" creationId="{A4421D3E-89AA-4A1D-AFDF-11FD2B986437}"/>
          </ac:spMkLst>
        </pc:spChg>
        <pc:spChg chg="add mod">
          <ac:chgData name="Aisha Jameela Sadiq (2008739)" userId="S::2008739@student.uwtsd.ac.uk::96e6fc24-9846-4531-8e84-c09d51146ab1" providerId="AD" clId="Web-{0AFB2E8D-9A58-B0B8-ACAF-A513372BE365}" dt="2021-06-24T22:21:50.319" v="75" actId="20577"/>
          <ac:spMkLst>
            <pc:docMk/>
            <pc:sldMk cId="109857222" sldId="256"/>
            <ac:spMk id="7" creationId="{7A749E40-969F-4434-B5B4-0F3A6730372A}"/>
          </ac:spMkLst>
        </pc:spChg>
        <pc:spChg chg="mod">
          <ac:chgData name="Aisha Jameela Sadiq (2008739)" userId="S::2008739@student.uwtsd.ac.uk::96e6fc24-9846-4531-8e84-c09d51146ab1" providerId="AD" clId="Web-{0AFB2E8D-9A58-B0B8-ACAF-A513372BE365}" dt="2021-06-24T22:19:19.106" v="60" actId="20577"/>
          <ac:spMkLst>
            <pc:docMk/>
            <pc:sldMk cId="109857222" sldId="256"/>
            <ac:spMk id="14" creationId="{DB670023-59DE-4996-A933-59115A78919F}"/>
          </ac:spMkLst>
        </pc:spChg>
      </pc:sldChg>
    </pc:docChg>
  </pc:docChgLst>
  <pc:docChgLst>
    <pc:chgData name="Aisha Jameela Sadiq (2008739)" userId="S::2008739@student.uwtsd.ac.uk::96e6fc24-9846-4531-8e84-c09d51146ab1" providerId="AD" clId="Web-{0EBC6A83-3D30-4D20-A3B2-248BDDCA6F5E}"/>
    <pc:docChg chg="addSld modSld">
      <pc:chgData name="Aisha Jameela Sadiq (2008739)" userId="S::2008739@student.uwtsd.ac.uk::96e6fc24-9846-4531-8e84-c09d51146ab1" providerId="AD" clId="Web-{0EBC6A83-3D30-4D20-A3B2-248BDDCA6F5E}" dt="2021-06-23T19:07:24.047" v="184" actId="20577"/>
      <pc:docMkLst>
        <pc:docMk/>
      </pc:docMkLst>
      <pc:sldChg chg="modSp">
        <pc:chgData name="Aisha Jameela Sadiq (2008739)" userId="S::2008739@student.uwtsd.ac.uk::96e6fc24-9846-4531-8e84-c09d51146ab1" providerId="AD" clId="Web-{0EBC6A83-3D30-4D20-A3B2-248BDDCA6F5E}" dt="2021-06-23T16:56:03.551" v="10" actId="20577"/>
        <pc:sldMkLst>
          <pc:docMk/>
          <pc:sldMk cId="109857222" sldId="256"/>
        </pc:sldMkLst>
        <pc:spChg chg="mod">
          <ac:chgData name="Aisha Jameela Sadiq (2008739)" userId="S::2008739@student.uwtsd.ac.uk::96e6fc24-9846-4531-8e84-c09d51146ab1" providerId="AD" clId="Web-{0EBC6A83-3D30-4D20-A3B2-248BDDCA6F5E}" dt="2021-06-23T16:33:26.571" v="8" actId="20577"/>
          <ac:spMkLst>
            <pc:docMk/>
            <pc:sldMk cId="109857222" sldId="256"/>
            <ac:spMk id="2" creationId="{F0F4B578-E27A-4E61-B7E8-D9981CCB8FBA}"/>
          </ac:spMkLst>
        </pc:spChg>
        <pc:spChg chg="mod">
          <ac:chgData name="Aisha Jameela Sadiq (2008739)" userId="S::2008739@student.uwtsd.ac.uk::96e6fc24-9846-4531-8e84-c09d51146ab1" providerId="AD" clId="Web-{0EBC6A83-3D30-4D20-A3B2-248BDDCA6F5E}" dt="2021-06-23T16:56:03.551" v="10" actId="20577"/>
          <ac:spMkLst>
            <pc:docMk/>
            <pc:sldMk cId="109857222" sldId="256"/>
            <ac:spMk id="3" creationId="{D5C02D96-69B7-472D-A461-1ABD6E1C3552}"/>
          </ac:spMkLst>
        </pc:spChg>
      </pc:sldChg>
      <pc:sldChg chg="modSp">
        <pc:chgData name="Aisha Jameela Sadiq (2008739)" userId="S::2008739@student.uwtsd.ac.uk::96e6fc24-9846-4531-8e84-c09d51146ab1" providerId="AD" clId="Web-{0EBC6A83-3D30-4D20-A3B2-248BDDCA6F5E}" dt="2021-06-23T18:48:50.318" v="136" actId="20577"/>
        <pc:sldMkLst>
          <pc:docMk/>
          <pc:sldMk cId="1946346005" sldId="258"/>
        </pc:sldMkLst>
        <pc:spChg chg="mod">
          <ac:chgData name="Aisha Jameela Sadiq (2008739)" userId="S::2008739@student.uwtsd.ac.uk::96e6fc24-9846-4531-8e84-c09d51146ab1" providerId="AD" clId="Web-{0EBC6A83-3D30-4D20-A3B2-248BDDCA6F5E}" dt="2021-06-23T18:48:50.318" v="136" actId="20577"/>
          <ac:spMkLst>
            <pc:docMk/>
            <pc:sldMk cId="1946346005" sldId="258"/>
            <ac:spMk id="3" creationId="{86EFBD16-E5A1-4FFC-9CF1-51BA4ECA4AFC}"/>
          </ac:spMkLst>
        </pc:spChg>
      </pc:sldChg>
      <pc:sldChg chg="addSp modSp new">
        <pc:chgData name="Aisha Jameela Sadiq (2008739)" userId="S::2008739@student.uwtsd.ac.uk::96e6fc24-9846-4531-8e84-c09d51146ab1" providerId="AD" clId="Web-{0EBC6A83-3D30-4D20-A3B2-248BDDCA6F5E}" dt="2021-06-23T19:07:24.047" v="184" actId="20577"/>
        <pc:sldMkLst>
          <pc:docMk/>
          <pc:sldMk cId="990014901" sldId="260"/>
        </pc:sldMkLst>
        <pc:spChg chg="add mod">
          <ac:chgData name="Aisha Jameela Sadiq (2008739)" userId="S::2008739@student.uwtsd.ac.uk::96e6fc24-9846-4531-8e84-c09d51146ab1" providerId="AD" clId="Web-{0EBC6A83-3D30-4D20-A3B2-248BDDCA6F5E}" dt="2021-06-23T19:07:24.047" v="184" actId="20577"/>
          <ac:spMkLst>
            <pc:docMk/>
            <pc:sldMk cId="990014901" sldId="260"/>
            <ac:spMk id="2" creationId="{E8EF1F30-8293-48F5-A954-22EB03ABF7D0}"/>
          </ac:spMkLst>
        </pc:spChg>
      </pc:sldChg>
    </pc:docChg>
  </pc:docChgLst>
  <pc:docChgLst>
    <pc:chgData name="Aisha Jameela Sadiq (2008739)" userId="S::2008739@student.uwtsd.ac.uk::96e6fc24-9846-4531-8e84-c09d51146ab1" providerId="AD" clId="Web-{DFDC8CF8-8127-6EFE-2811-AA684075EB83}"/>
    <pc:docChg chg="modSld">
      <pc:chgData name="Aisha Jameela Sadiq (2008739)" userId="S::2008739@student.uwtsd.ac.uk::96e6fc24-9846-4531-8e84-c09d51146ab1" providerId="AD" clId="Web-{DFDC8CF8-8127-6EFE-2811-AA684075EB83}" dt="2021-06-24T23:41:33.541" v="4" actId="20577"/>
      <pc:docMkLst>
        <pc:docMk/>
      </pc:docMkLst>
      <pc:sldChg chg="modSp">
        <pc:chgData name="Aisha Jameela Sadiq (2008739)" userId="S::2008739@student.uwtsd.ac.uk::96e6fc24-9846-4531-8e84-c09d51146ab1" providerId="AD" clId="Web-{DFDC8CF8-8127-6EFE-2811-AA684075EB83}" dt="2021-06-24T23:41:33.541" v="4" actId="20577"/>
        <pc:sldMkLst>
          <pc:docMk/>
          <pc:sldMk cId="109857222" sldId="256"/>
        </pc:sldMkLst>
        <pc:spChg chg="mod">
          <ac:chgData name="Aisha Jameela Sadiq (2008739)" userId="S::2008739@student.uwtsd.ac.uk::96e6fc24-9846-4531-8e84-c09d51146ab1" providerId="AD" clId="Web-{DFDC8CF8-8127-6EFE-2811-AA684075EB83}" dt="2021-06-24T23:41:33.541" v="4" actId="20577"/>
          <ac:spMkLst>
            <pc:docMk/>
            <pc:sldMk cId="109857222" sldId="256"/>
            <ac:spMk id="7" creationId="{7A749E40-969F-4434-B5B4-0F3A6730372A}"/>
          </ac:spMkLst>
        </pc:spChg>
      </pc:sldChg>
    </pc:docChg>
  </pc:docChgLst>
  <pc:docChgLst>
    <pc:chgData name="Aisha Jameela Sadiq (2008739)" userId="96e6fc24-9846-4531-8e84-c09d51146ab1" providerId="ADAL" clId="{3EF5B7D5-9505-45ED-B787-DC466DDB64BF}"/>
    <pc:docChg chg="undo custSel modSld">
      <pc:chgData name="Aisha Jameela Sadiq (2008739)" userId="96e6fc24-9846-4531-8e84-c09d51146ab1" providerId="ADAL" clId="{3EF5B7D5-9505-45ED-B787-DC466DDB64BF}" dt="2021-06-24T22:40:43.462" v="924" actId="767"/>
      <pc:docMkLst>
        <pc:docMk/>
      </pc:docMkLst>
      <pc:sldChg chg="addSp delSp modSp mod">
        <pc:chgData name="Aisha Jameela Sadiq (2008739)" userId="96e6fc24-9846-4531-8e84-c09d51146ab1" providerId="ADAL" clId="{3EF5B7D5-9505-45ED-B787-DC466DDB64BF}" dt="2021-06-24T22:40:43.462" v="924" actId="767"/>
        <pc:sldMkLst>
          <pc:docMk/>
          <pc:sldMk cId="109857222" sldId="256"/>
        </pc:sldMkLst>
        <pc:spChg chg="mod">
          <ac:chgData name="Aisha Jameela Sadiq (2008739)" userId="96e6fc24-9846-4531-8e84-c09d51146ab1" providerId="ADAL" clId="{3EF5B7D5-9505-45ED-B787-DC466DDB64BF}" dt="2021-06-22T12:18:39.261" v="784" actId="1076"/>
          <ac:spMkLst>
            <pc:docMk/>
            <pc:sldMk cId="109857222" sldId="256"/>
            <ac:spMk id="3" creationId="{D5C02D96-69B7-472D-A461-1ABD6E1C3552}"/>
          </ac:spMkLst>
        </pc:spChg>
        <pc:spChg chg="mod">
          <ac:chgData name="Aisha Jameela Sadiq (2008739)" userId="96e6fc24-9846-4531-8e84-c09d51146ab1" providerId="ADAL" clId="{3EF5B7D5-9505-45ED-B787-DC466DDB64BF}" dt="2021-06-22T12:18:46.265" v="785" actId="14100"/>
          <ac:spMkLst>
            <pc:docMk/>
            <pc:sldMk cId="109857222" sldId="256"/>
            <ac:spMk id="4" creationId="{AB7BBC39-8BEB-4064-AA5B-820AF4E51C32}"/>
          </ac:spMkLst>
        </pc:spChg>
        <pc:spChg chg="mod">
          <ac:chgData name="Aisha Jameela Sadiq (2008739)" userId="96e6fc24-9846-4531-8e84-c09d51146ab1" providerId="ADAL" clId="{3EF5B7D5-9505-45ED-B787-DC466DDB64BF}" dt="2021-06-22T12:19:30.887" v="788" actId="14100"/>
          <ac:spMkLst>
            <pc:docMk/>
            <pc:sldMk cId="109857222" sldId="256"/>
            <ac:spMk id="5" creationId="{EDDB1A9D-C150-4BED-A342-675A8D9E0885}"/>
          </ac:spMkLst>
        </pc:spChg>
        <pc:spChg chg="add del mod">
          <ac:chgData name="Aisha Jameela Sadiq (2008739)" userId="96e6fc24-9846-4531-8e84-c09d51146ab1" providerId="ADAL" clId="{3EF5B7D5-9505-45ED-B787-DC466DDB64BF}" dt="2021-06-22T12:22:48.164" v="793"/>
          <ac:spMkLst>
            <pc:docMk/>
            <pc:sldMk cId="109857222" sldId="256"/>
            <ac:spMk id="7" creationId="{19C3FF39-BBAB-4738-BFF8-27B521439681}"/>
          </ac:spMkLst>
        </pc:spChg>
        <pc:spChg chg="add del">
          <ac:chgData name="Aisha Jameela Sadiq (2008739)" userId="96e6fc24-9846-4531-8e84-c09d51146ab1" providerId="ADAL" clId="{3EF5B7D5-9505-45ED-B787-DC466DDB64BF}" dt="2021-06-23T08:46:07.036" v="795" actId="11529"/>
          <ac:spMkLst>
            <pc:docMk/>
            <pc:sldMk cId="109857222" sldId="256"/>
            <ac:spMk id="7" creationId="{508B787F-C130-4C89-85E3-9A32530078E3}"/>
          </ac:spMkLst>
        </pc:spChg>
        <pc:spChg chg="mod">
          <ac:chgData name="Aisha Jameela Sadiq (2008739)" userId="96e6fc24-9846-4531-8e84-c09d51146ab1" providerId="ADAL" clId="{3EF5B7D5-9505-45ED-B787-DC466DDB64BF}" dt="2021-06-24T22:40:22.448" v="923" actId="20577"/>
          <ac:spMkLst>
            <pc:docMk/>
            <pc:sldMk cId="109857222" sldId="256"/>
            <ac:spMk id="7" creationId="{7A749E40-969F-4434-B5B4-0F3A6730372A}"/>
          </ac:spMkLst>
        </pc:spChg>
        <pc:spChg chg="add mod">
          <ac:chgData name="Aisha Jameela Sadiq (2008739)" userId="96e6fc24-9846-4531-8e84-c09d51146ab1" providerId="ADAL" clId="{3EF5B7D5-9505-45ED-B787-DC466DDB64BF}" dt="2021-06-22T12:20:35.443" v="791" actId="767"/>
          <ac:spMkLst>
            <pc:docMk/>
            <pc:sldMk cId="109857222" sldId="256"/>
            <ac:spMk id="8" creationId="{697577C5-DBCA-4FE5-8C0B-2B5335D29FF1}"/>
          </ac:spMkLst>
        </pc:spChg>
        <pc:spChg chg="add mod">
          <ac:chgData name="Aisha Jameela Sadiq (2008739)" userId="96e6fc24-9846-4531-8e84-c09d51146ab1" providerId="ADAL" clId="{3EF5B7D5-9505-45ED-B787-DC466DDB64BF}" dt="2021-06-24T22:40:43.462" v="924" actId="767"/>
          <ac:spMkLst>
            <pc:docMk/>
            <pc:sldMk cId="109857222" sldId="256"/>
            <ac:spMk id="8" creationId="{BA76A6AF-CB7B-484E-8458-E58549321312}"/>
          </ac:spMkLst>
        </pc:spChg>
        <pc:spChg chg="mod">
          <ac:chgData name="Aisha Jameela Sadiq (2008739)" userId="96e6fc24-9846-4531-8e84-c09d51146ab1" providerId="ADAL" clId="{3EF5B7D5-9505-45ED-B787-DC466DDB64BF}" dt="2021-06-22T12:19:41.751" v="789" actId="14100"/>
          <ac:spMkLst>
            <pc:docMk/>
            <pc:sldMk cId="109857222" sldId="256"/>
            <ac:spMk id="14" creationId="{DB670023-59DE-4996-A933-59115A78919F}"/>
          </ac:spMkLst>
        </pc:spChg>
      </pc:sldChg>
    </pc:docChg>
  </pc:docChgLst>
  <pc:docChgLst>
    <pc:chgData name="Aisha Jameela Sadiq (2008739)" userId="S::2008739@student.uwtsd.ac.uk::96e6fc24-9846-4531-8e84-c09d51146ab1" providerId="AD" clId="Web-{DEDB13A3-6D09-05AC-576B-64BE8D1DE8F3}"/>
    <pc:docChg chg="modSld">
      <pc:chgData name="Aisha Jameela Sadiq (2008739)" userId="S::2008739@student.uwtsd.ac.uk::96e6fc24-9846-4531-8e84-c09d51146ab1" providerId="AD" clId="Web-{DEDB13A3-6D09-05AC-576B-64BE8D1DE8F3}" dt="2021-06-24T22:34:36.264" v="10" actId="20577"/>
      <pc:docMkLst>
        <pc:docMk/>
      </pc:docMkLst>
      <pc:sldChg chg="modSp">
        <pc:chgData name="Aisha Jameela Sadiq (2008739)" userId="S::2008739@student.uwtsd.ac.uk::96e6fc24-9846-4531-8e84-c09d51146ab1" providerId="AD" clId="Web-{DEDB13A3-6D09-05AC-576B-64BE8D1DE8F3}" dt="2021-06-24T22:34:36.264" v="10" actId="20577"/>
        <pc:sldMkLst>
          <pc:docMk/>
          <pc:sldMk cId="109857222" sldId="256"/>
        </pc:sldMkLst>
        <pc:spChg chg="mod">
          <ac:chgData name="Aisha Jameela Sadiq (2008739)" userId="S::2008739@student.uwtsd.ac.uk::96e6fc24-9846-4531-8e84-c09d51146ab1" providerId="AD" clId="Web-{DEDB13A3-6D09-05AC-576B-64BE8D1DE8F3}" dt="2021-06-24T22:34:36.264" v="10" actId="20577"/>
          <ac:spMkLst>
            <pc:docMk/>
            <pc:sldMk cId="109857222" sldId="256"/>
            <ac:spMk id="7" creationId="{7A749E40-969F-4434-B5B4-0F3A6730372A}"/>
          </ac:spMkLst>
        </pc:spChg>
      </pc:sldChg>
    </pc:docChg>
  </pc:docChgLst>
  <pc:docChgLst>
    <pc:chgData name="Aisha Jameela Sadiq (2008739)" userId="S::2008739@student.uwtsd.ac.uk::96e6fc24-9846-4531-8e84-c09d51146ab1" providerId="AD" clId="Web-{B0B368DF-3B27-0884-9C0B-30D904001711}"/>
    <pc:docChg chg="modSld">
      <pc:chgData name="Aisha Jameela Sadiq (2008739)" userId="S::2008739@student.uwtsd.ac.uk::96e6fc24-9846-4531-8e84-c09d51146ab1" providerId="AD" clId="Web-{B0B368DF-3B27-0884-9C0B-30D904001711}" dt="2021-06-21T13:30:28.100" v="274"/>
      <pc:docMkLst>
        <pc:docMk/>
      </pc:docMkLst>
      <pc:sldChg chg="addSp modSp">
        <pc:chgData name="Aisha Jameela Sadiq (2008739)" userId="S::2008739@student.uwtsd.ac.uk::96e6fc24-9846-4531-8e84-c09d51146ab1" providerId="AD" clId="Web-{B0B368DF-3B27-0884-9C0B-30D904001711}" dt="2021-06-21T13:16:58.424" v="44" actId="14100"/>
        <pc:sldMkLst>
          <pc:docMk/>
          <pc:sldMk cId="109857222" sldId="256"/>
        </pc:sldMkLst>
        <pc:spChg chg="add mod">
          <ac:chgData name="Aisha Jameela Sadiq (2008739)" userId="S::2008739@student.uwtsd.ac.uk::96e6fc24-9846-4531-8e84-c09d51146ab1" providerId="AD" clId="Web-{B0B368DF-3B27-0884-9C0B-30D904001711}" dt="2021-06-21T13:16:58.424" v="44" actId="14100"/>
          <ac:spMkLst>
            <pc:docMk/>
            <pc:sldMk cId="109857222" sldId="256"/>
            <ac:spMk id="4" creationId="{AB7BBC39-8BEB-4064-AA5B-820AF4E51C32}"/>
          </ac:spMkLst>
        </pc:spChg>
      </pc:sldChg>
      <pc:sldChg chg="addSp delSp modSp">
        <pc:chgData name="Aisha Jameela Sadiq (2008739)" userId="S::2008739@student.uwtsd.ac.uk::96e6fc24-9846-4531-8e84-c09d51146ab1" providerId="AD" clId="Web-{B0B368DF-3B27-0884-9C0B-30D904001711}" dt="2021-06-21T13:30:28.100" v="274"/>
        <pc:sldMkLst>
          <pc:docMk/>
          <pc:sldMk cId="3372056302" sldId="257"/>
        </pc:sldMkLst>
        <pc:spChg chg="mod">
          <ac:chgData name="Aisha Jameela Sadiq (2008739)" userId="S::2008739@student.uwtsd.ac.uk::96e6fc24-9846-4531-8e84-c09d51146ab1" providerId="AD" clId="Web-{B0B368DF-3B27-0884-9C0B-30D904001711}" dt="2021-06-21T13:30:28.100" v="274"/>
          <ac:spMkLst>
            <pc:docMk/>
            <pc:sldMk cId="3372056302" sldId="257"/>
            <ac:spMk id="2" creationId="{CD15AA24-D75F-4F7A-9ACF-DE6DDACAD068}"/>
          </ac:spMkLst>
        </pc:spChg>
        <pc:spChg chg="mod">
          <ac:chgData name="Aisha Jameela Sadiq (2008739)" userId="S::2008739@student.uwtsd.ac.uk::96e6fc24-9846-4531-8e84-c09d51146ab1" providerId="AD" clId="Web-{B0B368DF-3B27-0884-9C0B-30D904001711}" dt="2021-06-21T13:30:28.100" v="274"/>
          <ac:spMkLst>
            <pc:docMk/>
            <pc:sldMk cId="3372056302" sldId="257"/>
            <ac:spMk id="3" creationId="{DC0EA573-F3EE-4EA4-9BAD-FDBECDEDFA48}"/>
          </ac:spMkLst>
        </pc:spChg>
        <pc:spChg chg="del">
          <ac:chgData name="Aisha Jameela Sadiq (2008739)" userId="S::2008739@student.uwtsd.ac.uk::96e6fc24-9846-4531-8e84-c09d51146ab1" providerId="AD" clId="Web-{B0B368DF-3B27-0884-9C0B-30D904001711}" dt="2021-06-21T13:10:47.541" v="9"/>
          <ac:spMkLst>
            <pc:docMk/>
            <pc:sldMk cId="3372056302" sldId="257"/>
            <ac:spMk id="24" creationId="{2B566528-1B12-4246-9431-5C2D7D081168}"/>
          </ac:spMkLst>
        </pc:spChg>
        <pc:spChg chg="del">
          <ac:chgData name="Aisha Jameela Sadiq (2008739)" userId="S::2008739@student.uwtsd.ac.uk::96e6fc24-9846-4531-8e84-c09d51146ab1" providerId="AD" clId="Web-{B0B368DF-3B27-0884-9C0B-30D904001711}" dt="2021-06-21T13:10:47.541" v="9"/>
          <ac:spMkLst>
            <pc:docMk/>
            <pc:sldMk cId="3372056302" sldId="257"/>
            <ac:spMk id="26" creationId="{2E80C965-DB6D-4F81-9E9E-B027384D0BD6}"/>
          </ac:spMkLst>
        </pc:spChg>
        <pc:spChg chg="del">
          <ac:chgData name="Aisha Jameela Sadiq (2008739)" userId="S::2008739@student.uwtsd.ac.uk::96e6fc24-9846-4531-8e84-c09d51146ab1" providerId="AD" clId="Web-{B0B368DF-3B27-0884-9C0B-30D904001711}" dt="2021-06-21T13:10:47.541" v="9"/>
          <ac:spMkLst>
            <pc:docMk/>
            <pc:sldMk cId="3372056302" sldId="257"/>
            <ac:spMk id="28" creationId="{A580F890-B085-4E95-96AA-55AEBEC5CE6E}"/>
          </ac:spMkLst>
        </pc:spChg>
        <pc:spChg chg="del">
          <ac:chgData name="Aisha Jameela Sadiq (2008739)" userId="S::2008739@student.uwtsd.ac.uk::96e6fc24-9846-4531-8e84-c09d51146ab1" providerId="AD" clId="Web-{B0B368DF-3B27-0884-9C0B-30D904001711}" dt="2021-06-21T13:10:47.541" v="9"/>
          <ac:spMkLst>
            <pc:docMk/>
            <pc:sldMk cId="3372056302" sldId="257"/>
            <ac:spMk id="33" creationId="{D3F51FEB-38FB-4F6C-9F7B-2F2AFAB65463}"/>
          </ac:spMkLst>
        </pc:spChg>
        <pc:spChg chg="del">
          <ac:chgData name="Aisha Jameela Sadiq (2008739)" userId="S::2008739@student.uwtsd.ac.uk::96e6fc24-9846-4531-8e84-c09d51146ab1" providerId="AD" clId="Web-{B0B368DF-3B27-0884-9C0B-30D904001711}" dt="2021-06-21T13:10:47.541" v="9"/>
          <ac:spMkLst>
            <pc:docMk/>
            <pc:sldMk cId="3372056302" sldId="257"/>
            <ac:spMk id="35" creationId="{1E547BA6-BAE0-43BB-A7CA-60F69CE252F0}"/>
          </ac:spMkLst>
        </pc:spChg>
        <pc:spChg chg="add del">
          <ac:chgData name="Aisha Jameela Sadiq (2008739)" userId="S::2008739@student.uwtsd.ac.uk::96e6fc24-9846-4531-8e84-c09d51146ab1" providerId="AD" clId="Web-{B0B368DF-3B27-0884-9C0B-30D904001711}" dt="2021-06-21T13:11:31.964" v="12"/>
          <ac:spMkLst>
            <pc:docMk/>
            <pc:sldMk cId="3372056302" sldId="257"/>
            <ac:spMk id="40" creationId="{827B839B-9ADE-406B-8590-F1CAEDED45A1}"/>
          </ac:spMkLst>
        </pc:spChg>
        <pc:spChg chg="add del">
          <ac:chgData name="Aisha Jameela Sadiq (2008739)" userId="S::2008739@student.uwtsd.ac.uk::96e6fc24-9846-4531-8e84-c09d51146ab1" providerId="AD" clId="Web-{B0B368DF-3B27-0884-9C0B-30D904001711}" dt="2021-06-21T13:11:31.964" v="12"/>
          <ac:spMkLst>
            <pc:docMk/>
            <pc:sldMk cId="3372056302" sldId="257"/>
            <ac:spMk id="42" creationId="{CFE45BF0-46DB-408C-B5F7-7B11716805D4}"/>
          </ac:spMkLst>
        </pc:spChg>
        <pc:spChg chg="add del">
          <ac:chgData name="Aisha Jameela Sadiq (2008739)" userId="S::2008739@student.uwtsd.ac.uk::96e6fc24-9846-4531-8e84-c09d51146ab1" providerId="AD" clId="Web-{B0B368DF-3B27-0884-9C0B-30D904001711}" dt="2021-06-21T13:11:31.964" v="12"/>
          <ac:spMkLst>
            <pc:docMk/>
            <pc:sldMk cId="3372056302" sldId="257"/>
            <ac:spMk id="44" creationId="{2AEBC8F2-97B1-41B4-93F1-2D289E197FBA}"/>
          </ac:spMkLst>
        </pc:spChg>
        <pc:spChg chg="add del">
          <ac:chgData name="Aisha Jameela Sadiq (2008739)" userId="S::2008739@student.uwtsd.ac.uk::96e6fc24-9846-4531-8e84-c09d51146ab1" providerId="AD" clId="Web-{B0B368DF-3B27-0884-9C0B-30D904001711}" dt="2021-06-21T13:11:31.964" v="12"/>
          <ac:spMkLst>
            <pc:docMk/>
            <pc:sldMk cId="3372056302" sldId="257"/>
            <ac:spMk id="46" creationId="{472E3A19-F5D5-48FC-BB9C-48C2F68F598B}"/>
          </ac:spMkLst>
        </pc:spChg>
        <pc:spChg chg="add del">
          <ac:chgData name="Aisha Jameela Sadiq (2008739)" userId="S::2008739@student.uwtsd.ac.uk::96e6fc24-9846-4531-8e84-c09d51146ab1" providerId="AD" clId="Web-{B0B368DF-3B27-0884-9C0B-30D904001711}" dt="2021-06-21T13:11:31.964" v="12"/>
          <ac:spMkLst>
            <pc:docMk/>
            <pc:sldMk cId="3372056302" sldId="257"/>
            <ac:spMk id="48" creationId="{7A62E32F-BB65-43A8-8EB5-92346890E549}"/>
          </ac:spMkLst>
        </pc:spChg>
        <pc:spChg chg="add del">
          <ac:chgData name="Aisha Jameela Sadiq (2008739)" userId="S::2008739@student.uwtsd.ac.uk::96e6fc24-9846-4531-8e84-c09d51146ab1" providerId="AD" clId="Web-{B0B368DF-3B27-0884-9C0B-30D904001711}" dt="2021-06-21T13:11:31.964" v="12"/>
          <ac:spMkLst>
            <pc:docMk/>
            <pc:sldMk cId="3372056302" sldId="257"/>
            <ac:spMk id="50" creationId="{14E91B64-9FCC-451E-AFB4-A827D6329367}"/>
          </ac:spMkLst>
        </pc:spChg>
        <pc:spChg chg="add del">
          <ac:chgData name="Aisha Jameela Sadiq (2008739)" userId="S::2008739@student.uwtsd.ac.uk::96e6fc24-9846-4531-8e84-c09d51146ab1" providerId="AD" clId="Web-{B0B368DF-3B27-0884-9C0B-30D904001711}" dt="2021-06-21T13:30:02.365" v="271"/>
          <ac:spMkLst>
            <pc:docMk/>
            <pc:sldMk cId="3372056302" sldId="257"/>
            <ac:spMk id="55" creationId="{2B566528-1B12-4246-9431-5C2D7D081168}"/>
          </ac:spMkLst>
        </pc:spChg>
        <pc:spChg chg="add del">
          <ac:chgData name="Aisha Jameela Sadiq (2008739)" userId="S::2008739@student.uwtsd.ac.uk::96e6fc24-9846-4531-8e84-c09d51146ab1" providerId="AD" clId="Web-{B0B368DF-3B27-0884-9C0B-30D904001711}" dt="2021-06-21T13:30:02.365" v="271"/>
          <ac:spMkLst>
            <pc:docMk/>
            <pc:sldMk cId="3372056302" sldId="257"/>
            <ac:spMk id="57" creationId="{2E80C965-DB6D-4F81-9E9E-B027384D0BD6}"/>
          </ac:spMkLst>
        </pc:spChg>
        <pc:spChg chg="add del">
          <ac:chgData name="Aisha Jameela Sadiq (2008739)" userId="S::2008739@student.uwtsd.ac.uk::96e6fc24-9846-4531-8e84-c09d51146ab1" providerId="AD" clId="Web-{B0B368DF-3B27-0884-9C0B-30D904001711}" dt="2021-06-21T13:30:02.365" v="271"/>
          <ac:spMkLst>
            <pc:docMk/>
            <pc:sldMk cId="3372056302" sldId="257"/>
            <ac:spMk id="59" creationId="{A580F890-B085-4E95-96AA-55AEBEC5CE6E}"/>
          </ac:spMkLst>
        </pc:spChg>
        <pc:spChg chg="add del">
          <ac:chgData name="Aisha Jameela Sadiq (2008739)" userId="S::2008739@student.uwtsd.ac.uk::96e6fc24-9846-4531-8e84-c09d51146ab1" providerId="AD" clId="Web-{B0B368DF-3B27-0884-9C0B-30D904001711}" dt="2021-06-21T13:30:02.365" v="271"/>
          <ac:spMkLst>
            <pc:docMk/>
            <pc:sldMk cId="3372056302" sldId="257"/>
            <ac:spMk id="61" creationId="{D3F51FEB-38FB-4F6C-9F7B-2F2AFAB65463}"/>
          </ac:spMkLst>
        </pc:spChg>
        <pc:spChg chg="add del">
          <ac:chgData name="Aisha Jameela Sadiq (2008739)" userId="S::2008739@student.uwtsd.ac.uk::96e6fc24-9846-4531-8e84-c09d51146ab1" providerId="AD" clId="Web-{B0B368DF-3B27-0884-9C0B-30D904001711}" dt="2021-06-21T13:30:02.365" v="271"/>
          <ac:spMkLst>
            <pc:docMk/>
            <pc:sldMk cId="3372056302" sldId="257"/>
            <ac:spMk id="63" creationId="{1E547BA6-BAE0-43BB-A7CA-60F69CE252F0}"/>
          </ac:spMkLst>
        </pc:spChg>
        <pc:spChg chg="add del">
          <ac:chgData name="Aisha Jameela Sadiq (2008739)" userId="S::2008739@student.uwtsd.ac.uk::96e6fc24-9846-4531-8e84-c09d51146ab1" providerId="AD" clId="Web-{B0B368DF-3B27-0884-9C0B-30D904001711}" dt="2021-06-21T13:30:28.100" v="274"/>
          <ac:spMkLst>
            <pc:docMk/>
            <pc:sldMk cId="3372056302" sldId="257"/>
            <ac:spMk id="68" creationId="{1B15ED52-F352-441B-82BF-E0EA34836D08}"/>
          </ac:spMkLst>
        </pc:spChg>
        <pc:spChg chg="add del">
          <ac:chgData name="Aisha Jameela Sadiq (2008739)" userId="S::2008739@student.uwtsd.ac.uk::96e6fc24-9846-4531-8e84-c09d51146ab1" providerId="AD" clId="Web-{B0B368DF-3B27-0884-9C0B-30D904001711}" dt="2021-06-21T13:30:28.100" v="274"/>
          <ac:spMkLst>
            <pc:docMk/>
            <pc:sldMk cId="3372056302" sldId="257"/>
            <ac:spMk id="70" creationId="{3B2E3793-BFE6-45A2-9B7B-E18844431C99}"/>
          </ac:spMkLst>
        </pc:spChg>
        <pc:spChg chg="add del">
          <ac:chgData name="Aisha Jameela Sadiq (2008739)" userId="S::2008739@student.uwtsd.ac.uk::96e6fc24-9846-4531-8e84-c09d51146ab1" providerId="AD" clId="Web-{B0B368DF-3B27-0884-9C0B-30D904001711}" dt="2021-06-21T13:30:28.100" v="274"/>
          <ac:spMkLst>
            <pc:docMk/>
            <pc:sldMk cId="3372056302" sldId="257"/>
            <ac:spMk id="72" creationId="{BC4C4868-CB8F-4AF9-9CDB-8108F2C19B67}"/>
          </ac:spMkLst>
        </pc:spChg>
        <pc:spChg chg="add del">
          <ac:chgData name="Aisha Jameela Sadiq (2008739)" userId="S::2008739@student.uwtsd.ac.uk::96e6fc24-9846-4531-8e84-c09d51146ab1" providerId="AD" clId="Web-{B0B368DF-3B27-0884-9C0B-30D904001711}" dt="2021-06-21T13:30:28.100" v="274"/>
          <ac:spMkLst>
            <pc:docMk/>
            <pc:sldMk cId="3372056302" sldId="257"/>
            <ac:spMk id="74" creationId="{375E0459-6403-40CD-989D-56A4407CA12E}"/>
          </ac:spMkLst>
        </pc:spChg>
        <pc:spChg chg="add del">
          <ac:chgData name="Aisha Jameela Sadiq (2008739)" userId="S::2008739@student.uwtsd.ac.uk::96e6fc24-9846-4531-8e84-c09d51146ab1" providerId="AD" clId="Web-{B0B368DF-3B27-0884-9C0B-30D904001711}" dt="2021-06-21T13:30:28.100" v="274"/>
          <ac:spMkLst>
            <pc:docMk/>
            <pc:sldMk cId="3372056302" sldId="257"/>
            <ac:spMk id="76" creationId="{53E5B1A8-3AC9-4BD1-9BBC-78CA94F2D1BA}"/>
          </ac:spMkLst>
        </pc:spChg>
        <pc:spChg chg="add">
          <ac:chgData name="Aisha Jameela Sadiq (2008739)" userId="S::2008739@student.uwtsd.ac.uk::96e6fc24-9846-4531-8e84-c09d51146ab1" providerId="AD" clId="Web-{B0B368DF-3B27-0884-9C0B-30D904001711}" dt="2021-06-21T13:30:28.100" v="274"/>
          <ac:spMkLst>
            <pc:docMk/>
            <pc:sldMk cId="3372056302" sldId="257"/>
            <ac:spMk id="81" creationId="{2B566528-1B12-4246-9431-5C2D7D081168}"/>
          </ac:spMkLst>
        </pc:spChg>
        <pc:spChg chg="add">
          <ac:chgData name="Aisha Jameela Sadiq (2008739)" userId="S::2008739@student.uwtsd.ac.uk::96e6fc24-9846-4531-8e84-c09d51146ab1" providerId="AD" clId="Web-{B0B368DF-3B27-0884-9C0B-30D904001711}" dt="2021-06-21T13:30:28.100" v="274"/>
          <ac:spMkLst>
            <pc:docMk/>
            <pc:sldMk cId="3372056302" sldId="257"/>
            <ac:spMk id="83" creationId="{2E80C965-DB6D-4F81-9E9E-B027384D0BD6}"/>
          </ac:spMkLst>
        </pc:spChg>
        <pc:spChg chg="add">
          <ac:chgData name="Aisha Jameela Sadiq (2008739)" userId="S::2008739@student.uwtsd.ac.uk::96e6fc24-9846-4531-8e84-c09d51146ab1" providerId="AD" clId="Web-{B0B368DF-3B27-0884-9C0B-30D904001711}" dt="2021-06-21T13:30:28.100" v="274"/>
          <ac:spMkLst>
            <pc:docMk/>
            <pc:sldMk cId="3372056302" sldId="257"/>
            <ac:spMk id="85" creationId="{A580F890-B085-4E95-96AA-55AEBEC5CE6E}"/>
          </ac:spMkLst>
        </pc:spChg>
        <pc:spChg chg="add">
          <ac:chgData name="Aisha Jameela Sadiq (2008739)" userId="S::2008739@student.uwtsd.ac.uk::96e6fc24-9846-4531-8e84-c09d51146ab1" providerId="AD" clId="Web-{B0B368DF-3B27-0884-9C0B-30D904001711}" dt="2021-06-21T13:30:28.100" v="274"/>
          <ac:spMkLst>
            <pc:docMk/>
            <pc:sldMk cId="3372056302" sldId="257"/>
            <ac:spMk id="87" creationId="{D3F51FEB-38FB-4F6C-9F7B-2F2AFAB65463}"/>
          </ac:spMkLst>
        </pc:spChg>
        <pc:spChg chg="add">
          <ac:chgData name="Aisha Jameela Sadiq (2008739)" userId="S::2008739@student.uwtsd.ac.uk::96e6fc24-9846-4531-8e84-c09d51146ab1" providerId="AD" clId="Web-{B0B368DF-3B27-0884-9C0B-30D904001711}" dt="2021-06-21T13:30:28.100" v="274"/>
          <ac:spMkLst>
            <pc:docMk/>
            <pc:sldMk cId="3372056302" sldId="257"/>
            <ac:spMk id="89" creationId="{1E547BA6-BAE0-43BB-A7CA-60F69CE252F0}"/>
          </ac:spMkLst>
        </pc:spChg>
      </pc:sldChg>
    </pc:docChg>
  </pc:docChgLst>
  <pc:docChgLst>
    <pc:chgData name="Aisha Jameela Sadiq (2008739)" userId="S::2008739@student.uwtsd.ac.uk::96e6fc24-9846-4531-8e84-c09d51146ab1" providerId="AD" clId="Web-{1E76C1AB-5662-578C-3B38-91474B695729}"/>
    <pc:docChg chg="modSld">
      <pc:chgData name="Aisha Jameela Sadiq (2008739)" userId="S::2008739@student.uwtsd.ac.uk::96e6fc24-9846-4531-8e84-c09d51146ab1" providerId="AD" clId="Web-{1E76C1AB-5662-578C-3B38-91474B695729}" dt="2021-06-24T15:19:14.170" v="325" actId="20577"/>
      <pc:docMkLst>
        <pc:docMk/>
      </pc:docMkLst>
      <pc:sldChg chg="modSp">
        <pc:chgData name="Aisha Jameela Sadiq (2008739)" userId="S::2008739@student.uwtsd.ac.uk::96e6fc24-9846-4531-8e84-c09d51146ab1" providerId="AD" clId="Web-{1E76C1AB-5662-578C-3B38-91474B695729}" dt="2021-06-24T15:19:14.170" v="325" actId="20577"/>
        <pc:sldMkLst>
          <pc:docMk/>
          <pc:sldMk cId="1946346005" sldId="258"/>
        </pc:sldMkLst>
        <pc:spChg chg="mod">
          <ac:chgData name="Aisha Jameela Sadiq (2008739)" userId="S::2008739@student.uwtsd.ac.uk::96e6fc24-9846-4531-8e84-c09d51146ab1" providerId="AD" clId="Web-{1E76C1AB-5662-578C-3B38-91474B695729}" dt="2021-06-24T15:19:14.170" v="325" actId="20577"/>
          <ac:spMkLst>
            <pc:docMk/>
            <pc:sldMk cId="1946346005" sldId="258"/>
            <ac:spMk id="3" creationId="{86EFBD16-E5A1-4FFC-9CF1-51BA4ECA4AFC}"/>
          </ac:spMkLst>
        </pc:spChg>
      </pc:sldChg>
      <pc:sldChg chg="modSp">
        <pc:chgData name="Aisha Jameela Sadiq (2008739)" userId="S::2008739@student.uwtsd.ac.uk::96e6fc24-9846-4531-8e84-c09d51146ab1" providerId="AD" clId="Web-{1E76C1AB-5662-578C-3B38-91474B695729}" dt="2021-06-24T15:18:02.169" v="258" actId="20577"/>
        <pc:sldMkLst>
          <pc:docMk/>
          <pc:sldMk cId="990014901" sldId="260"/>
        </pc:sldMkLst>
        <pc:spChg chg="mod">
          <ac:chgData name="Aisha Jameela Sadiq (2008739)" userId="S::2008739@student.uwtsd.ac.uk::96e6fc24-9846-4531-8e84-c09d51146ab1" providerId="AD" clId="Web-{1E76C1AB-5662-578C-3B38-91474B695729}" dt="2021-06-24T15:18:02.169" v="258" actId="20577"/>
          <ac:spMkLst>
            <pc:docMk/>
            <pc:sldMk cId="990014901" sldId="260"/>
            <ac:spMk id="2" creationId="{E8EF1F30-8293-48F5-A954-22EB03ABF7D0}"/>
          </ac:spMkLst>
        </pc:spChg>
      </pc:sldChg>
    </pc:docChg>
  </pc:docChgLst>
  <pc:docChgLst>
    <pc:chgData name="Aisha Jameela Sadiq (2008739)" userId="S::2008739@student.uwtsd.ac.uk::96e6fc24-9846-4531-8e84-c09d51146ab1" providerId="AD" clId="Web-{6DA9A8D7-0D4C-602D-399B-F2BFDF82746B}"/>
    <pc:docChg chg="modSld">
      <pc:chgData name="Aisha Jameela Sadiq (2008739)" userId="S::2008739@student.uwtsd.ac.uk::96e6fc24-9846-4531-8e84-c09d51146ab1" providerId="AD" clId="Web-{6DA9A8D7-0D4C-602D-399B-F2BFDF82746B}" dt="2021-06-23T21:23:02.192" v="433" actId="1076"/>
      <pc:docMkLst>
        <pc:docMk/>
      </pc:docMkLst>
      <pc:sldChg chg="addSp delSp modSp">
        <pc:chgData name="Aisha Jameela Sadiq (2008739)" userId="S::2008739@student.uwtsd.ac.uk::96e6fc24-9846-4531-8e84-c09d51146ab1" providerId="AD" clId="Web-{6DA9A8D7-0D4C-602D-399B-F2BFDF82746B}" dt="2021-06-23T21:23:02.192" v="433" actId="1076"/>
        <pc:sldMkLst>
          <pc:docMk/>
          <pc:sldMk cId="109857222" sldId="256"/>
        </pc:sldMkLst>
        <pc:spChg chg="mod">
          <ac:chgData name="Aisha Jameela Sadiq (2008739)" userId="S::2008739@student.uwtsd.ac.uk::96e6fc24-9846-4531-8e84-c09d51146ab1" providerId="AD" clId="Web-{6DA9A8D7-0D4C-602D-399B-F2BFDF82746B}" dt="2021-06-23T21:19:17.671" v="408" actId="14100"/>
          <ac:spMkLst>
            <pc:docMk/>
            <pc:sldMk cId="109857222" sldId="256"/>
            <ac:spMk id="2" creationId="{F0F4B578-E27A-4E61-B7E8-D9981CCB8FBA}"/>
          </ac:spMkLst>
        </pc:spChg>
        <pc:spChg chg="mod">
          <ac:chgData name="Aisha Jameela Sadiq (2008739)" userId="S::2008739@student.uwtsd.ac.uk::96e6fc24-9846-4531-8e84-c09d51146ab1" providerId="AD" clId="Web-{6DA9A8D7-0D4C-602D-399B-F2BFDF82746B}" dt="2021-06-23T21:14:49.710" v="382" actId="20577"/>
          <ac:spMkLst>
            <pc:docMk/>
            <pc:sldMk cId="109857222" sldId="256"/>
            <ac:spMk id="3" creationId="{D5C02D96-69B7-472D-A461-1ABD6E1C3552}"/>
          </ac:spMkLst>
        </pc:spChg>
        <pc:spChg chg="mod">
          <ac:chgData name="Aisha Jameela Sadiq (2008739)" userId="S::2008739@student.uwtsd.ac.uk::96e6fc24-9846-4531-8e84-c09d51146ab1" providerId="AD" clId="Web-{6DA9A8D7-0D4C-602D-399B-F2BFDF82746B}" dt="2021-06-23T21:16:17.775" v="397" actId="1076"/>
          <ac:spMkLst>
            <pc:docMk/>
            <pc:sldMk cId="109857222" sldId="256"/>
            <ac:spMk id="6" creationId="{A4421D3E-89AA-4A1D-AFDF-11FD2B986437}"/>
          </ac:spMkLst>
        </pc:spChg>
        <pc:spChg chg="add del mod">
          <ac:chgData name="Aisha Jameela Sadiq (2008739)" userId="S::2008739@student.uwtsd.ac.uk::96e6fc24-9846-4531-8e84-c09d51146ab1" providerId="AD" clId="Web-{6DA9A8D7-0D4C-602D-399B-F2BFDF82746B}" dt="2021-06-23T21:22:46.395" v="432"/>
          <ac:spMkLst>
            <pc:docMk/>
            <pc:sldMk cId="109857222" sldId="256"/>
            <ac:spMk id="8" creationId="{FA507EAC-6387-4200-9866-18F2E5F1287D}"/>
          </ac:spMkLst>
        </pc:spChg>
        <pc:picChg chg="add del mod">
          <ac:chgData name="Aisha Jameela Sadiq (2008739)" userId="S::2008739@student.uwtsd.ac.uk::96e6fc24-9846-4531-8e84-c09d51146ab1" providerId="AD" clId="Web-{6DA9A8D7-0D4C-602D-399B-F2BFDF82746B}" dt="2021-06-23T21:19:32.640" v="410"/>
          <ac:picMkLst>
            <pc:docMk/>
            <pc:sldMk cId="109857222" sldId="256"/>
            <ac:picMk id="7" creationId="{B55E3F7C-DDF0-4FED-A11C-9BFC138F267A}"/>
          </ac:picMkLst>
        </pc:picChg>
        <pc:picChg chg="add mod">
          <ac:chgData name="Aisha Jameela Sadiq (2008739)" userId="S::2008739@student.uwtsd.ac.uk::96e6fc24-9846-4531-8e84-c09d51146ab1" providerId="AD" clId="Web-{6DA9A8D7-0D4C-602D-399B-F2BFDF82746B}" dt="2021-06-23T21:23:02.192" v="433" actId="1076"/>
          <ac:picMkLst>
            <pc:docMk/>
            <pc:sldMk cId="109857222" sldId="256"/>
            <ac:picMk id="9" creationId="{0396143E-EFC1-49E6-9EE0-7C5DB1C8EBD9}"/>
          </ac:picMkLst>
        </pc:picChg>
        <pc:picChg chg="del">
          <ac:chgData name="Aisha Jameela Sadiq (2008739)" userId="S::2008739@student.uwtsd.ac.uk::96e6fc24-9846-4531-8e84-c09d51146ab1" providerId="AD" clId="Web-{6DA9A8D7-0D4C-602D-399B-F2BFDF82746B}" dt="2021-06-23T21:12:26.160" v="358"/>
          <ac:picMkLst>
            <pc:docMk/>
            <pc:sldMk cId="109857222" sldId="256"/>
            <ac:picMk id="10" creationId="{7CFC9832-963E-4F46-9F4D-741F4F31317B}"/>
          </ac:picMkLst>
        </pc:picChg>
      </pc:sldChg>
      <pc:sldChg chg="modSp">
        <pc:chgData name="Aisha Jameela Sadiq (2008739)" userId="S::2008739@student.uwtsd.ac.uk::96e6fc24-9846-4531-8e84-c09d51146ab1" providerId="AD" clId="Web-{6DA9A8D7-0D4C-602D-399B-F2BFDF82746B}" dt="2021-06-23T20:35:54.223" v="172" actId="20577"/>
        <pc:sldMkLst>
          <pc:docMk/>
          <pc:sldMk cId="990014901" sldId="260"/>
        </pc:sldMkLst>
        <pc:spChg chg="mod">
          <ac:chgData name="Aisha Jameela Sadiq (2008739)" userId="S::2008739@student.uwtsd.ac.uk::96e6fc24-9846-4531-8e84-c09d51146ab1" providerId="AD" clId="Web-{6DA9A8D7-0D4C-602D-399B-F2BFDF82746B}" dt="2021-06-23T20:35:54.223" v="172" actId="20577"/>
          <ac:spMkLst>
            <pc:docMk/>
            <pc:sldMk cId="990014901" sldId="260"/>
            <ac:spMk id="2" creationId="{E8EF1F30-8293-48F5-A954-22EB03ABF7D0}"/>
          </ac:spMkLst>
        </pc:spChg>
      </pc:sldChg>
    </pc:docChg>
  </pc:docChgLst>
  <pc:docChgLst>
    <pc:chgData name="Aisha Jameela Sadiq (2008739)" userId="S::2008739@student.uwtsd.ac.uk::96e6fc24-9846-4531-8e84-c09d51146ab1" providerId="AD" clId="Web-{83186814-E625-E47F-D82A-6638B4F30EEE}"/>
    <pc:docChg chg="modSld">
      <pc:chgData name="Aisha Jameela Sadiq (2008739)" userId="S::2008739@student.uwtsd.ac.uk::96e6fc24-9846-4531-8e84-c09d51146ab1" providerId="AD" clId="Web-{83186814-E625-E47F-D82A-6638B4F30EEE}" dt="2021-06-21T13:32:16.252" v="1" actId="20577"/>
      <pc:docMkLst>
        <pc:docMk/>
      </pc:docMkLst>
      <pc:sldChg chg="modSp">
        <pc:chgData name="Aisha Jameela Sadiq (2008739)" userId="S::2008739@student.uwtsd.ac.uk::96e6fc24-9846-4531-8e84-c09d51146ab1" providerId="AD" clId="Web-{83186814-E625-E47F-D82A-6638B4F30EEE}" dt="2021-06-21T13:32:16.252" v="1" actId="20577"/>
        <pc:sldMkLst>
          <pc:docMk/>
          <pc:sldMk cId="3372056302" sldId="257"/>
        </pc:sldMkLst>
        <pc:spChg chg="mod">
          <ac:chgData name="Aisha Jameela Sadiq (2008739)" userId="S::2008739@student.uwtsd.ac.uk::96e6fc24-9846-4531-8e84-c09d51146ab1" providerId="AD" clId="Web-{83186814-E625-E47F-D82A-6638B4F30EEE}" dt="2021-06-21T13:32:16.252" v="1" actId="20577"/>
          <ac:spMkLst>
            <pc:docMk/>
            <pc:sldMk cId="3372056302" sldId="257"/>
            <ac:spMk id="3" creationId="{DC0EA573-F3EE-4EA4-9BAD-FDBECDEDFA48}"/>
          </ac:spMkLst>
        </pc:spChg>
      </pc:sldChg>
    </pc:docChg>
  </pc:docChgLst>
  <pc:docChgLst>
    <pc:chgData name="Aisha Jameela Sadiq (2008739)" userId="S::2008739@student.uwtsd.ac.uk::96e6fc24-9846-4531-8e84-c09d51146ab1" providerId="AD" clId="Web-{E368CE67-147D-87F7-AF5B-6D59D03889FC}"/>
    <pc:docChg chg="addSld modSld">
      <pc:chgData name="Aisha Jameela Sadiq (2008739)" userId="S::2008739@student.uwtsd.ac.uk::96e6fc24-9846-4531-8e84-c09d51146ab1" providerId="AD" clId="Web-{E368CE67-147D-87F7-AF5B-6D59D03889FC}" dt="2021-06-25T00:41:48.446" v="220" actId="20577"/>
      <pc:docMkLst>
        <pc:docMk/>
      </pc:docMkLst>
      <pc:sldChg chg="addSp delSp modSp">
        <pc:chgData name="Aisha Jameela Sadiq (2008739)" userId="S::2008739@student.uwtsd.ac.uk::96e6fc24-9846-4531-8e84-c09d51146ab1" providerId="AD" clId="Web-{E368CE67-147D-87F7-AF5B-6D59D03889FC}" dt="2021-06-25T00:34:04.632" v="58" actId="14100"/>
        <pc:sldMkLst>
          <pc:docMk/>
          <pc:sldMk cId="109857222" sldId="256"/>
        </pc:sldMkLst>
        <pc:spChg chg="mod">
          <ac:chgData name="Aisha Jameela Sadiq (2008739)" userId="S::2008739@student.uwtsd.ac.uk::96e6fc24-9846-4531-8e84-c09d51146ab1" providerId="AD" clId="Web-{E368CE67-147D-87F7-AF5B-6D59D03889FC}" dt="2021-06-25T00:16:59.175" v="49" actId="20577"/>
          <ac:spMkLst>
            <pc:docMk/>
            <pc:sldMk cId="109857222" sldId="256"/>
            <ac:spMk id="6" creationId="{A4421D3E-89AA-4A1D-AFDF-11FD2B986437}"/>
          </ac:spMkLst>
        </pc:spChg>
        <pc:spChg chg="add del mod">
          <ac:chgData name="Aisha Jameela Sadiq (2008739)" userId="S::2008739@student.uwtsd.ac.uk::96e6fc24-9846-4531-8e84-c09d51146ab1" providerId="AD" clId="Web-{E368CE67-147D-87F7-AF5B-6D59D03889FC}" dt="2021-06-25T00:33:40.005" v="56"/>
          <ac:spMkLst>
            <pc:docMk/>
            <pc:sldMk cId="109857222" sldId="256"/>
            <ac:spMk id="9" creationId="{5F8F55B8-991C-4FAF-A89A-8ADCD2462F24}"/>
          </ac:spMkLst>
        </pc:spChg>
        <pc:picChg chg="del">
          <ac:chgData name="Aisha Jameela Sadiq (2008739)" userId="S::2008739@student.uwtsd.ac.uk::96e6fc24-9846-4531-8e84-c09d51146ab1" providerId="AD" clId="Web-{E368CE67-147D-87F7-AF5B-6D59D03889FC}" dt="2021-06-25T00:32:17.484" v="50"/>
          <ac:picMkLst>
            <pc:docMk/>
            <pc:sldMk cId="109857222" sldId="256"/>
            <ac:picMk id="8" creationId="{25ABE452-4688-466C-B841-61D0831BA78F}"/>
          </ac:picMkLst>
        </pc:picChg>
        <pc:picChg chg="add mod">
          <ac:chgData name="Aisha Jameela Sadiq (2008739)" userId="S::2008739@student.uwtsd.ac.uk::96e6fc24-9846-4531-8e84-c09d51146ab1" providerId="AD" clId="Web-{E368CE67-147D-87F7-AF5B-6D59D03889FC}" dt="2021-06-25T00:34:04.632" v="58" actId="14100"/>
          <ac:picMkLst>
            <pc:docMk/>
            <pc:sldMk cId="109857222" sldId="256"/>
            <ac:picMk id="10" creationId="{D806C30E-1FDF-4BC5-9505-48AFFC701A70}"/>
          </ac:picMkLst>
        </pc:picChg>
      </pc:sldChg>
      <pc:sldChg chg="addSp modSp new">
        <pc:chgData name="Aisha Jameela Sadiq (2008739)" userId="S::2008739@student.uwtsd.ac.uk::96e6fc24-9846-4531-8e84-c09d51146ab1" providerId="AD" clId="Web-{E368CE67-147D-87F7-AF5B-6D59D03889FC}" dt="2021-06-25T00:41:48.446" v="220" actId="20577"/>
        <pc:sldMkLst>
          <pc:docMk/>
          <pc:sldMk cId="3888346208" sldId="264"/>
        </pc:sldMkLst>
        <pc:spChg chg="add mod">
          <ac:chgData name="Aisha Jameela Sadiq (2008739)" userId="S::2008739@student.uwtsd.ac.uk::96e6fc24-9846-4531-8e84-c09d51146ab1" providerId="AD" clId="Web-{E368CE67-147D-87F7-AF5B-6D59D03889FC}" dt="2021-06-25T00:41:48.446" v="220" actId="20577"/>
          <ac:spMkLst>
            <pc:docMk/>
            <pc:sldMk cId="3888346208" sldId="264"/>
            <ac:spMk id="2" creationId="{D1C4B970-F0D5-4DE2-AFB3-92663F1F63AF}"/>
          </ac:spMkLst>
        </pc:spChg>
      </pc:sldChg>
    </pc:docChg>
  </pc:docChgLst>
  <pc:docChgLst>
    <pc:chgData name="Aisha Jameela Sadiq (2008739)" userId="S::2008739@student.uwtsd.ac.uk::96e6fc24-9846-4531-8e84-c09d51146ab1" providerId="AD" clId="Web-{5AAABE15-0537-AC84-5607-CFC897BED4EA}"/>
    <pc:docChg chg="modSld">
      <pc:chgData name="Aisha Jameela Sadiq (2008739)" userId="S::2008739@student.uwtsd.ac.uk::96e6fc24-9846-4531-8e84-c09d51146ab1" providerId="AD" clId="Web-{5AAABE15-0537-AC84-5607-CFC897BED4EA}" dt="2021-06-24T15:48:10.462" v="306" actId="1076"/>
      <pc:docMkLst>
        <pc:docMk/>
      </pc:docMkLst>
      <pc:sldChg chg="addSp delSp modSp">
        <pc:chgData name="Aisha Jameela Sadiq (2008739)" userId="S::2008739@student.uwtsd.ac.uk::96e6fc24-9846-4531-8e84-c09d51146ab1" providerId="AD" clId="Web-{5AAABE15-0537-AC84-5607-CFC897BED4EA}" dt="2021-06-24T15:48:10.462" v="306" actId="1076"/>
        <pc:sldMkLst>
          <pc:docMk/>
          <pc:sldMk cId="109857222" sldId="256"/>
        </pc:sldMkLst>
        <pc:spChg chg="mod">
          <ac:chgData name="Aisha Jameela Sadiq (2008739)" userId="S::2008739@student.uwtsd.ac.uk::96e6fc24-9846-4531-8e84-c09d51146ab1" providerId="AD" clId="Web-{5AAABE15-0537-AC84-5607-CFC897BED4EA}" dt="2021-06-24T15:47:42.727" v="304" actId="1076"/>
          <ac:spMkLst>
            <pc:docMk/>
            <pc:sldMk cId="109857222" sldId="256"/>
            <ac:spMk id="2" creationId="{F0F4B578-E27A-4E61-B7E8-D9981CCB8FBA}"/>
          </ac:spMkLst>
        </pc:spChg>
        <pc:spChg chg="mod">
          <ac:chgData name="Aisha Jameela Sadiq (2008739)" userId="S::2008739@student.uwtsd.ac.uk::96e6fc24-9846-4531-8e84-c09d51146ab1" providerId="AD" clId="Web-{5AAABE15-0537-AC84-5607-CFC897BED4EA}" dt="2021-06-24T15:48:10.462" v="306" actId="1076"/>
          <ac:spMkLst>
            <pc:docMk/>
            <pc:sldMk cId="109857222" sldId="256"/>
            <ac:spMk id="3" creationId="{D5C02D96-69B7-472D-A461-1ABD6E1C3552}"/>
          </ac:spMkLst>
        </pc:spChg>
        <pc:spChg chg="mod">
          <ac:chgData name="Aisha Jameela Sadiq (2008739)" userId="S::2008739@student.uwtsd.ac.uk::96e6fc24-9846-4531-8e84-c09d51146ab1" providerId="AD" clId="Web-{5AAABE15-0537-AC84-5607-CFC897BED4EA}" dt="2021-06-24T15:47:51.055" v="305" actId="1076"/>
          <ac:spMkLst>
            <pc:docMk/>
            <pc:sldMk cId="109857222" sldId="256"/>
            <ac:spMk id="4" creationId="{AB7BBC39-8BEB-4064-AA5B-820AF4E51C32}"/>
          </ac:spMkLst>
        </pc:spChg>
        <pc:picChg chg="add del mod">
          <ac:chgData name="Aisha Jameela Sadiq (2008739)" userId="S::2008739@student.uwtsd.ac.uk::96e6fc24-9846-4531-8e84-c09d51146ab1" providerId="AD" clId="Web-{5AAABE15-0537-AC84-5607-CFC897BED4EA}" dt="2021-06-24T15:32:57.861" v="255"/>
          <ac:picMkLst>
            <pc:docMk/>
            <pc:sldMk cId="109857222" sldId="256"/>
            <ac:picMk id="7" creationId="{B9D4136A-066A-4EBA-BE3F-C33DEF5FA784}"/>
          </ac:picMkLst>
        </pc:picChg>
        <pc:picChg chg="del mod">
          <ac:chgData name="Aisha Jameela Sadiq (2008739)" userId="S::2008739@student.uwtsd.ac.uk::96e6fc24-9846-4531-8e84-c09d51146ab1" providerId="AD" clId="Web-{5AAABE15-0537-AC84-5607-CFC897BED4EA}" dt="2021-06-24T15:39:08.058" v="300"/>
          <ac:picMkLst>
            <pc:docMk/>
            <pc:sldMk cId="109857222" sldId="256"/>
            <ac:picMk id="9" creationId="{0396143E-EFC1-49E6-9EE0-7C5DB1C8EBD9}"/>
          </ac:picMkLst>
        </pc:picChg>
      </pc:sldChg>
      <pc:sldChg chg="modSp">
        <pc:chgData name="Aisha Jameela Sadiq (2008739)" userId="S::2008739@student.uwtsd.ac.uk::96e6fc24-9846-4531-8e84-c09d51146ab1" providerId="AD" clId="Web-{5AAABE15-0537-AC84-5607-CFC897BED4EA}" dt="2021-06-24T15:28:51.511" v="232" actId="20577"/>
        <pc:sldMkLst>
          <pc:docMk/>
          <pc:sldMk cId="1946346005" sldId="258"/>
        </pc:sldMkLst>
        <pc:spChg chg="mod">
          <ac:chgData name="Aisha Jameela Sadiq (2008739)" userId="S::2008739@student.uwtsd.ac.uk::96e6fc24-9846-4531-8e84-c09d51146ab1" providerId="AD" clId="Web-{5AAABE15-0537-AC84-5607-CFC897BED4EA}" dt="2021-06-24T15:28:51.511" v="232" actId="20577"/>
          <ac:spMkLst>
            <pc:docMk/>
            <pc:sldMk cId="1946346005" sldId="258"/>
            <ac:spMk id="3" creationId="{86EFBD16-E5A1-4FFC-9CF1-51BA4ECA4AFC}"/>
          </ac:spMkLst>
        </pc:spChg>
      </pc:sldChg>
      <pc:sldChg chg="modSp">
        <pc:chgData name="Aisha Jameela Sadiq (2008739)" userId="S::2008739@student.uwtsd.ac.uk::96e6fc24-9846-4531-8e84-c09d51146ab1" providerId="AD" clId="Web-{5AAABE15-0537-AC84-5607-CFC897BED4EA}" dt="2021-06-24T15:29:43.310" v="235" actId="20577"/>
        <pc:sldMkLst>
          <pc:docMk/>
          <pc:sldMk cId="1863896449" sldId="259"/>
        </pc:sldMkLst>
        <pc:spChg chg="mod">
          <ac:chgData name="Aisha Jameela Sadiq (2008739)" userId="S::2008739@student.uwtsd.ac.uk::96e6fc24-9846-4531-8e84-c09d51146ab1" providerId="AD" clId="Web-{5AAABE15-0537-AC84-5607-CFC897BED4EA}" dt="2021-06-24T15:29:43.310" v="235" actId="20577"/>
          <ac:spMkLst>
            <pc:docMk/>
            <pc:sldMk cId="1863896449" sldId="259"/>
            <ac:spMk id="2" creationId="{DBEFE145-3122-48EA-A799-67841C9264CB}"/>
          </ac:spMkLst>
        </pc:spChg>
      </pc:sldChg>
      <pc:sldChg chg="modSp">
        <pc:chgData name="Aisha Jameela Sadiq (2008739)" userId="S::2008739@student.uwtsd.ac.uk::96e6fc24-9846-4531-8e84-c09d51146ab1" providerId="AD" clId="Web-{5AAABE15-0537-AC84-5607-CFC897BED4EA}" dt="2021-06-24T15:37:52.681" v="298" actId="14100"/>
        <pc:sldMkLst>
          <pc:docMk/>
          <pc:sldMk cId="990014901" sldId="260"/>
        </pc:sldMkLst>
        <pc:spChg chg="mod">
          <ac:chgData name="Aisha Jameela Sadiq (2008739)" userId="S::2008739@student.uwtsd.ac.uk::96e6fc24-9846-4531-8e84-c09d51146ab1" providerId="AD" clId="Web-{5AAABE15-0537-AC84-5607-CFC897BED4EA}" dt="2021-06-24T15:37:52.681" v="298" actId="14100"/>
          <ac:spMkLst>
            <pc:docMk/>
            <pc:sldMk cId="990014901" sldId="260"/>
            <ac:spMk id="2" creationId="{E8EF1F30-8293-48F5-A954-22EB03ABF7D0}"/>
          </ac:spMkLst>
        </pc:spChg>
      </pc:sldChg>
    </pc:docChg>
  </pc:docChgLst>
  <pc:docChgLst>
    <pc:chgData name="Aisha Jameela Sadiq (2008739)" userId="S::2008739@student.uwtsd.ac.uk::96e6fc24-9846-4531-8e84-c09d51146ab1" providerId="AD" clId="Web-{9C135D5D-C972-DF50-CA8C-80C4756D8CD4}"/>
    <pc:docChg chg="addSld delSld modSld">
      <pc:chgData name="Aisha Jameela Sadiq (2008739)" userId="S::2008739@student.uwtsd.ac.uk::96e6fc24-9846-4531-8e84-c09d51146ab1" providerId="AD" clId="Web-{9C135D5D-C972-DF50-CA8C-80C4756D8CD4}" dt="2021-06-24T21:31:21.598" v="942" actId="20577"/>
      <pc:docMkLst>
        <pc:docMk/>
      </pc:docMkLst>
      <pc:sldChg chg="addSp delSp modSp">
        <pc:chgData name="Aisha Jameela Sadiq (2008739)" userId="S::2008739@student.uwtsd.ac.uk::96e6fc24-9846-4531-8e84-c09d51146ab1" providerId="AD" clId="Web-{9C135D5D-C972-DF50-CA8C-80C4756D8CD4}" dt="2021-06-24T20:46:45.997" v="266" actId="20577"/>
        <pc:sldMkLst>
          <pc:docMk/>
          <pc:sldMk cId="109857222" sldId="256"/>
        </pc:sldMkLst>
        <pc:spChg chg="mod">
          <ac:chgData name="Aisha Jameela Sadiq (2008739)" userId="S::2008739@student.uwtsd.ac.uk::96e6fc24-9846-4531-8e84-c09d51146ab1" providerId="AD" clId="Web-{9C135D5D-C972-DF50-CA8C-80C4756D8CD4}" dt="2021-06-24T19:56:01.361" v="247" actId="20577"/>
          <ac:spMkLst>
            <pc:docMk/>
            <pc:sldMk cId="109857222" sldId="256"/>
            <ac:spMk id="2" creationId="{F0F4B578-E27A-4E61-B7E8-D9981CCB8FBA}"/>
          </ac:spMkLst>
        </pc:spChg>
        <pc:spChg chg="mod">
          <ac:chgData name="Aisha Jameela Sadiq (2008739)" userId="S::2008739@student.uwtsd.ac.uk::96e6fc24-9846-4531-8e84-c09d51146ab1" providerId="AD" clId="Web-{9C135D5D-C972-DF50-CA8C-80C4756D8CD4}" dt="2021-06-24T20:46:45.997" v="266" actId="20577"/>
          <ac:spMkLst>
            <pc:docMk/>
            <pc:sldMk cId="109857222" sldId="256"/>
            <ac:spMk id="3" creationId="{D5C02D96-69B7-472D-A461-1ABD6E1C3552}"/>
          </ac:spMkLst>
        </pc:spChg>
        <pc:spChg chg="mod">
          <ac:chgData name="Aisha Jameela Sadiq (2008739)" userId="S::2008739@student.uwtsd.ac.uk::96e6fc24-9846-4531-8e84-c09d51146ab1" providerId="AD" clId="Web-{9C135D5D-C972-DF50-CA8C-80C4756D8CD4}" dt="2021-06-24T19:55:43.158" v="245" actId="1076"/>
          <ac:spMkLst>
            <pc:docMk/>
            <pc:sldMk cId="109857222" sldId="256"/>
            <ac:spMk id="4" creationId="{AB7BBC39-8BEB-4064-AA5B-820AF4E51C32}"/>
          </ac:spMkLst>
        </pc:spChg>
        <pc:spChg chg="mod">
          <ac:chgData name="Aisha Jameela Sadiq (2008739)" userId="S::2008739@student.uwtsd.ac.uk::96e6fc24-9846-4531-8e84-c09d51146ab1" providerId="AD" clId="Web-{9C135D5D-C972-DF50-CA8C-80C4756D8CD4}" dt="2021-06-24T19:27:44.311" v="15" actId="1076"/>
          <ac:spMkLst>
            <pc:docMk/>
            <pc:sldMk cId="109857222" sldId="256"/>
            <ac:spMk id="5" creationId="{EDDB1A9D-C150-4BED-A342-675A8D9E0885}"/>
          </ac:spMkLst>
        </pc:spChg>
        <pc:spChg chg="mod">
          <ac:chgData name="Aisha Jameela Sadiq (2008739)" userId="S::2008739@student.uwtsd.ac.uk::96e6fc24-9846-4531-8e84-c09d51146ab1" providerId="AD" clId="Web-{9C135D5D-C972-DF50-CA8C-80C4756D8CD4}" dt="2021-06-24T20:46:25.668" v="264" actId="20577"/>
          <ac:spMkLst>
            <pc:docMk/>
            <pc:sldMk cId="109857222" sldId="256"/>
            <ac:spMk id="6" creationId="{A4421D3E-89AA-4A1D-AFDF-11FD2B986437}"/>
          </ac:spMkLst>
        </pc:spChg>
        <pc:spChg chg="add del mod">
          <ac:chgData name="Aisha Jameela Sadiq (2008739)" userId="S::2008739@student.uwtsd.ac.uk::96e6fc24-9846-4531-8e84-c09d51146ab1" providerId="AD" clId="Web-{9C135D5D-C972-DF50-CA8C-80C4756D8CD4}" dt="2021-06-24T20:27:52.111" v="263"/>
          <ac:spMkLst>
            <pc:docMk/>
            <pc:sldMk cId="109857222" sldId="256"/>
            <ac:spMk id="7" creationId="{194545E3-828C-47FF-839D-70CEEC07B606}"/>
          </ac:spMkLst>
        </pc:spChg>
      </pc:sldChg>
      <pc:sldChg chg="modSp">
        <pc:chgData name="Aisha Jameela Sadiq (2008739)" userId="S::2008739@student.uwtsd.ac.uk::96e6fc24-9846-4531-8e84-c09d51146ab1" providerId="AD" clId="Web-{9C135D5D-C972-DF50-CA8C-80C4756D8CD4}" dt="2021-06-24T20:49:19.188" v="281" actId="20577"/>
        <pc:sldMkLst>
          <pc:docMk/>
          <pc:sldMk cId="1946346005" sldId="258"/>
        </pc:sldMkLst>
        <pc:spChg chg="mod">
          <ac:chgData name="Aisha Jameela Sadiq (2008739)" userId="S::2008739@student.uwtsd.ac.uk::96e6fc24-9846-4531-8e84-c09d51146ab1" providerId="AD" clId="Web-{9C135D5D-C972-DF50-CA8C-80C4756D8CD4}" dt="2021-06-24T20:49:19.188" v="281" actId="20577"/>
          <ac:spMkLst>
            <pc:docMk/>
            <pc:sldMk cId="1946346005" sldId="258"/>
            <ac:spMk id="3" creationId="{86EFBD16-E5A1-4FFC-9CF1-51BA4ECA4AFC}"/>
          </ac:spMkLst>
        </pc:spChg>
      </pc:sldChg>
      <pc:sldChg chg="addSp modSp new">
        <pc:chgData name="Aisha Jameela Sadiq (2008739)" userId="S::2008739@student.uwtsd.ac.uk::96e6fc24-9846-4531-8e84-c09d51146ab1" providerId="AD" clId="Web-{9C135D5D-C972-DF50-CA8C-80C4756D8CD4}" dt="2021-06-24T21:31:21.598" v="942" actId="20577"/>
        <pc:sldMkLst>
          <pc:docMk/>
          <pc:sldMk cId="243992439" sldId="259"/>
        </pc:sldMkLst>
        <pc:spChg chg="add mod">
          <ac:chgData name="Aisha Jameela Sadiq (2008739)" userId="S::2008739@student.uwtsd.ac.uk::96e6fc24-9846-4531-8e84-c09d51146ab1" providerId="AD" clId="Web-{9C135D5D-C972-DF50-CA8C-80C4756D8CD4}" dt="2021-06-24T20:49:07.500" v="279" actId="20577"/>
          <ac:spMkLst>
            <pc:docMk/>
            <pc:sldMk cId="243992439" sldId="259"/>
            <ac:spMk id="2" creationId="{F9054ECA-93DB-4373-A6DF-0462F03607BC}"/>
          </ac:spMkLst>
        </pc:spChg>
        <pc:spChg chg="add mod">
          <ac:chgData name="Aisha Jameela Sadiq (2008739)" userId="S::2008739@student.uwtsd.ac.uk::96e6fc24-9846-4531-8e84-c09d51146ab1" providerId="AD" clId="Web-{9C135D5D-C972-DF50-CA8C-80C4756D8CD4}" dt="2021-06-24T20:51:04.830" v="303" actId="20577"/>
          <ac:spMkLst>
            <pc:docMk/>
            <pc:sldMk cId="243992439" sldId="259"/>
            <ac:spMk id="3" creationId="{8DC5D7DC-AC74-43D3-BAF5-1ED119C6C0D4}"/>
          </ac:spMkLst>
        </pc:spChg>
        <pc:spChg chg="add mod">
          <ac:chgData name="Aisha Jameela Sadiq (2008739)" userId="S::2008739@student.uwtsd.ac.uk::96e6fc24-9846-4531-8e84-c09d51146ab1" providerId="AD" clId="Web-{9C135D5D-C972-DF50-CA8C-80C4756D8CD4}" dt="2021-06-24T20:56:13.843" v="315" actId="20577"/>
          <ac:spMkLst>
            <pc:docMk/>
            <pc:sldMk cId="243992439" sldId="259"/>
            <ac:spMk id="4" creationId="{3D0C7E92-9047-47F1-B51F-2FCD93B6825D}"/>
          </ac:spMkLst>
        </pc:spChg>
        <pc:spChg chg="add mod">
          <ac:chgData name="Aisha Jameela Sadiq (2008739)" userId="S::2008739@student.uwtsd.ac.uk::96e6fc24-9846-4531-8e84-c09d51146ab1" providerId="AD" clId="Web-{9C135D5D-C972-DF50-CA8C-80C4756D8CD4}" dt="2021-06-24T21:31:21.598" v="942" actId="20577"/>
          <ac:spMkLst>
            <pc:docMk/>
            <pc:sldMk cId="243992439" sldId="259"/>
            <ac:spMk id="5" creationId="{B6A97B0F-14FD-4F15-8614-C8C4819E6C2D}"/>
          </ac:spMkLst>
        </pc:spChg>
      </pc:sldChg>
      <pc:sldChg chg="del">
        <pc:chgData name="Aisha Jameela Sadiq (2008739)" userId="S::2008739@student.uwtsd.ac.uk::96e6fc24-9846-4531-8e84-c09d51146ab1" providerId="AD" clId="Web-{9C135D5D-C972-DF50-CA8C-80C4756D8CD4}" dt="2021-06-24T20:47:24.483" v="267"/>
        <pc:sldMkLst>
          <pc:docMk/>
          <pc:sldMk cId="1863896449" sldId="259"/>
        </pc:sldMkLst>
      </pc:sldChg>
      <pc:sldChg chg="new del">
        <pc:chgData name="Aisha Jameela Sadiq (2008739)" userId="S::2008739@student.uwtsd.ac.uk::96e6fc24-9846-4531-8e84-c09d51146ab1" providerId="AD" clId="Web-{9C135D5D-C972-DF50-CA8C-80C4756D8CD4}" dt="2021-06-24T20:47:45.624" v="270"/>
        <pc:sldMkLst>
          <pc:docMk/>
          <pc:sldMk cId="3300898956" sldId="259"/>
        </pc:sldMkLst>
      </pc:sldChg>
      <pc:sldChg chg="del">
        <pc:chgData name="Aisha Jameela Sadiq (2008739)" userId="S::2008739@student.uwtsd.ac.uk::96e6fc24-9846-4531-8e84-c09d51146ab1" providerId="AD" clId="Web-{9C135D5D-C972-DF50-CA8C-80C4756D8CD4}" dt="2021-06-24T20:47:27.451" v="268"/>
        <pc:sldMkLst>
          <pc:docMk/>
          <pc:sldMk cId="990014901" sldId="260"/>
        </pc:sldMkLst>
      </pc:sldChg>
    </pc:docChg>
  </pc:docChgLst>
  <pc:docChgLst>
    <pc:chgData name="Aisha Jameela Sadiq (2008739)" userId="S::2008739@student.uwtsd.ac.uk::96e6fc24-9846-4531-8e84-c09d51146ab1" providerId="AD" clId="Web-{D0B6103A-F548-0D7D-E70F-67947DB1EBA3}"/>
    <pc:docChg chg="addSld delSld modSld sldOrd">
      <pc:chgData name="Aisha Jameela Sadiq (2008739)" userId="S::2008739@student.uwtsd.ac.uk::96e6fc24-9846-4531-8e84-c09d51146ab1" providerId="AD" clId="Web-{D0B6103A-F548-0D7D-E70F-67947DB1EBA3}" dt="2021-06-25T01:30:46.332" v="181" actId="20577"/>
      <pc:docMkLst>
        <pc:docMk/>
      </pc:docMkLst>
      <pc:sldChg chg="addSp delSp modSp">
        <pc:chgData name="Aisha Jameela Sadiq (2008739)" userId="S::2008739@student.uwtsd.ac.uk::96e6fc24-9846-4531-8e84-c09d51146ab1" providerId="AD" clId="Web-{D0B6103A-F548-0D7D-E70F-67947DB1EBA3}" dt="2021-06-25T01:19:09.816" v="121" actId="14100"/>
        <pc:sldMkLst>
          <pc:docMk/>
          <pc:sldMk cId="109857222" sldId="256"/>
        </pc:sldMkLst>
        <pc:spChg chg="mod">
          <ac:chgData name="Aisha Jameela Sadiq (2008739)" userId="S::2008739@student.uwtsd.ac.uk::96e6fc24-9846-4531-8e84-c09d51146ab1" providerId="AD" clId="Web-{D0B6103A-F548-0D7D-E70F-67947DB1EBA3}" dt="2021-06-25T00:28:05.167" v="25" actId="1076"/>
          <ac:spMkLst>
            <pc:docMk/>
            <pc:sldMk cId="109857222" sldId="256"/>
            <ac:spMk id="2" creationId="{F0F4B578-E27A-4E61-B7E8-D9981CCB8FBA}"/>
          </ac:spMkLst>
        </pc:spChg>
        <pc:spChg chg="mod">
          <ac:chgData name="Aisha Jameela Sadiq (2008739)" userId="S::2008739@student.uwtsd.ac.uk::96e6fc24-9846-4531-8e84-c09d51146ab1" providerId="AD" clId="Web-{D0B6103A-F548-0D7D-E70F-67947DB1EBA3}" dt="2021-06-25T01:19:09.816" v="121" actId="14100"/>
          <ac:spMkLst>
            <pc:docMk/>
            <pc:sldMk cId="109857222" sldId="256"/>
            <ac:spMk id="3" creationId="{D5C02D96-69B7-472D-A461-1ABD6E1C3552}"/>
          </ac:spMkLst>
        </pc:spChg>
        <pc:spChg chg="mod">
          <ac:chgData name="Aisha Jameela Sadiq (2008739)" userId="S::2008739@student.uwtsd.ac.uk::96e6fc24-9846-4531-8e84-c09d51146ab1" providerId="AD" clId="Web-{D0B6103A-F548-0D7D-E70F-67947DB1EBA3}" dt="2021-06-25T00:28:11.449" v="26" actId="1076"/>
          <ac:spMkLst>
            <pc:docMk/>
            <pc:sldMk cId="109857222" sldId="256"/>
            <ac:spMk id="4" creationId="{AB7BBC39-8BEB-4064-AA5B-820AF4E51C32}"/>
          </ac:spMkLst>
        </pc:spChg>
        <pc:spChg chg="mod">
          <ac:chgData name="Aisha Jameela Sadiq (2008739)" userId="S::2008739@student.uwtsd.ac.uk::96e6fc24-9846-4531-8e84-c09d51146ab1" providerId="AD" clId="Web-{D0B6103A-F548-0D7D-E70F-67947DB1EBA3}" dt="2021-06-25T00:31:09.579" v="71" actId="1076"/>
          <ac:spMkLst>
            <pc:docMk/>
            <pc:sldMk cId="109857222" sldId="256"/>
            <ac:spMk id="5" creationId="{EDDB1A9D-C150-4BED-A342-675A8D9E0885}"/>
          </ac:spMkLst>
        </pc:spChg>
        <pc:spChg chg="mod">
          <ac:chgData name="Aisha Jameela Sadiq (2008739)" userId="S::2008739@student.uwtsd.ac.uk::96e6fc24-9846-4531-8e84-c09d51146ab1" providerId="AD" clId="Web-{D0B6103A-F548-0D7D-E70F-67947DB1EBA3}" dt="2021-06-25T00:28:26.293" v="28" actId="1076"/>
          <ac:spMkLst>
            <pc:docMk/>
            <pc:sldMk cId="109857222" sldId="256"/>
            <ac:spMk id="6" creationId="{A4421D3E-89AA-4A1D-AFDF-11FD2B986437}"/>
          </ac:spMkLst>
        </pc:spChg>
        <pc:spChg chg="mod">
          <ac:chgData name="Aisha Jameela Sadiq (2008739)" userId="S::2008739@student.uwtsd.ac.uk::96e6fc24-9846-4531-8e84-c09d51146ab1" providerId="AD" clId="Web-{D0B6103A-F548-0D7D-E70F-67947DB1EBA3}" dt="2021-06-25T00:30:24.797" v="67" actId="20577"/>
          <ac:spMkLst>
            <pc:docMk/>
            <pc:sldMk cId="109857222" sldId="256"/>
            <ac:spMk id="7" creationId="{7A749E40-969F-4434-B5B4-0F3A6730372A}"/>
          </ac:spMkLst>
        </pc:spChg>
        <pc:spChg chg="mod">
          <ac:chgData name="Aisha Jameela Sadiq (2008739)" userId="S::2008739@student.uwtsd.ac.uk::96e6fc24-9846-4531-8e84-c09d51146ab1" providerId="AD" clId="Web-{D0B6103A-F548-0D7D-E70F-67947DB1EBA3}" dt="2021-06-25T00:30:54.203" v="70" actId="1076"/>
          <ac:spMkLst>
            <pc:docMk/>
            <pc:sldMk cId="109857222" sldId="256"/>
            <ac:spMk id="14" creationId="{DB670023-59DE-4996-A933-59115A78919F}"/>
          </ac:spMkLst>
        </pc:spChg>
        <pc:picChg chg="add mod">
          <ac:chgData name="Aisha Jameela Sadiq (2008739)" userId="S::2008739@student.uwtsd.ac.uk::96e6fc24-9846-4531-8e84-c09d51146ab1" providerId="AD" clId="Web-{D0B6103A-F548-0D7D-E70F-67947DB1EBA3}" dt="2021-06-25T00:28:45.965" v="31" actId="1076"/>
          <ac:picMkLst>
            <pc:docMk/>
            <pc:sldMk cId="109857222" sldId="256"/>
            <ac:picMk id="8" creationId="{25ABE452-4688-466C-B841-61D0831BA78F}"/>
          </ac:picMkLst>
        </pc:picChg>
        <pc:picChg chg="add del mod">
          <ac:chgData name="Aisha Jameela Sadiq (2008739)" userId="S::2008739@student.uwtsd.ac.uk::96e6fc24-9846-4531-8e84-c09d51146ab1" providerId="AD" clId="Web-{D0B6103A-F548-0D7D-E70F-67947DB1EBA3}" dt="2021-06-25T00:49:27.581" v="75"/>
          <ac:picMkLst>
            <pc:docMk/>
            <pc:sldMk cId="109857222" sldId="256"/>
            <ac:picMk id="8" creationId="{E9C3EB2D-1A93-4D34-9BA8-5E247209DD4E}"/>
          </ac:picMkLst>
        </pc:picChg>
        <pc:picChg chg="add mod">
          <ac:chgData name="Aisha Jameela Sadiq (2008739)" userId="S::2008739@student.uwtsd.ac.uk::96e6fc24-9846-4531-8e84-c09d51146ab1" providerId="AD" clId="Web-{D0B6103A-F548-0D7D-E70F-67947DB1EBA3}" dt="2021-06-25T00:57:50.879" v="81" actId="1076"/>
          <ac:picMkLst>
            <pc:docMk/>
            <pc:sldMk cId="109857222" sldId="256"/>
            <ac:picMk id="9" creationId="{983D95EF-DE45-48A8-A482-F260F73A82A5}"/>
          </ac:picMkLst>
        </pc:picChg>
        <pc:picChg chg="mod">
          <ac:chgData name="Aisha Jameela Sadiq (2008739)" userId="S::2008739@student.uwtsd.ac.uk::96e6fc24-9846-4531-8e84-c09d51146ab1" providerId="AD" clId="Web-{D0B6103A-F548-0D7D-E70F-67947DB1EBA3}" dt="2021-06-25T00:57:57.707" v="82" actId="1076"/>
          <ac:picMkLst>
            <pc:docMk/>
            <pc:sldMk cId="109857222" sldId="256"/>
            <ac:picMk id="10" creationId="{D806C30E-1FDF-4BC5-9505-48AFFC701A70}"/>
          </ac:picMkLst>
        </pc:picChg>
      </pc:sldChg>
      <pc:sldChg chg="addSp delSp modSp ord">
        <pc:chgData name="Aisha Jameela Sadiq (2008739)" userId="S::2008739@student.uwtsd.ac.uk::96e6fc24-9846-4531-8e84-c09d51146ab1" providerId="AD" clId="Web-{D0B6103A-F548-0D7D-E70F-67947DB1EBA3}" dt="2021-06-25T01:29:12.908" v="141" actId="1076"/>
        <pc:sldMkLst>
          <pc:docMk/>
          <pc:sldMk cId="3372056302" sldId="257"/>
        </pc:sldMkLst>
        <pc:spChg chg="del mod">
          <ac:chgData name="Aisha Jameela Sadiq (2008739)" userId="S::2008739@student.uwtsd.ac.uk::96e6fc24-9846-4531-8e84-c09d51146ab1" providerId="AD" clId="Web-{D0B6103A-F548-0D7D-E70F-67947DB1EBA3}" dt="2021-06-25T01:29:00.595" v="139"/>
          <ac:spMkLst>
            <pc:docMk/>
            <pc:sldMk cId="3372056302" sldId="257"/>
            <ac:spMk id="2" creationId="{CD15AA24-D75F-4F7A-9ACF-DE6DDACAD068}"/>
          </ac:spMkLst>
        </pc:spChg>
        <pc:spChg chg="mod">
          <ac:chgData name="Aisha Jameela Sadiq (2008739)" userId="S::2008739@student.uwtsd.ac.uk::96e6fc24-9846-4531-8e84-c09d51146ab1" providerId="AD" clId="Web-{D0B6103A-F548-0D7D-E70F-67947DB1EBA3}" dt="2021-06-25T01:29:12.908" v="141" actId="1076"/>
          <ac:spMkLst>
            <pc:docMk/>
            <pc:sldMk cId="3372056302" sldId="257"/>
            <ac:spMk id="3" creationId="{DC0EA573-F3EE-4EA4-9BAD-FDBECDEDFA48}"/>
          </ac:spMkLst>
        </pc:spChg>
        <pc:spChg chg="add del mod">
          <ac:chgData name="Aisha Jameela Sadiq (2008739)" userId="S::2008739@student.uwtsd.ac.uk::96e6fc24-9846-4531-8e84-c09d51146ab1" providerId="AD" clId="Web-{D0B6103A-F548-0D7D-E70F-67947DB1EBA3}" dt="2021-06-25T01:29:05.892" v="140"/>
          <ac:spMkLst>
            <pc:docMk/>
            <pc:sldMk cId="3372056302" sldId="257"/>
            <ac:spMk id="5" creationId="{7CD1755A-E916-413B-A43F-41D35372538E}"/>
          </ac:spMkLst>
        </pc:spChg>
      </pc:sldChg>
      <pc:sldChg chg="addSp delSp modSp mod ord setBg modClrScheme chgLayout">
        <pc:chgData name="Aisha Jameela Sadiq (2008739)" userId="S::2008739@student.uwtsd.ac.uk::96e6fc24-9846-4531-8e84-c09d51146ab1" providerId="AD" clId="Web-{D0B6103A-F548-0D7D-E70F-67947DB1EBA3}" dt="2021-06-25T01:30:46.332" v="181" actId="20577"/>
        <pc:sldMkLst>
          <pc:docMk/>
          <pc:sldMk cId="1946346005" sldId="258"/>
        </pc:sldMkLst>
        <pc:spChg chg="ord">
          <ac:chgData name="Aisha Jameela Sadiq (2008739)" userId="S::2008739@student.uwtsd.ac.uk::96e6fc24-9846-4531-8e84-c09d51146ab1" providerId="AD" clId="Web-{D0B6103A-F548-0D7D-E70F-67947DB1EBA3}" dt="2021-06-25T01:29:55.519" v="145"/>
          <ac:spMkLst>
            <pc:docMk/>
            <pc:sldMk cId="1946346005" sldId="258"/>
            <ac:spMk id="2" creationId="{34CC0E2A-B7E2-4EB7-8C71-7E52E692275E}"/>
          </ac:spMkLst>
        </pc:spChg>
        <pc:spChg chg="add del mod">
          <ac:chgData name="Aisha Jameela Sadiq (2008739)" userId="S::2008739@student.uwtsd.ac.uk::96e6fc24-9846-4531-8e84-c09d51146ab1" providerId="AD" clId="Web-{D0B6103A-F548-0D7D-E70F-67947DB1EBA3}" dt="2021-06-25T01:29:55.519" v="145"/>
          <ac:spMkLst>
            <pc:docMk/>
            <pc:sldMk cId="1946346005" sldId="258"/>
            <ac:spMk id="3" creationId="{86EFBD16-E5A1-4FFC-9CF1-51BA4ECA4AFC}"/>
          </ac:spMkLst>
        </pc:spChg>
        <pc:spChg chg="add mod ord">
          <ac:chgData name="Aisha Jameela Sadiq (2008739)" userId="S::2008739@student.uwtsd.ac.uk::96e6fc24-9846-4531-8e84-c09d51146ab1" providerId="AD" clId="Web-{D0B6103A-F548-0D7D-E70F-67947DB1EBA3}" dt="2021-06-25T01:30:46.332" v="181" actId="20577"/>
          <ac:spMkLst>
            <pc:docMk/>
            <pc:sldMk cId="1946346005" sldId="258"/>
            <ac:spMk id="4" creationId="{B6F56167-74C4-4A9F-BE49-0074BC3A9D37}"/>
          </ac:spMkLst>
        </pc:spChg>
        <pc:spChg chg="add mod ord">
          <ac:chgData name="Aisha Jameela Sadiq (2008739)" userId="S::2008739@student.uwtsd.ac.uk::96e6fc24-9846-4531-8e84-c09d51146ab1" providerId="AD" clId="Web-{D0B6103A-F548-0D7D-E70F-67947DB1EBA3}" dt="2021-06-25T01:29:55.519" v="145"/>
          <ac:spMkLst>
            <pc:docMk/>
            <pc:sldMk cId="1946346005" sldId="258"/>
            <ac:spMk id="5" creationId="{2BF65862-AE10-4D5C-A7D1-B32231F8EFC5}"/>
          </ac:spMkLst>
        </pc:spChg>
        <pc:spChg chg="add">
          <ac:chgData name="Aisha Jameela Sadiq (2008739)" userId="S::2008739@student.uwtsd.ac.uk::96e6fc24-9846-4531-8e84-c09d51146ab1" providerId="AD" clId="Web-{D0B6103A-F548-0D7D-E70F-67947DB1EBA3}" dt="2021-06-25T01:29:55.519" v="145"/>
          <ac:spMkLst>
            <pc:docMk/>
            <pc:sldMk cId="1946346005" sldId="258"/>
            <ac:spMk id="7" creationId="{2B566528-1B12-4246-9431-5C2D7D081168}"/>
          </ac:spMkLst>
        </pc:spChg>
        <pc:spChg chg="add">
          <ac:chgData name="Aisha Jameela Sadiq (2008739)" userId="S::2008739@student.uwtsd.ac.uk::96e6fc24-9846-4531-8e84-c09d51146ab1" providerId="AD" clId="Web-{D0B6103A-F548-0D7D-E70F-67947DB1EBA3}" dt="2021-06-25T01:29:55.519" v="145"/>
          <ac:spMkLst>
            <pc:docMk/>
            <pc:sldMk cId="1946346005" sldId="258"/>
            <ac:spMk id="8" creationId="{2E80C965-DB6D-4F81-9E9E-B027384D0BD6}"/>
          </ac:spMkLst>
        </pc:spChg>
        <pc:spChg chg="add">
          <ac:chgData name="Aisha Jameela Sadiq (2008739)" userId="S::2008739@student.uwtsd.ac.uk::96e6fc24-9846-4531-8e84-c09d51146ab1" providerId="AD" clId="Web-{D0B6103A-F548-0D7D-E70F-67947DB1EBA3}" dt="2021-06-25T01:29:55.519" v="145"/>
          <ac:spMkLst>
            <pc:docMk/>
            <pc:sldMk cId="1946346005" sldId="258"/>
            <ac:spMk id="9" creationId="{A580F890-B085-4E95-96AA-55AEBEC5CE6E}"/>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10" creationId="{09588DA8-065E-4F6F-8EFD-43104AB2E0CF}"/>
          </ac:spMkLst>
        </pc:spChg>
        <pc:spChg chg="add">
          <ac:chgData name="Aisha Jameela Sadiq (2008739)" userId="S::2008739@student.uwtsd.ac.uk::96e6fc24-9846-4531-8e84-c09d51146ab1" providerId="AD" clId="Web-{D0B6103A-F548-0D7D-E70F-67947DB1EBA3}" dt="2021-06-25T01:29:55.519" v="145"/>
          <ac:spMkLst>
            <pc:docMk/>
            <pc:sldMk cId="1946346005" sldId="258"/>
            <ac:spMk id="11" creationId="{D3F51FEB-38FB-4F6C-9F7B-2F2AFAB65463}"/>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12" creationId="{C4285719-470E-454C-AF62-8323075F1F5B}"/>
          </ac:spMkLst>
        </pc:spChg>
        <pc:spChg chg="add">
          <ac:chgData name="Aisha Jameela Sadiq (2008739)" userId="S::2008739@student.uwtsd.ac.uk::96e6fc24-9846-4531-8e84-c09d51146ab1" providerId="AD" clId="Web-{D0B6103A-F548-0D7D-E70F-67947DB1EBA3}" dt="2021-06-25T01:29:55.519" v="145"/>
          <ac:spMkLst>
            <pc:docMk/>
            <pc:sldMk cId="1946346005" sldId="258"/>
            <ac:spMk id="13" creationId="{1E547BA6-BAE0-43BB-A7CA-60F69CE252F0}"/>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14" creationId="{CD9FE4EF-C4D8-49A0-B2FF-81D8DB7D8A24}"/>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16" creationId="{4300840D-0A0B-4512-BACA-B439D5B9C57C}"/>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18" creationId="{D2B78728-A580-49A7-84F9-6EF6F583ADE0}"/>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20" creationId="{38FAA1A1-D861-433F-88FA-1E9D6FD31D11}"/>
          </ac:spMkLst>
        </pc:spChg>
        <pc:spChg chg="add del">
          <ac:chgData name="Aisha Jameela Sadiq (2008739)" userId="S::2008739@student.uwtsd.ac.uk::96e6fc24-9846-4531-8e84-c09d51146ab1" providerId="AD" clId="Web-{D0B6103A-F548-0D7D-E70F-67947DB1EBA3}" dt="2021-06-25T01:29:55.503" v="144"/>
          <ac:spMkLst>
            <pc:docMk/>
            <pc:sldMk cId="1946346005" sldId="258"/>
            <ac:spMk id="22" creationId="{8D71EDA1-87BF-4D5D-AB79-F346FD19278A}"/>
          </ac:spMkLst>
        </pc:spChg>
      </pc:sldChg>
      <pc:sldChg chg="ord">
        <pc:chgData name="Aisha Jameela Sadiq (2008739)" userId="S::2008739@student.uwtsd.ac.uk::96e6fc24-9846-4531-8e84-c09d51146ab1" providerId="AD" clId="Web-{D0B6103A-F548-0D7D-E70F-67947DB1EBA3}" dt="2021-06-25T01:28:04.297" v="135"/>
        <pc:sldMkLst>
          <pc:docMk/>
          <pc:sldMk cId="243992439" sldId="259"/>
        </pc:sldMkLst>
      </pc:sldChg>
      <pc:sldChg chg="ord">
        <pc:chgData name="Aisha Jameela Sadiq (2008739)" userId="S::2008739@student.uwtsd.ac.uk::96e6fc24-9846-4531-8e84-c09d51146ab1" providerId="AD" clId="Web-{D0B6103A-F548-0D7D-E70F-67947DB1EBA3}" dt="2021-06-25T01:28:41.048" v="138"/>
        <pc:sldMkLst>
          <pc:docMk/>
          <pc:sldMk cId="3098677357" sldId="260"/>
        </pc:sldMkLst>
      </pc:sldChg>
      <pc:sldChg chg="ord">
        <pc:chgData name="Aisha Jameela Sadiq (2008739)" userId="S::2008739@student.uwtsd.ac.uk::96e6fc24-9846-4531-8e84-c09d51146ab1" providerId="AD" clId="Web-{D0B6103A-F548-0D7D-E70F-67947DB1EBA3}" dt="2021-06-25T01:28:20.641" v="136"/>
        <pc:sldMkLst>
          <pc:docMk/>
          <pc:sldMk cId="1950420170" sldId="261"/>
        </pc:sldMkLst>
      </pc:sldChg>
      <pc:sldChg chg="modSp ord">
        <pc:chgData name="Aisha Jameela Sadiq (2008739)" userId="S::2008739@student.uwtsd.ac.uk::96e6fc24-9846-4531-8e84-c09d51146ab1" providerId="AD" clId="Web-{D0B6103A-F548-0D7D-E70F-67947DB1EBA3}" dt="2021-06-25T01:27:01.264" v="133"/>
        <pc:sldMkLst>
          <pc:docMk/>
          <pc:sldMk cId="1608277972" sldId="262"/>
        </pc:sldMkLst>
        <pc:spChg chg="mod">
          <ac:chgData name="Aisha Jameela Sadiq (2008739)" userId="S::2008739@student.uwtsd.ac.uk::96e6fc24-9846-4531-8e84-c09d51146ab1" providerId="AD" clId="Web-{D0B6103A-F548-0D7D-E70F-67947DB1EBA3}" dt="2021-06-25T01:19:32.301" v="123" actId="1076"/>
          <ac:spMkLst>
            <pc:docMk/>
            <pc:sldMk cId="1608277972" sldId="262"/>
            <ac:spMk id="2" creationId="{EA7F1987-8F44-4DC3-8430-AACDAA88EBB9}"/>
          </ac:spMkLst>
        </pc:spChg>
      </pc:sldChg>
      <pc:sldChg chg="ord">
        <pc:chgData name="Aisha Jameela Sadiq (2008739)" userId="S::2008739@student.uwtsd.ac.uk::96e6fc24-9846-4531-8e84-c09d51146ab1" providerId="AD" clId="Web-{D0B6103A-F548-0D7D-E70F-67947DB1EBA3}" dt="2021-06-25T01:26:49.858" v="132"/>
        <pc:sldMkLst>
          <pc:docMk/>
          <pc:sldMk cId="1176751142" sldId="263"/>
        </pc:sldMkLst>
      </pc:sldChg>
      <pc:sldChg chg="modSp">
        <pc:chgData name="Aisha Jameela Sadiq (2008739)" userId="S::2008739@student.uwtsd.ac.uk::96e6fc24-9846-4531-8e84-c09d51146ab1" providerId="AD" clId="Web-{D0B6103A-F548-0D7D-E70F-67947DB1EBA3}" dt="2021-06-25T01:07:35.596" v="108" actId="20577"/>
        <pc:sldMkLst>
          <pc:docMk/>
          <pc:sldMk cId="3888346208" sldId="264"/>
        </pc:sldMkLst>
        <pc:spChg chg="mod">
          <ac:chgData name="Aisha Jameela Sadiq (2008739)" userId="S::2008739@student.uwtsd.ac.uk::96e6fc24-9846-4531-8e84-c09d51146ab1" providerId="AD" clId="Web-{D0B6103A-F548-0D7D-E70F-67947DB1EBA3}" dt="2021-06-25T01:07:35.596" v="108" actId="20577"/>
          <ac:spMkLst>
            <pc:docMk/>
            <pc:sldMk cId="3888346208" sldId="264"/>
            <ac:spMk id="2" creationId="{D1C4B970-F0D5-4DE2-AFB3-92663F1F63AF}"/>
          </ac:spMkLst>
        </pc:spChg>
      </pc:sldChg>
      <pc:sldChg chg="addSp modSp new ord">
        <pc:chgData name="Aisha Jameela Sadiq (2008739)" userId="S::2008739@student.uwtsd.ac.uk::96e6fc24-9846-4531-8e84-c09d51146ab1" providerId="AD" clId="Web-{D0B6103A-F548-0D7D-E70F-67947DB1EBA3}" dt="2021-06-25T01:28:29.172" v="137"/>
        <pc:sldMkLst>
          <pc:docMk/>
          <pc:sldMk cId="1480114471" sldId="265"/>
        </pc:sldMkLst>
        <pc:spChg chg="add mod">
          <ac:chgData name="Aisha Jameela Sadiq (2008739)" userId="S::2008739@student.uwtsd.ac.uk::96e6fc24-9846-4531-8e84-c09d51146ab1" providerId="AD" clId="Web-{D0B6103A-F548-0D7D-E70F-67947DB1EBA3}" dt="2021-06-25T00:58:37.599" v="89" actId="20577"/>
          <ac:spMkLst>
            <pc:docMk/>
            <pc:sldMk cId="1480114471" sldId="265"/>
            <ac:spMk id="2" creationId="{BD5FB880-D3DA-46E4-90CD-5257586D6339}"/>
          </ac:spMkLst>
        </pc:spChg>
        <pc:spChg chg="add mod">
          <ac:chgData name="Aisha Jameela Sadiq (2008739)" userId="S::2008739@student.uwtsd.ac.uk::96e6fc24-9846-4531-8e84-c09d51146ab1" providerId="AD" clId="Web-{D0B6103A-F548-0D7D-E70F-67947DB1EBA3}" dt="2021-06-25T01:07:49.300" v="114" actId="20577"/>
          <ac:spMkLst>
            <pc:docMk/>
            <pc:sldMk cId="1480114471" sldId="265"/>
            <ac:spMk id="3" creationId="{734A0818-2CC1-44FD-8408-95D395A6904D}"/>
          </ac:spMkLst>
        </pc:spChg>
      </pc:sldChg>
      <pc:sldChg chg="addSp delSp modSp del">
        <pc:chgData name="Aisha Jameela Sadiq (2008739)" userId="S::2008739@student.uwtsd.ac.uk::96e6fc24-9846-4531-8e84-c09d51146ab1" providerId="AD" clId="Web-{D0B6103A-F548-0D7D-E70F-67947DB1EBA3}" dt="2021-06-25T01:18:39.971" v="119"/>
        <pc:sldMkLst>
          <pc:docMk/>
          <pc:sldMk cId="987170752" sldId="266"/>
        </pc:sldMkLst>
        <pc:picChg chg="add del mod">
          <ac:chgData name="Aisha Jameela Sadiq (2008739)" userId="S::2008739@student.uwtsd.ac.uk::96e6fc24-9846-4531-8e84-c09d51146ab1" providerId="AD" clId="Web-{D0B6103A-F548-0D7D-E70F-67947DB1EBA3}" dt="2021-06-25T01:18:17.658" v="116"/>
          <ac:picMkLst>
            <pc:docMk/>
            <pc:sldMk cId="987170752" sldId="266"/>
            <ac:picMk id="5" creationId="{D97CA13E-E2F4-4740-97EC-6DA00E43A21A}"/>
          </ac:picMkLst>
        </pc:picChg>
      </pc:sldChg>
      <pc:sldChg chg="add del replId">
        <pc:chgData name="Aisha Jameela Sadiq (2008739)" userId="S::2008739@student.uwtsd.ac.uk::96e6fc24-9846-4531-8e84-c09d51146ab1" providerId="AD" clId="Web-{D0B6103A-F548-0D7D-E70F-67947DB1EBA3}" dt="2021-06-25T01:18:37.159" v="118"/>
        <pc:sldMkLst>
          <pc:docMk/>
          <pc:sldMk cId="1252588374" sldId="267"/>
        </pc:sldMkLst>
      </pc:sldChg>
    </pc:docChg>
  </pc:docChgLst>
  <pc:docChgLst>
    <pc:chgData name="Aisha Jameela Sadiq (2008739)" userId="S::2008739@student.uwtsd.ac.uk::96e6fc24-9846-4531-8e84-c09d51146ab1" providerId="AD" clId="Web-{88F8282F-D08B-4C47-A69D-27245C6D4D95}"/>
    <pc:docChg chg="modSld">
      <pc:chgData name="Aisha Jameela Sadiq (2008739)" userId="S::2008739@student.uwtsd.ac.uk::96e6fc24-9846-4531-8e84-c09d51146ab1" providerId="AD" clId="Web-{88F8282F-D08B-4C47-A69D-27245C6D4D95}" dt="2021-06-19T16:31:41.107" v="518" actId="20577"/>
      <pc:docMkLst>
        <pc:docMk/>
      </pc:docMkLst>
      <pc:sldChg chg="addSp delSp modSp">
        <pc:chgData name="Aisha Jameela Sadiq (2008739)" userId="S::2008739@student.uwtsd.ac.uk::96e6fc24-9846-4531-8e84-c09d51146ab1" providerId="AD" clId="Web-{88F8282F-D08B-4C47-A69D-27245C6D4D95}" dt="2021-06-19T16:31:41.107" v="518" actId="20577"/>
        <pc:sldMkLst>
          <pc:docMk/>
          <pc:sldMk cId="109857222" sldId="256"/>
        </pc:sldMkLst>
        <pc:spChg chg="del mod">
          <ac:chgData name="Aisha Jameela Sadiq (2008739)" userId="S::2008739@student.uwtsd.ac.uk::96e6fc24-9846-4531-8e84-c09d51146ab1" providerId="AD" clId="Web-{88F8282F-D08B-4C47-A69D-27245C6D4D95}" dt="2021-06-19T16:03:00.587" v="20"/>
          <ac:spMkLst>
            <pc:docMk/>
            <pc:sldMk cId="109857222" sldId="256"/>
            <ac:spMk id="2" creationId="{00000000-0000-0000-0000-000000000000}"/>
          </ac:spMkLst>
        </pc:spChg>
        <pc:spChg chg="del">
          <ac:chgData name="Aisha Jameela Sadiq (2008739)" userId="S::2008739@student.uwtsd.ac.uk::96e6fc24-9846-4531-8e84-c09d51146ab1" providerId="AD" clId="Web-{88F8282F-D08B-4C47-A69D-27245C6D4D95}" dt="2021-06-19T16:03:09.571" v="21"/>
          <ac:spMkLst>
            <pc:docMk/>
            <pc:sldMk cId="109857222" sldId="256"/>
            <ac:spMk id="3" creationId="{00000000-0000-0000-0000-000000000000}"/>
          </ac:spMkLst>
        </pc:spChg>
        <pc:spChg chg="add del">
          <ac:chgData name="Aisha Jameela Sadiq (2008739)" userId="S::2008739@student.uwtsd.ac.uk::96e6fc24-9846-4531-8e84-c09d51146ab1" providerId="AD" clId="Web-{88F8282F-D08B-4C47-A69D-27245C6D4D95}" dt="2021-06-19T16:00:56.427" v="1"/>
          <ac:spMkLst>
            <pc:docMk/>
            <pc:sldMk cId="109857222" sldId="256"/>
            <ac:spMk id="4" creationId="{0FA94314-5A65-4049-B90E-718F3C87F88A}"/>
          </ac:spMkLst>
        </pc:spChg>
        <pc:spChg chg="add mod">
          <ac:chgData name="Aisha Jameela Sadiq (2008739)" userId="S::2008739@student.uwtsd.ac.uk::96e6fc24-9846-4531-8e84-c09d51146ab1" providerId="AD" clId="Web-{88F8282F-D08B-4C47-A69D-27245C6D4D95}" dt="2021-06-19T16:10:40.040" v="115" actId="14100"/>
          <ac:spMkLst>
            <pc:docMk/>
            <pc:sldMk cId="109857222" sldId="256"/>
            <ac:spMk id="5" creationId="{EDDB1A9D-C150-4BED-A342-675A8D9E0885}"/>
          </ac:spMkLst>
        </pc:spChg>
        <pc:spChg chg="add del mod">
          <ac:chgData name="Aisha Jameela Sadiq (2008739)" userId="S::2008739@student.uwtsd.ac.uk::96e6fc24-9846-4531-8e84-c09d51146ab1" providerId="AD" clId="Web-{88F8282F-D08B-4C47-A69D-27245C6D4D95}" dt="2021-06-19T16:19:06.885" v="273"/>
          <ac:spMkLst>
            <pc:docMk/>
            <pc:sldMk cId="109857222" sldId="256"/>
            <ac:spMk id="6" creationId="{AE060F9A-B33A-4D2A-BD9B-E6B1FF6698E5}"/>
          </ac:spMkLst>
        </pc:spChg>
        <pc:spChg chg="add mod">
          <ac:chgData name="Aisha Jameela Sadiq (2008739)" userId="S::2008739@student.uwtsd.ac.uk::96e6fc24-9846-4531-8e84-c09d51146ab1" providerId="AD" clId="Web-{88F8282F-D08B-4C47-A69D-27245C6D4D95}" dt="2021-06-19T16:31:41.107" v="518" actId="20577"/>
          <ac:spMkLst>
            <pc:docMk/>
            <pc:sldMk cId="109857222" sldId="256"/>
            <ac:spMk id="14" creationId="{DB670023-59DE-4996-A933-59115A78919F}"/>
          </ac:spMkLst>
        </pc:spChg>
        <pc:graphicFrameChg chg="add del mod modGraphic">
          <ac:chgData name="Aisha Jameela Sadiq (2008739)" userId="S::2008739@student.uwtsd.ac.uk::96e6fc24-9846-4531-8e84-c09d51146ab1" providerId="AD" clId="Web-{88F8282F-D08B-4C47-A69D-27245C6D4D95}" dt="2021-06-19T16:19:55.589" v="275"/>
          <ac:graphicFrameMkLst>
            <pc:docMk/>
            <pc:sldMk cId="109857222" sldId="256"/>
            <ac:graphicFrameMk id="7" creationId="{2147F809-4EEB-4D95-BF9F-9FF6F89748AE}"/>
          </ac:graphicFrameMkLst>
        </pc:graphicFrameChg>
      </pc:sldChg>
    </pc:docChg>
  </pc:docChgLst>
  <pc:docChgLst>
    <pc:chgData name="Aisha Jameela Sadiq (2008739)" userId="S::2008739@student.uwtsd.ac.uk::96e6fc24-9846-4531-8e84-c09d51146ab1" providerId="AD" clId="Web-{83658687-F414-366F-C50B-F5039B87ABC1}"/>
    <pc:docChg chg="modSld">
      <pc:chgData name="Aisha Jameela Sadiq (2008739)" userId="S::2008739@student.uwtsd.ac.uk::96e6fc24-9846-4531-8e84-c09d51146ab1" providerId="AD" clId="Web-{83658687-F414-366F-C50B-F5039B87ABC1}" dt="2021-06-25T01:15:07.131" v="499" actId="20577"/>
      <pc:docMkLst>
        <pc:docMk/>
      </pc:docMkLst>
      <pc:sldChg chg="modSp">
        <pc:chgData name="Aisha Jameela Sadiq (2008739)" userId="S::2008739@student.uwtsd.ac.uk::96e6fc24-9846-4531-8e84-c09d51146ab1" providerId="AD" clId="Web-{83658687-F414-366F-C50B-F5039B87ABC1}" dt="2021-06-25T00:44:51.558" v="65" actId="1076"/>
        <pc:sldMkLst>
          <pc:docMk/>
          <pc:sldMk cId="109857222" sldId="256"/>
        </pc:sldMkLst>
        <pc:picChg chg="mod">
          <ac:chgData name="Aisha Jameela Sadiq (2008739)" userId="S::2008739@student.uwtsd.ac.uk::96e6fc24-9846-4531-8e84-c09d51146ab1" providerId="AD" clId="Web-{83658687-F414-366F-C50B-F5039B87ABC1}" dt="2021-06-25T00:44:51.558" v="65" actId="1076"/>
          <ac:picMkLst>
            <pc:docMk/>
            <pc:sldMk cId="109857222" sldId="256"/>
            <ac:picMk id="10" creationId="{D806C30E-1FDF-4BC5-9505-48AFFC701A70}"/>
          </ac:picMkLst>
        </pc:picChg>
      </pc:sldChg>
      <pc:sldChg chg="modSp">
        <pc:chgData name="Aisha Jameela Sadiq (2008739)" userId="S::2008739@student.uwtsd.ac.uk::96e6fc24-9846-4531-8e84-c09d51146ab1" providerId="AD" clId="Web-{83658687-F414-366F-C50B-F5039B87ABC1}" dt="2021-06-25T00:47:44.318" v="122" actId="20577"/>
        <pc:sldMkLst>
          <pc:docMk/>
          <pc:sldMk cId="3888346208" sldId="264"/>
        </pc:sldMkLst>
        <pc:spChg chg="mod">
          <ac:chgData name="Aisha Jameela Sadiq (2008739)" userId="S::2008739@student.uwtsd.ac.uk::96e6fc24-9846-4531-8e84-c09d51146ab1" providerId="AD" clId="Web-{83658687-F414-366F-C50B-F5039B87ABC1}" dt="2021-06-25T00:47:44.318" v="122" actId="20577"/>
          <ac:spMkLst>
            <pc:docMk/>
            <pc:sldMk cId="3888346208" sldId="264"/>
            <ac:spMk id="2" creationId="{D1C4B970-F0D5-4DE2-AFB3-92663F1F63AF}"/>
          </ac:spMkLst>
        </pc:spChg>
      </pc:sldChg>
      <pc:sldChg chg="modSp">
        <pc:chgData name="Aisha Jameela Sadiq (2008739)" userId="S::2008739@student.uwtsd.ac.uk::96e6fc24-9846-4531-8e84-c09d51146ab1" providerId="AD" clId="Web-{83658687-F414-366F-C50B-F5039B87ABC1}" dt="2021-06-25T01:15:07.131" v="499" actId="20577"/>
        <pc:sldMkLst>
          <pc:docMk/>
          <pc:sldMk cId="1480114471" sldId="265"/>
        </pc:sldMkLst>
        <pc:spChg chg="mod">
          <ac:chgData name="Aisha Jameela Sadiq (2008739)" userId="S::2008739@student.uwtsd.ac.uk::96e6fc24-9846-4531-8e84-c09d51146ab1" providerId="AD" clId="Web-{83658687-F414-366F-C50B-F5039B87ABC1}" dt="2021-06-25T01:15:07.131" v="499" actId="20577"/>
          <ac:spMkLst>
            <pc:docMk/>
            <pc:sldMk cId="1480114471" sldId="265"/>
            <ac:spMk id="3" creationId="{734A0818-2CC1-44FD-8408-95D395A6904D}"/>
          </ac:spMkLst>
        </pc:spChg>
      </pc:sldChg>
    </pc:docChg>
  </pc:docChgLst>
  <pc:docChgLst>
    <pc:chgData name="Aisha Jameela Sadiq (2008739)" userId="S::2008739@student.uwtsd.ac.uk::96e6fc24-9846-4531-8e84-c09d51146ab1" providerId="AD" clId="Web-{F65F5FF2-6244-9320-6779-D1DCBB1FE1F7}"/>
    <pc:docChg chg="addSld modSld">
      <pc:chgData name="Aisha Jameela Sadiq (2008739)" userId="S::2008739@student.uwtsd.ac.uk::96e6fc24-9846-4531-8e84-c09d51146ab1" providerId="AD" clId="Web-{F65F5FF2-6244-9320-6779-D1DCBB1FE1F7}" dt="2021-06-24T23:33:38.102" v="319" actId="20577"/>
      <pc:docMkLst>
        <pc:docMk/>
      </pc:docMkLst>
      <pc:sldChg chg="modSp">
        <pc:chgData name="Aisha Jameela Sadiq (2008739)" userId="S::2008739@student.uwtsd.ac.uk::96e6fc24-9846-4531-8e84-c09d51146ab1" providerId="AD" clId="Web-{F65F5FF2-6244-9320-6779-D1DCBB1FE1F7}" dt="2021-06-24T23:20:53.070" v="32" actId="20577"/>
        <pc:sldMkLst>
          <pc:docMk/>
          <pc:sldMk cId="109857222" sldId="256"/>
        </pc:sldMkLst>
        <pc:spChg chg="mod">
          <ac:chgData name="Aisha Jameela Sadiq (2008739)" userId="S::2008739@student.uwtsd.ac.uk::96e6fc24-9846-4531-8e84-c09d51146ab1" providerId="AD" clId="Web-{F65F5FF2-6244-9320-6779-D1DCBB1FE1F7}" dt="2021-06-24T23:20:24.256" v="29" actId="20577"/>
          <ac:spMkLst>
            <pc:docMk/>
            <pc:sldMk cId="109857222" sldId="256"/>
            <ac:spMk id="2" creationId="{F0F4B578-E27A-4E61-B7E8-D9981CCB8FBA}"/>
          </ac:spMkLst>
        </pc:spChg>
        <pc:spChg chg="mod">
          <ac:chgData name="Aisha Jameela Sadiq (2008739)" userId="S::2008739@student.uwtsd.ac.uk::96e6fc24-9846-4531-8e84-c09d51146ab1" providerId="AD" clId="Web-{F65F5FF2-6244-9320-6779-D1DCBB1FE1F7}" dt="2021-06-24T23:20:53.070" v="32" actId="20577"/>
          <ac:spMkLst>
            <pc:docMk/>
            <pc:sldMk cId="109857222" sldId="256"/>
            <ac:spMk id="3" creationId="{D5C02D96-69B7-472D-A461-1ABD6E1C3552}"/>
          </ac:spMkLst>
        </pc:spChg>
        <pc:spChg chg="mod">
          <ac:chgData name="Aisha Jameela Sadiq (2008739)" userId="S::2008739@student.uwtsd.ac.uk::96e6fc24-9846-4531-8e84-c09d51146ab1" providerId="AD" clId="Web-{F65F5FF2-6244-9320-6779-D1DCBB1FE1F7}" dt="2021-06-24T23:18:53.281" v="8" actId="20577"/>
          <ac:spMkLst>
            <pc:docMk/>
            <pc:sldMk cId="109857222" sldId="256"/>
            <ac:spMk id="7" creationId="{7A749E40-969F-4434-B5B4-0F3A6730372A}"/>
          </ac:spMkLst>
        </pc:spChg>
      </pc:sldChg>
      <pc:sldChg chg="modSp">
        <pc:chgData name="Aisha Jameela Sadiq (2008739)" userId="S::2008739@student.uwtsd.ac.uk::96e6fc24-9846-4531-8e84-c09d51146ab1" providerId="AD" clId="Web-{F65F5FF2-6244-9320-6779-D1DCBB1FE1F7}" dt="2021-06-24T23:29:37.336" v="175" actId="20577"/>
        <pc:sldMkLst>
          <pc:docMk/>
          <pc:sldMk cId="243992439" sldId="259"/>
        </pc:sldMkLst>
        <pc:spChg chg="mod">
          <ac:chgData name="Aisha Jameela Sadiq (2008739)" userId="S::2008739@student.uwtsd.ac.uk::96e6fc24-9846-4531-8e84-c09d51146ab1" providerId="AD" clId="Web-{F65F5FF2-6244-9320-6779-D1DCBB1FE1F7}" dt="2021-06-24T23:29:37.336" v="175" actId="20577"/>
          <ac:spMkLst>
            <pc:docMk/>
            <pc:sldMk cId="243992439" sldId="259"/>
            <ac:spMk id="5" creationId="{B6A97B0F-14FD-4F15-8614-C8C4819E6C2D}"/>
          </ac:spMkLst>
        </pc:spChg>
      </pc:sldChg>
      <pc:sldChg chg="addSp modSp new">
        <pc:chgData name="Aisha Jameela Sadiq (2008739)" userId="S::2008739@student.uwtsd.ac.uk::96e6fc24-9846-4531-8e84-c09d51146ab1" providerId="AD" clId="Web-{F65F5FF2-6244-9320-6779-D1DCBB1FE1F7}" dt="2021-06-24T23:33:38.102" v="319" actId="20577"/>
        <pc:sldMkLst>
          <pc:docMk/>
          <pc:sldMk cId="1950420170" sldId="261"/>
        </pc:sldMkLst>
        <pc:spChg chg="add mod">
          <ac:chgData name="Aisha Jameela Sadiq (2008739)" userId="S::2008739@student.uwtsd.ac.uk::96e6fc24-9846-4531-8e84-c09d51146ab1" providerId="AD" clId="Web-{F65F5FF2-6244-9320-6779-D1DCBB1FE1F7}" dt="2021-06-24T23:33:38.102" v="319" actId="20577"/>
          <ac:spMkLst>
            <pc:docMk/>
            <pc:sldMk cId="1950420170" sldId="261"/>
            <ac:spMk id="2" creationId="{BE4C0C47-95B1-4EE4-B948-BF20894629D4}"/>
          </ac:spMkLst>
        </pc:spChg>
      </pc:sldChg>
    </pc:docChg>
  </pc:docChgLst>
  <pc:docChgLst>
    <pc:chgData name="Aisha Jameela Sadiq (2008739)" userId="S::2008739@student.uwtsd.ac.uk::96e6fc24-9846-4531-8e84-c09d51146ab1" providerId="AD" clId="Web-{54B480DF-B887-7CA7-C4A0-5A9BD61A6B46}"/>
    <pc:docChg chg="modSld">
      <pc:chgData name="Aisha Jameela Sadiq (2008739)" userId="S::2008739@student.uwtsd.ac.uk::96e6fc24-9846-4531-8e84-c09d51146ab1" providerId="AD" clId="Web-{54B480DF-B887-7CA7-C4A0-5A9BD61A6B46}" dt="2021-06-23T21:29:09.525" v="2" actId="1076"/>
      <pc:docMkLst>
        <pc:docMk/>
      </pc:docMkLst>
      <pc:sldChg chg="modSp">
        <pc:chgData name="Aisha Jameela Sadiq (2008739)" userId="S::2008739@student.uwtsd.ac.uk::96e6fc24-9846-4531-8e84-c09d51146ab1" providerId="AD" clId="Web-{54B480DF-B887-7CA7-C4A0-5A9BD61A6B46}" dt="2021-06-23T21:29:09.525" v="2" actId="1076"/>
        <pc:sldMkLst>
          <pc:docMk/>
          <pc:sldMk cId="109857222" sldId="256"/>
        </pc:sldMkLst>
        <pc:spChg chg="mod">
          <ac:chgData name="Aisha Jameela Sadiq (2008739)" userId="S::2008739@student.uwtsd.ac.uk::96e6fc24-9846-4531-8e84-c09d51146ab1" providerId="AD" clId="Web-{54B480DF-B887-7CA7-C4A0-5A9BD61A6B46}" dt="2021-06-23T21:29:02.228" v="1" actId="1076"/>
          <ac:spMkLst>
            <pc:docMk/>
            <pc:sldMk cId="109857222" sldId="256"/>
            <ac:spMk id="3" creationId="{D5C02D96-69B7-472D-A461-1ABD6E1C3552}"/>
          </ac:spMkLst>
        </pc:spChg>
        <pc:spChg chg="mod">
          <ac:chgData name="Aisha Jameela Sadiq (2008739)" userId="S::2008739@student.uwtsd.ac.uk::96e6fc24-9846-4531-8e84-c09d51146ab1" providerId="AD" clId="Web-{54B480DF-B887-7CA7-C4A0-5A9BD61A6B46}" dt="2021-06-23T21:29:09.525" v="2" actId="1076"/>
          <ac:spMkLst>
            <pc:docMk/>
            <pc:sldMk cId="109857222" sldId="256"/>
            <ac:spMk id="6" creationId="{A4421D3E-89AA-4A1D-AFDF-11FD2B986437}"/>
          </ac:spMkLst>
        </pc:spChg>
      </pc:sldChg>
    </pc:docChg>
  </pc:docChgLst>
  <pc:docChgLst>
    <pc:chgData name="Aisha Jameela Sadiq (2008739)" userId="S::2008739@student.uwtsd.ac.uk::96e6fc24-9846-4531-8e84-c09d51146ab1" providerId="AD" clId="Web-{D2C09229-D56D-73E2-24DF-4AF6C8F0C196}"/>
    <pc:docChg chg="addSld modSld">
      <pc:chgData name="Aisha Jameela Sadiq (2008739)" userId="S::2008739@student.uwtsd.ac.uk::96e6fc24-9846-4531-8e84-c09d51146ab1" providerId="AD" clId="Web-{D2C09229-D56D-73E2-24DF-4AF6C8F0C196}" dt="2021-06-24T23:53:40.557" v="422" actId="20577"/>
      <pc:docMkLst>
        <pc:docMk/>
      </pc:docMkLst>
      <pc:sldChg chg="addSp modSp new">
        <pc:chgData name="Aisha Jameela Sadiq (2008739)" userId="S::2008739@student.uwtsd.ac.uk::96e6fc24-9846-4531-8e84-c09d51146ab1" providerId="AD" clId="Web-{D2C09229-D56D-73E2-24DF-4AF6C8F0C196}" dt="2021-06-24T23:53:40.557" v="422" actId="20577"/>
        <pc:sldMkLst>
          <pc:docMk/>
          <pc:sldMk cId="1608277972" sldId="262"/>
        </pc:sldMkLst>
        <pc:spChg chg="add mod">
          <ac:chgData name="Aisha Jameela Sadiq (2008739)" userId="S::2008739@student.uwtsd.ac.uk::96e6fc24-9846-4531-8e84-c09d51146ab1" providerId="AD" clId="Web-{D2C09229-D56D-73E2-24DF-4AF6C8F0C196}" dt="2021-06-24T23:53:40.557" v="422" actId="20577"/>
          <ac:spMkLst>
            <pc:docMk/>
            <pc:sldMk cId="1608277972" sldId="262"/>
            <ac:spMk id="2" creationId="{EA7F1987-8F44-4DC3-8430-AACDAA88EBB9}"/>
          </ac:spMkLst>
        </pc:spChg>
      </pc:sldChg>
    </pc:docChg>
  </pc:docChgLst>
  <pc:docChgLst>
    <pc:chgData name="Aisha Jameela Sadiq (2008739)" userId="S::2008739@student.uwtsd.ac.uk::96e6fc24-9846-4531-8e84-c09d51146ab1" providerId="AD" clId="Web-{90961AD1-FA80-B09C-F79D-6C769901CACC}"/>
    <pc:docChg chg="modSld">
      <pc:chgData name="Aisha Jameela Sadiq (2008739)" userId="S::2008739@student.uwtsd.ac.uk::96e6fc24-9846-4531-8e84-c09d51146ab1" providerId="AD" clId="Web-{90961AD1-FA80-B09C-F79D-6C769901CACC}" dt="2021-06-20T18:36:05.613" v="0" actId="20577"/>
      <pc:docMkLst>
        <pc:docMk/>
      </pc:docMkLst>
      <pc:sldChg chg="modSp">
        <pc:chgData name="Aisha Jameela Sadiq (2008739)" userId="S::2008739@student.uwtsd.ac.uk::96e6fc24-9846-4531-8e84-c09d51146ab1" providerId="AD" clId="Web-{90961AD1-FA80-B09C-F79D-6C769901CACC}" dt="2021-06-20T18:36:05.613" v="0" actId="20577"/>
        <pc:sldMkLst>
          <pc:docMk/>
          <pc:sldMk cId="3372056302" sldId="257"/>
        </pc:sldMkLst>
        <pc:spChg chg="mod">
          <ac:chgData name="Aisha Jameela Sadiq (2008739)" userId="S::2008739@student.uwtsd.ac.uk::96e6fc24-9846-4531-8e84-c09d51146ab1" providerId="AD" clId="Web-{90961AD1-FA80-B09C-F79D-6C769901CACC}" dt="2021-06-20T18:36:05.613" v="0" actId="20577"/>
          <ac:spMkLst>
            <pc:docMk/>
            <pc:sldMk cId="3372056302" sldId="257"/>
            <ac:spMk id="3" creationId="{DC0EA573-F3EE-4EA4-9BAD-FDBECDEDFA48}"/>
          </ac:spMkLst>
        </pc:spChg>
      </pc:sldChg>
    </pc:docChg>
  </pc:docChgLst>
  <pc:docChgLst>
    <pc:chgData name="Aisha Jameela Sadiq (2008739)" userId="S::2008739@student.uwtsd.ac.uk::96e6fc24-9846-4531-8e84-c09d51146ab1" providerId="AD" clId="Web-{5A5621CE-1DFA-602D-DD30-C4204A9EAC93}"/>
    <pc:docChg chg="addSld modSld">
      <pc:chgData name="Aisha Jameela Sadiq (2008739)" userId="S::2008739@student.uwtsd.ac.uk::96e6fc24-9846-4531-8e84-c09d51146ab1" providerId="AD" clId="Web-{5A5621CE-1DFA-602D-DD30-C4204A9EAC93}" dt="2021-06-25T01:17:34.204" v="12"/>
      <pc:docMkLst>
        <pc:docMk/>
      </pc:docMkLst>
      <pc:sldChg chg="addSp delSp modSp new">
        <pc:chgData name="Aisha Jameela Sadiq (2008739)" userId="S::2008739@student.uwtsd.ac.uk::96e6fc24-9846-4531-8e84-c09d51146ab1" providerId="AD" clId="Web-{5A5621CE-1DFA-602D-DD30-C4204A9EAC93}" dt="2021-06-25T01:17:34.204" v="12"/>
        <pc:sldMkLst>
          <pc:docMk/>
          <pc:sldMk cId="987170752" sldId="266"/>
        </pc:sldMkLst>
        <pc:spChg chg="add mod">
          <ac:chgData name="Aisha Jameela Sadiq (2008739)" userId="S::2008739@student.uwtsd.ac.uk::96e6fc24-9846-4531-8e84-c09d51146ab1" providerId="AD" clId="Web-{5A5621CE-1DFA-602D-DD30-C4204A9EAC93}" dt="2021-06-25T01:16:38.922" v="8" actId="20577"/>
          <ac:spMkLst>
            <pc:docMk/>
            <pc:sldMk cId="987170752" sldId="266"/>
            <ac:spMk id="2" creationId="{B6062FC9-4998-419B-A320-6CF68F052384}"/>
          </ac:spMkLst>
        </pc:spChg>
        <pc:picChg chg="add del mod">
          <ac:chgData name="Aisha Jameela Sadiq (2008739)" userId="S::2008739@student.uwtsd.ac.uk::96e6fc24-9846-4531-8e84-c09d51146ab1" providerId="AD" clId="Web-{5A5621CE-1DFA-602D-DD30-C4204A9EAC93}" dt="2021-06-25T01:17:06.813" v="10"/>
          <ac:picMkLst>
            <pc:docMk/>
            <pc:sldMk cId="987170752" sldId="266"/>
            <ac:picMk id="3" creationId="{8CCE8B41-295D-4BA9-B2D8-75039BCC2695}"/>
          </ac:picMkLst>
        </pc:picChg>
        <pc:picChg chg="add del mod">
          <ac:chgData name="Aisha Jameela Sadiq (2008739)" userId="S::2008739@student.uwtsd.ac.uk::96e6fc24-9846-4531-8e84-c09d51146ab1" providerId="AD" clId="Web-{5A5621CE-1DFA-602D-DD30-C4204A9EAC93}" dt="2021-06-25T01:17:34.204" v="12"/>
          <ac:picMkLst>
            <pc:docMk/>
            <pc:sldMk cId="987170752" sldId="266"/>
            <ac:picMk id="4" creationId="{8FE4210D-5851-43AF-95B9-3189821CE9CD}"/>
          </ac:picMkLst>
        </pc:picChg>
      </pc:sldChg>
    </pc:docChg>
  </pc:docChgLst>
  <pc:docChgLst>
    <pc:chgData name="Aisha Jameela Sadiq (2008739)" userId="S::2008739@student.uwtsd.ac.uk::96e6fc24-9846-4531-8e84-c09d51146ab1" providerId="AD" clId="Web-{99D5A27B-6B6D-8E61-FF01-57570C2EA3C7}"/>
    <pc:docChg chg="modSld">
      <pc:chgData name="Aisha Jameela Sadiq (2008739)" userId="S::2008739@student.uwtsd.ac.uk::96e6fc24-9846-4531-8e84-c09d51146ab1" providerId="AD" clId="Web-{99D5A27B-6B6D-8E61-FF01-57570C2EA3C7}" dt="2021-06-23T09:59:26.947" v="248" actId="20577"/>
      <pc:docMkLst>
        <pc:docMk/>
      </pc:docMkLst>
      <pc:sldChg chg="addSp delSp modSp">
        <pc:chgData name="Aisha Jameela Sadiq (2008739)" userId="S::2008739@student.uwtsd.ac.uk::96e6fc24-9846-4531-8e84-c09d51146ab1" providerId="AD" clId="Web-{99D5A27B-6B6D-8E61-FF01-57570C2EA3C7}" dt="2021-06-23T09:59:26.947" v="248" actId="20577"/>
        <pc:sldMkLst>
          <pc:docMk/>
          <pc:sldMk cId="109857222" sldId="256"/>
        </pc:sldMkLst>
        <pc:spChg chg="mod">
          <ac:chgData name="Aisha Jameela Sadiq (2008739)" userId="S::2008739@student.uwtsd.ac.uk::96e6fc24-9846-4531-8e84-c09d51146ab1" providerId="AD" clId="Web-{99D5A27B-6B6D-8E61-FF01-57570C2EA3C7}" dt="2021-06-23T09:59:26.947" v="248" actId="20577"/>
          <ac:spMkLst>
            <pc:docMk/>
            <pc:sldMk cId="109857222" sldId="256"/>
            <ac:spMk id="2" creationId="{F0F4B578-E27A-4E61-B7E8-D9981CCB8FBA}"/>
          </ac:spMkLst>
        </pc:spChg>
        <pc:spChg chg="mod">
          <ac:chgData name="Aisha Jameela Sadiq (2008739)" userId="S::2008739@student.uwtsd.ac.uk::96e6fc24-9846-4531-8e84-c09d51146ab1" providerId="AD" clId="Web-{99D5A27B-6B6D-8E61-FF01-57570C2EA3C7}" dt="2021-06-23T09:49:41.664" v="162" actId="20577"/>
          <ac:spMkLst>
            <pc:docMk/>
            <pc:sldMk cId="109857222" sldId="256"/>
            <ac:spMk id="3" creationId="{D5C02D96-69B7-472D-A461-1ABD6E1C3552}"/>
          </ac:spMkLst>
        </pc:spChg>
        <pc:spChg chg="add del mod">
          <ac:chgData name="Aisha Jameela Sadiq (2008739)" userId="S::2008739@student.uwtsd.ac.uk::96e6fc24-9846-4531-8e84-c09d51146ab1" providerId="AD" clId="Web-{99D5A27B-6B6D-8E61-FF01-57570C2EA3C7}" dt="2021-06-23T09:45:53.840" v="127"/>
          <ac:spMkLst>
            <pc:docMk/>
            <pc:sldMk cId="109857222" sldId="256"/>
            <ac:spMk id="8" creationId="{090E2877-5C5D-48D0-A75A-8D53FDB378FC}"/>
          </ac:spMkLst>
        </pc:spChg>
        <pc:spChg chg="mod">
          <ac:chgData name="Aisha Jameela Sadiq (2008739)" userId="S::2008739@student.uwtsd.ac.uk::96e6fc24-9846-4531-8e84-c09d51146ab1" providerId="AD" clId="Web-{99D5A27B-6B6D-8E61-FF01-57570C2EA3C7}" dt="2021-06-23T09:52:55.503" v="172" actId="20577"/>
          <ac:spMkLst>
            <pc:docMk/>
            <pc:sldMk cId="109857222" sldId="256"/>
            <ac:spMk id="14" creationId="{DB670023-59DE-4996-A933-59115A78919F}"/>
          </ac:spMkLst>
        </pc:spChg>
        <pc:picChg chg="add del mod">
          <ac:chgData name="Aisha Jameela Sadiq (2008739)" userId="S::2008739@student.uwtsd.ac.uk::96e6fc24-9846-4531-8e84-c09d51146ab1" providerId="AD" clId="Web-{99D5A27B-6B6D-8E61-FF01-57570C2EA3C7}" dt="2021-06-23T09:45:53.840" v="128"/>
          <ac:picMkLst>
            <pc:docMk/>
            <pc:sldMk cId="109857222" sldId="256"/>
            <ac:picMk id="7" creationId="{CA69EEEF-86A2-4CF3-9361-28A88898408F}"/>
          </ac:picMkLst>
        </pc:picChg>
        <pc:picChg chg="add mod">
          <ac:chgData name="Aisha Jameela Sadiq (2008739)" userId="S::2008739@student.uwtsd.ac.uk::96e6fc24-9846-4531-8e84-c09d51146ab1" providerId="AD" clId="Web-{99D5A27B-6B6D-8E61-FF01-57570C2EA3C7}" dt="2021-06-23T09:48:39.957" v="136" actId="1076"/>
          <ac:picMkLst>
            <pc:docMk/>
            <pc:sldMk cId="109857222" sldId="256"/>
            <ac:picMk id="10" creationId="{7CFC9832-963E-4F46-9F4D-741F4F31317B}"/>
          </ac:picMkLst>
        </pc:picChg>
      </pc:sldChg>
    </pc:docChg>
  </pc:docChgLst>
  <pc:docChgLst>
    <pc:chgData name="Aisha Jameela Sadiq (2008739)" userId="S::2008739@student.uwtsd.ac.uk::96e6fc24-9846-4531-8e84-c09d51146ab1" providerId="AD" clId="Web-{1FF0F473-97E3-DB94-2F2A-5C2FD3D9CD3B}"/>
    <pc:docChg chg="modSld">
      <pc:chgData name="Aisha Jameela Sadiq (2008739)" userId="S::2008739@student.uwtsd.ac.uk::96e6fc24-9846-4531-8e84-c09d51146ab1" providerId="AD" clId="Web-{1FF0F473-97E3-DB94-2F2A-5C2FD3D9CD3B}" dt="2021-06-22T12:34:37.988" v="75" actId="20577"/>
      <pc:docMkLst>
        <pc:docMk/>
      </pc:docMkLst>
      <pc:sldChg chg="addSp delSp modSp">
        <pc:chgData name="Aisha Jameela Sadiq (2008739)" userId="S::2008739@student.uwtsd.ac.uk::96e6fc24-9846-4531-8e84-c09d51146ab1" providerId="AD" clId="Web-{1FF0F473-97E3-DB94-2F2A-5C2FD3D9CD3B}" dt="2021-06-22T12:34:37.988" v="75" actId="20577"/>
        <pc:sldMkLst>
          <pc:docMk/>
          <pc:sldMk cId="109857222" sldId="256"/>
        </pc:sldMkLst>
        <pc:spChg chg="mod">
          <ac:chgData name="Aisha Jameela Sadiq (2008739)" userId="S::2008739@student.uwtsd.ac.uk::96e6fc24-9846-4531-8e84-c09d51146ab1" providerId="AD" clId="Web-{1FF0F473-97E3-DB94-2F2A-5C2FD3D9CD3B}" dt="2021-06-22T12:34:37.988" v="75" actId="20577"/>
          <ac:spMkLst>
            <pc:docMk/>
            <pc:sldMk cId="109857222" sldId="256"/>
            <ac:spMk id="3" creationId="{D5C02D96-69B7-472D-A461-1ABD6E1C3552}"/>
          </ac:spMkLst>
        </pc:spChg>
        <pc:spChg chg="mod">
          <ac:chgData name="Aisha Jameela Sadiq (2008739)" userId="S::2008739@student.uwtsd.ac.uk::96e6fc24-9846-4531-8e84-c09d51146ab1" providerId="AD" clId="Web-{1FF0F473-97E3-DB94-2F2A-5C2FD3D9CD3B}" dt="2021-06-22T12:34:20.066" v="72" actId="1076"/>
          <ac:spMkLst>
            <pc:docMk/>
            <pc:sldMk cId="109857222" sldId="256"/>
            <ac:spMk id="4" creationId="{AB7BBC39-8BEB-4064-AA5B-820AF4E51C32}"/>
          </ac:spMkLst>
        </pc:spChg>
        <pc:spChg chg="mod">
          <ac:chgData name="Aisha Jameela Sadiq (2008739)" userId="S::2008739@student.uwtsd.ac.uk::96e6fc24-9846-4531-8e84-c09d51146ab1" providerId="AD" clId="Web-{1FF0F473-97E3-DB94-2F2A-5C2FD3D9CD3B}" dt="2021-06-22T12:33:22.533" v="65"/>
          <ac:spMkLst>
            <pc:docMk/>
            <pc:sldMk cId="109857222" sldId="256"/>
            <ac:spMk id="5" creationId="{EDDB1A9D-C150-4BED-A342-675A8D9E0885}"/>
          </ac:spMkLst>
        </pc:spChg>
        <pc:spChg chg="del">
          <ac:chgData name="Aisha Jameela Sadiq (2008739)" userId="S::2008739@student.uwtsd.ac.uk::96e6fc24-9846-4531-8e84-c09d51146ab1" providerId="AD" clId="Web-{1FF0F473-97E3-DB94-2F2A-5C2FD3D9CD3B}" dt="2021-06-22T12:22:48.500" v="11"/>
          <ac:spMkLst>
            <pc:docMk/>
            <pc:sldMk cId="109857222" sldId="256"/>
            <ac:spMk id="8" creationId="{697577C5-DBCA-4FE5-8C0B-2B5335D29FF1}"/>
          </ac:spMkLst>
        </pc:spChg>
        <pc:spChg chg="add del mod">
          <ac:chgData name="Aisha Jameela Sadiq (2008739)" userId="S::2008739@student.uwtsd.ac.uk::96e6fc24-9846-4531-8e84-c09d51146ab1" providerId="AD" clId="Web-{1FF0F473-97E3-DB94-2F2A-5C2FD3D9CD3B}" dt="2021-06-22T12:22:43.297" v="10"/>
          <ac:spMkLst>
            <pc:docMk/>
            <pc:sldMk cId="109857222" sldId="256"/>
            <ac:spMk id="9" creationId="{8F8DC6C6-11F2-45B1-A5D6-69C79AA978ED}"/>
          </ac:spMkLst>
        </pc:spChg>
        <pc:spChg chg="add del">
          <ac:chgData name="Aisha Jameela Sadiq (2008739)" userId="S::2008739@student.uwtsd.ac.uk::96e6fc24-9846-4531-8e84-c09d51146ab1" providerId="AD" clId="Web-{1FF0F473-97E3-DB94-2F2A-5C2FD3D9CD3B}" dt="2021-06-22T12:22:39.078" v="8"/>
          <ac:spMkLst>
            <pc:docMk/>
            <pc:sldMk cId="109857222" sldId="256"/>
            <ac:spMk id="10" creationId="{D7F46751-6BE5-4274-8DF3-B4DB7DE1E1B6}"/>
          </ac:spMkLst>
        </pc:spChg>
        <pc:spChg chg="del">
          <ac:chgData name="Aisha Jameela Sadiq (2008739)" userId="S::2008739@student.uwtsd.ac.uk::96e6fc24-9846-4531-8e84-c09d51146ab1" providerId="AD" clId="Web-{1FF0F473-97E3-DB94-2F2A-5C2FD3D9CD3B}" dt="2021-06-22T12:33:59.003" v="70"/>
          <ac:spMkLst>
            <pc:docMk/>
            <pc:sldMk cId="109857222" sldId="256"/>
            <ac:spMk id="12" creationId="{D0BFD7DB-9868-4F8D-84C8-A80831F5A127}"/>
          </ac:spMkLst>
        </pc:spChg>
        <pc:spChg chg="add del mod">
          <ac:chgData name="Aisha Jameela Sadiq (2008739)" userId="S::2008739@student.uwtsd.ac.uk::96e6fc24-9846-4531-8e84-c09d51146ab1" providerId="AD" clId="Web-{1FF0F473-97E3-DB94-2F2A-5C2FD3D9CD3B}" dt="2021-06-22T12:33:41.784" v="68"/>
          <ac:spMkLst>
            <pc:docMk/>
            <pc:sldMk cId="109857222" sldId="256"/>
            <ac:spMk id="13" creationId="{46FA887B-DDC1-4770-9BEB-5744E78BDBEC}"/>
          </ac:spMkLst>
        </pc:spChg>
        <pc:spChg chg="mod">
          <ac:chgData name="Aisha Jameela Sadiq (2008739)" userId="S::2008739@student.uwtsd.ac.uk::96e6fc24-9846-4531-8e84-c09d51146ab1" providerId="AD" clId="Web-{1FF0F473-97E3-DB94-2F2A-5C2FD3D9CD3B}" dt="2021-06-22T12:27:59.696" v="33" actId="14100"/>
          <ac:spMkLst>
            <pc:docMk/>
            <pc:sldMk cId="109857222" sldId="256"/>
            <ac:spMk id="14" creationId="{DB670023-59DE-4996-A933-59115A78919F}"/>
          </ac:spMkLst>
        </pc:spChg>
        <pc:spChg chg="add del mod">
          <ac:chgData name="Aisha Jameela Sadiq (2008739)" userId="S::2008739@student.uwtsd.ac.uk::96e6fc24-9846-4531-8e84-c09d51146ab1" providerId="AD" clId="Web-{1FF0F473-97E3-DB94-2F2A-5C2FD3D9CD3B}" dt="2021-06-22T12:33:37.190" v="67"/>
          <ac:spMkLst>
            <pc:docMk/>
            <pc:sldMk cId="109857222" sldId="256"/>
            <ac:spMk id="15" creationId="{D24047E2-F095-4EC5-8942-DB825AF5099C}"/>
          </ac:spMkLst>
        </pc:spChg>
        <pc:picChg chg="del mod">
          <ac:chgData name="Aisha Jameela Sadiq (2008739)" userId="S::2008739@student.uwtsd.ac.uk::96e6fc24-9846-4531-8e84-c09d51146ab1" providerId="AD" clId="Web-{1FF0F473-97E3-DB94-2F2A-5C2FD3D9CD3B}" dt="2021-06-22T12:33:57.003" v="69"/>
          <ac:picMkLst>
            <pc:docMk/>
            <pc:sldMk cId="109857222" sldId="256"/>
            <ac:picMk id="11" creationId="{FBAD333A-B4E0-47C0-BCC5-6663DCC7DF33}"/>
          </ac:picMkLst>
        </pc:picChg>
      </pc:sldChg>
    </pc:docChg>
  </pc:docChgLst>
  <pc:docChgLst>
    <pc:chgData name="Aisha Jameela Sadiq (2008739)" userId="S::2008739@student.uwtsd.ac.uk::96e6fc24-9846-4531-8e84-c09d51146ab1" providerId="AD" clId="Web-{4B89D18B-94D4-41C2-F2A0-CA6798A3EAF2}"/>
    <pc:docChg chg="addSld delSld modSld sldOrd">
      <pc:chgData name="Aisha Jameela Sadiq (2008739)" userId="S::2008739@student.uwtsd.ac.uk::96e6fc24-9846-4531-8e84-c09d51146ab1" providerId="AD" clId="Web-{4B89D18B-94D4-41C2-F2A0-CA6798A3EAF2}" dt="2021-06-21T14:12:29.498" v="245" actId="20577"/>
      <pc:docMkLst>
        <pc:docMk/>
      </pc:docMkLst>
      <pc:sldChg chg="modSp">
        <pc:chgData name="Aisha Jameela Sadiq (2008739)" userId="S::2008739@student.uwtsd.ac.uk::96e6fc24-9846-4531-8e84-c09d51146ab1" providerId="AD" clId="Web-{4B89D18B-94D4-41C2-F2A0-CA6798A3EAF2}" dt="2021-06-21T14:00:41.933" v="11" actId="20577"/>
        <pc:sldMkLst>
          <pc:docMk/>
          <pc:sldMk cId="109857222" sldId="256"/>
        </pc:sldMkLst>
        <pc:spChg chg="mod">
          <ac:chgData name="Aisha Jameela Sadiq (2008739)" userId="S::2008739@student.uwtsd.ac.uk::96e6fc24-9846-4531-8e84-c09d51146ab1" providerId="AD" clId="Web-{4B89D18B-94D4-41C2-F2A0-CA6798A3EAF2}" dt="2021-06-21T14:00:41.933" v="11" actId="20577"/>
          <ac:spMkLst>
            <pc:docMk/>
            <pc:sldMk cId="109857222" sldId="256"/>
            <ac:spMk id="3" creationId="{D5C02D96-69B7-472D-A461-1ABD6E1C3552}"/>
          </ac:spMkLst>
        </pc:spChg>
        <pc:spChg chg="mod">
          <ac:chgData name="Aisha Jameela Sadiq (2008739)" userId="S::2008739@student.uwtsd.ac.uk::96e6fc24-9846-4531-8e84-c09d51146ab1" providerId="AD" clId="Web-{4B89D18B-94D4-41C2-F2A0-CA6798A3EAF2}" dt="2021-06-21T14:00:18.308" v="7" actId="20577"/>
          <ac:spMkLst>
            <pc:docMk/>
            <pc:sldMk cId="109857222" sldId="256"/>
            <ac:spMk id="14" creationId="{DB670023-59DE-4996-A933-59115A78919F}"/>
          </ac:spMkLst>
        </pc:spChg>
      </pc:sldChg>
      <pc:sldChg chg="addSp delSp modSp add del ord">
        <pc:chgData name="Aisha Jameela Sadiq (2008739)" userId="S::2008739@student.uwtsd.ac.uk::96e6fc24-9846-4531-8e84-c09d51146ab1" providerId="AD" clId="Web-{4B89D18B-94D4-41C2-F2A0-CA6798A3EAF2}" dt="2021-06-21T14:07:20.819" v="41"/>
        <pc:sldMkLst>
          <pc:docMk/>
          <pc:sldMk cId="3372056302" sldId="257"/>
        </pc:sldMkLst>
        <pc:spChg chg="mod">
          <ac:chgData name="Aisha Jameela Sadiq (2008739)" userId="S::2008739@student.uwtsd.ac.uk::96e6fc24-9846-4531-8e84-c09d51146ab1" providerId="AD" clId="Web-{4B89D18B-94D4-41C2-F2A0-CA6798A3EAF2}" dt="2021-06-21T13:57:27.788" v="3"/>
          <ac:spMkLst>
            <pc:docMk/>
            <pc:sldMk cId="3372056302" sldId="257"/>
            <ac:spMk id="2" creationId="{CD15AA24-D75F-4F7A-9ACF-DE6DDACAD068}"/>
          </ac:spMkLst>
        </pc:spChg>
        <pc:spChg chg="mod">
          <ac:chgData name="Aisha Jameela Sadiq (2008739)" userId="S::2008739@student.uwtsd.ac.uk::96e6fc24-9846-4531-8e84-c09d51146ab1" providerId="AD" clId="Web-{4B89D18B-94D4-41C2-F2A0-CA6798A3EAF2}" dt="2021-06-21T13:57:27.803" v="4"/>
          <ac:spMkLst>
            <pc:docMk/>
            <pc:sldMk cId="3372056302" sldId="257"/>
            <ac:spMk id="3" creationId="{DC0EA573-F3EE-4EA4-9BAD-FDBECDEDFA48}"/>
          </ac:spMkLst>
        </pc:spChg>
        <pc:spChg chg="add del">
          <ac:chgData name="Aisha Jameela Sadiq (2008739)" userId="S::2008739@student.uwtsd.ac.uk::96e6fc24-9846-4531-8e84-c09d51146ab1" providerId="AD" clId="Web-{4B89D18B-94D4-41C2-F2A0-CA6798A3EAF2}" dt="2021-06-21T13:57:27.803" v="4"/>
          <ac:spMkLst>
            <pc:docMk/>
            <pc:sldMk cId="3372056302" sldId="257"/>
            <ac:spMk id="81" creationId="{2B566528-1B12-4246-9431-5C2D7D081168}"/>
          </ac:spMkLst>
        </pc:spChg>
        <pc:spChg chg="add del">
          <ac:chgData name="Aisha Jameela Sadiq (2008739)" userId="S::2008739@student.uwtsd.ac.uk::96e6fc24-9846-4531-8e84-c09d51146ab1" providerId="AD" clId="Web-{4B89D18B-94D4-41C2-F2A0-CA6798A3EAF2}" dt="2021-06-21T13:57:27.803" v="4"/>
          <ac:spMkLst>
            <pc:docMk/>
            <pc:sldMk cId="3372056302" sldId="257"/>
            <ac:spMk id="83" creationId="{2E80C965-DB6D-4F81-9E9E-B027384D0BD6}"/>
          </ac:spMkLst>
        </pc:spChg>
        <pc:spChg chg="add del">
          <ac:chgData name="Aisha Jameela Sadiq (2008739)" userId="S::2008739@student.uwtsd.ac.uk::96e6fc24-9846-4531-8e84-c09d51146ab1" providerId="AD" clId="Web-{4B89D18B-94D4-41C2-F2A0-CA6798A3EAF2}" dt="2021-06-21T13:57:27.803" v="4"/>
          <ac:spMkLst>
            <pc:docMk/>
            <pc:sldMk cId="3372056302" sldId="257"/>
            <ac:spMk id="85" creationId="{A580F890-B085-4E95-96AA-55AEBEC5CE6E}"/>
          </ac:spMkLst>
        </pc:spChg>
        <pc:spChg chg="add del">
          <ac:chgData name="Aisha Jameela Sadiq (2008739)" userId="S::2008739@student.uwtsd.ac.uk::96e6fc24-9846-4531-8e84-c09d51146ab1" providerId="AD" clId="Web-{4B89D18B-94D4-41C2-F2A0-CA6798A3EAF2}" dt="2021-06-21T13:57:27.803" v="4"/>
          <ac:spMkLst>
            <pc:docMk/>
            <pc:sldMk cId="3372056302" sldId="257"/>
            <ac:spMk id="87" creationId="{D3F51FEB-38FB-4F6C-9F7B-2F2AFAB65463}"/>
          </ac:spMkLst>
        </pc:spChg>
        <pc:spChg chg="add del">
          <ac:chgData name="Aisha Jameela Sadiq (2008739)" userId="S::2008739@student.uwtsd.ac.uk::96e6fc24-9846-4531-8e84-c09d51146ab1" providerId="AD" clId="Web-{4B89D18B-94D4-41C2-F2A0-CA6798A3EAF2}" dt="2021-06-21T13:57:27.803" v="4"/>
          <ac:spMkLst>
            <pc:docMk/>
            <pc:sldMk cId="3372056302" sldId="257"/>
            <ac:spMk id="89" creationId="{1E547BA6-BAE0-43BB-A7CA-60F69CE252F0}"/>
          </ac:spMkLst>
        </pc:spChg>
        <pc:spChg chg="add del">
          <ac:chgData name="Aisha Jameela Sadiq (2008739)" userId="S::2008739@student.uwtsd.ac.uk::96e6fc24-9846-4531-8e84-c09d51146ab1" providerId="AD" clId="Web-{4B89D18B-94D4-41C2-F2A0-CA6798A3EAF2}" dt="2021-06-21T13:57:27.788" v="3"/>
          <ac:spMkLst>
            <pc:docMk/>
            <pc:sldMk cId="3372056302" sldId="257"/>
            <ac:spMk id="91" creationId="{1B15ED52-F352-441B-82BF-E0EA34836D08}"/>
          </ac:spMkLst>
        </pc:spChg>
        <pc:spChg chg="add del">
          <ac:chgData name="Aisha Jameela Sadiq (2008739)" userId="S::2008739@student.uwtsd.ac.uk::96e6fc24-9846-4531-8e84-c09d51146ab1" providerId="AD" clId="Web-{4B89D18B-94D4-41C2-F2A0-CA6798A3EAF2}" dt="2021-06-21T13:57:27.788" v="3"/>
          <ac:spMkLst>
            <pc:docMk/>
            <pc:sldMk cId="3372056302" sldId="257"/>
            <ac:spMk id="92" creationId="{3B2E3793-BFE6-45A2-9B7B-E18844431C99}"/>
          </ac:spMkLst>
        </pc:spChg>
        <pc:spChg chg="add del">
          <ac:chgData name="Aisha Jameela Sadiq (2008739)" userId="S::2008739@student.uwtsd.ac.uk::96e6fc24-9846-4531-8e84-c09d51146ab1" providerId="AD" clId="Web-{4B89D18B-94D4-41C2-F2A0-CA6798A3EAF2}" dt="2021-06-21T13:57:27.788" v="3"/>
          <ac:spMkLst>
            <pc:docMk/>
            <pc:sldMk cId="3372056302" sldId="257"/>
            <ac:spMk id="93" creationId="{BC4C4868-CB8F-4AF9-9CDB-8108F2C19B67}"/>
          </ac:spMkLst>
        </pc:spChg>
        <pc:spChg chg="add del">
          <ac:chgData name="Aisha Jameela Sadiq (2008739)" userId="S::2008739@student.uwtsd.ac.uk::96e6fc24-9846-4531-8e84-c09d51146ab1" providerId="AD" clId="Web-{4B89D18B-94D4-41C2-F2A0-CA6798A3EAF2}" dt="2021-06-21T13:57:19.616" v="1"/>
          <ac:spMkLst>
            <pc:docMk/>
            <pc:sldMk cId="3372056302" sldId="257"/>
            <ac:spMk id="94" creationId="{827B839B-9ADE-406B-8590-F1CAEDED45A1}"/>
          </ac:spMkLst>
        </pc:spChg>
        <pc:spChg chg="add del">
          <ac:chgData name="Aisha Jameela Sadiq (2008739)" userId="S::2008739@student.uwtsd.ac.uk::96e6fc24-9846-4531-8e84-c09d51146ab1" providerId="AD" clId="Web-{4B89D18B-94D4-41C2-F2A0-CA6798A3EAF2}" dt="2021-06-21T13:57:27.788" v="3"/>
          <ac:spMkLst>
            <pc:docMk/>
            <pc:sldMk cId="3372056302" sldId="257"/>
            <ac:spMk id="95" creationId="{375E0459-6403-40CD-989D-56A4407CA12E}"/>
          </ac:spMkLst>
        </pc:spChg>
        <pc:spChg chg="add del">
          <ac:chgData name="Aisha Jameela Sadiq (2008739)" userId="S::2008739@student.uwtsd.ac.uk::96e6fc24-9846-4531-8e84-c09d51146ab1" providerId="AD" clId="Web-{4B89D18B-94D4-41C2-F2A0-CA6798A3EAF2}" dt="2021-06-21T13:57:19.616" v="1"/>
          <ac:spMkLst>
            <pc:docMk/>
            <pc:sldMk cId="3372056302" sldId="257"/>
            <ac:spMk id="96" creationId="{CFE45BF0-46DB-408C-B5F7-7B11716805D4}"/>
          </ac:spMkLst>
        </pc:spChg>
        <pc:spChg chg="add del">
          <ac:chgData name="Aisha Jameela Sadiq (2008739)" userId="S::2008739@student.uwtsd.ac.uk::96e6fc24-9846-4531-8e84-c09d51146ab1" providerId="AD" clId="Web-{4B89D18B-94D4-41C2-F2A0-CA6798A3EAF2}" dt="2021-06-21T13:57:27.788" v="3"/>
          <ac:spMkLst>
            <pc:docMk/>
            <pc:sldMk cId="3372056302" sldId="257"/>
            <ac:spMk id="97" creationId="{53E5B1A8-3AC9-4BD1-9BBC-78CA94F2D1BA}"/>
          </ac:spMkLst>
        </pc:spChg>
        <pc:spChg chg="add del">
          <ac:chgData name="Aisha Jameela Sadiq (2008739)" userId="S::2008739@student.uwtsd.ac.uk::96e6fc24-9846-4531-8e84-c09d51146ab1" providerId="AD" clId="Web-{4B89D18B-94D4-41C2-F2A0-CA6798A3EAF2}" dt="2021-06-21T13:57:19.616" v="1"/>
          <ac:spMkLst>
            <pc:docMk/>
            <pc:sldMk cId="3372056302" sldId="257"/>
            <ac:spMk id="98" creationId="{2AEBC8F2-97B1-41B4-93F1-2D289E197FBA}"/>
          </ac:spMkLst>
        </pc:spChg>
        <pc:spChg chg="add">
          <ac:chgData name="Aisha Jameela Sadiq (2008739)" userId="S::2008739@student.uwtsd.ac.uk::96e6fc24-9846-4531-8e84-c09d51146ab1" providerId="AD" clId="Web-{4B89D18B-94D4-41C2-F2A0-CA6798A3EAF2}" dt="2021-06-21T13:57:27.803" v="4"/>
          <ac:spMkLst>
            <pc:docMk/>
            <pc:sldMk cId="3372056302" sldId="257"/>
            <ac:spMk id="99" creationId="{2B566528-1B12-4246-9431-5C2D7D081168}"/>
          </ac:spMkLst>
        </pc:spChg>
        <pc:spChg chg="add del">
          <ac:chgData name="Aisha Jameela Sadiq (2008739)" userId="S::2008739@student.uwtsd.ac.uk::96e6fc24-9846-4531-8e84-c09d51146ab1" providerId="AD" clId="Web-{4B89D18B-94D4-41C2-F2A0-CA6798A3EAF2}" dt="2021-06-21T13:57:19.616" v="1"/>
          <ac:spMkLst>
            <pc:docMk/>
            <pc:sldMk cId="3372056302" sldId="257"/>
            <ac:spMk id="100" creationId="{472E3A19-F5D5-48FC-BB9C-48C2F68F598B}"/>
          </ac:spMkLst>
        </pc:spChg>
        <pc:spChg chg="add">
          <ac:chgData name="Aisha Jameela Sadiq (2008739)" userId="S::2008739@student.uwtsd.ac.uk::96e6fc24-9846-4531-8e84-c09d51146ab1" providerId="AD" clId="Web-{4B89D18B-94D4-41C2-F2A0-CA6798A3EAF2}" dt="2021-06-21T13:57:27.803" v="4"/>
          <ac:spMkLst>
            <pc:docMk/>
            <pc:sldMk cId="3372056302" sldId="257"/>
            <ac:spMk id="101" creationId="{2E80C965-DB6D-4F81-9E9E-B027384D0BD6}"/>
          </ac:spMkLst>
        </pc:spChg>
        <pc:spChg chg="add del">
          <ac:chgData name="Aisha Jameela Sadiq (2008739)" userId="S::2008739@student.uwtsd.ac.uk::96e6fc24-9846-4531-8e84-c09d51146ab1" providerId="AD" clId="Web-{4B89D18B-94D4-41C2-F2A0-CA6798A3EAF2}" dt="2021-06-21T13:57:19.616" v="1"/>
          <ac:spMkLst>
            <pc:docMk/>
            <pc:sldMk cId="3372056302" sldId="257"/>
            <ac:spMk id="102" creationId="{7A62E32F-BB65-43A8-8EB5-92346890E549}"/>
          </ac:spMkLst>
        </pc:spChg>
        <pc:spChg chg="add">
          <ac:chgData name="Aisha Jameela Sadiq (2008739)" userId="S::2008739@student.uwtsd.ac.uk::96e6fc24-9846-4531-8e84-c09d51146ab1" providerId="AD" clId="Web-{4B89D18B-94D4-41C2-F2A0-CA6798A3EAF2}" dt="2021-06-21T13:57:27.803" v="4"/>
          <ac:spMkLst>
            <pc:docMk/>
            <pc:sldMk cId="3372056302" sldId="257"/>
            <ac:spMk id="103" creationId="{A580F890-B085-4E95-96AA-55AEBEC5CE6E}"/>
          </ac:spMkLst>
        </pc:spChg>
        <pc:spChg chg="add del">
          <ac:chgData name="Aisha Jameela Sadiq (2008739)" userId="S::2008739@student.uwtsd.ac.uk::96e6fc24-9846-4531-8e84-c09d51146ab1" providerId="AD" clId="Web-{4B89D18B-94D4-41C2-F2A0-CA6798A3EAF2}" dt="2021-06-21T13:57:19.616" v="1"/>
          <ac:spMkLst>
            <pc:docMk/>
            <pc:sldMk cId="3372056302" sldId="257"/>
            <ac:spMk id="104" creationId="{14E91B64-9FCC-451E-AFB4-A827D6329367}"/>
          </ac:spMkLst>
        </pc:spChg>
        <pc:spChg chg="add">
          <ac:chgData name="Aisha Jameela Sadiq (2008739)" userId="S::2008739@student.uwtsd.ac.uk::96e6fc24-9846-4531-8e84-c09d51146ab1" providerId="AD" clId="Web-{4B89D18B-94D4-41C2-F2A0-CA6798A3EAF2}" dt="2021-06-21T13:57:27.803" v="4"/>
          <ac:spMkLst>
            <pc:docMk/>
            <pc:sldMk cId="3372056302" sldId="257"/>
            <ac:spMk id="105" creationId="{D3F51FEB-38FB-4F6C-9F7B-2F2AFAB65463}"/>
          </ac:spMkLst>
        </pc:spChg>
        <pc:spChg chg="add">
          <ac:chgData name="Aisha Jameela Sadiq (2008739)" userId="S::2008739@student.uwtsd.ac.uk::96e6fc24-9846-4531-8e84-c09d51146ab1" providerId="AD" clId="Web-{4B89D18B-94D4-41C2-F2A0-CA6798A3EAF2}" dt="2021-06-21T13:57:27.803" v="4"/>
          <ac:spMkLst>
            <pc:docMk/>
            <pc:sldMk cId="3372056302" sldId="257"/>
            <ac:spMk id="106" creationId="{1E547BA6-BAE0-43BB-A7CA-60F69CE252F0}"/>
          </ac:spMkLst>
        </pc:spChg>
      </pc:sldChg>
      <pc:sldChg chg="addSp modSp add del">
        <pc:chgData name="Aisha Jameela Sadiq (2008739)" userId="S::2008739@student.uwtsd.ac.uk::96e6fc24-9846-4531-8e84-c09d51146ab1" providerId="AD" clId="Web-{4B89D18B-94D4-41C2-F2A0-CA6798A3EAF2}" dt="2021-06-21T14:12:29.498" v="245" actId="20577"/>
        <pc:sldMkLst>
          <pc:docMk/>
          <pc:sldMk cId="1946346005" sldId="258"/>
        </pc:sldMkLst>
        <pc:spChg chg="mod">
          <ac:chgData name="Aisha Jameela Sadiq (2008739)" userId="S::2008739@student.uwtsd.ac.uk::96e6fc24-9846-4531-8e84-c09d51146ab1" providerId="AD" clId="Web-{4B89D18B-94D4-41C2-F2A0-CA6798A3EAF2}" dt="2021-06-21T14:04:50.487" v="21" actId="20577"/>
          <ac:spMkLst>
            <pc:docMk/>
            <pc:sldMk cId="1946346005" sldId="258"/>
            <ac:spMk id="2" creationId="{34CC0E2A-B7E2-4EB7-8C71-7E52E692275E}"/>
          </ac:spMkLst>
        </pc:spChg>
        <pc:spChg chg="add mod">
          <ac:chgData name="Aisha Jameela Sadiq (2008739)" userId="S::2008739@student.uwtsd.ac.uk::96e6fc24-9846-4531-8e84-c09d51146ab1" providerId="AD" clId="Web-{4B89D18B-94D4-41C2-F2A0-CA6798A3EAF2}" dt="2021-06-21T14:12:29.498" v="245" actId="20577"/>
          <ac:spMkLst>
            <pc:docMk/>
            <pc:sldMk cId="1946346005" sldId="258"/>
            <ac:spMk id="3" creationId="{86EFBD16-E5A1-4FFC-9CF1-51BA4ECA4AFC}"/>
          </ac:spMkLst>
        </pc:spChg>
      </pc:sldChg>
    </pc:docChg>
  </pc:docChgLst>
  <pc:docChgLst>
    <pc:chgData name="Aisha Jameela Sadiq (2008739)" userId="S::2008739@student.uwtsd.ac.uk::96e6fc24-9846-4531-8e84-c09d51146ab1" providerId="AD" clId="Web-{228C5333-0A2E-B062-D6B6-E4215F25CAEF}"/>
    <pc:docChg chg="modSld">
      <pc:chgData name="Aisha Jameela Sadiq (2008739)" userId="S::2008739@student.uwtsd.ac.uk::96e6fc24-9846-4531-8e84-c09d51146ab1" providerId="AD" clId="Web-{228C5333-0A2E-B062-D6B6-E4215F25CAEF}" dt="2021-06-24T21:36:17.604" v="23" actId="20577"/>
      <pc:docMkLst>
        <pc:docMk/>
      </pc:docMkLst>
      <pc:sldChg chg="modSp">
        <pc:chgData name="Aisha Jameela Sadiq (2008739)" userId="S::2008739@student.uwtsd.ac.uk::96e6fc24-9846-4531-8e84-c09d51146ab1" providerId="AD" clId="Web-{228C5333-0A2E-B062-D6B6-E4215F25CAEF}" dt="2021-06-24T21:36:17.604" v="23" actId="20577"/>
        <pc:sldMkLst>
          <pc:docMk/>
          <pc:sldMk cId="109857222" sldId="256"/>
        </pc:sldMkLst>
        <pc:spChg chg="mod">
          <ac:chgData name="Aisha Jameela Sadiq (2008739)" userId="S::2008739@student.uwtsd.ac.uk::96e6fc24-9846-4531-8e84-c09d51146ab1" providerId="AD" clId="Web-{228C5333-0A2E-B062-D6B6-E4215F25CAEF}" dt="2021-06-24T21:36:17.604" v="23" actId="20577"/>
          <ac:spMkLst>
            <pc:docMk/>
            <pc:sldMk cId="109857222" sldId="256"/>
            <ac:spMk id="6" creationId="{A4421D3E-89AA-4A1D-AFDF-11FD2B986437}"/>
          </ac:spMkLst>
        </pc:spChg>
      </pc:sldChg>
    </pc:docChg>
  </pc:docChgLst>
  <pc:docChgLst>
    <pc:chgData name="Aisha Jameela Sadiq (2008739)" userId="S::2008739@student.uwtsd.ac.uk::96e6fc24-9846-4531-8e84-c09d51146ab1" providerId="AD" clId="Web-{5F8743AC-B2F6-4398-FB6A-8497A9AFCADC}"/>
    <pc:docChg chg="modSld">
      <pc:chgData name="Aisha Jameela Sadiq (2008739)" userId="S::2008739@student.uwtsd.ac.uk::96e6fc24-9846-4531-8e84-c09d51146ab1" providerId="AD" clId="Web-{5F8743AC-B2F6-4398-FB6A-8497A9AFCADC}" dt="2021-06-23T22:10:38.839" v="625" actId="20577"/>
      <pc:docMkLst>
        <pc:docMk/>
      </pc:docMkLst>
      <pc:sldChg chg="modSp">
        <pc:chgData name="Aisha Jameela Sadiq (2008739)" userId="S::2008739@student.uwtsd.ac.uk::96e6fc24-9846-4531-8e84-c09d51146ab1" providerId="AD" clId="Web-{5F8743AC-B2F6-4398-FB6A-8497A9AFCADC}" dt="2021-06-23T21:49:11.907" v="371" actId="20577"/>
        <pc:sldMkLst>
          <pc:docMk/>
          <pc:sldMk cId="109857222" sldId="256"/>
        </pc:sldMkLst>
        <pc:spChg chg="mod">
          <ac:chgData name="Aisha Jameela Sadiq (2008739)" userId="S::2008739@student.uwtsd.ac.uk::96e6fc24-9846-4531-8e84-c09d51146ab1" providerId="AD" clId="Web-{5F8743AC-B2F6-4398-FB6A-8497A9AFCADC}" dt="2021-06-23T21:49:11.907" v="371" actId="20577"/>
          <ac:spMkLst>
            <pc:docMk/>
            <pc:sldMk cId="109857222" sldId="256"/>
            <ac:spMk id="2" creationId="{F0F4B578-E27A-4E61-B7E8-D9981CCB8FBA}"/>
          </ac:spMkLst>
        </pc:spChg>
        <pc:spChg chg="mod">
          <ac:chgData name="Aisha Jameela Sadiq (2008739)" userId="S::2008739@student.uwtsd.ac.uk::96e6fc24-9846-4531-8e84-c09d51146ab1" providerId="AD" clId="Web-{5F8743AC-B2F6-4398-FB6A-8497A9AFCADC}" dt="2021-06-23T21:45:52.644" v="236" actId="1076"/>
          <ac:spMkLst>
            <pc:docMk/>
            <pc:sldMk cId="109857222" sldId="256"/>
            <ac:spMk id="3" creationId="{D5C02D96-69B7-472D-A461-1ABD6E1C3552}"/>
          </ac:spMkLst>
        </pc:spChg>
        <pc:spChg chg="mod">
          <ac:chgData name="Aisha Jameela Sadiq (2008739)" userId="S::2008739@student.uwtsd.ac.uk::96e6fc24-9846-4531-8e84-c09d51146ab1" providerId="AD" clId="Web-{5F8743AC-B2F6-4398-FB6A-8497A9AFCADC}" dt="2021-06-23T21:24:38.623" v="4" actId="20577"/>
          <ac:spMkLst>
            <pc:docMk/>
            <pc:sldMk cId="109857222" sldId="256"/>
            <ac:spMk id="14" creationId="{DB670023-59DE-4996-A933-59115A78919F}"/>
          </ac:spMkLst>
        </pc:spChg>
        <pc:picChg chg="mod">
          <ac:chgData name="Aisha Jameela Sadiq (2008739)" userId="S::2008739@student.uwtsd.ac.uk::96e6fc24-9846-4531-8e84-c09d51146ab1" providerId="AD" clId="Web-{5F8743AC-B2F6-4398-FB6A-8497A9AFCADC}" dt="2021-06-23T21:45:57.535" v="237" actId="1076"/>
          <ac:picMkLst>
            <pc:docMk/>
            <pc:sldMk cId="109857222" sldId="256"/>
            <ac:picMk id="9" creationId="{0396143E-EFC1-49E6-9EE0-7C5DB1C8EBD9}"/>
          </ac:picMkLst>
        </pc:picChg>
      </pc:sldChg>
      <pc:sldChg chg="modSp">
        <pc:chgData name="Aisha Jameela Sadiq (2008739)" userId="S::2008739@student.uwtsd.ac.uk::96e6fc24-9846-4531-8e84-c09d51146ab1" providerId="AD" clId="Web-{5F8743AC-B2F6-4398-FB6A-8497A9AFCADC}" dt="2021-06-23T21:33:47.878" v="61" actId="20577"/>
        <pc:sldMkLst>
          <pc:docMk/>
          <pc:sldMk cId="3372056302" sldId="257"/>
        </pc:sldMkLst>
        <pc:spChg chg="mod">
          <ac:chgData name="Aisha Jameela Sadiq (2008739)" userId="S::2008739@student.uwtsd.ac.uk::96e6fc24-9846-4531-8e84-c09d51146ab1" providerId="AD" clId="Web-{5F8743AC-B2F6-4398-FB6A-8497A9AFCADC}" dt="2021-06-23T21:33:47.878" v="61" actId="20577"/>
          <ac:spMkLst>
            <pc:docMk/>
            <pc:sldMk cId="3372056302" sldId="257"/>
            <ac:spMk id="3" creationId="{DC0EA573-F3EE-4EA4-9BAD-FDBECDEDFA48}"/>
          </ac:spMkLst>
        </pc:spChg>
      </pc:sldChg>
      <pc:sldChg chg="modSp">
        <pc:chgData name="Aisha Jameela Sadiq (2008739)" userId="S::2008739@student.uwtsd.ac.uk::96e6fc24-9846-4531-8e84-c09d51146ab1" providerId="AD" clId="Web-{5F8743AC-B2F6-4398-FB6A-8497A9AFCADC}" dt="2021-06-23T22:10:38.839" v="625" actId="20577"/>
        <pc:sldMkLst>
          <pc:docMk/>
          <pc:sldMk cId="1946346005" sldId="258"/>
        </pc:sldMkLst>
        <pc:spChg chg="mod">
          <ac:chgData name="Aisha Jameela Sadiq (2008739)" userId="S::2008739@student.uwtsd.ac.uk::96e6fc24-9846-4531-8e84-c09d51146ab1" providerId="AD" clId="Web-{5F8743AC-B2F6-4398-FB6A-8497A9AFCADC}" dt="2021-06-23T22:10:38.839" v="625" actId="20577"/>
          <ac:spMkLst>
            <pc:docMk/>
            <pc:sldMk cId="1946346005" sldId="258"/>
            <ac:spMk id="3" creationId="{86EFBD16-E5A1-4FFC-9CF1-51BA4ECA4AFC}"/>
          </ac:spMkLst>
        </pc:spChg>
      </pc:sldChg>
    </pc:docChg>
  </pc:docChgLst>
  <pc:docChgLst>
    <pc:chgData name="Aisha Jameela Sadiq (2008739)" userId="S::2008739@student.uwtsd.ac.uk::96e6fc24-9846-4531-8e84-c09d51146ab1" providerId="AD" clId="Web-{A10B694A-A266-8D6A-9695-7EB19AD4EA76}"/>
    <pc:docChg chg="addSld delSld modSld">
      <pc:chgData name="Aisha Jameela Sadiq (2008739)" userId="S::2008739@student.uwtsd.ac.uk::96e6fc24-9846-4531-8e84-c09d51146ab1" providerId="AD" clId="Web-{A10B694A-A266-8D6A-9695-7EB19AD4EA76}" dt="2021-06-20T18:17:16.579" v="955" actId="20577"/>
      <pc:docMkLst>
        <pc:docMk/>
      </pc:docMkLst>
      <pc:sldChg chg="addSp delSp modSp">
        <pc:chgData name="Aisha Jameela Sadiq (2008739)" userId="S::2008739@student.uwtsd.ac.uk::96e6fc24-9846-4531-8e84-c09d51146ab1" providerId="AD" clId="Web-{A10B694A-A266-8D6A-9695-7EB19AD4EA76}" dt="2021-06-20T17:46:15.696" v="598" actId="1076"/>
        <pc:sldMkLst>
          <pc:docMk/>
          <pc:sldMk cId="109857222" sldId="256"/>
        </pc:sldMkLst>
        <pc:spChg chg="add mod">
          <ac:chgData name="Aisha Jameela Sadiq (2008739)" userId="S::2008739@student.uwtsd.ac.uk::96e6fc24-9846-4531-8e84-c09d51146ab1" providerId="AD" clId="Web-{A10B694A-A266-8D6A-9695-7EB19AD4EA76}" dt="2021-06-20T17:26:59.326" v="420" actId="14100"/>
          <ac:spMkLst>
            <pc:docMk/>
            <pc:sldMk cId="109857222" sldId="256"/>
            <ac:spMk id="2" creationId="{F0F4B578-E27A-4E61-B7E8-D9981CCB8FBA}"/>
          </ac:spMkLst>
        </pc:spChg>
        <pc:spChg chg="add mod">
          <ac:chgData name="Aisha Jameela Sadiq (2008739)" userId="S::2008739@student.uwtsd.ac.uk::96e6fc24-9846-4531-8e84-c09d51146ab1" providerId="AD" clId="Web-{A10B694A-A266-8D6A-9695-7EB19AD4EA76}" dt="2021-06-20T17:45:58.242" v="597" actId="1076"/>
          <ac:spMkLst>
            <pc:docMk/>
            <pc:sldMk cId="109857222" sldId="256"/>
            <ac:spMk id="3" creationId="{D5C02D96-69B7-472D-A461-1ABD6E1C3552}"/>
          </ac:spMkLst>
        </pc:spChg>
        <pc:spChg chg="add del mod">
          <ac:chgData name="Aisha Jameela Sadiq (2008739)" userId="S::2008739@student.uwtsd.ac.uk::96e6fc24-9846-4531-8e84-c09d51146ab1" providerId="AD" clId="Web-{A10B694A-A266-8D6A-9695-7EB19AD4EA76}" dt="2021-06-20T17:24:02.549" v="401"/>
          <ac:spMkLst>
            <pc:docMk/>
            <pc:sldMk cId="109857222" sldId="256"/>
            <ac:spMk id="4" creationId="{A6395353-CC58-43B7-9B5E-5634DAB74315}"/>
          </ac:spMkLst>
        </pc:spChg>
        <pc:spChg chg="mod">
          <ac:chgData name="Aisha Jameela Sadiq (2008739)" userId="S::2008739@student.uwtsd.ac.uk::96e6fc24-9846-4531-8e84-c09d51146ab1" providerId="AD" clId="Web-{A10B694A-A266-8D6A-9695-7EB19AD4EA76}" dt="2021-06-20T17:35:41.609" v="480" actId="20577"/>
          <ac:spMkLst>
            <pc:docMk/>
            <pc:sldMk cId="109857222" sldId="256"/>
            <ac:spMk id="5" creationId="{EDDB1A9D-C150-4BED-A342-675A8D9E0885}"/>
          </ac:spMkLst>
        </pc:spChg>
        <pc:spChg chg="add mod">
          <ac:chgData name="Aisha Jameela Sadiq (2008739)" userId="S::2008739@student.uwtsd.ac.uk::96e6fc24-9846-4531-8e84-c09d51146ab1" providerId="AD" clId="Web-{A10B694A-A266-8D6A-9695-7EB19AD4EA76}" dt="2021-06-20T17:36:00.267" v="483" actId="14100"/>
          <ac:spMkLst>
            <pc:docMk/>
            <pc:sldMk cId="109857222" sldId="256"/>
            <ac:spMk id="6" creationId="{A4421D3E-89AA-4A1D-AFDF-11FD2B986437}"/>
          </ac:spMkLst>
        </pc:spChg>
        <pc:spChg chg="add del">
          <ac:chgData name="Aisha Jameela Sadiq (2008739)" userId="S::2008739@student.uwtsd.ac.uk::96e6fc24-9846-4531-8e84-c09d51146ab1" providerId="AD" clId="Web-{A10B694A-A266-8D6A-9695-7EB19AD4EA76}" dt="2021-06-20T17:29:50.978" v="429"/>
          <ac:spMkLst>
            <pc:docMk/>
            <pc:sldMk cId="109857222" sldId="256"/>
            <ac:spMk id="7" creationId="{718BE17A-DD65-4130-966F-627A8949527F}"/>
          </ac:spMkLst>
        </pc:spChg>
        <pc:spChg chg="add del mod">
          <ac:chgData name="Aisha Jameela Sadiq (2008739)" userId="S::2008739@student.uwtsd.ac.uk::96e6fc24-9846-4531-8e84-c09d51146ab1" providerId="AD" clId="Web-{A10B694A-A266-8D6A-9695-7EB19AD4EA76}" dt="2021-06-20T17:33:53.149" v="471"/>
          <ac:spMkLst>
            <pc:docMk/>
            <pc:sldMk cId="109857222" sldId="256"/>
            <ac:spMk id="8" creationId="{0B95FBC8-88E8-4810-B20A-A4D2F6C6CAE8}"/>
          </ac:spMkLst>
        </pc:spChg>
        <pc:spChg chg="add del">
          <ac:chgData name="Aisha Jameela Sadiq (2008739)" userId="S::2008739@student.uwtsd.ac.uk::96e6fc24-9846-4531-8e84-c09d51146ab1" providerId="AD" clId="Web-{A10B694A-A266-8D6A-9695-7EB19AD4EA76}" dt="2021-06-20T17:35:46.297" v="481"/>
          <ac:spMkLst>
            <pc:docMk/>
            <pc:sldMk cId="109857222" sldId="256"/>
            <ac:spMk id="9" creationId="{1F7EB853-9B92-464B-819A-6118C1826854}"/>
          </ac:spMkLst>
        </pc:spChg>
        <pc:spChg chg="add del mod">
          <ac:chgData name="Aisha Jameela Sadiq (2008739)" userId="S::2008739@student.uwtsd.ac.uk::96e6fc24-9846-4531-8e84-c09d51146ab1" providerId="AD" clId="Web-{A10B694A-A266-8D6A-9695-7EB19AD4EA76}" dt="2021-06-20T17:40:28.737" v="513"/>
          <ac:spMkLst>
            <pc:docMk/>
            <pc:sldMk cId="109857222" sldId="256"/>
            <ac:spMk id="10" creationId="{F85D647F-9CA5-4B31-A196-AB762E8355EA}"/>
          </ac:spMkLst>
        </pc:spChg>
        <pc:spChg chg="add mod">
          <ac:chgData name="Aisha Jameela Sadiq (2008739)" userId="S::2008739@student.uwtsd.ac.uk::96e6fc24-9846-4531-8e84-c09d51146ab1" providerId="AD" clId="Web-{A10B694A-A266-8D6A-9695-7EB19AD4EA76}" dt="2021-06-20T17:45:38.944" v="596" actId="1076"/>
          <ac:spMkLst>
            <pc:docMk/>
            <pc:sldMk cId="109857222" sldId="256"/>
            <ac:spMk id="12" creationId="{D0BFD7DB-9868-4F8D-84C8-A80831F5A127}"/>
          </ac:spMkLst>
        </pc:spChg>
        <pc:spChg chg="mod">
          <ac:chgData name="Aisha Jameela Sadiq (2008739)" userId="S::2008739@student.uwtsd.ac.uk::96e6fc24-9846-4531-8e84-c09d51146ab1" providerId="AD" clId="Web-{A10B694A-A266-8D6A-9695-7EB19AD4EA76}" dt="2021-06-20T17:46:15.696" v="598" actId="1076"/>
          <ac:spMkLst>
            <pc:docMk/>
            <pc:sldMk cId="109857222" sldId="256"/>
            <ac:spMk id="14" creationId="{DB670023-59DE-4996-A933-59115A78919F}"/>
          </ac:spMkLst>
        </pc:spChg>
        <pc:picChg chg="add mod">
          <ac:chgData name="Aisha Jameela Sadiq (2008739)" userId="S::2008739@student.uwtsd.ac.uk::96e6fc24-9846-4531-8e84-c09d51146ab1" providerId="AD" clId="Web-{A10B694A-A266-8D6A-9695-7EB19AD4EA76}" dt="2021-06-20T17:45:18.927" v="593" actId="1076"/>
          <ac:picMkLst>
            <pc:docMk/>
            <pc:sldMk cId="109857222" sldId="256"/>
            <ac:picMk id="11" creationId="{FBAD333A-B4E0-47C0-BCC5-6663DCC7DF33}"/>
          </ac:picMkLst>
        </pc:picChg>
      </pc:sldChg>
      <pc:sldChg chg="addSp delSp modSp new del">
        <pc:chgData name="Aisha Jameela Sadiq (2008739)" userId="S::2008739@student.uwtsd.ac.uk::96e6fc24-9846-4531-8e84-c09d51146ab1" providerId="AD" clId="Web-{A10B694A-A266-8D6A-9695-7EB19AD4EA76}" dt="2021-06-20T17:59:37.778" v="647"/>
        <pc:sldMkLst>
          <pc:docMk/>
          <pc:sldMk cId="2398291275" sldId="257"/>
        </pc:sldMkLst>
        <pc:spChg chg="add mod">
          <ac:chgData name="Aisha Jameela Sadiq (2008739)" userId="S::2008739@student.uwtsd.ac.uk::96e6fc24-9846-4531-8e84-c09d51146ab1" providerId="AD" clId="Web-{A10B694A-A266-8D6A-9695-7EB19AD4EA76}" dt="2021-06-20T17:59:37.012" v="646" actId="20577"/>
          <ac:spMkLst>
            <pc:docMk/>
            <pc:sldMk cId="2398291275" sldId="257"/>
            <ac:spMk id="2" creationId="{D8610CF3-14CC-40E7-8D6B-E47188A0DA3D}"/>
          </ac:spMkLst>
        </pc:spChg>
        <pc:spChg chg="add del">
          <ac:chgData name="Aisha Jameela Sadiq (2008739)" userId="S::2008739@student.uwtsd.ac.uk::96e6fc24-9846-4531-8e84-c09d51146ab1" providerId="AD" clId="Web-{A10B694A-A266-8D6A-9695-7EB19AD4EA76}" dt="2021-06-20T17:55:11.980" v="629"/>
          <ac:spMkLst>
            <pc:docMk/>
            <pc:sldMk cId="2398291275" sldId="257"/>
            <ac:spMk id="3" creationId="{2A23B7A0-91A8-40F7-9BCB-5448728C7A61}"/>
          </ac:spMkLst>
        </pc:spChg>
        <pc:spChg chg="add del">
          <ac:chgData name="Aisha Jameela Sadiq (2008739)" userId="S::2008739@student.uwtsd.ac.uk::96e6fc24-9846-4531-8e84-c09d51146ab1" providerId="AD" clId="Web-{A10B694A-A266-8D6A-9695-7EB19AD4EA76}" dt="2021-06-20T17:55:39.747" v="639"/>
          <ac:spMkLst>
            <pc:docMk/>
            <pc:sldMk cId="2398291275" sldId="257"/>
            <ac:spMk id="4" creationId="{001E4461-5DA4-4114-9D97-3CDFD2AA7F55}"/>
          </ac:spMkLst>
        </pc:spChg>
        <pc:spChg chg="add del">
          <ac:chgData name="Aisha Jameela Sadiq (2008739)" userId="S::2008739@student.uwtsd.ac.uk::96e6fc24-9846-4531-8e84-c09d51146ab1" providerId="AD" clId="Web-{A10B694A-A266-8D6A-9695-7EB19AD4EA76}" dt="2021-06-20T17:55:37.044" v="638"/>
          <ac:spMkLst>
            <pc:docMk/>
            <pc:sldMk cId="2398291275" sldId="257"/>
            <ac:spMk id="5" creationId="{D8D572C7-FCEE-4186-BEA5-D581D6B41427}"/>
          </ac:spMkLst>
        </pc:spChg>
        <pc:spChg chg="add del mod">
          <ac:chgData name="Aisha Jameela Sadiq (2008739)" userId="S::2008739@student.uwtsd.ac.uk::96e6fc24-9846-4531-8e84-c09d51146ab1" providerId="AD" clId="Web-{A10B694A-A266-8D6A-9695-7EB19AD4EA76}" dt="2021-06-20T17:55:33.294" v="637"/>
          <ac:spMkLst>
            <pc:docMk/>
            <pc:sldMk cId="2398291275" sldId="257"/>
            <ac:spMk id="6" creationId="{F72FC987-5CBD-457A-A08B-8CEDCAD6E51C}"/>
          </ac:spMkLst>
        </pc:spChg>
        <pc:spChg chg="add del mod">
          <ac:chgData name="Aisha Jameela Sadiq (2008739)" userId="S::2008739@student.uwtsd.ac.uk::96e6fc24-9846-4531-8e84-c09d51146ab1" providerId="AD" clId="Web-{A10B694A-A266-8D6A-9695-7EB19AD4EA76}" dt="2021-06-20T17:55:26.387" v="635"/>
          <ac:spMkLst>
            <pc:docMk/>
            <pc:sldMk cId="2398291275" sldId="257"/>
            <ac:spMk id="7" creationId="{52CB6803-61C3-4542-8CE7-769ACBD30BD8}"/>
          </ac:spMkLst>
        </pc:spChg>
        <pc:spChg chg="add del">
          <ac:chgData name="Aisha Jameela Sadiq (2008739)" userId="S::2008739@student.uwtsd.ac.uk::96e6fc24-9846-4531-8e84-c09d51146ab1" providerId="AD" clId="Web-{A10B694A-A266-8D6A-9695-7EB19AD4EA76}" dt="2021-06-20T17:55:16.933" v="631"/>
          <ac:spMkLst>
            <pc:docMk/>
            <pc:sldMk cId="2398291275" sldId="257"/>
            <ac:spMk id="8" creationId="{C7F050E6-315D-4B02-A095-938F0F907EC2}"/>
          </ac:spMkLst>
        </pc:spChg>
        <pc:spChg chg="add del mod">
          <ac:chgData name="Aisha Jameela Sadiq (2008739)" userId="S::2008739@student.uwtsd.ac.uk::96e6fc24-9846-4531-8e84-c09d51146ab1" providerId="AD" clId="Web-{A10B694A-A266-8D6A-9695-7EB19AD4EA76}" dt="2021-06-20T17:57:17.535" v="643"/>
          <ac:spMkLst>
            <pc:docMk/>
            <pc:sldMk cId="2398291275" sldId="257"/>
            <ac:spMk id="9" creationId="{45841029-9FDE-4863-8201-BC9C63F213D7}"/>
          </ac:spMkLst>
        </pc:spChg>
        <pc:spChg chg="add">
          <ac:chgData name="Aisha Jameela Sadiq (2008739)" userId="S::2008739@student.uwtsd.ac.uk::96e6fc24-9846-4531-8e84-c09d51146ab1" providerId="AD" clId="Web-{A10B694A-A266-8D6A-9695-7EB19AD4EA76}" dt="2021-06-20T17:59:19.558" v="644"/>
          <ac:spMkLst>
            <pc:docMk/>
            <pc:sldMk cId="2398291275" sldId="257"/>
            <ac:spMk id="10" creationId="{65593515-F5E3-47B2-AF07-B67AEE44D495}"/>
          </ac:spMkLst>
        </pc:spChg>
        <pc:spChg chg="add">
          <ac:chgData name="Aisha Jameela Sadiq (2008739)" userId="S::2008739@student.uwtsd.ac.uk::96e6fc24-9846-4531-8e84-c09d51146ab1" providerId="AD" clId="Web-{A10B694A-A266-8D6A-9695-7EB19AD4EA76}" dt="2021-06-20T17:59:36.840" v="645"/>
          <ac:spMkLst>
            <pc:docMk/>
            <pc:sldMk cId="2398291275" sldId="257"/>
            <ac:spMk id="11" creationId="{3442F0CD-1FE7-444F-8F36-C61A55C3333D}"/>
          </ac:spMkLst>
        </pc:spChg>
      </pc:sldChg>
      <pc:sldChg chg="new del">
        <pc:chgData name="Aisha Jameela Sadiq (2008739)" userId="S::2008739@student.uwtsd.ac.uk::96e6fc24-9846-4531-8e84-c09d51146ab1" providerId="AD" clId="Web-{A10B694A-A266-8D6A-9695-7EB19AD4EA76}" dt="2021-06-20T17:47:27.466" v="600"/>
        <pc:sldMkLst>
          <pc:docMk/>
          <pc:sldMk cId="2794894938" sldId="257"/>
        </pc:sldMkLst>
      </pc:sldChg>
      <pc:sldChg chg="addSp delSp modSp new mod setBg">
        <pc:chgData name="Aisha Jameela Sadiq (2008739)" userId="S::2008739@student.uwtsd.ac.uk::96e6fc24-9846-4531-8e84-c09d51146ab1" providerId="AD" clId="Web-{A10B694A-A266-8D6A-9695-7EB19AD4EA76}" dt="2021-06-20T18:17:16.579" v="955" actId="20577"/>
        <pc:sldMkLst>
          <pc:docMk/>
          <pc:sldMk cId="3372056302" sldId="257"/>
        </pc:sldMkLst>
        <pc:spChg chg="mod">
          <ac:chgData name="Aisha Jameela Sadiq (2008739)" userId="S::2008739@student.uwtsd.ac.uk::96e6fc24-9846-4531-8e84-c09d51146ab1" providerId="AD" clId="Web-{A10B694A-A266-8D6A-9695-7EB19AD4EA76}" dt="2021-06-20T18:12:03.575" v="833" actId="20577"/>
          <ac:spMkLst>
            <pc:docMk/>
            <pc:sldMk cId="3372056302" sldId="257"/>
            <ac:spMk id="2" creationId="{CD15AA24-D75F-4F7A-9ACF-DE6DDACAD068}"/>
          </ac:spMkLst>
        </pc:spChg>
        <pc:spChg chg="mod">
          <ac:chgData name="Aisha Jameela Sadiq (2008739)" userId="S::2008739@student.uwtsd.ac.uk::96e6fc24-9846-4531-8e84-c09d51146ab1" providerId="AD" clId="Web-{A10B694A-A266-8D6A-9695-7EB19AD4EA76}" dt="2021-06-20T18:17:16.579" v="955" actId="20577"/>
          <ac:spMkLst>
            <pc:docMk/>
            <pc:sldMk cId="3372056302" sldId="257"/>
            <ac:spMk id="3" creationId="{DC0EA573-F3EE-4EA4-9BAD-FDBECDEDFA48}"/>
          </ac:spMkLst>
        </pc:spChg>
        <pc:spChg chg="add del">
          <ac:chgData name="Aisha Jameela Sadiq (2008739)" userId="S::2008739@student.uwtsd.ac.uk::96e6fc24-9846-4531-8e84-c09d51146ab1" providerId="AD" clId="Web-{A10B694A-A266-8D6A-9695-7EB19AD4EA76}" dt="2021-06-20T18:02:52.400" v="671"/>
          <ac:spMkLst>
            <pc:docMk/>
            <pc:sldMk cId="3372056302" sldId="257"/>
            <ac:spMk id="8" creationId="{827B839B-9ADE-406B-8590-F1CAEDED45A1}"/>
          </ac:spMkLst>
        </pc:spChg>
        <pc:spChg chg="add del">
          <ac:chgData name="Aisha Jameela Sadiq (2008739)" userId="S::2008739@student.uwtsd.ac.uk::96e6fc24-9846-4531-8e84-c09d51146ab1" providerId="AD" clId="Web-{A10B694A-A266-8D6A-9695-7EB19AD4EA76}" dt="2021-06-20T18:02:52.400" v="671"/>
          <ac:spMkLst>
            <pc:docMk/>
            <pc:sldMk cId="3372056302" sldId="257"/>
            <ac:spMk id="10" creationId="{CFE45BF0-46DB-408C-B5F7-7B11716805D4}"/>
          </ac:spMkLst>
        </pc:spChg>
        <pc:spChg chg="add del">
          <ac:chgData name="Aisha Jameela Sadiq (2008739)" userId="S::2008739@student.uwtsd.ac.uk::96e6fc24-9846-4531-8e84-c09d51146ab1" providerId="AD" clId="Web-{A10B694A-A266-8D6A-9695-7EB19AD4EA76}" dt="2021-06-20T18:02:52.400" v="671"/>
          <ac:spMkLst>
            <pc:docMk/>
            <pc:sldMk cId="3372056302" sldId="257"/>
            <ac:spMk id="12" creationId="{2AEBC8F2-97B1-41B4-93F1-2D289E197FBA}"/>
          </ac:spMkLst>
        </pc:spChg>
        <pc:spChg chg="add del">
          <ac:chgData name="Aisha Jameela Sadiq (2008739)" userId="S::2008739@student.uwtsd.ac.uk::96e6fc24-9846-4531-8e84-c09d51146ab1" providerId="AD" clId="Web-{A10B694A-A266-8D6A-9695-7EB19AD4EA76}" dt="2021-06-20T18:02:52.400" v="671"/>
          <ac:spMkLst>
            <pc:docMk/>
            <pc:sldMk cId="3372056302" sldId="257"/>
            <ac:spMk id="14" creationId="{472E3A19-F5D5-48FC-BB9C-48C2F68F598B}"/>
          </ac:spMkLst>
        </pc:spChg>
        <pc:spChg chg="add del">
          <ac:chgData name="Aisha Jameela Sadiq (2008739)" userId="S::2008739@student.uwtsd.ac.uk::96e6fc24-9846-4531-8e84-c09d51146ab1" providerId="AD" clId="Web-{A10B694A-A266-8D6A-9695-7EB19AD4EA76}" dt="2021-06-20T18:02:52.400" v="671"/>
          <ac:spMkLst>
            <pc:docMk/>
            <pc:sldMk cId="3372056302" sldId="257"/>
            <ac:spMk id="16" creationId="{7A62E32F-BB65-43A8-8EB5-92346890E549}"/>
          </ac:spMkLst>
        </pc:spChg>
        <pc:spChg chg="add del">
          <ac:chgData name="Aisha Jameela Sadiq (2008739)" userId="S::2008739@student.uwtsd.ac.uk::96e6fc24-9846-4531-8e84-c09d51146ab1" providerId="AD" clId="Web-{A10B694A-A266-8D6A-9695-7EB19AD4EA76}" dt="2021-06-20T18:02:52.400" v="671"/>
          <ac:spMkLst>
            <pc:docMk/>
            <pc:sldMk cId="3372056302" sldId="257"/>
            <ac:spMk id="18" creationId="{14E91B64-9FCC-451E-AFB4-A827D6329367}"/>
          </ac:spMkLst>
        </pc:spChg>
        <pc:spChg chg="add del">
          <ac:chgData name="Aisha Jameela Sadiq (2008739)" userId="S::2008739@student.uwtsd.ac.uk::96e6fc24-9846-4531-8e84-c09d51146ab1" providerId="AD" clId="Web-{A10B694A-A266-8D6A-9695-7EB19AD4EA76}" dt="2021-06-20T18:03:42.168" v="676"/>
          <ac:spMkLst>
            <pc:docMk/>
            <pc:sldMk cId="3372056302" sldId="257"/>
            <ac:spMk id="20" creationId="{C9A36457-A5F4-4103-A443-02581C09185B}"/>
          </ac:spMkLst>
        </pc:spChg>
        <pc:spChg chg="add del">
          <ac:chgData name="Aisha Jameela Sadiq (2008739)" userId="S::2008739@student.uwtsd.ac.uk::96e6fc24-9846-4531-8e84-c09d51146ab1" providerId="AD" clId="Web-{A10B694A-A266-8D6A-9695-7EB19AD4EA76}" dt="2021-06-20T18:03:42.168" v="676"/>
          <ac:spMkLst>
            <pc:docMk/>
            <pc:sldMk cId="3372056302" sldId="257"/>
            <ac:spMk id="21" creationId="{DC5FB7E8-B636-40FA-BE8D-48145C0F5C57}"/>
          </ac:spMkLst>
        </pc:spChg>
        <pc:spChg chg="add del">
          <ac:chgData name="Aisha Jameela Sadiq (2008739)" userId="S::2008739@student.uwtsd.ac.uk::96e6fc24-9846-4531-8e84-c09d51146ab1" providerId="AD" clId="Web-{A10B694A-A266-8D6A-9695-7EB19AD4EA76}" dt="2021-06-20T18:03:42.168" v="676"/>
          <ac:spMkLst>
            <pc:docMk/>
            <pc:sldMk cId="3372056302" sldId="257"/>
            <ac:spMk id="22" creationId="{142DCE2C-2863-46FA-9BE7-24365A24D9BA}"/>
          </ac:spMkLst>
        </pc:spChg>
        <pc:spChg chg="add del">
          <ac:chgData name="Aisha Jameela Sadiq (2008739)" userId="S::2008739@student.uwtsd.ac.uk::96e6fc24-9846-4531-8e84-c09d51146ab1" providerId="AD" clId="Web-{A10B694A-A266-8D6A-9695-7EB19AD4EA76}" dt="2021-06-20T18:02:52.384" v="670"/>
          <ac:spMkLst>
            <pc:docMk/>
            <pc:sldMk cId="3372056302" sldId="257"/>
            <ac:spMk id="23" creationId="{2B566528-1B12-4246-9431-5C2D7D081168}"/>
          </ac:spMkLst>
        </pc:spChg>
        <pc:spChg chg="add">
          <ac:chgData name="Aisha Jameela Sadiq (2008739)" userId="S::2008739@student.uwtsd.ac.uk::96e6fc24-9846-4531-8e84-c09d51146ab1" providerId="AD" clId="Web-{A10B694A-A266-8D6A-9695-7EB19AD4EA76}" dt="2021-06-20T18:03:42.168" v="676"/>
          <ac:spMkLst>
            <pc:docMk/>
            <pc:sldMk cId="3372056302" sldId="257"/>
            <ac:spMk id="24" creationId="{2B566528-1B12-4246-9431-5C2D7D081168}"/>
          </ac:spMkLst>
        </pc:spChg>
        <pc:spChg chg="add del">
          <ac:chgData name="Aisha Jameela Sadiq (2008739)" userId="S::2008739@student.uwtsd.ac.uk::96e6fc24-9846-4531-8e84-c09d51146ab1" providerId="AD" clId="Web-{A10B694A-A266-8D6A-9695-7EB19AD4EA76}" dt="2021-06-20T18:02:52.384" v="670"/>
          <ac:spMkLst>
            <pc:docMk/>
            <pc:sldMk cId="3372056302" sldId="257"/>
            <ac:spMk id="25" creationId="{2E80C965-DB6D-4F81-9E9E-B027384D0BD6}"/>
          </ac:spMkLst>
        </pc:spChg>
        <pc:spChg chg="add">
          <ac:chgData name="Aisha Jameela Sadiq (2008739)" userId="S::2008739@student.uwtsd.ac.uk::96e6fc24-9846-4531-8e84-c09d51146ab1" providerId="AD" clId="Web-{A10B694A-A266-8D6A-9695-7EB19AD4EA76}" dt="2021-06-20T18:03:42.168" v="676"/>
          <ac:spMkLst>
            <pc:docMk/>
            <pc:sldMk cId="3372056302" sldId="257"/>
            <ac:spMk id="26" creationId="{2E80C965-DB6D-4F81-9E9E-B027384D0BD6}"/>
          </ac:spMkLst>
        </pc:spChg>
        <pc:spChg chg="add del">
          <ac:chgData name="Aisha Jameela Sadiq (2008739)" userId="S::2008739@student.uwtsd.ac.uk::96e6fc24-9846-4531-8e84-c09d51146ab1" providerId="AD" clId="Web-{A10B694A-A266-8D6A-9695-7EB19AD4EA76}" dt="2021-06-20T18:02:52.384" v="670"/>
          <ac:spMkLst>
            <pc:docMk/>
            <pc:sldMk cId="3372056302" sldId="257"/>
            <ac:spMk id="27" creationId="{A580F890-B085-4E95-96AA-55AEBEC5CE6E}"/>
          </ac:spMkLst>
        </pc:spChg>
        <pc:spChg chg="add">
          <ac:chgData name="Aisha Jameela Sadiq (2008739)" userId="S::2008739@student.uwtsd.ac.uk::96e6fc24-9846-4531-8e84-c09d51146ab1" providerId="AD" clId="Web-{A10B694A-A266-8D6A-9695-7EB19AD4EA76}" dt="2021-06-20T18:03:42.168" v="676"/>
          <ac:spMkLst>
            <pc:docMk/>
            <pc:sldMk cId="3372056302" sldId="257"/>
            <ac:spMk id="28" creationId="{A580F890-B085-4E95-96AA-55AEBEC5CE6E}"/>
          </ac:spMkLst>
        </pc:spChg>
        <pc:spChg chg="add del">
          <ac:chgData name="Aisha Jameela Sadiq (2008739)" userId="S::2008739@student.uwtsd.ac.uk::96e6fc24-9846-4531-8e84-c09d51146ab1" providerId="AD" clId="Web-{A10B694A-A266-8D6A-9695-7EB19AD4EA76}" dt="2021-06-20T18:02:52.384" v="670"/>
          <ac:spMkLst>
            <pc:docMk/>
            <pc:sldMk cId="3372056302" sldId="257"/>
            <ac:spMk id="29" creationId="{D3F51FEB-38FB-4F6C-9F7B-2F2AFAB65463}"/>
          </ac:spMkLst>
        </pc:spChg>
        <pc:spChg chg="add del">
          <ac:chgData name="Aisha Jameela Sadiq (2008739)" userId="S::2008739@student.uwtsd.ac.uk::96e6fc24-9846-4531-8e84-c09d51146ab1" providerId="AD" clId="Web-{A10B694A-A266-8D6A-9695-7EB19AD4EA76}" dt="2021-06-20T18:02:52.384" v="670"/>
          <ac:spMkLst>
            <pc:docMk/>
            <pc:sldMk cId="3372056302" sldId="257"/>
            <ac:spMk id="31" creationId="{1E547BA6-BAE0-43BB-A7CA-60F69CE252F0}"/>
          </ac:spMkLst>
        </pc:spChg>
        <pc:spChg chg="add">
          <ac:chgData name="Aisha Jameela Sadiq (2008739)" userId="S::2008739@student.uwtsd.ac.uk::96e6fc24-9846-4531-8e84-c09d51146ab1" providerId="AD" clId="Web-{A10B694A-A266-8D6A-9695-7EB19AD4EA76}" dt="2021-06-20T18:03:42.168" v="676"/>
          <ac:spMkLst>
            <pc:docMk/>
            <pc:sldMk cId="3372056302" sldId="257"/>
            <ac:spMk id="33" creationId="{D3F51FEB-38FB-4F6C-9F7B-2F2AFAB65463}"/>
          </ac:spMkLst>
        </pc:spChg>
        <pc:spChg chg="add">
          <ac:chgData name="Aisha Jameela Sadiq (2008739)" userId="S::2008739@student.uwtsd.ac.uk::96e6fc24-9846-4531-8e84-c09d51146ab1" providerId="AD" clId="Web-{A10B694A-A266-8D6A-9695-7EB19AD4EA76}" dt="2021-06-20T18:03:42.168" v="676"/>
          <ac:spMkLst>
            <pc:docMk/>
            <pc:sldMk cId="3372056302" sldId="257"/>
            <ac:spMk id="35" creationId="{1E547BA6-BAE0-43BB-A7CA-60F69CE252F0}"/>
          </ac:spMkLst>
        </pc:spChg>
      </pc:sldChg>
    </pc:docChg>
  </pc:docChgLst>
  <pc:docChgLst>
    <pc:chgData name="Aisha Jameela Sadiq (2008739)" userId="S::2008739@student.uwtsd.ac.uk::96e6fc24-9846-4531-8e84-c09d51146ab1" providerId="AD" clId="Web-{B6A8D511-7C17-D06A-24BB-44F1451F2C32}"/>
    <pc:docChg chg="modSld">
      <pc:chgData name="Aisha Jameela Sadiq (2008739)" userId="S::2008739@student.uwtsd.ac.uk::96e6fc24-9846-4531-8e84-c09d51146ab1" providerId="AD" clId="Web-{B6A8D511-7C17-D06A-24BB-44F1451F2C32}" dt="2021-06-24T22:49:51.060" v="44" actId="20577"/>
      <pc:docMkLst>
        <pc:docMk/>
      </pc:docMkLst>
      <pc:sldChg chg="delSp modSp">
        <pc:chgData name="Aisha Jameela Sadiq (2008739)" userId="S::2008739@student.uwtsd.ac.uk::96e6fc24-9846-4531-8e84-c09d51146ab1" providerId="AD" clId="Web-{B6A8D511-7C17-D06A-24BB-44F1451F2C32}" dt="2021-06-24T22:49:51.060" v="44" actId="20577"/>
        <pc:sldMkLst>
          <pc:docMk/>
          <pc:sldMk cId="109857222" sldId="256"/>
        </pc:sldMkLst>
        <pc:spChg chg="mod">
          <ac:chgData name="Aisha Jameela Sadiq (2008739)" userId="S::2008739@student.uwtsd.ac.uk::96e6fc24-9846-4531-8e84-c09d51146ab1" providerId="AD" clId="Web-{B6A8D511-7C17-D06A-24BB-44F1451F2C32}" dt="2021-06-24T22:47:31.259" v="26" actId="14100"/>
          <ac:spMkLst>
            <pc:docMk/>
            <pc:sldMk cId="109857222" sldId="256"/>
            <ac:spMk id="2" creationId="{F0F4B578-E27A-4E61-B7E8-D9981CCB8FBA}"/>
          </ac:spMkLst>
        </pc:spChg>
        <pc:spChg chg="mod">
          <ac:chgData name="Aisha Jameela Sadiq (2008739)" userId="S::2008739@student.uwtsd.ac.uk::96e6fc24-9846-4531-8e84-c09d51146ab1" providerId="AD" clId="Web-{B6A8D511-7C17-D06A-24BB-44F1451F2C32}" dt="2021-06-24T22:48:20.604" v="30" actId="1076"/>
          <ac:spMkLst>
            <pc:docMk/>
            <pc:sldMk cId="109857222" sldId="256"/>
            <ac:spMk id="3" creationId="{D5C02D96-69B7-472D-A461-1ABD6E1C3552}"/>
          </ac:spMkLst>
        </pc:spChg>
        <pc:spChg chg="mod">
          <ac:chgData name="Aisha Jameela Sadiq (2008739)" userId="S::2008739@student.uwtsd.ac.uk::96e6fc24-9846-4531-8e84-c09d51146ab1" providerId="AD" clId="Web-{B6A8D511-7C17-D06A-24BB-44F1451F2C32}" dt="2021-06-24T22:49:51.060" v="44" actId="20577"/>
          <ac:spMkLst>
            <pc:docMk/>
            <pc:sldMk cId="109857222" sldId="256"/>
            <ac:spMk id="4" creationId="{AB7BBC39-8BEB-4064-AA5B-820AF4E51C32}"/>
          </ac:spMkLst>
        </pc:spChg>
        <pc:spChg chg="mod">
          <ac:chgData name="Aisha Jameela Sadiq (2008739)" userId="S::2008739@student.uwtsd.ac.uk::96e6fc24-9846-4531-8e84-c09d51146ab1" providerId="AD" clId="Web-{B6A8D511-7C17-D06A-24BB-44F1451F2C32}" dt="2021-06-24T22:46:22.070" v="19" actId="1076"/>
          <ac:spMkLst>
            <pc:docMk/>
            <pc:sldMk cId="109857222" sldId="256"/>
            <ac:spMk id="5" creationId="{EDDB1A9D-C150-4BED-A342-675A8D9E0885}"/>
          </ac:spMkLst>
        </pc:spChg>
        <pc:spChg chg="mod">
          <ac:chgData name="Aisha Jameela Sadiq (2008739)" userId="S::2008739@student.uwtsd.ac.uk::96e6fc24-9846-4531-8e84-c09d51146ab1" providerId="AD" clId="Web-{B6A8D511-7C17-D06A-24BB-44F1451F2C32}" dt="2021-06-24T22:48:12.761" v="29" actId="1076"/>
          <ac:spMkLst>
            <pc:docMk/>
            <pc:sldMk cId="109857222" sldId="256"/>
            <ac:spMk id="6" creationId="{A4421D3E-89AA-4A1D-AFDF-11FD2B986437}"/>
          </ac:spMkLst>
        </pc:spChg>
        <pc:spChg chg="del">
          <ac:chgData name="Aisha Jameela Sadiq (2008739)" userId="S::2008739@student.uwtsd.ac.uk::96e6fc24-9846-4531-8e84-c09d51146ab1" providerId="AD" clId="Web-{B6A8D511-7C17-D06A-24BB-44F1451F2C32}" dt="2021-06-24T22:45:36.538" v="14"/>
          <ac:spMkLst>
            <pc:docMk/>
            <pc:sldMk cId="109857222" sldId="256"/>
            <ac:spMk id="8" creationId="{BA76A6AF-CB7B-484E-8458-E58549321312}"/>
          </ac:spMkLst>
        </pc:spChg>
        <pc:spChg chg="mod">
          <ac:chgData name="Aisha Jameela Sadiq (2008739)" userId="S::2008739@student.uwtsd.ac.uk::96e6fc24-9846-4531-8e84-c09d51146ab1" providerId="AD" clId="Web-{B6A8D511-7C17-D06A-24BB-44F1451F2C32}" dt="2021-06-24T22:46:30.695" v="20" actId="1076"/>
          <ac:spMkLst>
            <pc:docMk/>
            <pc:sldMk cId="109857222" sldId="256"/>
            <ac:spMk id="14" creationId="{DB670023-59DE-4996-A933-59115A78919F}"/>
          </ac:spMkLst>
        </pc:spChg>
      </pc:sldChg>
    </pc:docChg>
  </pc:docChgLst>
  <pc:docChgLst>
    <pc:chgData name="Aisha Jameela Sadiq (2008739)" userId="S::2008739@student.uwtsd.ac.uk::96e6fc24-9846-4531-8e84-c09d51146ab1" providerId="AD" clId="Web-{08B74E97-B4E5-0A61-549B-F578C917232D}"/>
    <pc:docChg chg="addSld modSld">
      <pc:chgData name="Aisha Jameela Sadiq (2008739)" userId="S::2008739@student.uwtsd.ac.uk::96e6fc24-9846-4531-8e84-c09d51146ab1" providerId="AD" clId="Web-{08B74E97-B4E5-0A61-549B-F578C917232D}" dt="2021-06-24T23:16:20.359" v="513" actId="20577"/>
      <pc:docMkLst>
        <pc:docMk/>
      </pc:docMkLst>
      <pc:sldChg chg="modSp">
        <pc:chgData name="Aisha Jameela Sadiq (2008739)" userId="S::2008739@student.uwtsd.ac.uk::96e6fc24-9846-4531-8e84-c09d51146ab1" providerId="AD" clId="Web-{08B74E97-B4E5-0A61-549B-F578C917232D}" dt="2021-06-24T23:13:01.385" v="342" actId="20577"/>
        <pc:sldMkLst>
          <pc:docMk/>
          <pc:sldMk cId="109857222" sldId="256"/>
        </pc:sldMkLst>
        <pc:spChg chg="mod">
          <ac:chgData name="Aisha Jameela Sadiq (2008739)" userId="S::2008739@student.uwtsd.ac.uk::96e6fc24-9846-4531-8e84-c09d51146ab1" providerId="AD" clId="Web-{08B74E97-B4E5-0A61-549B-F578C917232D}" dt="2021-06-24T23:13:01.385" v="342" actId="20577"/>
          <ac:spMkLst>
            <pc:docMk/>
            <pc:sldMk cId="109857222" sldId="256"/>
            <ac:spMk id="2" creationId="{F0F4B578-E27A-4E61-B7E8-D9981CCB8FBA}"/>
          </ac:spMkLst>
        </pc:spChg>
      </pc:sldChg>
      <pc:sldChg chg="modSp">
        <pc:chgData name="Aisha Jameela Sadiq (2008739)" userId="S::2008739@student.uwtsd.ac.uk::96e6fc24-9846-4531-8e84-c09d51146ab1" providerId="AD" clId="Web-{08B74E97-B4E5-0A61-549B-F578C917232D}" dt="2021-06-24T23:07:50.444" v="243" actId="20577"/>
        <pc:sldMkLst>
          <pc:docMk/>
          <pc:sldMk cId="243992439" sldId="259"/>
        </pc:sldMkLst>
        <pc:spChg chg="mod">
          <ac:chgData name="Aisha Jameela Sadiq (2008739)" userId="S::2008739@student.uwtsd.ac.uk::96e6fc24-9846-4531-8e84-c09d51146ab1" providerId="AD" clId="Web-{08B74E97-B4E5-0A61-549B-F578C917232D}" dt="2021-06-24T23:07:50.444" v="243" actId="20577"/>
          <ac:spMkLst>
            <pc:docMk/>
            <pc:sldMk cId="243992439" sldId="259"/>
            <ac:spMk id="5" creationId="{B6A97B0F-14FD-4F15-8614-C8C4819E6C2D}"/>
          </ac:spMkLst>
        </pc:spChg>
      </pc:sldChg>
      <pc:sldChg chg="addSp modSp new">
        <pc:chgData name="Aisha Jameela Sadiq (2008739)" userId="S::2008739@student.uwtsd.ac.uk::96e6fc24-9846-4531-8e84-c09d51146ab1" providerId="AD" clId="Web-{08B74E97-B4E5-0A61-549B-F578C917232D}" dt="2021-06-24T23:16:20.359" v="513" actId="20577"/>
        <pc:sldMkLst>
          <pc:docMk/>
          <pc:sldMk cId="3098677357" sldId="260"/>
        </pc:sldMkLst>
        <pc:spChg chg="add mod">
          <ac:chgData name="Aisha Jameela Sadiq (2008739)" userId="S::2008739@student.uwtsd.ac.uk::96e6fc24-9846-4531-8e84-c09d51146ab1" providerId="AD" clId="Web-{08B74E97-B4E5-0A61-549B-F578C917232D}" dt="2021-06-24T22:54:22.315" v="20" actId="20577"/>
          <ac:spMkLst>
            <pc:docMk/>
            <pc:sldMk cId="3098677357" sldId="260"/>
            <ac:spMk id="2" creationId="{950F87F9-736E-4C3B-8714-6364B6F3DA8F}"/>
          </ac:spMkLst>
        </pc:spChg>
        <pc:spChg chg="add mod">
          <ac:chgData name="Aisha Jameela Sadiq (2008739)" userId="S::2008739@student.uwtsd.ac.uk::96e6fc24-9846-4531-8e84-c09d51146ab1" providerId="AD" clId="Web-{08B74E97-B4E5-0A61-549B-F578C917232D}" dt="2021-06-24T23:16:20.359" v="513" actId="20577"/>
          <ac:spMkLst>
            <pc:docMk/>
            <pc:sldMk cId="3098677357" sldId="260"/>
            <ac:spMk id="3" creationId="{58615600-74AE-4317-9C54-BB16933F7845}"/>
          </ac:spMkLst>
        </pc:spChg>
      </pc:sldChg>
    </pc:docChg>
  </pc:docChgLst>
  <pc:docChgLst>
    <pc:chgData name="Aisha Jameela Sadiq (2008739)" userId="S::2008739@student.uwtsd.ac.uk::96e6fc24-9846-4531-8e84-c09d51146ab1" providerId="AD" clId="Web-{3CF14A34-873C-F8CC-5263-845ACE70DBA2}"/>
    <pc:docChg chg="modSld">
      <pc:chgData name="Aisha Jameela Sadiq (2008739)" userId="S::2008739@student.uwtsd.ac.uk::96e6fc24-9846-4531-8e84-c09d51146ab1" providerId="AD" clId="Web-{3CF14A34-873C-F8CC-5263-845ACE70DBA2}" dt="2021-06-24T22:42:38.993" v="25"/>
      <pc:docMkLst>
        <pc:docMk/>
      </pc:docMkLst>
      <pc:sldChg chg="addSp delSp modSp">
        <pc:chgData name="Aisha Jameela Sadiq (2008739)" userId="S::2008739@student.uwtsd.ac.uk::96e6fc24-9846-4531-8e84-c09d51146ab1" providerId="AD" clId="Web-{3CF14A34-873C-F8CC-5263-845ACE70DBA2}" dt="2021-06-24T22:42:38.993" v="25"/>
        <pc:sldMkLst>
          <pc:docMk/>
          <pc:sldMk cId="109857222" sldId="256"/>
        </pc:sldMkLst>
        <pc:spChg chg="mod">
          <ac:chgData name="Aisha Jameela Sadiq (2008739)" userId="S::2008739@student.uwtsd.ac.uk::96e6fc24-9846-4531-8e84-c09d51146ab1" providerId="AD" clId="Web-{3CF14A34-873C-F8CC-5263-845ACE70DBA2}" dt="2021-06-24T22:42:27.837" v="22" actId="20577"/>
          <ac:spMkLst>
            <pc:docMk/>
            <pc:sldMk cId="109857222" sldId="256"/>
            <ac:spMk id="7" creationId="{7A749E40-969F-4434-B5B4-0F3A6730372A}"/>
          </ac:spMkLst>
        </pc:spChg>
        <pc:spChg chg="add del mod">
          <ac:chgData name="Aisha Jameela Sadiq (2008739)" userId="S::2008739@student.uwtsd.ac.uk::96e6fc24-9846-4531-8e84-c09d51146ab1" providerId="AD" clId="Web-{3CF14A34-873C-F8CC-5263-845ACE70DBA2}" dt="2021-06-24T22:42:38.993" v="25"/>
          <ac:spMkLst>
            <pc:docMk/>
            <pc:sldMk cId="109857222" sldId="256"/>
            <ac:spMk id="9" creationId="{EA271DCF-2994-4A09-AB73-E0A37B328AE1}"/>
          </ac:spMkLst>
        </pc:spChg>
      </pc:sldChg>
    </pc:docChg>
  </pc:docChgLst>
  <pc:docChgLst>
    <pc:chgData name="Aisha Jameela Sadiq (2008739)" userId="S::2008739@student.uwtsd.ac.uk::96e6fc24-9846-4531-8e84-c09d51146ab1" providerId="AD" clId="Web-{5251505E-D05B-0E56-C405-EFA1122DAFE9}"/>
    <pc:docChg chg="addSld modSld">
      <pc:chgData name="Aisha Jameela Sadiq (2008739)" userId="S::2008739@student.uwtsd.ac.uk::96e6fc24-9846-4531-8e84-c09d51146ab1" providerId="AD" clId="Web-{5251505E-D05B-0E56-C405-EFA1122DAFE9}" dt="2021-06-25T00:12:38.390" v="424" actId="20577"/>
      <pc:docMkLst>
        <pc:docMk/>
      </pc:docMkLst>
      <pc:sldChg chg="modSp">
        <pc:chgData name="Aisha Jameela Sadiq (2008739)" userId="S::2008739@student.uwtsd.ac.uk::96e6fc24-9846-4531-8e84-c09d51146ab1" providerId="AD" clId="Web-{5251505E-D05B-0E56-C405-EFA1122DAFE9}" dt="2021-06-24T23:59:25.278" v="138" actId="14100"/>
        <pc:sldMkLst>
          <pc:docMk/>
          <pc:sldMk cId="109857222" sldId="256"/>
        </pc:sldMkLst>
        <pc:spChg chg="mod">
          <ac:chgData name="Aisha Jameela Sadiq (2008739)" userId="S::2008739@student.uwtsd.ac.uk::96e6fc24-9846-4531-8e84-c09d51146ab1" providerId="AD" clId="Web-{5251505E-D05B-0E56-C405-EFA1122DAFE9}" dt="2021-06-24T23:59:25.278" v="138" actId="14100"/>
          <ac:spMkLst>
            <pc:docMk/>
            <pc:sldMk cId="109857222" sldId="256"/>
            <ac:spMk id="3" creationId="{D5C02D96-69B7-472D-A461-1ABD6E1C3552}"/>
          </ac:spMkLst>
        </pc:spChg>
        <pc:spChg chg="mod">
          <ac:chgData name="Aisha Jameela Sadiq (2008739)" userId="S::2008739@student.uwtsd.ac.uk::96e6fc24-9846-4531-8e84-c09d51146ab1" providerId="AD" clId="Web-{5251505E-D05B-0E56-C405-EFA1122DAFE9}" dt="2021-06-24T23:59:09.997" v="137" actId="14100"/>
          <ac:spMkLst>
            <pc:docMk/>
            <pc:sldMk cId="109857222" sldId="256"/>
            <ac:spMk id="6" creationId="{A4421D3E-89AA-4A1D-AFDF-11FD2B986437}"/>
          </ac:spMkLst>
        </pc:spChg>
        <pc:spChg chg="mod">
          <ac:chgData name="Aisha Jameela Sadiq (2008739)" userId="S::2008739@student.uwtsd.ac.uk::96e6fc24-9846-4531-8e84-c09d51146ab1" providerId="AD" clId="Web-{5251505E-D05B-0E56-C405-EFA1122DAFE9}" dt="2021-06-24T23:58:42.277" v="135" actId="1076"/>
          <ac:spMkLst>
            <pc:docMk/>
            <pc:sldMk cId="109857222" sldId="256"/>
            <ac:spMk id="7" creationId="{7A749E40-969F-4434-B5B4-0F3A6730372A}"/>
          </ac:spMkLst>
        </pc:spChg>
      </pc:sldChg>
      <pc:sldChg chg="modSp">
        <pc:chgData name="Aisha Jameela Sadiq (2008739)" userId="S::2008739@student.uwtsd.ac.uk::96e6fc24-9846-4531-8e84-c09d51146ab1" providerId="AD" clId="Web-{5251505E-D05B-0E56-C405-EFA1122DAFE9}" dt="2021-06-24T23:55:24.493" v="56" actId="20577"/>
        <pc:sldMkLst>
          <pc:docMk/>
          <pc:sldMk cId="1608277972" sldId="262"/>
        </pc:sldMkLst>
        <pc:spChg chg="mod">
          <ac:chgData name="Aisha Jameela Sadiq (2008739)" userId="S::2008739@student.uwtsd.ac.uk::96e6fc24-9846-4531-8e84-c09d51146ab1" providerId="AD" clId="Web-{5251505E-D05B-0E56-C405-EFA1122DAFE9}" dt="2021-06-24T23:55:24.493" v="56" actId="20577"/>
          <ac:spMkLst>
            <pc:docMk/>
            <pc:sldMk cId="1608277972" sldId="262"/>
            <ac:spMk id="2" creationId="{EA7F1987-8F44-4DC3-8430-AACDAA88EBB9}"/>
          </ac:spMkLst>
        </pc:spChg>
      </pc:sldChg>
      <pc:sldChg chg="addSp modSp new">
        <pc:chgData name="Aisha Jameela Sadiq (2008739)" userId="S::2008739@student.uwtsd.ac.uk::96e6fc24-9846-4531-8e84-c09d51146ab1" providerId="AD" clId="Web-{5251505E-D05B-0E56-C405-EFA1122DAFE9}" dt="2021-06-25T00:12:38.390" v="424" actId="20577"/>
        <pc:sldMkLst>
          <pc:docMk/>
          <pc:sldMk cId="1176751142" sldId="263"/>
        </pc:sldMkLst>
        <pc:spChg chg="add mod">
          <ac:chgData name="Aisha Jameela Sadiq (2008739)" userId="S::2008739@student.uwtsd.ac.uk::96e6fc24-9846-4531-8e84-c09d51146ab1" providerId="AD" clId="Web-{5251505E-D05B-0E56-C405-EFA1122DAFE9}" dt="2021-06-25T00:12:38.390" v="424" actId="20577"/>
          <ac:spMkLst>
            <pc:docMk/>
            <pc:sldMk cId="1176751142" sldId="263"/>
            <ac:spMk id="2" creationId="{95D7AF88-F68F-41B8-9CD4-70D54062E523}"/>
          </ac:spMkLst>
        </pc:spChg>
      </pc:sldChg>
    </pc:docChg>
  </pc:docChgLst>
  <pc:docChgLst>
    <pc:chgData name="Aisha Jameela Sadiq (2008739)" userId="S::2008739@student.uwtsd.ac.uk::96e6fc24-9846-4531-8e84-c09d51146ab1" providerId="AD" clId="Web-{CBEA85EA-8476-A411-B2B4-B282AEC248A5}"/>
    <pc:docChg chg="addSld modSld sldOrd">
      <pc:chgData name="Aisha Jameela Sadiq (2008739)" userId="S::2008739@student.uwtsd.ac.uk::96e6fc24-9846-4531-8e84-c09d51146ab1" providerId="AD" clId="Web-{CBEA85EA-8476-A411-B2B4-B282AEC248A5}" dt="2021-06-21T15:56:14.567" v="290" actId="20577"/>
      <pc:docMkLst>
        <pc:docMk/>
      </pc:docMkLst>
      <pc:sldChg chg="modSp">
        <pc:chgData name="Aisha Jameela Sadiq (2008739)" userId="S::2008739@student.uwtsd.ac.uk::96e6fc24-9846-4531-8e84-c09d51146ab1" providerId="AD" clId="Web-{CBEA85EA-8476-A411-B2B4-B282AEC248A5}" dt="2021-06-21T15:46:01.531" v="263" actId="20577"/>
        <pc:sldMkLst>
          <pc:docMk/>
          <pc:sldMk cId="109857222" sldId="256"/>
        </pc:sldMkLst>
        <pc:spChg chg="mod">
          <ac:chgData name="Aisha Jameela Sadiq (2008739)" userId="S::2008739@student.uwtsd.ac.uk::96e6fc24-9846-4531-8e84-c09d51146ab1" providerId="AD" clId="Web-{CBEA85EA-8476-A411-B2B4-B282AEC248A5}" dt="2021-06-21T15:46:01.531" v="263" actId="20577"/>
          <ac:spMkLst>
            <pc:docMk/>
            <pc:sldMk cId="109857222" sldId="256"/>
            <ac:spMk id="3" creationId="{D5C02D96-69B7-472D-A461-1ABD6E1C3552}"/>
          </ac:spMkLst>
        </pc:spChg>
        <pc:spChg chg="mod">
          <ac:chgData name="Aisha Jameela Sadiq (2008739)" userId="S::2008739@student.uwtsd.ac.uk::96e6fc24-9846-4531-8e84-c09d51146ab1" providerId="AD" clId="Web-{CBEA85EA-8476-A411-B2B4-B282AEC248A5}" dt="2021-06-21T15:44:22.197" v="224" actId="20577"/>
          <ac:spMkLst>
            <pc:docMk/>
            <pc:sldMk cId="109857222" sldId="256"/>
            <ac:spMk id="14" creationId="{DB670023-59DE-4996-A933-59115A78919F}"/>
          </ac:spMkLst>
        </pc:spChg>
        <pc:picChg chg="mod">
          <ac:chgData name="Aisha Jameela Sadiq (2008739)" userId="S::2008739@student.uwtsd.ac.uk::96e6fc24-9846-4531-8e84-c09d51146ab1" providerId="AD" clId="Web-{CBEA85EA-8476-A411-B2B4-B282AEC248A5}" dt="2021-06-21T15:06:18.624" v="6" actId="1076"/>
          <ac:picMkLst>
            <pc:docMk/>
            <pc:sldMk cId="109857222" sldId="256"/>
            <ac:picMk id="11" creationId="{FBAD333A-B4E0-47C0-BCC5-6663DCC7DF33}"/>
          </ac:picMkLst>
        </pc:picChg>
      </pc:sldChg>
      <pc:sldChg chg="addSp modSp new ord">
        <pc:chgData name="Aisha Jameela Sadiq (2008739)" userId="S::2008739@student.uwtsd.ac.uk::96e6fc24-9846-4531-8e84-c09d51146ab1" providerId="AD" clId="Web-{CBEA85EA-8476-A411-B2B4-B282AEC248A5}" dt="2021-06-21T15:56:14.567" v="290" actId="20577"/>
        <pc:sldMkLst>
          <pc:docMk/>
          <pc:sldMk cId="1863896449" sldId="259"/>
        </pc:sldMkLst>
        <pc:spChg chg="add mod">
          <ac:chgData name="Aisha Jameela Sadiq (2008739)" userId="S::2008739@student.uwtsd.ac.uk::96e6fc24-9846-4531-8e84-c09d51146ab1" providerId="AD" clId="Web-{CBEA85EA-8476-A411-B2B4-B282AEC248A5}" dt="2021-06-21T15:56:14.567" v="290" actId="20577"/>
          <ac:spMkLst>
            <pc:docMk/>
            <pc:sldMk cId="1863896449" sldId="259"/>
            <ac:spMk id="2" creationId="{DBEFE145-3122-48EA-A799-67841C9264CB}"/>
          </ac:spMkLst>
        </pc:spChg>
      </pc:sldChg>
    </pc:docChg>
  </pc:docChgLst>
  <pc:docChgLst>
    <pc:chgData name="Aisha Jameela Sadiq (2008739)" userId="S::2008739@student.uwtsd.ac.uk::96e6fc24-9846-4531-8e84-c09d51146ab1" providerId="AD" clId="Web-{66024A7B-D336-D129-2093-39D62C80E374}"/>
    <pc:docChg chg="modSld">
      <pc:chgData name="Aisha Jameela Sadiq (2008739)" userId="S::2008739@student.uwtsd.ac.uk::96e6fc24-9846-4531-8e84-c09d51146ab1" providerId="AD" clId="Web-{66024A7B-D336-D129-2093-39D62C80E374}" dt="2021-06-21T13:48:55.164" v="248" actId="20577"/>
      <pc:docMkLst>
        <pc:docMk/>
      </pc:docMkLst>
      <pc:sldChg chg="modSp">
        <pc:chgData name="Aisha Jameela Sadiq (2008739)" userId="S::2008739@student.uwtsd.ac.uk::96e6fc24-9846-4531-8e84-c09d51146ab1" providerId="AD" clId="Web-{66024A7B-D336-D129-2093-39D62C80E374}" dt="2021-06-21T13:48:55.164" v="248" actId="20577"/>
        <pc:sldMkLst>
          <pc:docMk/>
          <pc:sldMk cId="3372056302" sldId="257"/>
        </pc:sldMkLst>
        <pc:spChg chg="mod">
          <ac:chgData name="Aisha Jameela Sadiq (2008739)" userId="S::2008739@student.uwtsd.ac.uk::96e6fc24-9846-4531-8e84-c09d51146ab1" providerId="AD" clId="Web-{66024A7B-D336-D129-2093-39D62C80E374}" dt="2021-06-21T13:48:55.164" v="248" actId="20577"/>
          <ac:spMkLst>
            <pc:docMk/>
            <pc:sldMk cId="3372056302" sldId="257"/>
            <ac:spMk id="3" creationId="{DC0EA573-F3EE-4EA4-9BAD-FDBECDEDFA48}"/>
          </ac:spMkLst>
        </pc:spChg>
      </pc:sldChg>
    </pc:docChg>
  </pc:docChgLst>
  <pc:docChgLst>
    <pc:chgData name="Aisha Jameela Sadiq (2008739)" userId="S::2008739@student.uwtsd.ac.uk::96e6fc24-9846-4531-8e84-c09d51146ab1" providerId="AD" clId="Web-{03F9ECFF-6FBA-8A81-EF13-F9B5AF99F475}"/>
    <pc:docChg chg="addSld modSld">
      <pc:chgData name="Aisha Jameela Sadiq (2008739)" userId="S::2008739@student.uwtsd.ac.uk::96e6fc24-9846-4531-8e84-c09d51146ab1" providerId="AD" clId="Web-{03F9ECFF-6FBA-8A81-EF13-F9B5AF99F475}" dt="2021-06-21T13:56:19.902" v="107" actId="20577"/>
      <pc:docMkLst>
        <pc:docMk/>
      </pc:docMkLst>
      <pc:sldChg chg="modSp">
        <pc:chgData name="Aisha Jameela Sadiq (2008739)" userId="S::2008739@student.uwtsd.ac.uk::96e6fc24-9846-4531-8e84-c09d51146ab1" providerId="AD" clId="Web-{03F9ECFF-6FBA-8A81-EF13-F9B5AF99F475}" dt="2021-06-21T13:56:19.902" v="107" actId="20577"/>
        <pc:sldMkLst>
          <pc:docMk/>
          <pc:sldMk cId="3372056302" sldId="257"/>
        </pc:sldMkLst>
        <pc:spChg chg="mod">
          <ac:chgData name="Aisha Jameela Sadiq (2008739)" userId="S::2008739@student.uwtsd.ac.uk::96e6fc24-9846-4531-8e84-c09d51146ab1" providerId="AD" clId="Web-{03F9ECFF-6FBA-8A81-EF13-F9B5AF99F475}" dt="2021-06-21T13:56:19.902" v="107" actId="20577"/>
          <ac:spMkLst>
            <pc:docMk/>
            <pc:sldMk cId="3372056302" sldId="257"/>
            <ac:spMk id="3" creationId="{DC0EA573-F3EE-4EA4-9BAD-FDBECDEDFA48}"/>
          </ac:spMkLst>
        </pc:spChg>
      </pc:sldChg>
      <pc:sldChg chg="addSp modSp new">
        <pc:chgData name="Aisha Jameela Sadiq (2008739)" userId="S::2008739@student.uwtsd.ac.uk::96e6fc24-9846-4531-8e84-c09d51146ab1" providerId="AD" clId="Web-{03F9ECFF-6FBA-8A81-EF13-F9B5AF99F475}" dt="2021-06-21T13:54:01.502" v="96" actId="14100"/>
        <pc:sldMkLst>
          <pc:docMk/>
          <pc:sldMk cId="1946346005" sldId="258"/>
        </pc:sldMkLst>
        <pc:spChg chg="add mod">
          <ac:chgData name="Aisha Jameela Sadiq (2008739)" userId="S::2008739@student.uwtsd.ac.uk::96e6fc24-9846-4531-8e84-c09d51146ab1" providerId="AD" clId="Web-{03F9ECFF-6FBA-8A81-EF13-F9B5AF99F475}" dt="2021-06-21T13:54:01.502" v="96" actId="14100"/>
          <ac:spMkLst>
            <pc:docMk/>
            <pc:sldMk cId="1946346005" sldId="258"/>
            <ac:spMk id="2" creationId="{34CC0E2A-B7E2-4EB7-8C71-7E52E692275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nursebuff.com/fun-activities-for-seniors/"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Pintrest.co.uk/pin/"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positivepsychology.com/erikson-stages/"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psychologynoteshq.comfreud-psychosexual-developm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DB1A9D-C150-4BED-A342-675A8D9E0885}"/>
              </a:ext>
            </a:extLst>
          </p:cNvPr>
          <p:cNvSpPr txBox="1"/>
          <p:nvPr/>
        </p:nvSpPr>
        <p:spPr>
          <a:xfrm>
            <a:off x="2456567" y="6262218"/>
            <a:ext cx="6077610" cy="523220"/>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solidFill>
                  <a:schemeClr val="tx1"/>
                </a:solidFill>
                <a:latin typeface="Arial"/>
                <a:cs typeface="Calibri"/>
              </a:rPr>
              <a:t>"UNDERSTANDING PSYCHOLOGICAL  DEVELOPMENT ACROSS THE LIFESPAN"</a:t>
            </a:r>
            <a:endParaRPr lang="en-GB" sz="1400" b="1" u="sng">
              <a:solidFill>
                <a:schemeClr val="tx1"/>
              </a:solidFill>
              <a:cs typeface="Calibri"/>
            </a:endParaRPr>
          </a:p>
        </p:txBody>
      </p:sp>
      <p:sp>
        <p:nvSpPr>
          <p:cNvPr id="14" name="TextBox 13">
            <a:extLst>
              <a:ext uri="{FF2B5EF4-FFF2-40B4-BE49-F238E27FC236}">
                <a16:creationId xmlns:a16="http://schemas.microsoft.com/office/drawing/2014/main" id="{DB670023-59DE-4996-A933-59115A78919F}"/>
              </a:ext>
            </a:extLst>
          </p:cNvPr>
          <p:cNvSpPr txBox="1"/>
          <p:nvPr/>
        </p:nvSpPr>
        <p:spPr>
          <a:xfrm>
            <a:off x="134680" y="5581037"/>
            <a:ext cx="11919187" cy="600164"/>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chemeClr val="tx1"/>
                </a:solidFill>
                <a:latin typeface="Calibri"/>
                <a:cs typeface="Calibri"/>
              </a:rPr>
              <a:t>The purpose of this informative poster is to help staff develop an understanding of the Psychosocial Stages of Development across the Life span of a person. It will include: </a:t>
            </a:r>
            <a:r>
              <a:rPr lang="en-GB" sz="1100" b="1" u="sng">
                <a:solidFill>
                  <a:schemeClr val="tx1"/>
                </a:solidFill>
                <a:latin typeface="Calibri"/>
                <a:cs typeface="Calibri"/>
              </a:rPr>
              <a:t>*A</a:t>
            </a:r>
            <a:r>
              <a:rPr lang="en-GB" sz="1100" b="1" i="1" u="sng">
                <a:solidFill>
                  <a:schemeClr val="tx1"/>
                </a:solidFill>
                <a:latin typeface="Calibri"/>
                <a:cs typeface="Calibri"/>
              </a:rPr>
              <a:t>n overview of Erik Erikson's 8 Stages of Development, and *Sigmund Freud's Psychodynamic Theory with comparisons made to Erikson's Theory.  *Practical  Activity idea as to how staff can support older adult's that are in the 8th Stage within the Hospital.</a:t>
            </a:r>
          </a:p>
        </p:txBody>
      </p:sp>
      <p:sp>
        <p:nvSpPr>
          <p:cNvPr id="2" name="TextBox 1">
            <a:extLst>
              <a:ext uri="{FF2B5EF4-FFF2-40B4-BE49-F238E27FC236}">
                <a16:creationId xmlns:a16="http://schemas.microsoft.com/office/drawing/2014/main" id="{F0F4B578-E27A-4E61-B7E8-D9981CCB8FBA}"/>
              </a:ext>
            </a:extLst>
          </p:cNvPr>
          <p:cNvSpPr txBox="1"/>
          <p:nvPr/>
        </p:nvSpPr>
        <p:spPr>
          <a:xfrm>
            <a:off x="75001" y="95327"/>
            <a:ext cx="5807095" cy="1985159"/>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latin typeface="Calibri"/>
                <a:cs typeface="Calibri"/>
              </a:rPr>
              <a:t>Erik Erikson's Psychosocial Development Theory</a:t>
            </a:r>
          </a:p>
          <a:p>
            <a:endParaRPr lang="en-GB" sz="1100">
              <a:latin typeface="Calibri"/>
              <a:cs typeface="Calibri"/>
            </a:endParaRPr>
          </a:p>
          <a:p>
            <a:r>
              <a:rPr lang="en-GB" sz="1100">
                <a:latin typeface="Calibri"/>
                <a:cs typeface="Calibri"/>
              </a:rPr>
              <a:t>Erikson, a psychoanalyst constructed psychology's most prominent theory relating to human development. According to Erikson in order to achieve a healthy personality a person must effectively work out 8 psychosocial crises, one within each stage. </a:t>
            </a:r>
            <a:r>
              <a:rPr lang="en-GB" sz="1100" b="1">
                <a:latin typeface="Calibri"/>
                <a:cs typeface="Calibri"/>
              </a:rPr>
              <a:t>(Boyd and Bee. 2019).</a:t>
            </a:r>
          </a:p>
          <a:p>
            <a:r>
              <a:rPr lang="en-GB" sz="1100">
                <a:latin typeface="Calibri"/>
                <a:cs typeface="Calibri"/>
              </a:rPr>
              <a:t>Erikson also believed that although we continue to grow throughout life stage 8 is a stage of reflection, we may slow down becoming less active and social.</a:t>
            </a:r>
            <a:r>
              <a:rPr lang="en-GB" sz="1100" b="1">
                <a:latin typeface="Calibri"/>
                <a:cs typeface="Calibri"/>
              </a:rPr>
              <a:t> (Sutton. 2011)</a:t>
            </a:r>
          </a:p>
          <a:p>
            <a:endParaRPr lang="en-GB" sz="1100" b="1">
              <a:latin typeface="Calibri"/>
              <a:cs typeface="Calibri"/>
            </a:endParaRPr>
          </a:p>
          <a:p>
            <a:endParaRPr lang="en-GB" sz="1100">
              <a:latin typeface="Arial"/>
              <a:cs typeface="Calibri"/>
            </a:endParaRPr>
          </a:p>
          <a:p>
            <a:endParaRPr lang="en-GB" sz="1200" b="1" u="sng">
              <a:latin typeface="Arial"/>
              <a:cs typeface="Calibri"/>
            </a:endParaRPr>
          </a:p>
          <a:p>
            <a:endParaRPr lang="en-GB" sz="1200" u="sng">
              <a:latin typeface="Arial"/>
              <a:cs typeface="Calibri"/>
            </a:endParaRPr>
          </a:p>
        </p:txBody>
      </p:sp>
      <p:sp>
        <p:nvSpPr>
          <p:cNvPr id="3" name="TextBox 2">
            <a:extLst>
              <a:ext uri="{FF2B5EF4-FFF2-40B4-BE49-F238E27FC236}">
                <a16:creationId xmlns:a16="http://schemas.microsoft.com/office/drawing/2014/main" id="{D5C02D96-69B7-472D-A461-1ABD6E1C3552}"/>
              </a:ext>
            </a:extLst>
          </p:cNvPr>
          <p:cNvSpPr txBox="1"/>
          <p:nvPr/>
        </p:nvSpPr>
        <p:spPr>
          <a:xfrm>
            <a:off x="3575732" y="1561186"/>
            <a:ext cx="5481082" cy="3985706"/>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latin typeface="Arial"/>
                <a:cs typeface="Calibri"/>
              </a:rPr>
              <a:t>Activity for Staff and the Elderly</a:t>
            </a:r>
          </a:p>
          <a:p>
            <a:r>
              <a:rPr lang="en-GB" sz="1100">
                <a:latin typeface="Arial"/>
                <a:cs typeface="Calibri"/>
              </a:rPr>
              <a:t>"Activity is fundamental to all human well-being and existence, including in older age" </a:t>
            </a:r>
            <a:r>
              <a:rPr lang="en-GB" sz="1100" b="1">
                <a:latin typeface="Arial"/>
                <a:cs typeface="Calibri"/>
              </a:rPr>
              <a:t>(</a:t>
            </a:r>
            <a:r>
              <a:rPr lang="en-GB" sz="1100" b="1">
                <a:latin typeface="Calibri"/>
                <a:cs typeface="Calibri"/>
              </a:rPr>
              <a:t>Chia </a:t>
            </a:r>
            <a:r>
              <a:rPr lang="en-GB" sz="1100" b="1">
                <a:latin typeface="Calibri"/>
                <a:ea typeface="+mn-lt"/>
                <a:cs typeface="+mn-lt"/>
              </a:rPr>
              <a:t>and </a:t>
            </a:r>
            <a:r>
              <a:rPr lang="en-GB" sz="1100" b="1">
                <a:latin typeface="Calibri"/>
                <a:cs typeface="Calibri"/>
              </a:rPr>
              <a:t>Hibberd. 2011)</a:t>
            </a:r>
            <a:endParaRPr lang="en-GB" sz="1100" b="1" i="1">
              <a:latin typeface="Calibri"/>
              <a:cs typeface="Calibri"/>
            </a:endParaRPr>
          </a:p>
          <a:p>
            <a:r>
              <a:rPr lang="en-GB" sz="1100">
                <a:latin typeface="Calibri"/>
                <a:cs typeface="Calibri"/>
              </a:rPr>
              <a:t>Elderly people taking part in practical activities can give them meaning and purpose. Practical activities can be done either alone or socially. Activities that include a level of engagement can potentially help combat loneliness within a social aspect. According to </a:t>
            </a:r>
            <a:r>
              <a:rPr lang="en-GB" sz="1100" b="1">
                <a:latin typeface="Calibri"/>
                <a:cs typeface="Calibri"/>
              </a:rPr>
              <a:t>(Chia and Hibberd 2011) </a:t>
            </a:r>
            <a:r>
              <a:rPr lang="en-GB" sz="1100">
                <a:latin typeface="Calibri"/>
                <a:cs typeface="Calibri"/>
              </a:rPr>
              <a:t>' the urge to participate in activities can be considered a basic human need. Below is an activity with the focus being based on interaction and engagement.</a:t>
            </a:r>
          </a:p>
          <a:p>
            <a:endParaRPr lang="en-GB" sz="1100">
              <a:latin typeface="Calibri"/>
              <a:cs typeface="Calibri"/>
            </a:endParaRPr>
          </a:p>
          <a:p>
            <a:r>
              <a:rPr lang="en-GB" sz="1100" b="1" u="sng">
                <a:latin typeface="Calibri"/>
                <a:cs typeface="Calibri"/>
              </a:rPr>
              <a:t>Music Activity – 'Trip Down Memory Lane ( One-to-One Care Plan)</a:t>
            </a:r>
          </a:p>
          <a:p>
            <a:r>
              <a:rPr lang="en-GB" sz="1100" b="1" i="1" u="sng">
                <a:latin typeface="Calibri"/>
                <a:cs typeface="Calibri"/>
              </a:rPr>
              <a:t>Objective –</a:t>
            </a:r>
            <a:r>
              <a:rPr lang="en-GB" sz="1100">
                <a:latin typeface="Calibri"/>
                <a:cs typeface="Calibri"/>
              </a:rPr>
              <a:t> To evoke memories to help patient recall meaningful experiences. Can help with feelings and emotions, allowing patient to feel validated. An activity such as this can trigger both good and bad past emotions, so be prepared to console and support the patient with empathy.</a:t>
            </a:r>
            <a:endParaRPr lang="en-GB" sz="1100" b="1" u="sng">
              <a:latin typeface="Calibri"/>
              <a:cs typeface="Calibri"/>
            </a:endParaRPr>
          </a:p>
          <a:p>
            <a:endParaRPr lang="en-GB" sz="1100">
              <a:latin typeface="Calibri"/>
              <a:cs typeface="Calibri"/>
            </a:endParaRPr>
          </a:p>
          <a:p>
            <a:r>
              <a:rPr lang="en-GB" sz="1100" b="1" i="1" u="sng">
                <a:latin typeface="Calibri"/>
                <a:cs typeface="Calibri"/>
              </a:rPr>
              <a:t>What you will need:</a:t>
            </a:r>
            <a:endParaRPr lang="en-GB" sz="1100">
              <a:latin typeface="Calibri"/>
              <a:cs typeface="Calibri"/>
            </a:endParaRPr>
          </a:p>
          <a:p>
            <a:pPr marL="171450" indent="-171450">
              <a:buFont typeface="Wingdings" panose="05000000000000000000" pitchFamily="2" charset="2"/>
              <a:buChar char="v"/>
            </a:pPr>
            <a:r>
              <a:rPr lang="en-GB" sz="1100">
                <a:latin typeface="Calibri"/>
                <a:cs typeface="Calibri"/>
              </a:rPr>
              <a:t>Music that has been chosen by the patient or family.</a:t>
            </a:r>
          </a:p>
          <a:p>
            <a:pPr marL="171450" indent="-171450">
              <a:buFont typeface="Wingdings" panose="05000000000000000000" pitchFamily="2" charset="2"/>
              <a:buChar char="v"/>
            </a:pPr>
            <a:r>
              <a:rPr lang="en-GB" sz="1100">
                <a:latin typeface="Calibri"/>
                <a:cs typeface="Calibri"/>
              </a:rPr>
              <a:t>Props, such as rattles, bells or drums.</a:t>
            </a:r>
          </a:p>
          <a:p>
            <a:pPr marL="171450" indent="-171450">
              <a:buFont typeface="Wingdings" panose="05000000000000000000" pitchFamily="2" charset="2"/>
              <a:buChar char="v"/>
            </a:pPr>
            <a:r>
              <a:rPr lang="en-GB" sz="1100">
                <a:latin typeface="Calibri"/>
                <a:cs typeface="Calibri"/>
              </a:rPr>
              <a:t>Time duration 30 minutes maximum.</a:t>
            </a:r>
          </a:p>
          <a:p>
            <a:r>
              <a:rPr lang="en-GB" sz="1100">
                <a:latin typeface="Calibri"/>
                <a:cs typeface="Calibri"/>
              </a:rPr>
              <a:t>If the patient has difficulty singing, encourage them to hum if this is possible. Interact with the patient tell them what is going on.</a:t>
            </a:r>
          </a:p>
          <a:p>
            <a:r>
              <a:rPr lang="en-GB" sz="1100">
                <a:latin typeface="Calibri"/>
                <a:cs typeface="Calibri"/>
              </a:rPr>
              <a:t>Whilst this activity is taking place observe the patients is engaging, noting eye-contact, body language, alertness and any mood changes.</a:t>
            </a:r>
            <a:r>
              <a:rPr lang="en-GB" sz="1100" b="1">
                <a:latin typeface="Calibri"/>
                <a:cs typeface="Calibri"/>
              </a:rPr>
              <a:t> (Nurse Buff. 2020)</a:t>
            </a:r>
          </a:p>
        </p:txBody>
      </p:sp>
      <p:sp>
        <p:nvSpPr>
          <p:cNvPr id="6" name="TextBox 5">
            <a:extLst>
              <a:ext uri="{FF2B5EF4-FFF2-40B4-BE49-F238E27FC236}">
                <a16:creationId xmlns:a16="http://schemas.microsoft.com/office/drawing/2014/main" id="{A4421D3E-89AA-4A1D-AFDF-11FD2B986437}"/>
              </a:ext>
            </a:extLst>
          </p:cNvPr>
          <p:cNvSpPr txBox="1"/>
          <p:nvPr/>
        </p:nvSpPr>
        <p:spPr>
          <a:xfrm>
            <a:off x="7075745" y="93700"/>
            <a:ext cx="4931734" cy="1477328"/>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latin typeface="Calibri"/>
                <a:cs typeface="Calibri"/>
              </a:rPr>
              <a:t>Sigmund Freud's Psychodynamic Theory</a:t>
            </a:r>
          </a:p>
          <a:p>
            <a:endParaRPr lang="en-GB" sz="1100" b="1" u="sng">
              <a:latin typeface="Calibri"/>
              <a:cs typeface="Calibri"/>
            </a:endParaRPr>
          </a:p>
          <a:p>
            <a:r>
              <a:rPr lang="en-GB" sz="1100">
                <a:latin typeface="Arial"/>
                <a:cs typeface="Calibri"/>
              </a:rPr>
              <a:t> </a:t>
            </a:r>
            <a:r>
              <a:rPr lang="en-GB" sz="1100">
                <a:latin typeface="Calibri"/>
                <a:cs typeface="Calibri"/>
              </a:rPr>
              <a:t>This theory shows how adult personality is determined by childhood experience. Freud believed that events that take place during our childhood have a tremendous impact upon our adult lives, shaping our personalities. </a:t>
            </a:r>
            <a:r>
              <a:rPr lang="en-GB" sz="1100" b="1">
                <a:latin typeface="Calibri"/>
                <a:cs typeface="Calibri"/>
              </a:rPr>
              <a:t>(McLeod, 2018)</a:t>
            </a:r>
            <a:endParaRPr lang="en-GB" sz="1100" b="1" u="sng">
              <a:latin typeface="Calibri"/>
              <a:cs typeface="Calibri"/>
            </a:endParaRPr>
          </a:p>
          <a:p>
            <a:r>
              <a:rPr lang="en-GB" sz="1100">
                <a:latin typeface="Calibri"/>
                <a:cs typeface="Calibri"/>
              </a:rPr>
              <a:t>Psychosexual impacted on personality development. There are 5 stages.</a:t>
            </a:r>
          </a:p>
          <a:p>
            <a:endParaRPr lang="en-GB" sz="1200" b="1" u="sng">
              <a:latin typeface="Arial"/>
              <a:cs typeface="Calibri"/>
            </a:endParaRPr>
          </a:p>
          <a:p>
            <a:endParaRPr lang="en-GB" sz="1200" b="1" u="sng">
              <a:latin typeface="Arial"/>
              <a:cs typeface="Calibri"/>
            </a:endParaRPr>
          </a:p>
        </p:txBody>
      </p:sp>
      <p:sp>
        <p:nvSpPr>
          <p:cNvPr id="4" name="TextBox 3">
            <a:extLst>
              <a:ext uri="{FF2B5EF4-FFF2-40B4-BE49-F238E27FC236}">
                <a16:creationId xmlns:a16="http://schemas.microsoft.com/office/drawing/2014/main" id="{AB7BBC39-8BEB-4064-AA5B-820AF4E51C32}"/>
              </a:ext>
            </a:extLst>
          </p:cNvPr>
          <p:cNvSpPr txBox="1"/>
          <p:nvPr/>
        </p:nvSpPr>
        <p:spPr>
          <a:xfrm>
            <a:off x="10482619" y="6319972"/>
            <a:ext cx="1428601" cy="461665"/>
          </a:xfrm>
          <a:prstGeom prst="rect">
            <a:avLst/>
          </a:prstGeom>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latin typeface="Calibri"/>
                <a:cs typeface="Calibri"/>
              </a:rPr>
              <a:t>Aisha Sadiq</a:t>
            </a:r>
          </a:p>
          <a:p>
            <a:r>
              <a:rPr lang="en-GB" sz="1200" b="1" u="sng">
                <a:latin typeface="Calibri"/>
                <a:cs typeface="Calibri"/>
              </a:rPr>
              <a:t>2008739</a:t>
            </a:r>
          </a:p>
        </p:txBody>
      </p:sp>
      <p:sp>
        <p:nvSpPr>
          <p:cNvPr id="7" name="TextBox 6">
            <a:extLst>
              <a:ext uri="{FF2B5EF4-FFF2-40B4-BE49-F238E27FC236}">
                <a16:creationId xmlns:a16="http://schemas.microsoft.com/office/drawing/2014/main" id="{7A749E40-969F-4434-B5B4-0F3A6730372A}"/>
              </a:ext>
            </a:extLst>
          </p:cNvPr>
          <p:cNvSpPr txBox="1"/>
          <p:nvPr/>
        </p:nvSpPr>
        <p:spPr>
          <a:xfrm>
            <a:off x="170121" y="1348565"/>
            <a:ext cx="3345712" cy="3816429"/>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ea typeface="+mn-lt"/>
                <a:cs typeface="+mn-lt"/>
              </a:rPr>
              <a:t>Comparisons between the theories &amp; Conclusion</a:t>
            </a:r>
            <a:endParaRPr lang="en-GB" sz="1100" u="sng">
              <a:cs typeface="Calibri"/>
            </a:endParaRPr>
          </a:p>
          <a:p>
            <a:r>
              <a:rPr lang="en-GB" sz="1100">
                <a:ea typeface="+mn-lt"/>
                <a:cs typeface="+mn-lt"/>
              </a:rPr>
              <a:t>Freud first developed the concept psychosexual theory. Erikson introduced the Psychosocial theory which  extended on from the works of Freuds theory and continued exploring and added to Freuds concepts. Eriksson’s theory being the most influential.</a:t>
            </a:r>
            <a:endParaRPr lang="en-GB" sz="1100">
              <a:cs typeface="Calibri"/>
            </a:endParaRPr>
          </a:p>
          <a:p>
            <a:r>
              <a:rPr lang="en-GB" sz="1100">
                <a:ea typeface="+mn-lt"/>
                <a:cs typeface="+mn-lt"/>
              </a:rPr>
              <a:t>There are similarities to point out for both theories, such as both theories recognises the underlying unconscious mechanisms and how this impacts  human behaviour. Both theories also clearly point out the importance of development at the early stages of life. </a:t>
            </a:r>
            <a:endParaRPr lang="en-GB" sz="1100">
              <a:cs typeface="Calibri"/>
            </a:endParaRPr>
          </a:p>
          <a:p>
            <a:r>
              <a:rPr lang="en-GB" sz="1100">
                <a:ea typeface="+mn-lt"/>
                <a:cs typeface="+mn-lt"/>
              </a:rPr>
              <a:t>The two theories differ in their approach to understanding development as each theory recognises that different forces drive human development </a:t>
            </a:r>
            <a:r>
              <a:rPr lang="en-GB" sz="1100" b="1">
                <a:ea typeface="+mn-lt"/>
                <a:cs typeface="+mn-lt"/>
              </a:rPr>
              <a:t>(Gross 2015)</a:t>
            </a:r>
            <a:r>
              <a:rPr lang="en-GB" sz="1100">
                <a:ea typeface="+mn-lt"/>
                <a:cs typeface="+mn-lt"/>
              </a:rPr>
              <a:t>. </a:t>
            </a:r>
          </a:p>
          <a:p>
            <a:r>
              <a:rPr lang="en-GB" sz="1100">
                <a:ea typeface="+mn-lt"/>
                <a:cs typeface="+mn-lt"/>
              </a:rPr>
              <a:t>Freud promoted the idea that we are in fact driven by our biological forces and that there are a total of 5 stages. Whereas Erikson concluded that we are driven by social forces and there were more than 5 stages to be completed. Erikson evaluated there to be 8 stages and emphasised the importance of how these stages reflected across the entire life span. </a:t>
            </a:r>
            <a:r>
              <a:rPr lang="en-GB" sz="1100" b="1">
                <a:ea typeface="+mn-lt"/>
                <a:cs typeface="+mn-lt"/>
              </a:rPr>
              <a:t> (Forsythe 2019)</a:t>
            </a:r>
            <a:r>
              <a:rPr lang="en-GB" sz="1100">
                <a:ea typeface="+mn-lt"/>
                <a:cs typeface="+mn-lt"/>
              </a:rPr>
              <a:t>.</a:t>
            </a:r>
            <a:endParaRPr lang="en-GB">
              <a:cs typeface="Calibri" panose="020F0502020204030204"/>
            </a:endParaRPr>
          </a:p>
        </p:txBody>
      </p:sp>
      <p:pic>
        <p:nvPicPr>
          <p:cNvPr id="10" name="Picture 10" descr="Table&#10;&#10;Description automatically generated">
            <a:extLst>
              <a:ext uri="{FF2B5EF4-FFF2-40B4-BE49-F238E27FC236}">
                <a16:creationId xmlns:a16="http://schemas.microsoft.com/office/drawing/2014/main" id="{D806C30E-1FDF-4BC5-9505-48AFFC701A70}"/>
              </a:ext>
            </a:extLst>
          </p:cNvPr>
          <p:cNvPicPr>
            <a:picLocks noChangeAspect="1"/>
          </p:cNvPicPr>
          <p:nvPr/>
        </p:nvPicPr>
        <p:blipFill>
          <a:blip r:embed="rId2"/>
          <a:stretch>
            <a:fillRect/>
          </a:stretch>
        </p:blipFill>
        <p:spPr>
          <a:xfrm>
            <a:off x="9190075" y="1105786"/>
            <a:ext cx="2893827" cy="2156637"/>
          </a:xfrm>
          <a:prstGeom prst="rect">
            <a:avLst/>
          </a:prstGeom>
        </p:spPr>
      </p:pic>
      <p:pic>
        <p:nvPicPr>
          <p:cNvPr id="9" name="Picture 10" descr="Chart&#10;&#10;Description automatically generated">
            <a:extLst>
              <a:ext uri="{FF2B5EF4-FFF2-40B4-BE49-F238E27FC236}">
                <a16:creationId xmlns:a16="http://schemas.microsoft.com/office/drawing/2014/main" id="{983D95EF-DE45-48A8-A482-F260F73A82A5}"/>
              </a:ext>
            </a:extLst>
          </p:cNvPr>
          <p:cNvPicPr>
            <a:picLocks noChangeAspect="1"/>
          </p:cNvPicPr>
          <p:nvPr/>
        </p:nvPicPr>
        <p:blipFill>
          <a:blip r:embed="rId3"/>
          <a:stretch>
            <a:fillRect/>
          </a:stretch>
        </p:blipFill>
        <p:spPr>
          <a:xfrm>
            <a:off x="9234376" y="3427482"/>
            <a:ext cx="2725480" cy="198778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6F56167-74C4-4A9F-BE49-0074BC3A9D37}"/>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b="1" u="sng">
                <a:cs typeface="Calibri Light"/>
              </a:rPr>
              <a:t>Annotated Bibliography </a:t>
            </a:r>
            <a:endParaRPr lang="en-US" sz="3600" kern="1200">
              <a:solidFill>
                <a:schemeClr val="tx1"/>
              </a:solidFill>
              <a:latin typeface="+mj-lt"/>
              <a:ea typeface="+mj-ea"/>
              <a:cs typeface="+mj-cs"/>
            </a:endParaRPr>
          </a:p>
        </p:txBody>
      </p:sp>
      <p:sp>
        <p:nvSpPr>
          <p:cNvPr id="5" name="Content Placeholder 4">
            <a:extLst>
              <a:ext uri="{FF2B5EF4-FFF2-40B4-BE49-F238E27FC236}">
                <a16:creationId xmlns:a16="http://schemas.microsoft.com/office/drawing/2014/main" id="{2BF65862-AE10-4D5C-A7D1-B32231F8EFC5}"/>
              </a:ext>
            </a:extLst>
          </p:cNvPr>
          <p:cNvSpPr>
            <a:spLocks noGrp="1"/>
          </p:cNvSpPr>
          <p:nvPr>
            <p:ph idx="1"/>
          </p:nvPr>
        </p:nvSpPr>
        <p:spPr>
          <a:xfrm>
            <a:off x="643467" y="1782981"/>
            <a:ext cx="10905066" cy="4393982"/>
          </a:xfrm>
        </p:spPr>
        <p:txBody>
          <a:bodyPr vert="horz" lIns="91440" tIns="45720" rIns="91440" bIns="45720" rtlCol="0">
            <a:normAutofit/>
          </a:bodyPr>
          <a:lstStyle/>
          <a:p>
            <a:pPr marL="285750"/>
            <a:r>
              <a:rPr lang="en-US" sz="2000" u="sng"/>
              <a:t>Boyd, D, &amp; Bee, H (2019), </a:t>
            </a:r>
            <a:r>
              <a:rPr lang="en-US" sz="2000" i="1" u="sng"/>
              <a:t>Lifespan Development</a:t>
            </a:r>
            <a:r>
              <a:rPr lang="en-US" sz="2000" u="sng"/>
              <a:t>, Global Edition, Limited Harlow, United Kingdom. Available from: ProQuest  Ebook Central. [ 19 June 2021 ]</a:t>
            </a:r>
            <a:endParaRPr lang="en-US" sz="2000"/>
          </a:p>
          <a:p>
            <a:endParaRPr lang="en-US" sz="2000"/>
          </a:p>
          <a:p>
            <a:r>
              <a:rPr lang="en-US" sz="2000"/>
              <a:t>This Ebook is based on Life Span Development. The section titled Theories of Development brings forth both Erikson's and Freud's theories in their chosen areas. The section also gives an overview comparison of the two theories. I found all of these things useful and helpful towards the production of my poster. This chapter also included an evaluation of Erikson's and Freud's main ideas along with strengths and weaknesses. I feel this source is both credible and reliable as it was published quite recently making clear both these theories are still relevant today. </a:t>
            </a:r>
          </a:p>
          <a:p>
            <a:endParaRPr lang="en-US" sz="2000"/>
          </a:p>
        </p:txBody>
      </p:sp>
      <p:sp>
        <p:nvSpPr>
          <p:cNvPr id="8"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4CC0E2A-B7E2-4EB7-8C71-7E52E692275E}"/>
              </a:ext>
            </a:extLst>
          </p:cNvPr>
          <p:cNvSpPr txBox="1"/>
          <p:nvPr/>
        </p:nvSpPr>
        <p:spPr>
          <a:xfrm>
            <a:off x="515680" y="373912"/>
            <a:ext cx="69519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endParaRPr lang="en-GB">
              <a:cs typeface="Calibri" panose="020F0502020204030204"/>
            </a:endParaRPr>
          </a:p>
        </p:txBody>
      </p:sp>
    </p:spTree>
    <p:extLst>
      <p:ext uri="{BB962C8B-B14F-4D97-AF65-F5344CB8AC3E}">
        <p14:creationId xmlns:p14="http://schemas.microsoft.com/office/powerpoint/2010/main" val="1946346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0EA573-F3EE-4EA4-9BAD-FDBECDEDFA48}"/>
              </a:ext>
            </a:extLst>
          </p:cNvPr>
          <p:cNvSpPr>
            <a:spLocks noGrp="1"/>
          </p:cNvSpPr>
          <p:nvPr>
            <p:ph idx="1"/>
          </p:nvPr>
        </p:nvSpPr>
        <p:spPr>
          <a:xfrm>
            <a:off x="244746" y="648841"/>
            <a:ext cx="10905066" cy="4393982"/>
          </a:xfrm>
        </p:spPr>
        <p:txBody>
          <a:bodyPr vert="horz" lIns="91440" tIns="45720" rIns="91440" bIns="45720" rtlCol="0" anchor="t">
            <a:normAutofit/>
          </a:bodyPr>
          <a:lstStyle/>
          <a:p>
            <a:pPr>
              <a:buFont typeface="Wingdings" panose="020B0604020202020204" pitchFamily="34" charset="0"/>
              <a:buChar char="Ø"/>
            </a:pPr>
            <a:r>
              <a:rPr lang="en-GB" sz="1800" u="sng">
                <a:latin typeface="Calibri"/>
                <a:cs typeface="Calibri" panose="020F0502020204030204"/>
              </a:rPr>
              <a:t> Chia, SH Heathcote, J, &amp; Hibberd, J (2011),</a:t>
            </a:r>
            <a:r>
              <a:rPr lang="en-GB" sz="1800" i="1" u="sng">
                <a:latin typeface="Calibri"/>
                <a:cs typeface="Calibri" panose="020F0502020204030204"/>
              </a:rPr>
              <a:t> Group and Individual Work with Older People: A Practical Guide to Running Successful Activity-Based Programmes</a:t>
            </a:r>
            <a:r>
              <a:rPr lang="en-GB" sz="1800" u="sng">
                <a:latin typeface="Calibri"/>
                <a:cs typeface="Calibri" panose="020F0502020204030204"/>
              </a:rPr>
              <a:t>, Jessica Kingsley Publishers, London. Available from ProQuest </a:t>
            </a:r>
            <a:r>
              <a:rPr lang="en-GB" sz="1800" u="sng" err="1">
                <a:latin typeface="Calibri"/>
                <a:cs typeface="Calibri" panose="020F0502020204030204"/>
              </a:rPr>
              <a:t>Ebook</a:t>
            </a:r>
            <a:r>
              <a:rPr lang="en-GB" sz="1800" u="sng">
                <a:latin typeface="Calibri"/>
                <a:cs typeface="Calibri" panose="020F0502020204030204"/>
              </a:rPr>
              <a:t> Central. [20 June 2021]</a:t>
            </a:r>
            <a:endParaRPr lang="en-US" sz="1800">
              <a:latin typeface="Calibri"/>
              <a:cs typeface="Calibri"/>
            </a:endParaRPr>
          </a:p>
          <a:p>
            <a:pPr marL="0" indent="0">
              <a:buNone/>
            </a:pPr>
            <a:endParaRPr lang="en-GB" sz="1800" u="sng">
              <a:latin typeface="Calibri"/>
              <a:cs typeface="Calibri" panose="020F0502020204030204"/>
            </a:endParaRPr>
          </a:p>
          <a:p>
            <a:pPr marL="0" indent="0">
              <a:buNone/>
            </a:pPr>
            <a:r>
              <a:rPr lang="en-GB" sz="1800">
                <a:latin typeface="Calibri"/>
                <a:cs typeface="Calibri" panose="020F0502020204030204"/>
              </a:rPr>
              <a:t>This </a:t>
            </a:r>
            <a:r>
              <a:rPr lang="en-GB" sz="1800" err="1">
                <a:latin typeface="Calibri"/>
                <a:cs typeface="Calibri" panose="020F0502020204030204"/>
              </a:rPr>
              <a:t>Ebook</a:t>
            </a:r>
            <a:r>
              <a:rPr lang="en-GB" sz="1800">
                <a:latin typeface="Calibri"/>
                <a:cs typeface="Calibri" panose="020F0502020204030204"/>
              </a:rPr>
              <a:t> is a practical guide for group and individual activities for older people, and how much social development is still much of relevance in these later stages of life. In this </a:t>
            </a:r>
            <a:r>
              <a:rPr lang="en-GB" sz="1800" err="1">
                <a:latin typeface="Calibri"/>
                <a:cs typeface="Calibri" panose="020F0502020204030204"/>
              </a:rPr>
              <a:t>Ebook</a:t>
            </a:r>
            <a:r>
              <a:rPr lang="en-GB" sz="1800">
                <a:latin typeface="Calibri"/>
                <a:cs typeface="Calibri" panose="020F0502020204030204"/>
              </a:rPr>
              <a:t> the authors offers a valuable insight into working with older people and how activity-based programmes can help to promote positive well-being in these later stages of life. It shows and explores important factors that should be taken into consideration when working with older people. It also highlights the fact that practical activities prompt social interaction helping to combat loneliness. The authors are expressive in their methods concerning this subject documenting positive outcomes, for these reasons I feel this source is both credible and reliable. This source helped and enabled me to understand the importance of Social development in later years is still of great importance, it helped me to decide on practical activity for staff to do with older patients. It showed which type of activities were beneficial to the patient. For these reasons I found this particular source to be useful, informative and helpful.</a:t>
            </a:r>
          </a:p>
        </p:txBody>
      </p:sp>
      <p:sp>
        <p:nvSpPr>
          <p:cNvPr id="101" name="Rectangle 9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Isosceles Triangle 9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Isosceles Triangle 9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Rectangle 10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72056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D7AF88-F68F-41B8-9CD4-70D54062E523}"/>
              </a:ext>
            </a:extLst>
          </p:cNvPr>
          <p:cNvSpPr txBox="1"/>
          <p:nvPr/>
        </p:nvSpPr>
        <p:spPr>
          <a:xfrm>
            <a:off x="639726" y="497958"/>
            <a:ext cx="86265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Forsythe, A. (2019) </a:t>
            </a:r>
            <a:r>
              <a:rPr lang="en-GB" i="1" u="sng">
                <a:cs typeface="Calibri"/>
              </a:rPr>
              <a:t>Key Thinkers in Individual Differences: Ideas on Personality and Intelligence. </a:t>
            </a:r>
            <a:r>
              <a:rPr lang="en-GB" u="sng">
                <a:cs typeface="Calibri"/>
              </a:rPr>
              <a:t>Taylor and Francis Group Milton. Available from ProQuest (24 June 2021)</a:t>
            </a:r>
          </a:p>
          <a:p>
            <a:pPr marL="285750" indent="-285750">
              <a:buFont typeface="Wingdings"/>
              <a:buChar char="Ø"/>
            </a:pPr>
            <a:endParaRPr lang="en-GB" u="sng">
              <a:cs typeface="Calibri"/>
            </a:endParaRPr>
          </a:p>
          <a:p>
            <a:r>
              <a:rPr lang="en-GB">
                <a:cs typeface="Calibri"/>
              </a:rPr>
              <a:t>This book explores personality and what can have an influence on how a persons personality develops. And how some theories have some similarities with others. As I had to explore how experience can impact developmental growth. Book on reading list, both credible and reliable.</a:t>
            </a:r>
            <a:endParaRPr lang="en-GB" u="sng">
              <a:cs typeface="Calibri"/>
            </a:endParaRPr>
          </a:p>
        </p:txBody>
      </p:sp>
    </p:spTree>
    <p:extLst>
      <p:ext uri="{BB962C8B-B14F-4D97-AF65-F5344CB8AC3E}">
        <p14:creationId xmlns:p14="http://schemas.microsoft.com/office/powerpoint/2010/main" val="1176751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7F1987-8F44-4DC3-8430-AACDAA88EBB9}"/>
              </a:ext>
            </a:extLst>
          </p:cNvPr>
          <p:cNvSpPr txBox="1"/>
          <p:nvPr/>
        </p:nvSpPr>
        <p:spPr>
          <a:xfrm>
            <a:off x="622004" y="506818"/>
            <a:ext cx="955689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Gross, R, 2015. </a:t>
            </a:r>
            <a:r>
              <a:rPr lang="en-GB" i="1" u="sng">
                <a:cs typeface="Calibri"/>
              </a:rPr>
              <a:t>Psychology: The Science of Mind and Behaviour, Hodder Education Group London. </a:t>
            </a:r>
            <a:r>
              <a:rPr lang="en-GB" u="sng">
                <a:cs typeface="Calibri"/>
              </a:rPr>
              <a:t>Available from ProQuest Central (24 June 2021)</a:t>
            </a:r>
          </a:p>
          <a:p>
            <a:pPr marL="285750" indent="-285750">
              <a:buFont typeface="Wingdings"/>
              <a:buChar char="Ø"/>
            </a:pPr>
            <a:endParaRPr lang="en-GB" u="sng">
              <a:cs typeface="Calibri"/>
            </a:endParaRPr>
          </a:p>
          <a:p>
            <a:r>
              <a:rPr lang="en-GB">
                <a:cs typeface="Calibri"/>
              </a:rPr>
              <a:t>This </a:t>
            </a:r>
            <a:r>
              <a:rPr lang="en-GB" err="1">
                <a:cs typeface="Calibri"/>
              </a:rPr>
              <a:t>Ebook</a:t>
            </a:r>
            <a:r>
              <a:rPr lang="en-GB">
                <a:cs typeface="Calibri"/>
              </a:rPr>
              <a:t> highlights and examines the science behind mind and behaviour and how influential it is on our personality. Also helped to create links and comparisons between the two theories, something I needed to include in my poster. This source is credible and reliable as it is on reading list.</a:t>
            </a:r>
          </a:p>
        </p:txBody>
      </p:sp>
    </p:spTree>
    <p:extLst>
      <p:ext uri="{BB962C8B-B14F-4D97-AF65-F5344CB8AC3E}">
        <p14:creationId xmlns:p14="http://schemas.microsoft.com/office/powerpoint/2010/main" val="1608277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054ECA-93DB-4373-A6DF-0462F03607BC}"/>
              </a:ext>
            </a:extLst>
          </p:cNvPr>
          <p:cNvSpPr txBox="1"/>
          <p:nvPr/>
        </p:nvSpPr>
        <p:spPr>
          <a:xfrm>
            <a:off x="967563" y="418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endParaRPr lang="en-GB">
              <a:latin typeface="Arial"/>
              <a:cs typeface="Arial"/>
            </a:endParaRPr>
          </a:p>
        </p:txBody>
      </p:sp>
      <p:sp>
        <p:nvSpPr>
          <p:cNvPr id="3" name="TextBox 2">
            <a:extLst>
              <a:ext uri="{FF2B5EF4-FFF2-40B4-BE49-F238E27FC236}">
                <a16:creationId xmlns:a16="http://schemas.microsoft.com/office/drawing/2014/main" id="{8DC5D7DC-AC74-43D3-BAF5-1ED119C6C0D4}"/>
              </a:ext>
            </a:extLst>
          </p:cNvPr>
          <p:cNvSpPr txBox="1"/>
          <p:nvPr/>
        </p:nvSpPr>
        <p:spPr>
          <a:xfrm>
            <a:off x="878958" y="60428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endParaRPr lang="en-GB" u="sng">
              <a:latin typeface="Arial"/>
              <a:cs typeface="Arial"/>
            </a:endParaRPr>
          </a:p>
        </p:txBody>
      </p:sp>
      <p:sp>
        <p:nvSpPr>
          <p:cNvPr id="4" name="TextBox 3">
            <a:extLst>
              <a:ext uri="{FF2B5EF4-FFF2-40B4-BE49-F238E27FC236}">
                <a16:creationId xmlns:a16="http://schemas.microsoft.com/office/drawing/2014/main" id="{3D0C7E92-9047-47F1-B51F-2FCD93B6825D}"/>
              </a:ext>
            </a:extLst>
          </p:cNvPr>
          <p:cNvSpPr txBox="1"/>
          <p:nvPr/>
        </p:nvSpPr>
        <p:spPr>
          <a:xfrm>
            <a:off x="497958" y="418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endParaRPr lang="en-GB">
              <a:cs typeface="Calibri"/>
            </a:endParaRPr>
          </a:p>
        </p:txBody>
      </p:sp>
      <p:sp>
        <p:nvSpPr>
          <p:cNvPr id="5" name="TextBox 4">
            <a:extLst>
              <a:ext uri="{FF2B5EF4-FFF2-40B4-BE49-F238E27FC236}">
                <a16:creationId xmlns:a16="http://schemas.microsoft.com/office/drawing/2014/main" id="{B6A97B0F-14FD-4F15-8614-C8C4819E6C2D}"/>
              </a:ext>
            </a:extLst>
          </p:cNvPr>
          <p:cNvSpPr txBox="1"/>
          <p:nvPr/>
        </p:nvSpPr>
        <p:spPr>
          <a:xfrm>
            <a:off x="561089" y="507926"/>
            <a:ext cx="1007966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McLeod, S. (2018) </a:t>
            </a:r>
            <a:r>
              <a:rPr lang="en-GB" i="1" u="sng">
                <a:cs typeface="Calibri"/>
              </a:rPr>
              <a:t>Sigmund Freud's Theories. </a:t>
            </a:r>
            <a:r>
              <a:rPr lang="en-GB" u="sng">
                <a:cs typeface="Calibri"/>
              </a:rPr>
              <a:t>[Blog] Available at: http//www.simplypsychology.org/sigmund-freud.html [19 June 2021]</a:t>
            </a:r>
            <a:r>
              <a:rPr lang="en-GB">
                <a:cs typeface="Calibri"/>
              </a:rPr>
              <a:t>.</a:t>
            </a:r>
          </a:p>
          <a:p>
            <a:pPr marL="285750" indent="-285750">
              <a:buFont typeface="Wingdings"/>
              <a:buChar char="Ø"/>
            </a:pPr>
            <a:endParaRPr lang="en-GB" u="sng">
              <a:cs typeface="Calibri"/>
            </a:endParaRPr>
          </a:p>
          <a:p>
            <a:r>
              <a:rPr lang="en-GB">
                <a:cs typeface="Calibri" panose="020F0502020204030204"/>
              </a:rPr>
              <a:t>This blog examines Sigmund Freud's theories, and what he believed in. It also includes a case study on Anna O, who suffered from hysteria without an apparent cause. Freud helped her doctor with this case. This blog included useful analysis of Freud's Theory. Therefore the source is credible and reliable. This source helped me with my poster by using a case study to further my understanding.</a:t>
            </a:r>
            <a:endParaRPr lang="en-GB" u="sng">
              <a:cs typeface="Calibri" panose="020F0502020204030204"/>
            </a:endParaRPr>
          </a:p>
        </p:txBody>
      </p:sp>
    </p:spTree>
    <p:extLst>
      <p:ext uri="{BB962C8B-B14F-4D97-AF65-F5344CB8AC3E}">
        <p14:creationId xmlns:p14="http://schemas.microsoft.com/office/powerpoint/2010/main" val="243992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4C0C47-95B1-4EE4-B948-BF20894629D4}"/>
              </a:ext>
            </a:extLst>
          </p:cNvPr>
          <p:cNvSpPr txBox="1"/>
          <p:nvPr/>
        </p:nvSpPr>
        <p:spPr>
          <a:xfrm>
            <a:off x="622005" y="462516"/>
            <a:ext cx="836959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Nurse Buff. (2020) </a:t>
            </a:r>
            <a:r>
              <a:rPr lang="en-GB" i="1" u="sng">
                <a:cs typeface="Calibri"/>
              </a:rPr>
              <a:t>16 Fun Activities for Seniors and Elderly Patients.</a:t>
            </a:r>
            <a:r>
              <a:rPr lang="en-GB" u="sng">
                <a:cs typeface="Calibri"/>
              </a:rPr>
              <a:t> Available at: </a:t>
            </a:r>
            <a:r>
              <a:rPr lang="en-GB" u="sng">
                <a:cs typeface="Calibri"/>
                <a:hlinkClick r:id="rId2"/>
              </a:rPr>
              <a:t>https://www.nursebuff.com/fun-activities-for-seniors/</a:t>
            </a:r>
            <a:r>
              <a:rPr lang="en-GB" u="sng">
                <a:cs typeface="Calibri"/>
              </a:rPr>
              <a:t> (17 June 2021)</a:t>
            </a:r>
          </a:p>
          <a:p>
            <a:pPr marL="285750" indent="-285750">
              <a:buFont typeface="Wingdings"/>
              <a:buChar char="Ø"/>
            </a:pPr>
            <a:endParaRPr lang="en-GB" u="sng">
              <a:cs typeface="Calibri"/>
            </a:endParaRPr>
          </a:p>
          <a:p>
            <a:r>
              <a:rPr lang="en-GB">
                <a:cs typeface="Calibri"/>
              </a:rPr>
              <a:t>This was an informative blog exploring activities that can be done with elderly patients within a hospital setting. I found this to be very helpful in the planning of my chosen activity for poster. As this is a blog for nurses and their patients, I find it to be both reliable and credible.</a:t>
            </a:r>
            <a:endParaRPr lang="en-GB" u="sng">
              <a:cs typeface="Calibri"/>
            </a:endParaRPr>
          </a:p>
          <a:p>
            <a:endParaRPr lang="en-GB" u="sng">
              <a:cs typeface="Calibri"/>
            </a:endParaRPr>
          </a:p>
        </p:txBody>
      </p:sp>
    </p:spTree>
    <p:extLst>
      <p:ext uri="{BB962C8B-B14F-4D97-AF65-F5344CB8AC3E}">
        <p14:creationId xmlns:p14="http://schemas.microsoft.com/office/powerpoint/2010/main" val="1950420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5FB880-D3DA-46E4-90CD-5257586D633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endParaRPr lang="en-GB">
              <a:cs typeface="Calibri"/>
            </a:endParaRPr>
          </a:p>
        </p:txBody>
      </p:sp>
      <p:sp>
        <p:nvSpPr>
          <p:cNvPr id="3" name="TextBox 2">
            <a:extLst>
              <a:ext uri="{FF2B5EF4-FFF2-40B4-BE49-F238E27FC236}">
                <a16:creationId xmlns:a16="http://schemas.microsoft.com/office/drawing/2014/main" id="{734A0818-2CC1-44FD-8408-95D395A6904D}"/>
              </a:ext>
            </a:extLst>
          </p:cNvPr>
          <p:cNvSpPr txBox="1"/>
          <p:nvPr/>
        </p:nvSpPr>
        <p:spPr>
          <a:xfrm>
            <a:off x="161260" y="409353"/>
            <a:ext cx="95303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 Pintrest.</a:t>
            </a:r>
            <a:r>
              <a:rPr lang="en-GB" i="1" u="sng">
                <a:cs typeface="Calibri"/>
              </a:rPr>
              <a:t> Erikson's 8 Stages of Social Development. Available at: </a:t>
            </a:r>
            <a:r>
              <a:rPr lang="en-GB" i="1" u="sng">
                <a:cs typeface="Calibri"/>
                <a:hlinkClick r:id="rId2"/>
              </a:rPr>
              <a:t>https://www.Pintrest.co.uk/pin/</a:t>
            </a:r>
            <a:r>
              <a:rPr lang="en-GB" i="1" u="sng">
                <a:cs typeface="Calibri"/>
              </a:rPr>
              <a:t> (21 june 2021)</a:t>
            </a:r>
          </a:p>
          <a:p>
            <a:pPr marL="285750" indent="-285750">
              <a:buFont typeface="Wingdings"/>
              <a:buChar char="Ø"/>
            </a:pPr>
            <a:endParaRPr lang="en-GB" i="1" u="sng">
              <a:cs typeface="Calibri"/>
            </a:endParaRPr>
          </a:p>
          <a:p>
            <a:r>
              <a:rPr lang="en-GB">
                <a:cs typeface="Calibri"/>
              </a:rPr>
              <a:t>This is the first image, which gives an overview of Erikson's 8 stages of Social Development. This will give the reader some information about this theory and its stages. I found it to be of great help in producing my folder. Image literature dates back.</a:t>
            </a:r>
            <a:endParaRPr lang="en-GB" i="1" u="sng">
              <a:cs typeface="Calibri"/>
            </a:endParaRPr>
          </a:p>
        </p:txBody>
      </p:sp>
    </p:spTree>
    <p:extLst>
      <p:ext uri="{BB962C8B-B14F-4D97-AF65-F5344CB8AC3E}">
        <p14:creationId xmlns:p14="http://schemas.microsoft.com/office/powerpoint/2010/main" val="1480114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F87F9-736E-4C3B-8714-6364B6F3DA8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Ø"/>
            </a:pPr>
            <a:endParaRPr lang="en-GB">
              <a:cs typeface="Calibri"/>
            </a:endParaRPr>
          </a:p>
        </p:txBody>
      </p:sp>
      <p:sp>
        <p:nvSpPr>
          <p:cNvPr id="3" name="TextBox 2">
            <a:extLst>
              <a:ext uri="{FF2B5EF4-FFF2-40B4-BE49-F238E27FC236}">
                <a16:creationId xmlns:a16="http://schemas.microsoft.com/office/drawing/2014/main" id="{58615600-74AE-4317-9C54-BB16933F7845}"/>
              </a:ext>
            </a:extLst>
          </p:cNvPr>
          <p:cNvSpPr txBox="1"/>
          <p:nvPr/>
        </p:nvSpPr>
        <p:spPr>
          <a:xfrm>
            <a:off x="533400" y="559982"/>
            <a:ext cx="867085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Sutton, J, PhD. (2021) </a:t>
            </a:r>
            <a:r>
              <a:rPr lang="en-GB" i="1" u="sng">
                <a:cs typeface="Calibri"/>
              </a:rPr>
              <a:t>Erikson's Stages of Psychological Development Explained. </a:t>
            </a:r>
            <a:r>
              <a:rPr lang="en-GB" u="sng">
                <a:cs typeface="Calibri"/>
              </a:rPr>
              <a:t> Available at: </a:t>
            </a:r>
            <a:r>
              <a:rPr lang="en-GB" u="sng">
                <a:cs typeface="Calibri"/>
                <a:hlinkClick r:id="rId2"/>
              </a:rPr>
              <a:t>https://positivepsychology.com/erikson-stages/</a:t>
            </a:r>
            <a:r>
              <a:rPr lang="en-GB" u="sng">
                <a:cs typeface="Calibri"/>
              </a:rPr>
              <a:t> (23June 2021).</a:t>
            </a:r>
          </a:p>
          <a:p>
            <a:pPr marL="285750" indent="-285750">
              <a:buFont typeface="Wingdings"/>
              <a:buChar char="Ø"/>
            </a:pPr>
            <a:endParaRPr lang="en-GB" u="sng">
              <a:cs typeface="Calibri"/>
            </a:endParaRPr>
          </a:p>
          <a:p>
            <a:r>
              <a:rPr lang="en-GB">
                <a:cs typeface="Calibri"/>
              </a:rPr>
              <a:t>This piece of literature explains the Psychological developmental stages. With a focus on the last stage (stage 8). I found this to be very helpful when putting together practical activity idea for my poster. As this literature is written by a PhD, I therefore assume it to be both credible and reliable.</a:t>
            </a:r>
            <a:endParaRPr lang="en-GB" u="sng">
              <a:cs typeface="Calibri"/>
            </a:endParaRPr>
          </a:p>
        </p:txBody>
      </p:sp>
    </p:spTree>
    <p:extLst>
      <p:ext uri="{BB962C8B-B14F-4D97-AF65-F5344CB8AC3E}">
        <p14:creationId xmlns:p14="http://schemas.microsoft.com/office/powerpoint/2010/main" val="3098677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C4B970-F0D5-4DE2-AFB3-92663F1F63AF}"/>
              </a:ext>
            </a:extLst>
          </p:cNvPr>
          <p:cNvSpPr txBox="1"/>
          <p:nvPr/>
        </p:nvSpPr>
        <p:spPr>
          <a:xfrm>
            <a:off x="675168" y="542260"/>
            <a:ext cx="771392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u="sng">
                <a:cs typeface="Calibri"/>
              </a:rPr>
              <a:t>The Psychology Notes Headquarters (2021) </a:t>
            </a:r>
            <a:r>
              <a:rPr lang="en-GB" i="1" u="sng">
                <a:cs typeface="Calibri"/>
              </a:rPr>
              <a:t>Sigmund Freud's Psychosexual Stages. </a:t>
            </a:r>
            <a:r>
              <a:rPr lang="en-GB" u="sng">
                <a:cs typeface="Calibri"/>
              </a:rPr>
              <a:t>[image] Available at; </a:t>
            </a:r>
            <a:r>
              <a:rPr lang="en-GB" u="sng">
                <a:cs typeface="Calibri"/>
                <a:hlinkClick r:id="rId2"/>
              </a:rPr>
              <a:t>https://www,psychologynoteshq.comfreud-psychosexual-development</a:t>
            </a:r>
            <a:r>
              <a:rPr lang="en-GB" u="sng">
                <a:cs typeface="Calibri"/>
              </a:rPr>
              <a:t> (19 June 2021)</a:t>
            </a:r>
          </a:p>
          <a:p>
            <a:pPr marL="285750" indent="-285750">
              <a:buFont typeface="Wingdings"/>
              <a:buChar char="Ø"/>
            </a:pPr>
            <a:endParaRPr lang="en-GB" u="sng">
              <a:cs typeface="Calibri"/>
            </a:endParaRPr>
          </a:p>
          <a:p>
            <a:r>
              <a:rPr lang="en-GB">
                <a:cs typeface="Calibri"/>
              </a:rPr>
              <a:t>This is an image explaining Freud's stages of Psychosexual stages, giving a brief overview of what the 5 different stages consist of. Very useful to give insight for my poster. Reliable and credible as this information dates back in numerous literature.</a:t>
            </a:r>
            <a:endParaRPr lang="en-GB" u="sng" err="1">
              <a:cs typeface="Calibri"/>
            </a:endParaRPr>
          </a:p>
        </p:txBody>
      </p:sp>
    </p:spTree>
    <p:extLst>
      <p:ext uri="{BB962C8B-B14F-4D97-AF65-F5344CB8AC3E}">
        <p14:creationId xmlns:p14="http://schemas.microsoft.com/office/powerpoint/2010/main" val="3888346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Annotated Bibliography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2021-06-19T15:58:40Z</dcterms:created>
  <dcterms:modified xsi:type="dcterms:W3CDTF">2021-06-25T01:31:50Z</dcterms:modified>
</cp:coreProperties>
</file>