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2"/>
  </p:notesMasterIdLst>
  <p:sldIdLst>
    <p:sldId id="257" r:id="rId2"/>
    <p:sldId id="290" r:id="rId3"/>
    <p:sldId id="291" r:id="rId4"/>
    <p:sldId id="294" r:id="rId5"/>
    <p:sldId id="292" r:id="rId6"/>
    <p:sldId id="293" r:id="rId7"/>
    <p:sldId id="296" r:id="rId8"/>
    <p:sldId id="259" r:id="rId9"/>
    <p:sldId id="299" r:id="rId10"/>
    <p:sldId id="29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5532FF-6341-4DA1-AAC1-4DC4D71084FF}" v="6" dt="2022-04-05T21:14:53.0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E914B6-0343-4E97-97F8-F7A3C5285181}" type="datetimeFigureOut">
              <a:rPr lang="en-GB" smtClean="0"/>
              <a:t>20/04/2022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DB5B11-8FB0-4C89-A3BB-9A3BF69ED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7466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gfbd23a3769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" name="Google Shape;47;gfbd23a3769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" name="Google Shape;880;gfbfc06babc_0_1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1" name="Google Shape;881;gfbfc06babc_0_1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999417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gfbbfd6b5c4_0_5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5" name="Google Shape;265;gfbbfd6b5c4_0_5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1" name="Google Shape;651;gfbfc06babc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2" name="Google Shape;652;gfbfc06babc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902701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g1027312a54e_0_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4" name="Google Shape;364;g1027312a54e_0_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" name="Google Shape;1054;g102c45815cb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5" name="Google Shape;1055;g102c45815cb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03791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617567" y="1565200"/>
            <a:ext cx="5956400" cy="299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733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6933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617567" y="4762417"/>
            <a:ext cx="542000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4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4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16831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title"/>
          </p:nvPr>
        </p:nvSpPr>
        <p:spPr>
          <a:xfrm>
            <a:off x="960000" y="2906167"/>
            <a:ext cx="102720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title" idx="2" hasCustomPrompt="1"/>
          </p:nvPr>
        </p:nvSpPr>
        <p:spPr>
          <a:xfrm>
            <a:off x="3995400" y="1783767"/>
            <a:ext cx="42012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4" name="Google Shape;14;p3"/>
          <p:cNvSpPr txBox="1">
            <a:spLocks noGrp="1"/>
          </p:cNvSpPr>
          <p:nvPr>
            <p:ph type="subTitle" idx="1"/>
          </p:nvPr>
        </p:nvSpPr>
        <p:spPr>
          <a:xfrm>
            <a:off x="3189233" y="4176233"/>
            <a:ext cx="5813600" cy="9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96244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4"/>
          <p:cNvSpPr txBox="1">
            <a:spLocks noGrp="1"/>
          </p:cNvSpPr>
          <p:nvPr>
            <p:ph type="title"/>
          </p:nvPr>
        </p:nvSpPr>
        <p:spPr>
          <a:xfrm>
            <a:off x="609600" y="548833"/>
            <a:ext cx="10972800" cy="8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4"/>
          <p:cNvSpPr txBox="1">
            <a:spLocks noGrp="1"/>
          </p:cNvSpPr>
          <p:nvPr>
            <p:ph type="body" idx="1"/>
          </p:nvPr>
        </p:nvSpPr>
        <p:spPr>
          <a:xfrm>
            <a:off x="609600" y="1536633"/>
            <a:ext cx="10972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 sz="1867">
                <a:solidFill>
                  <a:srgbClr val="434343"/>
                </a:solidFill>
              </a:defRPr>
            </a:lvl1pPr>
            <a:lvl2pPr marL="1219170" lvl="1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>
                <a:solidFill>
                  <a:srgbClr val="434343"/>
                </a:solidFill>
              </a:defRPr>
            </a:lvl2pPr>
            <a:lvl3pPr marL="1828754" lvl="2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>
                <a:solidFill>
                  <a:srgbClr val="434343"/>
                </a:solidFill>
              </a:defRPr>
            </a:lvl3pPr>
            <a:lvl4pPr marL="2438339" lvl="3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●"/>
              <a:defRPr>
                <a:solidFill>
                  <a:srgbClr val="434343"/>
                </a:solidFill>
              </a:defRPr>
            </a:lvl4pPr>
            <a:lvl5pPr marL="3047924" lvl="4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>
                <a:solidFill>
                  <a:srgbClr val="434343"/>
                </a:solidFill>
              </a:defRPr>
            </a:lvl5pPr>
            <a:lvl6pPr marL="3657509" lvl="5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>
                <a:solidFill>
                  <a:srgbClr val="434343"/>
                </a:solidFill>
              </a:defRPr>
            </a:lvl6pPr>
            <a:lvl7pPr marL="4267093" lvl="6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●"/>
              <a:defRPr>
                <a:solidFill>
                  <a:srgbClr val="434343"/>
                </a:solidFill>
              </a:defRPr>
            </a:lvl7pPr>
            <a:lvl8pPr marL="4876678" lvl="7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>
                <a:solidFill>
                  <a:srgbClr val="434343"/>
                </a:solidFill>
              </a:defRPr>
            </a:lvl8pPr>
            <a:lvl9pPr marL="5486263" lvl="8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6210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5"/>
          <p:cNvSpPr txBox="1">
            <a:spLocks noGrp="1"/>
          </p:cNvSpPr>
          <p:nvPr>
            <p:ph type="subTitle" idx="1"/>
          </p:nvPr>
        </p:nvSpPr>
        <p:spPr>
          <a:xfrm>
            <a:off x="1575233" y="3070833"/>
            <a:ext cx="3876800" cy="9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667"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0" name="Google Shape;20;p5"/>
          <p:cNvSpPr txBox="1">
            <a:spLocks noGrp="1"/>
          </p:cNvSpPr>
          <p:nvPr>
            <p:ph type="subTitle" idx="2"/>
          </p:nvPr>
        </p:nvSpPr>
        <p:spPr>
          <a:xfrm>
            <a:off x="6448400" y="3070833"/>
            <a:ext cx="3876800" cy="9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667"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3333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1" name="Google Shape;21;p5"/>
          <p:cNvSpPr txBox="1">
            <a:spLocks noGrp="1"/>
          </p:cNvSpPr>
          <p:nvPr>
            <p:ph type="subTitle" idx="3"/>
          </p:nvPr>
        </p:nvSpPr>
        <p:spPr>
          <a:xfrm>
            <a:off x="1575233" y="3889533"/>
            <a:ext cx="3876800" cy="9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Roboto"/>
                <a:ea typeface="Roboto"/>
                <a:cs typeface="Roboto"/>
                <a:sym typeface="Robot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subTitle" idx="4"/>
          </p:nvPr>
        </p:nvSpPr>
        <p:spPr>
          <a:xfrm>
            <a:off x="6448400" y="3889533"/>
            <a:ext cx="3876800" cy="9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latin typeface="Roboto"/>
                <a:ea typeface="Roboto"/>
                <a:cs typeface="Roboto"/>
                <a:sym typeface="Robot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title"/>
          </p:nvPr>
        </p:nvSpPr>
        <p:spPr>
          <a:xfrm>
            <a:off x="609600" y="548833"/>
            <a:ext cx="10972800" cy="8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59505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6"/>
          <p:cNvSpPr txBox="1">
            <a:spLocks noGrp="1"/>
          </p:cNvSpPr>
          <p:nvPr>
            <p:ph type="title"/>
          </p:nvPr>
        </p:nvSpPr>
        <p:spPr>
          <a:xfrm>
            <a:off x="609600" y="548833"/>
            <a:ext cx="10972800" cy="8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55759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7"/>
          <p:cNvSpPr txBox="1">
            <a:spLocks noGrp="1"/>
          </p:cNvSpPr>
          <p:nvPr>
            <p:ph type="title"/>
          </p:nvPr>
        </p:nvSpPr>
        <p:spPr>
          <a:xfrm>
            <a:off x="609600" y="548833"/>
            <a:ext cx="10972800" cy="80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7"/>
          <p:cNvSpPr txBox="1">
            <a:spLocks noGrp="1"/>
          </p:cNvSpPr>
          <p:nvPr>
            <p:ph type="body" idx="1"/>
          </p:nvPr>
        </p:nvSpPr>
        <p:spPr>
          <a:xfrm>
            <a:off x="960000" y="1536633"/>
            <a:ext cx="44296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 sz="1867">
                <a:solidFill>
                  <a:srgbClr val="434343"/>
                </a:solidFill>
              </a:defRPr>
            </a:lvl1pPr>
            <a:lvl2pPr marL="1219170" lvl="1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>
                <a:solidFill>
                  <a:srgbClr val="434343"/>
                </a:solidFill>
              </a:defRPr>
            </a:lvl2pPr>
            <a:lvl3pPr marL="1828754" lvl="2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>
                <a:solidFill>
                  <a:srgbClr val="434343"/>
                </a:solidFill>
              </a:defRPr>
            </a:lvl3pPr>
            <a:lvl4pPr marL="2438339" lvl="3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●"/>
              <a:defRPr>
                <a:solidFill>
                  <a:srgbClr val="434343"/>
                </a:solidFill>
              </a:defRPr>
            </a:lvl4pPr>
            <a:lvl5pPr marL="3047924" lvl="4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>
                <a:solidFill>
                  <a:srgbClr val="434343"/>
                </a:solidFill>
              </a:defRPr>
            </a:lvl5pPr>
            <a:lvl6pPr marL="3657509" lvl="5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>
                <a:solidFill>
                  <a:srgbClr val="434343"/>
                </a:solidFill>
              </a:defRPr>
            </a:lvl6pPr>
            <a:lvl7pPr marL="4267093" lvl="6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●"/>
              <a:defRPr>
                <a:solidFill>
                  <a:srgbClr val="434343"/>
                </a:solidFill>
              </a:defRPr>
            </a:lvl7pPr>
            <a:lvl8pPr marL="4876678" lvl="7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>
                <a:solidFill>
                  <a:srgbClr val="434343"/>
                </a:solidFill>
              </a:defRPr>
            </a:lvl8pPr>
            <a:lvl9pPr marL="5486263" lvl="8" indent="-40639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85017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8"/>
          <p:cNvSpPr txBox="1">
            <a:spLocks noGrp="1"/>
          </p:cNvSpPr>
          <p:nvPr>
            <p:ph type="title"/>
          </p:nvPr>
        </p:nvSpPr>
        <p:spPr>
          <a:xfrm>
            <a:off x="1850800" y="1742800"/>
            <a:ext cx="8490400" cy="337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06712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9"/>
          <p:cNvSpPr txBox="1">
            <a:spLocks noGrp="1"/>
          </p:cNvSpPr>
          <p:nvPr>
            <p:ph type="title"/>
          </p:nvPr>
        </p:nvSpPr>
        <p:spPr>
          <a:xfrm>
            <a:off x="960000" y="2906167"/>
            <a:ext cx="102720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33" name="Google Shape;33;p9"/>
          <p:cNvSpPr txBox="1">
            <a:spLocks noGrp="1"/>
          </p:cNvSpPr>
          <p:nvPr>
            <p:ph type="title" idx="2" hasCustomPrompt="1"/>
          </p:nvPr>
        </p:nvSpPr>
        <p:spPr>
          <a:xfrm>
            <a:off x="3995400" y="1783767"/>
            <a:ext cx="4201200" cy="112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34" name="Google Shape;34;p9"/>
          <p:cNvSpPr txBox="1">
            <a:spLocks noGrp="1"/>
          </p:cNvSpPr>
          <p:nvPr>
            <p:ph type="subTitle" idx="1"/>
          </p:nvPr>
        </p:nvSpPr>
        <p:spPr>
          <a:xfrm>
            <a:off x="3189233" y="4176233"/>
            <a:ext cx="5813600" cy="9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36916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0"/>
          <p:cNvSpPr txBox="1">
            <a:spLocks noGrp="1"/>
          </p:cNvSpPr>
          <p:nvPr>
            <p:ph type="title"/>
          </p:nvPr>
        </p:nvSpPr>
        <p:spPr>
          <a:xfrm>
            <a:off x="960000" y="3047200"/>
            <a:ext cx="10272000" cy="76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15919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11"/>
          <p:cNvSpPr txBox="1">
            <a:spLocks noGrp="1"/>
          </p:cNvSpPr>
          <p:nvPr>
            <p:ph type="title" hasCustomPrompt="1"/>
          </p:nvPr>
        </p:nvSpPr>
        <p:spPr>
          <a:xfrm>
            <a:off x="1712000" y="2077967"/>
            <a:ext cx="8768000" cy="201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9600"/>
              <a:buNone/>
              <a:defRPr sz="12800"/>
            </a:lvl9pPr>
          </a:lstStyle>
          <a:p>
            <a:r>
              <a:t>xx%</a:t>
            </a:r>
          </a:p>
        </p:txBody>
      </p:sp>
      <p:sp>
        <p:nvSpPr>
          <p:cNvPr id="39" name="Google Shape;39;p11"/>
          <p:cNvSpPr txBox="1">
            <a:spLocks noGrp="1"/>
          </p:cNvSpPr>
          <p:nvPr>
            <p:ph type="subTitle" idx="1"/>
          </p:nvPr>
        </p:nvSpPr>
        <p:spPr>
          <a:xfrm>
            <a:off x="1712000" y="4092833"/>
            <a:ext cx="8768000" cy="9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2133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08805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6859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609600" y="548833"/>
            <a:ext cx="10972800" cy="8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609600" y="1536633"/>
            <a:ext cx="10972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●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○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■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●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○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■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●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Roboto"/>
              <a:buChar char="○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0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200"/>
              <a:buFont typeface="Roboto"/>
              <a:buChar char="■"/>
              <a:defRPr sz="12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66457766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5"/>
          <p:cNvSpPr txBox="1">
            <a:spLocks noGrp="1"/>
          </p:cNvSpPr>
          <p:nvPr>
            <p:ph type="ctrTitle"/>
          </p:nvPr>
        </p:nvSpPr>
        <p:spPr>
          <a:xfrm>
            <a:off x="589772" y="946703"/>
            <a:ext cx="5956400" cy="29984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dirty="0"/>
              <a:t>Business Development  Manager</a:t>
            </a:r>
            <a:endParaRPr dirty="0"/>
          </a:p>
        </p:txBody>
      </p:sp>
      <p:sp>
        <p:nvSpPr>
          <p:cNvPr id="50" name="Google Shape;50;p15"/>
          <p:cNvSpPr txBox="1">
            <a:spLocks noGrp="1"/>
          </p:cNvSpPr>
          <p:nvPr>
            <p:ph type="subTitle" idx="1"/>
          </p:nvPr>
        </p:nvSpPr>
        <p:spPr>
          <a:xfrm>
            <a:off x="603561" y="3903540"/>
            <a:ext cx="6396696" cy="5304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indent="0"/>
            <a:r>
              <a:rPr lang="en" sz="2667" dirty="0">
                <a:solidFill>
                  <a:schemeClr val="bg2"/>
                </a:solidFill>
              </a:rPr>
              <a:t>An analysis based on employability skill</a:t>
            </a:r>
            <a:endParaRPr sz="2667" dirty="0">
              <a:solidFill>
                <a:schemeClr val="bg2"/>
              </a:solidFill>
            </a:endParaRPr>
          </a:p>
        </p:txBody>
      </p:sp>
      <p:grpSp>
        <p:nvGrpSpPr>
          <p:cNvPr id="51" name="Google Shape;51;p15"/>
          <p:cNvGrpSpPr/>
          <p:nvPr/>
        </p:nvGrpSpPr>
        <p:grpSpPr>
          <a:xfrm>
            <a:off x="6806051" y="776653"/>
            <a:ext cx="5103269" cy="4728391"/>
            <a:chOff x="5104538" y="582489"/>
            <a:chExt cx="3827452" cy="3546293"/>
          </a:xfrm>
        </p:grpSpPr>
        <p:sp>
          <p:nvSpPr>
            <p:cNvPr id="52" name="Google Shape;52;p15"/>
            <p:cNvSpPr/>
            <p:nvPr/>
          </p:nvSpPr>
          <p:spPr>
            <a:xfrm>
              <a:off x="5104538" y="875208"/>
              <a:ext cx="3827452" cy="3076203"/>
            </a:xfrm>
            <a:custGeom>
              <a:avLst/>
              <a:gdLst/>
              <a:ahLst/>
              <a:cxnLst/>
              <a:rect l="l" t="t" r="r" b="b"/>
              <a:pathLst>
                <a:path w="76595" h="61561" extrusionOk="0">
                  <a:moveTo>
                    <a:pt x="56591" y="0"/>
                  </a:moveTo>
                  <a:cubicBezTo>
                    <a:pt x="55368" y="0"/>
                    <a:pt x="54147" y="155"/>
                    <a:pt x="52961" y="476"/>
                  </a:cubicBezTo>
                  <a:cubicBezTo>
                    <a:pt x="49829" y="1324"/>
                    <a:pt x="46622" y="2878"/>
                    <a:pt x="44356" y="5186"/>
                  </a:cubicBezTo>
                  <a:cubicBezTo>
                    <a:pt x="41667" y="7923"/>
                    <a:pt x="39400" y="11046"/>
                    <a:pt x="36668" y="13744"/>
                  </a:cubicBezTo>
                  <a:cubicBezTo>
                    <a:pt x="34606" y="15778"/>
                    <a:pt x="32289" y="17561"/>
                    <a:pt x="29785" y="19027"/>
                  </a:cubicBezTo>
                  <a:cubicBezTo>
                    <a:pt x="28053" y="20046"/>
                    <a:pt x="26206" y="20916"/>
                    <a:pt x="24238" y="21303"/>
                  </a:cubicBezTo>
                  <a:cubicBezTo>
                    <a:pt x="23251" y="21493"/>
                    <a:pt x="22248" y="21558"/>
                    <a:pt x="21239" y="21558"/>
                  </a:cubicBezTo>
                  <a:cubicBezTo>
                    <a:pt x="19040" y="21558"/>
                    <a:pt x="16808" y="21249"/>
                    <a:pt x="14627" y="21249"/>
                  </a:cubicBezTo>
                  <a:cubicBezTo>
                    <a:pt x="13137" y="21249"/>
                    <a:pt x="11672" y="21393"/>
                    <a:pt x="10257" y="21880"/>
                  </a:cubicBezTo>
                  <a:cubicBezTo>
                    <a:pt x="7222" y="22931"/>
                    <a:pt x="4905" y="25426"/>
                    <a:pt x="3137" y="28107"/>
                  </a:cubicBezTo>
                  <a:cubicBezTo>
                    <a:pt x="2313" y="29359"/>
                    <a:pt x="1573" y="30681"/>
                    <a:pt x="1141" y="32118"/>
                  </a:cubicBezTo>
                  <a:cubicBezTo>
                    <a:pt x="0" y="35902"/>
                    <a:pt x="521" y="40445"/>
                    <a:pt x="945" y="44303"/>
                  </a:cubicBezTo>
                  <a:cubicBezTo>
                    <a:pt x="1261" y="47183"/>
                    <a:pt x="2299" y="49948"/>
                    <a:pt x="3654" y="52508"/>
                  </a:cubicBezTo>
                  <a:cubicBezTo>
                    <a:pt x="4743" y="54568"/>
                    <a:pt x="6078" y="56566"/>
                    <a:pt x="7972" y="57929"/>
                  </a:cubicBezTo>
                  <a:cubicBezTo>
                    <a:pt x="9652" y="59139"/>
                    <a:pt x="11672" y="59781"/>
                    <a:pt x="13683" y="60293"/>
                  </a:cubicBezTo>
                  <a:cubicBezTo>
                    <a:pt x="16709" y="61056"/>
                    <a:pt x="19820" y="61561"/>
                    <a:pt x="22933" y="61561"/>
                  </a:cubicBezTo>
                  <a:cubicBezTo>
                    <a:pt x="23579" y="61561"/>
                    <a:pt x="24225" y="61539"/>
                    <a:pt x="24870" y="61494"/>
                  </a:cubicBezTo>
                  <a:cubicBezTo>
                    <a:pt x="28891" y="61214"/>
                    <a:pt x="32800" y="60009"/>
                    <a:pt x="36817" y="59712"/>
                  </a:cubicBezTo>
                  <a:cubicBezTo>
                    <a:pt x="37906" y="59630"/>
                    <a:pt x="38995" y="59616"/>
                    <a:pt x="40085" y="59616"/>
                  </a:cubicBezTo>
                  <a:cubicBezTo>
                    <a:pt x="40417" y="59616"/>
                    <a:pt x="40748" y="59617"/>
                    <a:pt x="41080" y="59618"/>
                  </a:cubicBezTo>
                  <a:cubicBezTo>
                    <a:pt x="41360" y="59619"/>
                    <a:pt x="41640" y="59620"/>
                    <a:pt x="41920" y="59620"/>
                  </a:cubicBezTo>
                  <a:cubicBezTo>
                    <a:pt x="43124" y="59620"/>
                    <a:pt x="44327" y="59604"/>
                    <a:pt x="45525" y="59498"/>
                  </a:cubicBezTo>
                  <a:cubicBezTo>
                    <a:pt x="51616" y="58958"/>
                    <a:pt x="56326" y="55579"/>
                    <a:pt x="59160" y="50255"/>
                  </a:cubicBezTo>
                  <a:cubicBezTo>
                    <a:pt x="60734" y="47304"/>
                    <a:pt x="61655" y="44056"/>
                    <a:pt x="62977" y="40980"/>
                  </a:cubicBezTo>
                  <a:cubicBezTo>
                    <a:pt x="67463" y="30541"/>
                    <a:pt x="76594" y="17346"/>
                    <a:pt x="68813" y="6224"/>
                  </a:cubicBezTo>
                  <a:cubicBezTo>
                    <a:pt x="66086" y="2321"/>
                    <a:pt x="61330" y="0"/>
                    <a:pt x="5659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53" name="Google Shape;53;p15"/>
            <p:cNvSpPr/>
            <p:nvPr/>
          </p:nvSpPr>
          <p:spPr>
            <a:xfrm>
              <a:off x="7266591" y="3347528"/>
              <a:ext cx="159829" cy="352605"/>
            </a:xfrm>
            <a:custGeom>
              <a:avLst/>
              <a:gdLst/>
              <a:ahLst/>
              <a:cxnLst/>
              <a:rect l="l" t="t" r="r" b="b"/>
              <a:pathLst>
                <a:path w="4623" h="10199" extrusionOk="0">
                  <a:moveTo>
                    <a:pt x="1427" y="0"/>
                  </a:moveTo>
                  <a:cubicBezTo>
                    <a:pt x="999" y="0"/>
                    <a:pt x="583" y="271"/>
                    <a:pt x="346" y="636"/>
                  </a:cubicBezTo>
                  <a:cubicBezTo>
                    <a:pt x="76" y="1049"/>
                    <a:pt x="0" y="1559"/>
                    <a:pt x="0" y="2053"/>
                  </a:cubicBezTo>
                  <a:cubicBezTo>
                    <a:pt x="0" y="3331"/>
                    <a:pt x="461" y="4562"/>
                    <a:pt x="994" y="5720"/>
                  </a:cubicBezTo>
                  <a:cubicBezTo>
                    <a:pt x="1369" y="6523"/>
                    <a:pt x="1811" y="7301"/>
                    <a:pt x="2099" y="8137"/>
                  </a:cubicBezTo>
                  <a:cubicBezTo>
                    <a:pt x="2287" y="8685"/>
                    <a:pt x="2365" y="9353"/>
                    <a:pt x="2686" y="9843"/>
                  </a:cubicBezTo>
                  <a:cubicBezTo>
                    <a:pt x="2848" y="10091"/>
                    <a:pt x="3059" y="10199"/>
                    <a:pt x="3285" y="10199"/>
                  </a:cubicBezTo>
                  <a:cubicBezTo>
                    <a:pt x="3489" y="10199"/>
                    <a:pt x="3706" y="10111"/>
                    <a:pt x="3911" y="9958"/>
                  </a:cubicBezTo>
                  <a:cubicBezTo>
                    <a:pt x="4512" y="9511"/>
                    <a:pt x="4623" y="8665"/>
                    <a:pt x="4512" y="7973"/>
                  </a:cubicBezTo>
                  <a:cubicBezTo>
                    <a:pt x="4401" y="7310"/>
                    <a:pt x="4022" y="3340"/>
                    <a:pt x="3825" y="2692"/>
                  </a:cubicBezTo>
                  <a:cubicBezTo>
                    <a:pt x="3316" y="1005"/>
                    <a:pt x="3523" y="2471"/>
                    <a:pt x="2662" y="933"/>
                  </a:cubicBezTo>
                  <a:cubicBezTo>
                    <a:pt x="2427" y="510"/>
                    <a:pt x="2076" y="102"/>
                    <a:pt x="1600" y="15"/>
                  </a:cubicBezTo>
                  <a:cubicBezTo>
                    <a:pt x="1542" y="5"/>
                    <a:pt x="1484" y="0"/>
                    <a:pt x="1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54" name="Google Shape;54;p15"/>
            <p:cNvSpPr/>
            <p:nvPr/>
          </p:nvSpPr>
          <p:spPr>
            <a:xfrm>
              <a:off x="7264686" y="3329000"/>
              <a:ext cx="163666" cy="356339"/>
            </a:xfrm>
            <a:custGeom>
              <a:avLst/>
              <a:gdLst/>
              <a:ahLst/>
              <a:cxnLst/>
              <a:rect l="l" t="t" r="r" b="b"/>
              <a:pathLst>
                <a:path w="4734" h="10307" extrusionOk="0">
                  <a:moveTo>
                    <a:pt x="1489" y="109"/>
                  </a:moveTo>
                  <a:cubicBezTo>
                    <a:pt x="1542" y="109"/>
                    <a:pt x="1596" y="114"/>
                    <a:pt x="1649" y="123"/>
                  </a:cubicBezTo>
                  <a:cubicBezTo>
                    <a:pt x="2128" y="210"/>
                    <a:pt x="2470" y="656"/>
                    <a:pt x="2672" y="1013"/>
                  </a:cubicBezTo>
                  <a:cubicBezTo>
                    <a:pt x="3095" y="1767"/>
                    <a:pt x="3273" y="1820"/>
                    <a:pt x="3403" y="1858"/>
                  </a:cubicBezTo>
                  <a:cubicBezTo>
                    <a:pt x="3508" y="1891"/>
                    <a:pt x="3576" y="1911"/>
                    <a:pt x="3830" y="2767"/>
                  </a:cubicBezTo>
                  <a:cubicBezTo>
                    <a:pt x="3960" y="3180"/>
                    <a:pt x="4171" y="5059"/>
                    <a:pt x="4326" y="6429"/>
                  </a:cubicBezTo>
                  <a:cubicBezTo>
                    <a:pt x="4406" y="7168"/>
                    <a:pt x="4479" y="7807"/>
                    <a:pt x="4517" y="8038"/>
                  </a:cubicBezTo>
                  <a:cubicBezTo>
                    <a:pt x="4623" y="8687"/>
                    <a:pt x="4527" y="9532"/>
                    <a:pt x="3940" y="9970"/>
                  </a:cubicBezTo>
                  <a:cubicBezTo>
                    <a:pt x="3736" y="10119"/>
                    <a:pt x="3527" y="10200"/>
                    <a:pt x="3340" y="10200"/>
                  </a:cubicBezTo>
                  <a:cubicBezTo>
                    <a:pt x="3304" y="10200"/>
                    <a:pt x="3269" y="10197"/>
                    <a:pt x="3235" y="10191"/>
                  </a:cubicBezTo>
                  <a:cubicBezTo>
                    <a:pt x="3057" y="10158"/>
                    <a:pt x="2907" y="10051"/>
                    <a:pt x="2787" y="9869"/>
                  </a:cubicBezTo>
                  <a:cubicBezTo>
                    <a:pt x="2581" y="9547"/>
                    <a:pt x="2474" y="9148"/>
                    <a:pt x="2374" y="8754"/>
                  </a:cubicBezTo>
                  <a:cubicBezTo>
                    <a:pt x="2326" y="8562"/>
                    <a:pt x="2273" y="8361"/>
                    <a:pt x="2210" y="8173"/>
                  </a:cubicBezTo>
                  <a:cubicBezTo>
                    <a:pt x="2008" y="7601"/>
                    <a:pt x="1735" y="7044"/>
                    <a:pt x="1465" y="6505"/>
                  </a:cubicBezTo>
                  <a:cubicBezTo>
                    <a:pt x="1345" y="6260"/>
                    <a:pt x="1221" y="6005"/>
                    <a:pt x="1105" y="5755"/>
                  </a:cubicBezTo>
                  <a:cubicBezTo>
                    <a:pt x="611" y="4693"/>
                    <a:pt x="110" y="3430"/>
                    <a:pt x="110" y="2108"/>
                  </a:cubicBezTo>
                  <a:cubicBezTo>
                    <a:pt x="110" y="1521"/>
                    <a:pt x="221" y="1066"/>
                    <a:pt x="451" y="720"/>
                  </a:cubicBezTo>
                  <a:cubicBezTo>
                    <a:pt x="696" y="344"/>
                    <a:pt x="1103" y="109"/>
                    <a:pt x="1489" y="109"/>
                  </a:cubicBezTo>
                  <a:close/>
                  <a:moveTo>
                    <a:pt x="1482" y="1"/>
                  </a:moveTo>
                  <a:cubicBezTo>
                    <a:pt x="1061" y="1"/>
                    <a:pt x="629" y="250"/>
                    <a:pt x="360" y="656"/>
                  </a:cubicBezTo>
                  <a:cubicBezTo>
                    <a:pt x="120" y="1026"/>
                    <a:pt x="5" y="1498"/>
                    <a:pt x="5" y="2108"/>
                  </a:cubicBezTo>
                  <a:cubicBezTo>
                    <a:pt x="0" y="3449"/>
                    <a:pt x="509" y="4728"/>
                    <a:pt x="1004" y="5799"/>
                  </a:cubicBezTo>
                  <a:cubicBezTo>
                    <a:pt x="1119" y="6054"/>
                    <a:pt x="1250" y="6303"/>
                    <a:pt x="1370" y="6553"/>
                  </a:cubicBezTo>
                  <a:cubicBezTo>
                    <a:pt x="1634" y="7086"/>
                    <a:pt x="1908" y="7640"/>
                    <a:pt x="2105" y="8211"/>
                  </a:cubicBezTo>
                  <a:cubicBezTo>
                    <a:pt x="2168" y="8389"/>
                    <a:pt x="2221" y="8581"/>
                    <a:pt x="2268" y="8783"/>
                  </a:cubicBezTo>
                  <a:cubicBezTo>
                    <a:pt x="2374" y="9182"/>
                    <a:pt x="2480" y="9595"/>
                    <a:pt x="2696" y="9927"/>
                  </a:cubicBezTo>
                  <a:cubicBezTo>
                    <a:pt x="2835" y="10133"/>
                    <a:pt x="3008" y="10258"/>
                    <a:pt x="3215" y="10297"/>
                  </a:cubicBezTo>
                  <a:cubicBezTo>
                    <a:pt x="3259" y="10302"/>
                    <a:pt x="3301" y="10306"/>
                    <a:pt x="3345" y="10306"/>
                  </a:cubicBezTo>
                  <a:cubicBezTo>
                    <a:pt x="3556" y="10306"/>
                    <a:pt x="3782" y="10220"/>
                    <a:pt x="4003" y="10056"/>
                  </a:cubicBezTo>
                  <a:cubicBezTo>
                    <a:pt x="4628" y="9590"/>
                    <a:pt x="4734" y="8701"/>
                    <a:pt x="4623" y="8024"/>
                  </a:cubicBezTo>
                  <a:cubicBezTo>
                    <a:pt x="4585" y="7793"/>
                    <a:pt x="4512" y="7154"/>
                    <a:pt x="4431" y="6418"/>
                  </a:cubicBezTo>
                  <a:cubicBezTo>
                    <a:pt x="4268" y="4967"/>
                    <a:pt x="4066" y="3160"/>
                    <a:pt x="3936" y="2732"/>
                  </a:cubicBezTo>
                  <a:cubicBezTo>
                    <a:pt x="3672" y="1858"/>
                    <a:pt x="3594" y="1805"/>
                    <a:pt x="3432" y="1752"/>
                  </a:cubicBezTo>
                  <a:cubicBezTo>
                    <a:pt x="3326" y="1723"/>
                    <a:pt x="3166" y="1676"/>
                    <a:pt x="2769" y="960"/>
                  </a:cubicBezTo>
                  <a:cubicBezTo>
                    <a:pt x="2461" y="416"/>
                    <a:pt x="2081" y="95"/>
                    <a:pt x="1667" y="17"/>
                  </a:cubicBezTo>
                  <a:cubicBezTo>
                    <a:pt x="1606" y="6"/>
                    <a:pt x="1544" y="1"/>
                    <a:pt x="1482" y="1"/>
                  </a:cubicBezTo>
                  <a:close/>
                </a:path>
              </a:pathLst>
            </a:custGeom>
            <a:solidFill>
              <a:srgbClr val="22222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grpSp>
          <p:nvGrpSpPr>
            <p:cNvPr id="55" name="Google Shape;55;p15"/>
            <p:cNvGrpSpPr/>
            <p:nvPr/>
          </p:nvGrpSpPr>
          <p:grpSpPr>
            <a:xfrm>
              <a:off x="7475703" y="2800941"/>
              <a:ext cx="96423" cy="157236"/>
              <a:chOff x="8405328" y="2481190"/>
              <a:chExt cx="96423" cy="157236"/>
            </a:xfrm>
          </p:grpSpPr>
          <p:sp>
            <p:nvSpPr>
              <p:cNvPr id="56" name="Google Shape;56;p15"/>
              <p:cNvSpPr/>
              <p:nvPr/>
            </p:nvSpPr>
            <p:spPr>
              <a:xfrm>
                <a:off x="8405328" y="2481190"/>
                <a:ext cx="96423" cy="129336"/>
              </a:xfrm>
              <a:custGeom>
                <a:avLst/>
                <a:gdLst/>
                <a:ahLst/>
                <a:cxnLst/>
                <a:rect l="l" t="t" r="r" b="b"/>
                <a:pathLst>
                  <a:path w="2789" h="3741" extrusionOk="0">
                    <a:moveTo>
                      <a:pt x="2702" y="1"/>
                    </a:moveTo>
                    <a:lnTo>
                      <a:pt x="0" y="3678"/>
                    </a:lnTo>
                    <a:lnTo>
                      <a:pt x="87" y="3740"/>
                    </a:lnTo>
                    <a:lnTo>
                      <a:pt x="2788" y="69"/>
                    </a:lnTo>
                    <a:lnTo>
                      <a:pt x="2702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57" name="Google Shape;57;p15"/>
              <p:cNvSpPr/>
              <p:nvPr/>
            </p:nvSpPr>
            <p:spPr>
              <a:xfrm>
                <a:off x="8417290" y="2587708"/>
                <a:ext cx="38756" cy="50718"/>
              </a:xfrm>
              <a:custGeom>
                <a:avLst/>
                <a:gdLst/>
                <a:ahLst/>
                <a:cxnLst/>
                <a:rect l="l" t="t" r="r" b="b"/>
                <a:pathLst>
                  <a:path w="1121" h="1467" extrusionOk="0">
                    <a:moveTo>
                      <a:pt x="1034" y="1"/>
                    </a:moveTo>
                    <a:lnTo>
                      <a:pt x="1" y="1400"/>
                    </a:lnTo>
                    <a:lnTo>
                      <a:pt x="87" y="1467"/>
                    </a:lnTo>
                    <a:lnTo>
                      <a:pt x="1120" y="67"/>
                    </a:lnTo>
                    <a:lnTo>
                      <a:pt x="103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58" name="Google Shape;58;p15"/>
            <p:cNvSpPr/>
            <p:nvPr/>
          </p:nvSpPr>
          <p:spPr>
            <a:xfrm>
              <a:off x="5379191" y="1870981"/>
              <a:ext cx="120969" cy="116855"/>
            </a:xfrm>
            <a:custGeom>
              <a:avLst/>
              <a:gdLst/>
              <a:ahLst/>
              <a:cxnLst/>
              <a:rect l="l" t="t" r="r" b="b"/>
              <a:pathLst>
                <a:path w="3499" h="3380" extrusionOk="0">
                  <a:moveTo>
                    <a:pt x="2495" y="107"/>
                  </a:moveTo>
                  <a:cubicBezTo>
                    <a:pt x="2701" y="107"/>
                    <a:pt x="2899" y="169"/>
                    <a:pt x="3043" y="290"/>
                  </a:cubicBezTo>
                  <a:cubicBezTo>
                    <a:pt x="3172" y="390"/>
                    <a:pt x="3268" y="530"/>
                    <a:pt x="3316" y="683"/>
                  </a:cubicBezTo>
                  <a:cubicBezTo>
                    <a:pt x="3383" y="905"/>
                    <a:pt x="3365" y="1140"/>
                    <a:pt x="3258" y="1342"/>
                  </a:cubicBezTo>
                  <a:cubicBezTo>
                    <a:pt x="3187" y="1477"/>
                    <a:pt x="3043" y="1654"/>
                    <a:pt x="2764" y="1736"/>
                  </a:cubicBezTo>
                  <a:cubicBezTo>
                    <a:pt x="2682" y="1761"/>
                    <a:pt x="2610" y="1779"/>
                    <a:pt x="2538" y="1799"/>
                  </a:cubicBezTo>
                  <a:cubicBezTo>
                    <a:pt x="2201" y="1885"/>
                    <a:pt x="1937" y="1952"/>
                    <a:pt x="1630" y="2298"/>
                  </a:cubicBezTo>
                  <a:cubicBezTo>
                    <a:pt x="1538" y="2404"/>
                    <a:pt x="1462" y="2529"/>
                    <a:pt x="1384" y="2649"/>
                  </a:cubicBezTo>
                  <a:cubicBezTo>
                    <a:pt x="1264" y="2841"/>
                    <a:pt x="1134" y="3038"/>
                    <a:pt x="961" y="3154"/>
                  </a:cubicBezTo>
                  <a:cubicBezTo>
                    <a:pt x="836" y="3231"/>
                    <a:pt x="700" y="3272"/>
                    <a:pt x="576" y="3272"/>
                  </a:cubicBezTo>
                  <a:cubicBezTo>
                    <a:pt x="538" y="3272"/>
                    <a:pt x="501" y="3268"/>
                    <a:pt x="466" y="3260"/>
                  </a:cubicBezTo>
                  <a:cubicBezTo>
                    <a:pt x="351" y="3231"/>
                    <a:pt x="264" y="3163"/>
                    <a:pt x="207" y="3058"/>
                  </a:cubicBezTo>
                  <a:cubicBezTo>
                    <a:pt x="116" y="2899"/>
                    <a:pt x="120" y="2677"/>
                    <a:pt x="226" y="2462"/>
                  </a:cubicBezTo>
                  <a:cubicBezTo>
                    <a:pt x="298" y="2313"/>
                    <a:pt x="399" y="2178"/>
                    <a:pt x="505" y="2049"/>
                  </a:cubicBezTo>
                  <a:cubicBezTo>
                    <a:pt x="539" y="2005"/>
                    <a:pt x="572" y="1957"/>
                    <a:pt x="606" y="1914"/>
                  </a:cubicBezTo>
                  <a:cubicBezTo>
                    <a:pt x="736" y="1741"/>
                    <a:pt x="851" y="1553"/>
                    <a:pt x="961" y="1371"/>
                  </a:cubicBezTo>
                  <a:cubicBezTo>
                    <a:pt x="1043" y="1231"/>
                    <a:pt x="1129" y="1092"/>
                    <a:pt x="1226" y="958"/>
                  </a:cubicBezTo>
                  <a:cubicBezTo>
                    <a:pt x="1480" y="588"/>
                    <a:pt x="1739" y="342"/>
                    <a:pt x="2023" y="213"/>
                  </a:cubicBezTo>
                  <a:cubicBezTo>
                    <a:pt x="2178" y="146"/>
                    <a:pt x="2340" y="107"/>
                    <a:pt x="2495" y="107"/>
                  </a:cubicBezTo>
                  <a:close/>
                  <a:moveTo>
                    <a:pt x="2489" y="0"/>
                  </a:moveTo>
                  <a:cubicBezTo>
                    <a:pt x="2319" y="0"/>
                    <a:pt x="2144" y="37"/>
                    <a:pt x="1981" y="111"/>
                  </a:cubicBezTo>
                  <a:cubicBezTo>
                    <a:pt x="1677" y="251"/>
                    <a:pt x="1399" y="510"/>
                    <a:pt x="1134" y="895"/>
                  </a:cubicBezTo>
                  <a:cubicBezTo>
                    <a:pt x="1043" y="1034"/>
                    <a:pt x="952" y="1173"/>
                    <a:pt x="870" y="1313"/>
                  </a:cubicBezTo>
                  <a:cubicBezTo>
                    <a:pt x="759" y="1495"/>
                    <a:pt x="644" y="1679"/>
                    <a:pt x="519" y="1852"/>
                  </a:cubicBezTo>
                  <a:cubicBezTo>
                    <a:pt x="486" y="1894"/>
                    <a:pt x="452" y="1938"/>
                    <a:pt x="419" y="1981"/>
                  </a:cubicBezTo>
                  <a:cubicBezTo>
                    <a:pt x="313" y="2116"/>
                    <a:pt x="202" y="2255"/>
                    <a:pt x="131" y="2413"/>
                  </a:cubicBezTo>
                  <a:cubicBezTo>
                    <a:pt x="9" y="2664"/>
                    <a:pt x="0" y="2923"/>
                    <a:pt x="111" y="3116"/>
                  </a:cubicBezTo>
                  <a:cubicBezTo>
                    <a:pt x="188" y="3245"/>
                    <a:pt x="298" y="3331"/>
                    <a:pt x="437" y="3365"/>
                  </a:cubicBezTo>
                  <a:cubicBezTo>
                    <a:pt x="486" y="3375"/>
                    <a:pt x="528" y="3380"/>
                    <a:pt x="577" y="3380"/>
                  </a:cubicBezTo>
                  <a:cubicBezTo>
                    <a:pt x="721" y="3380"/>
                    <a:pt x="880" y="3331"/>
                    <a:pt x="1019" y="3245"/>
                  </a:cubicBezTo>
                  <a:cubicBezTo>
                    <a:pt x="1216" y="3116"/>
                    <a:pt x="1346" y="2908"/>
                    <a:pt x="1475" y="2706"/>
                  </a:cubicBezTo>
                  <a:cubicBezTo>
                    <a:pt x="1553" y="2586"/>
                    <a:pt x="1624" y="2471"/>
                    <a:pt x="1711" y="2371"/>
                  </a:cubicBezTo>
                  <a:cubicBezTo>
                    <a:pt x="1994" y="2049"/>
                    <a:pt x="2235" y="1985"/>
                    <a:pt x="2566" y="1905"/>
                  </a:cubicBezTo>
                  <a:cubicBezTo>
                    <a:pt x="2639" y="1885"/>
                    <a:pt x="2711" y="1865"/>
                    <a:pt x="2792" y="1841"/>
                  </a:cubicBezTo>
                  <a:cubicBezTo>
                    <a:pt x="3037" y="1770"/>
                    <a:pt x="3239" y="1611"/>
                    <a:pt x="3354" y="1395"/>
                  </a:cubicBezTo>
                  <a:cubicBezTo>
                    <a:pt x="3475" y="1169"/>
                    <a:pt x="3498" y="895"/>
                    <a:pt x="3418" y="650"/>
                  </a:cubicBezTo>
                  <a:cubicBezTo>
                    <a:pt x="3365" y="477"/>
                    <a:pt x="3258" y="323"/>
                    <a:pt x="3114" y="203"/>
                  </a:cubicBezTo>
                  <a:cubicBezTo>
                    <a:pt x="2947" y="70"/>
                    <a:pt x="2723" y="0"/>
                    <a:pt x="248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59" name="Google Shape;59;p15"/>
            <p:cNvSpPr/>
            <p:nvPr/>
          </p:nvSpPr>
          <p:spPr>
            <a:xfrm>
              <a:off x="6411767" y="2281497"/>
              <a:ext cx="33604" cy="33604"/>
            </a:xfrm>
            <a:custGeom>
              <a:avLst/>
              <a:gdLst/>
              <a:ahLst/>
              <a:cxnLst/>
              <a:rect l="l" t="t" r="r" b="b"/>
              <a:pathLst>
                <a:path w="972" h="972" extrusionOk="0">
                  <a:moveTo>
                    <a:pt x="486" y="1"/>
                  </a:moveTo>
                  <a:cubicBezTo>
                    <a:pt x="218" y="1"/>
                    <a:pt x="1" y="216"/>
                    <a:pt x="1" y="486"/>
                  </a:cubicBezTo>
                  <a:cubicBezTo>
                    <a:pt x="1" y="755"/>
                    <a:pt x="218" y="972"/>
                    <a:pt x="486" y="972"/>
                  </a:cubicBezTo>
                  <a:cubicBezTo>
                    <a:pt x="755" y="972"/>
                    <a:pt x="972" y="755"/>
                    <a:pt x="972" y="486"/>
                  </a:cubicBezTo>
                  <a:cubicBezTo>
                    <a:pt x="972" y="216"/>
                    <a:pt x="755" y="1"/>
                    <a:pt x="48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60" name="Google Shape;60;p15"/>
            <p:cNvSpPr/>
            <p:nvPr/>
          </p:nvSpPr>
          <p:spPr>
            <a:xfrm>
              <a:off x="7639243" y="2030290"/>
              <a:ext cx="45255" cy="40554"/>
            </a:xfrm>
            <a:custGeom>
              <a:avLst/>
              <a:gdLst/>
              <a:ahLst/>
              <a:cxnLst/>
              <a:rect l="l" t="t" r="r" b="b"/>
              <a:pathLst>
                <a:path w="1309" h="1173" extrusionOk="0">
                  <a:moveTo>
                    <a:pt x="658" y="0"/>
                  </a:moveTo>
                  <a:cubicBezTo>
                    <a:pt x="493" y="0"/>
                    <a:pt x="329" y="70"/>
                    <a:pt x="212" y="205"/>
                  </a:cubicBezTo>
                  <a:cubicBezTo>
                    <a:pt x="0" y="449"/>
                    <a:pt x="24" y="820"/>
                    <a:pt x="270" y="1031"/>
                  </a:cubicBezTo>
                  <a:cubicBezTo>
                    <a:pt x="380" y="1126"/>
                    <a:pt x="516" y="1173"/>
                    <a:pt x="651" y="1173"/>
                  </a:cubicBezTo>
                  <a:cubicBezTo>
                    <a:pt x="816" y="1173"/>
                    <a:pt x="980" y="1103"/>
                    <a:pt x="1096" y="968"/>
                  </a:cubicBezTo>
                  <a:cubicBezTo>
                    <a:pt x="1308" y="729"/>
                    <a:pt x="1284" y="358"/>
                    <a:pt x="1038" y="141"/>
                  </a:cubicBezTo>
                  <a:cubicBezTo>
                    <a:pt x="928" y="47"/>
                    <a:pt x="793" y="0"/>
                    <a:pt x="65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61" name="Google Shape;61;p15"/>
            <p:cNvSpPr/>
            <p:nvPr/>
          </p:nvSpPr>
          <p:spPr>
            <a:xfrm>
              <a:off x="6104237" y="2357610"/>
              <a:ext cx="94902" cy="145896"/>
            </a:xfrm>
            <a:custGeom>
              <a:avLst/>
              <a:gdLst/>
              <a:ahLst/>
              <a:cxnLst/>
              <a:rect l="l" t="t" r="r" b="b"/>
              <a:pathLst>
                <a:path w="2745" h="4220" extrusionOk="0">
                  <a:moveTo>
                    <a:pt x="2226" y="1"/>
                  </a:moveTo>
                  <a:lnTo>
                    <a:pt x="2125" y="39"/>
                  </a:lnTo>
                  <a:lnTo>
                    <a:pt x="2591" y="1294"/>
                  </a:lnTo>
                  <a:lnTo>
                    <a:pt x="1063" y="1361"/>
                  </a:lnTo>
                  <a:lnTo>
                    <a:pt x="1423" y="2851"/>
                  </a:lnTo>
                  <a:lnTo>
                    <a:pt x="1" y="2755"/>
                  </a:lnTo>
                  <a:lnTo>
                    <a:pt x="472" y="4220"/>
                  </a:lnTo>
                  <a:lnTo>
                    <a:pt x="573" y="4186"/>
                  </a:lnTo>
                  <a:lnTo>
                    <a:pt x="154" y="2875"/>
                  </a:lnTo>
                  <a:lnTo>
                    <a:pt x="1563" y="2971"/>
                  </a:lnTo>
                  <a:lnTo>
                    <a:pt x="1563" y="2971"/>
                  </a:lnTo>
                  <a:lnTo>
                    <a:pt x="1197" y="1462"/>
                  </a:lnTo>
                  <a:lnTo>
                    <a:pt x="2745" y="1394"/>
                  </a:lnTo>
                  <a:lnTo>
                    <a:pt x="222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62" name="Google Shape;62;p15"/>
            <p:cNvSpPr/>
            <p:nvPr/>
          </p:nvSpPr>
          <p:spPr>
            <a:xfrm>
              <a:off x="6548918" y="2847540"/>
              <a:ext cx="96423" cy="290720"/>
            </a:xfrm>
            <a:custGeom>
              <a:avLst/>
              <a:gdLst/>
              <a:ahLst/>
              <a:cxnLst/>
              <a:rect l="l" t="t" r="r" b="b"/>
              <a:pathLst>
                <a:path w="2789" h="8409" extrusionOk="0">
                  <a:moveTo>
                    <a:pt x="1520" y="109"/>
                  </a:moveTo>
                  <a:cubicBezTo>
                    <a:pt x="1587" y="109"/>
                    <a:pt x="1655" y="118"/>
                    <a:pt x="1726" y="137"/>
                  </a:cubicBezTo>
                  <a:cubicBezTo>
                    <a:pt x="2318" y="297"/>
                    <a:pt x="2515" y="1051"/>
                    <a:pt x="2573" y="1368"/>
                  </a:cubicBezTo>
                  <a:cubicBezTo>
                    <a:pt x="2678" y="1963"/>
                    <a:pt x="2673" y="2564"/>
                    <a:pt x="2553" y="3160"/>
                  </a:cubicBezTo>
                  <a:cubicBezTo>
                    <a:pt x="2505" y="3411"/>
                    <a:pt x="2433" y="3660"/>
                    <a:pt x="2365" y="3905"/>
                  </a:cubicBezTo>
                  <a:cubicBezTo>
                    <a:pt x="2221" y="4400"/>
                    <a:pt x="2077" y="4915"/>
                    <a:pt x="2101" y="5443"/>
                  </a:cubicBezTo>
                  <a:cubicBezTo>
                    <a:pt x="2116" y="5698"/>
                    <a:pt x="2169" y="5953"/>
                    <a:pt x="2221" y="6202"/>
                  </a:cubicBezTo>
                  <a:cubicBezTo>
                    <a:pt x="2279" y="6490"/>
                    <a:pt x="2342" y="6793"/>
                    <a:pt x="2336" y="7091"/>
                  </a:cubicBezTo>
                  <a:cubicBezTo>
                    <a:pt x="2327" y="7485"/>
                    <a:pt x="2101" y="7932"/>
                    <a:pt x="1799" y="8149"/>
                  </a:cubicBezTo>
                  <a:cubicBezTo>
                    <a:pt x="1661" y="8247"/>
                    <a:pt x="1510" y="8296"/>
                    <a:pt x="1356" y="8296"/>
                  </a:cubicBezTo>
                  <a:cubicBezTo>
                    <a:pt x="1285" y="8296"/>
                    <a:pt x="1212" y="8285"/>
                    <a:pt x="1140" y="8264"/>
                  </a:cubicBezTo>
                  <a:cubicBezTo>
                    <a:pt x="544" y="8071"/>
                    <a:pt x="169" y="7144"/>
                    <a:pt x="136" y="6577"/>
                  </a:cubicBezTo>
                  <a:cubicBezTo>
                    <a:pt x="107" y="6077"/>
                    <a:pt x="256" y="5578"/>
                    <a:pt x="395" y="5097"/>
                  </a:cubicBezTo>
                  <a:cubicBezTo>
                    <a:pt x="515" y="4669"/>
                    <a:pt x="646" y="4232"/>
                    <a:pt x="659" y="3780"/>
                  </a:cubicBezTo>
                  <a:cubicBezTo>
                    <a:pt x="670" y="3396"/>
                    <a:pt x="597" y="3012"/>
                    <a:pt x="526" y="2641"/>
                  </a:cubicBezTo>
                  <a:cubicBezTo>
                    <a:pt x="501" y="2517"/>
                    <a:pt x="473" y="2386"/>
                    <a:pt x="453" y="2257"/>
                  </a:cubicBezTo>
                  <a:cubicBezTo>
                    <a:pt x="381" y="1825"/>
                    <a:pt x="328" y="1267"/>
                    <a:pt x="554" y="787"/>
                  </a:cubicBezTo>
                  <a:cubicBezTo>
                    <a:pt x="722" y="426"/>
                    <a:pt x="1112" y="109"/>
                    <a:pt x="1520" y="109"/>
                  </a:cubicBezTo>
                  <a:close/>
                  <a:moveTo>
                    <a:pt x="1524" y="1"/>
                  </a:moveTo>
                  <a:cubicBezTo>
                    <a:pt x="1068" y="1"/>
                    <a:pt x="643" y="343"/>
                    <a:pt x="458" y="738"/>
                  </a:cubicBezTo>
                  <a:cubicBezTo>
                    <a:pt x="218" y="1248"/>
                    <a:pt x="271" y="1829"/>
                    <a:pt x="347" y="2276"/>
                  </a:cubicBezTo>
                  <a:cubicBezTo>
                    <a:pt x="366" y="2406"/>
                    <a:pt x="391" y="2535"/>
                    <a:pt x="420" y="2666"/>
                  </a:cubicBezTo>
                  <a:cubicBezTo>
                    <a:pt x="486" y="3025"/>
                    <a:pt x="559" y="3405"/>
                    <a:pt x="549" y="3775"/>
                  </a:cubicBezTo>
                  <a:cubicBezTo>
                    <a:pt x="539" y="4212"/>
                    <a:pt x="410" y="4645"/>
                    <a:pt x="289" y="5068"/>
                  </a:cubicBezTo>
                  <a:cubicBezTo>
                    <a:pt x="145" y="5558"/>
                    <a:pt x="1" y="6063"/>
                    <a:pt x="30" y="6582"/>
                  </a:cubicBezTo>
                  <a:cubicBezTo>
                    <a:pt x="64" y="7197"/>
                    <a:pt x="458" y="8158"/>
                    <a:pt x="1112" y="8364"/>
                  </a:cubicBezTo>
                  <a:cubicBezTo>
                    <a:pt x="1193" y="8393"/>
                    <a:pt x="1280" y="8408"/>
                    <a:pt x="1362" y="8408"/>
                  </a:cubicBezTo>
                  <a:cubicBezTo>
                    <a:pt x="1539" y="8408"/>
                    <a:pt x="1708" y="8350"/>
                    <a:pt x="1861" y="8235"/>
                  </a:cubicBezTo>
                  <a:cubicBezTo>
                    <a:pt x="2198" y="8000"/>
                    <a:pt x="2438" y="7528"/>
                    <a:pt x="2447" y="7091"/>
                  </a:cubicBezTo>
                  <a:cubicBezTo>
                    <a:pt x="2452" y="6784"/>
                    <a:pt x="2389" y="6476"/>
                    <a:pt x="2327" y="6179"/>
                  </a:cubicBezTo>
                  <a:cubicBezTo>
                    <a:pt x="2274" y="5938"/>
                    <a:pt x="2227" y="5683"/>
                    <a:pt x="2212" y="5438"/>
                  </a:cubicBezTo>
                  <a:cubicBezTo>
                    <a:pt x="2188" y="4928"/>
                    <a:pt x="2332" y="4420"/>
                    <a:pt x="2467" y="3934"/>
                  </a:cubicBezTo>
                  <a:cubicBezTo>
                    <a:pt x="2538" y="3689"/>
                    <a:pt x="2611" y="3434"/>
                    <a:pt x="2659" y="3180"/>
                  </a:cubicBezTo>
                  <a:cubicBezTo>
                    <a:pt x="2779" y="2574"/>
                    <a:pt x="2789" y="1959"/>
                    <a:pt x="2678" y="1348"/>
                  </a:cubicBezTo>
                  <a:cubicBezTo>
                    <a:pt x="2616" y="1012"/>
                    <a:pt x="2404" y="210"/>
                    <a:pt x="1755" y="31"/>
                  </a:cubicBezTo>
                  <a:cubicBezTo>
                    <a:pt x="1678" y="11"/>
                    <a:pt x="1600" y="1"/>
                    <a:pt x="152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grpSp>
          <p:nvGrpSpPr>
            <p:cNvPr id="63" name="Google Shape;63;p15"/>
            <p:cNvGrpSpPr/>
            <p:nvPr/>
          </p:nvGrpSpPr>
          <p:grpSpPr>
            <a:xfrm>
              <a:off x="5827676" y="1802789"/>
              <a:ext cx="417705" cy="464069"/>
              <a:chOff x="8091001" y="365963"/>
              <a:chExt cx="417705" cy="464069"/>
            </a:xfrm>
          </p:grpSpPr>
          <p:sp>
            <p:nvSpPr>
              <p:cNvPr id="64" name="Google Shape;64;p15"/>
              <p:cNvSpPr/>
              <p:nvPr/>
            </p:nvSpPr>
            <p:spPr>
              <a:xfrm>
                <a:off x="8160111" y="435005"/>
                <a:ext cx="273157" cy="377393"/>
              </a:xfrm>
              <a:custGeom>
                <a:avLst/>
                <a:gdLst/>
                <a:ahLst/>
                <a:cxnLst/>
                <a:rect l="l" t="t" r="r" b="b"/>
                <a:pathLst>
                  <a:path w="7901" h="10916" extrusionOk="0">
                    <a:moveTo>
                      <a:pt x="4003" y="0"/>
                    </a:moveTo>
                    <a:cubicBezTo>
                      <a:pt x="3924" y="0"/>
                      <a:pt x="3844" y="3"/>
                      <a:pt x="3764" y="8"/>
                    </a:cubicBezTo>
                    <a:cubicBezTo>
                      <a:pt x="1865" y="123"/>
                      <a:pt x="298" y="1636"/>
                      <a:pt x="125" y="3530"/>
                    </a:cubicBezTo>
                    <a:cubicBezTo>
                      <a:pt x="0" y="4890"/>
                      <a:pt x="577" y="6120"/>
                      <a:pt x="1533" y="6908"/>
                    </a:cubicBezTo>
                    <a:cubicBezTo>
                      <a:pt x="2120" y="7389"/>
                      <a:pt x="2513" y="8061"/>
                      <a:pt x="2600" y="8816"/>
                    </a:cubicBezTo>
                    <a:lnTo>
                      <a:pt x="2830" y="10916"/>
                    </a:lnTo>
                    <a:lnTo>
                      <a:pt x="5253" y="10901"/>
                    </a:lnTo>
                    <a:lnTo>
                      <a:pt x="5459" y="8796"/>
                    </a:lnTo>
                    <a:cubicBezTo>
                      <a:pt x="5532" y="8046"/>
                      <a:pt x="5916" y="7369"/>
                      <a:pt x="6492" y="6884"/>
                    </a:cubicBezTo>
                    <a:cubicBezTo>
                      <a:pt x="7357" y="6168"/>
                      <a:pt x="7901" y="5087"/>
                      <a:pt x="7896" y="3876"/>
                    </a:cubicBezTo>
                    <a:cubicBezTo>
                      <a:pt x="7882" y="1731"/>
                      <a:pt x="6144" y="0"/>
                      <a:pt x="400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5" name="Google Shape;65;p15"/>
              <p:cNvSpPr/>
              <p:nvPr/>
            </p:nvSpPr>
            <p:spPr>
              <a:xfrm>
                <a:off x="8246681" y="753868"/>
                <a:ext cx="105999" cy="76163"/>
              </a:xfrm>
              <a:custGeom>
                <a:avLst/>
                <a:gdLst/>
                <a:ahLst/>
                <a:cxnLst/>
                <a:rect l="l" t="t" r="r" b="b"/>
                <a:pathLst>
                  <a:path w="3066" h="2203" extrusionOk="0">
                    <a:moveTo>
                      <a:pt x="3056" y="1"/>
                    </a:moveTo>
                    <a:lnTo>
                      <a:pt x="0" y="21"/>
                    </a:lnTo>
                    <a:lnTo>
                      <a:pt x="0" y="684"/>
                    </a:lnTo>
                    <a:cubicBezTo>
                      <a:pt x="5" y="1526"/>
                      <a:pt x="692" y="2203"/>
                      <a:pt x="1529" y="2203"/>
                    </a:cubicBezTo>
                    <a:cubicBezTo>
                      <a:pt x="1532" y="2203"/>
                      <a:pt x="1535" y="2203"/>
                      <a:pt x="1537" y="2203"/>
                    </a:cubicBezTo>
                    <a:cubicBezTo>
                      <a:pt x="2384" y="2197"/>
                      <a:pt x="3066" y="1511"/>
                      <a:pt x="3061" y="664"/>
                    </a:cubicBezTo>
                    <a:lnTo>
                      <a:pt x="3056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6" name="Google Shape;66;p15"/>
              <p:cNvSpPr/>
              <p:nvPr/>
            </p:nvSpPr>
            <p:spPr>
              <a:xfrm>
                <a:off x="8246508" y="553450"/>
                <a:ext cx="117823" cy="214280"/>
              </a:xfrm>
              <a:custGeom>
                <a:avLst/>
                <a:gdLst/>
                <a:ahLst/>
                <a:cxnLst/>
                <a:rect l="l" t="t" r="r" b="b"/>
                <a:pathLst>
                  <a:path w="3408" h="6198" extrusionOk="0">
                    <a:moveTo>
                      <a:pt x="1831" y="348"/>
                    </a:moveTo>
                    <a:cubicBezTo>
                      <a:pt x="1846" y="373"/>
                      <a:pt x="1855" y="401"/>
                      <a:pt x="1864" y="426"/>
                    </a:cubicBezTo>
                    <a:cubicBezTo>
                      <a:pt x="1879" y="488"/>
                      <a:pt x="1875" y="546"/>
                      <a:pt x="1846" y="594"/>
                    </a:cubicBezTo>
                    <a:cubicBezTo>
                      <a:pt x="1831" y="618"/>
                      <a:pt x="1793" y="641"/>
                      <a:pt x="1764" y="641"/>
                    </a:cubicBezTo>
                    <a:cubicBezTo>
                      <a:pt x="1744" y="641"/>
                      <a:pt x="1740" y="637"/>
                      <a:pt x="1740" y="632"/>
                    </a:cubicBezTo>
                    <a:cubicBezTo>
                      <a:pt x="1726" y="618"/>
                      <a:pt x="1730" y="584"/>
                      <a:pt x="1735" y="570"/>
                    </a:cubicBezTo>
                    <a:cubicBezTo>
                      <a:pt x="1744" y="493"/>
                      <a:pt x="1778" y="416"/>
                      <a:pt x="1831" y="348"/>
                    </a:cubicBezTo>
                    <a:close/>
                    <a:moveTo>
                      <a:pt x="2476" y="190"/>
                    </a:moveTo>
                    <a:cubicBezTo>
                      <a:pt x="2600" y="257"/>
                      <a:pt x="2706" y="411"/>
                      <a:pt x="2672" y="555"/>
                    </a:cubicBezTo>
                    <a:cubicBezTo>
                      <a:pt x="2658" y="627"/>
                      <a:pt x="2585" y="694"/>
                      <a:pt x="2504" y="714"/>
                    </a:cubicBezTo>
                    <a:cubicBezTo>
                      <a:pt x="2492" y="718"/>
                      <a:pt x="2470" y="723"/>
                      <a:pt x="2445" y="723"/>
                    </a:cubicBezTo>
                    <a:cubicBezTo>
                      <a:pt x="2410" y="723"/>
                      <a:pt x="2369" y="714"/>
                      <a:pt x="2336" y="681"/>
                    </a:cubicBezTo>
                    <a:cubicBezTo>
                      <a:pt x="2307" y="647"/>
                      <a:pt x="2288" y="594"/>
                      <a:pt x="2283" y="536"/>
                    </a:cubicBezTo>
                    <a:cubicBezTo>
                      <a:pt x="2274" y="426"/>
                      <a:pt x="2321" y="315"/>
                      <a:pt x="2418" y="233"/>
                    </a:cubicBezTo>
                    <a:cubicBezTo>
                      <a:pt x="2432" y="219"/>
                      <a:pt x="2451" y="200"/>
                      <a:pt x="2476" y="190"/>
                    </a:cubicBezTo>
                    <a:close/>
                    <a:moveTo>
                      <a:pt x="1052" y="382"/>
                    </a:moveTo>
                    <a:cubicBezTo>
                      <a:pt x="1130" y="464"/>
                      <a:pt x="1172" y="561"/>
                      <a:pt x="1168" y="637"/>
                    </a:cubicBezTo>
                    <a:cubicBezTo>
                      <a:pt x="1158" y="705"/>
                      <a:pt x="1120" y="752"/>
                      <a:pt x="1043" y="791"/>
                    </a:cubicBezTo>
                    <a:cubicBezTo>
                      <a:pt x="1028" y="796"/>
                      <a:pt x="1010" y="800"/>
                      <a:pt x="990" y="800"/>
                    </a:cubicBezTo>
                    <a:cubicBezTo>
                      <a:pt x="966" y="791"/>
                      <a:pt x="942" y="762"/>
                      <a:pt x="932" y="734"/>
                    </a:cubicBezTo>
                    <a:cubicBezTo>
                      <a:pt x="908" y="666"/>
                      <a:pt x="913" y="599"/>
                      <a:pt x="947" y="526"/>
                    </a:cubicBezTo>
                    <a:cubicBezTo>
                      <a:pt x="966" y="474"/>
                      <a:pt x="1005" y="426"/>
                      <a:pt x="1052" y="382"/>
                    </a:cubicBezTo>
                    <a:close/>
                    <a:moveTo>
                      <a:pt x="2738" y="0"/>
                    </a:moveTo>
                    <a:cubicBezTo>
                      <a:pt x="2647" y="0"/>
                      <a:pt x="2553" y="21"/>
                      <a:pt x="2470" y="65"/>
                    </a:cubicBezTo>
                    <a:cubicBezTo>
                      <a:pt x="2406" y="40"/>
                      <a:pt x="2338" y="29"/>
                      <a:pt x="2269" y="29"/>
                    </a:cubicBezTo>
                    <a:cubicBezTo>
                      <a:pt x="2161" y="29"/>
                      <a:pt x="2049" y="58"/>
                      <a:pt x="1946" y="113"/>
                    </a:cubicBezTo>
                    <a:cubicBezTo>
                      <a:pt x="1908" y="137"/>
                      <a:pt x="1870" y="162"/>
                      <a:pt x="1835" y="190"/>
                    </a:cubicBezTo>
                    <a:cubicBezTo>
                      <a:pt x="1817" y="171"/>
                      <a:pt x="1793" y="157"/>
                      <a:pt x="1769" y="147"/>
                    </a:cubicBezTo>
                    <a:cubicBezTo>
                      <a:pt x="1695" y="105"/>
                      <a:pt x="1610" y="85"/>
                      <a:pt x="1517" y="85"/>
                    </a:cubicBezTo>
                    <a:cubicBezTo>
                      <a:pt x="1427" y="85"/>
                      <a:pt x="1329" y="104"/>
                      <a:pt x="1230" y="142"/>
                    </a:cubicBezTo>
                    <a:cubicBezTo>
                      <a:pt x="1168" y="166"/>
                      <a:pt x="1110" y="195"/>
                      <a:pt x="1057" y="238"/>
                    </a:cubicBezTo>
                    <a:cubicBezTo>
                      <a:pt x="1038" y="224"/>
                      <a:pt x="1019" y="209"/>
                      <a:pt x="999" y="195"/>
                    </a:cubicBezTo>
                    <a:cubicBezTo>
                      <a:pt x="886" y="117"/>
                      <a:pt x="761" y="77"/>
                      <a:pt x="644" y="77"/>
                    </a:cubicBezTo>
                    <a:cubicBezTo>
                      <a:pt x="573" y="77"/>
                      <a:pt x="504" y="92"/>
                      <a:pt x="442" y="122"/>
                    </a:cubicBezTo>
                    <a:cubicBezTo>
                      <a:pt x="145" y="272"/>
                      <a:pt x="25" y="612"/>
                      <a:pt x="10" y="882"/>
                    </a:cubicBezTo>
                    <a:cubicBezTo>
                      <a:pt x="0" y="1156"/>
                      <a:pt x="77" y="1430"/>
                      <a:pt x="149" y="1690"/>
                    </a:cubicBezTo>
                    <a:lnTo>
                      <a:pt x="163" y="1737"/>
                    </a:lnTo>
                    <a:cubicBezTo>
                      <a:pt x="548" y="3069"/>
                      <a:pt x="769" y="4447"/>
                      <a:pt x="832" y="5837"/>
                    </a:cubicBezTo>
                    <a:cubicBezTo>
                      <a:pt x="841" y="5966"/>
                      <a:pt x="832" y="5986"/>
                      <a:pt x="793" y="6077"/>
                    </a:cubicBezTo>
                    <a:cubicBezTo>
                      <a:pt x="784" y="6101"/>
                      <a:pt x="774" y="6126"/>
                      <a:pt x="764" y="6159"/>
                    </a:cubicBezTo>
                    <a:lnTo>
                      <a:pt x="865" y="6197"/>
                    </a:lnTo>
                    <a:cubicBezTo>
                      <a:pt x="875" y="6164"/>
                      <a:pt x="884" y="6139"/>
                      <a:pt x="894" y="6115"/>
                    </a:cubicBezTo>
                    <a:cubicBezTo>
                      <a:pt x="932" y="6019"/>
                      <a:pt x="947" y="5986"/>
                      <a:pt x="942" y="5827"/>
                    </a:cubicBezTo>
                    <a:cubicBezTo>
                      <a:pt x="879" y="4438"/>
                      <a:pt x="653" y="3050"/>
                      <a:pt x="269" y="1708"/>
                    </a:cubicBezTo>
                    <a:lnTo>
                      <a:pt x="255" y="1661"/>
                    </a:lnTo>
                    <a:cubicBezTo>
                      <a:pt x="183" y="1406"/>
                      <a:pt x="105" y="1146"/>
                      <a:pt x="120" y="887"/>
                    </a:cubicBezTo>
                    <a:cubicBezTo>
                      <a:pt x="134" y="589"/>
                      <a:pt x="278" y="324"/>
                      <a:pt x="491" y="219"/>
                    </a:cubicBezTo>
                    <a:cubicBezTo>
                      <a:pt x="538" y="196"/>
                      <a:pt x="591" y="185"/>
                      <a:pt x="646" y="185"/>
                    </a:cubicBezTo>
                    <a:cubicBezTo>
                      <a:pt x="741" y="185"/>
                      <a:pt x="844" y="219"/>
                      <a:pt x="942" y="286"/>
                    </a:cubicBezTo>
                    <a:cubicBezTo>
                      <a:pt x="952" y="291"/>
                      <a:pt x="961" y="301"/>
                      <a:pt x="970" y="306"/>
                    </a:cubicBezTo>
                    <a:cubicBezTo>
                      <a:pt x="919" y="359"/>
                      <a:pt x="875" y="421"/>
                      <a:pt x="846" y="479"/>
                    </a:cubicBezTo>
                    <a:cubicBezTo>
                      <a:pt x="803" y="579"/>
                      <a:pt x="797" y="681"/>
                      <a:pt x="832" y="772"/>
                    </a:cubicBezTo>
                    <a:cubicBezTo>
                      <a:pt x="861" y="843"/>
                      <a:pt x="908" y="892"/>
                      <a:pt x="966" y="907"/>
                    </a:cubicBezTo>
                    <a:cubicBezTo>
                      <a:pt x="975" y="908"/>
                      <a:pt x="984" y="908"/>
                      <a:pt x="993" y="908"/>
                    </a:cubicBezTo>
                    <a:cubicBezTo>
                      <a:pt x="1023" y="908"/>
                      <a:pt x="1053" y="902"/>
                      <a:pt x="1086" y="887"/>
                    </a:cubicBezTo>
                    <a:cubicBezTo>
                      <a:pt x="1230" y="825"/>
                      <a:pt x="1269" y="719"/>
                      <a:pt x="1274" y="647"/>
                    </a:cubicBezTo>
                    <a:cubicBezTo>
                      <a:pt x="1283" y="541"/>
                      <a:pt x="1230" y="416"/>
                      <a:pt x="1134" y="310"/>
                    </a:cubicBezTo>
                    <a:cubicBezTo>
                      <a:pt x="1178" y="286"/>
                      <a:pt x="1225" y="262"/>
                      <a:pt x="1269" y="243"/>
                    </a:cubicBezTo>
                    <a:cubicBezTo>
                      <a:pt x="1328" y="220"/>
                      <a:pt x="1418" y="195"/>
                      <a:pt x="1514" y="195"/>
                    </a:cubicBezTo>
                    <a:cubicBezTo>
                      <a:pt x="1582" y="195"/>
                      <a:pt x="1652" y="208"/>
                      <a:pt x="1715" y="243"/>
                    </a:cubicBezTo>
                    <a:cubicBezTo>
                      <a:pt x="1730" y="248"/>
                      <a:pt x="1744" y="257"/>
                      <a:pt x="1759" y="266"/>
                    </a:cubicBezTo>
                    <a:cubicBezTo>
                      <a:pt x="1687" y="353"/>
                      <a:pt x="1639" y="454"/>
                      <a:pt x="1624" y="561"/>
                    </a:cubicBezTo>
                    <a:cubicBezTo>
                      <a:pt x="1620" y="594"/>
                      <a:pt x="1620" y="647"/>
                      <a:pt x="1649" y="694"/>
                    </a:cubicBezTo>
                    <a:cubicBezTo>
                      <a:pt x="1673" y="734"/>
                      <a:pt x="1720" y="752"/>
                      <a:pt x="1764" y="752"/>
                    </a:cubicBezTo>
                    <a:cubicBezTo>
                      <a:pt x="1831" y="752"/>
                      <a:pt x="1903" y="709"/>
                      <a:pt x="1937" y="647"/>
                    </a:cubicBezTo>
                    <a:cubicBezTo>
                      <a:pt x="1980" y="574"/>
                      <a:pt x="1995" y="488"/>
                      <a:pt x="1970" y="397"/>
                    </a:cubicBezTo>
                    <a:cubicBezTo>
                      <a:pt x="1957" y="353"/>
                      <a:pt x="1937" y="310"/>
                      <a:pt x="1908" y="272"/>
                    </a:cubicBezTo>
                    <a:cubicBezTo>
                      <a:pt x="1937" y="248"/>
                      <a:pt x="1966" y="228"/>
                      <a:pt x="1999" y="209"/>
                    </a:cubicBezTo>
                    <a:cubicBezTo>
                      <a:pt x="2085" y="163"/>
                      <a:pt x="2176" y="137"/>
                      <a:pt x="2262" y="137"/>
                    </a:cubicBezTo>
                    <a:cubicBezTo>
                      <a:pt x="2292" y="137"/>
                      <a:pt x="2321" y="140"/>
                      <a:pt x="2350" y="147"/>
                    </a:cubicBezTo>
                    <a:lnTo>
                      <a:pt x="2345" y="151"/>
                    </a:lnTo>
                    <a:cubicBezTo>
                      <a:pt x="2225" y="257"/>
                      <a:pt x="2163" y="401"/>
                      <a:pt x="2172" y="546"/>
                    </a:cubicBezTo>
                    <a:cubicBezTo>
                      <a:pt x="2177" y="603"/>
                      <a:pt x="2196" y="690"/>
                      <a:pt x="2259" y="757"/>
                    </a:cubicBezTo>
                    <a:cubicBezTo>
                      <a:pt x="2307" y="806"/>
                      <a:pt x="2373" y="832"/>
                      <a:pt x="2446" y="832"/>
                    </a:cubicBezTo>
                    <a:cubicBezTo>
                      <a:pt x="2474" y="832"/>
                      <a:pt x="2504" y="828"/>
                      <a:pt x="2533" y="820"/>
                    </a:cubicBezTo>
                    <a:cubicBezTo>
                      <a:pt x="2658" y="785"/>
                      <a:pt x="2754" y="694"/>
                      <a:pt x="2778" y="579"/>
                    </a:cubicBezTo>
                    <a:cubicBezTo>
                      <a:pt x="2822" y="401"/>
                      <a:pt x="2720" y="233"/>
                      <a:pt x="2585" y="133"/>
                    </a:cubicBezTo>
                    <a:cubicBezTo>
                      <a:pt x="2631" y="117"/>
                      <a:pt x="2678" y="110"/>
                      <a:pt x="2725" y="110"/>
                    </a:cubicBezTo>
                    <a:cubicBezTo>
                      <a:pt x="2753" y="110"/>
                      <a:pt x="2780" y="113"/>
                      <a:pt x="2807" y="118"/>
                    </a:cubicBezTo>
                    <a:cubicBezTo>
                      <a:pt x="2970" y="147"/>
                      <a:pt x="3081" y="215"/>
                      <a:pt x="3148" y="320"/>
                    </a:cubicBezTo>
                    <a:cubicBezTo>
                      <a:pt x="3292" y="550"/>
                      <a:pt x="3181" y="945"/>
                      <a:pt x="3100" y="1262"/>
                    </a:cubicBezTo>
                    <a:cubicBezTo>
                      <a:pt x="3066" y="1368"/>
                      <a:pt x="3042" y="1473"/>
                      <a:pt x="3023" y="1559"/>
                    </a:cubicBezTo>
                    <a:lnTo>
                      <a:pt x="2196" y="6044"/>
                    </a:lnTo>
                    <a:lnTo>
                      <a:pt x="2303" y="6062"/>
                    </a:lnTo>
                    <a:lnTo>
                      <a:pt x="3128" y="1579"/>
                    </a:lnTo>
                    <a:cubicBezTo>
                      <a:pt x="3148" y="1497"/>
                      <a:pt x="3172" y="1397"/>
                      <a:pt x="3201" y="1291"/>
                    </a:cubicBezTo>
                    <a:cubicBezTo>
                      <a:pt x="3292" y="954"/>
                      <a:pt x="3407" y="536"/>
                      <a:pt x="3239" y="262"/>
                    </a:cubicBezTo>
                    <a:cubicBezTo>
                      <a:pt x="3157" y="133"/>
                      <a:pt x="3018" y="46"/>
                      <a:pt x="2826" y="7"/>
                    </a:cubicBezTo>
                    <a:cubicBezTo>
                      <a:pt x="2798" y="2"/>
                      <a:pt x="2768" y="0"/>
                      <a:pt x="273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7" name="Google Shape;67;p15"/>
              <p:cNvSpPr/>
              <p:nvPr/>
            </p:nvSpPr>
            <p:spPr>
              <a:xfrm>
                <a:off x="8091001" y="533087"/>
                <a:ext cx="41729" cy="9507"/>
              </a:xfrm>
              <a:custGeom>
                <a:avLst/>
                <a:gdLst/>
                <a:ahLst/>
                <a:cxnLst/>
                <a:rect l="l" t="t" r="r" b="b"/>
                <a:pathLst>
                  <a:path w="1207" h="275" extrusionOk="0">
                    <a:moveTo>
                      <a:pt x="14" y="1"/>
                    </a:moveTo>
                    <a:lnTo>
                      <a:pt x="0" y="112"/>
                    </a:lnTo>
                    <a:lnTo>
                      <a:pt x="1192" y="274"/>
                    </a:lnTo>
                    <a:lnTo>
                      <a:pt x="1207" y="169"/>
                    </a:lnTo>
                    <a:lnTo>
                      <a:pt x="1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8" name="Google Shape;68;p15"/>
              <p:cNvSpPr/>
              <p:nvPr/>
            </p:nvSpPr>
            <p:spPr>
              <a:xfrm>
                <a:off x="8126196" y="433414"/>
                <a:ext cx="34088" cy="31426"/>
              </a:xfrm>
              <a:custGeom>
                <a:avLst/>
                <a:gdLst/>
                <a:ahLst/>
                <a:cxnLst/>
                <a:rect l="l" t="t" r="r" b="b"/>
                <a:pathLst>
                  <a:path w="986" h="909" extrusionOk="0">
                    <a:moveTo>
                      <a:pt x="73" y="0"/>
                    </a:moveTo>
                    <a:lnTo>
                      <a:pt x="1" y="82"/>
                    </a:lnTo>
                    <a:lnTo>
                      <a:pt x="914" y="908"/>
                    </a:lnTo>
                    <a:lnTo>
                      <a:pt x="986" y="832"/>
                    </a:lnTo>
                    <a:lnTo>
                      <a:pt x="73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9" name="Google Shape;69;p15"/>
              <p:cNvSpPr/>
              <p:nvPr/>
            </p:nvSpPr>
            <p:spPr>
              <a:xfrm>
                <a:off x="8255808" y="369628"/>
                <a:ext cx="9991" cy="39205"/>
              </a:xfrm>
              <a:custGeom>
                <a:avLst/>
                <a:gdLst/>
                <a:ahLst/>
                <a:cxnLst/>
                <a:rect l="l" t="t" r="r" b="b"/>
                <a:pathLst>
                  <a:path w="289" h="1134" extrusionOk="0">
                    <a:moveTo>
                      <a:pt x="106" y="0"/>
                    </a:moveTo>
                    <a:lnTo>
                      <a:pt x="0" y="19"/>
                    </a:lnTo>
                    <a:cubicBezTo>
                      <a:pt x="29" y="173"/>
                      <a:pt x="62" y="380"/>
                      <a:pt x="91" y="577"/>
                    </a:cubicBezTo>
                    <a:cubicBezTo>
                      <a:pt x="120" y="774"/>
                      <a:pt x="149" y="980"/>
                      <a:pt x="182" y="1134"/>
                    </a:cubicBezTo>
                    <a:lnTo>
                      <a:pt x="289" y="1114"/>
                    </a:lnTo>
                    <a:cubicBezTo>
                      <a:pt x="260" y="961"/>
                      <a:pt x="226" y="759"/>
                      <a:pt x="197" y="562"/>
                    </a:cubicBezTo>
                    <a:cubicBezTo>
                      <a:pt x="169" y="360"/>
                      <a:pt x="140" y="154"/>
                      <a:pt x="10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70" name="Google Shape;70;p15"/>
              <p:cNvSpPr/>
              <p:nvPr/>
            </p:nvSpPr>
            <p:spPr>
              <a:xfrm>
                <a:off x="8337849" y="365963"/>
                <a:ext cx="10026" cy="48021"/>
              </a:xfrm>
              <a:custGeom>
                <a:avLst/>
                <a:gdLst/>
                <a:ahLst/>
                <a:cxnLst/>
                <a:rect l="l" t="t" r="r" b="b"/>
                <a:pathLst>
                  <a:path w="290" h="1389" extrusionOk="0">
                    <a:moveTo>
                      <a:pt x="184" y="0"/>
                    </a:moveTo>
                    <a:lnTo>
                      <a:pt x="1" y="1375"/>
                    </a:lnTo>
                    <a:lnTo>
                      <a:pt x="112" y="1389"/>
                    </a:lnTo>
                    <a:lnTo>
                      <a:pt x="289" y="15"/>
                    </a:lnTo>
                    <a:lnTo>
                      <a:pt x="184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71" name="Google Shape;71;p15"/>
              <p:cNvSpPr/>
              <p:nvPr/>
            </p:nvSpPr>
            <p:spPr>
              <a:xfrm>
                <a:off x="8431229" y="455679"/>
                <a:ext cx="43077" cy="31772"/>
              </a:xfrm>
              <a:custGeom>
                <a:avLst/>
                <a:gdLst/>
                <a:ahLst/>
                <a:cxnLst/>
                <a:rect l="l" t="t" r="r" b="b"/>
                <a:pathLst>
                  <a:path w="1246" h="919" extrusionOk="0">
                    <a:moveTo>
                      <a:pt x="1188" y="0"/>
                    </a:moveTo>
                    <a:lnTo>
                      <a:pt x="1" y="832"/>
                    </a:lnTo>
                    <a:lnTo>
                      <a:pt x="63" y="918"/>
                    </a:lnTo>
                    <a:lnTo>
                      <a:pt x="1245" y="91"/>
                    </a:lnTo>
                    <a:lnTo>
                      <a:pt x="118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72" name="Google Shape;72;p15"/>
              <p:cNvSpPr/>
              <p:nvPr/>
            </p:nvSpPr>
            <p:spPr>
              <a:xfrm>
                <a:off x="8464142" y="548057"/>
                <a:ext cx="44564" cy="6638"/>
              </a:xfrm>
              <a:custGeom>
                <a:avLst/>
                <a:gdLst/>
                <a:ahLst/>
                <a:cxnLst/>
                <a:rect l="l" t="t" r="r" b="b"/>
                <a:pathLst>
                  <a:path w="1289" h="192" extrusionOk="0">
                    <a:moveTo>
                      <a:pt x="10" y="0"/>
                    </a:moveTo>
                    <a:lnTo>
                      <a:pt x="0" y="111"/>
                    </a:lnTo>
                    <a:lnTo>
                      <a:pt x="1284" y="192"/>
                    </a:lnTo>
                    <a:lnTo>
                      <a:pt x="1289" y="87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73" name="Google Shape;73;p15"/>
              <p:cNvSpPr/>
              <p:nvPr/>
            </p:nvSpPr>
            <p:spPr>
              <a:xfrm>
                <a:off x="8234719" y="777965"/>
                <a:ext cx="129785" cy="4529"/>
              </a:xfrm>
              <a:custGeom>
                <a:avLst/>
                <a:gdLst/>
                <a:ahLst/>
                <a:cxnLst/>
                <a:rect l="l" t="t" r="r" b="b"/>
                <a:pathLst>
                  <a:path w="3754" h="131" extrusionOk="0">
                    <a:moveTo>
                      <a:pt x="3753" y="1"/>
                    </a:moveTo>
                    <a:lnTo>
                      <a:pt x="0" y="20"/>
                    </a:lnTo>
                    <a:lnTo>
                      <a:pt x="0" y="131"/>
                    </a:lnTo>
                    <a:lnTo>
                      <a:pt x="3753" y="107"/>
                    </a:lnTo>
                    <a:lnTo>
                      <a:pt x="3753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74" name="Google Shape;74;p15"/>
              <p:cNvSpPr/>
              <p:nvPr/>
            </p:nvSpPr>
            <p:spPr>
              <a:xfrm>
                <a:off x="8234857" y="803895"/>
                <a:ext cx="129785" cy="4529"/>
              </a:xfrm>
              <a:custGeom>
                <a:avLst/>
                <a:gdLst/>
                <a:ahLst/>
                <a:cxnLst/>
                <a:rect l="l" t="t" r="r" b="b"/>
                <a:pathLst>
                  <a:path w="3754" h="131" extrusionOk="0">
                    <a:moveTo>
                      <a:pt x="3754" y="0"/>
                    </a:moveTo>
                    <a:lnTo>
                      <a:pt x="1" y="20"/>
                    </a:lnTo>
                    <a:lnTo>
                      <a:pt x="1" y="131"/>
                    </a:lnTo>
                    <a:lnTo>
                      <a:pt x="3754" y="106"/>
                    </a:lnTo>
                    <a:lnTo>
                      <a:pt x="3754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75" name="Google Shape;75;p15"/>
              <p:cNvSpPr/>
              <p:nvPr/>
            </p:nvSpPr>
            <p:spPr>
              <a:xfrm>
                <a:off x="8369586" y="481747"/>
                <a:ext cx="43423" cy="82455"/>
              </a:xfrm>
              <a:custGeom>
                <a:avLst/>
                <a:gdLst/>
                <a:ahLst/>
                <a:cxnLst/>
                <a:rect l="l" t="t" r="r" b="b"/>
                <a:pathLst>
                  <a:path w="1256" h="2385" extrusionOk="0">
                    <a:moveTo>
                      <a:pt x="63" y="0"/>
                    </a:moveTo>
                    <a:lnTo>
                      <a:pt x="1" y="87"/>
                    </a:lnTo>
                    <a:cubicBezTo>
                      <a:pt x="712" y="606"/>
                      <a:pt x="1145" y="1504"/>
                      <a:pt x="1112" y="2380"/>
                    </a:cubicBezTo>
                    <a:lnTo>
                      <a:pt x="1217" y="2384"/>
                    </a:lnTo>
                    <a:cubicBezTo>
                      <a:pt x="1256" y="1471"/>
                      <a:pt x="804" y="539"/>
                      <a:pt x="6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76" name="Google Shape;76;p15"/>
              <p:cNvSpPr/>
              <p:nvPr/>
            </p:nvSpPr>
            <p:spPr>
              <a:xfrm>
                <a:off x="8378402" y="608698"/>
                <a:ext cx="27623" cy="42213"/>
              </a:xfrm>
              <a:custGeom>
                <a:avLst/>
                <a:gdLst/>
                <a:ahLst/>
                <a:cxnLst/>
                <a:rect l="l" t="t" r="r" b="b"/>
                <a:pathLst>
                  <a:path w="799" h="1221" extrusionOk="0">
                    <a:moveTo>
                      <a:pt x="693" y="1"/>
                    </a:moveTo>
                    <a:cubicBezTo>
                      <a:pt x="568" y="438"/>
                      <a:pt x="327" y="831"/>
                      <a:pt x="1" y="1144"/>
                    </a:cubicBezTo>
                    <a:lnTo>
                      <a:pt x="78" y="1221"/>
                    </a:lnTo>
                    <a:cubicBezTo>
                      <a:pt x="414" y="894"/>
                      <a:pt x="664" y="485"/>
                      <a:pt x="799" y="34"/>
                    </a:cubicBezTo>
                    <a:lnTo>
                      <a:pt x="693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77" name="Google Shape;77;p15"/>
            <p:cNvGrpSpPr/>
            <p:nvPr/>
          </p:nvGrpSpPr>
          <p:grpSpPr>
            <a:xfrm>
              <a:off x="7343769" y="1496518"/>
              <a:ext cx="131929" cy="129820"/>
              <a:chOff x="8243044" y="1337492"/>
              <a:chExt cx="131929" cy="129820"/>
            </a:xfrm>
          </p:grpSpPr>
          <p:sp>
            <p:nvSpPr>
              <p:cNvPr id="78" name="Google Shape;78;p15"/>
              <p:cNvSpPr/>
              <p:nvPr/>
            </p:nvSpPr>
            <p:spPr>
              <a:xfrm>
                <a:off x="8277721" y="1337492"/>
                <a:ext cx="97252" cy="129785"/>
              </a:xfrm>
              <a:custGeom>
                <a:avLst/>
                <a:gdLst/>
                <a:ahLst/>
                <a:cxnLst/>
                <a:rect l="l" t="t" r="r" b="b"/>
                <a:pathLst>
                  <a:path w="2813" h="3754" extrusionOk="0">
                    <a:moveTo>
                      <a:pt x="1259" y="0"/>
                    </a:moveTo>
                    <a:cubicBezTo>
                      <a:pt x="1245" y="0"/>
                      <a:pt x="1231" y="2"/>
                      <a:pt x="1218" y="5"/>
                    </a:cubicBezTo>
                    <a:cubicBezTo>
                      <a:pt x="1073" y="34"/>
                      <a:pt x="1020" y="202"/>
                      <a:pt x="976" y="346"/>
                    </a:cubicBezTo>
                    <a:cubicBezTo>
                      <a:pt x="876" y="668"/>
                      <a:pt x="645" y="972"/>
                      <a:pt x="457" y="1249"/>
                    </a:cubicBezTo>
                    <a:cubicBezTo>
                      <a:pt x="246" y="1567"/>
                      <a:pt x="98" y="1932"/>
                      <a:pt x="54" y="2307"/>
                    </a:cubicBezTo>
                    <a:cubicBezTo>
                      <a:pt x="11" y="2624"/>
                      <a:pt x="1" y="2941"/>
                      <a:pt x="25" y="3259"/>
                    </a:cubicBezTo>
                    <a:cubicBezTo>
                      <a:pt x="45" y="3576"/>
                      <a:pt x="169" y="3711"/>
                      <a:pt x="472" y="3720"/>
                    </a:cubicBezTo>
                    <a:cubicBezTo>
                      <a:pt x="684" y="3725"/>
                      <a:pt x="900" y="3729"/>
                      <a:pt x="1111" y="3729"/>
                    </a:cubicBezTo>
                    <a:lnTo>
                      <a:pt x="1611" y="3744"/>
                    </a:lnTo>
                    <a:lnTo>
                      <a:pt x="2256" y="3753"/>
                    </a:lnTo>
                    <a:cubicBezTo>
                      <a:pt x="2259" y="3754"/>
                      <a:pt x="2261" y="3754"/>
                      <a:pt x="2264" y="3754"/>
                    </a:cubicBezTo>
                    <a:cubicBezTo>
                      <a:pt x="2414" y="3754"/>
                      <a:pt x="2538" y="3640"/>
                      <a:pt x="2549" y="3489"/>
                    </a:cubicBezTo>
                    <a:cubicBezTo>
                      <a:pt x="2553" y="3338"/>
                      <a:pt x="2432" y="3209"/>
                      <a:pt x="2281" y="3201"/>
                    </a:cubicBezTo>
                    <a:lnTo>
                      <a:pt x="2281" y="3201"/>
                    </a:lnTo>
                    <a:lnTo>
                      <a:pt x="2385" y="3206"/>
                    </a:lnTo>
                    <a:cubicBezTo>
                      <a:pt x="2534" y="3206"/>
                      <a:pt x="2664" y="3099"/>
                      <a:pt x="2678" y="2955"/>
                    </a:cubicBezTo>
                    <a:cubicBezTo>
                      <a:pt x="2688" y="2835"/>
                      <a:pt x="2620" y="2725"/>
                      <a:pt x="2524" y="2677"/>
                    </a:cubicBezTo>
                    <a:lnTo>
                      <a:pt x="2524" y="2677"/>
                    </a:lnTo>
                    <a:cubicBezTo>
                      <a:pt x="2527" y="2677"/>
                      <a:pt x="2530" y="2677"/>
                      <a:pt x="2533" y="2677"/>
                    </a:cubicBezTo>
                    <a:cubicBezTo>
                      <a:pt x="2682" y="2677"/>
                      <a:pt x="2803" y="2555"/>
                      <a:pt x="2808" y="2407"/>
                    </a:cubicBezTo>
                    <a:lnTo>
                      <a:pt x="2808" y="2384"/>
                    </a:lnTo>
                    <a:cubicBezTo>
                      <a:pt x="2813" y="2230"/>
                      <a:pt x="2688" y="2105"/>
                      <a:pt x="2538" y="2101"/>
                    </a:cubicBezTo>
                    <a:lnTo>
                      <a:pt x="2532" y="2101"/>
                    </a:lnTo>
                    <a:cubicBezTo>
                      <a:pt x="2677" y="2096"/>
                      <a:pt x="2793" y="1975"/>
                      <a:pt x="2793" y="1826"/>
                    </a:cubicBezTo>
                    <a:cubicBezTo>
                      <a:pt x="2798" y="1673"/>
                      <a:pt x="2668" y="1548"/>
                      <a:pt x="2515" y="1548"/>
                    </a:cubicBezTo>
                    <a:cubicBezTo>
                      <a:pt x="2507" y="1548"/>
                      <a:pt x="2498" y="1548"/>
                      <a:pt x="2490" y="1548"/>
                    </a:cubicBezTo>
                    <a:cubicBezTo>
                      <a:pt x="2341" y="1548"/>
                      <a:pt x="2122" y="1575"/>
                      <a:pt x="1928" y="1575"/>
                    </a:cubicBezTo>
                    <a:cubicBezTo>
                      <a:pt x="1805" y="1575"/>
                      <a:pt x="1693" y="1564"/>
                      <a:pt x="1615" y="1529"/>
                    </a:cubicBezTo>
                    <a:cubicBezTo>
                      <a:pt x="1256" y="1356"/>
                      <a:pt x="1535" y="745"/>
                      <a:pt x="1539" y="457"/>
                    </a:cubicBezTo>
                    <a:cubicBezTo>
                      <a:pt x="1539" y="351"/>
                      <a:pt x="1535" y="236"/>
                      <a:pt x="1482" y="145"/>
                    </a:cubicBezTo>
                    <a:cubicBezTo>
                      <a:pt x="1436" y="62"/>
                      <a:pt x="1347" y="0"/>
                      <a:pt x="125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79" name="Google Shape;79;p15"/>
              <p:cNvSpPr/>
              <p:nvPr/>
            </p:nvSpPr>
            <p:spPr>
              <a:xfrm>
                <a:off x="8243044" y="1402073"/>
                <a:ext cx="32567" cy="65238"/>
              </a:xfrm>
              <a:custGeom>
                <a:avLst/>
                <a:gdLst/>
                <a:ahLst/>
                <a:cxnLst/>
                <a:rect l="l" t="t" r="r" b="b"/>
                <a:pathLst>
                  <a:path w="942" h="1887" extrusionOk="0">
                    <a:moveTo>
                      <a:pt x="421" y="1"/>
                    </a:moveTo>
                    <a:cubicBezTo>
                      <a:pt x="389" y="1"/>
                      <a:pt x="358" y="6"/>
                      <a:pt x="331" y="20"/>
                    </a:cubicBezTo>
                    <a:cubicBezTo>
                      <a:pt x="67" y="151"/>
                      <a:pt x="134" y="809"/>
                      <a:pt x="134" y="1049"/>
                    </a:cubicBezTo>
                    <a:cubicBezTo>
                      <a:pt x="134" y="1285"/>
                      <a:pt x="0" y="1847"/>
                      <a:pt x="365" y="1881"/>
                    </a:cubicBezTo>
                    <a:cubicBezTo>
                      <a:pt x="405" y="1884"/>
                      <a:pt x="446" y="1887"/>
                      <a:pt x="487" y="1887"/>
                    </a:cubicBezTo>
                    <a:cubicBezTo>
                      <a:pt x="574" y="1887"/>
                      <a:pt x="658" y="1873"/>
                      <a:pt x="721" y="1814"/>
                    </a:cubicBezTo>
                    <a:cubicBezTo>
                      <a:pt x="788" y="1746"/>
                      <a:pt x="812" y="1650"/>
                      <a:pt x="826" y="1559"/>
                    </a:cubicBezTo>
                    <a:cubicBezTo>
                      <a:pt x="875" y="1285"/>
                      <a:pt x="899" y="1007"/>
                      <a:pt x="908" y="732"/>
                    </a:cubicBezTo>
                    <a:cubicBezTo>
                      <a:pt x="908" y="603"/>
                      <a:pt x="941" y="222"/>
                      <a:pt x="846" y="113"/>
                    </a:cubicBezTo>
                    <a:cubicBezTo>
                      <a:pt x="831" y="93"/>
                      <a:pt x="808" y="88"/>
                      <a:pt x="779" y="78"/>
                    </a:cubicBezTo>
                    <a:cubicBezTo>
                      <a:pt x="768" y="78"/>
                      <a:pt x="755" y="73"/>
                      <a:pt x="740" y="69"/>
                    </a:cubicBezTo>
                    <a:cubicBezTo>
                      <a:pt x="677" y="55"/>
                      <a:pt x="610" y="35"/>
                      <a:pt x="548" y="20"/>
                    </a:cubicBezTo>
                    <a:cubicBezTo>
                      <a:pt x="507" y="10"/>
                      <a:pt x="463" y="1"/>
                      <a:pt x="421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80" name="Google Shape;80;p15"/>
            <p:cNvSpPr/>
            <p:nvPr/>
          </p:nvSpPr>
          <p:spPr>
            <a:xfrm>
              <a:off x="5597022" y="1626351"/>
              <a:ext cx="115507" cy="110183"/>
            </a:xfrm>
            <a:custGeom>
              <a:avLst/>
              <a:gdLst/>
              <a:ahLst/>
              <a:cxnLst/>
              <a:rect l="l" t="t" r="r" b="b"/>
              <a:pathLst>
                <a:path w="3341" h="3187" extrusionOk="0">
                  <a:moveTo>
                    <a:pt x="1679" y="1"/>
                  </a:moveTo>
                  <a:lnTo>
                    <a:pt x="1154" y="1044"/>
                  </a:lnTo>
                  <a:lnTo>
                    <a:pt x="1" y="1202"/>
                  </a:lnTo>
                  <a:lnTo>
                    <a:pt x="827" y="2019"/>
                  </a:lnTo>
                  <a:lnTo>
                    <a:pt x="621" y="3168"/>
                  </a:lnTo>
                  <a:lnTo>
                    <a:pt x="1659" y="2634"/>
                  </a:lnTo>
                  <a:lnTo>
                    <a:pt x="2688" y="3186"/>
                  </a:lnTo>
                  <a:lnTo>
                    <a:pt x="2495" y="2033"/>
                  </a:lnTo>
                  <a:lnTo>
                    <a:pt x="3341" y="1226"/>
                  </a:lnTo>
                  <a:lnTo>
                    <a:pt x="2187" y="1048"/>
                  </a:lnTo>
                  <a:lnTo>
                    <a:pt x="1679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1" name="Google Shape;81;p15"/>
            <p:cNvSpPr/>
            <p:nvPr/>
          </p:nvSpPr>
          <p:spPr>
            <a:xfrm>
              <a:off x="8149004" y="1825784"/>
              <a:ext cx="102577" cy="122318"/>
            </a:xfrm>
            <a:custGeom>
              <a:avLst/>
              <a:gdLst/>
              <a:ahLst/>
              <a:cxnLst/>
              <a:rect l="l" t="t" r="r" b="b"/>
              <a:pathLst>
                <a:path w="2967" h="3538" extrusionOk="0">
                  <a:moveTo>
                    <a:pt x="1332" y="107"/>
                  </a:moveTo>
                  <a:cubicBezTo>
                    <a:pt x="1788" y="126"/>
                    <a:pt x="2322" y="357"/>
                    <a:pt x="2485" y="832"/>
                  </a:cubicBezTo>
                  <a:cubicBezTo>
                    <a:pt x="2644" y="1284"/>
                    <a:pt x="2855" y="1962"/>
                    <a:pt x="2851" y="2626"/>
                  </a:cubicBezTo>
                  <a:cubicBezTo>
                    <a:pt x="2851" y="2799"/>
                    <a:pt x="2836" y="2985"/>
                    <a:pt x="2760" y="3149"/>
                  </a:cubicBezTo>
                  <a:cubicBezTo>
                    <a:pt x="2678" y="3312"/>
                    <a:pt x="2524" y="3423"/>
                    <a:pt x="2374" y="3427"/>
                  </a:cubicBezTo>
                  <a:lnTo>
                    <a:pt x="2365" y="3427"/>
                  </a:lnTo>
                  <a:cubicBezTo>
                    <a:pt x="2163" y="3427"/>
                    <a:pt x="2005" y="3254"/>
                    <a:pt x="1928" y="3101"/>
                  </a:cubicBezTo>
                  <a:cubicBezTo>
                    <a:pt x="1866" y="2985"/>
                    <a:pt x="1832" y="2861"/>
                    <a:pt x="1798" y="2726"/>
                  </a:cubicBezTo>
                  <a:cubicBezTo>
                    <a:pt x="1775" y="2649"/>
                    <a:pt x="1755" y="2573"/>
                    <a:pt x="1731" y="2495"/>
                  </a:cubicBezTo>
                  <a:cubicBezTo>
                    <a:pt x="1596" y="2096"/>
                    <a:pt x="1327" y="1755"/>
                    <a:pt x="972" y="1530"/>
                  </a:cubicBezTo>
                  <a:cubicBezTo>
                    <a:pt x="895" y="1481"/>
                    <a:pt x="808" y="1433"/>
                    <a:pt x="726" y="1390"/>
                  </a:cubicBezTo>
                  <a:cubicBezTo>
                    <a:pt x="539" y="1289"/>
                    <a:pt x="362" y="1198"/>
                    <a:pt x="236" y="1040"/>
                  </a:cubicBezTo>
                  <a:cubicBezTo>
                    <a:pt x="189" y="982"/>
                    <a:pt x="107" y="861"/>
                    <a:pt x="125" y="727"/>
                  </a:cubicBezTo>
                  <a:cubicBezTo>
                    <a:pt x="140" y="626"/>
                    <a:pt x="212" y="530"/>
                    <a:pt x="338" y="428"/>
                  </a:cubicBezTo>
                  <a:cubicBezTo>
                    <a:pt x="602" y="222"/>
                    <a:pt x="933" y="107"/>
                    <a:pt x="1269" y="107"/>
                  </a:cubicBezTo>
                  <a:close/>
                  <a:moveTo>
                    <a:pt x="1273" y="0"/>
                  </a:moveTo>
                  <a:cubicBezTo>
                    <a:pt x="914" y="0"/>
                    <a:pt x="552" y="120"/>
                    <a:pt x="269" y="342"/>
                  </a:cubicBezTo>
                  <a:cubicBezTo>
                    <a:pt x="121" y="463"/>
                    <a:pt x="39" y="583"/>
                    <a:pt x="20" y="712"/>
                  </a:cubicBezTo>
                  <a:cubicBezTo>
                    <a:pt x="1" y="842"/>
                    <a:pt x="49" y="982"/>
                    <a:pt x="150" y="1111"/>
                  </a:cubicBezTo>
                  <a:cubicBezTo>
                    <a:pt x="289" y="1280"/>
                    <a:pt x="486" y="1386"/>
                    <a:pt x="673" y="1486"/>
                  </a:cubicBezTo>
                  <a:cubicBezTo>
                    <a:pt x="755" y="1530"/>
                    <a:pt x="837" y="1573"/>
                    <a:pt x="914" y="1621"/>
                  </a:cubicBezTo>
                  <a:cubicBezTo>
                    <a:pt x="1245" y="1837"/>
                    <a:pt x="1500" y="2158"/>
                    <a:pt x="1625" y="2529"/>
                  </a:cubicBezTo>
                  <a:cubicBezTo>
                    <a:pt x="1653" y="2601"/>
                    <a:pt x="1673" y="2677"/>
                    <a:pt x="1693" y="2755"/>
                  </a:cubicBezTo>
                  <a:cubicBezTo>
                    <a:pt x="1726" y="2885"/>
                    <a:pt x="1764" y="3023"/>
                    <a:pt x="1832" y="3149"/>
                  </a:cubicBezTo>
                  <a:cubicBezTo>
                    <a:pt x="1919" y="3331"/>
                    <a:pt x="2115" y="3538"/>
                    <a:pt x="2365" y="3538"/>
                  </a:cubicBezTo>
                  <a:lnTo>
                    <a:pt x="2374" y="3538"/>
                  </a:lnTo>
                  <a:cubicBezTo>
                    <a:pt x="2567" y="3533"/>
                    <a:pt x="2755" y="3398"/>
                    <a:pt x="2855" y="3192"/>
                  </a:cubicBezTo>
                  <a:cubicBezTo>
                    <a:pt x="2942" y="3014"/>
                    <a:pt x="2957" y="2812"/>
                    <a:pt x="2961" y="2626"/>
                  </a:cubicBezTo>
                  <a:cubicBezTo>
                    <a:pt x="2966" y="1947"/>
                    <a:pt x="2749" y="1255"/>
                    <a:pt x="2591" y="794"/>
                  </a:cubicBezTo>
                  <a:cubicBezTo>
                    <a:pt x="2409" y="275"/>
                    <a:pt x="1827" y="20"/>
                    <a:pt x="1336" y="2"/>
                  </a:cubicBezTo>
                  <a:cubicBezTo>
                    <a:pt x="1315" y="1"/>
                    <a:pt x="1294" y="0"/>
                    <a:pt x="1273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grpSp>
          <p:nvGrpSpPr>
            <p:cNvPr id="82" name="Google Shape;82;p15"/>
            <p:cNvGrpSpPr/>
            <p:nvPr/>
          </p:nvGrpSpPr>
          <p:grpSpPr>
            <a:xfrm>
              <a:off x="7525902" y="1747270"/>
              <a:ext cx="91064" cy="106691"/>
              <a:chOff x="8455527" y="1427519"/>
              <a:chExt cx="91064" cy="106691"/>
            </a:xfrm>
          </p:grpSpPr>
          <p:sp>
            <p:nvSpPr>
              <p:cNvPr id="83" name="Google Shape;83;p15"/>
              <p:cNvSpPr/>
              <p:nvPr/>
            </p:nvSpPr>
            <p:spPr>
              <a:xfrm>
                <a:off x="8458362" y="1427519"/>
                <a:ext cx="88229" cy="82144"/>
              </a:xfrm>
              <a:custGeom>
                <a:avLst/>
                <a:gdLst/>
                <a:ahLst/>
                <a:cxnLst/>
                <a:rect l="l" t="t" r="r" b="b"/>
                <a:pathLst>
                  <a:path w="2552" h="2376" extrusionOk="0">
                    <a:moveTo>
                      <a:pt x="2480" y="1"/>
                    </a:moveTo>
                    <a:lnTo>
                      <a:pt x="0" y="2298"/>
                    </a:lnTo>
                    <a:lnTo>
                      <a:pt x="72" y="2375"/>
                    </a:lnTo>
                    <a:lnTo>
                      <a:pt x="2552" y="78"/>
                    </a:lnTo>
                    <a:lnTo>
                      <a:pt x="2480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84" name="Google Shape;84;p15"/>
              <p:cNvSpPr/>
              <p:nvPr/>
            </p:nvSpPr>
            <p:spPr>
              <a:xfrm>
                <a:off x="8455527" y="1495143"/>
                <a:ext cx="41383" cy="39067"/>
              </a:xfrm>
              <a:custGeom>
                <a:avLst/>
                <a:gdLst/>
                <a:ahLst/>
                <a:cxnLst/>
                <a:rect l="l" t="t" r="r" b="b"/>
                <a:pathLst>
                  <a:path w="1197" h="1130" extrusionOk="0">
                    <a:moveTo>
                      <a:pt x="1120" y="1"/>
                    </a:moveTo>
                    <a:cubicBezTo>
                      <a:pt x="764" y="366"/>
                      <a:pt x="389" y="717"/>
                      <a:pt x="1" y="1048"/>
                    </a:cubicBezTo>
                    <a:lnTo>
                      <a:pt x="72" y="1130"/>
                    </a:lnTo>
                    <a:cubicBezTo>
                      <a:pt x="462" y="799"/>
                      <a:pt x="837" y="442"/>
                      <a:pt x="1197" y="73"/>
                    </a:cubicBezTo>
                    <a:lnTo>
                      <a:pt x="1120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85" name="Google Shape;85;p15"/>
            <p:cNvGrpSpPr/>
            <p:nvPr/>
          </p:nvGrpSpPr>
          <p:grpSpPr>
            <a:xfrm>
              <a:off x="6678435" y="1583802"/>
              <a:ext cx="77097" cy="74642"/>
              <a:chOff x="7699910" y="1405738"/>
              <a:chExt cx="77097" cy="74642"/>
            </a:xfrm>
          </p:grpSpPr>
          <p:sp>
            <p:nvSpPr>
              <p:cNvPr id="86" name="Google Shape;86;p15"/>
              <p:cNvSpPr/>
              <p:nvPr/>
            </p:nvSpPr>
            <p:spPr>
              <a:xfrm>
                <a:off x="7699910" y="1405738"/>
                <a:ext cx="76958" cy="74642"/>
              </a:xfrm>
              <a:custGeom>
                <a:avLst/>
                <a:gdLst/>
                <a:ahLst/>
                <a:cxnLst/>
                <a:rect l="l" t="t" r="r" b="b"/>
                <a:pathLst>
                  <a:path w="2226" h="2159" extrusionOk="0">
                    <a:moveTo>
                      <a:pt x="2148" y="1"/>
                    </a:moveTo>
                    <a:lnTo>
                      <a:pt x="0" y="2083"/>
                    </a:lnTo>
                    <a:lnTo>
                      <a:pt x="76" y="2159"/>
                    </a:lnTo>
                    <a:lnTo>
                      <a:pt x="2225" y="83"/>
                    </a:lnTo>
                    <a:lnTo>
                      <a:pt x="2148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87" name="Google Shape;87;p15"/>
              <p:cNvSpPr/>
              <p:nvPr/>
            </p:nvSpPr>
            <p:spPr>
              <a:xfrm>
                <a:off x="7729470" y="1429524"/>
                <a:ext cx="47537" cy="46051"/>
              </a:xfrm>
              <a:custGeom>
                <a:avLst/>
                <a:gdLst/>
                <a:ahLst/>
                <a:cxnLst/>
                <a:rect l="l" t="t" r="r" b="b"/>
                <a:pathLst>
                  <a:path w="1375" h="1332" extrusionOk="0">
                    <a:moveTo>
                      <a:pt x="1298" y="0"/>
                    </a:moveTo>
                    <a:cubicBezTo>
                      <a:pt x="875" y="428"/>
                      <a:pt x="438" y="852"/>
                      <a:pt x="0" y="1255"/>
                    </a:cubicBezTo>
                    <a:lnTo>
                      <a:pt x="73" y="1331"/>
                    </a:lnTo>
                    <a:cubicBezTo>
                      <a:pt x="514" y="928"/>
                      <a:pt x="952" y="506"/>
                      <a:pt x="1375" y="73"/>
                    </a:cubicBezTo>
                    <a:lnTo>
                      <a:pt x="129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88" name="Google Shape;88;p15"/>
            <p:cNvSpPr/>
            <p:nvPr/>
          </p:nvSpPr>
          <p:spPr>
            <a:xfrm>
              <a:off x="6808505" y="3384797"/>
              <a:ext cx="125948" cy="361179"/>
            </a:xfrm>
            <a:custGeom>
              <a:avLst/>
              <a:gdLst/>
              <a:ahLst/>
              <a:cxnLst/>
              <a:rect l="l" t="t" r="r" b="b"/>
              <a:pathLst>
                <a:path w="3643" h="10447" extrusionOk="0">
                  <a:moveTo>
                    <a:pt x="2158" y="110"/>
                  </a:moveTo>
                  <a:cubicBezTo>
                    <a:pt x="2340" y="110"/>
                    <a:pt x="2518" y="153"/>
                    <a:pt x="2668" y="239"/>
                  </a:cubicBezTo>
                  <a:cubicBezTo>
                    <a:pt x="3090" y="481"/>
                    <a:pt x="3263" y="1013"/>
                    <a:pt x="3331" y="1422"/>
                  </a:cubicBezTo>
                  <a:cubicBezTo>
                    <a:pt x="3533" y="2604"/>
                    <a:pt x="3489" y="3041"/>
                    <a:pt x="3412" y="3768"/>
                  </a:cubicBezTo>
                  <a:cubicBezTo>
                    <a:pt x="3374" y="4108"/>
                    <a:pt x="3336" y="4493"/>
                    <a:pt x="3307" y="5045"/>
                  </a:cubicBezTo>
                  <a:cubicBezTo>
                    <a:pt x="3283" y="5603"/>
                    <a:pt x="2966" y="7290"/>
                    <a:pt x="2793" y="8198"/>
                  </a:cubicBezTo>
                  <a:cubicBezTo>
                    <a:pt x="2759" y="8386"/>
                    <a:pt x="2730" y="8544"/>
                    <a:pt x="2706" y="8654"/>
                  </a:cubicBezTo>
                  <a:cubicBezTo>
                    <a:pt x="2591" y="9304"/>
                    <a:pt x="2216" y="10067"/>
                    <a:pt x="1515" y="10278"/>
                  </a:cubicBezTo>
                  <a:cubicBezTo>
                    <a:pt x="1386" y="10319"/>
                    <a:pt x="1264" y="10339"/>
                    <a:pt x="1151" y="10339"/>
                  </a:cubicBezTo>
                  <a:cubicBezTo>
                    <a:pt x="1010" y="10339"/>
                    <a:pt x="883" y="10308"/>
                    <a:pt x="779" y="10249"/>
                  </a:cubicBezTo>
                  <a:cubicBezTo>
                    <a:pt x="625" y="10163"/>
                    <a:pt x="519" y="10010"/>
                    <a:pt x="466" y="9798"/>
                  </a:cubicBezTo>
                  <a:cubicBezTo>
                    <a:pt x="375" y="9428"/>
                    <a:pt x="413" y="9015"/>
                    <a:pt x="452" y="8612"/>
                  </a:cubicBezTo>
                  <a:cubicBezTo>
                    <a:pt x="471" y="8410"/>
                    <a:pt x="491" y="8202"/>
                    <a:pt x="491" y="8011"/>
                  </a:cubicBezTo>
                  <a:cubicBezTo>
                    <a:pt x="495" y="7401"/>
                    <a:pt x="424" y="6785"/>
                    <a:pt x="351" y="6184"/>
                  </a:cubicBezTo>
                  <a:cubicBezTo>
                    <a:pt x="322" y="5915"/>
                    <a:pt x="289" y="5631"/>
                    <a:pt x="260" y="5358"/>
                  </a:cubicBezTo>
                  <a:cubicBezTo>
                    <a:pt x="154" y="4194"/>
                    <a:pt x="106" y="2835"/>
                    <a:pt x="553" y="1590"/>
                  </a:cubicBezTo>
                  <a:cubicBezTo>
                    <a:pt x="750" y="1038"/>
                    <a:pt x="1010" y="643"/>
                    <a:pt x="1336" y="394"/>
                  </a:cubicBezTo>
                  <a:cubicBezTo>
                    <a:pt x="1582" y="206"/>
                    <a:pt x="1879" y="110"/>
                    <a:pt x="2158" y="110"/>
                  </a:cubicBezTo>
                  <a:close/>
                  <a:moveTo>
                    <a:pt x="2158" y="1"/>
                  </a:moveTo>
                  <a:cubicBezTo>
                    <a:pt x="1858" y="1"/>
                    <a:pt x="1542" y="106"/>
                    <a:pt x="1274" y="308"/>
                  </a:cubicBezTo>
                  <a:cubicBezTo>
                    <a:pt x="923" y="572"/>
                    <a:pt x="654" y="980"/>
                    <a:pt x="452" y="1552"/>
                  </a:cubicBezTo>
                  <a:cubicBezTo>
                    <a:pt x="0" y="2816"/>
                    <a:pt x="49" y="4190"/>
                    <a:pt x="154" y="5367"/>
                  </a:cubicBezTo>
                  <a:cubicBezTo>
                    <a:pt x="178" y="5646"/>
                    <a:pt x="211" y="5924"/>
                    <a:pt x="246" y="6199"/>
                  </a:cubicBezTo>
                  <a:cubicBezTo>
                    <a:pt x="313" y="6789"/>
                    <a:pt x="384" y="7405"/>
                    <a:pt x="380" y="8006"/>
                  </a:cubicBezTo>
                  <a:cubicBezTo>
                    <a:pt x="380" y="8198"/>
                    <a:pt x="361" y="8395"/>
                    <a:pt x="342" y="8601"/>
                  </a:cubicBezTo>
                  <a:cubicBezTo>
                    <a:pt x="304" y="9010"/>
                    <a:pt x="264" y="9437"/>
                    <a:pt x="361" y="9823"/>
                  </a:cubicBezTo>
                  <a:cubicBezTo>
                    <a:pt x="419" y="10067"/>
                    <a:pt x="544" y="10240"/>
                    <a:pt x="726" y="10346"/>
                  </a:cubicBezTo>
                  <a:cubicBezTo>
                    <a:pt x="846" y="10413"/>
                    <a:pt x="990" y="10447"/>
                    <a:pt x="1149" y="10447"/>
                  </a:cubicBezTo>
                  <a:cubicBezTo>
                    <a:pt x="1269" y="10447"/>
                    <a:pt x="1404" y="10428"/>
                    <a:pt x="1548" y="10384"/>
                  </a:cubicBezTo>
                  <a:cubicBezTo>
                    <a:pt x="2293" y="10158"/>
                    <a:pt x="2691" y="9351"/>
                    <a:pt x="2817" y="8679"/>
                  </a:cubicBezTo>
                  <a:cubicBezTo>
                    <a:pt x="2835" y="8563"/>
                    <a:pt x="2864" y="8404"/>
                    <a:pt x="2899" y="8217"/>
                  </a:cubicBezTo>
                  <a:cubicBezTo>
                    <a:pt x="3072" y="7308"/>
                    <a:pt x="3389" y="5613"/>
                    <a:pt x="3418" y="5050"/>
                  </a:cubicBezTo>
                  <a:cubicBezTo>
                    <a:pt x="3441" y="4502"/>
                    <a:pt x="3485" y="4118"/>
                    <a:pt x="3518" y="3777"/>
                  </a:cubicBezTo>
                  <a:cubicBezTo>
                    <a:pt x="3595" y="3047"/>
                    <a:pt x="3643" y="2604"/>
                    <a:pt x="3436" y="1403"/>
                  </a:cubicBezTo>
                  <a:cubicBezTo>
                    <a:pt x="3336" y="787"/>
                    <a:pt x="3086" y="355"/>
                    <a:pt x="2720" y="144"/>
                  </a:cubicBezTo>
                  <a:cubicBezTo>
                    <a:pt x="2553" y="48"/>
                    <a:pt x="2359" y="1"/>
                    <a:pt x="215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" name="Google Shape;89;p15"/>
            <p:cNvSpPr/>
            <p:nvPr/>
          </p:nvSpPr>
          <p:spPr>
            <a:xfrm>
              <a:off x="6605461" y="3672165"/>
              <a:ext cx="308421" cy="131479"/>
            </a:xfrm>
            <a:custGeom>
              <a:avLst/>
              <a:gdLst/>
              <a:ahLst/>
              <a:cxnLst/>
              <a:rect l="l" t="t" r="r" b="b"/>
              <a:pathLst>
                <a:path w="8921" h="3803" extrusionOk="0">
                  <a:moveTo>
                    <a:pt x="8757" y="1"/>
                  </a:moveTo>
                  <a:cubicBezTo>
                    <a:pt x="8223" y="230"/>
                    <a:pt x="7634" y="313"/>
                    <a:pt x="7038" y="313"/>
                  </a:cubicBezTo>
                  <a:cubicBezTo>
                    <a:pt x="6759" y="313"/>
                    <a:pt x="6478" y="294"/>
                    <a:pt x="6200" y="265"/>
                  </a:cubicBezTo>
                  <a:cubicBezTo>
                    <a:pt x="6181" y="289"/>
                    <a:pt x="6162" y="313"/>
                    <a:pt x="6142" y="347"/>
                  </a:cubicBezTo>
                  <a:cubicBezTo>
                    <a:pt x="5667" y="1020"/>
                    <a:pt x="4873" y="1270"/>
                    <a:pt x="4143" y="1568"/>
                  </a:cubicBezTo>
                  <a:cubicBezTo>
                    <a:pt x="3129" y="1977"/>
                    <a:pt x="2096" y="2327"/>
                    <a:pt x="1078" y="2722"/>
                  </a:cubicBezTo>
                  <a:cubicBezTo>
                    <a:pt x="923" y="2784"/>
                    <a:pt x="770" y="2846"/>
                    <a:pt x="645" y="2957"/>
                  </a:cubicBezTo>
                  <a:cubicBezTo>
                    <a:pt x="0" y="3534"/>
                    <a:pt x="1384" y="3789"/>
                    <a:pt x="1741" y="3798"/>
                  </a:cubicBezTo>
                  <a:cubicBezTo>
                    <a:pt x="1814" y="3801"/>
                    <a:pt x="1887" y="3802"/>
                    <a:pt x="1961" y="3802"/>
                  </a:cubicBezTo>
                  <a:cubicBezTo>
                    <a:pt x="2605" y="3802"/>
                    <a:pt x="3290" y="3700"/>
                    <a:pt x="3932" y="3687"/>
                  </a:cubicBezTo>
                  <a:cubicBezTo>
                    <a:pt x="4235" y="3678"/>
                    <a:pt x="4537" y="3675"/>
                    <a:pt x="4839" y="3675"/>
                  </a:cubicBezTo>
                  <a:cubicBezTo>
                    <a:pt x="5328" y="3675"/>
                    <a:pt x="5816" y="3682"/>
                    <a:pt x="6306" y="3682"/>
                  </a:cubicBezTo>
                  <a:cubicBezTo>
                    <a:pt x="7071" y="3678"/>
                    <a:pt x="7829" y="3616"/>
                    <a:pt x="8593" y="3616"/>
                  </a:cubicBezTo>
                  <a:lnTo>
                    <a:pt x="8646" y="3616"/>
                  </a:lnTo>
                  <a:cubicBezTo>
                    <a:pt x="8679" y="3616"/>
                    <a:pt x="8719" y="3610"/>
                    <a:pt x="8748" y="3591"/>
                  </a:cubicBezTo>
                  <a:cubicBezTo>
                    <a:pt x="8781" y="3567"/>
                    <a:pt x="8790" y="3519"/>
                    <a:pt x="8795" y="3476"/>
                  </a:cubicBezTo>
                  <a:cubicBezTo>
                    <a:pt x="8921" y="2323"/>
                    <a:pt x="8843" y="1159"/>
                    <a:pt x="87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" name="Google Shape;90;p15"/>
            <p:cNvSpPr/>
            <p:nvPr/>
          </p:nvSpPr>
          <p:spPr>
            <a:xfrm>
              <a:off x="6730267" y="2213337"/>
              <a:ext cx="371516" cy="1375674"/>
            </a:xfrm>
            <a:custGeom>
              <a:avLst/>
              <a:gdLst/>
              <a:ahLst/>
              <a:cxnLst/>
              <a:rect l="l" t="t" r="r" b="b"/>
              <a:pathLst>
                <a:path w="10746" h="39791" extrusionOk="0">
                  <a:moveTo>
                    <a:pt x="6251" y="1"/>
                  </a:moveTo>
                  <a:cubicBezTo>
                    <a:pt x="6037" y="1"/>
                    <a:pt x="5823" y="35"/>
                    <a:pt x="5617" y="110"/>
                  </a:cubicBezTo>
                  <a:cubicBezTo>
                    <a:pt x="4147" y="638"/>
                    <a:pt x="4166" y="2109"/>
                    <a:pt x="3951" y="3353"/>
                  </a:cubicBezTo>
                  <a:cubicBezTo>
                    <a:pt x="3710" y="4757"/>
                    <a:pt x="2980" y="5963"/>
                    <a:pt x="2585" y="7313"/>
                  </a:cubicBezTo>
                  <a:cubicBezTo>
                    <a:pt x="2206" y="8596"/>
                    <a:pt x="2119" y="10014"/>
                    <a:pt x="1927" y="11349"/>
                  </a:cubicBezTo>
                  <a:cubicBezTo>
                    <a:pt x="1489" y="14445"/>
                    <a:pt x="1130" y="17554"/>
                    <a:pt x="846" y="20668"/>
                  </a:cubicBezTo>
                  <a:cubicBezTo>
                    <a:pt x="265" y="26992"/>
                    <a:pt x="0" y="33340"/>
                    <a:pt x="52" y="39688"/>
                  </a:cubicBezTo>
                  <a:cubicBezTo>
                    <a:pt x="726" y="39764"/>
                    <a:pt x="1499" y="39791"/>
                    <a:pt x="2315" y="39791"/>
                  </a:cubicBezTo>
                  <a:cubicBezTo>
                    <a:pt x="4186" y="39791"/>
                    <a:pt x="6282" y="39652"/>
                    <a:pt x="7919" y="39652"/>
                  </a:cubicBezTo>
                  <a:cubicBezTo>
                    <a:pt x="8056" y="39652"/>
                    <a:pt x="8189" y="39653"/>
                    <a:pt x="8318" y="39655"/>
                  </a:cubicBezTo>
                  <a:cubicBezTo>
                    <a:pt x="8472" y="34474"/>
                    <a:pt x="8929" y="27848"/>
                    <a:pt x="9083" y="22667"/>
                  </a:cubicBezTo>
                  <a:cubicBezTo>
                    <a:pt x="9155" y="20317"/>
                    <a:pt x="9232" y="19043"/>
                    <a:pt x="9645" y="16823"/>
                  </a:cubicBezTo>
                  <a:cubicBezTo>
                    <a:pt x="9885" y="15530"/>
                    <a:pt x="9649" y="14315"/>
                    <a:pt x="9953" y="12984"/>
                  </a:cubicBezTo>
                  <a:cubicBezTo>
                    <a:pt x="10745" y="9514"/>
                    <a:pt x="10222" y="6607"/>
                    <a:pt x="9246" y="3147"/>
                  </a:cubicBezTo>
                  <a:cubicBezTo>
                    <a:pt x="9006" y="2291"/>
                    <a:pt x="8669" y="1436"/>
                    <a:pt x="8045" y="802"/>
                  </a:cubicBezTo>
                  <a:cubicBezTo>
                    <a:pt x="7574" y="324"/>
                    <a:pt x="6909" y="1"/>
                    <a:pt x="625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1" name="Google Shape;91;p15"/>
            <p:cNvSpPr/>
            <p:nvPr/>
          </p:nvSpPr>
          <p:spPr>
            <a:xfrm>
              <a:off x="6993433" y="2214305"/>
              <a:ext cx="466383" cy="1366547"/>
            </a:xfrm>
            <a:custGeom>
              <a:avLst/>
              <a:gdLst/>
              <a:ahLst/>
              <a:cxnLst/>
              <a:rect l="l" t="t" r="r" b="b"/>
              <a:pathLst>
                <a:path w="13490" h="39527" extrusionOk="0">
                  <a:moveTo>
                    <a:pt x="4116" y="1"/>
                  </a:moveTo>
                  <a:cubicBezTo>
                    <a:pt x="3404" y="1"/>
                    <a:pt x="2701" y="88"/>
                    <a:pt x="2139" y="442"/>
                  </a:cubicBezTo>
                  <a:cubicBezTo>
                    <a:pt x="1494" y="845"/>
                    <a:pt x="174" y="2225"/>
                    <a:pt x="72" y="2950"/>
                  </a:cubicBezTo>
                  <a:cubicBezTo>
                    <a:pt x="1" y="3498"/>
                    <a:pt x="149" y="4051"/>
                    <a:pt x="283" y="4585"/>
                  </a:cubicBezTo>
                  <a:cubicBezTo>
                    <a:pt x="1394" y="8890"/>
                    <a:pt x="1644" y="13249"/>
                    <a:pt x="2037" y="17627"/>
                  </a:cubicBezTo>
                  <a:cubicBezTo>
                    <a:pt x="2124" y="18616"/>
                    <a:pt x="2225" y="19607"/>
                    <a:pt x="2341" y="20597"/>
                  </a:cubicBezTo>
                  <a:cubicBezTo>
                    <a:pt x="3080" y="26907"/>
                    <a:pt x="3821" y="33217"/>
                    <a:pt x="4556" y="39527"/>
                  </a:cubicBezTo>
                  <a:cubicBezTo>
                    <a:pt x="5455" y="39498"/>
                    <a:pt x="6349" y="39440"/>
                    <a:pt x="7243" y="39339"/>
                  </a:cubicBezTo>
                  <a:cubicBezTo>
                    <a:pt x="9366" y="39099"/>
                    <a:pt x="11481" y="38642"/>
                    <a:pt x="13489" y="37883"/>
                  </a:cubicBezTo>
                  <a:cubicBezTo>
                    <a:pt x="13264" y="36388"/>
                    <a:pt x="13043" y="34898"/>
                    <a:pt x="12817" y="33403"/>
                  </a:cubicBezTo>
                  <a:cubicBezTo>
                    <a:pt x="11577" y="25277"/>
                    <a:pt x="9678" y="17203"/>
                    <a:pt x="9463" y="8986"/>
                  </a:cubicBezTo>
                  <a:cubicBezTo>
                    <a:pt x="9424" y="7579"/>
                    <a:pt x="8876" y="6026"/>
                    <a:pt x="8141" y="4825"/>
                  </a:cubicBezTo>
                  <a:cubicBezTo>
                    <a:pt x="7401" y="3609"/>
                    <a:pt x="6560" y="2456"/>
                    <a:pt x="6551" y="970"/>
                  </a:cubicBezTo>
                  <a:cubicBezTo>
                    <a:pt x="6546" y="668"/>
                    <a:pt x="6536" y="307"/>
                    <a:pt x="6276" y="158"/>
                  </a:cubicBezTo>
                  <a:cubicBezTo>
                    <a:pt x="6161" y="91"/>
                    <a:pt x="6021" y="87"/>
                    <a:pt x="5892" y="82"/>
                  </a:cubicBezTo>
                  <a:cubicBezTo>
                    <a:pt x="5351" y="66"/>
                    <a:pt x="4730" y="1"/>
                    <a:pt x="41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2" name="Google Shape;92;p15"/>
            <p:cNvSpPr/>
            <p:nvPr/>
          </p:nvSpPr>
          <p:spPr>
            <a:xfrm>
              <a:off x="6872810" y="2287218"/>
              <a:ext cx="345448" cy="15316"/>
            </a:xfrm>
            <a:custGeom>
              <a:avLst/>
              <a:gdLst/>
              <a:ahLst/>
              <a:cxnLst/>
              <a:rect l="l" t="t" r="r" b="b"/>
              <a:pathLst>
                <a:path w="9992" h="443" extrusionOk="0">
                  <a:moveTo>
                    <a:pt x="9977" y="1"/>
                  </a:moveTo>
                  <a:cubicBezTo>
                    <a:pt x="7869" y="187"/>
                    <a:pt x="5978" y="281"/>
                    <a:pt x="4277" y="281"/>
                  </a:cubicBezTo>
                  <a:cubicBezTo>
                    <a:pt x="2701" y="281"/>
                    <a:pt x="1288" y="201"/>
                    <a:pt x="19" y="39"/>
                  </a:cubicBezTo>
                  <a:lnTo>
                    <a:pt x="1" y="202"/>
                  </a:lnTo>
                  <a:cubicBezTo>
                    <a:pt x="1274" y="366"/>
                    <a:pt x="2691" y="442"/>
                    <a:pt x="4277" y="442"/>
                  </a:cubicBezTo>
                  <a:cubicBezTo>
                    <a:pt x="5983" y="442"/>
                    <a:pt x="7882" y="351"/>
                    <a:pt x="9991" y="164"/>
                  </a:cubicBezTo>
                  <a:lnTo>
                    <a:pt x="997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3" name="Google Shape;93;p15"/>
            <p:cNvSpPr/>
            <p:nvPr/>
          </p:nvSpPr>
          <p:spPr>
            <a:xfrm>
              <a:off x="6841245" y="1828301"/>
              <a:ext cx="430358" cy="450929"/>
            </a:xfrm>
            <a:custGeom>
              <a:avLst/>
              <a:gdLst/>
              <a:ahLst/>
              <a:cxnLst/>
              <a:rect l="l" t="t" r="r" b="b"/>
              <a:pathLst>
                <a:path w="12448" h="13043" extrusionOk="0">
                  <a:moveTo>
                    <a:pt x="4251" y="1"/>
                  </a:moveTo>
                  <a:cubicBezTo>
                    <a:pt x="4032" y="1"/>
                    <a:pt x="3787" y="211"/>
                    <a:pt x="3570" y="211"/>
                  </a:cubicBezTo>
                  <a:cubicBezTo>
                    <a:pt x="3556" y="211"/>
                    <a:pt x="3541" y="210"/>
                    <a:pt x="3527" y="208"/>
                  </a:cubicBezTo>
                  <a:cubicBezTo>
                    <a:pt x="3170" y="157"/>
                    <a:pt x="2782" y="63"/>
                    <a:pt x="2414" y="63"/>
                  </a:cubicBezTo>
                  <a:cubicBezTo>
                    <a:pt x="2221" y="63"/>
                    <a:pt x="2034" y="89"/>
                    <a:pt x="1859" y="160"/>
                  </a:cubicBezTo>
                  <a:cubicBezTo>
                    <a:pt x="701" y="621"/>
                    <a:pt x="72" y="1544"/>
                    <a:pt x="38" y="2764"/>
                  </a:cubicBezTo>
                  <a:cubicBezTo>
                    <a:pt x="0" y="4432"/>
                    <a:pt x="360" y="6133"/>
                    <a:pt x="610" y="7781"/>
                  </a:cubicBezTo>
                  <a:cubicBezTo>
                    <a:pt x="677" y="8233"/>
                    <a:pt x="274" y="12938"/>
                    <a:pt x="433" y="12948"/>
                  </a:cubicBezTo>
                  <a:cubicBezTo>
                    <a:pt x="1698" y="13018"/>
                    <a:pt x="3065" y="13043"/>
                    <a:pt x="4445" y="13043"/>
                  </a:cubicBezTo>
                  <a:cubicBezTo>
                    <a:pt x="6195" y="13043"/>
                    <a:pt x="7964" y="13003"/>
                    <a:pt x="9569" y="12962"/>
                  </a:cubicBezTo>
                  <a:cubicBezTo>
                    <a:pt x="10217" y="12948"/>
                    <a:pt x="10871" y="12924"/>
                    <a:pt x="11519" y="12895"/>
                  </a:cubicBezTo>
                  <a:cubicBezTo>
                    <a:pt x="11711" y="10613"/>
                    <a:pt x="11818" y="8324"/>
                    <a:pt x="11846" y="6033"/>
                  </a:cubicBezTo>
                  <a:cubicBezTo>
                    <a:pt x="11860" y="4558"/>
                    <a:pt x="12447" y="1856"/>
                    <a:pt x="11024" y="890"/>
                  </a:cubicBezTo>
                  <a:cubicBezTo>
                    <a:pt x="10406" y="468"/>
                    <a:pt x="8798" y="124"/>
                    <a:pt x="7936" y="124"/>
                  </a:cubicBezTo>
                  <a:cubicBezTo>
                    <a:pt x="7866" y="124"/>
                    <a:pt x="7801" y="126"/>
                    <a:pt x="7742" y="131"/>
                  </a:cubicBezTo>
                  <a:cubicBezTo>
                    <a:pt x="7675" y="136"/>
                    <a:pt x="7156" y="237"/>
                    <a:pt x="7089" y="246"/>
                  </a:cubicBezTo>
                  <a:cubicBezTo>
                    <a:pt x="6951" y="259"/>
                    <a:pt x="6814" y="264"/>
                    <a:pt x="6677" y="264"/>
                  </a:cubicBezTo>
                  <a:cubicBezTo>
                    <a:pt x="6177" y="264"/>
                    <a:pt x="5680" y="191"/>
                    <a:pt x="5186" y="111"/>
                  </a:cubicBezTo>
                  <a:cubicBezTo>
                    <a:pt x="4887" y="64"/>
                    <a:pt x="4585" y="31"/>
                    <a:pt x="4277" y="2"/>
                  </a:cubicBezTo>
                  <a:cubicBezTo>
                    <a:pt x="4268" y="1"/>
                    <a:pt x="4259" y="1"/>
                    <a:pt x="425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4" name="Google Shape;94;p15"/>
            <p:cNvSpPr/>
            <p:nvPr/>
          </p:nvSpPr>
          <p:spPr>
            <a:xfrm>
              <a:off x="6530231" y="1827471"/>
              <a:ext cx="452589" cy="346797"/>
            </a:xfrm>
            <a:custGeom>
              <a:avLst/>
              <a:gdLst/>
              <a:ahLst/>
              <a:cxnLst/>
              <a:rect l="l" t="t" r="r" b="b"/>
              <a:pathLst>
                <a:path w="13091" h="10031" extrusionOk="0">
                  <a:moveTo>
                    <a:pt x="11069" y="0"/>
                  </a:moveTo>
                  <a:cubicBezTo>
                    <a:pt x="10935" y="0"/>
                    <a:pt x="10797" y="17"/>
                    <a:pt x="10654" y="55"/>
                  </a:cubicBezTo>
                  <a:cubicBezTo>
                    <a:pt x="10092" y="203"/>
                    <a:pt x="9578" y="530"/>
                    <a:pt x="9203" y="977"/>
                  </a:cubicBezTo>
                  <a:cubicBezTo>
                    <a:pt x="8881" y="1361"/>
                    <a:pt x="8674" y="1823"/>
                    <a:pt x="8515" y="2293"/>
                  </a:cubicBezTo>
                  <a:cubicBezTo>
                    <a:pt x="8371" y="2736"/>
                    <a:pt x="8347" y="3249"/>
                    <a:pt x="8160" y="3663"/>
                  </a:cubicBezTo>
                  <a:cubicBezTo>
                    <a:pt x="7910" y="4221"/>
                    <a:pt x="7497" y="4715"/>
                    <a:pt x="6911" y="4917"/>
                  </a:cubicBezTo>
                  <a:cubicBezTo>
                    <a:pt x="6799" y="4955"/>
                    <a:pt x="6679" y="4981"/>
                    <a:pt x="6559" y="4981"/>
                  </a:cubicBezTo>
                  <a:cubicBezTo>
                    <a:pt x="6483" y="4981"/>
                    <a:pt x="6407" y="4970"/>
                    <a:pt x="6334" y="4946"/>
                  </a:cubicBezTo>
                  <a:cubicBezTo>
                    <a:pt x="6064" y="4855"/>
                    <a:pt x="5891" y="4600"/>
                    <a:pt x="5738" y="4365"/>
                  </a:cubicBezTo>
                  <a:cubicBezTo>
                    <a:pt x="5079" y="3336"/>
                    <a:pt x="4412" y="2293"/>
                    <a:pt x="3518" y="1448"/>
                  </a:cubicBezTo>
                  <a:cubicBezTo>
                    <a:pt x="3036" y="995"/>
                    <a:pt x="2282" y="357"/>
                    <a:pt x="1555" y="357"/>
                  </a:cubicBezTo>
                  <a:cubicBezTo>
                    <a:pt x="1294" y="357"/>
                    <a:pt x="1038" y="439"/>
                    <a:pt x="798" y="641"/>
                  </a:cubicBezTo>
                  <a:cubicBezTo>
                    <a:pt x="562" y="838"/>
                    <a:pt x="413" y="1111"/>
                    <a:pt x="308" y="1390"/>
                  </a:cubicBezTo>
                  <a:cubicBezTo>
                    <a:pt x="0" y="2202"/>
                    <a:pt x="38" y="3125"/>
                    <a:pt x="384" y="3913"/>
                  </a:cubicBezTo>
                  <a:cubicBezTo>
                    <a:pt x="750" y="4749"/>
                    <a:pt x="1187" y="5585"/>
                    <a:pt x="1619" y="6392"/>
                  </a:cubicBezTo>
                  <a:cubicBezTo>
                    <a:pt x="2148" y="7368"/>
                    <a:pt x="2782" y="8315"/>
                    <a:pt x="3671" y="8987"/>
                  </a:cubicBezTo>
                  <a:cubicBezTo>
                    <a:pt x="4580" y="9678"/>
                    <a:pt x="5723" y="10031"/>
                    <a:pt x="6866" y="10031"/>
                  </a:cubicBezTo>
                  <a:cubicBezTo>
                    <a:pt x="7259" y="10031"/>
                    <a:pt x="7652" y="9989"/>
                    <a:pt x="8035" y="9905"/>
                  </a:cubicBezTo>
                  <a:cubicBezTo>
                    <a:pt x="9535" y="9579"/>
                    <a:pt x="10870" y="8637"/>
                    <a:pt x="11760" y="7388"/>
                  </a:cubicBezTo>
                  <a:cubicBezTo>
                    <a:pt x="12643" y="6133"/>
                    <a:pt x="13091" y="4591"/>
                    <a:pt x="13091" y="3058"/>
                  </a:cubicBezTo>
                  <a:cubicBezTo>
                    <a:pt x="13091" y="2471"/>
                    <a:pt x="13028" y="1876"/>
                    <a:pt x="12793" y="1342"/>
                  </a:cubicBezTo>
                  <a:cubicBezTo>
                    <a:pt x="12464" y="599"/>
                    <a:pt x="11851" y="0"/>
                    <a:pt x="1106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5" name="Google Shape;95;p15"/>
            <p:cNvSpPr/>
            <p:nvPr/>
          </p:nvSpPr>
          <p:spPr>
            <a:xfrm>
              <a:off x="7112847" y="1816857"/>
              <a:ext cx="456979" cy="497464"/>
            </a:xfrm>
            <a:custGeom>
              <a:avLst/>
              <a:gdLst/>
              <a:ahLst/>
              <a:cxnLst/>
              <a:rect l="l" t="t" r="r" b="b"/>
              <a:pathLst>
                <a:path w="13218" h="14389" extrusionOk="0">
                  <a:moveTo>
                    <a:pt x="251" y="1"/>
                  </a:moveTo>
                  <a:lnTo>
                    <a:pt x="251" y="1"/>
                  </a:lnTo>
                  <a:cubicBezTo>
                    <a:pt x="289" y="467"/>
                    <a:pt x="347" y="894"/>
                    <a:pt x="300" y="1356"/>
                  </a:cubicBezTo>
                  <a:cubicBezTo>
                    <a:pt x="251" y="1837"/>
                    <a:pt x="247" y="2322"/>
                    <a:pt x="194" y="2807"/>
                  </a:cubicBezTo>
                  <a:cubicBezTo>
                    <a:pt x="127" y="3412"/>
                    <a:pt x="1" y="3931"/>
                    <a:pt x="25" y="4547"/>
                  </a:cubicBezTo>
                  <a:cubicBezTo>
                    <a:pt x="78" y="6013"/>
                    <a:pt x="222" y="7426"/>
                    <a:pt x="444" y="8881"/>
                  </a:cubicBezTo>
                  <a:cubicBezTo>
                    <a:pt x="703" y="10583"/>
                    <a:pt x="794" y="13231"/>
                    <a:pt x="2606" y="14038"/>
                  </a:cubicBezTo>
                  <a:cubicBezTo>
                    <a:pt x="3126" y="14269"/>
                    <a:pt x="3696" y="14388"/>
                    <a:pt x="4266" y="14388"/>
                  </a:cubicBezTo>
                  <a:cubicBezTo>
                    <a:pt x="4397" y="14388"/>
                    <a:pt x="4528" y="14382"/>
                    <a:pt x="4658" y="14369"/>
                  </a:cubicBezTo>
                  <a:cubicBezTo>
                    <a:pt x="5532" y="14283"/>
                    <a:pt x="6355" y="13918"/>
                    <a:pt x="7143" y="13524"/>
                  </a:cubicBezTo>
                  <a:cubicBezTo>
                    <a:pt x="8354" y="12918"/>
                    <a:pt x="9527" y="12235"/>
                    <a:pt x="10651" y="11481"/>
                  </a:cubicBezTo>
                  <a:cubicBezTo>
                    <a:pt x="11703" y="10775"/>
                    <a:pt x="13217" y="9766"/>
                    <a:pt x="12867" y="8329"/>
                  </a:cubicBezTo>
                  <a:cubicBezTo>
                    <a:pt x="12665" y="7507"/>
                    <a:pt x="12443" y="6594"/>
                    <a:pt x="11477" y="6411"/>
                  </a:cubicBezTo>
                  <a:cubicBezTo>
                    <a:pt x="11353" y="6388"/>
                    <a:pt x="11228" y="6377"/>
                    <a:pt x="11103" y="6377"/>
                  </a:cubicBezTo>
                  <a:cubicBezTo>
                    <a:pt x="10686" y="6377"/>
                    <a:pt x="10268" y="6492"/>
                    <a:pt x="9873" y="6632"/>
                  </a:cubicBezTo>
                  <a:cubicBezTo>
                    <a:pt x="8608" y="7074"/>
                    <a:pt x="7440" y="7781"/>
                    <a:pt x="6282" y="8440"/>
                  </a:cubicBezTo>
                  <a:cubicBezTo>
                    <a:pt x="6162" y="8507"/>
                    <a:pt x="5590" y="8728"/>
                    <a:pt x="5552" y="8843"/>
                  </a:cubicBezTo>
                  <a:cubicBezTo>
                    <a:pt x="5836" y="7968"/>
                    <a:pt x="5437" y="6757"/>
                    <a:pt x="5359" y="5840"/>
                  </a:cubicBezTo>
                  <a:cubicBezTo>
                    <a:pt x="5230" y="4172"/>
                    <a:pt x="5283" y="1890"/>
                    <a:pt x="3443" y="1149"/>
                  </a:cubicBezTo>
                  <a:cubicBezTo>
                    <a:pt x="3068" y="1001"/>
                    <a:pt x="2683" y="870"/>
                    <a:pt x="2294" y="750"/>
                  </a:cubicBezTo>
                  <a:cubicBezTo>
                    <a:pt x="1602" y="529"/>
                    <a:pt x="905" y="318"/>
                    <a:pt x="25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6" name="Google Shape;96;p15"/>
            <p:cNvSpPr/>
            <p:nvPr/>
          </p:nvSpPr>
          <p:spPr>
            <a:xfrm>
              <a:off x="7497328" y="1967836"/>
              <a:ext cx="259743" cy="133830"/>
            </a:xfrm>
            <a:custGeom>
              <a:avLst/>
              <a:gdLst/>
              <a:ahLst/>
              <a:cxnLst/>
              <a:rect l="l" t="t" r="r" b="b"/>
              <a:pathLst>
                <a:path w="7513" h="3871" extrusionOk="0">
                  <a:moveTo>
                    <a:pt x="4502" y="1"/>
                  </a:moveTo>
                  <a:cubicBezTo>
                    <a:pt x="4415" y="1"/>
                    <a:pt x="4313" y="51"/>
                    <a:pt x="4235" y="127"/>
                  </a:cubicBezTo>
                  <a:cubicBezTo>
                    <a:pt x="3951" y="400"/>
                    <a:pt x="3585" y="593"/>
                    <a:pt x="3201" y="675"/>
                  </a:cubicBezTo>
                  <a:cubicBezTo>
                    <a:pt x="2971" y="723"/>
                    <a:pt x="2726" y="737"/>
                    <a:pt x="2509" y="839"/>
                  </a:cubicBezTo>
                  <a:cubicBezTo>
                    <a:pt x="2230" y="977"/>
                    <a:pt x="2048" y="1252"/>
                    <a:pt x="1803" y="1449"/>
                  </a:cubicBezTo>
                  <a:cubicBezTo>
                    <a:pt x="1365" y="1804"/>
                    <a:pt x="799" y="1997"/>
                    <a:pt x="342" y="2338"/>
                  </a:cubicBezTo>
                  <a:cubicBezTo>
                    <a:pt x="1" y="2587"/>
                    <a:pt x="131" y="3140"/>
                    <a:pt x="351" y="3448"/>
                  </a:cubicBezTo>
                  <a:cubicBezTo>
                    <a:pt x="515" y="3678"/>
                    <a:pt x="766" y="3870"/>
                    <a:pt x="1021" y="3870"/>
                  </a:cubicBezTo>
                  <a:cubicBezTo>
                    <a:pt x="1117" y="3870"/>
                    <a:pt x="1214" y="3843"/>
                    <a:pt x="1307" y="3780"/>
                  </a:cubicBezTo>
                  <a:cubicBezTo>
                    <a:pt x="1711" y="3510"/>
                    <a:pt x="2163" y="3261"/>
                    <a:pt x="2640" y="3155"/>
                  </a:cubicBezTo>
                  <a:cubicBezTo>
                    <a:pt x="2928" y="3092"/>
                    <a:pt x="3225" y="3082"/>
                    <a:pt x="3523" y="3077"/>
                  </a:cubicBezTo>
                  <a:cubicBezTo>
                    <a:pt x="4508" y="3053"/>
                    <a:pt x="5408" y="2967"/>
                    <a:pt x="6315" y="2540"/>
                  </a:cubicBezTo>
                  <a:cubicBezTo>
                    <a:pt x="6335" y="2530"/>
                    <a:pt x="6359" y="2520"/>
                    <a:pt x="6378" y="2511"/>
                  </a:cubicBezTo>
                  <a:cubicBezTo>
                    <a:pt x="6921" y="2246"/>
                    <a:pt x="7512" y="1799"/>
                    <a:pt x="7402" y="1107"/>
                  </a:cubicBezTo>
                  <a:cubicBezTo>
                    <a:pt x="7368" y="910"/>
                    <a:pt x="7262" y="728"/>
                    <a:pt x="7118" y="593"/>
                  </a:cubicBezTo>
                  <a:cubicBezTo>
                    <a:pt x="7056" y="535"/>
                    <a:pt x="6983" y="482"/>
                    <a:pt x="6901" y="453"/>
                  </a:cubicBezTo>
                  <a:cubicBezTo>
                    <a:pt x="6833" y="427"/>
                    <a:pt x="6762" y="415"/>
                    <a:pt x="6690" y="415"/>
                  </a:cubicBezTo>
                  <a:cubicBezTo>
                    <a:pt x="6594" y="415"/>
                    <a:pt x="6497" y="436"/>
                    <a:pt x="6406" y="468"/>
                  </a:cubicBezTo>
                  <a:cubicBezTo>
                    <a:pt x="6032" y="608"/>
                    <a:pt x="5725" y="896"/>
                    <a:pt x="5340" y="1050"/>
                  </a:cubicBezTo>
                  <a:cubicBezTo>
                    <a:pt x="5046" y="1165"/>
                    <a:pt x="4729" y="1257"/>
                    <a:pt x="4409" y="1257"/>
                  </a:cubicBezTo>
                  <a:cubicBezTo>
                    <a:pt x="4316" y="1257"/>
                    <a:pt x="4222" y="1249"/>
                    <a:pt x="4129" y="1232"/>
                  </a:cubicBezTo>
                  <a:cubicBezTo>
                    <a:pt x="3591" y="1136"/>
                    <a:pt x="4028" y="891"/>
                    <a:pt x="4268" y="728"/>
                  </a:cubicBezTo>
                  <a:cubicBezTo>
                    <a:pt x="4436" y="613"/>
                    <a:pt x="4687" y="449"/>
                    <a:pt x="4676" y="218"/>
                  </a:cubicBezTo>
                  <a:cubicBezTo>
                    <a:pt x="4674" y="62"/>
                    <a:pt x="4598" y="1"/>
                    <a:pt x="450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7" name="Google Shape;97;p15"/>
            <p:cNvSpPr/>
            <p:nvPr/>
          </p:nvSpPr>
          <p:spPr>
            <a:xfrm>
              <a:off x="6390973" y="1731670"/>
              <a:ext cx="219847" cy="177979"/>
            </a:xfrm>
            <a:custGeom>
              <a:avLst/>
              <a:gdLst/>
              <a:ahLst/>
              <a:cxnLst/>
              <a:rect l="l" t="t" r="r" b="b"/>
              <a:pathLst>
                <a:path w="6359" h="5148" extrusionOk="0">
                  <a:moveTo>
                    <a:pt x="2988" y="0"/>
                  </a:moveTo>
                  <a:cubicBezTo>
                    <a:pt x="2899" y="0"/>
                    <a:pt x="2823" y="107"/>
                    <a:pt x="2837" y="202"/>
                  </a:cubicBezTo>
                  <a:cubicBezTo>
                    <a:pt x="2850" y="336"/>
                    <a:pt x="2999" y="475"/>
                    <a:pt x="3090" y="562"/>
                  </a:cubicBezTo>
                  <a:cubicBezTo>
                    <a:pt x="3221" y="686"/>
                    <a:pt x="4172" y="970"/>
                    <a:pt x="3638" y="1129"/>
                  </a:cubicBezTo>
                  <a:cubicBezTo>
                    <a:pt x="3495" y="1172"/>
                    <a:pt x="3348" y="1189"/>
                    <a:pt x="3200" y="1189"/>
                  </a:cubicBezTo>
                  <a:cubicBezTo>
                    <a:pt x="2932" y="1189"/>
                    <a:pt x="2661" y="1131"/>
                    <a:pt x="2404" y="1056"/>
                  </a:cubicBezTo>
                  <a:cubicBezTo>
                    <a:pt x="2000" y="936"/>
                    <a:pt x="1611" y="773"/>
                    <a:pt x="1193" y="715"/>
                  </a:cubicBezTo>
                  <a:cubicBezTo>
                    <a:pt x="1136" y="707"/>
                    <a:pt x="1079" y="704"/>
                    <a:pt x="1023" y="704"/>
                  </a:cubicBezTo>
                  <a:cubicBezTo>
                    <a:pt x="697" y="704"/>
                    <a:pt x="412" y="838"/>
                    <a:pt x="265" y="1162"/>
                  </a:cubicBezTo>
                  <a:cubicBezTo>
                    <a:pt x="0" y="1730"/>
                    <a:pt x="519" y="2369"/>
                    <a:pt x="1014" y="2589"/>
                  </a:cubicBezTo>
                  <a:cubicBezTo>
                    <a:pt x="1726" y="2912"/>
                    <a:pt x="2538" y="2946"/>
                    <a:pt x="3298" y="3070"/>
                  </a:cubicBezTo>
                  <a:cubicBezTo>
                    <a:pt x="3629" y="3128"/>
                    <a:pt x="4110" y="3205"/>
                    <a:pt x="4297" y="3507"/>
                  </a:cubicBezTo>
                  <a:cubicBezTo>
                    <a:pt x="4527" y="3873"/>
                    <a:pt x="4514" y="4387"/>
                    <a:pt x="4691" y="4781"/>
                  </a:cubicBezTo>
                  <a:cubicBezTo>
                    <a:pt x="4744" y="4902"/>
                    <a:pt x="4811" y="5017"/>
                    <a:pt x="4922" y="5084"/>
                  </a:cubicBezTo>
                  <a:cubicBezTo>
                    <a:pt x="5001" y="5130"/>
                    <a:pt x="5095" y="5147"/>
                    <a:pt x="5190" y="5147"/>
                  </a:cubicBezTo>
                  <a:cubicBezTo>
                    <a:pt x="5222" y="5147"/>
                    <a:pt x="5255" y="5145"/>
                    <a:pt x="5287" y="5142"/>
                  </a:cubicBezTo>
                  <a:cubicBezTo>
                    <a:pt x="5599" y="5103"/>
                    <a:pt x="5887" y="4925"/>
                    <a:pt x="6060" y="4661"/>
                  </a:cubicBezTo>
                  <a:cubicBezTo>
                    <a:pt x="6359" y="4195"/>
                    <a:pt x="6080" y="3416"/>
                    <a:pt x="5993" y="2897"/>
                  </a:cubicBezTo>
                  <a:cubicBezTo>
                    <a:pt x="5902" y="2296"/>
                    <a:pt x="5753" y="1686"/>
                    <a:pt x="5345" y="1220"/>
                  </a:cubicBezTo>
                  <a:cubicBezTo>
                    <a:pt x="4864" y="677"/>
                    <a:pt x="4157" y="470"/>
                    <a:pt x="3500" y="244"/>
                  </a:cubicBezTo>
                  <a:cubicBezTo>
                    <a:pt x="3365" y="202"/>
                    <a:pt x="3230" y="153"/>
                    <a:pt x="3119" y="67"/>
                  </a:cubicBezTo>
                  <a:cubicBezTo>
                    <a:pt x="3090" y="43"/>
                    <a:pt x="3057" y="14"/>
                    <a:pt x="3019" y="5"/>
                  </a:cubicBezTo>
                  <a:cubicBezTo>
                    <a:pt x="3008" y="2"/>
                    <a:pt x="2998" y="0"/>
                    <a:pt x="298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8" name="Google Shape;98;p15"/>
            <p:cNvSpPr/>
            <p:nvPr/>
          </p:nvSpPr>
          <p:spPr>
            <a:xfrm>
              <a:off x="6937772" y="1545393"/>
              <a:ext cx="165671" cy="226484"/>
            </a:xfrm>
            <a:custGeom>
              <a:avLst/>
              <a:gdLst/>
              <a:ahLst/>
              <a:cxnLst/>
              <a:rect l="l" t="t" r="r" b="b"/>
              <a:pathLst>
                <a:path w="4792" h="6551" extrusionOk="0">
                  <a:moveTo>
                    <a:pt x="1830" y="1"/>
                  </a:moveTo>
                  <a:cubicBezTo>
                    <a:pt x="1028" y="1"/>
                    <a:pt x="301" y="448"/>
                    <a:pt x="96" y="1518"/>
                  </a:cubicBezTo>
                  <a:cubicBezTo>
                    <a:pt x="1" y="2009"/>
                    <a:pt x="39" y="2514"/>
                    <a:pt x="96" y="3004"/>
                  </a:cubicBezTo>
                  <a:cubicBezTo>
                    <a:pt x="145" y="3432"/>
                    <a:pt x="245" y="3902"/>
                    <a:pt x="505" y="4224"/>
                  </a:cubicBezTo>
                  <a:cubicBezTo>
                    <a:pt x="586" y="4330"/>
                    <a:pt x="693" y="4417"/>
                    <a:pt x="817" y="4484"/>
                  </a:cubicBezTo>
                  <a:cubicBezTo>
                    <a:pt x="1067" y="4619"/>
                    <a:pt x="1115" y="4767"/>
                    <a:pt x="1134" y="5047"/>
                  </a:cubicBezTo>
                  <a:cubicBezTo>
                    <a:pt x="1172" y="5555"/>
                    <a:pt x="1139" y="6051"/>
                    <a:pt x="1101" y="6550"/>
                  </a:cubicBezTo>
                  <a:cubicBezTo>
                    <a:pt x="1500" y="6486"/>
                    <a:pt x="1904" y="6470"/>
                    <a:pt x="2310" y="6470"/>
                  </a:cubicBezTo>
                  <a:cubicBezTo>
                    <a:pt x="2745" y="6470"/>
                    <a:pt x="3183" y="6489"/>
                    <a:pt x="3619" y="6489"/>
                  </a:cubicBezTo>
                  <a:cubicBezTo>
                    <a:pt x="3842" y="6489"/>
                    <a:pt x="4065" y="6484"/>
                    <a:pt x="4286" y="6469"/>
                  </a:cubicBezTo>
                  <a:cubicBezTo>
                    <a:pt x="4253" y="6271"/>
                    <a:pt x="4239" y="6056"/>
                    <a:pt x="4253" y="5830"/>
                  </a:cubicBezTo>
                  <a:cubicBezTo>
                    <a:pt x="4344" y="4541"/>
                    <a:pt x="4792" y="2740"/>
                    <a:pt x="4220" y="1518"/>
                  </a:cubicBezTo>
                  <a:cubicBezTo>
                    <a:pt x="3782" y="597"/>
                    <a:pt x="2756" y="1"/>
                    <a:pt x="18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9" name="Google Shape;99;p15"/>
            <p:cNvSpPr/>
            <p:nvPr/>
          </p:nvSpPr>
          <p:spPr>
            <a:xfrm>
              <a:off x="6935766" y="1543491"/>
              <a:ext cx="165015" cy="230702"/>
            </a:xfrm>
            <a:custGeom>
              <a:avLst/>
              <a:gdLst/>
              <a:ahLst/>
              <a:cxnLst/>
              <a:rect l="l" t="t" r="r" b="b"/>
              <a:pathLst>
                <a:path w="4773" h="6673" extrusionOk="0">
                  <a:moveTo>
                    <a:pt x="1899" y="111"/>
                  </a:moveTo>
                  <a:cubicBezTo>
                    <a:pt x="2832" y="111"/>
                    <a:pt x="3817" y="727"/>
                    <a:pt x="4229" y="1598"/>
                  </a:cubicBezTo>
                  <a:cubicBezTo>
                    <a:pt x="4662" y="2516"/>
                    <a:pt x="4504" y="3780"/>
                    <a:pt x="4364" y="4895"/>
                  </a:cubicBezTo>
                  <a:cubicBezTo>
                    <a:pt x="4321" y="5246"/>
                    <a:pt x="4278" y="5572"/>
                    <a:pt x="4258" y="5880"/>
                  </a:cubicBezTo>
                  <a:cubicBezTo>
                    <a:pt x="4244" y="6082"/>
                    <a:pt x="4253" y="6273"/>
                    <a:pt x="4282" y="6475"/>
                  </a:cubicBezTo>
                  <a:cubicBezTo>
                    <a:pt x="4084" y="6487"/>
                    <a:pt x="3884" y="6491"/>
                    <a:pt x="3685" y="6491"/>
                  </a:cubicBezTo>
                  <a:cubicBezTo>
                    <a:pt x="3465" y="6491"/>
                    <a:pt x="3245" y="6486"/>
                    <a:pt x="3028" y="6481"/>
                  </a:cubicBezTo>
                  <a:cubicBezTo>
                    <a:pt x="2808" y="6475"/>
                    <a:pt x="2586" y="6470"/>
                    <a:pt x="2362" y="6470"/>
                  </a:cubicBezTo>
                  <a:cubicBezTo>
                    <a:pt x="1981" y="6470"/>
                    <a:pt x="1597" y="6486"/>
                    <a:pt x="1221" y="6543"/>
                  </a:cubicBezTo>
                  <a:cubicBezTo>
                    <a:pt x="1255" y="6058"/>
                    <a:pt x="1279" y="5581"/>
                    <a:pt x="1250" y="5097"/>
                  </a:cubicBezTo>
                  <a:cubicBezTo>
                    <a:pt x="1226" y="4803"/>
                    <a:pt x="1168" y="4636"/>
                    <a:pt x="899" y="4491"/>
                  </a:cubicBezTo>
                  <a:cubicBezTo>
                    <a:pt x="789" y="4434"/>
                    <a:pt x="688" y="4347"/>
                    <a:pt x="602" y="4246"/>
                  </a:cubicBezTo>
                  <a:cubicBezTo>
                    <a:pt x="336" y="3915"/>
                    <a:pt x="250" y="3405"/>
                    <a:pt x="207" y="3054"/>
                  </a:cubicBezTo>
                  <a:cubicBezTo>
                    <a:pt x="150" y="2578"/>
                    <a:pt x="112" y="2074"/>
                    <a:pt x="207" y="1584"/>
                  </a:cubicBezTo>
                  <a:cubicBezTo>
                    <a:pt x="371" y="737"/>
                    <a:pt x="880" y="224"/>
                    <a:pt x="1640" y="127"/>
                  </a:cubicBezTo>
                  <a:cubicBezTo>
                    <a:pt x="1725" y="116"/>
                    <a:pt x="1812" y="111"/>
                    <a:pt x="1899" y="111"/>
                  </a:cubicBezTo>
                  <a:close/>
                  <a:moveTo>
                    <a:pt x="1886" y="1"/>
                  </a:moveTo>
                  <a:cubicBezTo>
                    <a:pt x="1798" y="1"/>
                    <a:pt x="1711" y="6"/>
                    <a:pt x="1625" y="16"/>
                  </a:cubicBezTo>
                  <a:cubicBezTo>
                    <a:pt x="813" y="118"/>
                    <a:pt x="274" y="670"/>
                    <a:pt x="101" y="1564"/>
                  </a:cubicBezTo>
                  <a:cubicBezTo>
                    <a:pt x="1" y="2069"/>
                    <a:pt x="44" y="2583"/>
                    <a:pt x="101" y="3068"/>
                  </a:cubicBezTo>
                  <a:cubicBezTo>
                    <a:pt x="145" y="3434"/>
                    <a:pt x="236" y="3957"/>
                    <a:pt x="520" y="4313"/>
                  </a:cubicBezTo>
                  <a:cubicBezTo>
                    <a:pt x="611" y="4428"/>
                    <a:pt x="726" y="4520"/>
                    <a:pt x="846" y="4587"/>
                  </a:cubicBezTo>
                  <a:cubicBezTo>
                    <a:pt x="1072" y="4707"/>
                    <a:pt x="1121" y="4827"/>
                    <a:pt x="1139" y="5106"/>
                  </a:cubicBezTo>
                  <a:cubicBezTo>
                    <a:pt x="1173" y="5601"/>
                    <a:pt x="1144" y="6096"/>
                    <a:pt x="1106" y="6601"/>
                  </a:cubicBezTo>
                  <a:lnTo>
                    <a:pt x="1101" y="6672"/>
                  </a:lnTo>
                  <a:lnTo>
                    <a:pt x="1168" y="6659"/>
                  </a:lnTo>
                  <a:cubicBezTo>
                    <a:pt x="1558" y="6597"/>
                    <a:pt x="1959" y="6580"/>
                    <a:pt x="2358" y="6580"/>
                  </a:cubicBezTo>
                  <a:cubicBezTo>
                    <a:pt x="2582" y="6580"/>
                    <a:pt x="2807" y="6586"/>
                    <a:pt x="3028" y="6590"/>
                  </a:cubicBezTo>
                  <a:cubicBezTo>
                    <a:pt x="3245" y="6596"/>
                    <a:pt x="3464" y="6601"/>
                    <a:pt x="3685" y="6601"/>
                  </a:cubicBezTo>
                  <a:cubicBezTo>
                    <a:pt x="3906" y="6601"/>
                    <a:pt x="4129" y="6596"/>
                    <a:pt x="4350" y="6581"/>
                  </a:cubicBezTo>
                  <a:lnTo>
                    <a:pt x="4408" y="6577"/>
                  </a:lnTo>
                  <a:lnTo>
                    <a:pt x="4397" y="6514"/>
                  </a:lnTo>
                  <a:cubicBezTo>
                    <a:pt x="4359" y="6308"/>
                    <a:pt x="4350" y="6100"/>
                    <a:pt x="4369" y="5885"/>
                  </a:cubicBezTo>
                  <a:cubicBezTo>
                    <a:pt x="4388" y="5587"/>
                    <a:pt x="4426" y="5255"/>
                    <a:pt x="4470" y="4909"/>
                  </a:cubicBezTo>
                  <a:cubicBezTo>
                    <a:pt x="4614" y="3780"/>
                    <a:pt x="4772" y="2496"/>
                    <a:pt x="4326" y="1555"/>
                  </a:cubicBezTo>
                  <a:cubicBezTo>
                    <a:pt x="3893" y="642"/>
                    <a:pt x="2859" y="1"/>
                    <a:pt x="18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0" name="Google Shape;100;p15"/>
            <p:cNvSpPr/>
            <p:nvPr/>
          </p:nvSpPr>
          <p:spPr>
            <a:xfrm>
              <a:off x="6901367" y="1741766"/>
              <a:ext cx="270184" cy="148627"/>
            </a:xfrm>
            <a:custGeom>
              <a:avLst/>
              <a:gdLst/>
              <a:ahLst/>
              <a:cxnLst/>
              <a:rect l="l" t="t" r="r" b="b"/>
              <a:pathLst>
                <a:path w="7815" h="4299" extrusionOk="0">
                  <a:moveTo>
                    <a:pt x="2052" y="1"/>
                  </a:moveTo>
                  <a:cubicBezTo>
                    <a:pt x="1899" y="563"/>
                    <a:pt x="2024" y="1212"/>
                    <a:pt x="1721" y="1711"/>
                  </a:cubicBezTo>
                  <a:cubicBezTo>
                    <a:pt x="1553" y="1995"/>
                    <a:pt x="1265" y="2188"/>
                    <a:pt x="957" y="2303"/>
                  </a:cubicBezTo>
                  <a:cubicBezTo>
                    <a:pt x="650" y="2423"/>
                    <a:pt x="322" y="2470"/>
                    <a:pt x="1" y="2519"/>
                  </a:cubicBezTo>
                  <a:cubicBezTo>
                    <a:pt x="1" y="2519"/>
                    <a:pt x="2" y="2518"/>
                    <a:pt x="3" y="2518"/>
                  </a:cubicBezTo>
                  <a:cubicBezTo>
                    <a:pt x="71" y="2518"/>
                    <a:pt x="429" y="2899"/>
                    <a:pt x="477" y="2960"/>
                  </a:cubicBezTo>
                  <a:cubicBezTo>
                    <a:pt x="592" y="3100"/>
                    <a:pt x="674" y="3226"/>
                    <a:pt x="823" y="3335"/>
                  </a:cubicBezTo>
                  <a:cubicBezTo>
                    <a:pt x="1125" y="3566"/>
                    <a:pt x="1481" y="3720"/>
                    <a:pt x="1827" y="3869"/>
                  </a:cubicBezTo>
                  <a:cubicBezTo>
                    <a:pt x="2488" y="4146"/>
                    <a:pt x="3201" y="4298"/>
                    <a:pt x="3917" y="4298"/>
                  </a:cubicBezTo>
                  <a:cubicBezTo>
                    <a:pt x="3997" y="4298"/>
                    <a:pt x="4077" y="4296"/>
                    <a:pt x="4157" y="4292"/>
                  </a:cubicBezTo>
                  <a:cubicBezTo>
                    <a:pt x="4835" y="4264"/>
                    <a:pt x="5508" y="4095"/>
                    <a:pt x="6128" y="3816"/>
                  </a:cubicBezTo>
                  <a:cubicBezTo>
                    <a:pt x="6681" y="3561"/>
                    <a:pt x="7176" y="3235"/>
                    <a:pt x="7699" y="2956"/>
                  </a:cubicBezTo>
                  <a:cubicBezTo>
                    <a:pt x="7815" y="2893"/>
                    <a:pt x="7790" y="2730"/>
                    <a:pt x="7670" y="2701"/>
                  </a:cubicBezTo>
                  <a:cubicBezTo>
                    <a:pt x="7151" y="2581"/>
                    <a:pt x="6661" y="2341"/>
                    <a:pt x="6277" y="1971"/>
                  </a:cubicBezTo>
                  <a:cubicBezTo>
                    <a:pt x="5969" y="1678"/>
                    <a:pt x="5734" y="1303"/>
                    <a:pt x="5614" y="899"/>
                  </a:cubicBezTo>
                  <a:cubicBezTo>
                    <a:pt x="5547" y="664"/>
                    <a:pt x="5518" y="423"/>
                    <a:pt x="5532" y="178"/>
                  </a:cubicBezTo>
                  <a:cubicBezTo>
                    <a:pt x="4369" y="159"/>
                    <a:pt x="3206" y="101"/>
                    <a:pt x="205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1" name="Google Shape;101;p15"/>
            <p:cNvSpPr/>
            <p:nvPr/>
          </p:nvSpPr>
          <p:spPr>
            <a:xfrm>
              <a:off x="6916060" y="1435797"/>
              <a:ext cx="260331" cy="262751"/>
            </a:xfrm>
            <a:custGeom>
              <a:avLst/>
              <a:gdLst/>
              <a:ahLst/>
              <a:cxnLst/>
              <a:rect l="l" t="t" r="r" b="b"/>
              <a:pathLst>
                <a:path w="7530" h="7600" extrusionOk="0">
                  <a:moveTo>
                    <a:pt x="5807" y="1"/>
                  </a:moveTo>
                  <a:cubicBezTo>
                    <a:pt x="5713" y="1"/>
                    <a:pt x="5622" y="7"/>
                    <a:pt x="5535" y="17"/>
                  </a:cubicBezTo>
                  <a:cubicBezTo>
                    <a:pt x="5237" y="57"/>
                    <a:pt x="4943" y="152"/>
                    <a:pt x="4690" y="306"/>
                  </a:cubicBezTo>
                  <a:cubicBezTo>
                    <a:pt x="4439" y="450"/>
                    <a:pt x="4170" y="662"/>
                    <a:pt x="4093" y="955"/>
                  </a:cubicBezTo>
                  <a:cubicBezTo>
                    <a:pt x="4002" y="1292"/>
                    <a:pt x="4146" y="1676"/>
                    <a:pt x="4315" y="1964"/>
                  </a:cubicBezTo>
                  <a:cubicBezTo>
                    <a:pt x="4110" y="1912"/>
                    <a:pt x="3877" y="1890"/>
                    <a:pt x="3633" y="1890"/>
                  </a:cubicBezTo>
                  <a:cubicBezTo>
                    <a:pt x="3109" y="1890"/>
                    <a:pt x="2538" y="1992"/>
                    <a:pt x="2108" y="2113"/>
                  </a:cubicBezTo>
                  <a:cubicBezTo>
                    <a:pt x="1483" y="2295"/>
                    <a:pt x="893" y="2680"/>
                    <a:pt x="614" y="3266"/>
                  </a:cubicBezTo>
                  <a:cubicBezTo>
                    <a:pt x="522" y="3459"/>
                    <a:pt x="469" y="3665"/>
                    <a:pt x="354" y="3843"/>
                  </a:cubicBezTo>
                  <a:cubicBezTo>
                    <a:pt x="278" y="3958"/>
                    <a:pt x="186" y="4054"/>
                    <a:pt x="134" y="4180"/>
                  </a:cubicBezTo>
                  <a:cubicBezTo>
                    <a:pt x="1" y="4522"/>
                    <a:pt x="345" y="4574"/>
                    <a:pt x="660" y="4574"/>
                  </a:cubicBezTo>
                  <a:cubicBezTo>
                    <a:pt x="802" y="4574"/>
                    <a:pt x="937" y="4564"/>
                    <a:pt x="1022" y="4564"/>
                  </a:cubicBezTo>
                  <a:cubicBezTo>
                    <a:pt x="1489" y="4568"/>
                    <a:pt x="1955" y="4573"/>
                    <a:pt x="2416" y="4579"/>
                  </a:cubicBezTo>
                  <a:cubicBezTo>
                    <a:pt x="2589" y="4579"/>
                    <a:pt x="2767" y="4579"/>
                    <a:pt x="2911" y="4487"/>
                  </a:cubicBezTo>
                  <a:cubicBezTo>
                    <a:pt x="3060" y="4391"/>
                    <a:pt x="3142" y="4218"/>
                    <a:pt x="3286" y="4118"/>
                  </a:cubicBezTo>
                  <a:cubicBezTo>
                    <a:pt x="3357" y="4067"/>
                    <a:pt x="3446" y="4039"/>
                    <a:pt x="3533" y="4039"/>
                  </a:cubicBezTo>
                  <a:cubicBezTo>
                    <a:pt x="3588" y="4039"/>
                    <a:pt x="3642" y="4050"/>
                    <a:pt x="3690" y="4074"/>
                  </a:cubicBezTo>
                  <a:cubicBezTo>
                    <a:pt x="4074" y="4276"/>
                    <a:pt x="3732" y="4910"/>
                    <a:pt x="3690" y="5203"/>
                  </a:cubicBezTo>
                  <a:cubicBezTo>
                    <a:pt x="3685" y="5236"/>
                    <a:pt x="3685" y="5275"/>
                    <a:pt x="3699" y="5304"/>
                  </a:cubicBezTo>
                  <a:cubicBezTo>
                    <a:pt x="3723" y="5342"/>
                    <a:pt x="3771" y="5352"/>
                    <a:pt x="3819" y="5362"/>
                  </a:cubicBezTo>
                  <a:cubicBezTo>
                    <a:pt x="4074" y="5429"/>
                    <a:pt x="4300" y="5611"/>
                    <a:pt x="4415" y="5848"/>
                  </a:cubicBezTo>
                  <a:cubicBezTo>
                    <a:pt x="4517" y="6044"/>
                    <a:pt x="4540" y="6274"/>
                    <a:pt x="4593" y="6491"/>
                  </a:cubicBezTo>
                  <a:cubicBezTo>
                    <a:pt x="4679" y="6851"/>
                    <a:pt x="4838" y="7188"/>
                    <a:pt x="5001" y="7525"/>
                  </a:cubicBezTo>
                  <a:cubicBezTo>
                    <a:pt x="5011" y="7543"/>
                    <a:pt x="5021" y="7567"/>
                    <a:pt x="5040" y="7582"/>
                  </a:cubicBezTo>
                  <a:cubicBezTo>
                    <a:pt x="5056" y="7594"/>
                    <a:pt x="5073" y="7600"/>
                    <a:pt x="5089" y="7600"/>
                  </a:cubicBezTo>
                  <a:cubicBezTo>
                    <a:pt x="5156" y="7600"/>
                    <a:pt x="5221" y="7510"/>
                    <a:pt x="5251" y="7433"/>
                  </a:cubicBezTo>
                  <a:cubicBezTo>
                    <a:pt x="5386" y="7082"/>
                    <a:pt x="5593" y="6789"/>
                    <a:pt x="5837" y="6505"/>
                  </a:cubicBezTo>
                  <a:cubicBezTo>
                    <a:pt x="6063" y="6251"/>
                    <a:pt x="6169" y="5890"/>
                    <a:pt x="6256" y="5553"/>
                  </a:cubicBezTo>
                  <a:cubicBezTo>
                    <a:pt x="6342" y="5207"/>
                    <a:pt x="6380" y="4814"/>
                    <a:pt x="6347" y="4429"/>
                  </a:cubicBezTo>
                  <a:cubicBezTo>
                    <a:pt x="6289" y="3743"/>
                    <a:pt x="5977" y="3093"/>
                    <a:pt x="5486" y="2623"/>
                  </a:cubicBezTo>
                  <a:lnTo>
                    <a:pt x="5486" y="2623"/>
                  </a:lnTo>
                  <a:cubicBezTo>
                    <a:pt x="5525" y="2624"/>
                    <a:pt x="5564" y="2625"/>
                    <a:pt x="5603" y="2625"/>
                  </a:cubicBezTo>
                  <a:cubicBezTo>
                    <a:pt x="6063" y="2625"/>
                    <a:pt x="6513" y="2519"/>
                    <a:pt x="6886" y="2209"/>
                  </a:cubicBezTo>
                  <a:cubicBezTo>
                    <a:pt x="7332" y="1834"/>
                    <a:pt x="7529" y="1142"/>
                    <a:pt x="7198" y="629"/>
                  </a:cubicBezTo>
                  <a:cubicBezTo>
                    <a:pt x="6912" y="179"/>
                    <a:pt x="6329" y="1"/>
                    <a:pt x="58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2" name="Google Shape;102;p15"/>
            <p:cNvSpPr/>
            <p:nvPr/>
          </p:nvSpPr>
          <p:spPr>
            <a:xfrm>
              <a:off x="6971826" y="1704738"/>
              <a:ext cx="41383" cy="38548"/>
            </a:xfrm>
            <a:custGeom>
              <a:avLst/>
              <a:gdLst/>
              <a:ahLst/>
              <a:cxnLst/>
              <a:rect l="l" t="t" r="r" b="b"/>
              <a:pathLst>
                <a:path w="1197" h="1115" extrusionOk="0">
                  <a:moveTo>
                    <a:pt x="0" y="0"/>
                  </a:moveTo>
                  <a:cubicBezTo>
                    <a:pt x="20" y="5"/>
                    <a:pt x="54" y="72"/>
                    <a:pt x="63" y="87"/>
                  </a:cubicBezTo>
                  <a:cubicBezTo>
                    <a:pt x="82" y="120"/>
                    <a:pt x="87" y="149"/>
                    <a:pt x="96" y="183"/>
                  </a:cubicBezTo>
                  <a:cubicBezTo>
                    <a:pt x="111" y="269"/>
                    <a:pt x="125" y="351"/>
                    <a:pt x="130" y="438"/>
                  </a:cubicBezTo>
                  <a:cubicBezTo>
                    <a:pt x="145" y="664"/>
                    <a:pt x="159" y="888"/>
                    <a:pt x="164" y="1115"/>
                  </a:cubicBezTo>
                  <a:cubicBezTo>
                    <a:pt x="222" y="1010"/>
                    <a:pt x="280" y="913"/>
                    <a:pt x="351" y="817"/>
                  </a:cubicBezTo>
                  <a:cubicBezTo>
                    <a:pt x="428" y="715"/>
                    <a:pt x="515" y="615"/>
                    <a:pt x="606" y="519"/>
                  </a:cubicBezTo>
                  <a:cubicBezTo>
                    <a:pt x="779" y="336"/>
                    <a:pt x="972" y="158"/>
                    <a:pt x="1197" y="38"/>
                  </a:cubicBezTo>
                  <a:cubicBezTo>
                    <a:pt x="1190" y="38"/>
                    <a:pt x="1184" y="38"/>
                    <a:pt x="1178" y="38"/>
                  </a:cubicBezTo>
                  <a:cubicBezTo>
                    <a:pt x="1141" y="38"/>
                    <a:pt x="1104" y="48"/>
                    <a:pt x="1067" y="48"/>
                  </a:cubicBezTo>
                  <a:cubicBezTo>
                    <a:pt x="1014" y="52"/>
                    <a:pt x="966" y="52"/>
                    <a:pt x="914" y="58"/>
                  </a:cubicBezTo>
                  <a:lnTo>
                    <a:pt x="611" y="58"/>
                  </a:lnTo>
                  <a:cubicBezTo>
                    <a:pt x="404" y="48"/>
                    <a:pt x="202" y="29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3" name="Google Shape;103;p15"/>
            <p:cNvSpPr/>
            <p:nvPr/>
          </p:nvSpPr>
          <p:spPr>
            <a:xfrm>
              <a:off x="7042596" y="1607070"/>
              <a:ext cx="55178" cy="54106"/>
            </a:xfrm>
            <a:custGeom>
              <a:avLst/>
              <a:gdLst/>
              <a:ahLst/>
              <a:cxnLst/>
              <a:rect l="l" t="t" r="r" b="b"/>
              <a:pathLst>
                <a:path w="1596" h="1565" extrusionOk="0">
                  <a:moveTo>
                    <a:pt x="578" y="0"/>
                  </a:moveTo>
                  <a:cubicBezTo>
                    <a:pt x="344" y="0"/>
                    <a:pt x="74" y="95"/>
                    <a:pt x="1" y="417"/>
                  </a:cubicBezTo>
                  <a:lnTo>
                    <a:pt x="309" y="1460"/>
                  </a:lnTo>
                  <a:cubicBezTo>
                    <a:pt x="393" y="1530"/>
                    <a:pt x="503" y="1564"/>
                    <a:pt x="616" y="1564"/>
                  </a:cubicBezTo>
                  <a:cubicBezTo>
                    <a:pt x="696" y="1564"/>
                    <a:pt x="777" y="1547"/>
                    <a:pt x="851" y="1513"/>
                  </a:cubicBezTo>
                  <a:cubicBezTo>
                    <a:pt x="1543" y="1211"/>
                    <a:pt x="1596" y="264"/>
                    <a:pt x="813" y="33"/>
                  </a:cubicBezTo>
                  <a:cubicBezTo>
                    <a:pt x="747" y="13"/>
                    <a:pt x="665" y="0"/>
                    <a:pt x="5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4" name="Google Shape;104;p15"/>
            <p:cNvSpPr/>
            <p:nvPr/>
          </p:nvSpPr>
          <p:spPr>
            <a:xfrm>
              <a:off x="7040763" y="1605134"/>
              <a:ext cx="52412" cy="57909"/>
            </a:xfrm>
            <a:custGeom>
              <a:avLst/>
              <a:gdLst/>
              <a:ahLst/>
              <a:cxnLst/>
              <a:rect l="l" t="t" r="r" b="b"/>
              <a:pathLst>
                <a:path w="1516" h="1675" extrusionOk="0">
                  <a:moveTo>
                    <a:pt x="633" y="1"/>
                  </a:moveTo>
                  <a:cubicBezTo>
                    <a:pt x="511" y="1"/>
                    <a:pt x="379" y="26"/>
                    <a:pt x="265" y="94"/>
                  </a:cubicBezTo>
                  <a:cubicBezTo>
                    <a:pt x="125" y="171"/>
                    <a:pt x="39" y="296"/>
                    <a:pt x="1" y="459"/>
                  </a:cubicBezTo>
                  <a:lnTo>
                    <a:pt x="102" y="482"/>
                  </a:lnTo>
                  <a:cubicBezTo>
                    <a:pt x="136" y="349"/>
                    <a:pt x="207" y="252"/>
                    <a:pt x="318" y="185"/>
                  </a:cubicBezTo>
                  <a:cubicBezTo>
                    <a:pt x="415" y="131"/>
                    <a:pt x="532" y="109"/>
                    <a:pt x="642" y="109"/>
                  </a:cubicBezTo>
                  <a:cubicBezTo>
                    <a:pt x="716" y="109"/>
                    <a:pt x="787" y="119"/>
                    <a:pt x="846" y="136"/>
                  </a:cubicBezTo>
                  <a:cubicBezTo>
                    <a:pt x="1163" y="233"/>
                    <a:pt x="1360" y="464"/>
                    <a:pt x="1380" y="752"/>
                  </a:cubicBezTo>
                  <a:cubicBezTo>
                    <a:pt x="1404" y="1069"/>
                    <a:pt x="1202" y="1382"/>
                    <a:pt x="881" y="1520"/>
                  </a:cubicBezTo>
                  <a:cubicBezTo>
                    <a:pt x="813" y="1550"/>
                    <a:pt x="741" y="1564"/>
                    <a:pt x="671" y="1564"/>
                  </a:cubicBezTo>
                  <a:cubicBezTo>
                    <a:pt x="568" y="1564"/>
                    <a:pt x="469" y="1533"/>
                    <a:pt x="395" y="1473"/>
                  </a:cubicBezTo>
                  <a:lnTo>
                    <a:pt x="322" y="1560"/>
                  </a:lnTo>
                  <a:cubicBezTo>
                    <a:pt x="419" y="1636"/>
                    <a:pt x="544" y="1675"/>
                    <a:pt x="668" y="1675"/>
                  </a:cubicBezTo>
                  <a:cubicBezTo>
                    <a:pt x="755" y="1675"/>
                    <a:pt x="841" y="1655"/>
                    <a:pt x="923" y="1622"/>
                  </a:cubicBezTo>
                  <a:cubicBezTo>
                    <a:pt x="1289" y="1463"/>
                    <a:pt x="1515" y="1108"/>
                    <a:pt x="1491" y="748"/>
                  </a:cubicBezTo>
                  <a:cubicBezTo>
                    <a:pt x="1467" y="406"/>
                    <a:pt x="1241" y="142"/>
                    <a:pt x="881" y="36"/>
                  </a:cubicBezTo>
                  <a:cubicBezTo>
                    <a:pt x="812" y="15"/>
                    <a:pt x="725" y="1"/>
                    <a:pt x="6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5" name="Google Shape;105;p15"/>
            <p:cNvSpPr/>
            <p:nvPr/>
          </p:nvSpPr>
          <p:spPr>
            <a:xfrm>
              <a:off x="6955715" y="1664357"/>
              <a:ext cx="32256" cy="14313"/>
            </a:xfrm>
            <a:custGeom>
              <a:avLst/>
              <a:gdLst/>
              <a:ahLst/>
              <a:cxnLst/>
              <a:rect l="l" t="t" r="r" b="b"/>
              <a:pathLst>
                <a:path w="933" h="414" extrusionOk="0">
                  <a:moveTo>
                    <a:pt x="932" y="0"/>
                  </a:moveTo>
                  <a:lnTo>
                    <a:pt x="1" y="33"/>
                  </a:lnTo>
                  <a:cubicBezTo>
                    <a:pt x="42" y="244"/>
                    <a:pt x="248" y="413"/>
                    <a:pt x="461" y="413"/>
                  </a:cubicBezTo>
                  <a:cubicBezTo>
                    <a:pt x="468" y="413"/>
                    <a:pt x="474" y="413"/>
                    <a:pt x="480" y="413"/>
                  </a:cubicBezTo>
                  <a:cubicBezTo>
                    <a:pt x="702" y="408"/>
                    <a:pt x="904" y="221"/>
                    <a:pt x="9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6" name="Google Shape;106;p15"/>
            <p:cNvSpPr/>
            <p:nvPr/>
          </p:nvSpPr>
          <p:spPr>
            <a:xfrm>
              <a:off x="6953364" y="1662490"/>
              <a:ext cx="36751" cy="18151"/>
            </a:xfrm>
            <a:custGeom>
              <a:avLst/>
              <a:gdLst/>
              <a:ahLst/>
              <a:cxnLst/>
              <a:rect l="l" t="t" r="r" b="b"/>
              <a:pathLst>
                <a:path w="1063" h="525" extrusionOk="0">
                  <a:moveTo>
                    <a:pt x="934" y="112"/>
                  </a:moveTo>
                  <a:lnTo>
                    <a:pt x="934" y="112"/>
                  </a:lnTo>
                  <a:cubicBezTo>
                    <a:pt x="881" y="280"/>
                    <a:pt x="721" y="409"/>
                    <a:pt x="548" y="415"/>
                  </a:cubicBezTo>
                  <a:cubicBezTo>
                    <a:pt x="545" y="415"/>
                    <a:pt x="542" y="415"/>
                    <a:pt x="538" y="415"/>
                  </a:cubicBezTo>
                  <a:cubicBezTo>
                    <a:pt x="364" y="415"/>
                    <a:pt x="201" y="297"/>
                    <a:pt x="140" y="141"/>
                  </a:cubicBezTo>
                  <a:lnTo>
                    <a:pt x="934" y="112"/>
                  </a:lnTo>
                  <a:close/>
                  <a:moveTo>
                    <a:pt x="1063" y="1"/>
                  </a:moveTo>
                  <a:lnTo>
                    <a:pt x="0" y="34"/>
                  </a:lnTo>
                  <a:lnTo>
                    <a:pt x="15" y="98"/>
                  </a:lnTo>
                  <a:cubicBezTo>
                    <a:pt x="64" y="338"/>
                    <a:pt x="295" y="525"/>
                    <a:pt x="534" y="525"/>
                  </a:cubicBezTo>
                  <a:cubicBezTo>
                    <a:pt x="539" y="525"/>
                    <a:pt x="544" y="525"/>
                    <a:pt x="548" y="520"/>
                  </a:cubicBezTo>
                  <a:cubicBezTo>
                    <a:pt x="799" y="515"/>
                    <a:pt x="1025" y="309"/>
                    <a:pt x="1054" y="63"/>
                  </a:cubicBezTo>
                  <a:lnTo>
                    <a:pt x="106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" name="Google Shape;107;p15"/>
            <p:cNvSpPr/>
            <p:nvPr/>
          </p:nvSpPr>
          <p:spPr>
            <a:xfrm>
              <a:off x="7495012" y="1965969"/>
              <a:ext cx="263200" cy="137529"/>
            </a:xfrm>
            <a:custGeom>
              <a:avLst/>
              <a:gdLst/>
              <a:ahLst/>
              <a:cxnLst/>
              <a:rect l="l" t="t" r="r" b="b"/>
              <a:pathLst>
                <a:path w="7613" h="3978" extrusionOk="0">
                  <a:moveTo>
                    <a:pt x="4570" y="108"/>
                  </a:moveTo>
                  <a:cubicBezTo>
                    <a:pt x="4590" y="108"/>
                    <a:pt x="4604" y="114"/>
                    <a:pt x="4619" y="119"/>
                  </a:cubicBezTo>
                  <a:cubicBezTo>
                    <a:pt x="4667" y="137"/>
                    <a:pt x="4690" y="190"/>
                    <a:pt x="4690" y="272"/>
                  </a:cubicBezTo>
                  <a:cubicBezTo>
                    <a:pt x="4696" y="465"/>
                    <a:pt x="4479" y="614"/>
                    <a:pt x="4321" y="724"/>
                  </a:cubicBezTo>
                  <a:lnTo>
                    <a:pt x="4235" y="787"/>
                  </a:lnTo>
                  <a:cubicBezTo>
                    <a:pt x="4051" y="907"/>
                    <a:pt x="3860" y="1031"/>
                    <a:pt x="3889" y="1166"/>
                  </a:cubicBezTo>
                  <a:cubicBezTo>
                    <a:pt x="3903" y="1253"/>
                    <a:pt x="3998" y="1306"/>
                    <a:pt x="4186" y="1339"/>
                  </a:cubicBezTo>
                  <a:cubicBezTo>
                    <a:pt x="4282" y="1357"/>
                    <a:pt x="4380" y="1366"/>
                    <a:pt x="4481" y="1366"/>
                  </a:cubicBezTo>
                  <a:cubicBezTo>
                    <a:pt x="4763" y="1366"/>
                    <a:pt x="5072" y="1296"/>
                    <a:pt x="5426" y="1152"/>
                  </a:cubicBezTo>
                  <a:cubicBezTo>
                    <a:pt x="5619" y="1075"/>
                    <a:pt x="5792" y="969"/>
                    <a:pt x="5959" y="864"/>
                  </a:cubicBezTo>
                  <a:cubicBezTo>
                    <a:pt x="6138" y="749"/>
                    <a:pt x="6305" y="642"/>
                    <a:pt x="6493" y="576"/>
                  </a:cubicBezTo>
                  <a:cubicBezTo>
                    <a:pt x="6584" y="540"/>
                    <a:pt x="6674" y="523"/>
                    <a:pt x="6759" y="523"/>
                  </a:cubicBezTo>
                  <a:cubicBezTo>
                    <a:pt x="6827" y="523"/>
                    <a:pt x="6892" y="534"/>
                    <a:pt x="6950" y="556"/>
                  </a:cubicBezTo>
                  <a:cubicBezTo>
                    <a:pt x="7017" y="580"/>
                    <a:pt x="7079" y="623"/>
                    <a:pt x="7147" y="685"/>
                  </a:cubicBezTo>
                  <a:cubicBezTo>
                    <a:pt x="7291" y="815"/>
                    <a:pt x="7387" y="988"/>
                    <a:pt x="7416" y="1171"/>
                  </a:cubicBezTo>
                  <a:cubicBezTo>
                    <a:pt x="7522" y="1829"/>
                    <a:pt x="6935" y="2266"/>
                    <a:pt x="6420" y="2517"/>
                  </a:cubicBezTo>
                  <a:lnTo>
                    <a:pt x="6358" y="2545"/>
                  </a:lnTo>
                  <a:cubicBezTo>
                    <a:pt x="5493" y="2954"/>
                    <a:pt x="4623" y="3055"/>
                    <a:pt x="3590" y="3078"/>
                  </a:cubicBezTo>
                  <a:cubicBezTo>
                    <a:pt x="3292" y="3084"/>
                    <a:pt x="2989" y="3093"/>
                    <a:pt x="2696" y="3156"/>
                  </a:cubicBezTo>
                  <a:cubicBezTo>
                    <a:pt x="2279" y="3247"/>
                    <a:pt x="1851" y="3449"/>
                    <a:pt x="1346" y="3785"/>
                  </a:cubicBezTo>
                  <a:cubicBezTo>
                    <a:pt x="1262" y="3842"/>
                    <a:pt x="1173" y="3867"/>
                    <a:pt x="1085" y="3867"/>
                  </a:cubicBezTo>
                  <a:cubicBezTo>
                    <a:pt x="852" y="3867"/>
                    <a:pt x="619" y="3692"/>
                    <a:pt x="462" y="3468"/>
                  </a:cubicBezTo>
                  <a:cubicBezTo>
                    <a:pt x="256" y="3180"/>
                    <a:pt x="135" y="2661"/>
                    <a:pt x="442" y="2435"/>
                  </a:cubicBezTo>
                  <a:cubicBezTo>
                    <a:pt x="654" y="2277"/>
                    <a:pt x="895" y="2146"/>
                    <a:pt x="1130" y="2022"/>
                  </a:cubicBezTo>
                  <a:cubicBezTo>
                    <a:pt x="1394" y="1882"/>
                    <a:pt x="1669" y="1733"/>
                    <a:pt x="1908" y="1541"/>
                  </a:cubicBezTo>
                  <a:cubicBezTo>
                    <a:pt x="1995" y="1469"/>
                    <a:pt x="2081" y="1383"/>
                    <a:pt x="2159" y="1301"/>
                  </a:cubicBezTo>
                  <a:cubicBezTo>
                    <a:pt x="2303" y="1161"/>
                    <a:pt x="2432" y="1026"/>
                    <a:pt x="2600" y="945"/>
                  </a:cubicBezTo>
                  <a:cubicBezTo>
                    <a:pt x="2745" y="873"/>
                    <a:pt x="2903" y="849"/>
                    <a:pt x="3071" y="820"/>
                  </a:cubicBezTo>
                  <a:cubicBezTo>
                    <a:pt x="3144" y="811"/>
                    <a:pt x="3211" y="796"/>
                    <a:pt x="3277" y="782"/>
                  </a:cubicBezTo>
                  <a:cubicBezTo>
                    <a:pt x="3677" y="695"/>
                    <a:pt x="4047" y="503"/>
                    <a:pt x="4340" y="219"/>
                  </a:cubicBezTo>
                  <a:cubicBezTo>
                    <a:pt x="4412" y="152"/>
                    <a:pt x="4503" y="108"/>
                    <a:pt x="4570" y="108"/>
                  </a:cubicBezTo>
                  <a:close/>
                  <a:moveTo>
                    <a:pt x="4571" y="0"/>
                  </a:moveTo>
                  <a:cubicBezTo>
                    <a:pt x="4462" y="0"/>
                    <a:pt x="4346" y="64"/>
                    <a:pt x="4268" y="143"/>
                  </a:cubicBezTo>
                  <a:cubicBezTo>
                    <a:pt x="3989" y="407"/>
                    <a:pt x="3629" y="594"/>
                    <a:pt x="3254" y="676"/>
                  </a:cubicBezTo>
                  <a:cubicBezTo>
                    <a:pt x="3191" y="691"/>
                    <a:pt x="3124" y="700"/>
                    <a:pt x="3057" y="714"/>
                  </a:cubicBezTo>
                  <a:cubicBezTo>
                    <a:pt x="2889" y="738"/>
                    <a:pt x="2716" y="767"/>
                    <a:pt x="2557" y="844"/>
                  </a:cubicBezTo>
                  <a:cubicBezTo>
                    <a:pt x="2370" y="935"/>
                    <a:pt x="2226" y="1084"/>
                    <a:pt x="2081" y="1228"/>
                  </a:cubicBezTo>
                  <a:cubicBezTo>
                    <a:pt x="2004" y="1306"/>
                    <a:pt x="1922" y="1387"/>
                    <a:pt x="1836" y="1459"/>
                  </a:cubicBezTo>
                  <a:cubicBezTo>
                    <a:pt x="1611" y="1642"/>
                    <a:pt x="1341" y="1787"/>
                    <a:pt x="1077" y="1925"/>
                  </a:cubicBezTo>
                  <a:cubicBezTo>
                    <a:pt x="842" y="2051"/>
                    <a:pt x="596" y="2180"/>
                    <a:pt x="376" y="2348"/>
                  </a:cubicBezTo>
                  <a:cubicBezTo>
                    <a:pt x="1" y="2627"/>
                    <a:pt x="150" y="3218"/>
                    <a:pt x="371" y="3530"/>
                  </a:cubicBezTo>
                  <a:cubicBezTo>
                    <a:pt x="549" y="3781"/>
                    <a:pt x="813" y="3978"/>
                    <a:pt x="1086" y="3978"/>
                  </a:cubicBezTo>
                  <a:cubicBezTo>
                    <a:pt x="1192" y="3978"/>
                    <a:pt x="1303" y="3949"/>
                    <a:pt x="1403" y="3876"/>
                  </a:cubicBezTo>
                  <a:cubicBezTo>
                    <a:pt x="1899" y="3545"/>
                    <a:pt x="2317" y="3348"/>
                    <a:pt x="2720" y="3262"/>
                  </a:cubicBezTo>
                  <a:cubicBezTo>
                    <a:pt x="3004" y="3199"/>
                    <a:pt x="3302" y="3194"/>
                    <a:pt x="3590" y="3184"/>
                  </a:cubicBezTo>
                  <a:cubicBezTo>
                    <a:pt x="4643" y="3160"/>
                    <a:pt x="5522" y="3060"/>
                    <a:pt x="6407" y="2646"/>
                  </a:cubicBezTo>
                  <a:lnTo>
                    <a:pt x="6469" y="2612"/>
                  </a:lnTo>
                  <a:cubicBezTo>
                    <a:pt x="7252" y="2233"/>
                    <a:pt x="7613" y="1729"/>
                    <a:pt x="7522" y="1152"/>
                  </a:cubicBezTo>
                  <a:cubicBezTo>
                    <a:pt x="7487" y="950"/>
                    <a:pt x="7382" y="753"/>
                    <a:pt x="7218" y="604"/>
                  </a:cubicBezTo>
                  <a:cubicBezTo>
                    <a:pt x="7147" y="536"/>
                    <a:pt x="7065" y="483"/>
                    <a:pt x="6988" y="454"/>
                  </a:cubicBezTo>
                  <a:cubicBezTo>
                    <a:pt x="6919" y="428"/>
                    <a:pt x="6842" y="415"/>
                    <a:pt x="6762" y="415"/>
                  </a:cubicBezTo>
                  <a:cubicBezTo>
                    <a:pt x="6664" y="415"/>
                    <a:pt x="6560" y="435"/>
                    <a:pt x="6455" y="474"/>
                  </a:cubicBezTo>
                  <a:cubicBezTo>
                    <a:pt x="6258" y="547"/>
                    <a:pt x="6074" y="662"/>
                    <a:pt x="5901" y="772"/>
                  </a:cubicBezTo>
                  <a:cubicBezTo>
                    <a:pt x="5739" y="873"/>
                    <a:pt x="5570" y="979"/>
                    <a:pt x="5388" y="1051"/>
                  </a:cubicBezTo>
                  <a:cubicBezTo>
                    <a:pt x="5042" y="1190"/>
                    <a:pt x="4747" y="1258"/>
                    <a:pt x="4479" y="1258"/>
                  </a:cubicBezTo>
                  <a:cubicBezTo>
                    <a:pt x="4385" y="1258"/>
                    <a:pt x="4294" y="1249"/>
                    <a:pt x="4206" y="1233"/>
                  </a:cubicBezTo>
                  <a:cubicBezTo>
                    <a:pt x="4009" y="1199"/>
                    <a:pt x="3994" y="1152"/>
                    <a:pt x="3994" y="1146"/>
                  </a:cubicBezTo>
                  <a:cubicBezTo>
                    <a:pt x="3980" y="1084"/>
                    <a:pt x="4182" y="945"/>
                    <a:pt x="4292" y="873"/>
                  </a:cubicBezTo>
                  <a:lnTo>
                    <a:pt x="4384" y="815"/>
                  </a:lnTo>
                  <a:cubicBezTo>
                    <a:pt x="4552" y="700"/>
                    <a:pt x="4806" y="522"/>
                    <a:pt x="4801" y="272"/>
                  </a:cubicBezTo>
                  <a:cubicBezTo>
                    <a:pt x="4796" y="108"/>
                    <a:pt x="4719" y="42"/>
                    <a:pt x="4661" y="17"/>
                  </a:cubicBezTo>
                  <a:cubicBezTo>
                    <a:pt x="4633" y="5"/>
                    <a:pt x="4602" y="0"/>
                    <a:pt x="45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8" name="Google Shape;108;p15"/>
            <p:cNvSpPr/>
            <p:nvPr/>
          </p:nvSpPr>
          <p:spPr>
            <a:xfrm>
              <a:off x="6394949" y="1729700"/>
              <a:ext cx="215732" cy="181886"/>
            </a:xfrm>
            <a:custGeom>
              <a:avLst/>
              <a:gdLst/>
              <a:ahLst/>
              <a:cxnLst/>
              <a:rect l="l" t="t" r="r" b="b"/>
              <a:pathLst>
                <a:path w="6240" h="5261" extrusionOk="0">
                  <a:moveTo>
                    <a:pt x="2870" y="111"/>
                  </a:moveTo>
                  <a:cubicBezTo>
                    <a:pt x="2876" y="111"/>
                    <a:pt x="2882" y="112"/>
                    <a:pt x="2889" y="115"/>
                  </a:cubicBezTo>
                  <a:cubicBezTo>
                    <a:pt x="2913" y="119"/>
                    <a:pt x="2933" y="138"/>
                    <a:pt x="2957" y="153"/>
                  </a:cubicBezTo>
                  <a:lnTo>
                    <a:pt x="2975" y="166"/>
                  </a:lnTo>
                  <a:cubicBezTo>
                    <a:pt x="3091" y="259"/>
                    <a:pt x="3235" y="311"/>
                    <a:pt x="3365" y="354"/>
                  </a:cubicBezTo>
                  <a:lnTo>
                    <a:pt x="3534" y="408"/>
                  </a:lnTo>
                  <a:cubicBezTo>
                    <a:pt x="4134" y="614"/>
                    <a:pt x="4758" y="825"/>
                    <a:pt x="5186" y="1315"/>
                  </a:cubicBezTo>
                  <a:cubicBezTo>
                    <a:pt x="5595" y="1777"/>
                    <a:pt x="5734" y="2377"/>
                    <a:pt x="5825" y="2959"/>
                  </a:cubicBezTo>
                  <a:cubicBezTo>
                    <a:pt x="5845" y="3074"/>
                    <a:pt x="5874" y="3200"/>
                    <a:pt x="5903" y="3329"/>
                  </a:cubicBezTo>
                  <a:cubicBezTo>
                    <a:pt x="6003" y="3805"/>
                    <a:pt x="6124" y="4338"/>
                    <a:pt x="5898" y="4689"/>
                  </a:cubicBezTo>
                  <a:cubicBezTo>
                    <a:pt x="5734" y="4939"/>
                    <a:pt x="5461" y="5112"/>
                    <a:pt x="5167" y="5145"/>
                  </a:cubicBezTo>
                  <a:cubicBezTo>
                    <a:pt x="5133" y="5149"/>
                    <a:pt x="5101" y="5151"/>
                    <a:pt x="5071" y="5151"/>
                  </a:cubicBezTo>
                  <a:cubicBezTo>
                    <a:pt x="4976" y="5151"/>
                    <a:pt x="4898" y="5133"/>
                    <a:pt x="4836" y="5092"/>
                  </a:cubicBezTo>
                  <a:cubicBezTo>
                    <a:pt x="4725" y="5030"/>
                    <a:pt x="4663" y="4906"/>
                    <a:pt x="4625" y="4819"/>
                  </a:cubicBezTo>
                  <a:cubicBezTo>
                    <a:pt x="4547" y="4651"/>
                    <a:pt x="4509" y="4453"/>
                    <a:pt x="4470" y="4261"/>
                  </a:cubicBezTo>
                  <a:cubicBezTo>
                    <a:pt x="4417" y="4012"/>
                    <a:pt x="4365" y="3748"/>
                    <a:pt x="4230" y="3535"/>
                  </a:cubicBezTo>
                  <a:cubicBezTo>
                    <a:pt x="4028" y="3214"/>
                    <a:pt x="3529" y="3132"/>
                    <a:pt x="3192" y="3074"/>
                  </a:cubicBezTo>
                  <a:cubicBezTo>
                    <a:pt x="3004" y="3045"/>
                    <a:pt x="2813" y="3021"/>
                    <a:pt x="2620" y="2992"/>
                  </a:cubicBezTo>
                  <a:cubicBezTo>
                    <a:pt x="2048" y="2916"/>
                    <a:pt x="1453" y="2839"/>
                    <a:pt x="923" y="2599"/>
                  </a:cubicBezTo>
                  <a:cubicBezTo>
                    <a:pt x="602" y="2455"/>
                    <a:pt x="304" y="2147"/>
                    <a:pt x="189" y="1834"/>
                  </a:cubicBezTo>
                  <a:cubicBezTo>
                    <a:pt x="112" y="1623"/>
                    <a:pt x="112" y="1426"/>
                    <a:pt x="198" y="1239"/>
                  </a:cubicBezTo>
                  <a:cubicBezTo>
                    <a:pt x="357" y="893"/>
                    <a:pt x="664" y="816"/>
                    <a:pt x="905" y="816"/>
                  </a:cubicBezTo>
                  <a:cubicBezTo>
                    <a:pt x="967" y="816"/>
                    <a:pt x="1025" y="820"/>
                    <a:pt x="1072" y="830"/>
                  </a:cubicBezTo>
                  <a:cubicBezTo>
                    <a:pt x="1361" y="869"/>
                    <a:pt x="1644" y="960"/>
                    <a:pt x="1919" y="1051"/>
                  </a:cubicBezTo>
                  <a:cubicBezTo>
                    <a:pt x="2039" y="1089"/>
                    <a:pt x="2154" y="1128"/>
                    <a:pt x="2269" y="1162"/>
                  </a:cubicBezTo>
                  <a:cubicBezTo>
                    <a:pt x="2488" y="1229"/>
                    <a:pt x="2780" y="1301"/>
                    <a:pt x="3085" y="1301"/>
                  </a:cubicBezTo>
                  <a:cubicBezTo>
                    <a:pt x="3235" y="1301"/>
                    <a:pt x="3389" y="1283"/>
                    <a:pt x="3538" y="1239"/>
                  </a:cubicBezTo>
                  <a:cubicBezTo>
                    <a:pt x="3620" y="1215"/>
                    <a:pt x="3731" y="1171"/>
                    <a:pt x="3740" y="1075"/>
                  </a:cubicBezTo>
                  <a:cubicBezTo>
                    <a:pt x="3749" y="945"/>
                    <a:pt x="3552" y="845"/>
                    <a:pt x="3250" y="705"/>
                  </a:cubicBezTo>
                  <a:cubicBezTo>
                    <a:pt x="3148" y="657"/>
                    <a:pt x="3043" y="609"/>
                    <a:pt x="3015" y="581"/>
                  </a:cubicBezTo>
                  <a:cubicBezTo>
                    <a:pt x="2928" y="499"/>
                    <a:pt x="2788" y="364"/>
                    <a:pt x="2773" y="253"/>
                  </a:cubicBezTo>
                  <a:cubicBezTo>
                    <a:pt x="2769" y="210"/>
                    <a:pt x="2788" y="162"/>
                    <a:pt x="2822" y="133"/>
                  </a:cubicBezTo>
                  <a:cubicBezTo>
                    <a:pt x="2833" y="122"/>
                    <a:pt x="2850" y="111"/>
                    <a:pt x="2870" y="111"/>
                  </a:cubicBezTo>
                  <a:close/>
                  <a:moveTo>
                    <a:pt x="2871" y="1"/>
                  </a:moveTo>
                  <a:cubicBezTo>
                    <a:pt x="2829" y="1"/>
                    <a:pt x="2788" y="19"/>
                    <a:pt x="2750" y="47"/>
                  </a:cubicBezTo>
                  <a:cubicBezTo>
                    <a:pt x="2687" y="104"/>
                    <a:pt x="2654" y="186"/>
                    <a:pt x="2664" y="268"/>
                  </a:cubicBezTo>
                  <a:cubicBezTo>
                    <a:pt x="2682" y="417"/>
                    <a:pt x="2837" y="561"/>
                    <a:pt x="2937" y="662"/>
                  </a:cubicBezTo>
                  <a:cubicBezTo>
                    <a:pt x="2981" y="696"/>
                    <a:pt x="3068" y="739"/>
                    <a:pt x="3201" y="801"/>
                  </a:cubicBezTo>
                  <a:cubicBezTo>
                    <a:pt x="3332" y="864"/>
                    <a:pt x="3634" y="1003"/>
                    <a:pt x="3629" y="1071"/>
                  </a:cubicBezTo>
                  <a:cubicBezTo>
                    <a:pt x="3629" y="1075"/>
                    <a:pt x="3605" y="1104"/>
                    <a:pt x="3509" y="1133"/>
                  </a:cubicBezTo>
                  <a:cubicBezTo>
                    <a:pt x="3369" y="1175"/>
                    <a:pt x="3224" y="1192"/>
                    <a:pt x="3082" y="1192"/>
                  </a:cubicBezTo>
                  <a:cubicBezTo>
                    <a:pt x="2792" y="1192"/>
                    <a:pt x="2513" y="1122"/>
                    <a:pt x="2303" y="1060"/>
                  </a:cubicBezTo>
                  <a:cubicBezTo>
                    <a:pt x="2188" y="1027"/>
                    <a:pt x="2068" y="989"/>
                    <a:pt x="1952" y="951"/>
                  </a:cubicBezTo>
                  <a:cubicBezTo>
                    <a:pt x="1673" y="858"/>
                    <a:pt x="1385" y="763"/>
                    <a:pt x="1087" y="720"/>
                  </a:cubicBezTo>
                  <a:cubicBezTo>
                    <a:pt x="1025" y="711"/>
                    <a:pt x="964" y="707"/>
                    <a:pt x="905" y="707"/>
                  </a:cubicBezTo>
                  <a:cubicBezTo>
                    <a:pt x="532" y="707"/>
                    <a:pt x="243" y="879"/>
                    <a:pt x="102" y="1195"/>
                  </a:cubicBezTo>
                  <a:cubicBezTo>
                    <a:pt x="5" y="1402"/>
                    <a:pt x="1" y="1637"/>
                    <a:pt x="87" y="1873"/>
                  </a:cubicBezTo>
                  <a:cubicBezTo>
                    <a:pt x="213" y="2214"/>
                    <a:pt x="524" y="2537"/>
                    <a:pt x="881" y="2699"/>
                  </a:cubicBezTo>
                  <a:cubicBezTo>
                    <a:pt x="1418" y="2945"/>
                    <a:pt x="2024" y="3021"/>
                    <a:pt x="2611" y="3103"/>
                  </a:cubicBezTo>
                  <a:cubicBezTo>
                    <a:pt x="2798" y="3127"/>
                    <a:pt x="2990" y="3151"/>
                    <a:pt x="3183" y="3185"/>
                  </a:cubicBezTo>
                  <a:cubicBezTo>
                    <a:pt x="3494" y="3238"/>
                    <a:pt x="3961" y="3315"/>
                    <a:pt x="4139" y="3593"/>
                  </a:cubicBezTo>
                  <a:cubicBezTo>
                    <a:pt x="4259" y="3790"/>
                    <a:pt x="4312" y="4041"/>
                    <a:pt x="4365" y="4285"/>
                  </a:cubicBezTo>
                  <a:cubicBezTo>
                    <a:pt x="4403" y="4478"/>
                    <a:pt x="4446" y="4684"/>
                    <a:pt x="4523" y="4862"/>
                  </a:cubicBezTo>
                  <a:cubicBezTo>
                    <a:pt x="4572" y="4963"/>
                    <a:pt x="4643" y="5107"/>
                    <a:pt x="4778" y="5184"/>
                  </a:cubicBezTo>
                  <a:cubicBezTo>
                    <a:pt x="4860" y="5237"/>
                    <a:pt x="4956" y="5261"/>
                    <a:pt x="5071" y="5261"/>
                  </a:cubicBezTo>
                  <a:cubicBezTo>
                    <a:pt x="5104" y="5261"/>
                    <a:pt x="5144" y="5256"/>
                    <a:pt x="5177" y="5252"/>
                  </a:cubicBezTo>
                  <a:cubicBezTo>
                    <a:pt x="5508" y="5212"/>
                    <a:pt x="5811" y="5026"/>
                    <a:pt x="5989" y="4746"/>
                  </a:cubicBezTo>
                  <a:cubicBezTo>
                    <a:pt x="6239" y="4362"/>
                    <a:pt x="6114" y="3800"/>
                    <a:pt x="6009" y="3309"/>
                  </a:cubicBezTo>
                  <a:cubicBezTo>
                    <a:pt x="5980" y="3176"/>
                    <a:pt x="5951" y="3056"/>
                    <a:pt x="5936" y="2945"/>
                  </a:cubicBezTo>
                  <a:cubicBezTo>
                    <a:pt x="5845" y="2373"/>
                    <a:pt x="5696" y="1729"/>
                    <a:pt x="5268" y="1244"/>
                  </a:cubicBezTo>
                  <a:cubicBezTo>
                    <a:pt x="4821" y="729"/>
                    <a:pt x="4182" y="512"/>
                    <a:pt x="3567" y="306"/>
                  </a:cubicBezTo>
                  <a:lnTo>
                    <a:pt x="3399" y="248"/>
                  </a:lnTo>
                  <a:cubicBezTo>
                    <a:pt x="3274" y="206"/>
                    <a:pt x="3144" y="162"/>
                    <a:pt x="3039" y="80"/>
                  </a:cubicBezTo>
                  <a:lnTo>
                    <a:pt x="3028" y="71"/>
                  </a:lnTo>
                  <a:cubicBezTo>
                    <a:pt x="2995" y="47"/>
                    <a:pt x="2961" y="18"/>
                    <a:pt x="2918" y="8"/>
                  </a:cubicBezTo>
                  <a:cubicBezTo>
                    <a:pt x="2902" y="3"/>
                    <a:pt x="2887" y="1"/>
                    <a:pt x="28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9" name="Google Shape;109;p15"/>
            <p:cNvSpPr/>
            <p:nvPr/>
          </p:nvSpPr>
          <p:spPr>
            <a:xfrm>
              <a:off x="7049890" y="1619413"/>
              <a:ext cx="25791" cy="15212"/>
            </a:xfrm>
            <a:custGeom>
              <a:avLst/>
              <a:gdLst/>
              <a:ahLst/>
              <a:cxnLst/>
              <a:rect l="l" t="t" r="r" b="b"/>
              <a:pathLst>
                <a:path w="746" h="440" extrusionOk="0">
                  <a:moveTo>
                    <a:pt x="621" y="0"/>
                  </a:moveTo>
                  <a:cubicBezTo>
                    <a:pt x="507" y="0"/>
                    <a:pt x="392" y="29"/>
                    <a:pt x="294" y="89"/>
                  </a:cubicBezTo>
                  <a:cubicBezTo>
                    <a:pt x="160" y="166"/>
                    <a:pt x="54" y="291"/>
                    <a:pt x="1" y="440"/>
                  </a:cubicBezTo>
                  <a:lnTo>
                    <a:pt x="746" y="12"/>
                  </a:lnTo>
                  <a:cubicBezTo>
                    <a:pt x="705" y="4"/>
                    <a:pt x="663" y="0"/>
                    <a:pt x="6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0" name="Google Shape;110;p15"/>
            <p:cNvSpPr/>
            <p:nvPr/>
          </p:nvSpPr>
          <p:spPr>
            <a:xfrm>
              <a:off x="7048058" y="1617511"/>
              <a:ext cx="27969" cy="17805"/>
            </a:xfrm>
            <a:custGeom>
              <a:avLst/>
              <a:gdLst/>
              <a:ahLst/>
              <a:cxnLst/>
              <a:rect l="l" t="t" r="r" b="b"/>
              <a:pathLst>
                <a:path w="809" h="515" extrusionOk="0">
                  <a:moveTo>
                    <a:pt x="671" y="1"/>
                  </a:moveTo>
                  <a:cubicBezTo>
                    <a:pt x="550" y="1"/>
                    <a:pt x="428" y="33"/>
                    <a:pt x="324" y="96"/>
                  </a:cubicBezTo>
                  <a:cubicBezTo>
                    <a:pt x="174" y="177"/>
                    <a:pt x="58" y="317"/>
                    <a:pt x="1" y="476"/>
                  </a:cubicBezTo>
                  <a:lnTo>
                    <a:pt x="107" y="514"/>
                  </a:lnTo>
                  <a:cubicBezTo>
                    <a:pt x="155" y="379"/>
                    <a:pt x="251" y="259"/>
                    <a:pt x="376" y="188"/>
                  </a:cubicBezTo>
                  <a:cubicBezTo>
                    <a:pt x="468" y="138"/>
                    <a:pt x="574" y="109"/>
                    <a:pt x="679" y="109"/>
                  </a:cubicBezTo>
                  <a:cubicBezTo>
                    <a:pt x="716" y="109"/>
                    <a:pt x="753" y="112"/>
                    <a:pt x="790" y="120"/>
                  </a:cubicBezTo>
                  <a:lnTo>
                    <a:pt x="808" y="15"/>
                  </a:lnTo>
                  <a:cubicBezTo>
                    <a:pt x="763" y="5"/>
                    <a:pt x="717" y="1"/>
                    <a:pt x="6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1" name="Google Shape;111;p15"/>
            <p:cNvSpPr/>
            <p:nvPr/>
          </p:nvSpPr>
          <p:spPr>
            <a:xfrm>
              <a:off x="7664140" y="1986471"/>
              <a:ext cx="75161" cy="36785"/>
            </a:xfrm>
            <a:custGeom>
              <a:avLst/>
              <a:gdLst/>
              <a:ahLst/>
              <a:cxnLst/>
              <a:rect l="l" t="t" r="r" b="b"/>
              <a:pathLst>
                <a:path w="2174" h="1064" extrusionOk="0">
                  <a:moveTo>
                    <a:pt x="2173" y="1"/>
                  </a:moveTo>
                  <a:lnTo>
                    <a:pt x="0" y="1063"/>
                  </a:lnTo>
                  <a:cubicBezTo>
                    <a:pt x="803" y="919"/>
                    <a:pt x="1563" y="544"/>
                    <a:pt x="21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2" name="Google Shape;112;p15"/>
            <p:cNvSpPr/>
            <p:nvPr/>
          </p:nvSpPr>
          <p:spPr>
            <a:xfrm>
              <a:off x="7663795" y="1985157"/>
              <a:ext cx="76647" cy="39931"/>
            </a:xfrm>
            <a:custGeom>
              <a:avLst/>
              <a:gdLst/>
              <a:ahLst/>
              <a:cxnLst/>
              <a:rect l="l" t="t" r="r" b="b"/>
              <a:pathLst>
                <a:path w="2217" h="1155" extrusionOk="0">
                  <a:moveTo>
                    <a:pt x="2144" y="1"/>
                  </a:moveTo>
                  <a:cubicBezTo>
                    <a:pt x="1538" y="540"/>
                    <a:pt x="799" y="904"/>
                    <a:pt x="1" y="1048"/>
                  </a:cubicBezTo>
                  <a:lnTo>
                    <a:pt x="21" y="1154"/>
                  </a:lnTo>
                  <a:cubicBezTo>
                    <a:pt x="837" y="1005"/>
                    <a:pt x="1596" y="635"/>
                    <a:pt x="2217" y="83"/>
                  </a:cubicBezTo>
                  <a:lnTo>
                    <a:pt x="214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3" name="Google Shape;113;p15"/>
            <p:cNvSpPr/>
            <p:nvPr/>
          </p:nvSpPr>
          <p:spPr>
            <a:xfrm>
              <a:off x="7667943" y="2000611"/>
              <a:ext cx="82939" cy="40726"/>
            </a:xfrm>
            <a:custGeom>
              <a:avLst/>
              <a:gdLst/>
              <a:ahLst/>
              <a:cxnLst/>
              <a:rect l="l" t="t" r="r" b="b"/>
              <a:pathLst>
                <a:path w="2399" h="1178" extrusionOk="0">
                  <a:moveTo>
                    <a:pt x="2399" y="0"/>
                  </a:moveTo>
                  <a:lnTo>
                    <a:pt x="1" y="1178"/>
                  </a:lnTo>
                  <a:cubicBezTo>
                    <a:pt x="881" y="971"/>
                    <a:pt x="1755" y="630"/>
                    <a:pt x="23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4" name="Google Shape;114;p15"/>
            <p:cNvSpPr/>
            <p:nvPr/>
          </p:nvSpPr>
          <p:spPr>
            <a:xfrm>
              <a:off x="7667494" y="1999124"/>
              <a:ext cx="84737" cy="44045"/>
            </a:xfrm>
            <a:custGeom>
              <a:avLst/>
              <a:gdLst/>
              <a:ahLst/>
              <a:cxnLst/>
              <a:rect l="l" t="t" r="r" b="b"/>
              <a:pathLst>
                <a:path w="2451" h="1274" extrusionOk="0">
                  <a:moveTo>
                    <a:pt x="2374" y="1"/>
                  </a:moveTo>
                  <a:cubicBezTo>
                    <a:pt x="1826" y="539"/>
                    <a:pt x="1047" y="919"/>
                    <a:pt x="0" y="1168"/>
                  </a:cubicBezTo>
                  <a:lnTo>
                    <a:pt x="24" y="1274"/>
                  </a:lnTo>
                  <a:cubicBezTo>
                    <a:pt x="1096" y="1019"/>
                    <a:pt x="1888" y="630"/>
                    <a:pt x="2451" y="82"/>
                  </a:cubicBezTo>
                  <a:lnTo>
                    <a:pt x="23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5" name="Google Shape;115;p15"/>
            <p:cNvSpPr/>
            <p:nvPr/>
          </p:nvSpPr>
          <p:spPr>
            <a:xfrm>
              <a:off x="7669776" y="2017552"/>
              <a:ext cx="83631" cy="38583"/>
            </a:xfrm>
            <a:custGeom>
              <a:avLst/>
              <a:gdLst/>
              <a:ahLst/>
              <a:cxnLst/>
              <a:rect l="l" t="t" r="r" b="b"/>
              <a:pathLst>
                <a:path w="2419" h="1116" extrusionOk="0">
                  <a:moveTo>
                    <a:pt x="2418" y="0"/>
                  </a:moveTo>
                  <a:lnTo>
                    <a:pt x="1" y="1116"/>
                  </a:lnTo>
                  <a:cubicBezTo>
                    <a:pt x="857" y="967"/>
                    <a:pt x="1707" y="496"/>
                    <a:pt x="24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6" name="Google Shape;116;p15"/>
            <p:cNvSpPr/>
            <p:nvPr/>
          </p:nvSpPr>
          <p:spPr>
            <a:xfrm>
              <a:off x="7669464" y="2016065"/>
              <a:ext cx="85083" cy="42075"/>
            </a:xfrm>
            <a:custGeom>
              <a:avLst/>
              <a:gdLst/>
              <a:ahLst/>
              <a:cxnLst/>
              <a:rect l="l" t="t" r="r" b="b"/>
              <a:pathLst>
                <a:path w="2461" h="1217" extrusionOk="0">
                  <a:moveTo>
                    <a:pt x="2399" y="1"/>
                  </a:moveTo>
                  <a:cubicBezTo>
                    <a:pt x="1514" y="611"/>
                    <a:pt x="707" y="981"/>
                    <a:pt x="1" y="1106"/>
                  </a:cubicBezTo>
                  <a:lnTo>
                    <a:pt x="19" y="1216"/>
                  </a:lnTo>
                  <a:cubicBezTo>
                    <a:pt x="740" y="1087"/>
                    <a:pt x="1562" y="707"/>
                    <a:pt x="2461" y="87"/>
                  </a:cubicBezTo>
                  <a:lnTo>
                    <a:pt x="239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7" name="Google Shape;117;p15"/>
            <p:cNvSpPr/>
            <p:nvPr/>
          </p:nvSpPr>
          <p:spPr>
            <a:xfrm>
              <a:off x="6406530" y="1762855"/>
              <a:ext cx="73709" cy="21470"/>
            </a:xfrm>
            <a:custGeom>
              <a:avLst/>
              <a:gdLst/>
              <a:ahLst/>
              <a:cxnLst/>
              <a:rect l="l" t="t" r="r" b="b"/>
              <a:pathLst>
                <a:path w="2132" h="621" extrusionOk="0">
                  <a:moveTo>
                    <a:pt x="55" y="0"/>
                  </a:moveTo>
                  <a:cubicBezTo>
                    <a:pt x="31" y="0"/>
                    <a:pt x="0" y="13"/>
                    <a:pt x="16" y="30"/>
                  </a:cubicBezTo>
                  <a:lnTo>
                    <a:pt x="692" y="218"/>
                  </a:lnTo>
                  <a:lnTo>
                    <a:pt x="692" y="218"/>
                  </a:lnTo>
                  <a:cubicBezTo>
                    <a:pt x="484" y="140"/>
                    <a:pt x="276" y="63"/>
                    <a:pt x="65" y="1"/>
                  </a:cubicBezTo>
                  <a:cubicBezTo>
                    <a:pt x="62" y="0"/>
                    <a:pt x="58" y="0"/>
                    <a:pt x="55" y="0"/>
                  </a:cubicBezTo>
                  <a:close/>
                  <a:moveTo>
                    <a:pt x="692" y="218"/>
                  </a:moveTo>
                  <a:cubicBezTo>
                    <a:pt x="1163" y="397"/>
                    <a:pt x="1631" y="584"/>
                    <a:pt x="2132" y="620"/>
                  </a:cubicBezTo>
                  <a:lnTo>
                    <a:pt x="692" y="21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8" name="Google Shape;118;p15"/>
            <p:cNvSpPr/>
            <p:nvPr/>
          </p:nvSpPr>
          <p:spPr>
            <a:xfrm>
              <a:off x="6405459" y="1761023"/>
              <a:ext cx="74953" cy="25134"/>
            </a:xfrm>
            <a:custGeom>
              <a:avLst/>
              <a:gdLst/>
              <a:ahLst/>
              <a:cxnLst/>
              <a:rect l="l" t="t" r="r" b="b"/>
              <a:pathLst>
                <a:path w="2168" h="727" extrusionOk="0">
                  <a:moveTo>
                    <a:pt x="78" y="0"/>
                  </a:moveTo>
                  <a:cubicBezTo>
                    <a:pt x="46" y="0"/>
                    <a:pt x="14" y="14"/>
                    <a:pt x="0" y="39"/>
                  </a:cubicBezTo>
                  <a:lnTo>
                    <a:pt x="5" y="121"/>
                  </a:lnTo>
                  <a:lnTo>
                    <a:pt x="58" y="74"/>
                  </a:lnTo>
                  <a:lnTo>
                    <a:pt x="96" y="83"/>
                  </a:lnTo>
                  <a:cubicBezTo>
                    <a:pt x="91" y="97"/>
                    <a:pt x="82" y="107"/>
                    <a:pt x="76" y="107"/>
                  </a:cubicBezTo>
                  <a:cubicBezTo>
                    <a:pt x="317" y="179"/>
                    <a:pt x="557" y="265"/>
                    <a:pt x="793" y="356"/>
                  </a:cubicBezTo>
                  <a:cubicBezTo>
                    <a:pt x="1230" y="520"/>
                    <a:pt x="1682" y="693"/>
                    <a:pt x="2158" y="726"/>
                  </a:cubicBezTo>
                  <a:lnTo>
                    <a:pt x="2167" y="616"/>
                  </a:lnTo>
                  <a:cubicBezTo>
                    <a:pt x="1706" y="582"/>
                    <a:pt x="1258" y="414"/>
                    <a:pt x="832" y="251"/>
                  </a:cubicBezTo>
                  <a:cubicBezTo>
                    <a:pt x="595" y="165"/>
                    <a:pt x="351" y="74"/>
                    <a:pt x="111" y="6"/>
                  </a:cubicBezTo>
                  <a:cubicBezTo>
                    <a:pt x="101" y="2"/>
                    <a:pt x="90" y="0"/>
                    <a:pt x="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9" name="Google Shape;119;p15"/>
            <p:cNvSpPr/>
            <p:nvPr/>
          </p:nvSpPr>
          <p:spPr>
            <a:xfrm>
              <a:off x="6400930" y="1796598"/>
              <a:ext cx="76163" cy="18185"/>
            </a:xfrm>
            <a:custGeom>
              <a:avLst/>
              <a:gdLst/>
              <a:ahLst/>
              <a:cxnLst/>
              <a:rect l="l" t="t" r="r" b="b"/>
              <a:pathLst>
                <a:path w="2203" h="526" extrusionOk="0">
                  <a:moveTo>
                    <a:pt x="1" y="1"/>
                  </a:moveTo>
                  <a:cubicBezTo>
                    <a:pt x="651" y="343"/>
                    <a:pt x="1384" y="525"/>
                    <a:pt x="2121" y="525"/>
                  </a:cubicBezTo>
                  <a:cubicBezTo>
                    <a:pt x="2148" y="525"/>
                    <a:pt x="2176" y="525"/>
                    <a:pt x="2203" y="524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0" name="Google Shape;120;p15"/>
            <p:cNvSpPr/>
            <p:nvPr/>
          </p:nvSpPr>
          <p:spPr>
            <a:xfrm>
              <a:off x="6400100" y="1794938"/>
              <a:ext cx="76993" cy="21642"/>
            </a:xfrm>
            <a:custGeom>
              <a:avLst/>
              <a:gdLst/>
              <a:ahLst/>
              <a:cxnLst/>
              <a:rect l="l" t="t" r="r" b="b"/>
              <a:pathLst>
                <a:path w="2227" h="626" extrusionOk="0">
                  <a:moveTo>
                    <a:pt x="49" y="0"/>
                  </a:moveTo>
                  <a:lnTo>
                    <a:pt x="1" y="96"/>
                  </a:lnTo>
                  <a:cubicBezTo>
                    <a:pt x="655" y="442"/>
                    <a:pt x="1390" y="625"/>
                    <a:pt x="2134" y="625"/>
                  </a:cubicBezTo>
                  <a:lnTo>
                    <a:pt x="2227" y="625"/>
                  </a:lnTo>
                  <a:lnTo>
                    <a:pt x="2227" y="519"/>
                  </a:lnTo>
                  <a:cubicBezTo>
                    <a:pt x="2197" y="520"/>
                    <a:pt x="2168" y="520"/>
                    <a:pt x="2139" y="520"/>
                  </a:cubicBezTo>
                  <a:cubicBezTo>
                    <a:pt x="1413" y="520"/>
                    <a:pt x="691" y="342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1" name="Google Shape;121;p15"/>
            <p:cNvSpPr/>
            <p:nvPr/>
          </p:nvSpPr>
          <p:spPr>
            <a:xfrm>
              <a:off x="6398613" y="1777998"/>
              <a:ext cx="75817" cy="21262"/>
            </a:xfrm>
            <a:custGeom>
              <a:avLst/>
              <a:gdLst/>
              <a:ahLst/>
              <a:cxnLst/>
              <a:rect l="l" t="t" r="r" b="b"/>
              <a:pathLst>
                <a:path w="2193" h="615" extrusionOk="0">
                  <a:moveTo>
                    <a:pt x="1" y="0"/>
                  </a:moveTo>
                  <a:lnTo>
                    <a:pt x="1" y="0"/>
                  </a:lnTo>
                  <a:cubicBezTo>
                    <a:pt x="702" y="298"/>
                    <a:pt x="1438" y="510"/>
                    <a:pt x="2192" y="615"/>
                  </a:cubicBezTo>
                  <a:lnTo>
                    <a:pt x="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2" name="Google Shape;122;p15"/>
            <p:cNvSpPr/>
            <p:nvPr/>
          </p:nvSpPr>
          <p:spPr>
            <a:xfrm>
              <a:off x="6397956" y="1776304"/>
              <a:ext cx="76613" cy="24961"/>
            </a:xfrm>
            <a:custGeom>
              <a:avLst/>
              <a:gdLst/>
              <a:ahLst/>
              <a:cxnLst/>
              <a:rect l="l" t="t" r="r" b="b"/>
              <a:pathLst>
                <a:path w="2216" h="722" extrusionOk="0">
                  <a:moveTo>
                    <a:pt x="44" y="1"/>
                  </a:moveTo>
                  <a:lnTo>
                    <a:pt x="0" y="98"/>
                  </a:lnTo>
                  <a:cubicBezTo>
                    <a:pt x="703" y="400"/>
                    <a:pt x="1442" y="612"/>
                    <a:pt x="2202" y="722"/>
                  </a:cubicBezTo>
                  <a:lnTo>
                    <a:pt x="2216" y="612"/>
                  </a:lnTo>
                  <a:cubicBezTo>
                    <a:pt x="1471" y="506"/>
                    <a:pt x="736" y="299"/>
                    <a:pt x="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3" name="Google Shape;123;p15"/>
            <p:cNvSpPr/>
            <p:nvPr/>
          </p:nvSpPr>
          <p:spPr>
            <a:xfrm>
              <a:off x="7012172" y="2473461"/>
              <a:ext cx="53553" cy="321524"/>
            </a:xfrm>
            <a:custGeom>
              <a:avLst/>
              <a:gdLst/>
              <a:ahLst/>
              <a:cxnLst/>
              <a:rect l="l" t="t" r="r" b="b"/>
              <a:pathLst>
                <a:path w="1549" h="9300" extrusionOk="0">
                  <a:moveTo>
                    <a:pt x="83" y="1"/>
                  </a:moveTo>
                  <a:lnTo>
                    <a:pt x="1" y="72"/>
                  </a:lnTo>
                  <a:cubicBezTo>
                    <a:pt x="295" y="418"/>
                    <a:pt x="376" y="919"/>
                    <a:pt x="439" y="1317"/>
                  </a:cubicBezTo>
                  <a:cubicBezTo>
                    <a:pt x="539" y="1937"/>
                    <a:pt x="741" y="3648"/>
                    <a:pt x="938" y="5306"/>
                  </a:cubicBezTo>
                  <a:cubicBezTo>
                    <a:pt x="1136" y="6964"/>
                    <a:pt x="1342" y="8680"/>
                    <a:pt x="1442" y="9299"/>
                  </a:cubicBezTo>
                  <a:lnTo>
                    <a:pt x="1549" y="9281"/>
                  </a:lnTo>
                  <a:cubicBezTo>
                    <a:pt x="1448" y="8665"/>
                    <a:pt x="1246" y="6954"/>
                    <a:pt x="1049" y="5296"/>
                  </a:cubicBezTo>
                  <a:cubicBezTo>
                    <a:pt x="852" y="3634"/>
                    <a:pt x="645" y="1918"/>
                    <a:pt x="549" y="1303"/>
                  </a:cubicBezTo>
                  <a:cubicBezTo>
                    <a:pt x="482" y="884"/>
                    <a:pt x="395" y="371"/>
                    <a:pt x="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4" name="Google Shape;124;p15"/>
            <p:cNvSpPr/>
            <p:nvPr/>
          </p:nvSpPr>
          <p:spPr>
            <a:xfrm>
              <a:off x="7186313" y="2404835"/>
              <a:ext cx="55178" cy="54210"/>
            </a:xfrm>
            <a:custGeom>
              <a:avLst/>
              <a:gdLst/>
              <a:ahLst/>
              <a:cxnLst/>
              <a:rect l="l" t="t" r="r" b="b"/>
              <a:pathLst>
                <a:path w="1596" h="1568" extrusionOk="0">
                  <a:moveTo>
                    <a:pt x="102" y="1"/>
                  </a:moveTo>
                  <a:lnTo>
                    <a:pt x="0" y="34"/>
                  </a:lnTo>
                  <a:cubicBezTo>
                    <a:pt x="164" y="487"/>
                    <a:pt x="337" y="799"/>
                    <a:pt x="563" y="1048"/>
                  </a:cubicBezTo>
                  <a:cubicBezTo>
                    <a:pt x="852" y="1370"/>
                    <a:pt x="1226" y="1558"/>
                    <a:pt x="1596" y="1567"/>
                  </a:cubicBezTo>
                  <a:lnTo>
                    <a:pt x="1596" y="1462"/>
                  </a:lnTo>
                  <a:cubicBezTo>
                    <a:pt x="1260" y="1452"/>
                    <a:pt x="914" y="1274"/>
                    <a:pt x="644" y="977"/>
                  </a:cubicBezTo>
                  <a:cubicBezTo>
                    <a:pt x="428" y="736"/>
                    <a:pt x="265" y="438"/>
                    <a:pt x="1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5" name="Google Shape;125;p15"/>
            <p:cNvSpPr/>
            <p:nvPr/>
          </p:nvSpPr>
          <p:spPr>
            <a:xfrm>
              <a:off x="7282321" y="2114908"/>
              <a:ext cx="32636" cy="41902"/>
            </a:xfrm>
            <a:custGeom>
              <a:avLst/>
              <a:gdLst/>
              <a:ahLst/>
              <a:cxnLst/>
              <a:rect l="l" t="t" r="r" b="b"/>
              <a:pathLst>
                <a:path w="944" h="1212" extrusionOk="0">
                  <a:moveTo>
                    <a:pt x="794" y="1"/>
                  </a:moveTo>
                  <a:cubicBezTo>
                    <a:pt x="727" y="145"/>
                    <a:pt x="606" y="260"/>
                    <a:pt x="482" y="376"/>
                  </a:cubicBezTo>
                  <a:cubicBezTo>
                    <a:pt x="433" y="420"/>
                    <a:pt x="391" y="462"/>
                    <a:pt x="347" y="506"/>
                  </a:cubicBezTo>
                  <a:cubicBezTo>
                    <a:pt x="213" y="640"/>
                    <a:pt x="1" y="914"/>
                    <a:pt x="87" y="1212"/>
                  </a:cubicBezTo>
                  <a:lnTo>
                    <a:pt x="242" y="1164"/>
                  </a:lnTo>
                  <a:cubicBezTo>
                    <a:pt x="179" y="939"/>
                    <a:pt x="376" y="708"/>
                    <a:pt x="462" y="616"/>
                  </a:cubicBezTo>
                  <a:cubicBezTo>
                    <a:pt x="506" y="578"/>
                    <a:pt x="549" y="535"/>
                    <a:pt x="592" y="496"/>
                  </a:cubicBezTo>
                  <a:cubicBezTo>
                    <a:pt x="727" y="371"/>
                    <a:pt x="861" y="241"/>
                    <a:pt x="943" y="68"/>
                  </a:cubicBezTo>
                  <a:lnTo>
                    <a:pt x="79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6" name="Google Shape;126;p15"/>
            <p:cNvSpPr/>
            <p:nvPr/>
          </p:nvSpPr>
          <p:spPr>
            <a:xfrm>
              <a:off x="6987107" y="1743425"/>
              <a:ext cx="35" cy="35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chemeClr val="dk1"/>
            </a:solidFill>
            <a:ln w="375" cap="flat" cmpd="sng">
              <a:solidFill>
                <a:srgbClr val="222540"/>
              </a:solidFill>
              <a:prstDash val="solid"/>
              <a:miter lim="1153"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7" name="Google Shape;127;p15"/>
            <p:cNvSpPr/>
            <p:nvPr/>
          </p:nvSpPr>
          <p:spPr>
            <a:xfrm>
              <a:off x="7185034" y="3610384"/>
              <a:ext cx="282596" cy="210063"/>
            </a:xfrm>
            <a:custGeom>
              <a:avLst/>
              <a:gdLst/>
              <a:ahLst/>
              <a:cxnLst/>
              <a:rect l="l" t="t" r="r" b="b"/>
              <a:pathLst>
                <a:path w="8174" h="6076" extrusionOk="0">
                  <a:moveTo>
                    <a:pt x="6953" y="0"/>
                  </a:moveTo>
                  <a:cubicBezTo>
                    <a:pt x="6323" y="582"/>
                    <a:pt x="5473" y="904"/>
                    <a:pt x="4613" y="1111"/>
                  </a:cubicBezTo>
                  <a:cubicBezTo>
                    <a:pt x="4602" y="1140"/>
                    <a:pt x="4593" y="1173"/>
                    <a:pt x="4584" y="1211"/>
                  </a:cubicBezTo>
                  <a:cubicBezTo>
                    <a:pt x="4358" y="2005"/>
                    <a:pt x="3690" y="2509"/>
                    <a:pt x="3094" y="3038"/>
                  </a:cubicBezTo>
                  <a:cubicBezTo>
                    <a:pt x="2273" y="3768"/>
                    <a:pt x="1408" y="4451"/>
                    <a:pt x="571" y="5166"/>
                  </a:cubicBezTo>
                  <a:cubicBezTo>
                    <a:pt x="446" y="5277"/>
                    <a:pt x="317" y="5388"/>
                    <a:pt x="235" y="5532"/>
                  </a:cubicBezTo>
                  <a:cubicBezTo>
                    <a:pt x="0" y="5960"/>
                    <a:pt x="337" y="6076"/>
                    <a:pt x="738" y="6076"/>
                  </a:cubicBezTo>
                  <a:cubicBezTo>
                    <a:pt x="1054" y="6076"/>
                    <a:pt x="1411" y="6004"/>
                    <a:pt x="1561" y="5955"/>
                  </a:cubicBezTo>
                  <a:cubicBezTo>
                    <a:pt x="2244" y="5743"/>
                    <a:pt x="2930" y="5363"/>
                    <a:pt x="3608" y="5104"/>
                  </a:cubicBezTo>
                  <a:cubicBezTo>
                    <a:pt x="4353" y="4815"/>
                    <a:pt x="5108" y="4566"/>
                    <a:pt x="5857" y="4296"/>
                  </a:cubicBezTo>
                  <a:cubicBezTo>
                    <a:pt x="6583" y="4032"/>
                    <a:pt x="7284" y="3715"/>
                    <a:pt x="8011" y="3456"/>
                  </a:cubicBezTo>
                  <a:cubicBezTo>
                    <a:pt x="8029" y="3451"/>
                    <a:pt x="8044" y="3446"/>
                    <a:pt x="8058" y="3436"/>
                  </a:cubicBezTo>
                  <a:cubicBezTo>
                    <a:pt x="8091" y="3427"/>
                    <a:pt x="8131" y="3413"/>
                    <a:pt x="8149" y="3384"/>
                  </a:cubicBezTo>
                  <a:cubicBezTo>
                    <a:pt x="8173" y="3350"/>
                    <a:pt x="8164" y="3302"/>
                    <a:pt x="8155" y="3258"/>
                  </a:cubicBezTo>
                  <a:cubicBezTo>
                    <a:pt x="7885" y="2129"/>
                    <a:pt x="7424" y="1058"/>
                    <a:pt x="69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8" name="Google Shape;128;p15"/>
            <p:cNvSpPr/>
            <p:nvPr/>
          </p:nvSpPr>
          <p:spPr>
            <a:xfrm>
              <a:off x="7152744" y="2002132"/>
              <a:ext cx="21815" cy="282146"/>
            </a:xfrm>
            <a:custGeom>
              <a:avLst/>
              <a:gdLst/>
              <a:ahLst/>
              <a:cxnLst/>
              <a:rect l="l" t="t" r="r" b="b"/>
              <a:pathLst>
                <a:path w="631" h="8161" extrusionOk="0">
                  <a:moveTo>
                    <a:pt x="279" y="0"/>
                  </a:moveTo>
                  <a:cubicBezTo>
                    <a:pt x="126" y="1744"/>
                    <a:pt x="68" y="4090"/>
                    <a:pt x="25" y="5969"/>
                  </a:cubicBezTo>
                  <a:lnTo>
                    <a:pt x="15" y="6406"/>
                  </a:lnTo>
                  <a:cubicBezTo>
                    <a:pt x="0" y="7064"/>
                    <a:pt x="53" y="7781"/>
                    <a:pt x="568" y="8160"/>
                  </a:cubicBezTo>
                  <a:lnTo>
                    <a:pt x="630" y="8074"/>
                  </a:lnTo>
                  <a:cubicBezTo>
                    <a:pt x="155" y="7723"/>
                    <a:pt x="106" y="7036"/>
                    <a:pt x="121" y="6410"/>
                  </a:cubicBezTo>
                  <a:lnTo>
                    <a:pt x="135" y="5973"/>
                  </a:lnTo>
                  <a:cubicBezTo>
                    <a:pt x="179" y="4090"/>
                    <a:pt x="237" y="1754"/>
                    <a:pt x="390" y="9"/>
                  </a:cubicBezTo>
                  <a:lnTo>
                    <a:pt x="27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29" name="Google Shape;129;p15"/>
            <p:cNvSpPr/>
            <p:nvPr/>
          </p:nvSpPr>
          <p:spPr>
            <a:xfrm>
              <a:off x="6859015" y="1960576"/>
              <a:ext cx="12826" cy="188282"/>
            </a:xfrm>
            <a:custGeom>
              <a:avLst/>
              <a:gdLst/>
              <a:ahLst/>
              <a:cxnLst/>
              <a:rect l="l" t="t" r="r" b="b"/>
              <a:pathLst>
                <a:path w="371" h="5446" extrusionOk="0">
                  <a:moveTo>
                    <a:pt x="260" y="0"/>
                  </a:moveTo>
                  <a:lnTo>
                    <a:pt x="1" y="5441"/>
                  </a:lnTo>
                  <a:lnTo>
                    <a:pt x="111" y="5445"/>
                  </a:lnTo>
                  <a:lnTo>
                    <a:pt x="371" y="5"/>
                  </a:lnTo>
                  <a:lnTo>
                    <a:pt x="26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0" name="Google Shape;130;p15"/>
            <p:cNvSpPr/>
            <p:nvPr/>
          </p:nvSpPr>
          <p:spPr>
            <a:xfrm>
              <a:off x="6776767" y="3013625"/>
              <a:ext cx="27762" cy="34711"/>
            </a:xfrm>
            <a:custGeom>
              <a:avLst/>
              <a:gdLst/>
              <a:ahLst/>
              <a:cxnLst/>
              <a:rect l="l" t="t" r="r" b="b"/>
              <a:pathLst>
                <a:path w="803" h="1004" extrusionOk="0">
                  <a:moveTo>
                    <a:pt x="44" y="0"/>
                  </a:moveTo>
                  <a:lnTo>
                    <a:pt x="44" y="0"/>
                  </a:lnTo>
                  <a:cubicBezTo>
                    <a:pt x="0" y="456"/>
                    <a:pt x="332" y="903"/>
                    <a:pt x="779" y="1004"/>
                  </a:cubicBezTo>
                  <a:lnTo>
                    <a:pt x="803" y="899"/>
                  </a:lnTo>
                  <a:cubicBezTo>
                    <a:pt x="414" y="812"/>
                    <a:pt x="116" y="408"/>
                    <a:pt x="149" y="9"/>
                  </a:cubicBezTo>
                  <a:lnTo>
                    <a:pt x="44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1" name="Google Shape;131;p15"/>
            <p:cNvSpPr/>
            <p:nvPr/>
          </p:nvSpPr>
          <p:spPr>
            <a:xfrm>
              <a:off x="7140781" y="3028353"/>
              <a:ext cx="45394" cy="8367"/>
            </a:xfrm>
            <a:custGeom>
              <a:avLst/>
              <a:gdLst/>
              <a:ahLst/>
              <a:cxnLst/>
              <a:rect l="l" t="t" r="r" b="b"/>
              <a:pathLst>
                <a:path w="1313" h="242" extrusionOk="0">
                  <a:moveTo>
                    <a:pt x="1284" y="1"/>
                  </a:moveTo>
                  <a:cubicBezTo>
                    <a:pt x="996" y="86"/>
                    <a:pt x="691" y="130"/>
                    <a:pt x="388" y="130"/>
                  </a:cubicBezTo>
                  <a:cubicBezTo>
                    <a:pt x="262" y="130"/>
                    <a:pt x="135" y="123"/>
                    <a:pt x="11" y="107"/>
                  </a:cubicBezTo>
                  <a:lnTo>
                    <a:pt x="0" y="218"/>
                  </a:lnTo>
                  <a:cubicBezTo>
                    <a:pt x="126" y="232"/>
                    <a:pt x="251" y="242"/>
                    <a:pt x="381" y="242"/>
                  </a:cubicBezTo>
                  <a:cubicBezTo>
                    <a:pt x="698" y="242"/>
                    <a:pt x="1015" y="194"/>
                    <a:pt x="1313" y="107"/>
                  </a:cubicBezTo>
                  <a:lnTo>
                    <a:pt x="128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2" name="Google Shape;132;p15"/>
            <p:cNvSpPr/>
            <p:nvPr/>
          </p:nvSpPr>
          <p:spPr>
            <a:xfrm>
              <a:off x="6696697" y="3513511"/>
              <a:ext cx="355751" cy="23820"/>
            </a:xfrm>
            <a:custGeom>
              <a:avLst/>
              <a:gdLst/>
              <a:ahLst/>
              <a:cxnLst/>
              <a:rect l="l" t="t" r="r" b="b"/>
              <a:pathLst>
                <a:path w="10290" h="689" extrusionOk="0">
                  <a:moveTo>
                    <a:pt x="10250" y="1"/>
                  </a:moveTo>
                  <a:cubicBezTo>
                    <a:pt x="8382" y="171"/>
                    <a:pt x="6498" y="256"/>
                    <a:pt x="4615" y="256"/>
                  </a:cubicBezTo>
                  <a:cubicBezTo>
                    <a:pt x="3085" y="256"/>
                    <a:pt x="1555" y="199"/>
                    <a:pt x="34" y="87"/>
                  </a:cubicBezTo>
                  <a:lnTo>
                    <a:pt x="0" y="520"/>
                  </a:lnTo>
                  <a:cubicBezTo>
                    <a:pt x="1533" y="635"/>
                    <a:pt x="3071" y="688"/>
                    <a:pt x="4614" y="688"/>
                  </a:cubicBezTo>
                  <a:cubicBezTo>
                    <a:pt x="6508" y="688"/>
                    <a:pt x="8405" y="606"/>
                    <a:pt x="10289" y="433"/>
                  </a:cubicBezTo>
                  <a:lnTo>
                    <a:pt x="10250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3" name="Google Shape;133;p15"/>
            <p:cNvSpPr/>
            <p:nvPr/>
          </p:nvSpPr>
          <p:spPr>
            <a:xfrm>
              <a:off x="6669454" y="3460857"/>
              <a:ext cx="404083" cy="31599"/>
            </a:xfrm>
            <a:custGeom>
              <a:avLst/>
              <a:gdLst/>
              <a:ahLst/>
              <a:cxnLst/>
              <a:rect l="l" t="t" r="r" b="b"/>
              <a:pathLst>
                <a:path w="11688" h="914" extrusionOk="0">
                  <a:moveTo>
                    <a:pt x="11621" y="0"/>
                  </a:moveTo>
                  <a:cubicBezTo>
                    <a:pt x="9535" y="320"/>
                    <a:pt x="7431" y="479"/>
                    <a:pt x="5327" y="479"/>
                  </a:cubicBezTo>
                  <a:cubicBezTo>
                    <a:pt x="3566" y="479"/>
                    <a:pt x="1804" y="368"/>
                    <a:pt x="52" y="144"/>
                  </a:cubicBezTo>
                  <a:lnTo>
                    <a:pt x="1" y="572"/>
                  </a:lnTo>
                  <a:cubicBezTo>
                    <a:pt x="1769" y="798"/>
                    <a:pt x="3547" y="914"/>
                    <a:pt x="5324" y="914"/>
                  </a:cubicBezTo>
                  <a:cubicBezTo>
                    <a:pt x="7449" y="914"/>
                    <a:pt x="9578" y="750"/>
                    <a:pt x="11688" y="428"/>
                  </a:cubicBezTo>
                  <a:lnTo>
                    <a:pt x="11621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4" name="Google Shape;134;p15"/>
            <p:cNvSpPr/>
            <p:nvPr/>
          </p:nvSpPr>
          <p:spPr>
            <a:xfrm>
              <a:off x="7108387" y="3429638"/>
              <a:ext cx="408612" cy="117961"/>
            </a:xfrm>
            <a:custGeom>
              <a:avLst/>
              <a:gdLst/>
              <a:ahLst/>
              <a:cxnLst/>
              <a:rect l="l" t="t" r="r" b="b"/>
              <a:pathLst>
                <a:path w="11819" h="3412" extrusionOk="0">
                  <a:moveTo>
                    <a:pt x="11592" y="0"/>
                  </a:moveTo>
                  <a:cubicBezTo>
                    <a:pt x="8548" y="1874"/>
                    <a:pt x="4405" y="2979"/>
                    <a:pt x="429" y="2979"/>
                  </a:cubicBezTo>
                  <a:cubicBezTo>
                    <a:pt x="288" y="2979"/>
                    <a:pt x="146" y="2977"/>
                    <a:pt x="5" y="2975"/>
                  </a:cubicBezTo>
                  <a:lnTo>
                    <a:pt x="1" y="3412"/>
                  </a:lnTo>
                  <a:lnTo>
                    <a:pt x="395" y="3412"/>
                  </a:lnTo>
                  <a:cubicBezTo>
                    <a:pt x="4461" y="3412"/>
                    <a:pt x="8704" y="2287"/>
                    <a:pt x="11818" y="370"/>
                  </a:cubicBezTo>
                  <a:lnTo>
                    <a:pt x="11592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5" name="Google Shape;135;p15"/>
            <p:cNvSpPr/>
            <p:nvPr/>
          </p:nvSpPr>
          <p:spPr>
            <a:xfrm>
              <a:off x="7120522" y="3414149"/>
              <a:ext cx="359070" cy="83458"/>
            </a:xfrm>
            <a:custGeom>
              <a:avLst/>
              <a:gdLst/>
              <a:ahLst/>
              <a:cxnLst/>
              <a:rect l="l" t="t" r="r" b="b"/>
              <a:pathLst>
                <a:path w="10386" h="2414" extrusionOk="0">
                  <a:moveTo>
                    <a:pt x="10203" y="1"/>
                  </a:moveTo>
                  <a:cubicBezTo>
                    <a:pt x="7526" y="1231"/>
                    <a:pt x="2935" y="1977"/>
                    <a:pt x="137" y="1977"/>
                  </a:cubicBezTo>
                  <a:cubicBezTo>
                    <a:pt x="93" y="1977"/>
                    <a:pt x="49" y="1977"/>
                    <a:pt x="5" y="1976"/>
                  </a:cubicBezTo>
                  <a:lnTo>
                    <a:pt x="0" y="2409"/>
                  </a:lnTo>
                  <a:cubicBezTo>
                    <a:pt x="44" y="2413"/>
                    <a:pt x="87" y="2413"/>
                    <a:pt x="131" y="2413"/>
                  </a:cubicBezTo>
                  <a:cubicBezTo>
                    <a:pt x="2975" y="2413"/>
                    <a:pt x="7646" y="1650"/>
                    <a:pt x="10385" y="395"/>
                  </a:cubicBezTo>
                  <a:lnTo>
                    <a:pt x="10203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36" name="Google Shape;136;p15"/>
            <p:cNvSpPr/>
            <p:nvPr/>
          </p:nvSpPr>
          <p:spPr>
            <a:xfrm>
              <a:off x="6741884" y="2146646"/>
              <a:ext cx="21470" cy="8332"/>
            </a:xfrm>
            <a:custGeom>
              <a:avLst/>
              <a:gdLst/>
              <a:ahLst/>
              <a:cxnLst/>
              <a:rect l="l" t="t" r="r" b="b"/>
              <a:pathLst>
                <a:path w="621" h="241" extrusionOk="0">
                  <a:moveTo>
                    <a:pt x="82" y="1"/>
                  </a:moveTo>
                  <a:lnTo>
                    <a:pt x="0" y="73"/>
                  </a:lnTo>
                  <a:cubicBezTo>
                    <a:pt x="91" y="183"/>
                    <a:pt x="231" y="241"/>
                    <a:pt x="370" y="241"/>
                  </a:cubicBezTo>
                  <a:cubicBezTo>
                    <a:pt x="457" y="241"/>
                    <a:pt x="543" y="217"/>
                    <a:pt x="621" y="174"/>
                  </a:cubicBezTo>
                  <a:lnTo>
                    <a:pt x="563" y="78"/>
                  </a:lnTo>
                  <a:cubicBezTo>
                    <a:pt x="506" y="115"/>
                    <a:pt x="439" y="133"/>
                    <a:pt x="371" y="133"/>
                  </a:cubicBezTo>
                  <a:cubicBezTo>
                    <a:pt x="263" y="133"/>
                    <a:pt x="153" y="87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grpSp>
          <p:nvGrpSpPr>
            <p:cNvPr id="137" name="Google Shape;137;p15"/>
            <p:cNvGrpSpPr/>
            <p:nvPr/>
          </p:nvGrpSpPr>
          <p:grpSpPr>
            <a:xfrm>
              <a:off x="6411772" y="2479139"/>
              <a:ext cx="204220" cy="124634"/>
              <a:chOff x="7188997" y="2159388"/>
              <a:chExt cx="204220" cy="124634"/>
            </a:xfrm>
          </p:grpSpPr>
          <p:sp>
            <p:nvSpPr>
              <p:cNvPr id="138" name="Google Shape;138;p15"/>
              <p:cNvSpPr/>
              <p:nvPr/>
            </p:nvSpPr>
            <p:spPr>
              <a:xfrm>
                <a:off x="7311764" y="2175222"/>
                <a:ext cx="81453" cy="92516"/>
              </a:xfrm>
              <a:custGeom>
                <a:avLst/>
                <a:gdLst/>
                <a:ahLst/>
                <a:cxnLst/>
                <a:rect l="l" t="t" r="r" b="b"/>
                <a:pathLst>
                  <a:path w="2356" h="2676" extrusionOk="0">
                    <a:moveTo>
                      <a:pt x="823" y="0"/>
                    </a:moveTo>
                    <a:cubicBezTo>
                      <a:pt x="563" y="0"/>
                      <a:pt x="290" y="52"/>
                      <a:pt x="25" y="148"/>
                    </a:cubicBezTo>
                    <a:lnTo>
                      <a:pt x="198" y="518"/>
                    </a:lnTo>
                    <a:cubicBezTo>
                      <a:pt x="409" y="440"/>
                      <a:pt x="620" y="398"/>
                      <a:pt x="820" y="398"/>
                    </a:cubicBezTo>
                    <a:cubicBezTo>
                      <a:pt x="888" y="398"/>
                      <a:pt x="955" y="403"/>
                      <a:pt x="1020" y="413"/>
                    </a:cubicBezTo>
                    <a:cubicBezTo>
                      <a:pt x="1293" y="447"/>
                      <a:pt x="1535" y="571"/>
                      <a:pt x="1679" y="749"/>
                    </a:cubicBezTo>
                    <a:cubicBezTo>
                      <a:pt x="1841" y="951"/>
                      <a:pt x="1885" y="1234"/>
                      <a:pt x="1788" y="1498"/>
                    </a:cubicBezTo>
                    <a:cubicBezTo>
                      <a:pt x="1568" y="2123"/>
                      <a:pt x="967" y="2258"/>
                      <a:pt x="1" y="2282"/>
                    </a:cubicBezTo>
                    <a:lnTo>
                      <a:pt x="16" y="2676"/>
                    </a:lnTo>
                    <a:cubicBezTo>
                      <a:pt x="659" y="2662"/>
                      <a:pt x="1856" y="2633"/>
                      <a:pt x="2216" y="1614"/>
                    </a:cubicBezTo>
                    <a:cubicBezTo>
                      <a:pt x="2356" y="1234"/>
                      <a:pt x="2289" y="826"/>
                      <a:pt x="2048" y="518"/>
                    </a:cubicBezTo>
                    <a:cubicBezTo>
                      <a:pt x="1832" y="254"/>
                      <a:pt x="1481" y="72"/>
                      <a:pt x="1087" y="19"/>
                    </a:cubicBezTo>
                    <a:cubicBezTo>
                      <a:pt x="1001" y="6"/>
                      <a:pt x="913" y="0"/>
                      <a:pt x="82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9" name="Google Shape;139;p15"/>
              <p:cNvSpPr/>
              <p:nvPr/>
            </p:nvSpPr>
            <p:spPr>
              <a:xfrm>
                <a:off x="7188997" y="2159388"/>
                <a:ext cx="157893" cy="124634"/>
              </a:xfrm>
              <a:custGeom>
                <a:avLst/>
                <a:gdLst/>
                <a:ahLst/>
                <a:cxnLst/>
                <a:rect l="l" t="t" r="r" b="b"/>
                <a:pathLst>
                  <a:path w="4567" h="3605" extrusionOk="0">
                    <a:moveTo>
                      <a:pt x="0" y="0"/>
                    </a:moveTo>
                    <a:lnTo>
                      <a:pt x="102" y="1909"/>
                    </a:lnTo>
                    <a:cubicBezTo>
                      <a:pt x="145" y="2668"/>
                      <a:pt x="654" y="3307"/>
                      <a:pt x="1375" y="3605"/>
                    </a:cubicBezTo>
                    <a:lnTo>
                      <a:pt x="3192" y="3605"/>
                    </a:lnTo>
                    <a:cubicBezTo>
                      <a:pt x="3913" y="3307"/>
                      <a:pt x="4422" y="2668"/>
                      <a:pt x="4465" y="1909"/>
                    </a:cubicBezTo>
                    <a:lnTo>
                      <a:pt x="4567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40" name="Google Shape;140;p15"/>
              <p:cNvSpPr/>
              <p:nvPr/>
            </p:nvSpPr>
            <p:spPr>
              <a:xfrm>
                <a:off x="7301980" y="2191782"/>
                <a:ext cx="23440" cy="67313"/>
              </a:xfrm>
              <a:custGeom>
                <a:avLst/>
                <a:gdLst/>
                <a:ahLst/>
                <a:cxnLst/>
                <a:rect l="l" t="t" r="r" b="b"/>
                <a:pathLst>
                  <a:path w="678" h="1947" extrusionOk="0">
                    <a:moveTo>
                      <a:pt x="567" y="1"/>
                    </a:moveTo>
                    <a:cubicBezTo>
                      <a:pt x="563" y="92"/>
                      <a:pt x="563" y="188"/>
                      <a:pt x="567" y="280"/>
                    </a:cubicBezTo>
                    <a:cubicBezTo>
                      <a:pt x="567" y="361"/>
                      <a:pt x="567" y="447"/>
                      <a:pt x="563" y="529"/>
                    </a:cubicBezTo>
                    <a:cubicBezTo>
                      <a:pt x="543" y="1024"/>
                      <a:pt x="337" y="1510"/>
                      <a:pt x="1" y="1871"/>
                    </a:cubicBezTo>
                    <a:lnTo>
                      <a:pt x="77" y="1947"/>
                    </a:lnTo>
                    <a:cubicBezTo>
                      <a:pt x="433" y="1567"/>
                      <a:pt x="649" y="1053"/>
                      <a:pt x="673" y="534"/>
                    </a:cubicBezTo>
                    <a:cubicBezTo>
                      <a:pt x="678" y="447"/>
                      <a:pt x="673" y="367"/>
                      <a:pt x="673" y="280"/>
                    </a:cubicBezTo>
                    <a:cubicBezTo>
                      <a:pt x="673" y="188"/>
                      <a:pt x="673" y="97"/>
                      <a:pt x="678" y="6"/>
                    </a:cubicBezTo>
                    <a:lnTo>
                      <a:pt x="567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41" name="Google Shape;141;p15"/>
            <p:cNvGrpSpPr/>
            <p:nvPr/>
          </p:nvGrpSpPr>
          <p:grpSpPr>
            <a:xfrm>
              <a:off x="6075492" y="2600765"/>
              <a:ext cx="2035456" cy="1318077"/>
              <a:chOff x="6624117" y="2281014"/>
              <a:chExt cx="2035456" cy="1318077"/>
            </a:xfrm>
          </p:grpSpPr>
          <p:sp>
            <p:nvSpPr>
              <p:cNvPr id="142" name="Google Shape;142;p15"/>
              <p:cNvSpPr/>
              <p:nvPr/>
            </p:nvSpPr>
            <p:spPr>
              <a:xfrm>
                <a:off x="8563843" y="2314412"/>
                <a:ext cx="41245" cy="1284161"/>
              </a:xfrm>
              <a:custGeom>
                <a:avLst/>
                <a:gdLst/>
                <a:ahLst/>
                <a:cxnLst/>
                <a:rect l="l" t="t" r="r" b="b"/>
                <a:pathLst>
                  <a:path w="1193" h="37144" extrusionOk="0">
                    <a:moveTo>
                      <a:pt x="649" y="1"/>
                    </a:moveTo>
                    <a:lnTo>
                      <a:pt x="0" y="10"/>
                    </a:lnTo>
                    <a:lnTo>
                      <a:pt x="543" y="37143"/>
                    </a:lnTo>
                    <a:lnTo>
                      <a:pt x="1193" y="37138"/>
                    </a:lnTo>
                    <a:lnTo>
                      <a:pt x="649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43" name="Google Shape;143;p15"/>
              <p:cNvSpPr/>
              <p:nvPr/>
            </p:nvSpPr>
            <p:spPr>
              <a:xfrm>
                <a:off x="6671792" y="2314100"/>
                <a:ext cx="79275" cy="1284991"/>
              </a:xfrm>
              <a:custGeom>
                <a:avLst/>
                <a:gdLst/>
                <a:ahLst/>
                <a:cxnLst/>
                <a:rect l="l" t="t" r="r" b="b"/>
                <a:pathLst>
                  <a:path w="2293" h="37168" extrusionOk="0">
                    <a:moveTo>
                      <a:pt x="1644" y="0"/>
                    </a:moveTo>
                    <a:lnTo>
                      <a:pt x="0" y="37138"/>
                    </a:lnTo>
                    <a:lnTo>
                      <a:pt x="649" y="37167"/>
                    </a:lnTo>
                    <a:lnTo>
                      <a:pt x="2293" y="29"/>
                    </a:lnTo>
                    <a:lnTo>
                      <a:pt x="1644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44" name="Google Shape;144;p15"/>
              <p:cNvSpPr/>
              <p:nvPr/>
            </p:nvSpPr>
            <p:spPr>
              <a:xfrm>
                <a:off x="6624117" y="2281014"/>
                <a:ext cx="2035456" cy="47710"/>
              </a:xfrm>
              <a:custGeom>
                <a:avLst/>
                <a:gdLst/>
                <a:ahLst/>
                <a:cxnLst/>
                <a:rect l="l" t="t" r="r" b="b"/>
                <a:pathLst>
                  <a:path w="58875" h="1380" extrusionOk="0">
                    <a:moveTo>
                      <a:pt x="1" y="0"/>
                    </a:moveTo>
                    <a:lnTo>
                      <a:pt x="1" y="1379"/>
                    </a:lnTo>
                    <a:lnTo>
                      <a:pt x="58874" y="1379"/>
                    </a:lnTo>
                    <a:lnTo>
                      <a:pt x="58874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45" name="Google Shape;145;p15"/>
            <p:cNvGrpSpPr/>
            <p:nvPr/>
          </p:nvGrpSpPr>
          <p:grpSpPr>
            <a:xfrm>
              <a:off x="6828620" y="2383787"/>
              <a:ext cx="557101" cy="226969"/>
              <a:chOff x="7377245" y="2064036"/>
              <a:chExt cx="557101" cy="226969"/>
            </a:xfrm>
          </p:grpSpPr>
          <p:sp>
            <p:nvSpPr>
              <p:cNvPr id="146" name="Google Shape;146;p15"/>
              <p:cNvSpPr/>
              <p:nvPr/>
            </p:nvSpPr>
            <p:spPr>
              <a:xfrm>
                <a:off x="7377245" y="2266355"/>
                <a:ext cx="474369" cy="24650"/>
              </a:xfrm>
              <a:custGeom>
                <a:avLst/>
                <a:gdLst/>
                <a:ahLst/>
                <a:cxnLst/>
                <a:rect l="l" t="t" r="r" b="b"/>
                <a:pathLst>
                  <a:path w="13721" h="713" extrusionOk="0">
                    <a:moveTo>
                      <a:pt x="13607" y="0"/>
                    </a:moveTo>
                    <a:cubicBezTo>
                      <a:pt x="13543" y="0"/>
                      <a:pt x="13457" y="20"/>
                      <a:pt x="13366" y="20"/>
                    </a:cubicBezTo>
                    <a:lnTo>
                      <a:pt x="346" y="20"/>
                    </a:lnTo>
                    <a:cubicBezTo>
                      <a:pt x="160" y="20"/>
                      <a:pt x="0" y="175"/>
                      <a:pt x="0" y="366"/>
                    </a:cubicBezTo>
                    <a:cubicBezTo>
                      <a:pt x="0" y="554"/>
                      <a:pt x="160" y="712"/>
                      <a:pt x="346" y="712"/>
                    </a:cubicBezTo>
                    <a:lnTo>
                      <a:pt x="13322" y="708"/>
                    </a:lnTo>
                    <a:cubicBezTo>
                      <a:pt x="13514" y="708"/>
                      <a:pt x="13721" y="122"/>
                      <a:pt x="13721" y="122"/>
                    </a:cubicBezTo>
                    <a:cubicBezTo>
                      <a:pt x="13721" y="24"/>
                      <a:pt x="13676" y="0"/>
                      <a:pt x="1360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47" name="Google Shape;147;p15"/>
              <p:cNvSpPr/>
              <p:nvPr/>
            </p:nvSpPr>
            <p:spPr>
              <a:xfrm>
                <a:off x="7456001" y="2064036"/>
                <a:ext cx="478345" cy="215836"/>
              </a:xfrm>
              <a:custGeom>
                <a:avLst/>
                <a:gdLst/>
                <a:ahLst/>
                <a:cxnLst/>
                <a:rect l="l" t="t" r="r" b="b"/>
                <a:pathLst>
                  <a:path w="13836" h="6243" extrusionOk="0">
                    <a:moveTo>
                      <a:pt x="2726" y="1"/>
                    </a:moveTo>
                    <a:cubicBezTo>
                      <a:pt x="2605" y="1"/>
                      <a:pt x="2500" y="72"/>
                      <a:pt x="2456" y="183"/>
                    </a:cubicBezTo>
                    <a:lnTo>
                      <a:pt x="0" y="6243"/>
                    </a:lnTo>
                    <a:lnTo>
                      <a:pt x="11394" y="6243"/>
                    </a:lnTo>
                    <a:lnTo>
                      <a:pt x="13759" y="400"/>
                    </a:lnTo>
                    <a:cubicBezTo>
                      <a:pt x="13836" y="212"/>
                      <a:pt x="13696" y="1"/>
                      <a:pt x="13495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48" name="Google Shape;148;p15"/>
              <p:cNvSpPr/>
              <p:nvPr/>
            </p:nvSpPr>
            <p:spPr>
              <a:xfrm>
                <a:off x="7689262" y="2149604"/>
                <a:ext cx="44218" cy="34572"/>
              </a:xfrm>
              <a:custGeom>
                <a:avLst/>
                <a:gdLst/>
                <a:ahLst/>
                <a:cxnLst/>
                <a:rect l="l" t="t" r="r" b="b"/>
                <a:pathLst>
                  <a:path w="1279" h="1000" extrusionOk="0">
                    <a:moveTo>
                      <a:pt x="812" y="110"/>
                    </a:moveTo>
                    <a:cubicBezTo>
                      <a:pt x="947" y="110"/>
                      <a:pt x="1058" y="159"/>
                      <a:pt x="1111" y="236"/>
                    </a:cubicBezTo>
                    <a:cubicBezTo>
                      <a:pt x="1158" y="303"/>
                      <a:pt x="1163" y="389"/>
                      <a:pt x="1130" y="481"/>
                    </a:cubicBezTo>
                    <a:cubicBezTo>
                      <a:pt x="1043" y="711"/>
                      <a:pt x="745" y="895"/>
                      <a:pt x="466" y="895"/>
                    </a:cubicBezTo>
                    <a:cubicBezTo>
                      <a:pt x="333" y="895"/>
                      <a:pt x="222" y="846"/>
                      <a:pt x="169" y="764"/>
                    </a:cubicBezTo>
                    <a:cubicBezTo>
                      <a:pt x="120" y="697"/>
                      <a:pt x="116" y="615"/>
                      <a:pt x="149" y="520"/>
                    </a:cubicBezTo>
                    <a:cubicBezTo>
                      <a:pt x="236" y="294"/>
                      <a:pt x="534" y="110"/>
                      <a:pt x="812" y="110"/>
                    </a:cubicBezTo>
                    <a:close/>
                    <a:moveTo>
                      <a:pt x="812" y="1"/>
                    </a:moveTo>
                    <a:cubicBezTo>
                      <a:pt x="491" y="1"/>
                      <a:pt x="149" y="216"/>
                      <a:pt x="49" y="481"/>
                    </a:cubicBezTo>
                    <a:cubicBezTo>
                      <a:pt x="0" y="611"/>
                      <a:pt x="10" y="731"/>
                      <a:pt x="78" y="827"/>
                    </a:cubicBezTo>
                    <a:cubicBezTo>
                      <a:pt x="154" y="937"/>
                      <a:pt x="298" y="1000"/>
                      <a:pt x="466" y="1000"/>
                    </a:cubicBezTo>
                    <a:cubicBezTo>
                      <a:pt x="788" y="1000"/>
                      <a:pt x="1130" y="788"/>
                      <a:pt x="1231" y="520"/>
                    </a:cubicBezTo>
                    <a:cubicBezTo>
                      <a:pt x="1278" y="394"/>
                      <a:pt x="1269" y="274"/>
                      <a:pt x="1202" y="178"/>
                    </a:cubicBezTo>
                    <a:cubicBezTo>
                      <a:pt x="1125" y="68"/>
                      <a:pt x="981" y="1"/>
                      <a:pt x="81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49" name="Google Shape;149;p15"/>
            <p:cNvSpPr/>
            <p:nvPr/>
          </p:nvSpPr>
          <p:spPr>
            <a:xfrm>
              <a:off x="5959072" y="1012989"/>
              <a:ext cx="582900" cy="582900"/>
            </a:xfrm>
            <a:prstGeom prst="ellipse">
              <a:avLst/>
            </a:prstGeom>
            <a:solidFill>
              <a:schemeClr val="accent1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0" name="Google Shape;150;p15"/>
            <p:cNvSpPr/>
            <p:nvPr/>
          </p:nvSpPr>
          <p:spPr>
            <a:xfrm>
              <a:off x="8306695" y="2156440"/>
              <a:ext cx="362389" cy="364567"/>
            </a:xfrm>
            <a:custGeom>
              <a:avLst/>
              <a:gdLst/>
              <a:ahLst/>
              <a:cxnLst/>
              <a:rect l="l" t="t" r="r" b="b"/>
              <a:pathLst>
                <a:path w="10482" h="10545" extrusionOk="0">
                  <a:moveTo>
                    <a:pt x="1456" y="1"/>
                  </a:moveTo>
                  <a:lnTo>
                    <a:pt x="116" y="1491"/>
                  </a:lnTo>
                  <a:cubicBezTo>
                    <a:pt x="39" y="1616"/>
                    <a:pt x="1" y="1764"/>
                    <a:pt x="1" y="1913"/>
                  </a:cubicBezTo>
                  <a:lnTo>
                    <a:pt x="1" y="9713"/>
                  </a:lnTo>
                  <a:cubicBezTo>
                    <a:pt x="1" y="10170"/>
                    <a:pt x="376" y="10545"/>
                    <a:pt x="831" y="10545"/>
                  </a:cubicBezTo>
                  <a:lnTo>
                    <a:pt x="8219" y="10516"/>
                  </a:lnTo>
                  <a:cubicBezTo>
                    <a:pt x="8243" y="10518"/>
                    <a:pt x="8280" y="10520"/>
                    <a:pt x="8325" y="10520"/>
                  </a:cubicBezTo>
                  <a:cubicBezTo>
                    <a:pt x="8492" y="10520"/>
                    <a:pt x="8768" y="10493"/>
                    <a:pt x="8920" y="10338"/>
                  </a:cubicBezTo>
                  <a:cubicBezTo>
                    <a:pt x="9257" y="10002"/>
                    <a:pt x="10468" y="8666"/>
                    <a:pt x="10482" y="8651"/>
                  </a:cubicBezTo>
                  <a:lnTo>
                    <a:pt x="10400" y="8579"/>
                  </a:lnTo>
                  <a:cubicBezTo>
                    <a:pt x="10390" y="8589"/>
                    <a:pt x="9179" y="9924"/>
                    <a:pt x="8843" y="10261"/>
                  </a:cubicBezTo>
                  <a:cubicBezTo>
                    <a:pt x="8711" y="10393"/>
                    <a:pt x="8452" y="10412"/>
                    <a:pt x="8310" y="10412"/>
                  </a:cubicBezTo>
                  <a:cubicBezTo>
                    <a:pt x="8270" y="10412"/>
                    <a:pt x="8240" y="10411"/>
                    <a:pt x="8223" y="10410"/>
                  </a:cubicBezTo>
                  <a:lnTo>
                    <a:pt x="831" y="10434"/>
                  </a:lnTo>
                  <a:cubicBezTo>
                    <a:pt x="433" y="10434"/>
                    <a:pt x="110" y="10112"/>
                    <a:pt x="110" y="9713"/>
                  </a:cubicBezTo>
                  <a:lnTo>
                    <a:pt x="110" y="1913"/>
                  </a:lnTo>
                  <a:cubicBezTo>
                    <a:pt x="110" y="1784"/>
                    <a:pt x="145" y="1654"/>
                    <a:pt x="203" y="1553"/>
                  </a:cubicBezTo>
                  <a:lnTo>
                    <a:pt x="1538" y="74"/>
                  </a:lnTo>
                  <a:lnTo>
                    <a:pt x="145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1" name="Google Shape;151;p15"/>
            <p:cNvSpPr/>
            <p:nvPr/>
          </p:nvSpPr>
          <p:spPr>
            <a:xfrm>
              <a:off x="8351882" y="2144996"/>
              <a:ext cx="319519" cy="327160"/>
            </a:xfrm>
            <a:custGeom>
              <a:avLst/>
              <a:gdLst/>
              <a:ahLst/>
              <a:cxnLst/>
              <a:rect l="l" t="t" r="r" b="b"/>
              <a:pathLst>
                <a:path w="9242" h="9463" extrusionOk="0">
                  <a:moveTo>
                    <a:pt x="8151" y="106"/>
                  </a:moveTo>
                  <a:cubicBezTo>
                    <a:pt x="8694" y="106"/>
                    <a:pt x="9136" y="549"/>
                    <a:pt x="9136" y="1091"/>
                  </a:cubicBezTo>
                  <a:lnTo>
                    <a:pt x="9136" y="8367"/>
                  </a:lnTo>
                  <a:cubicBezTo>
                    <a:pt x="9136" y="8910"/>
                    <a:pt x="8694" y="9352"/>
                    <a:pt x="8151" y="9352"/>
                  </a:cubicBezTo>
                  <a:lnTo>
                    <a:pt x="1092" y="9352"/>
                  </a:lnTo>
                  <a:cubicBezTo>
                    <a:pt x="549" y="9352"/>
                    <a:pt x="107" y="8910"/>
                    <a:pt x="107" y="8367"/>
                  </a:cubicBezTo>
                  <a:lnTo>
                    <a:pt x="107" y="1091"/>
                  </a:lnTo>
                  <a:cubicBezTo>
                    <a:pt x="107" y="549"/>
                    <a:pt x="549" y="106"/>
                    <a:pt x="1092" y="106"/>
                  </a:cubicBezTo>
                  <a:close/>
                  <a:moveTo>
                    <a:pt x="1092" y="1"/>
                  </a:moveTo>
                  <a:cubicBezTo>
                    <a:pt x="491" y="1"/>
                    <a:pt x="1" y="491"/>
                    <a:pt x="1" y="1091"/>
                  </a:cubicBezTo>
                  <a:lnTo>
                    <a:pt x="1" y="8367"/>
                  </a:lnTo>
                  <a:cubicBezTo>
                    <a:pt x="1" y="8973"/>
                    <a:pt x="491" y="9463"/>
                    <a:pt x="1092" y="9463"/>
                  </a:cubicBezTo>
                  <a:lnTo>
                    <a:pt x="8151" y="9463"/>
                  </a:lnTo>
                  <a:cubicBezTo>
                    <a:pt x="8751" y="9463"/>
                    <a:pt x="9241" y="8973"/>
                    <a:pt x="9241" y="8367"/>
                  </a:cubicBezTo>
                  <a:lnTo>
                    <a:pt x="9241" y="1091"/>
                  </a:lnTo>
                  <a:cubicBezTo>
                    <a:pt x="9241" y="491"/>
                    <a:pt x="8751" y="1"/>
                    <a:pt x="8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2" name="Google Shape;152;p15"/>
            <p:cNvSpPr/>
            <p:nvPr/>
          </p:nvSpPr>
          <p:spPr>
            <a:xfrm>
              <a:off x="8314855" y="2459815"/>
              <a:ext cx="46362" cy="49231"/>
            </a:xfrm>
            <a:custGeom>
              <a:avLst/>
              <a:gdLst/>
              <a:ahLst/>
              <a:cxnLst/>
              <a:rect l="l" t="t" r="r" b="b"/>
              <a:pathLst>
                <a:path w="1341" h="1424" extrusionOk="0">
                  <a:moveTo>
                    <a:pt x="1340" y="1"/>
                  </a:moveTo>
                  <a:lnTo>
                    <a:pt x="0" y="1424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3" name="Google Shape;153;p15"/>
            <p:cNvSpPr/>
            <p:nvPr/>
          </p:nvSpPr>
          <p:spPr>
            <a:xfrm>
              <a:off x="8313472" y="2458501"/>
              <a:ext cx="49093" cy="51859"/>
            </a:xfrm>
            <a:custGeom>
              <a:avLst/>
              <a:gdLst/>
              <a:ahLst/>
              <a:cxnLst/>
              <a:rect l="l" t="t" r="r" b="b"/>
              <a:pathLst>
                <a:path w="1420" h="1500" extrusionOk="0">
                  <a:moveTo>
                    <a:pt x="1342" y="0"/>
                  </a:moveTo>
                  <a:lnTo>
                    <a:pt x="1" y="1423"/>
                  </a:lnTo>
                  <a:lnTo>
                    <a:pt x="78" y="1500"/>
                  </a:lnTo>
                  <a:lnTo>
                    <a:pt x="1420" y="78"/>
                  </a:lnTo>
                  <a:lnTo>
                    <a:pt x="1342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4" name="Google Shape;154;p15"/>
            <p:cNvSpPr/>
            <p:nvPr/>
          </p:nvSpPr>
          <p:spPr>
            <a:xfrm>
              <a:off x="8652110" y="2371309"/>
              <a:ext cx="5186" cy="51513"/>
            </a:xfrm>
            <a:custGeom>
              <a:avLst/>
              <a:gdLst/>
              <a:ahLst/>
              <a:cxnLst/>
              <a:rect l="l" t="t" r="r" b="b"/>
              <a:pathLst>
                <a:path w="150" h="1490" extrusionOk="0">
                  <a:moveTo>
                    <a:pt x="29" y="0"/>
                  </a:moveTo>
                  <a:cubicBezTo>
                    <a:pt x="38" y="490"/>
                    <a:pt x="29" y="990"/>
                    <a:pt x="0" y="1480"/>
                  </a:cubicBezTo>
                  <a:lnTo>
                    <a:pt x="106" y="1489"/>
                  </a:lnTo>
                  <a:cubicBezTo>
                    <a:pt x="135" y="994"/>
                    <a:pt x="149" y="495"/>
                    <a:pt x="1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5" name="Google Shape;155;p15"/>
            <p:cNvSpPr/>
            <p:nvPr/>
          </p:nvSpPr>
          <p:spPr>
            <a:xfrm>
              <a:off x="8649102" y="2434750"/>
              <a:ext cx="5704" cy="10337"/>
            </a:xfrm>
            <a:custGeom>
              <a:avLst/>
              <a:gdLst/>
              <a:ahLst/>
              <a:cxnLst/>
              <a:rect l="l" t="t" r="r" b="b"/>
              <a:pathLst>
                <a:path w="165" h="299" extrusionOk="0">
                  <a:moveTo>
                    <a:pt x="59" y="0"/>
                  </a:moveTo>
                  <a:lnTo>
                    <a:pt x="1" y="275"/>
                  </a:lnTo>
                  <a:lnTo>
                    <a:pt x="107" y="299"/>
                  </a:lnTo>
                  <a:lnTo>
                    <a:pt x="165" y="24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6" name="Google Shape;156;p15"/>
            <p:cNvSpPr/>
            <p:nvPr/>
          </p:nvSpPr>
          <p:spPr>
            <a:xfrm>
              <a:off x="8615048" y="2452520"/>
              <a:ext cx="22299" cy="5704"/>
            </a:xfrm>
            <a:custGeom>
              <a:avLst/>
              <a:gdLst/>
              <a:ahLst/>
              <a:cxnLst/>
              <a:rect l="l" t="t" r="r" b="b"/>
              <a:pathLst>
                <a:path w="645" h="165" extrusionOk="0">
                  <a:moveTo>
                    <a:pt x="635" y="0"/>
                  </a:moveTo>
                  <a:lnTo>
                    <a:pt x="1" y="54"/>
                  </a:lnTo>
                  <a:lnTo>
                    <a:pt x="10" y="164"/>
                  </a:lnTo>
                  <a:lnTo>
                    <a:pt x="644" y="107"/>
                  </a:lnTo>
                  <a:lnTo>
                    <a:pt x="63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7" name="Google Shape;157;p15"/>
            <p:cNvSpPr/>
            <p:nvPr/>
          </p:nvSpPr>
          <p:spPr>
            <a:xfrm>
              <a:off x="8420992" y="2195645"/>
              <a:ext cx="180468" cy="222025"/>
            </a:xfrm>
            <a:custGeom>
              <a:avLst/>
              <a:gdLst/>
              <a:ahLst/>
              <a:cxnLst/>
              <a:rect l="l" t="t" r="r" b="b"/>
              <a:pathLst>
                <a:path w="5220" h="6422" extrusionOk="0">
                  <a:moveTo>
                    <a:pt x="2721" y="1"/>
                  </a:moveTo>
                  <a:lnTo>
                    <a:pt x="0" y="2447"/>
                  </a:lnTo>
                  <a:lnTo>
                    <a:pt x="1303" y="2447"/>
                  </a:lnTo>
                  <a:lnTo>
                    <a:pt x="1303" y="6421"/>
                  </a:lnTo>
                  <a:lnTo>
                    <a:pt x="3917" y="6421"/>
                  </a:lnTo>
                  <a:lnTo>
                    <a:pt x="3917" y="2447"/>
                  </a:lnTo>
                  <a:lnTo>
                    <a:pt x="5219" y="2447"/>
                  </a:lnTo>
                  <a:lnTo>
                    <a:pt x="272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8" name="Google Shape;158;p15"/>
            <p:cNvSpPr/>
            <p:nvPr/>
          </p:nvSpPr>
          <p:spPr>
            <a:xfrm>
              <a:off x="8416014" y="2193191"/>
              <a:ext cx="190114" cy="226312"/>
            </a:xfrm>
            <a:custGeom>
              <a:avLst/>
              <a:gdLst/>
              <a:ahLst/>
              <a:cxnLst/>
              <a:rect l="l" t="t" r="r" b="b"/>
              <a:pathLst>
                <a:path w="5499" h="6546" extrusionOk="0">
                  <a:moveTo>
                    <a:pt x="2859" y="149"/>
                  </a:moveTo>
                  <a:lnTo>
                    <a:pt x="5230" y="2465"/>
                  </a:lnTo>
                  <a:lnTo>
                    <a:pt x="4004" y="2465"/>
                  </a:lnTo>
                  <a:lnTo>
                    <a:pt x="4004" y="6435"/>
                  </a:lnTo>
                  <a:lnTo>
                    <a:pt x="1504" y="6435"/>
                  </a:lnTo>
                  <a:lnTo>
                    <a:pt x="1504" y="2465"/>
                  </a:lnTo>
                  <a:lnTo>
                    <a:pt x="284" y="2465"/>
                  </a:lnTo>
                  <a:lnTo>
                    <a:pt x="2859" y="149"/>
                  </a:lnTo>
                  <a:close/>
                  <a:moveTo>
                    <a:pt x="2865" y="0"/>
                  </a:moveTo>
                  <a:lnTo>
                    <a:pt x="0" y="2576"/>
                  </a:lnTo>
                  <a:lnTo>
                    <a:pt x="1395" y="2576"/>
                  </a:lnTo>
                  <a:lnTo>
                    <a:pt x="1395" y="6545"/>
                  </a:lnTo>
                  <a:lnTo>
                    <a:pt x="4114" y="6545"/>
                  </a:lnTo>
                  <a:lnTo>
                    <a:pt x="4114" y="2576"/>
                  </a:lnTo>
                  <a:lnTo>
                    <a:pt x="5498" y="2576"/>
                  </a:lnTo>
                  <a:lnTo>
                    <a:pt x="286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59" name="Google Shape;159;p15"/>
            <p:cNvSpPr/>
            <p:nvPr/>
          </p:nvSpPr>
          <p:spPr>
            <a:xfrm>
              <a:off x="8473508" y="2288369"/>
              <a:ext cx="5186" cy="40104"/>
            </a:xfrm>
            <a:custGeom>
              <a:avLst/>
              <a:gdLst/>
              <a:ahLst/>
              <a:cxnLst/>
              <a:rect l="l" t="t" r="r" b="b"/>
              <a:pathLst>
                <a:path w="150" h="1160" extrusionOk="0">
                  <a:moveTo>
                    <a:pt x="43" y="0"/>
                  </a:moveTo>
                  <a:cubicBezTo>
                    <a:pt x="10" y="385"/>
                    <a:pt x="0" y="774"/>
                    <a:pt x="14" y="1159"/>
                  </a:cubicBezTo>
                  <a:lnTo>
                    <a:pt x="125" y="1153"/>
                  </a:lnTo>
                  <a:cubicBezTo>
                    <a:pt x="111" y="774"/>
                    <a:pt x="116" y="390"/>
                    <a:pt x="149" y="11"/>
                  </a:cubicBezTo>
                  <a:lnTo>
                    <a:pt x="4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0" name="Google Shape;160;p15"/>
            <p:cNvSpPr/>
            <p:nvPr/>
          </p:nvSpPr>
          <p:spPr>
            <a:xfrm>
              <a:off x="8473992" y="2342026"/>
              <a:ext cx="3838" cy="12515"/>
            </a:xfrm>
            <a:custGeom>
              <a:avLst/>
              <a:gdLst/>
              <a:ahLst/>
              <a:cxnLst/>
              <a:rect l="l" t="t" r="r" b="b"/>
              <a:pathLst>
                <a:path w="111" h="362" extrusionOk="0">
                  <a:moveTo>
                    <a:pt x="0" y="1"/>
                  </a:moveTo>
                  <a:lnTo>
                    <a:pt x="0" y="362"/>
                  </a:lnTo>
                  <a:lnTo>
                    <a:pt x="111" y="362"/>
                  </a:lnTo>
                  <a:lnTo>
                    <a:pt x="11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1" name="Google Shape;161;p15"/>
            <p:cNvSpPr/>
            <p:nvPr/>
          </p:nvSpPr>
          <p:spPr>
            <a:xfrm>
              <a:off x="6783147" y="582489"/>
              <a:ext cx="582900" cy="582900"/>
            </a:xfrm>
            <a:prstGeom prst="ellipse">
              <a:avLst/>
            </a:prstGeom>
            <a:solidFill>
              <a:schemeClr val="lt2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62" name="Google Shape;162;p15"/>
            <p:cNvSpPr/>
            <p:nvPr/>
          </p:nvSpPr>
          <p:spPr>
            <a:xfrm>
              <a:off x="7607222" y="1012989"/>
              <a:ext cx="582900" cy="582900"/>
            </a:xfrm>
            <a:prstGeom prst="ellipse">
              <a:avLst/>
            </a:prstGeom>
            <a:solidFill>
              <a:schemeClr val="accent3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grpSp>
          <p:nvGrpSpPr>
            <p:cNvPr id="163" name="Google Shape;163;p15"/>
            <p:cNvGrpSpPr/>
            <p:nvPr/>
          </p:nvGrpSpPr>
          <p:grpSpPr>
            <a:xfrm>
              <a:off x="6934940" y="734881"/>
              <a:ext cx="279153" cy="278117"/>
              <a:chOff x="7718153" y="2299694"/>
              <a:chExt cx="458079" cy="456379"/>
            </a:xfrm>
          </p:grpSpPr>
          <p:sp>
            <p:nvSpPr>
              <p:cNvPr id="164" name="Google Shape;164;p15"/>
              <p:cNvSpPr/>
              <p:nvPr/>
            </p:nvSpPr>
            <p:spPr>
              <a:xfrm>
                <a:off x="7869608" y="2299694"/>
                <a:ext cx="154429" cy="97827"/>
              </a:xfrm>
              <a:custGeom>
                <a:avLst/>
                <a:gdLst/>
                <a:ahLst/>
                <a:cxnLst/>
                <a:rect l="l" t="t" r="r" b="b"/>
                <a:pathLst>
                  <a:path w="4821" h="3054" extrusionOk="0">
                    <a:moveTo>
                      <a:pt x="2413" y="0"/>
                    </a:moveTo>
                    <a:cubicBezTo>
                      <a:pt x="2318" y="0"/>
                      <a:pt x="2225" y="52"/>
                      <a:pt x="2132" y="157"/>
                    </a:cubicBezTo>
                    <a:lnTo>
                      <a:pt x="974" y="1408"/>
                    </a:lnTo>
                    <a:cubicBezTo>
                      <a:pt x="487" y="1895"/>
                      <a:pt x="186" y="2474"/>
                      <a:pt x="0" y="3053"/>
                    </a:cubicBezTo>
                    <a:lnTo>
                      <a:pt x="4821" y="3053"/>
                    </a:lnTo>
                    <a:cubicBezTo>
                      <a:pt x="4635" y="2474"/>
                      <a:pt x="4357" y="1895"/>
                      <a:pt x="3871" y="1408"/>
                    </a:cubicBezTo>
                    <a:lnTo>
                      <a:pt x="2712" y="157"/>
                    </a:lnTo>
                    <a:cubicBezTo>
                      <a:pt x="2607" y="52"/>
                      <a:pt x="2509" y="0"/>
                      <a:pt x="24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65" name="Google Shape;165;p15"/>
              <p:cNvSpPr/>
              <p:nvPr/>
            </p:nvSpPr>
            <p:spPr>
              <a:xfrm>
                <a:off x="7934924" y="2474693"/>
                <a:ext cx="24537" cy="27516"/>
              </a:xfrm>
              <a:custGeom>
                <a:avLst/>
                <a:gdLst/>
                <a:ahLst/>
                <a:cxnLst/>
                <a:rect l="l" t="t" r="r" b="b"/>
                <a:pathLst>
                  <a:path w="766" h="859" extrusionOk="0">
                    <a:moveTo>
                      <a:pt x="371" y="1"/>
                    </a:moveTo>
                    <a:cubicBezTo>
                      <a:pt x="186" y="1"/>
                      <a:pt x="1" y="186"/>
                      <a:pt x="1" y="395"/>
                    </a:cubicBezTo>
                    <a:cubicBezTo>
                      <a:pt x="1" y="673"/>
                      <a:pt x="186" y="858"/>
                      <a:pt x="371" y="858"/>
                    </a:cubicBezTo>
                    <a:cubicBezTo>
                      <a:pt x="580" y="858"/>
                      <a:pt x="765" y="673"/>
                      <a:pt x="765" y="395"/>
                    </a:cubicBezTo>
                    <a:cubicBezTo>
                      <a:pt x="765" y="186"/>
                      <a:pt x="580" y="1"/>
                      <a:pt x="3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66" name="Google Shape;166;p15"/>
              <p:cNvSpPr/>
              <p:nvPr/>
            </p:nvSpPr>
            <p:spPr>
              <a:xfrm>
                <a:off x="7866629" y="2424945"/>
                <a:ext cx="161123" cy="161123"/>
              </a:xfrm>
              <a:custGeom>
                <a:avLst/>
                <a:gdLst/>
                <a:ahLst/>
                <a:cxnLst/>
                <a:rect l="l" t="t" r="r" b="b"/>
                <a:pathLst>
                  <a:path w="5030" h="5030" extrusionOk="0">
                    <a:moveTo>
                      <a:pt x="2503" y="673"/>
                    </a:moveTo>
                    <a:cubicBezTo>
                      <a:pt x="3176" y="673"/>
                      <a:pt x="3755" y="1252"/>
                      <a:pt x="3755" y="1948"/>
                    </a:cubicBezTo>
                    <a:cubicBezTo>
                      <a:pt x="3755" y="2620"/>
                      <a:pt x="3176" y="3199"/>
                      <a:pt x="2503" y="3199"/>
                    </a:cubicBezTo>
                    <a:cubicBezTo>
                      <a:pt x="1831" y="3199"/>
                      <a:pt x="1252" y="2620"/>
                      <a:pt x="1252" y="1948"/>
                    </a:cubicBezTo>
                    <a:cubicBezTo>
                      <a:pt x="1252" y="1252"/>
                      <a:pt x="1831" y="673"/>
                      <a:pt x="2503" y="673"/>
                    </a:cubicBezTo>
                    <a:close/>
                    <a:moveTo>
                      <a:pt x="1" y="1"/>
                    </a:moveTo>
                    <a:lnTo>
                      <a:pt x="1" y="5030"/>
                    </a:lnTo>
                    <a:lnTo>
                      <a:pt x="5030" y="5030"/>
                    </a:lnTo>
                    <a:lnTo>
                      <a:pt x="5030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67" name="Google Shape;167;p15"/>
              <p:cNvSpPr/>
              <p:nvPr/>
            </p:nvSpPr>
            <p:spPr>
              <a:xfrm>
                <a:off x="8055211" y="2493241"/>
                <a:ext cx="31200" cy="92830"/>
              </a:xfrm>
              <a:custGeom>
                <a:avLst/>
                <a:gdLst/>
                <a:ahLst/>
                <a:cxnLst/>
                <a:rect l="l" t="t" r="r" b="b"/>
                <a:pathLst>
                  <a:path w="974" h="2898" extrusionOk="0">
                    <a:moveTo>
                      <a:pt x="0" y="1"/>
                    </a:moveTo>
                    <a:lnTo>
                      <a:pt x="0" y="2898"/>
                    </a:lnTo>
                    <a:lnTo>
                      <a:pt x="579" y="2898"/>
                    </a:lnTo>
                    <a:cubicBezTo>
                      <a:pt x="765" y="2898"/>
                      <a:pt x="973" y="2712"/>
                      <a:pt x="973" y="2504"/>
                    </a:cubicBezTo>
                    <a:lnTo>
                      <a:pt x="973" y="1832"/>
                    </a:lnTo>
                    <a:cubicBezTo>
                      <a:pt x="973" y="1067"/>
                      <a:pt x="579" y="395"/>
                      <a:pt x="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68" name="Google Shape;168;p15"/>
              <p:cNvSpPr/>
              <p:nvPr/>
            </p:nvSpPr>
            <p:spPr>
              <a:xfrm>
                <a:off x="7807975" y="2493241"/>
                <a:ext cx="30463" cy="92830"/>
              </a:xfrm>
              <a:custGeom>
                <a:avLst/>
                <a:gdLst/>
                <a:ahLst/>
                <a:cxnLst/>
                <a:rect l="l" t="t" r="r" b="b"/>
                <a:pathLst>
                  <a:path w="951" h="2898" extrusionOk="0">
                    <a:moveTo>
                      <a:pt x="951" y="1"/>
                    </a:moveTo>
                    <a:cubicBezTo>
                      <a:pt x="372" y="395"/>
                      <a:pt x="1" y="1067"/>
                      <a:pt x="1" y="1832"/>
                    </a:cubicBezTo>
                    <a:lnTo>
                      <a:pt x="1" y="2504"/>
                    </a:lnTo>
                    <a:cubicBezTo>
                      <a:pt x="1" y="2712"/>
                      <a:pt x="186" y="2898"/>
                      <a:pt x="372" y="2898"/>
                    </a:cubicBezTo>
                    <a:lnTo>
                      <a:pt x="951" y="2898"/>
                    </a:lnTo>
                    <a:lnTo>
                      <a:pt x="951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69" name="Google Shape;169;p15"/>
              <p:cNvSpPr/>
              <p:nvPr/>
            </p:nvSpPr>
            <p:spPr>
              <a:xfrm>
                <a:off x="7879250" y="2613527"/>
                <a:ext cx="135882" cy="43820"/>
              </a:xfrm>
              <a:custGeom>
                <a:avLst/>
                <a:gdLst/>
                <a:ahLst/>
                <a:cxnLst/>
                <a:rect l="l" t="t" r="r" b="b"/>
                <a:pathLst>
                  <a:path w="4242" h="1368" extrusionOk="0">
                    <a:moveTo>
                      <a:pt x="1" y="0"/>
                    </a:moveTo>
                    <a:lnTo>
                      <a:pt x="371" y="1066"/>
                    </a:lnTo>
                    <a:cubicBezTo>
                      <a:pt x="371" y="1275"/>
                      <a:pt x="580" y="1368"/>
                      <a:pt x="765" y="1368"/>
                    </a:cubicBezTo>
                    <a:lnTo>
                      <a:pt x="3477" y="1368"/>
                    </a:lnTo>
                    <a:cubicBezTo>
                      <a:pt x="3662" y="1368"/>
                      <a:pt x="3848" y="1275"/>
                      <a:pt x="3848" y="1066"/>
                    </a:cubicBezTo>
                    <a:lnTo>
                      <a:pt x="4242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70" name="Google Shape;170;p15"/>
              <p:cNvSpPr/>
              <p:nvPr/>
            </p:nvSpPr>
            <p:spPr>
              <a:xfrm>
                <a:off x="7733753" y="2626148"/>
                <a:ext cx="426865" cy="129924"/>
              </a:xfrm>
              <a:custGeom>
                <a:avLst/>
                <a:gdLst/>
                <a:ahLst/>
                <a:cxnLst/>
                <a:rect l="l" t="t" r="r" b="b"/>
                <a:pathLst>
                  <a:path w="13326" h="4056" extrusionOk="0">
                    <a:moveTo>
                      <a:pt x="3755" y="0"/>
                    </a:moveTo>
                    <a:cubicBezTo>
                      <a:pt x="3476" y="186"/>
                      <a:pt x="3175" y="580"/>
                      <a:pt x="2990" y="881"/>
                    </a:cubicBezTo>
                    <a:lnTo>
                      <a:pt x="2897" y="881"/>
                    </a:lnTo>
                    <a:cubicBezTo>
                      <a:pt x="2225" y="881"/>
                      <a:pt x="1530" y="1460"/>
                      <a:pt x="1344" y="2132"/>
                    </a:cubicBezTo>
                    <a:cubicBezTo>
                      <a:pt x="580" y="2225"/>
                      <a:pt x="0" y="2897"/>
                      <a:pt x="0" y="3662"/>
                    </a:cubicBezTo>
                    <a:cubicBezTo>
                      <a:pt x="0" y="3871"/>
                      <a:pt x="186" y="4056"/>
                      <a:pt x="371" y="4056"/>
                    </a:cubicBezTo>
                    <a:lnTo>
                      <a:pt x="12932" y="4056"/>
                    </a:lnTo>
                    <a:cubicBezTo>
                      <a:pt x="13117" y="4056"/>
                      <a:pt x="13326" y="3871"/>
                      <a:pt x="13326" y="3662"/>
                    </a:cubicBezTo>
                    <a:cubicBezTo>
                      <a:pt x="13326" y="2897"/>
                      <a:pt x="12747" y="2225"/>
                      <a:pt x="11959" y="2132"/>
                    </a:cubicBezTo>
                    <a:cubicBezTo>
                      <a:pt x="11773" y="1460"/>
                      <a:pt x="11101" y="881"/>
                      <a:pt x="10429" y="881"/>
                    </a:cubicBezTo>
                    <a:lnTo>
                      <a:pt x="10336" y="881"/>
                    </a:lnTo>
                    <a:cubicBezTo>
                      <a:pt x="10220" y="580"/>
                      <a:pt x="9850" y="186"/>
                      <a:pt x="9548" y="0"/>
                    </a:cubicBezTo>
                    <a:lnTo>
                      <a:pt x="9270" y="974"/>
                    </a:lnTo>
                    <a:cubicBezTo>
                      <a:pt x="9062" y="1460"/>
                      <a:pt x="8598" y="1831"/>
                      <a:pt x="8019" y="1831"/>
                    </a:cubicBezTo>
                    <a:lnTo>
                      <a:pt x="7903" y="1831"/>
                    </a:lnTo>
                    <a:lnTo>
                      <a:pt x="7903" y="2619"/>
                    </a:lnTo>
                    <a:cubicBezTo>
                      <a:pt x="7903" y="2897"/>
                      <a:pt x="7718" y="3083"/>
                      <a:pt x="7532" y="3083"/>
                    </a:cubicBezTo>
                    <a:cubicBezTo>
                      <a:pt x="7231" y="3083"/>
                      <a:pt x="7045" y="2897"/>
                      <a:pt x="7045" y="2619"/>
                    </a:cubicBezTo>
                    <a:lnTo>
                      <a:pt x="7045" y="1831"/>
                    </a:lnTo>
                    <a:lnTo>
                      <a:pt x="6281" y="1831"/>
                    </a:lnTo>
                    <a:lnTo>
                      <a:pt x="6281" y="2619"/>
                    </a:lnTo>
                    <a:cubicBezTo>
                      <a:pt x="6281" y="2897"/>
                      <a:pt x="6072" y="3083"/>
                      <a:pt x="5794" y="3083"/>
                    </a:cubicBezTo>
                    <a:cubicBezTo>
                      <a:pt x="5585" y="3083"/>
                      <a:pt x="5400" y="2897"/>
                      <a:pt x="5400" y="2619"/>
                    </a:cubicBezTo>
                    <a:lnTo>
                      <a:pt x="5400" y="1831"/>
                    </a:lnTo>
                    <a:lnTo>
                      <a:pt x="5307" y="1831"/>
                    </a:lnTo>
                    <a:cubicBezTo>
                      <a:pt x="4728" y="1831"/>
                      <a:pt x="4241" y="1460"/>
                      <a:pt x="4056" y="974"/>
                    </a:cubicBezTo>
                    <a:lnTo>
                      <a:pt x="3755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71" name="Google Shape;171;p15"/>
              <p:cNvSpPr/>
              <p:nvPr/>
            </p:nvSpPr>
            <p:spPr>
              <a:xfrm>
                <a:off x="7718153" y="2627974"/>
                <a:ext cx="58684" cy="39464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1232" extrusionOk="0">
                    <a:moveTo>
                      <a:pt x="431" y="0"/>
                    </a:moveTo>
                    <a:cubicBezTo>
                      <a:pt x="293" y="0"/>
                      <a:pt x="162" y="91"/>
                      <a:pt x="93" y="245"/>
                    </a:cubicBezTo>
                    <a:cubicBezTo>
                      <a:pt x="1" y="430"/>
                      <a:pt x="93" y="708"/>
                      <a:pt x="279" y="708"/>
                    </a:cubicBezTo>
                    <a:lnTo>
                      <a:pt x="1252" y="1195"/>
                    </a:lnTo>
                    <a:cubicBezTo>
                      <a:pt x="1302" y="1220"/>
                      <a:pt x="1353" y="1231"/>
                      <a:pt x="1403" y="1231"/>
                    </a:cubicBezTo>
                    <a:cubicBezTo>
                      <a:pt x="1541" y="1231"/>
                      <a:pt x="1671" y="1145"/>
                      <a:pt x="1739" y="1009"/>
                    </a:cubicBezTo>
                    <a:cubicBezTo>
                      <a:pt x="1831" y="708"/>
                      <a:pt x="1739" y="523"/>
                      <a:pt x="1553" y="430"/>
                    </a:cubicBezTo>
                    <a:lnTo>
                      <a:pt x="580" y="36"/>
                    </a:lnTo>
                    <a:cubicBezTo>
                      <a:pt x="531" y="12"/>
                      <a:pt x="481" y="0"/>
                      <a:pt x="43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72" name="Google Shape;172;p15"/>
              <p:cNvSpPr/>
              <p:nvPr/>
            </p:nvSpPr>
            <p:spPr>
              <a:xfrm>
                <a:off x="7736700" y="2563042"/>
                <a:ext cx="52758" cy="52565"/>
              </a:xfrm>
              <a:custGeom>
                <a:avLst/>
                <a:gdLst/>
                <a:ahLst/>
                <a:cxnLst/>
                <a:rect l="l" t="t" r="r" b="b"/>
                <a:pathLst>
                  <a:path w="1647" h="1641" extrusionOk="0">
                    <a:moveTo>
                      <a:pt x="519" y="0"/>
                    </a:moveTo>
                    <a:cubicBezTo>
                      <a:pt x="412" y="0"/>
                      <a:pt x="291" y="47"/>
                      <a:pt x="186" y="139"/>
                    </a:cubicBezTo>
                    <a:cubicBezTo>
                      <a:pt x="94" y="325"/>
                      <a:pt x="1" y="533"/>
                      <a:pt x="186" y="719"/>
                    </a:cubicBezTo>
                    <a:lnTo>
                      <a:pt x="858" y="1484"/>
                    </a:lnTo>
                    <a:cubicBezTo>
                      <a:pt x="963" y="1588"/>
                      <a:pt x="1084" y="1640"/>
                      <a:pt x="1206" y="1640"/>
                    </a:cubicBezTo>
                    <a:cubicBezTo>
                      <a:pt x="1328" y="1640"/>
                      <a:pt x="1449" y="1588"/>
                      <a:pt x="1554" y="1484"/>
                    </a:cubicBezTo>
                    <a:cubicBezTo>
                      <a:pt x="1646" y="1298"/>
                      <a:pt x="1646" y="1113"/>
                      <a:pt x="1554" y="904"/>
                    </a:cubicBezTo>
                    <a:lnTo>
                      <a:pt x="766" y="139"/>
                    </a:lnTo>
                    <a:cubicBezTo>
                      <a:pt x="719" y="47"/>
                      <a:pt x="627" y="0"/>
                      <a:pt x="5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73" name="Google Shape;173;p15"/>
              <p:cNvSpPr/>
              <p:nvPr/>
            </p:nvSpPr>
            <p:spPr>
              <a:xfrm>
                <a:off x="8116811" y="2627974"/>
                <a:ext cx="59420" cy="39464"/>
              </a:xfrm>
              <a:custGeom>
                <a:avLst/>
                <a:gdLst/>
                <a:ahLst/>
                <a:cxnLst/>
                <a:rect l="l" t="t" r="r" b="b"/>
                <a:pathLst>
                  <a:path w="1855" h="1232" extrusionOk="0">
                    <a:moveTo>
                      <a:pt x="1420" y="0"/>
                    </a:moveTo>
                    <a:cubicBezTo>
                      <a:pt x="1373" y="0"/>
                      <a:pt x="1324" y="12"/>
                      <a:pt x="1275" y="36"/>
                    </a:cubicBezTo>
                    <a:lnTo>
                      <a:pt x="302" y="430"/>
                    </a:lnTo>
                    <a:cubicBezTo>
                      <a:pt x="116" y="523"/>
                      <a:pt x="1" y="708"/>
                      <a:pt x="116" y="1009"/>
                    </a:cubicBezTo>
                    <a:cubicBezTo>
                      <a:pt x="184" y="1145"/>
                      <a:pt x="302" y="1231"/>
                      <a:pt x="433" y="1231"/>
                    </a:cubicBezTo>
                    <a:cubicBezTo>
                      <a:pt x="481" y="1231"/>
                      <a:pt x="530" y="1220"/>
                      <a:pt x="580" y="1195"/>
                    </a:cubicBezTo>
                    <a:lnTo>
                      <a:pt x="1553" y="708"/>
                    </a:lnTo>
                    <a:cubicBezTo>
                      <a:pt x="1739" y="708"/>
                      <a:pt x="1855" y="430"/>
                      <a:pt x="1739" y="245"/>
                    </a:cubicBezTo>
                    <a:cubicBezTo>
                      <a:pt x="1670" y="91"/>
                      <a:pt x="1552" y="0"/>
                      <a:pt x="142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74" name="Google Shape;174;p15"/>
              <p:cNvSpPr/>
              <p:nvPr/>
            </p:nvSpPr>
            <p:spPr>
              <a:xfrm>
                <a:off x="8104927" y="2563042"/>
                <a:ext cx="52758" cy="52565"/>
              </a:xfrm>
              <a:custGeom>
                <a:avLst/>
                <a:gdLst/>
                <a:ahLst/>
                <a:cxnLst/>
                <a:rect l="l" t="t" r="r" b="b"/>
                <a:pathLst>
                  <a:path w="1647" h="1641" extrusionOk="0">
                    <a:moveTo>
                      <a:pt x="1113" y="0"/>
                    </a:moveTo>
                    <a:cubicBezTo>
                      <a:pt x="1003" y="0"/>
                      <a:pt x="905" y="47"/>
                      <a:pt x="858" y="139"/>
                    </a:cubicBezTo>
                    <a:lnTo>
                      <a:pt x="93" y="904"/>
                    </a:lnTo>
                    <a:cubicBezTo>
                      <a:pt x="1" y="1113"/>
                      <a:pt x="1" y="1298"/>
                      <a:pt x="186" y="1484"/>
                    </a:cubicBezTo>
                    <a:cubicBezTo>
                      <a:pt x="233" y="1588"/>
                      <a:pt x="331" y="1640"/>
                      <a:pt x="441" y="1640"/>
                    </a:cubicBezTo>
                    <a:cubicBezTo>
                      <a:pt x="551" y="1640"/>
                      <a:pt x="673" y="1588"/>
                      <a:pt x="766" y="1484"/>
                    </a:cubicBezTo>
                    <a:lnTo>
                      <a:pt x="1438" y="719"/>
                    </a:lnTo>
                    <a:cubicBezTo>
                      <a:pt x="1646" y="533"/>
                      <a:pt x="1530" y="325"/>
                      <a:pt x="1438" y="139"/>
                    </a:cubicBezTo>
                    <a:cubicBezTo>
                      <a:pt x="1345" y="47"/>
                      <a:pt x="1223" y="0"/>
                      <a:pt x="111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175" name="Google Shape;175;p15"/>
            <p:cNvSpPr/>
            <p:nvPr/>
          </p:nvSpPr>
          <p:spPr>
            <a:xfrm>
              <a:off x="5994120" y="3164412"/>
              <a:ext cx="30113" cy="17010"/>
            </a:xfrm>
            <a:custGeom>
              <a:avLst/>
              <a:gdLst/>
              <a:ahLst/>
              <a:cxnLst/>
              <a:rect l="l" t="t" r="r" b="b"/>
              <a:pathLst>
                <a:path w="871" h="492" extrusionOk="0">
                  <a:moveTo>
                    <a:pt x="870" y="1"/>
                  </a:moveTo>
                  <a:lnTo>
                    <a:pt x="807" y="36"/>
                  </a:lnTo>
                  <a:lnTo>
                    <a:pt x="807" y="36"/>
                  </a:lnTo>
                  <a:cubicBezTo>
                    <a:pt x="828" y="25"/>
                    <a:pt x="849" y="13"/>
                    <a:pt x="870" y="1"/>
                  </a:cubicBezTo>
                  <a:close/>
                  <a:moveTo>
                    <a:pt x="807" y="36"/>
                  </a:moveTo>
                  <a:cubicBezTo>
                    <a:pt x="539" y="187"/>
                    <a:pt x="268" y="339"/>
                    <a:pt x="0" y="491"/>
                  </a:cubicBezTo>
                  <a:lnTo>
                    <a:pt x="807" y="36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76" name="Google Shape;176;p15"/>
            <p:cNvSpPr/>
            <p:nvPr/>
          </p:nvSpPr>
          <p:spPr>
            <a:xfrm>
              <a:off x="5993117" y="3162753"/>
              <a:ext cx="31945" cy="20294"/>
            </a:xfrm>
            <a:custGeom>
              <a:avLst/>
              <a:gdLst/>
              <a:ahLst/>
              <a:cxnLst/>
              <a:rect l="l" t="t" r="r" b="b"/>
              <a:pathLst>
                <a:path w="924" h="587" extrusionOk="0">
                  <a:moveTo>
                    <a:pt x="870" y="1"/>
                  </a:moveTo>
                  <a:lnTo>
                    <a:pt x="1" y="491"/>
                  </a:lnTo>
                  <a:lnTo>
                    <a:pt x="58" y="586"/>
                  </a:lnTo>
                  <a:lnTo>
                    <a:pt x="923" y="96"/>
                  </a:lnTo>
                  <a:lnTo>
                    <a:pt x="87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77" name="Google Shape;177;p15"/>
            <p:cNvSpPr/>
            <p:nvPr/>
          </p:nvSpPr>
          <p:spPr>
            <a:xfrm>
              <a:off x="6196992" y="3101801"/>
              <a:ext cx="7813" cy="26413"/>
            </a:xfrm>
            <a:custGeom>
              <a:avLst/>
              <a:gdLst/>
              <a:ahLst/>
              <a:cxnLst/>
              <a:rect l="l" t="t" r="r" b="b"/>
              <a:pathLst>
                <a:path w="226" h="764" extrusionOk="0">
                  <a:moveTo>
                    <a:pt x="163" y="0"/>
                  </a:moveTo>
                  <a:lnTo>
                    <a:pt x="1" y="764"/>
                  </a:lnTo>
                  <a:cubicBezTo>
                    <a:pt x="163" y="553"/>
                    <a:pt x="226" y="264"/>
                    <a:pt x="1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78" name="Google Shape;178;p15"/>
            <p:cNvSpPr/>
            <p:nvPr/>
          </p:nvSpPr>
          <p:spPr>
            <a:xfrm>
              <a:off x="6195470" y="3101421"/>
              <a:ext cx="11340" cy="27969"/>
            </a:xfrm>
            <a:custGeom>
              <a:avLst/>
              <a:gdLst/>
              <a:ahLst/>
              <a:cxnLst/>
              <a:rect l="l" t="t" r="r" b="b"/>
              <a:pathLst>
                <a:path w="328" h="809" extrusionOk="0">
                  <a:moveTo>
                    <a:pt x="260" y="1"/>
                  </a:moveTo>
                  <a:lnTo>
                    <a:pt x="154" y="25"/>
                  </a:lnTo>
                  <a:cubicBezTo>
                    <a:pt x="212" y="271"/>
                    <a:pt x="154" y="544"/>
                    <a:pt x="1" y="741"/>
                  </a:cubicBezTo>
                  <a:lnTo>
                    <a:pt x="87" y="808"/>
                  </a:lnTo>
                  <a:cubicBezTo>
                    <a:pt x="260" y="583"/>
                    <a:pt x="327" y="280"/>
                    <a:pt x="2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79" name="Google Shape;179;p15"/>
            <p:cNvSpPr/>
            <p:nvPr/>
          </p:nvSpPr>
          <p:spPr>
            <a:xfrm>
              <a:off x="5775138" y="3178552"/>
              <a:ext cx="7502" cy="657258"/>
            </a:xfrm>
            <a:custGeom>
              <a:avLst/>
              <a:gdLst/>
              <a:ahLst/>
              <a:cxnLst/>
              <a:rect l="l" t="t" r="r" b="b"/>
              <a:pathLst>
                <a:path w="217" h="19011" extrusionOk="0">
                  <a:moveTo>
                    <a:pt x="0" y="0"/>
                  </a:moveTo>
                  <a:lnTo>
                    <a:pt x="0" y="19011"/>
                  </a:lnTo>
                  <a:lnTo>
                    <a:pt x="217" y="19011"/>
                  </a:lnTo>
                  <a:lnTo>
                    <a:pt x="21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80" name="Google Shape;180;p15"/>
            <p:cNvSpPr/>
            <p:nvPr/>
          </p:nvSpPr>
          <p:spPr>
            <a:xfrm>
              <a:off x="5652509" y="3820359"/>
              <a:ext cx="238654" cy="134418"/>
            </a:xfrm>
            <a:custGeom>
              <a:avLst/>
              <a:gdLst/>
              <a:ahLst/>
              <a:cxnLst/>
              <a:rect l="l" t="t" r="r" b="b"/>
              <a:pathLst>
                <a:path w="6903" h="3888" extrusionOk="0">
                  <a:moveTo>
                    <a:pt x="3662" y="1"/>
                  </a:moveTo>
                  <a:lnTo>
                    <a:pt x="1" y="3739"/>
                  </a:lnTo>
                  <a:lnTo>
                    <a:pt x="160" y="3887"/>
                  </a:lnTo>
                  <a:lnTo>
                    <a:pt x="3653" y="322"/>
                  </a:lnTo>
                  <a:lnTo>
                    <a:pt x="6738" y="3883"/>
                  </a:lnTo>
                  <a:lnTo>
                    <a:pt x="6902" y="3743"/>
                  </a:lnTo>
                  <a:lnTo>
                    <a:pt x="366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81" name="Google Shape;181;p15"/>
            <p:cNvSpPr/>
            <p:nvPr/>
          </p:nvSpPr>
          <p:spPr>
            <a:xfrm>
              <a:off x="5513769" y="3818838"/>
              <a:ext cx="536358" cy="117685"/>
            </a:xfrm>
            <a:custGeom>
              <a:avLst/>
              <a:gdLst/>
              <a:ahLst/>
              <a:cxnLst/>
              <a:rect l="l" t="t" r="r" b="b"/>
              <a:pathLst>
                <a:path w="15514" h="3404" extrusionOk="0">
                  <a:moveTo>
                    <a:pt x="7633" y="1"/>
                  </a:moveTo>
                  <a:lnTo>
                    <a:pt x="1" y="3201"/>
                  </a:lnTo>
                  <a:lnTo>
                    <a:pt x="83" y="3403"/>
                  </a:lnTo>
                  <a:lnTo>
                    <a:pt x="7633" y="236"/>
                  </a:lnTo>
                  <a:lnTo>
                    <a:pt x="15432" y="3403"/>
                  </a:lnTo>
                  <a:lnTo>
                    <a:pt x="15514" y="3201"/>
                  </a:lnTo>
                  <a:lnTo>
                    <a:pt x="7675" y="20"/>
                  </a:lnTo>
                  <a:lnTo>
                    <a:pt x="763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82" name="Google Shape;182;p15"/>
            <p:cNvSpPr/>
            <p:nvPr/>
          </p:nvSpPr>
          <p:spPr>
            <a:xfrm>
              <a:off x="6005252" y="3904094"/>
              <a:ext cx="61816" cy="61850"/>
            </a:xfrm>
            <a:custGeom>
              <a:avLst/>
              <a:gdLst/>
              <a:ahLst/>
              <a:cxnLst/>
              <a:rect l="l" t="t" r="r" b="b"/>
              <a:pathLst>
                <a:path w="1788" h="1789" extrusionOk="0">
                  <a:moveTo>
                    <a:pt x="894" y="1"/>
                  </a:moveTo>
                  <a:cubicBezTo>
                    <a:pt x="404" y="1"/>
                    <a:pt x="0" y="399"/>
                    <a:pt x="0" y="895"/>
                  </a:cubicBezTo>
                  <a:cubicBezTo>
                    <a:pt x="0" y="1389"/>
                    <a:pt x="404" y="1788"/>
                    <a:pt x="894" y="1788"/>
                  </a:cubicBezTo>
                  <a:cubicBezTo>
                    <a:pt x="1389" y="1788"/>
                    <a:pt x="1788" y="1389"/>
                    <a:pt x="1788" y="895"/>
                  </a:cubicBezTo>
                  <a:cubicBezTo>
                    <a:pt x="1788" y="399"/>
                    <a:pt x="1389" y="1"/>
                    <a:pt x="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83" name="Google Shape;183;p15"/>
            <p:cNvSpPr/>
            <p:nvPr/>
          </p:nvSpPr>
          <p:spPr>
            <a:xfrm>
              <a:off x="5492542" y="3908416"/>
              <a:ext cx="53345" cy="53345"/>
            </a:xfrm>
            <a:custGeom>
              <a:avLst/>
              <a:gdLst/>
              <a:ahLst/>
              <a:cxnLst/>
              <a:rect l="l" t="t" r="r" b="b"/>
              <a:pathLst>
                <a:path w="1543" h="1543" extrusionOk="0">
                  <a:moveTo>
                    <a:pt x="770" y="0"/>
                  </a:moveTo>
                  <a:cubicBezTo>
                    <a:pt x="346" y="0"/>
                    <a:pt x="0" y="342"/>
                    <a:pt x="0" y="770"/>
                  </a:cubicBezTo>
                  <a:cubicBezTo>
                    <a:pt x="0" y="1196"/>
                    <a:pt x="346" y="1542"/>
                    <a:pt x="770" y="1542"/>
                  </a:cubicBezTo>
                  <a:cubicBezTo>
                    <a:pt x="1196" y="1542"/>
                    <a:pt x="1542" y="1196"/>
                    <a:pt x="1542" y="770"/>
                  </a:cubicBezTo>
                  <a:cubicBezTo>
                    <a:pt x="1542" y="342"/>
                    <a:pt x="1196" y="0"/>
                    <a:pt x="7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84" name="Google Shape;184;p15"/>
            <p:cNvSpPr/>
            <p:nvPr/>
          </p:nvSpPr>
          <p:spPr>
            <a:xfrm>
              <a:off x="5626787" y="3913567"/>
              <a:ext cx="72810" cy="72948"/>
            </a:xfrm>
            <a:custGeom>
              <a:avLst/>
              <a:gdLst/>
              <a:ahLst/>
              <a:cxnLst/>
              <a:rect l="l" t="t" r="r" b="b"/>
              <a:pathLst>
                <a:path w="2106" h="2110" extrusionOk="0">
                  <a:moveTo>
                    <a:pt x="1052" y="0"/>
                  </a:moveTo>
                  <a:cubicBezTo>
                    <a:pt x="471" y="0"/>
                    <a:pt x="1" y="476"/>
                    <a:pt x="1" y="1058"/>
                  </a:cubicBezTo>
                  <a:cubicBezTo>
                    <a:pt x="1" y="1639"/>
                    <a:pt x="471" y="2109"/>
                    <a:pt x="1052" y="2109"/>
                  </a:cubicBezTo>
                  <a:cubicBezTo>
                    <a:pt x="1634" y="2109"/>
                    <a:pt x="2106" y="1639"/>
                    <a:pt x="2106" y="1058"/>
                  </a:cubicBezTo>
                  <a:cubicBezTo>
                    <a:pt x="2106" y="476"/>
                    <a:pt x="1634" y="0"/>
                    <a:pt x="10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85" name="Google Shape;185;p15"/>
            <p:cNvSpPr/>
            <p:nvPr/>
          </p:nvSpPr>
          <p:spPr>
            <a:xfrm>
              <a:off x="5854413" y="3925668"/>
              <a:ext cx="66656" cy="66656"/>
            </a:xfrm>
            <a:custGeom>
              <a:avLst/>
              <a:gdLst/>
              <a:ahLst/>
              <a:cxnLst/>
              <a:rect l="l" t="t" r="r" b="b"/>
              <a:pathLst>
                <a:path w="1928" h="1928" extrusionOk="0">
                  <a:moveTo>
                    <a:pt x="961" y="1"/>
                  </a:moveTo>
                  <a:cubicBezTo>
                    <a:pt x="433" y="1"/>
                    <a:pt x="0" y="433"/>
                    <a:pt x="0" y="967"/>
                  </a:cubicBezTo>
                  <a:cubicBezTo>
                    <a:pt x="0" y="1495"/>
                    <a:pt x="433" y="1928"/>
                    <a:pt x="961" y="1928"/>
                  </a:cubicBezTo>
                  <a:cubicBezTo>
                    <a:pt x="1495" y="1928"/>
                    <a:pt x="1927" y="1495"/>
                    <a:pt x="1927" y="967"/>
                  </a:cubicBezTo>
                  <a:cubicBezTo>
                    <a:pt x="1927" y="433"/>
                    <a:pt x="1495" y="1"/>
                    <a:pt x="9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86" name="Google Shape;186;p15"/>
            <p:cNvSpPr/>
            <p:nvPr/>
          </p:nvSpPr>
          <p:spPr>
            <a:xfrm>
              <a:off x="5203101" y="2441982"/>
              <a:ext cx="1016328" cy="890760"/>
            </a:xfrm>
            <a:custGeom>
              <a:avLst/>
              <a:gdLst/>
              <a:ahLst/>
              <a:cxnLst/>
              <a:rect l="l" t="t" r="r" b="b"/>
              <a:pathLst>
                <a:path w="29397" h="25765" extrusionOk="0">
                  <a:moveTo>
                    <a:pt x="7087" y="0"/>
                  </a:moveTo>
                  <a:cubicBezTo>
                    <a:pt x="6999" y="0"/>
                    <a:pt x="6912" y="2"/>
                    <a:pt x="6824" y="6"/>
                  </a:cubicBezTo>
                  <a:cubicBezTo>
                    <a:pt x="4628" y="108"/>
                    <a:pt x="2490" y="1323"/>
                    <a:pt x="1408" y="3251"/>
                  </a:cubicBezTo>
                  <a:cubicBezTo>
                    <a:pt x="77" y="5624"/>
                    <a:pt x="0" y="8262"/>
                    <a:pt x="409" y="10915"/>
                  </a:cubicBezTo>
                  <a:cubicBezTo>
                    <a:pt x="1370" y="17109"/>
                    <a:pt x="5518" y="22967"/>
                    <a:pt x="11453" y="24996"/>
                  </a:cubicBezTo>
                  <a:cubicBezTo>
                    <a:pt x="13009" y="25527"/>
                    <a:pt x="14594" y="25765"/>
                    <a:pt x="16236" y="25765"/>
                  </a:cubicBezTo>
                  <a:cubicBezTo>
                    <a:pt x="16287" y="25765"/>
                    <a:pt x="16337" y="25765"/>
                    <a:pt x="16388" y="25764"/>
                  </a:cubicBezTo>
                  <a:cubicBezTo>
                    <a:pt x="19199" y="25735"/>
                    <a:pt x="22064" y="25582"/>
                    <a:pt x="24712" y="24626"/>
                  </a:cubicBezTo>
                  <a:cubicBezTo>
                    <a:pt x="25500" y="24337"/>
                    <a:pt x="26187" y="24131"/>
                    <a:pt x="26735" y="23482"/>
                  </a:cubicBezTo>
                  <a:cubicBezTo>
                    <a:pt x="27325" y="22785"/>
                    <a:pt x="27820" y="22002"/>
                    <a:pt x="28210" y="21175"/>
                  </a:cubicBezTo>
                  <a:cubicBezTo>
                    <a:pt x="28412" y="20738"/>
                    <a:pt x="28590" y="20291"/>
                    <a:pt x="28738" y="19835"/>
                  </a:cubicBezTo>
                  <a:cubicBezTo>
                    <a:pt x="29166" y="18537"/>
                    <a:pt x="29377" y="17162"/>
                    <a:pt x="29392" y="15798"/>
                  </a:cubicBezTo>
                  <a:cubicBezTo>
                    <a:pt x="29397" y="14807"/>
                    <a:pt x="29233" y="13678"/>
                    <a:pt x="28417" y="13112"/>
                  </a:cubicBezTo>
                  <a:cubicBezTo>
                    <a:pt x="27951" y="12789"/>
                    <a:pt x="27354" y="12722"/>
                    <a:pt x="26782" y="12674"/>
                  </a:cubicBezTo>
                  <a:cubicBezTo>
                    <a:pt x="23755" y="12429"/>
                    <a:pt x="20536" y="12449"/>
                    <a:pt x="17936" y="10867"/>
                  </a:cubicBezTo>
                  <a:cubicBezTo>
                    <a:pt x="16604" y="10060"/>
                    <a:pt x="15547" y="8883"/>
                    <a:pt x="14629" y="7638"/>
                  </a:cubicBezTo>
                  <a:cubicBezTo>
                    <a:pt x="14168" y="7004"/>
                    <a:pt x="13735" y="6345"/>
                    <a:pt x="13307" y="5687"/>
                  </a:cubicBezTo>
                  <a:cubicBezTo>
                    <a:pt x="12928" y="5101"/>
                    <a:pt x="12236" y="4826"/>
                    <a:pt x="11789" y="4269"/>
                  </a:cubicBezTo>
                  <a:cubicBezTo>
                    <a:pt x="11178" y="3515"/>
                    <a:pt x="10794" y="2630"/>
                    <a:pt x="10237" y="1842"/>
                  </a:cubicBezTo>
                  <a:cubicBezTo>
                    <a:pt x="9876" y="1337"/>
                    <a:pt x="9506" y="818"/>
                    <a:pt x="8987" y="483"/>
                  </a:cubicBezTo>
                  <a:cubicBezTo>
                    <a:pt x="8430" y="121"/>
                    <a:pt x="7754" y="0"/>
                    <a:pt x="708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87" name="Google Shape;187;p15"/>
            <p:cNvSpPr/>
            <p:nvPr/>
          </p:nvSpPr>
          <p:spPr>
            <a:xfrm>
              <a:off x="6409647" y="3614341"/>
              <a:ext cx="307903" cy="116336"/>
            </a:xfrm>
            <a:custGeom>
              <a:avLst/>
              <a:gdLst/>
              <a:ahLst/>
              <a:cxnLst/>
              <a:rect l="l" t="t" r="r" b="b"/>
              <a:pathLst>
                <a:path w="8906" h="3365" extrusionOk="0">
                  <a:moveTo>
                    <a:pt x="2518" y="3196"/>
                  </a:moveTo>
                  <a:lnTo>
                    <a:pt x="2518" y="3196"/>
                  </a:lnTo>
                  <a:cubicBezTo>
                    <a:pt x="2518" y="3196"/>
                    <a:pt x="2518" y="3196"/>
                    <a:pt x="2518" y="3196"/>
                  </a:cubicBezTo>
                  <a:cubicBezTo>
                    <a:pt x="2518" y="3196"/>
                    <a:pt x="2518" y="3196"/>
                    <a:pt x="2518" y="3196"/>
                  </a:cubicBezTo>
                  <a:close/>
                  <a:moveTo>
                    <a:pt x="4" y="0"/>
                  </a:moveTo>
                  <a:cubicBezTo>
                    <a:pt x="3" y="0"/>
                    <a:pt x="2" y="0"/>
                    <a:pt x="1" y="0"/>
                  </a:cubicBezTo>
                  <a:cubicBezTo>
                    <a:pt x="413" y="961"/>
                    <a:pt x="995" y="2043"/>
                    <a:pt x="1409" y="2999"/>
                  </a:cubicBezTo>
                  <a:cubicBezTo>
                    <a:pt x="1462" y="3124"/>
                    <a:pt x="1520" y="3258"/>
                    <a:pt x="1625" y="3340"/>
                  </a:cubicBezTo>
                  <a:cubicBezTo>
                    <a:pt x="1646" y="3357"/>
                    <a:pt x="1683" y="3364"/>
                    <a:pt x="1732" y="3364"/>
                  </a:cubicBezTo>
                  <a:cubicBezTo>
                    <a:pt x="1968" y="3364"/>
                    <a:pt x="2461" y="3195"/>
                    <a:pt x="2514" y="3195"/>
                  </a:cubicBezTo>
                  <a:cubicBezTo>
                    <a:pt x="2516" y="3195"/>
                    <a:pt x="2518" y="3195"/>
                    <a:pt x="2518" y="3196"/>
                  </a:cubicBezTo>
                  <a:lnTo>
                    <a:pt x="2518" y="3196"/>
                  </a:lnTo>
                  <a:cubicBezTo>
                    <a:pt x="2418" y="2874"/>
                    <a:pt x="2345" y="2542"/>
                    <a:pt x="2303" y="2205"/>
                  </a:cubicBezTo>
                  <a:lnTo>
                    <a:pt x="2303" y="2205"/>
                  </a:lnTo>
                  <a:cubicBezTo>
                    <a:pt x="3194" y="2594"/>
                    <a:pt x="4172" y="2793"/>
                    <a:pt x="5145" y="2793"/>
                  </a:cubicBezTo>
                  <a:cubicBezTo>
                    <a:pt x="5230" y="2793"/>
                    <a:pt x="5316" y="2791"/>
                    <a:pt x="5402" y="2788"/>
                  </a:cubicBezTo>
                  <a:cubicBezTo>
                    <a:pt x="6546" y="2749"/>
                    <a:pt x="7848" y="2591"/>
                    <a:pt x="8675" y="1706"/>
                  </a:cubicBezTo>
                  <a:cubicBezTo>
                    <a:pt x="8762" y="1610"/>
                    <a:pt x="8848" y="1504"/>
                    <a:pt x="8877" y="1375"/>
                  </a:cubicBezTo>
                  <a:cubicBezTo>
                    <a:pt x="8906" y="1249"/>
                    <a:pt x="8862" y="1096"/>
                    <a:pt x="8751" y="1034"/>
                  </a:cubicBezTo>
                  <a:cubicBezTo>
                    <a:pt x="8680" y="994"/>
                    <a:pt x="8593" y="994"/>
                    <a:pt x="8507" y="994"/>
                  </a:cubicBezTo>
                  <a:cubicBezTo>
                    <a:pt x="8476" y="995"/>
                    <a:pt x="8446" y="995"/>
                    <a:pt x="8416" y="995"/>
                  </a:cubicBezTo>
                  <a:cubicBezTo>
                    <a:pt x="7560" y="995"/>
                    <a:pt x="6941" y="793"/>
                    <a:pt x="6147" y="654"/>
                  </a:cubicBezTo>
                  <a:cubicBezTo>
                    <a:pt x="5839" y="597"/>
                    <a:pt x="5239" y="424"/>
                    <a:pt x="4931" y="375"/>
                  </a:cubicBezTo>
                  <a:cubicBezTo>
                    <a:pt x="4741" y="344"/>
                    <a:pt x="4553" y="331"/>
                    <a:pt x="4367" y="331"/>
                  </a:cubicBezTo>
                  <a:cubicBezTo>
                    <a:pt x="3514" y="331"/>
                    <a:pt x="2688" y="598"/>
                    <a:pt x="1837" y="606"/>
                  </a:cubicBezTo>
                  <a:cubicBezTo>
                    <a:pt x="1778" y="607"/>
                    <a:pt x="1718" y="607"/>
                    <a:pt x="1657" y="607"/>
                  </a:cubicBezTo>
                  <a:cubicBezTo>
                    <a:pt x="1402" y="607"/>
                    <a:pt x="1139" y="595"/>
                    <a:pt x="894" y="528"/>
                  </a:cubicBezTo>
                  <a:cubicBezTo>
                    <a:pt x="632" y="457"/>
                    <a:pt x="240" y="0"/>
                    <a:pt x="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88" name="Google Shape;188;p15"/>
            <p:cNvSpPr/>
            <p:nvPr/>
          </p:nvSpPr>
          <p:spPr>
            <a:xfrm>
              <a:off x="6049609" y="3903265"/>
              <a:ext cx="259536" cy="225516"/>
            </a:xfrm>
            <a:custGeom>
              <a:avLst/>
              <a:gdLst/>
              <a:ahLst/>
              <a:cxnLst/>
              <a:rect l="l" t="t" r="r" b="b"/>
              <a:pathLst>
                <a:path w="7507" h="6523" extrusionOk="0">
                  <a:moveTo>
                    <a:pt x="785" y="0"/>
                  </a:moveTo>
                  <a:cubicBezTo>
                    <a:pt x="784" y="0"/>
                    <a:pt x="784" y="0"/>
                    <a:pt x="784" y="0"/>
                  </a:cubicBezTo>
                  <a:cubicBezTo>
                    <a:pt x="447" y="1398"/>
                    <a:pt x="188" y="2816"/>
                    <a:pt x="1" y="4244"/>
                  </a:cubicBezTo>
                  <a:cubicBezTo>
                    <a:pt x="365" y="4417"/>
                    <a:pt x="755" y="4552"/>
                    <a:pt x="1154" y="4638"/>
                  </a:cubicBezTo>
                  <a:cubicBezTo>
                    <a:pt x="1202" y="4373"/>
                    <a:pt x="1279" y="4113"/>
                    <a:pt x="1375" y="3860"/>
                  </a:cubicBezTo>
                  <a:cubicBezTo>
                    <a:pt x="1454" y="3655"/>
                    <a:pt x="1493" y="3482"/>
                    <a:pt x="1621" y="3482"/>
                  </a:cubicBezTo>
                  <a:cubicBezTo>
                    <a:pt x="1665" y="3482"/>
                    <a:pt x="1719" y="3502"/>
                    <a:pt x="1789" y="3547"/>
                  </a:cubicBezTo>
                  <a:cubicBezTo>
                    <a:pt x="1798" y="3556"/>
                    <a:pt x="1813" y="3561"/>
                    <a:pt x="1827" y="3571"/>
                  </a:cubicBezTo>
                  <a:cubicBezTo>
                    <a:pt x="2461" y="4027"/>
                    <a:pt x="2807" y="4801"/>
                    <a:pt x="3441" y="5262"/>
                  </a:cubicBezTo>
                  <a:cubicBezTo>
                    <a:pt x="3663" y="5426"/>
                    <a:pt x="3912" y="5541"/>
                    <a:pt x="4167" y="5661"/>
                  </a:cubicBezTo>
                  <a:cubicBezTo>
                    <a:pt x="4979" y="6045"/>
                    <a:pt x="5821" y="6435"/>
                    <a:pt x="6719" y="6517"/>
                  </a:cubicBezTo>
                  <a:cubicBezTo>
                    <a:pt x="6762" y="6520"/>
                    <a:pt x="6805" y="6522"/>
                    <a:pt x="6849" y="6522"/>
                  </a:cubicBezTo>
                  <a:cubicBezTo>
                    <a:pt x="7039" y="6522"/>
                    <a:pt x="7234" y="6482"/>
                    <a:pt x="7339" y="6329"/>
                  </a:cubicBezTo>
                  <a:cubicBezTo>
                    <a:pt x="7507" y="6089"/>
                    <a:pt x="7378" y="5661"/>
                    <a:pt x="7205" y="5455"/>
                  </a:cubicBezTo>
                  <a:cubicBezTo>
                    <a:pt x="7065" y="5291"/>
                    <a:pt x="6863" y="5180"/>
                    <a:pt x="6671" y="5075"/>
                  </a:cubicBezTo>
                  <a:cubicBezTo>
                    <a:pt x="6132" y="4772"/>
                    <a:pt x="5728" y="4373"/>
                    <a:pt x="5316" y="3917"/>
                  </a:cubicBezTo>
                  <a:cubicBezTo>
                    <a:pt x="4931" y="3489"/>
                    <a:pt x="4546" y="3061"/>
                    <a:pt x="4162" y="2634"/>
                  </a:cubicBezTo>
                  <a:cubicBezTo>
                    <a:pt x="3840" y="2283"/>
                    <a:pt x="3494" y="1995"/>
                    <a:pt x="3158" y="1662"/>
                  </a:cubicBezTo>
                  <a:cubicBezTo>
                    <a:pt x="2816" y="1322"/>
                    <a:pt x="2452" y="1005"/>
                    <a:pt x="2062" y="726"/>
                  </a:cubicBezTo>
                  <a:cubicBezTo>
                    <a:pt x="1958" y="650"/>
                    <a:pt x="822" y="0"/>
                    <a:pt x="7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89" name="Google Shape;189;p15"/>
            <p:cNvSpPr/>
            <p:nvPr/>
          </p:nvSpPr>
          <p:spPr>
            <a:xfrm>
              <a:off x="5757540" y="2892602"/>
              <a:ext cx="875445" cy="769549"/>
            </a:xfrm>
            <a:custGeom>
              <a:avLst/>
              <a:gdLst/>
              <a:ahLst/>
              <a:cxnLst/>
              <a:rect l="l" t="t" r="r" b="b"/>
              <a:pathLst>
                <a:path w="25322" h="22259" extrusionOk="0">
                  <a:moveTo>
                    <a:pt x="4380" y="0"/>
                  </a:moveTo>
                  <a:cubicBezTo>
                    <a:pt x="3812" y="0"/>
                    <a:pt x="2795" y="873"/>
                    <a:pt x="2124" y="1687"/>
                  </a:cubicBezTo>
                  <a:cubicBezTo>
                    <a:pt x="1283" y="2720"/>
                    <a:pt x="260" y="3239"/>
                    <a:pt x="82" y="4710"/>
                  </a:cubicBezTo>
                  <a:cubicBezTo>
                    <a:pt x="0" y="5373"/>
                    <a:pt x="630" y="5883"/>
                    <a:pt x="1120" y="6219"/>
                  </a:cubicBezTo>
                  <a:cubicBezTo>
                    <a:pt x="2412" y="7094"/>
                    <a:pt x="4042" y="7502"/>
                    <a:pt x="5546" y="7824"/>
                  </a:cubicBezTo>
                  <a:cubicBezTo>
                    <a:pt x="7247" y="8194"/>
                    <a:pt x="8992" y="8444"/>
                    <a:pt x="10731" y="8560"/>
                  </a:cubicBezTo>
                  <a:cubicBezTo>
                    <a:pt x="11097" y="8584"/>
                    <a:pt x="11481" y="8617"/>
                    <a:pt x="11783" y="8819"/>
                  </a:cubicBezTo>
                  <a:cubicBezTo>
                    <a:pt x="12014" y="8973"/>
                    <a:pt x="12173" y="9203"/>
                    <a:pt x="12326" y="9429"/>
                  </a:cubicBezTo>
                  <a:cubicBezTo>
                    <a:pt x="14537" y="12678"/>
                    <a:pt x="16536" y="16061"/>
                    <a:pt x="18310" y="19564"/>
                  </a:cubicBezTo>
                  <a:cubicBezTo>
                    <a:pt x="18530" y="19996"/>
                    <a:pt x="18670" y="20588"/>
                    <a:pt x="18958" y="20963"/>
                  </a:cubicBezTo>
                  <a:cubicBezTo>
                    <a:pt x="19295" y="21395"/>
                    <a:pt x="20083" y="21564"/>
                    <a:pt x="20583" y="21674"/>
                  </a:cubicBezTo>
                  <a:cubicBezTo>
                    <a:pt x="21309" y="21837"/>
                    <a:pt x="22044" y="21910"/>
                    <a:pt x="22769" y="22068"/>
                  </a:cubicBezTo>
                  <a:cubicBezTo>
                    <a:pt x="23005" y="22116"/>
                    <a:pt x="23241" y="22169"/>
                    <a:pt x="23481" y="22207"/>
                  </a:cubicBezTo>
                  <a:cubicBezTo>
                    <a:pt x="23674" y="22239"/>
                    <a:pt x="23872" y="22259"/>
                    <a:pt x="24068" y="22259"/>
                  </a:cubicBezTo>
                  <a:cubicBezTo>
                    <a:pt x="24380" y="22259"/>
                    <a:pt x="24689" y="22208"/>
                    <a:pt x="24966" y="22072"/>
                  </a:cubicBezTo>
                  <a:cubicBezTo>
                    <a:pt x="25139" y="21992"/>
                    <a:pt x="25321" y="21808"/>
                    <a:pt x="25240" y="21631"/>
                  </a:cubicBezTo>
                  <a:cubicBezTo>
                    <a:pt x="24601" y="21444"/>
                    <a:pt x="23884" y="21231"/>
                    <a:pt x="23312" y="20881"/>
                  </a:cubicBezTo>
                  <a:cubicBezTo>
                    <a:pt x="22241" y="20233"/>
                    <a:pt x="21817" y="19060"/>
                    <a:pt x="21467" y="17911"/>
                  </a:cubicBezTo>
                  <a:cubicBezTo>
                    <a:pt x="20766" y="15619"/>
                    <a:pt x="20054" y="13326"/>
                    <a:pt x="19309" y="11049"/>
                  </a:cubicBezTo>
                  <a:cubicBezTo>
                    <a:pt x="18973" y="10011"/>
                    <a:pt x="18652" y="9021"/>
                    <a:pt x="18377" y="7963"/>
                  </a:cubicBezTo>
                  <a:cubicBezTo>
                    <a:pt x="17858" y="5974"/>
                    <a:pt x="17459" y="4172"/>
                    <a:pt x="15873" y="2793"/>
                  </a:cubicBezTo>
                  <a:cubicBezTo>
                    <a:pt x="14393" y="1505"/>
                    <a:pt x="10015" y="770"/>
                    <a:pt x="8064" y="553"/>
                  </a:cubicBezTo>
                  <a:cubicBezTo>
                    <a:pt x="6786" y="413"/>
                    <a:pt x="5734" y="510"/>
                    <a:pt x="4541" y="29"/>
                  </a:cubicBezTo>
                  <a:cubicBezTo>
                    <a:pt x="4493" y="10"/>
                    <a:pt x="4439" y="0"/>
                    <a:pt x="438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0" name="Google Shape;190;p15"/>
            <p:cNvSpPr/>
            <p:nvPr/>
          </p:nvSpPr>
          <p:spPr>
            <a:xfrm>
              <a:off x="5755535" y="2890666"/>
              <a:ext cx="879455" cy="773387"/>
            </a:xfrm>
            <a:custGeom>
              <a:avLst/>
              <a:gdLst/>
              <a:ahLst/>
              <a:cxnLst/>
              <a:rect l="l" t="t" r="r" b="b"/>
              <a:pathLst>
                <a:path w="25438" h="22370" extrusionOk="0">
                  <a:moveTo>
                    <a:pt x="4438" y="109"/>
                  </a:moveTo>
                  <a:cubicBezTo>
                    <a:pt x="4491" y="109"/>
                    <a:pt x="4538" y="117"/>
                    <a:pt x="4581" y="134"/>
                  </a:cubicBezTo>
                  <a:cubicBezTo>
                    <a:pt x="5446" y="484"/>
                    <a:pt x="6243" y="532"/>
                    <a:pt x="7089" y="585"/>
                  </a:cubicBezTo>
                  <a:cubicBezTo>
                    <a:pt x="7416" y="604"/>
                    <a:pt x="7757" y="629"/>
                    <a:pt x="8117" y="667"/>
                  </a:cubicBezTo>
                  <a:cubicBezTo>
                    <a:pt x="10337" y="912"/>
                    <a:pt x="14480" y="1656"/>
                    <a:pt x="15898" y="2887"/>
                  </a:cubicBezTo>
                  <a:cubicBezTo>
                    <a:pt x="17392" y="4194"/>
                    <a:pt x="17816" y="5848"/>
                    <a:pt x="18310" y="7755"/>
                  </a:cubicBezTo>
                  <a:lnTo>
                    <a:pt x="18382" y="8034"/>
                  </a:lnTo>
                  <a:cubicBezTo>
                    <a:pt x="18641" y="9044"/>
                    <a:pt x="18949" y="9985"/>
                    <a:pt x="19271" y="10975"/>
                  </a:cubicBezTo>
                  <a:lnTo>
                    <a:pt x="19320" y="11120"/>
                  </a:lnTo>
                  <a:cubicBezTo>
                    <a:pt x="19963" y="13109"/>
                    <a:pt x="20631" y="15223"/>
                    <a:pt x="21472" y="17982"/>
                  </a:cubicBezTo>
                  <a:cubicBezTo>
                    <a:pt x="21824" y="19140"/>
                    <a:pt x="22261" y="20327"/>
                    <a:pt x="23341" y="20985"/>
                  </a:cubicBezTo>
                  <a:cubicBezTo>
                    <a:pt x="23928" y="21341"/>
                    <a:pt x="24663" y="21557"/>
                    <a:pt x="25259" y="21735"/>
                  </a:cubicBezTo>
                  <a:cubicBezTo>
                    <a:pt x="25298" y="21875"/>
                    <a:pt x="25125" y="22019"/>
                    <a:pt x="25000" y="22081"/>
                  </a:cubicBezTo>
                  <a:cubicBezTo>
                    <a:pt x="24755" y="22200"/>
                    <a:pt x="24466" y="22260"/>
                    <a:pt x="24127" y="22260"/>
                  </a:cubicBezTo>
                  <a:cubicBezTo>
                    <a:pt x="23948" y="22260"/>
                    <a:pt x="23755" y="22244"/>
                    <a:pt x="23548" y="22210"/>
                  </a:cubicBezTo>
                  <a:cubicBezTo>
                    <a:pt x="23346" y="22177"/>
                    <a:pt x="23140" y="22134"/>
                    <a:pt x="22942" y="22090"/>
                  </a:cubicBezTo>
                  <a:lnTo>
                    <a:pt x="22837" y="22071"/>
                  </a:lnTo>
                  <a:cubicBezTo>
                    <a:pt x="22487" y="21994"/>
                    <a:pt x="22130" y="21937"/>
                    <a:pt x="21784" y="21884"/>
                  </a:cubicBezTo>
                  <a:cubicBezTo>
                    <a:pt x="21414" y="21821"/>
                    <a:pt x="21030" y="21759"/>
                    <a:pt x="20655" y="21677"/>
                  </a:cubicBezTo>
                  <a:lnTo>
                    <a:pt x="20622" y="21673"/>
                  </a:lnTo>
                  <a:cubicBezTo>
                    <a:pt x="20127" y="21562"/>
                    <a:pt x="19377" y="21394"/>
                    <a:pt x="19060" y="20985"/>
                  </a:cubicBezTo>
                  <a:cubicBezTo>
                    <a:pt x="18883" y="20759"/>
                    <a:pt x="18761" y="20437"/>
                    <a:pt x="18641" y="20134"/>
                  </a:cubicBezTo>
                  <a:cubicBezTo>
                    <a:pt x="18575" y="19947"/>
                    <a:pt x="18497" y="19759"/>
                    <a:pt x="18415" y="19597"/>
                  </a:cubicBezTo>
                  <a:cubicBezTo>
                    <a:pt x="16647" y="16102"/>
                    <a:pt x="14634" y="12690"/>
                    <a:pt x="12433" y="9456"/>
                  </a:cubicBezTo>
                  <a:cubicBezTo>
                    <a:pt x="12284" y="9240"/>
                    <a:pt x="12116" y="8995"/>
                    <a:pt x="11870" y="8831"/>
                  </a:cubicBezTo>
                  <a:cubicBezTo>
                    <a:pt x="11568" y="8629"/>
                    <a:pt x="11202" y="8587"/>
                    <a:pt x="10789" y="8563"/>
                  </a:cubicBezTo>
                  <a:cubicBezTo>
                    <a:pt x="9059" y="8443"/>
                    <a:pt x="7314" y="8197"/>
                    <a:pt x="5613" y="7827"/>
                  </a:cubicBezTo>
                  <a:cubicBezTo>
                    <a:pt x="4158" y="7515"/>
                    <a:pt x="2499" y="7101"/>
                    <a:pt x="1212" y="6227"/>
                  </a:cubicBezTo>
                  <a:cubicBezTo>
                    <a:pt x="736" y="5905"/>
                    <a:pt x="116" y="5405"/>
                    <a:pt x="192" y="4776"/>
                  </a:cubicBezTo>
                  <a:cubicBezTo>
                    <a:pt x="323" y="3732"/>
                    <a:pt x="866" y="3184"/>
                    <a:pt x="1500" y="2556"/>
                  </a:cubicBezTo>
                  <a:cubicBezTo>
                    <a:pt x="1740" y="2315"/>
                    <a:pt x="1990" y="2070"/>
                    <a:pt x="2226" y="1782"/>
                  </a:cubicBezTo>
                  <a:cubicBezTo>
                    <a:pt x="2925" y="925"/>
                    <a:pt x="3913" y="109"/>
                    <a:pt x="4438" y="109"/>
                  </a:cubicBezTo>
                  <a:close/>
                  <a:moveTo>
                    <a:pt x="4442" y="1"/>
                  </a:moveTo>
                  <a:cubicBezTo>
                    <a:pt x="3823" y="1"/>
                    <a:pt x="2763" y="952"/>
                    <a:pt x="2144" y="1709"/>
                  </a:cubicBezTo>
                  <a:cubicBezTo>
                    <a:pt x="1908" y="1993"/>
                    <a:pt x="1663" y="2243"/>
                    <a:pt x="1423" y="2479"/>
                  </a:cubicBezTo>
                  <a:cubicBezTo>
                    <a:pt x="804" y="3098"/>
                    <a:pt x="217" y="3680"/>
                    <a:pt x="87" y="4761"/>
                  </a:cubicBezTo>
                  <a:cubicBezTo>
                    <a:pt x="1" y="5453"/>
                    <a:pt x="654" y="5981"/>
                    <a:pt x="1150" y="6318"/>
                  </a:cubicBezTo>
                  <a:cubicBezTo>
                    <a:pt x="2456" y="7203"/>
                    <a:pt x="4129" y="7616"/>
                    <a:pt x="5595" y="7933"/>
                  </a:cubicBezTo>
                  <a:cubicBezTo>
                    <a:pt x="7300" y="8303"/>
                    <a:pt x="9044" y="8553"/>
                    <a:pt x="10785" y="8669"/>
                  </a:cubicBezTo>
                  <a:cubicBezTo>
                    <a:pt x="11178" y="8697"/>
                    <a:pt x="11530" y="8736"/>
                    <a:pt x="11812" y="8922"/>
                  </a:cubicBezTo>
                  <a:cubicBezTo>
                    <a:pt x="12038" y="9072"/>
                    <a:pt x="12198" y="9308"/>
                    <a:pt x="12342" y="9519"/>
                  </a:cubicBezTo>
                  <a:cubicBezTo>
                    <a:pt x="14542" y="12748"/>
                    <a:pt x="16552" y="16155"/>
                    <a:pt x="18320" y="19644"/>
                  </a:cubicBezTo>
                  <a:cubicBezTo>
                    <a:pt x="18402" y="19803"/>
                    <a:pt x="18468" y="19981"/>
                    <a:pt x="18541" y="20173"/>
                  </a:cubicBezTo>
                  <a:cubicBezTo>
                    <a:pt x="18661" y="20485"/>
                    <a:pt x="18786" y="20812"/>
                    <a:pt x="18978" y="21052"/>
                  </a:cubicBezTo>
                  <a:cubicBezTo>
                    <a:pt x="19315" y="21489"/>
                    <a:pt x="20088" y="21662"/>
                    <a:pt x="20598" y="21778"/>
                  </a:cubicBezTo>
                  <a:lnTo>
                    <a:pt x="20631" y="21782"/>
                  </a:lnTo>
                  <a:cubicBezTo>
                    <a:pt x="21006" y="21869"/>
                    <a:pt x="21396" y="21926"/>
                    <a:pt x="21766" y="21990"/>
                  </a:cubicBezTo>
                  <a:cubicBezTo>
                    <a:pt x="22112" y="22042"/>
                    <a:pt x="22467" y="22099"/>
                    <a:pt x="22813" y="22177"/>
                  </a:cubicBezTo>
                  <a:lnTo>
                    <a:pt x="22919" y="22196"/>
                  </a:lnTo>
                  <a:cubicBezTo>
                    <a:pt x="23121" y="22239"/>
                    <a:pt x="23328" y="22287"/>
                    <a:pt x="23529" y="22316"/>
                  </a:cubicBezTo>
                  <a:cubicBezTo>
                    <a:pt x="23740" y="22350"/>
                    <a:pt x="23938" y="22369"/>
                    <a:pt x="24125" y="22369"/>
                  </a:cubicBezTo>
                  <a:cubicBezTo>
                    <a:pt x="24481" y="22369"/>
                    <a:pt x="24783" y="22307"/>
                    <a:pt x="25047" y="22177"/>
                  </a:cubicBezTo>
                  <a:cubicBezTo>
                    <a:pt x="25264" y="22071"/>
                    <a:pt x="25437" y="21864"/>
                    <a:pt x="25346" y="21667"/>
                  </a:cubicBezTo>
                  <a:lnTo>
                    <a:pt x="25336" y="21644"/>
                  </a:lnTo>
                  <a:lnTo>
                    <a:pt x="25313" y="21633"/>
                  </a:lnTo>
                  <a:cubicBezTo>
                    <a:pt x="24721" y="21460"/>
                    <a:pt x="23980" y="21245"/>
                    <a:pt x="23399" y="20894"/>
                  </a:cubicBezTo>
                  <a:cubicBezTo>
                    <a:pt x="22352" y="20254"/>
                    <a:pt x="21939" y="19135"/>
                    <a:pt x="21573" y="17947"/>
                  </a:cubicBezTo>
                  <a:cubicBezTo>
                    <a:pt x="20733" y="15190"/>
                    <a:pt x="20069" y="13074"/>
                    <a:pt x="19420" y="11085"/>
                  </a:cubicBezTo>
                  <a:lnTo>
                    <a:pt x="19373" y="10941"/>
                  </a:lnTo>
                  <a:cubicBezTo>
                    <a:pt x="19050" y="9951"/>
                    <a:pt x="18748" y="9015"/>
                    <a:pt x="18483" y="8005"/>
                  </a:cubicBezTo>
                  <a:lnTo>
                    <a:pt x="18415" y="7731"/>
                  </a:lnTo>
                  <a:cubicBezTo>
                    <a:pt x="17940" y="5881"/>
                    <a:pt x="17488" y="4136"/>
                    <a:pt x="15965" y="2805"/>
                  </a:cubicBezTo>
                  <a:cubicBezTo>
                    <a:pt x="14533" y="1556"/>
                    <a:pt x="10366" y="806"/>
                    <a:pt x="8127" y="556"/>
                  </a:cubicBezTo>
                  <a:cubicBezTo>
                    <a:pt x="7766" y="518"/>
                    <a:pt x="7425" y="498"/>
                    <a:pt x="7094" y="474"/>
                  </a:cubicBezTo>
                  <a:cubicBezTo>
                    <a:pt x="6258" y="427"/>
                    <a:pt x="5469" y="374"/>
                    <a:pt x="4619" y="32"/>
                  </a:cubicBezTo>
                  <a:cubicBezTo>
                    <a:pt x="4565" y="11"/>
                    <a:pt x="4506" y="1"/>
                    <a:pt x="44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1" name="Google Shape;191;p15"/>
            <p:cNvSpPr/>
            <p:nvPr/>
          </p:nvSpPr>
          <p:spPr>
            <a:xfrm>
              <a:off x="5729640" y="2507255"/>
              <a:ext cx="373487" cy="439624"/>
            </a:xfrm>
            <a:custGeom>
              <a:avLst/>
              <a:gdLst/>
              <a:ahLst/>
              <a:cxnLst/>
              <a:rect l="l" t="t" r="r" b="b"/>
              <a:pathLst>
                <a:path w="10803" h="12716" extrusionOk="0">
                  <a:moveTo>
                    <a:pt x="844" y="1"/>
                  </a:moveTo>
                  <a:cubicBezTo>
                    <a:pt x="833" y="1"/>
                    <a:pt x="823" y="1"/>
                    <a:pt x="812" y="2"/>
                  </a:cubicBezTo>
                  <a:cubicBezTo>
                    <a:pt x="0" y="50"/>
                    <a:pt x="404" y="2146"/>
                    <a:pt x="480" y="2727"/>
                  </a:cubicBezTo>
                  <a:cubicBezTo>
                    <a:pt x="673" y="4178"/>
                    <a:pt x="874" y="5653"/>
                    <a:pt x="1446" y="7004"/>
                  </a:cubicBezTo>
                  <a:cubicBezTo>
                    <a:pt x="2287" y="8993"/>
                    <a:pt x="3902" y="10590"/>
                    <a:pt x="5752" y="11704"/>
                  </a:cubicBezTo>
                  <a:cubicBezTo>
                    <a:pt x="6689" y="12269"/>
                    <a:pt x="7806" y="12716"/>
                    <a:pt x="8872" y="12716"/>
                  </a:cubicBezTo>
                  <a:cubicBezTo>
                    <a:pt x="9403" y="12716"/>
                    <a:pt x="9921" y="12605"/>
                    <a:pt x="10399" y="12343"/>
                  </a:cubicBezTo>
                  <a:cubicBezTo>
                    <a:pt x="10596" y="12238"/>
                    <a:pt x="10803" y="12040"/>
                    <a:pt x="10731" y="11829"/>
                  </a:cubicBezTo>
                  <a:cubicBezTo>
                    <a:pt x="10702" y="11732"/>
                    <a:pt x="10616" y="11666"/>
                    <a:pt x="10538" y="11603"/>
                  </a:cubicBezTo>
                  <a:cubicBezTo>
                    <a:pt x="9367" y="10685"/>
                    <a:pt x="8131" y="9849"/>
                    <a:pt x="6843" y="9099"/>
                  </a:cubicBezTo>
                  <a:cubicBezTo>
                    <a:pt x="6319" y="8796"/>
                    <a:pt x="5772" y="8489"/>
                    <a:pt x="5421" y="7994"/>
                  </a:cubicBezTo>
                  <a:cubicBezTo>
                    <a:pt x="5161" y="7624"/>
                    <a:pt x="5031" y="7177"/>
                    <a:pt x="4907" y="6740"/>
                  </a:cubicBezTo>
                  <a:cubicBezTo>
                    <a:pt x="4430" y="5087"/>
                    <a:pt x="3888" y="3424"/>
                    <a:pt x="2950" y="1982"/>
                  </a:cubicBezTo>
                  <a:cubicBezTo>
                    <a:pt x="2605" y="1461"/>
                    <a:pt x="1600" y="1"/>
                    <a:pt x="84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2" name="Google Shape;192;p15"/>
            <p:cNvSpPr/>
            <p:nvPr/>
          </p:nvSpPr>
          <p:spPr>
            <a:xfrm>
              <a:off x="5733270" y="2505457"/>
              <a:ext cx="372035" cy="443323"/>
            </a:xfrm>
            <a:custGeom>
              <a:avLst/>
              <a:gdLst/>
              <a:ahLst/>
              <a:cxnLst/>
              <a:rect l="l" t="t" r="r" b="b"/>
              <a:pathLst>
                <a:path w="10761" h="12823" extrusionOk="0">
                  <a:moveTo>
                    <a:pt x="741" y="107"/>
                  </a:moveTo>
                  <a:cubicBezTo>
                    <a:pt x="1448" y="107"/>
                    <a:pt x="2413" y="1472"/>
                    <a:pt x="2797" y="2067"/>
                  </a:cubicBezTo>
                  <a:cubicBezTo>
                    <a:pt x="3764" y="3548"/>
                    <a:pt x="4311" y="5288"/>
                    <a:pt x="4748" y="6807"/>
                  </a:cubicBezTo>
                  <a:lnTo>
                    <a:pt x="4758" y="6825"/>
                  </a:lnTo>
                  <a:cubicBezTo>
                    <a:pt x="4879" y="7258"/>
                    <a:pt x="5008" y="7705"/>
                    <a:pt x="5272" y="8075"/>
                  </a:cubicBezTo>
                  <a:cubicBezTo>
                    <a:pt x="5614" y="8560"/>
                    <a:pt x="6137" y="8863"/>
                    <a:pt x="6642" y="9156"/>
                  </a:cubicBezTo>
                  <a:lnTo>
                    <a:pt x="6709" y="9200"/>
                  </a:lnTo>
                  <a:cubicBezTo>
                    <a:pt x="7993" y="9944"/>
                    <a:pt x="9233" y="10786"/>
                    <a:pt x="10400" y="11698"/>
                  </a:cubicBezTo>
                  <a:cubicBezTo>
                    <a:pt x="10482" y="11760"/>
                    <a:pt x="10549" y="11818"/>
                    <a:pt x="10578" y="11895"/>
                  </a:cubicBezTo>
                  <a:cubicBezTo>
                    <a:pt x="10635" y="12073"/>
                    <a:pt x="10448" y="12250"/>
                    <a:pt x="10271" y="12347"/>
                  </a:cubicBezTo>
                  <a:cubicBezTo>
                    <a:pt x="9789" y="12612"/>
                    <a:pt x="9276" y="12716"/>
                    <a:pt x="8766" y="12716"/>
                  </a:cubicBezTo>
                  <a:cubicBezTo>
                    <a:pt x="7572" y="12716"/>
                    <a:pt x="6394" y="12142"/>
                    <a:pt x="5676" y="11708"/>
                  </a:cubicBezTo>
                  <a:cubicBezTo>
                    <a:pt x="4263" y="10862"/>
                    <a:pt x="2375" y="9358"/>
                    <a:pt x="1390" y="7037"/>
                  </a:cubicBezTo>
                  <a:cubicBezTo>
                    <a:pt x="818" y="5682"/>
                    <a:pt x="621" y="4201"/>
                    <a:pt x="428" y="2770"/>
                  </a:cubicBezTo>
                  <a:cubicBezTo>
                    <a:pt x="423" y="2717"/>
                    <a:pt x="410" y="2644"/>
                    <a:pt x="399" y="2558"/>
                  </a:cubicBezTo>
                  <a:cubicBezTo>
                    <a:pt x="308" y="1943"/>
                    <a:pt x="115" y="665"/>
                    <a:pt x="457" y="242"/>
                  </a:cubicBezTo>
                  <a:cubicBezTo>
                    <a:pt x="525" y="160"/>
                    <a:pt x="606" y="117"/>
                    <a:pt x="712" y="111"/>
                  </a:cubicBezTo>
                  <a:cubicBezTo>
                    <a:pt x="721" y="111"/>
                    <a:pt x="731" y="107"/>
                    <a:pt x="741" y="107"/>
                  </a:cubicBezTo>
                  <a:close/>
                  <a:moveTo>
                    <a:pt x="736" y="1"/>
                  </a:moveTo>
                  <a:cubicBezTo>
                    <a:pt x="725" y="1"/>
                    <a:pt x="714" y="1"/>
                    <a:pt x="702" y="2"/>
                  </a:cubicBezTo>
                  <a:cubicBezTo>
                    <a:pt x="572" y="11"/>
                    <a:pt x="457" y="69"/>
                    <a:pt x="370" y="175"/>
                  </a:cubicBezTo>
                  <a:cubicBezTo>
                    <a:pt x="0" y="636"/>
                    <a:pt x="188" y="1894"/>
                    <a:pt x="288" y="2577"/>
                  </a:cubicBezTo>
                  <a:cubicBezTo>
                    <a:pt x="303" y="2659"/>
                    <a:pt x="313" y="2731"/>
                    <a:pt x="323" y="2784"/>
                  </a:cubicBezTo>
                  <a:cubicBezTo>
                    <a:pt x="515" y="4225"/>
                    <a:pt x="712" y="5711"/>
                    <a:pt x="1288" y="7080"/>
                  </a:cubicBezTo>
                  <a:cubicBezTo>
                    <a:pt x="2284" y="9430"/>
                    <a:pt x="4191" y="10944"/>
                    <a:pt x="5618" y="11804"/>
                  </a:cubicBezTo>
                  <a:cubicBezTo>
                    <a:pt x="6349" y="12241"/>
                    <a:pt x="7545" y="12823"/>
                    <a:pt x="8766" y="12823"/>
                  </a:cubicBezTo>
                  <a:cubicBezTo>
                    <a:pt x="9295" y="12823"/>
                    <a:pt x="9823" y="12718"/>
                    <a:pt x="10323" y="12443"/>
                  </a:cubicBezTo>
                  <a:cubicBezTo>
                    <a:pt x="10549" y="12318"/>
                    <a:pt x="10761" y="12102"/>
                    <a:pt x="10679" y="11862"/>
                  </a:cubicBezTo>
                  <a:cubicBezTo>
                    <a:pt x="10640" y="11746"/>
                    <a:pt x="10540" y="11669"/>
                    <a:pt x="10467" y="11611"/>
                  </a:cubicBezTo>
                  <a:cubicBezTo>
                    <a:pt x="9295" y="10699"/>
                    <a:pt x="8051" y="9853"/>
                    <a:pt x="6767" y="9103"/>
                  </a:cubicBezTo>
                  <a:lnTo>
                    <a:pt x="6695" y="9065"/>
                  </a:lnTo>
                  <a:cubicBezTo>
                    <a:pt x="6199" y="8777"/>
                    <a:pt x="5691" y="8479"/>
                    <a:pt x="5363" y="8012"/>
                  </a:cubicBezTo>
                  <a:cubicBezTo>
                    <a:pt x="5109" y="7657"/>
                    <a:pt x="4984" y="7220"/>
                    <a:pt x="4859" y="6796"/>
                  </a:cubicBezTo>
                  <a:lnTo>
                    <a:pt x="4855" y="6778"/>
                  </a:lnTo>
                  <a:cubicBezTo>
                    <a:pt x="4417" y="5250"/>
                    <a:pt x="3864" y="3500"/>
                    <a:pt x="2889" y="2005"/>
                  </a:cubicBezTo>
                  <a:cubicBezTo>
                    <a:pt x="2396" y="1253"/>
                    <a:pt x="1466" y="1"/>
                    <a:pt x="7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3" name="Google Shape;193;p15"/>
            <p:cNvSpPr/>
            <p:nvPr/>
          </p:nvSpPr>
          <p:spPr>
            <a:xfrm>
              <a:off x="5785786" y="3128457"/>
              <a:ext cx="536185" cy="939819"/>
            </a:xfrm>
            <a:custGeom>
              <a:avLst/>
              <a:gdLst/>
              <a:ahLst/>
              <a:cxnLst/>
              <a:rect l="l" t="t" r="r" b="b"/>
              <a:pathLst>
                <a:path w="15509" h="27184" extrusionOk="0">
                  <a:moveTo>
                    <a:pt x="11144" y="1"/>
                  </a:moveTo>
                  <a:cubicBezTo>
                    <a:pt x="10139" y="1"/>
                    <a:pt x="9135" y="228"/>
                    <a:pt x="8160" y="487"/>
                  </a:cubicBezTo>
                  <a:cubicBezTo>
                    <a:pt x="6964" y="810"/>
                    <a:pt x="5776" y="1185"/>
                    <a:pt x="4542" y="1266"/>
                  </a:cubicBezTo>
                  <a:cubicBezTo>
                    <a:pt x="4368" y="1278"/>
                    <a:pt x="4193" y="1284"/>
                    <a:pt x="4019" y="1284"/>
                  </a:cubicBezTo>
                  <a:cubicBezTo>
                    <a:pt x="3409" y="1284"/>
                    <a:pt x="2800" y="1212"/>
                    <a:pt x="2206" y="1070"/>
                  </a:cubicBezTo>
                  <a:cubicBezTo>
                    <a:pt x="1826" y="978"/>
                    <a:pt x="1451" y="858"/>
                    <a:pt x="1087" y="709"/>
                  </a:cubicBezTo>
                  <a:cubicBezTo>
                    <a:pt x="854" y="617"/>
                    <a:pt x="405" y="301"/>
                    <a:pt x="181" y="301"/>
                  </a:cubicBezTo>
                  <a:cubicBezTo>
                    <a:pt x="54" y="301"/>
                    <a:pt x="0" y="404"/>
                    <a:pt x="102" y="709"/>
                  </a:cubicBezTo>
                  <a:cubicBezTo>
                    <a:pt x="288" y="1285"/>
                    <a:pt x="726" y="1911"/>
                    <a:pt x="1134" y="2352"/>
                  </a:cubicBezTo>
                  <a:cubicBezTo>
                    <a:pt x="1721" y="2991"/>
                    <a:pt x="2495" y="3428"/>
                    <a:pt x="3283" y="3794"/>
                  </a:cubicBezTo>
                  <a:cubicBezTo>
                    <a:pt x="4988" y="4582"/>
                    <a:pt x="6838" y="5067"/>
                    <a:pt x="8717" y="5212"/>
                  </a:cubicBezTo>
                  <a:lnTo>
                    <a:pt x="8717" y="5212"/>
                  </a:lnTo>
                  <a:cubicBezTo>
                    <a:pt x="8717" y="5212"/>
                    <a:pt x="8717" y="5211"/>
                    <a:pt x="8717" y="5211"/>
                  </a:cubicBezTo>
                  <a:cubicBezTo>
                    <a:pt x="8612" y="5211"/>
                    <a:pt x="8324" y="16871"/>
                    <a:pt x="8367" y="17865"/>
                  </a:cubicBezTo>
                  <a:cubicBezTo>
                    <a:pt x="8429" y="19417"/>
                    <a:pt x="8453" y="20965"/>
                    <a:pt x="8487" y="22516"/>
                  </a:cubicBezTo>
                  <a:cubicBezTo>
                    <a:pt x="8492" y="22733"/>
                    <a:pt x="8497" y="22944"/>
                    <a:pt x="8550" y="23151"/>
                  </a:cubicBezTo>
                  <a:cubicBezTo>
                    <a:pt x="8626" y="23449"/>
                    <a:pt x="8799" y="23714"/>
                    <a:pt x="8987" y="23958"/>
                  </a:cubicBezTo>
                  <a:cubicBezTo>
                    <a:pt x="9957" y="25237"/>
                    <a:pt x="11245" y="25823"/>
                    <a:pt x="12500" y="26726"/>
                  </a:cubicBezTo>
                  <a:cubicBezTo>
                    <a:pt x="12649" y="26837"/>
                    <a:pt x="12802" y="26943"/>
                    <a:pt x="12951" y="27054"/>
                  </a:cubicBezTo>
                  <a:cubicBezTo>
                    <a:pt x="13033" y="27111"/>
                    <a:pt x="13124" y="27174"/>
                    <a:pt x="13226" y="27183"/>
                  </a:cubicBezTo>
                  <a:cubicBezTo>
                    <a:pt x="13233" y="27184"/>
                    <a:pt x="13240" y="27184"/>
                    <a:pt x="13247" y="27184"/>
                  </a:cubicBezTo>
                  <a:cubicBezTo>
                    <a:pt x="13342" y="27184"/>
                    <a:pt x="13442" y="27123"/>
                    <a:pt x="13452" y="27029"/>
                  </a:cubicBezTo>
                  <a:cubicBezTo>
                    <a:pt x="13461" y="26943"/>
                    <a:pt x="13394" y="26870"/>
                    <a:pt x="13331" y="26808"/>
                  </a:cubicBezTo>
                  <a:cubicBezTo>
                    <a:pt x="13135" y="26617"/>
                    <a:pt x="12937" y="26424"/>
                    <a:pt x="12736" y="26236"/>
                  </a:cubicBezTo>
                  <a:cubicBezTo>
                    <a:pt x="12428" y="25934"/>
                    <a:pt x="12216" y="25333"/>
                    <a:pt x="12043" y="24925"/>
                  </a:cubicBezTo>
                  <a:cubicBezTo>
                    <a:pt x="11764" y="24261"/>
                    <a:pt x="11625" y="23488"/>
                    <a:pt x="11654" y="22767"/>
                  </a:cubicBezTo>
                  <a:cubicBezTo>
                    <a:pt x="11658" y="22623"/>
                    <a:pt x="11673" y="22478"/>
                    <a:pt x="11693" y="22334"/>
                  </a:cubicBezTo>
                  <a:cubicBezTo>
                    <a:pt x="11745" y="21964"/>
                    <a:pt x="11827" y="21599"/>
                    <a:pt x="11904" y="21234"/>
                  </a:cubicBezTo>
                  <a:cubicBezTo>
                    <a:pt x="12918" y="16514"/>
                    <a:pt x="14426" y="11887"/>
                    <a:pt x="15182" y="7076"/>
                  </a:cubicBezTo>
                  <a:cubicBezTo>
                    <a:pt x="15369" y="5904"/>
                    <a:pt x="15508" y="4703"/>
                    <a:pt x="15335" y="3521"/>
                  </a:cubicBezTo>
                  <a:cubicBezTo>
                    <a:pt x="15211" y="2694"/>
                    <a:pt x="14951" y="1733"/>
                    <a:pt x="14335" y="1141"/>
                  </a:cubicBezTo>
                  <a:cubicBezTo>
                    <a:pt x="13658" y="498"/>
                    <a:pt x="12731" y="137"/>
                    <a:pt x="11813" y="36"/>
                  </a:cubicBezTo>
                  <a:cubicBezTo>
                    <a:pt x="11590" y="12"/>
                    <a:pt x="11367" y="1"/>
                    <a:pt x="1114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4" name="Google Shape;194;p15"/>
            <p:cNvSpPr/>
            <p:nvPr/>
          </p:nvSpPr>
          <p:spPr>
            <a:xfrm>
              <a:off x="5784783" y="3126555"/>
              <a:ext cx="539331" cy="943691"/>
            </a:xfrm>
            <a:custGeom>
              <a:avLst/>
              <a:gdLst/>
              <a:ahLst/>
              <a:cxnLst/>
              <a:rect l="l" t="t" r="r" b="b"/>
              <a:pathLst>
                <a:path w="15600" h="27296" extrusionOk="0">
                  <a:moveTo>
                    <a:pt x="11167" y="109"/>
                  </a:moveTo>
                  <a:cubicBezTo>
                    <a:pt x="11391" y="109"/>
                    <a:pt x="11614" y="120"/>
                    <a:pt x="11837" y="144"/>
                  </a:cubicBezTo>
                  <a:cubicBezTo>
                    <a:pt x="12822" y="254"/>
                    <a:pt x="13706" y="644"/>
                    <a:pt x="14326" y="1234"/>
                  </a:cubicBezTo>
                  <a:cubicBezTo>
                    <a:pt x="14816" y="1706"/>
                    <a:pt x="15147" y="2498"/>
                    <a:pt x="15311" y="3585"/>
                  </a:cubicBezTo>
                  <a:cubicBezTo>
                    <a:pt x="15489" y="4810"/>
                    <a:pt x="15326" y="6055"/>
                    <a:pt x="15158" y="7127"/>
                  </a:cubicBezTo>
                  <a:cubicBezTo>
                    <a:pt x="14701" y="10029"/>
                    <a:pt x="13956" y="12912"/>
                    <a:pt x="13235" y="15704"/>
                  </a:cubicBezTo>
                  <a:cubicBezTo>
                    <a:pt x="12769" y="17525"/>
                    <a:pt x="12284" y="19410"/>
                    <a:pt x="11880" y="21274"/>
                  </a:cubicBezTo>
                  <a:lnTo>
                    <a:pt x="11846" y="21438"/>
                  </a:lnTo>
                  <a:cubicBezTo>
                    <a:pt x="11780" y="21746"/>
                    <a:pt x="11711" y="22063"/>
                    <a:pt x="11669" y="22380"/>
                  </a:cubicBezTo>
                  <a:cubicBezTo>
                    <a:pt x="11649" y="22538"/>
                    <a:pt x="11635" y="22682"/>
                    <a:pt x="11630" y="22822"/>
                  </a:cubicBezTo>
                  <a:cubicBezTo>
                    <a:pt x="11596" y="23547"/>
                    <a:pt x="11736" y="24316"/>
                    <a:pt x="12024" y="24999"/>
                  </a:cubicBezTo>
                  <a:cubicBezTo>
                    <a:pt x="12048" y="25061"/>
                    <a:pt x="12077" y="25128"/>
                    <a:pt x="12106" y="25201"/>
                  </a:cubicBezTo>
                  <a:cubicBezTo>
                    <a:pt x="12264" y="25585"/>
                    <a:pt x="12457" y="26066"/>
                    <a:pt x="12731" y="26330"/>
                  </a:cubicBezTo>
                  <a:lnTo>
                    <a:pt x="13322" y="26902"/>
                  </a:lnTo>
                  <a:cubicBezTo>
                    <a:pt x="13375" y="26954"/>
                    <a:pt x="13432" y="27018"/>
                    <a:pt x="13428" y="27080"/>
                  </a:cubicBezTo>
                  <a:cubicBezTo>
                    <a:pt x="13423" y="27109"/>
                    <a:pt x="13403" y="27133"/>
                    <a:pt x="13388" y="27147"/>
                  </a:cubicBezTo>
                  <a:cubicBezTo>
                    <a:pt x="13360" y="27171"/>
                    <a:pt x="13317" y="27186"/>
                    <a:pt x="13278" y="27186"/>
                  </a:cubicBezTo>
                  <a:cubicBezTo>
                    <a:pt x="13272" y="27186"/>
                    <a:pt x="13265" y="27186"/>
                    <a:pt x="13259" y="27185"/>
                  </a:cubicBezTo>
                  <a:cubicBezTo>
                    <a:pt x="13168" y="27176"/>
                    <a:pt x="13086" y="27118"/>
                    <a:pt x="13014" y="27065"/>
                  </a:cubicBezTo>
                  <a:lnTo>
                    <a:pt x="12558" y="26738"/>
                  </a:lnTo>
                  <a:cubicBezTo>
                    <a:pt x="12217" y="26488"/>
                    <a:pt x="11871" y="26268"/>
                    <a:pt x="11534" y="26046"/>
                  </a:cubicBezTo>
                  <a:cubicBezTo>
                    <a:pt x="10620" y="25461"/>
                    <a:pt x="9761" y="24902"/>
                    <a:pt x="9059" y="23980"/>
                  </a:cubicBezTo>
                  <a:cubicBezTo>
                    <a:pt x="8881" y="23744"/>
                    <a:pt x="8708" y="23489"/>
                    <a:pt x="8631" y="23192"/>
                  </a:cubicBezTo>
                  <a:cubicBezTo>
                    <a:pt x="8579" y="22995"/>
                    <a:pt x="8573" y="22779"/>
                    <a:pt x="8569" y="22571"/>
                  </a:cubicBezTo>
                  <a:cubicBezTo>
                    <a:pt x="8559" y="22207"/>
                    <a:pt x="8555" y="21841"/>
                    <a:pt x="8544" y="21476"/>
                  </a:cubicBezTo>
                  <a:cubicBezTo>
                    <a:pt x="8521" y="20309"/>
                    <a:pt x="8497" y="19107"/>
                    <a:pt x="8449" y="17920"/>
                  </a:cubicBezTo>
                  <a:cubicBezTo>
                    <a:pt x="8400" y="16767"/>
                    <a:pt x="8704" y="5555"/>
                    <a:pt x="8790" y="5291"/>
                  </a:cubicBezTo>
                  <a:lnTo>
                    <a:pt x="8746" y="5267"/>
                  </a:lnTo>
                  <a:lnTo>
                    <a:pt x="8746" y="5213"/>
                  </a:lnTo>
                  <a:cubicBezTo>
                    <a:pt x="6867" y="5065"/>
                    <a:pt x="5046" y="4589"/>
                    <a:pt x="3331" y="3801"/>
                  </a:cubicBezTo>
                  <a:cubicBezTo>
                    <a:pt x="2673" y="3494"/>
                    <a:pt x="1836" y="3057"/>
                    <a:pt x="1202" y="2369"/>
                  </a:cubicBezTo>
                  <a:cubicBezTo>
                    <a:pt x="726" y="1850"/>
                    <a:pt x="342" y="1245"/>
                    <a:pt x="182" y="750"/>
                  </a:cubicBezTo>
                  <a:cubicBezTo>
                    <a:pt x="102" y="504"/>
                    <a:pt x="140" y="442"/>
                    <a:pt x="159" y="422"/>
                  </a:cubicBezTo>
                  <a:cubicBezTo>
                    <a:pt x="171" y="413"/>
                    <a:pt x="189" y="408"/>
                    <a:pt x="210" y="408"/>
                  </a:cubicBezTo>
                  <a:cubicBezTo>
                    <a:pt x="335" y="408"/>
                    <a:pt x="600" y="556"/>
                    <a:pt x="788" y="658"/>
                  </a:cubicBezTo>
                  <a:cubicBezTo>
                    <a:pt x="903" y="721"/>
                    <a:pt x="1014" y="783"/>
                    <a:pt x="1096" y="817"/>
                  </a:cubicBezTo>
                  <a:cubicBezTo>
                    <a:pt x="1471" y="966"/>
                    <a:pt x="1850" y="1090"/>
                    <a:pt x="2225" y="1177"/>
                  </a:cubicBezTo>
                  <a:cubicBezTo>
                    <a:pt x="2828" y="1323"/>
                    <a:pt x="3443" y="1396"/>
                    <a:pt x="4055" y="1396"/>
                  </a:cubicBezTo>
                  <a:cubicBezTo>
                    <a:pt x="4229" y="1396"/>
                    <a:pt x="4403" y="1390"/>
                    <a:pt x="4576" y="1379"/>
                  </a:cubicBezTo>
                  <a:cubicBezTo>
                    <a:pt x="5623" y="1307"/>
                    <a:pt x="6647" y="1023"/>
                    <a:pt x="7641" y="750"/>
                  </a:cubicBezTo>
                  <a:cubicBezTo>
                    <a:pt x="7829" y="697"/>
                    <a:pt x="8016" y="648"/>
                    <a:pt x="8204" y="595"/>
                  </a:cubicBezTo>
                  <a:cubicBezTo>
                    <a:pt x="9291" y="306"/>
                    <a:pt x="10239" y="109"/>
                    <a:pt x="11167" y="109"/>
                  </a:cubicBezTo>
                  <a:close/>
                  <a:moveTo>
                    <a:pt x="11152" y="0"/>
                  </a:moveTo>
                  <a:cubicBezTo>
                    <a:pt x="10218" y="0"/>
                    <a:pt x="9264" y="198"/>
                    <a:pt x="8175" y="490"/>
                  </a:cubicBezTo>
                  <a:cubicBezTo>
                    <a:pt x="7987" y="542"/>
                    <a:pt x="7800" y="591"/>
                    <a:pt x="7612" y="644"/>
                  </a:cubicBezTo>
                  <a:cubicBezTo>
                    <a:pt x="6623" y="917"/>
                    <a:pt x="5603" y="1196"/>
                    <a:pt x="4571" y="1269"/>
                  </a:cubicBezTo>
                  <a:cubicBezTo>
                    <a:pt x="4400" y="1280"/>
                    <a:pt x="4230" y="1286"/>
                    <a:pt x="4059" y="1286"/>
                  </a:cubicBezTo>
                  <a:cubicBezTo>
                    <a:pt x="3452" y="1286"/>
                    <a:pt x="2846" y="1214"/>
                    <a:pt x="2249" y="1072"/>
                  </a:cubicBezTo>
                  <a:cubicBezTo>
                    <a:pt x="1884" y="985"/>
                    <a:pt x="1509" y="865"/>
                    <a:pt x="1140" y="715"/>
                  </a:cubicBezTo>
                  <a:cubicBezTo>
                    <a:pt x="1058" y="682"/>
                    <a:pt x="952" y="624"/>
                    <a:pt x="836" y="562"/>
                  </a:cubicBezTo>
                  <a:cubicBezTo>
                    <a:pt x="607" y="432"/>
                    <a:pt x="372" y="303"/>
                    <a:pt x="210" y="303"/>
                  </a:cubicBezTo>
                  <a:cubicBezTo>
                    <a:pt x="162" y="303"/>
                    <a:pt x="120" y="314"/>
                    <a:pt x="87" y="341"/>
                  </a:cubicBezTo>
                  <a:cubicBezTo>
                    <a:pt x="5" y="409"/>
                    <a:pt x="0" y="553"/>
                    <a:pt x="78" y="783"/>
                  </a:cubicBezTo>
                  <a:cubicBezTo>
                    <a:pt x="246" y="1292"/>
                    <a:pt x="635" y="1913"/>
                    <a:pt x="1120" y="2441"/>
                  </a:cubicBezTo>
                  <a:cubicBezTo>
                    <a:pt x="1768" y="3143"/>
                    <a:pt x="2620" y="3590"/>
                    <a:pt x="3287" y="3897"/>
                  </a:cubicBezTo>
                  <a:cubicBezTo>
                    <a:pt x="4993" y="4685"/>
                    <a:pt x="6810" y="5162"/>
                    <a:pt x="8679" y="5315"/>
                  </a:cubicBezTo>
                  <a:cubicBezTo>
                    <a:pt x="8646" y="5574"/>
                    <a:pt x="8579" y="6646"/>
                    <a:pt x="8458" y="11259"/>
                  </a:cubicBezTo>
                  <a:cubicBezTo>
                    <a:pt x="8386" y="14100"/>
                    <a:pt x="8319" y="17396"/>
                    <a:pt x="8338" y="17925"/>
                  </a:cubicBezTo>
                  <a:cubicBezTo>
                    <a:pt x="8391" y="19111"/>
                    <a:pt x="8415" y="20313"/>
                    <a:pt x="8439" y="21476"/>
                  </a:cubicBezTo>
                  <a:cubicBezTo>
                    <a:pt x="8444" y="21841"/>
                    <a:pt x="8453" y="22207"/>
                    <a:pt x="8464" y="22577"/>
                  </a:cubicBezTo>
                  <a:cubicBezTo>
                    <a:pt x="8468" y="22788"/>
                    <a:pt x="8473" y="23010"/>
                    <a:pt x="8526" y="23221"/>
                  </a:cubicBezTo>
                  <a:cubicBezTo>
                    <a:pt x="8608" y="23533"/>
                    <a:pt x="8799" y="23811"/>
                    <a:pt x="8972" y="24048"/>
                  </a:cubicBezTo>
                  <a:cubicBezTo>
                    <a:pt x="9684" y="24984"/>
                    <a:pt x="10554" y="25547"/>
                    <a:pt x="11472" y="26138"/>
                  </a:cubicBezTo>
                  <a:cubicBezTo>
                    <a:pt x="11808" y="26359"/>
                    <a:pt x="12154" y="26579"/>
                    <a:pt x="12495" y="26825"/>
                  </a:cubicBezTo>
                  <a:lnTo>
                    <a:pt x="12951" y="27151"/>
                  </a:lnTo>
                  <a:cubicBezTo>
                    <a:pt x="13029" y="27209"/>
                    <a:pt x="13129" y="27282"/>
                    <a:pt x="13250" y="27291"/>
                  </a:cubicBezTo>
                  <a:cubicBezTo>
                    <a:pt x="13259" y="27291"/>
                    <a:pt x="13264" y="27296"/>
                    <a:pt x="13273" y="27296"/>
                  </a:cubicBezTo>
                  <a:cubicBezTo>
                    <a:pt x="13341" y="27296"/>
                    <a:pt x="13408" y="27271"/>
                    <a:pt x="13457" y="27229"/>
                  </a:cubicBezTo>
                  <a:cubicBezTo>
                    <a:pt x="13504" y="27195"/>
                    <a:pt x="13528" y="27142"/>
                    <a:pt x="13533" y="27089"/>
                  </a:cubicBezTo>
                  <a:cubicBezTo>
                    <a:pt x="13548" y="26969"/>
                    <a:pt x="13452" y="26873"/>
                    <a:pt x="13399" y="26825"/>
                  </a:cubicBezTo>
                  <a:lnTo>
                    <a:pt x="12803" y="26248"/>
                  </a:lnTo>
                  <a:cubicBezTo>
                    <a:pt x="12548" y="26003"/>
                    <a:pt x="12361" y="25537"/>
                    <a:pt x="12206" y="25157"/>
                  </a:cubicBezTo>
                  <a:cubicBezTo>
                    <a:pt x="12177" y="25086"/>
                    <a:pt x="12149" y="25018"/>
                    <a:pt x="12126" y="24955"/>
                  </a:cubicBezTo>
                  <a:cubicBezTo>
                    <a:pt x="11842" y="24292"/>
                    <a:pt x="11707" y="23533"/>
                    <a:pt x="11736" y="22826"/>
                  </a:cubicBezTo>
                  <a:cubicBezTo>
                    <a:pt x="11745" y="22687"/>
                    <a:pt x="11755" y="22548"/>
                    <a:pt x="11774" y="22394"/>
                  </a:cubicBezTo>
                  <a:cubicBezTo>
                    <a:pt x="11818" y="22081"/>
                    <a:pt x="11884" y="21764"/>
                    <a:pt x="11953" y="21462"/>
                  </a:cubicBezTo>
                  <a:lnTo>
                    <a:pt x="11991" y="21298"/>
                  </a:lnTo>
                  <a:cubicBezTo>
                    <a:pt x="12390" y="19434"/>
                    <a:pt x="12875" y="17550"/>
                    <a:pt x="13341" y="15729"/>
                  </a:cubicBezTo>
                  <a:cubicBezTo>
                    <a:pt x="14062" y="12936"/>
                    <a:pt x="14807" y="10053"/>
                    <a:pt x="15263" y="7141"/>
                  </a:cubicBezTo>
                  <a:cubicBezTo>
                    <a:pt x="15436" y="6065"/>
                    <a:pt x="15599" y="4810"/>
                    <a:pt x="15417" y="3570"/>
                  </a:cubicBezTo>
                  <a:cubicBezTo>
                    <a:pt x="15253" y="2460"/>
                    <a:pt x="14912" y="1648"/>
                    <a:pt x="14398" y="1158"/>
                  </a:cubicBezTo>
                  <a:cubicBezTo>
                    <a:pt x="13763" y="548"/>
                    <a:pt x="12856" y="149"/>
                    <a:pt x="11846" y="38"/>
                  </a:cubicBezTo>
                  <a:cubicBezTo>
                    <a:pt x="11615" y="12"/>
                    <a:pt x="11384" y="0"/>
                    <a:pt x="111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5" name="Google Shape;195;p15"/>
            <p:cNvSpPr/>
            <p:nvPr/>
          </p:nvSpPr>
          <p:spPr>
            <a:xfrm>
              <a:off x="5467753" y="2228945"/>
              <a:ext cx="309770" cy="422545"/>
            </a:xfrm>
            <a:custGeom>
              <a:avLst/>
              <a:gdLst/>
              <a:ahLst/>
              <a:cxnLst/>
              <a:rect l="l" t="t" r="r" b="b"/>
              <a:pathLst>
                <a:path w="8960" h="12222" extrusionOk="0">
                  <a:moveTo>
                    <a:pt x="6111" y="0"/>
                  </a:moveTo>
                  <a:cubicBezTo>
                    <a:pt x="5950" y="0"/>
                    <a:pt x="5791" y="11"/>
                    <a:pt x="5639" y="36"/>
                  </a:cubicBezTo>
                  <a:cubicBezTo>
                    <a:pt x="5133" y="122"/>
                    <a:pt x="4681" y="603"/>
                    <a:pt x="4422" y="1027"/>
                  </a:cubicBezTo>
                  <a:cubicBezTo>
                    <a:pt x="3812" y="2007"/>
                    <a:pt x="3736" y="3305"/>
                    <a:pt x="3865" y="4419"/>
                  </a:cubicBezTo>
                  <a:cubicBezTo>
                    <a:pt x="3961" y="5274"/>
                    <a:pt x="3966" y="6226"/>
                    <a:pt x="3413" y="6880"/>
                  </a:cubicBezTo>
                  <a:cubicBezTo>
                    <a:pt x="2894" y="7490"/>
                    <a:pt x="2024" y="7683"/>
                    <a:pt x="1443" y="8225"/>
                  </a:cubicBezTo>
                  <a:cubicBezTo>
                    <a:pt x="1" y="9575"/>
                    <a:pt x="802" y="12221"/>
                    <a:pt x="2780" y="12221"/>
                  </a:cubicBezTo>
                  <a:cubicBezTo>
                    <a:pt x="2871" y="12221"/>
                    <a:pt x="2966" y="12216"/>
                    <a:pt x="3062" y="12204"/>
                  </a:cubicBezTo>
                  <a:cubicBezTo>
                    <a:pt x="3669" y="12132"/>
                    <a:pt x="4422" y="11719"/>
                    <a:pt x="5044" y="11719"/>
                  </a:cubicBezTo>
                  <a:cubicBezTo>
                    <a:pt x="5126" y="11719"/>
                    <a:pt x="5205" y="11726"/>
                    <a:pt x="5282" y="11742"/>
                  </a:cubicBezTo>
                  <a:cubicBezTo>
                    <a:pt x="5566" y="11800"/>
                    <a:pt x="5830" y="11930"/>
                    <a:pt x="6109" y="12012"/>
                  </a:cubicBezTo>
                  <a:cubicBezTo>
                    <a:pt x="6358" y="12092"/>
                    <a:pt x="6615" y="12135"/>
                    <a:pt x="6869" y="12135"/>
                  </a:cubicBezTo>
                  <a:cubicBezTo>
                    <a:pt x="7314" y="12135"/>
                    <a:pt x="7749" y="12004"/>
                    <a:pt x="8113" y="11714"/>
                  </a:cubicBezTo>
                  <a:cubicBezTo>
                    <a:pt x="8651" y="11292"/>
                    <a:pt x="8935" y="10613"/>
                    <a:pt x="8944" y="9936"/>
                  </a:cubicBezTo>
                  <a:cubicBezTo>
                    <a:pt x="8959" y="9038"/>
                    <a:pt x="8507" y="8282"/>
                    <a:pt x="7801" y="7750"/>
                  </a:cubicBezTo>
                  <a:cubicBezTo>
                    <a:pt x="7369" y="7423"/>
                    <a:pt x="6907" y="7129"/>
                    <a:pt x="6422" y="6875"/>
                  </a:cubicBezTo>
                  <a:cubicBezTo>
                    <a:pt x="6411" y="6500"/>
                    <a:pt x="6388" y="6024"/>
                    <a:pt x="6508" y="5669"/>
                  </a:cubicBezTo>
                  <a:cubicBezTo>
                    <a:pt x="6595" y="5394"/>
                    <a:pt x="6902" y="5289"/>
                    <a:pt x="7128" y="5159"/>
                  </a:cubicBezTo>
                  <a:cubicBezTo>
                    <a:pt x="7320" y="5053"/>
                    <a:pt x="7527" y="4977"/>
                    <a:pt x="7700" y="4837"/>
                  </a:cubicBezTo>
                  <a:cubicBezTo>
                    <a:pt x="8522" y="4183"/>
                    <a:pt x="8704" y="3276"/>
                    <a:pt x="8862" y="2285"/>
                  </a:cubicBezTo>
                  <a:cubicBezTo>
                    <a:pt x="8926" y="1877"/>
                    <a:pt x="8771" y="1137"/>
                    <a:pt x="8589" y="772"/>
                  </a:cubicBezTo>
                  <a:cubicBezTo>
                    <a:pt x="8407" y="417"/>
                    <a:pt x="8243" y="508"/>
                    <a:pt x="7868" y="363"/>
                  </a:cubicBezTo>
                  <a:cubicBezTo>
                    <a:pt x="7342" y="155"/>
                    <a:pt x="6708" y="0"/>
                    <a:pt x="61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6" name="Google Shape;196;p15"/>
            <p:cNvSpPr/>
            <p:nvPr/>
          </p:nvSpPr>
          <p:spPr>
            <a:xfrm>
              <a:off x="5485247" y="2227147"/>
              <a:ext cx="294108" cy="426244"/>
            </a:xfrm>
            <a:custGeom>
              <a:avLst/>
              <a:gdLst/>
              <a:ahLst/>
              <a:cxnLst/>
              <a:rect l="l" t="t" r="r" b="b"/>
              <a:pathLst>
                <a:path w="8507" h="12329" extrusionOk="0">
                  <a:moveTo>
                    <a:pt x="5608" y="108"/>
                  </a:moveTo>
                  <a:cubicBezTo>
                    <a:pt x="6136" y="108"/>
                    <a:pt x="6747" y="232"/>
                    <a:pt x="7342" y="463"/>
                  </a:cubicBezTo>
                  <a:cubicBezTo>
                    <a:pt x="7458" y="507"/>
                    <a:pt x="7549" y="531"/>
                    <a:pt x="7631" y="549"/>
                  </a:cubicBezTo>
                  <a:cubicBezTo>
                    <a:pt x="7814" y="593"/>
                    <a:pt x="7915" y="617"/>
                    <a:pt x="8035" y="848"/>
                  </a:cubicBezTo>
                  <a:cubicBezTo>
                    <a:pt x="8208" y="1194"/>
                    <a:pt x="8367" y="1929"/>
                    <a:pt x="8304" y="2328"/>
                  </a:cubicBezTo>
                  <a:cubicBezTo>
                    <a:pt x="8136" y="3370"/>
                    <a:pt x="7948" y="4222"/>
                    <a:pt x="7160" y="4846"/>
                  </a:cubicBezTo>
                  <a:cubicBezTo>
                    <a:pt x="7045" y="4938"/>
                    <a:pt x="6920" y="5000"/>
                    <a:pt x="6785" y="5067"/>
                  </a:cubicBezTo>
                  <a:cubicBezTo>
                    <a:pt x="6723" y="5096"/>
                    <a:pt x="6661" y="5129"/>
                    <a:pt x="6597" y="5163"/>
                  </a:cubicBezTo>
                  <a:cubicBezTo>
                    <a:pt x="6559" y="5187"/>
                    <a:pt x="6517" y="5207"/>
                    <a:pt x="6473" y="5231"/>
                  </a:cubicBezTo>
                  <a:cubicBezTo>
                    <a:pt x="6266" y="5336"/>
                    <a:pt x="6031" y="5457"/>
                    <a:pt x="5949" y="5701"/>
                  </a:cubicBezTo>
                  <a:cubicBezTo>
                    <a:pt x="5839" y="6038"/>
                    <a:pt x="5848" y="6475"/>
                    <a:pt x="5858" y="6826"/>
                  </a:cubicBezTo>
                  <a:lnTo>
                    <a:pt x="5863" y="6961"/>
                  </a:lnTo>
                  <a:lnTo>
                    <a:pt x="5892" y="6975"/>
                  </a:lnTo>
                  <a:cubicBezTo>
                    <a:pt x="6367" y="7230"/>
                    <a:pt x="6828" y="7522"/>
                    <a:pt x="7261" y="7844"/>
                  </a:cubicBezTo>
                  <a:cubicBezTo>
                    <a:pt x="8001" y="8402"/>
                    <a:pt x="8400" y="9161"/>
                    <a:pt x="8385" y="9988"/>
                  </a:cubicBezTo>
                  <a:cubicBezTo>
                    <a:pt x="8371" y="10680"/>
                    <a:pt x="8068" y="11329"/>
                    <a:pt x="7573" y="11723"/>
                  </a:cubicBezTo>
                  <a:cubicBezTo>
                    <a:pt x="7233" y="11994"/>
                    <a:pt x="6813" y="12134"/>
                    <a:pt x="6364" y="12134"/>
                  </a:cubicBezTo>
                  <a:cubicBezTo>
                    <a:pt x="6123" y="12134"/>
                    <a:pt x="5873" y="12094"/>
                    <a:pt x="5623" y="12011"/>
                  </a:cubicBezTo>
                  <a:lnTo>
                    <a:pt x="5617" y="12011"/>
                  </a:lnTo>
                  <a:cubicBezTo>
                    <a:pt x="5512" y="11982"/>
                    <a:pt x="5406" y="11939"/>
                    <a:pt x="5306" y="11901"/>
                  </a:cubicBezTo>
                  <a:cubicBezTo>
                    <a:pt x="5137" y="11838"/>
                    <a:pt x="4969" y="11776"/>
                    <a:pt x="4791" y="11737"/>
                  </a:cubicBezTo>
                  <a:cubicBezTo>
                    <a:pt x="4711" y="11720"/>
                    <a:pt x="4628" y="11713"/>
                    <a:pt x="4543" y="11713"/>
                  </a:cubicBezTo>
                  <a:cubicBezTo>
                    <a:pt x="4185" y="11713"/>
                    <a:pt x="3791" y="11845"/>
                    <a:pt x="3407" y="11973"/>
                  </a:cubicBezTo>
                  <a:cubicBezTo>
                    <a:pt x="3099" y="12078"/>
                    <a:pt x="2811" y="12169"/>
                    <a:pt x="2551" y="12204"/>
                  </a:cubicBezTo>
                  <a:cubicBezTo>
                    <a:pt x="2459" y="12215"/>
                    <a:pt x="2368" y="12221"/>
                    <a:pt x="2279" y="12221"/>
                  </a:cubicBezTo>
                  <a:cubicBezTo>
                    <a:pt x="1490" y="12221"/>
                    <a:pt x="830" y="11791"/>
                    <a:pt x="480" y="11040"/>
                  </a:cubicBezTo>
                  <a:cubicBezTo>
                    <a:pt x="116" y="10252"/>
                    <a:pt x="125" y="9108"/>
                    <a:pt x="970" y="8321"/>
                  </a:cubicBezTo>
                  <a:cubicBezTo>
                    <a:pt x="1234" y="8075"/>
                    <a:pt x="1562" y="7897"/>
                    <a:pt x="1874" y="7729"/>
                  </a:cubicBezTo>
                  <a:cubicBezTo>
                    <a:pt x="2263" y="7522"/>
                    <a:pt x="2662" y="7307"/>
                    <a:pt x="2946" y="6965"/>
                  </a:cubicBezTo>
                  <a:cubicBezTo>
                    <a:pt x="3532" y="6273"/>
                    <a:pt x="3503" y="5264"/>
                    <a:pt x="3412" y="4466"/>
                  </a:cubicBezTo>
                  <a:cubicBezTo>
                    <a:pt x="3301" y="3515"/>
                    <a:pt x="3310" y="2159"/>
                    <a:pt x="3960" y="1108"/>
                  </a:cubicBezTo>
                  <a:cubicBezTo>
                    <a:pt x="4215" y="693"/>
                    <a:pt x="4661" y="223"/>
                    <a:pt x="5142" y="146"/>
                  </a:cubicBezTo>
                  <a:cubicBezTo>
                    <a:pt x="5286" y="123"/>
                    <a:pt x="5444" y="108"/>
                    <a:pt x="5608" y="108"/>
                  </a:cubicBezTo>
                  <a:close/>
                  <a:moveTo>
                    <a:pt x="5604" y="0"/>
                  </a:moveTo>
                  <a:cubicBezTo>
                    <a:pt x="5435" y="0"/>
                    <a:pt x="5273" y="12"/>
                    <a:pt x="5122" y="36"/>
                  </a:cubicBezTo>
                  <a:cubicBezTo>
                    <a:pt x="4474" y="141"/>
                    <a:pt x="3998" y="838"/>
                    <a:pt x="3869" y="1050"/>
                  </a:cubicBezTo>
                  <a:cubicBezTo>
                    <a:pt x="3201" y="2126"/>
                    <a:pt x="3190" y="3510"/>
                    <a:pt x="3306" y="4481"/>
                  </a:cubicBezTo>
                  <a:cubicBezTo>
                    <a:pt x="3392" y="5255"/>
                    <a:pt x="3426" y="6235"/>
                    <a:pt x="2864" y="6898"/>
                  </a:cubicBezTo>
                  <a:cubicBezTo>
                    <a:pt x="2589" y="7220"/>
                    <a:pt x="2220" y="7422"/>
                    <a:pt x="1826" y="7633"/>
                  </a:cubicBezTo>
                  <a:cubicBezTo>
                    <a:pt x="1504" y="7806"/>
                    <a:pt x="1167" y="7984"/>
                    <a:pt x="899" y="8239"/>
                  </a:cubicBezTo>
                  <a:cubicBezTo>
                    <a:pt x="14" y="9066"/>
                    <a:pt x="0" y="10266"/>
                    <a:pt x="384" y="11084"/>
                  </a:cubicBezTo>
                  <a:cubicBezTo>
                    <a:pt x="750" y="11876"/>
                    <a:pt x="1447" y="12328"/>
                    <a:pt x="2278" y="12328"/>
                  </a:cubicBezTo>
                  <a:cubicBezTo>
                    <a:pt x="2374" y="12328"/>
                    <a:pt x="2465" y="12324"/>
                    <a:pt x="2566" y="12309"/>
                  </a:cubicBezTo>
                  <a:cubicBezTo>
                    <a:pt x="2835" y="12280"/>
                    <a:pt x="3128" y="12180"/>
                    <a:pt x="3441" y="12078"/>
                  </a:cubicBezTo>
                  <a:cubicBezTo>
                    <a:pt x="3815" y="11954"/>
                    <a:pt x="4199" y="11825"/>
                    <a:pt x="4539" y="11825"/>
                  </a:cubicBezTo>
                  <a:cubicBezTo>
                    <a:pt x="4617" y="11825"/>
                    <a:pt x="4694" y="11832"/>
                    <a:pt x="4767" y="11848"/>
                  </a:cubicBezTo>
                  <a:cubicBezTo>
                    <a:pt x="4935" y="11881"/>
                    <a:pt x="5104" y="11944"/>
                    <a:pt x="5266" y="12002"/>
                  </a:cubicBezTo>
                  <a:cubicBezTo>
                    <a:pt x="5368" y="12045"/>
                    <a:pt x="5479" y="12083"/>
                    <a:pt x="5588" y="12117"/>
                  </a:cubicBezTo>
                  <a:cubicBezTo>
                    <a:pt x="5850" y="12202"/>
                    <a:pt x="6110" y="12244"/>
                    <a:pt x="6362" y="12244"/>
                  </a:cubicBezTo>
                  <a:cubicBezTo>
                    <a:pt x="6838" y="12244"/>
                    <a:pt x="7283" y="12095"/>
                    <a:pt x="7641" y="11809"/>
                  </a:cubicBezTo>
                  <a:cubicBezTo>
                    <a:pt x="8165" y="11397"/>
                    <a:pt x="8482" y="10714"/>
                    <a:pt x="8491" y="9988"/>
                  </a:cubicBezTo>
                  <a:cubicBezTo>
                    <a:pt x="8506" y="9128"/>
                    <a:pt x="8092" y="8340"/>
                    <a:pt x="7329" y="7758"/>
                  </a:cubicBezTo>
                  <a:cubicBezTo>
                    <a:pt x="6901" y="7436"/>
                    <a:pt x="6444" y="7148"/>
                    <a:pt x="5969" y="6893"/>
                  </a:cubicBezTo>
                  <a:lnTo>
                    <a:pt x="5969" y="6826"/>
                  </a:lnTo>
                  <a:cubicBezTo>
                    <a:pt x="5958" y="6480"/>
                    <a:pt x="5949" y="6052"/>
                    <a:pt x="6050" y="5735"/>
                  </a:cubicBezTo>
                  <a:cubicBezTo>
                    <a:pt x="6118" y="5533"/>
                    <a:pt x="6324" y="5428"/>
                    <a:pt x="6521" y="5326"/>
                  </a:cubicBezTo>
                  <a:cubicBezTo>
                    <a:pt x="6564" y="5302"/>
                    <a:pt x="6608" y="5284"/>
                    <a:pt x="6650" y="5260"/>
                  </a:cubicBezTo>
                  <a:cubicBezTo>
                    <a:pt x="6713" y="5226"/>
                    <a:pt x="6776" y="5192"/>
                    <a:pt x="6838" y="5163"/>
                  </a:cubicBezTo>
                  <a:cubicBezTo>
                    <a:pt x="6968" y="5096"/>
                    <a:pt x="7103" y="5029"/>
                    <a:pt x="7227" y="4932"/>
                  </a:cubicBezTo>
                  <a:cubicBezTo>
                    <a:pt x="8050" y="4279"/>
                    <a:pt x="8241" y="3414"/>
                    <a:pt x="8409" y="2343"/>
                  </a:cubicBezTo>
                  <a:cubicBezTo>
                    <a:pt x="8477" y="1919"/>
                    <a:pt x="8314" y="1165"/>
                    <a:pt x="8131" y="800"/>
                  </a:cubicBezTo>
                  <a:cubicBezTo>
                    <a:pt x="7992" y="526"/>
                    <a:pt x="7852" y="492"/>
                    <a:pt x="7660" y="444"/>
                  </a:cubicBezTo>
                  <a:cubicBezTo>
                    <a:pt x="7578" y="425"/>
                    <a:pt x="7491" y="405"/>
                    <a:pt x="7382" y="362"/>
                  </a:cubicBezTo>
                  <a:cubicBezTo>
                    <a:pt x="6772" y="124"/>
                    <a:pt x="6149" y="0"/>
                    <a:pt x="56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7" name="Google Shape;197;p15"/>
            <p:cNvSpPr/>
            <p:nvPr/>
          </p:nvSpPr>
          <p:spPr>
            <a:xfrm>
              <a:off x="5467753" y="2228945"/>
              <a:ext cx="309770" cy="422545"/>
            </a:xfrm>
            <a:custGeom>
              <a:avLst/>
              <a:gdLst/>
              <a:ahLst/>
              <a:cxnLst/>
              <a:rect l="l" t="t" r="r" b="b"/>
              <a:pathLst>
                <a:path w="8960" h="12222" extrusionOk="0">
                  <a:moveTo>
                    <a:pt x="6111" y="0"/>
                  </a:moveTo>
                  <a:cubicBezTo>
                    <a:pt x="5950" y="0"/>
                    <a:pt x="5791" y="11"/>
                    <a:pt x="5639" y="36"/>
                  </a:cubicBezTo>
                  <a:cubicBezTo>
                    <a:pt x="5133" y="122"/>
                    <a:pt x="4681" y="603"/>
                    <a:pt x="4422" y="1027"/>
                  </a:cubicBezTo>
                  <a:cubicBezTo>
                    <a:pt x="3812" y="2007"/>
                    <a:pt x="3736" y="3305"/>
                    <a:pt x="3865" y="4419"/>
                  </a:cubicBezTo>
                  <a:cubicBezTo>
                    <a:pt x="3961" y="5274"/>
                    <a:pt x="3966" y="6226"/>
                    <a:pt x="3413" y="6880"/>
                  </a:cubicBezTo>
                  <a:cubicBezTo>
                    <a:pt x="2894" y="7490"/>
                    <a:pt x="2024" y="7683"/>
                    <a:pt x="1443" y="8225"/>
                  </a:cubicBezTo>
                  <a:cubicBezTo>
                    <a:pt x="1" y="9575"/>
                    <a:pt x="802" y="12221"/>
                    <a:pt x="2780" y="12221"/>
                  </a:cubicBezTo>
                  <a:cubicBezTo>
                    <a:pt x="2871" y="12221"/>
                    <a:pt x="2966" y="12216"/>
                    <a:pt x="3062" y="12204"/>
                  </a:cubicBezTo>
                  <a:cubicBezTo>
                    <a:pt x="3669" y="12132"/>
                    <a:pt x="4422" y="11719"/>
                    <a:pt x="5044" y="11719"/>
                  </a:cubicBezTo>
                  <a:cubicBezTo>
                    <a:pt x="5126" y="11719"/>
                    <a:pt x="5205" y="11726"/>
                    <a:pt x="5282" y="11742"/>
                  </a:cubicBezTo>
                  <a:cubicBezTo>
                    <a:pt x="5566" y="11800"/>
                    <a:pt x="5830" y="11930"/>
                    <a:pt x="6109" y="12012"/>
                  </a:cubicBezTo>
                  <a:cubicBezTo>
                    <a:pt x="6358" y="12092"/>
                    <a:pt x="6615" y="12135"/>
                    <a:pt x="6869" y="12135"/>
                  </a:cubicBezTo>
                  <a:cubicBezTo>
                    <a:pt x="7314" y="12135"/>
                    <a:pt x="7749" y="12004"/>
                    <a:pt x="8113" y="11714"/>
                  </a:cubicBezTo>
                  <a:cubicBezTo>
                    <a:pt x="8651" y="11292"/>
                    <a:pt x="8935" y="10613"/>
                    <a:pt x="8944" y="9936"/>
                  </a:cubicBezTo>
                  <a:cubicBezTo>
                    <a:pt x="8959" y="9038"/>
                    <a:pt x="8507" y="8282"/>
                    <a:pt x="7801" y="7750"/>
                  </a:cubicBezTo>
                  <a:cubicBezTo>
                    <a:pt x="7369" y="7423"/>
                    <a:pt x="6907" y="7129"/>
                    <a:pt x="6422" y="6875"/>
                  </a:cubicBezTo>
                  <a:cubicBezTo>
                    <a:pt x="6411" y="6500"/>
                    <a:pt x="6388" y="6024"/>
                    <a:pt x="6508" y="5669"/>
                  </a:cubicBezTo>
                  <a:cubicBezTo>
                    <a:pt x="6595" y="5394"/>
                    <a:pt x="6902" y="5289"/>
                    <a:pt x="7128" y="5159"/>
                  </a:cubicBezTo>
                  <a:cubicBezTo>
                    <a:pt x="7320" y="5053"/>
                    <a:pt x="7527" y="4977"/>
                    <a:pt x="7700" y="4837"/>
                  </a:cubicBezTo>
                  <a:cubicBezTo>
                    <a:pt x="8522" y="4183"/>
                    <a:pt x="8704" y="3276"/>
                    <a:pt x="8862" y="2285"/>
                  </a:cubicBezTo>
                  <a:cubicBezTo>
                    <a:pt x="8926" y="1877"/>
                    <a:pt x="8771" y="1137"/>
                    <a:pt x="8589" y="772"/>
                  </a:cubicBezTo>
                  <a:cubicBezTo>
                    <a:pt x="8407" y="417"/>
                    <a:pt x="8243" y="508"/>
                    <a:pt x="7868" y="363"/>
                  </a:cubicBezTo>
                  <a:cubicBezTo>
                    <a:pt x="7342" y="155"/>
                    <a:pt x="6708" y="0"/>
                    <a:pt x="61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8" name="Google Shape;198;p15"/>
            <p:cNvSpPr/>
            <p:nvPr/>
          </p:nvSpPr>
          <p:spPr>
            <a:xfrm>
              <a:off x="5522274" y="2473754"/>
              <a:ext cx="623550" cy="807026"/>
            </a:xfrm>
            <a:custGeom>
              <a:avLst/>
              <a:gdLst/>
              <a:ahLst/>
              <a:cxnLst/>
              <a:rect l="l" t="t" r="r" b="b"/>
              <a:pathLst>
                <a:path w="18036" h="23343" extrusionOk="0">
                  <a:moveTo>
                    <a:pt x="5291" y="1"/>
                  </a:moveTo>
                  <a:cubicBezTo>
                    <a:pt x="5291" y="394"/>
                    <a:pt x="5186" y="875"/>
                    <a:pt x="4931" y="1188"/>
                  </a:cubicBezTo>
                  <a:cubicBezTo>
                    <a:pt x="4710" y="1456"/>
                    <a:pt x="4282" y="1576"/>
                    <a:pt x="3951" y="1611"/>
                  </a:cubicBezTo>
                  <a:cubicBezTo>
                    <a:pt x="3850" y="1622"/>
                    <a:pt x="3749" y="1628"/>
                    <a:pt x="3648" y="1628"/>
                  </a:cubicBezTo>
                  <a:cubicBezTo>
                    <a:pt x="3232" y="1628"/>
                    <a:pt x="2814" y="1537"/>
                    <a:pt x="2427" y="1394"/>
                  </a:cubicBezTo>
                  <a:cubicBezTo>
                    <a:pt x="1937" y="1212"/>
                    <a:pt x="1438" y="1005"/>
                    <a:pt x="1048" y="649"/>
                  </a:cubicBezTo>
                  <a:cubicBezTo>
                    <a:pt x="702" y="942"/>
                    <a:pt x="351" y="1241"/>
                    <a:pt x="1" y="1534"/>
                  </a:cubicBezTo>
                  <a:cubicBezTo>
                    <a:pt x="14" y="1523"/>
                    <a:pt x="28" y="1518"/>
                    <a:pt x="44" y="1518"/>
                  </a:cubicBezTo>
                  <a:cubicBezTo>
                    <a:pt x="362" y="1518"/>
                    <a:pt x="1218" y="3576"/>
                    <a:pt x="1254" y="3783"/>
                  </a:cubicBezTo>
                  <a:cubicBezTo>
                    <a:pt x="1298" y="3998"/>
                    <a:pt x="1336" y="4229"/>
                    <a:pt x="1336" y="4450"/>
                  </a:cubicBezTo>
                  <a:cubicBezTo>
                    <a:pt x="1332" y="4628"/>
                    <a:pt x="1298" y="4806"/>
                    <a:pt x="1216" y="4965"/>
                  </a:cubicBezTo>
                  <a:cubicBezTo>
                    <a:pt x="981" y="5411"/>
                    <a:pt x="659" y="5815"/>
                    <a:pt x="442" y="6276"/>
                  </a:cubicBezTo>
                  <a:cubicBezTo>
                    <a:pt x="1048" y="8079"/>
                    <a:pt x="1649" y="9880"/>
                    <a:pt x="2254" y="11683"/>
                  </a:cubicBezTo>
                  <a:cubicBezTo>
                    <a:pt x="2043" y="13653"/>
                    <a:pt x="1913" y="15509"/>
                    <a:pt x="2596" y="17416"/>
                  </a:cubicBezTo>
                  <a:cubicBezTo>
                    <a:pt x="2869" y="18175"/>
                    <a:pt x="3230" y="18911"/>
                    <a:pt x="3725" y="19545"/>
                  </a:cubicBezTo>
                  <a:cubicBezTo>
                    <a:pt x="4585" y="20650"/>
                    <a:pt x="5781" y="21380"/>
                    <a:pt x="7041" y="21948"/>
                  </a:cubicBezTo>
                  <a:cubicBezTo>
                    <a:pt x="7750" y="22261"/>
                    <a:pt x="9641" y="23343"/>
                    <a:pt x="10512" y="23343"/>
                  </a:cubicBezTo>
                  <a:cubicBezTo>
                    <a:pt x="10561" y="23343"/>
                    <a:pt x="10607" y="23339"/>
                    <a:pt x="10650" y="23332"/>
                  </a:cubicBezTo>
                  <a:cubicBezTo>
                    <a:pt x="10861" y="23294"/>
                    <a:pt x="11034" y="23144"/>
                    <a:pt x="11198" y="23000"/>
                  </a:cubicBezTo>
                  <a:cubicBezTo>
                    <a:pt x="14263" y="20222"/>
                    <a:pt x="16618" y="16070"/>
                    <a:pt x="18036" y="12211"/>
                  </a:cubicBezTo>
                  <a:cubicBezTo>
                    <a:pt x="17128" y="12129"/>
                    <a:pt x="16219" y="12043"/>
                    <a:pt x="15307" y="11962"/>
                  </a:cubicBezTo>
                  <a:cubicBezTo>
                    <a:pt x="13567" y="11803"/>
                    <a:pt x="11818" y="11251"/>
                    <a:pt x="10328" y="10313"/>
                  </a:cubicBezTo>
                  <a:cubicBezTo>
                    <a:pt x="10184" y="10226"/>
                    <a:pt x="10035" y="10131"/>
                    <a:pt x="9938" y="9991"/>
                  </a:cubicBezTo>
                  <a:cubicBezTo>
                    <a:pt x="9794" y="9789"/>
                    <a:pt x="9771" y="9530"/>
                    <a:pt x="9751" y="9285"/>
                  </a:cubicBezTo>
                  <a:cubicBezTo>
                    <a:pt x="9569" y="7123"/>
                    <a:pt x="9285" y="4941"/>
                    <a:pt x="8545" y="2893"/>
                  </a:cubicBezTo>
                  <a:cubicBezTo>
                    <a:pt x="8285" y="2163"/>
                    <a:pt x="8026" y="1192"/>
                    <a:pt x="7378" y="740"/>
                  </a:cubicBezTo>
                  <a:cubicBezTo>
                    <a:pt x="6791" y="332"/>
                    <a:pt x="5965" y="178"/>
                    <a:pt x="52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99" name="Google Shape;199;p15"/>
            <p:cNvSpPr/>
            <p:nvPr/>
          </p:nvSpPr>
          <p:spPr>
            <a:xfrm>
              <a:off x="5457658" y="2558146"/>
              <a:ext cx="161523" cy="329338"/>
            </a:xfrm>
            <a:custGeom>
              <a:avLst/>
              <a:gdLst/>
              <a:ahLst/>
              <a:cxnLst/>
              <a:rect l="l" t="t" r="r" b="b"/>
              <a:pathLst>
                <a:path w="4672" h="9526" extrusionOk="0">
                  <a:moveTo>
                    <a:pt x="2227" y="0"/>
                  </a:moveTo>
                  <a:cubicBezTo>
                    <a:pt x="2223" y="0"/>
                    <a:pt x="2219" y="0"/>
                    <a:pt x="2216" y="0"/>
                  </a:cubicBezTo>
                  <a:cubicBezTo>
                    <a:pt x="1293" y="6"/>
                    <a:pt x="533" y="813"/>
                    <a:pt x="273" y="1697"/>
                  </a:cubicBezTo>
                  <a:cubicBezTo>
                    <a:pt x="0" y="2624"/>
                    <a:pt x="360" y="6070"/>
                    <a:pt x="668" y="7224"/>
                  </a:cubicBezTo>
                  <a:cubicBezTo>
                    <a:pt x="918" y="8156"/>
                    <a:pt x="1433" y="9078"/>
                    <a:pt x="2384" y="9391"/>
                  </a:cubicBezTo>
                  <a:cubicBezTo>
                    <a:pt x="2604" y="9464"/>
                    <a:pt x="2835" y="9526"/>
                    <a:pt x="3070" y="9526"/>
                  </a:cubicBezTo>
                  <a:cubicBezTo>
                    <a:pt x="3451" y="9521"/>
                    <a:pt x="3820" y="9342"/>
                    <a:pt x="4075" y="9060"/>
                  </a:cubicBezTo>
                  <a:cubicBezTo>
                    <a:pt x="4454" y="8637"/>
                    <a:pt x="4532" y="8022"/>
                    <a:pt x="4570" y="7479"/>
                  </a:cubicBezTo>
                  <a:cubicBezTo>
                    <a:pt x="4671" y="6070"/>
                    <a:pt x="4627" y="4633"/>
                    <a:pt x="4431" y="3225"/>
                  </a:cubicBezTo>
                  <a:cubicBezTo>
                    <a:pt x="4334" y="2538"/>
                    <a:pt x="4201" y="1856"/>
                    <a:pt x="4028" y="1188"/>
                  </a:cubicBezTo>
                  <a:cubicBezTo>
                    <a:pt x="3841" y="456"/>
                    <a:pt x="2970" y="0"/>
                    <a:pt x="22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00" name="Google Shape;200;p15"/>
            <p:cNvSpPr/>
            <p:nvPr/>
          </p:nvSpPr>
          <p:spPr>
            <a:xfrm>
              <a:off x="5455480" y="2556348"/>
              <a:ext cx="165533" cy="332968"/>
            </a:xfrm>
            <a:custGeom>
              <a:avLst/>
              <a:gdLst/>
              <a:ahLst/>
              <a:cxnLst/>
              <a:rect l="l" t="t" r="r" b="b"/>
              <a:pathLst>
                <a:path w="4788" h="9631" extrusionOk="0">
                  <a:moveTo>
                    <a:pt x="2288" y="105"/>
                  </a:moveTo>
                  <a:cubicBezTo>
                    <a:pt x="2989" y="105"/>
                    <a:pt x="3854" y="542"/>
                    <a:pt x="4038" y="1254"/>
                  </a:cubicBezTo>
                  <a:cubicBezTo>
                    <a:pt x="4206" y="1908"/>
                    <a:pt x="4340" y="2595"/>
                    <a:pt x="4437" y="3287"/>
                  </a:cubicBezTo>
                  <a:cubicBezTo>
                    <a:pt x="4633" y="4671"/>
                    <a:pt x="4681" y="6098"/>
                    <a:pt x="4581" y="7526"/>
                  </a:cubicBezTo>
                  <a:cubicBezTo>
                    <a:pt x="4542" y="8097"/>
                    <a:pt x="4455" y="8679"/>
                    <a:pt x="4095" y="9073"/>
                  </a:cubicBezTo>
                  <a:cubicBezTo>
                    <a:pt x="3845" y="9352"/>
                    <a:pt x="3485" y="9520"/>
                    <a:pt x="3133" y="9525"/>
                  </a:cubicBezTo>
                  <a:cubicBezTo>
                    <a:pt x="2898" y="9520"/>
                    <a:pt x="2672" y="9462"/>
                    <a:pt x="2461" y="9390"/>
                  </a:cubicBezTo>
                  <a:cubicBezTo>
                    <a:pt x="1452" y="9059"/>
                    <a:pt x="990" y="8050"/>
                    <a:pt x="784" y="7261"/>
                  </a:cubicBezTo>
                  <a:cubicBezTo>
                    <a:pt x="491" y="6160"/>
                    <a:pt x="116" y="2691"/>
                    <a:pt x="389" y="1764"/>
                  </a:cubicBezTo>
                  <a:cubicBezTo>
                    <a:pt x="631" y="946"/>
                    <a:pt x="1356" y="110"/>
                    <a:pt x="2279" y="105"/>
                  </a:cubicBezTo>
                  <a:close/>
                  <a:moveTo>
                    <a:pt x="2279" y="0"/>
                  </a:moveTo>
                  <a:cubicBezTo>
                    <a:pt x="1303" y="5"/>
                    <a:pt x="538" y="875"/>
                    <a:pt x="285" y="1735"/>
                  </a:cubicBezTo>
                  <a:cubicBezTo>
                    <a:pt x="1" y="2691"/>
                    <a:pt x="376" y="6147"/>
                    <a:pt x="678" y="7290"/>
                  </a:cubicBezTo>
                  <a:cubicBezTo>
                    <a:pt x="895" y="8103"/>
                    <a:pt x="1374" y="9145"/>
                    <a:pt x="2427" y="9496"/>
                  </a:cubicBezTo>
                  <a:cubicBezTo>
                    <a:pt x="2643" y="9567"/>
                    <a:pt x="2880" y="9631"/>
                    <a:pt x="3119" y="9631"/>
                  </a:cubicBezTo>
                  <a:lnTo>
                    <a:pt x="3133" y="9631"/>
                  </a:lnTo>
                  <a:cubicBezTo>
                    <a:pt x="3519" y="9631"/>
                    <a:pt x="3907" y="9447"/>
                    <a:pt x="4177" y="9145"/>
                  </a:cubicBezTo>
                  <a:cubicBezTo>
                    <a:pt x="4557" y="8727"/>
                    <a:pt x="4648" y="8121"/>
                    <a:pt x="4690" y="7535"/>
                  </a:cubicBezTo>
                  <a:cubicBezTo>
                    <a:pt x="4787" y="6098"/>
                    <a:pt x="4739" y="4661"/>
                    <a:pt x="4546" y="3268"/>
                  </a:cubicBezTo>
                  <a:cubicBezTo>
                    <a:pt x="4446" y="2576"/>
                    <a:pt x="4311" y="1888"/>
                    <a:pt x="4143" y="1225"/>
                  </a:cubicBezTo>
                  <a:cubicBezTo>
                    <a:pt x="3946" y="456"/>
                    <a:pt x="3047" y="0"/>
                    <a:pt x="22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01" name="Google Shape;201;p15"/>
            <p:cNvSpPr/>
            <p:nvPr/>
          </p:nvSpPr>
          <p:spPr>
            <a:xfrm>
              <a:off x="5448358" y="2470089"/>
              <a:ext cx="202387" cy="189146"/>
            </a:xfrm>
            <a:custGeom>
              <a:avLst/>
              <a:gdLst/>
              <a:ahLst/>
              <a:cxnLst/>
              <a:rect l="l" t="t" r="r" b="b"/>
              <a:pathLst>
                <a:path w="5854" h="5471" extrusionOk="0">
                  <a:moveTo>
                    <a:pt x="3605" y="1"/>
                  </a:moveTo>
                  <a:cubicBezTo>
                    <a:pt x="3219" y="145"/>
                    <a:pt x="2840" y="289"/>
                    <a:pt x="2456" y="433"/>
                  </a:cubicBezTo>
                  <a:cubicBezTo>
                    <a:pt x="1740" y="702"/>
                    <a:pt x="985" y="1010"/>
                    <a:pt x="562" y="1682"/>
                  </a:cubicBezTo>
                  <a:cubicBezTo>
                    <a:pt x="442" y="1866"/>
                    <a:pt x="369" y="2077"/>
                    <a:pt x="318" y="2288"/>
                  </a:cubicBezTo>
                  <a:cubicBezTo>
                    <a:pt x="202" y="2755"/>
                    <a:pt x="187" y="3235"/>
                    <a:pt x="110" y="3706"/>
                  </a:cubicBezTo>
                  <a:cubicBezTo>
                    <a:pt x="29" y="4186"/>
                    <a:pt x="0" y="4672"/>
                    <a:pt x="0" y="5157"/>
                  </a:cubicBezTo>
                  <a:cubicBezTo>
                    <a:pt x="0" y="5206"/>
                    <a:pt x="5" y="5258"/>
                    <a:pt x="34" y="5297"/>
                  </a:cubicBezTo>
                  <a:cubicBezTo>
                    <a:pt x="72" y="5340"/>
                    <a:pt x="139" y="5350"/>
                    <a:pt x="196" y="5350"/>
                  </a:cubicBezTo>
                  <a:cubicBezTo>
                    <a:pt x="1038" y="5388"/>
                    <a:pt x="1879" y="5412"/>
                    <a:pt x="2720" y="5421"/>
                  </a:cubicBezTo>
                  <a:cubicBezTo>
                    <a:pt x="3151" y="5424"/>
                    <a:pt x="3642" y="5471"/>
                    <a:pt x="4117" y="5471"/>
                  </a:cubicBezTo>
                  <a:cubicBezTo>
                    <a:pt x="4448" y="5471"/>
                    <a:pt x="4771" y="5448"/>
                    <a:pt x="5060" y="5373"/>
                  </a:cubicBezTo>
                  <a:cubicBezTo>
                    <a:pt x="5094" y="5022"/>
                    <a:pt x="5080" y="4672"/>
                    <a:pt x="5041" y="4326"/>
                  </a:cubicBezTo>
                  <a:cubicBezTo>
                    <a:pt x="5022" y="4144"/>
                    <a:pt x="4998" y="3960"/>
                    <a:pt x="4964" y="3778"/>
                  </a:cubicBezTo>
                  <a:cubicBezTo>
                    <a:pt x="4940" y="3643"/>
                    <a:pt x="4854" y="3447"/>
                    <a:pt x="4907" y="3321"/>
                  </a:cubicBezTo>
                  <a:cubicBezTo>
                    <a:pt x="4960" y="3206"/>
                    <a:pt x="5012" y="3086"/>
                    <a:pt x="5060" y="2971"/>
                  </a:cubicBezTo>
                  <a:cubicBezTo>
                    <a:pt x="5127" y="2817"/>
                    <a:pt x="5195" y="2668"/>
                    <a:pt x="5286" y="2524"/>
                  </a:cubicBezTo>
                  <a:cubicBezTo>
                    <a:pt x="5382" y="2380"/>
                    <a:pt x="5526" y="2274"/>
                    <a:pt x="5617" y="2125"/>
                  </a:cubicBezTo>
                  <a:cubicBezTo>
                    <a:pt x="5704" y="1990"/>
                    <a:pt x="5801" y="1884"/>
                    <a:pt x="5854" y="1735"/>
                  </a:cubicBezTo>
                  <a:cubicBezTo>
                    <a:pt x="5541" y="1735"/>
                    <a:pt x="5185" y="1731"/>
                    <a:pt x="4911" y="1567"/>
                  </a:cubicBezTo>
                  <a:cubicBezTo>
                    <a:pt x="4825" y="1515"/>
                    <a:pt x="4752" y="1447"/>
                    <a:pt x="4681" y="1375"/>
                  </a:cubicBezTo>
                  <a:cubicBezTo>
                    <a:pt x="4608" y="1307"/>
                    <a:pt x="4546" y="1236"/>
                    <a:pt x="4479" y="1163"/>
                  </a:cubicBezTo>
                  <a:cubicBezTo>
                    <a:pt x="4137" y="817"/>
                    <a:pt x="3791" y="457"/>
                    <a:pt x="36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02" name="Google Shape;202;p15"/>
            <p:cNvSpPr/>
            <p:nvPr/>
          </p:nvSpPr>
          <p:spPr>
            <a:xfrm>
              <a:off x="5463121" y="2200457"/>
              <a:ext cx="320383" cy="241627"/>
            </a:xfrm>
            <a:custGeom>
              <a:avLst/>
              <a:gdLst/>
              <a:ahLst/>
              <a:cxnLst/>
              <a:rect l="l" t="t" r="r" b="b"/>
              <a:pathLst>
                <a:path w="9267" h="6989" extrusionOk="0">
                  <a:moveTo>
                    <a:pt x="5659" y="1"/>
                  </a:moveTo>
                  <a:cubicBezTo>
                    <a:pt x="5317" y="1"/>
                    <a:pt x="4975" y="40"/>
                    <a:pt x="4642" y="121"/>
                  </a:cubicBezTo>
                  <a:cubicBezTo>
                    <a:pt x="4378" y="188"/>
                    <a:pt x="4119" y="274"/>
                    <a:pt x="3879" y="409"/>
                  </a:cubicBezTo>
                  <a:cubicBezTo>
                    <a:pt x="3537" y="606"/>
                    <a:pt x="3254" y="899"/>
                    <a:pt x="3071" y="1250"/>
                  </a:cubicBezTo>
                  <a:cubicBezTo>
                    <a:pt x="3009" y="1365"/>
                    <a:pt x="2956" y="1490"/>
                    <a:pt x="2855" y="1576"/>
                  </a:cubicBezTo>
                  <a:cubicBezTo>
                    <a:pt x="2687" y="1725"/>
                    <a:pt x="2437" y="1716"/>
                    <a:pt x="2220" y="1778"/>
                  </a:cubicBezTo>
                  <a:cubicBezTo>
                    <a:pt x="1355" y="2013"/>
                    <a:pt x="1644" y="2984"/>
                    <a:pt x="1102" y="3494"/>
                  </a:cubicBezTo>
                  <a:cubicBezTo>
                    <a:pt x="918" y="3663"/>
                    <a:pt x="663" y="3720"/>
                    <a:pt x="461" y="3864"/>
                  </a:cubicBezTo>
                  <a:cubicBezTo>
                    <a:pt x="237" y="4032"/>
                    <a:pt x="97" y="4302"/>
                    <a:pt x="58" y="4580"/>
                  </a:cubicBezTo>
                  <a:cubicBezTo>
                    <a:pt x="0" y="4983"/>
                    <a:pt x="121" y="5300"/>
                    <a:pt x="356" y="5613"/>
                  </a:cubicBezTo>
                  <a:cubicBezTo>
                    <a:pt x="604" y="5946"/>
                    <a:pt x="1022" y="6078"/>
                    <a:pt x="1450" y="6078"/>
                  </a:cubicBezTo>
                  <a:cubicBezTo>
                    <a:pt x="1651" y="6078"/>
                    <a:pt x="1854" y="6049"/>
                    <a:pt x="2043" y="5998"/>
                  </a:cubicBezTo>
                  <a:cubicBezTo>
                    <a:pt x="2167" y="5966"/>
                    <a:pt x="2293" y="5929"/>
                    <a:pt x="2416" y="5929"/>
                  </a:cubicBezTo>
                  <a:cubicBezTo>
                    <a:pt x="2461" y="5929"/>
                    <a:pt x="2505" y="5933"/>
                    <a:pt x="2548" y="5945"/>
                  </a:cubicBezTo>
                  <a:cubicBezTo>
                    <a:pt x="2779" y="6012"/>
                    <a:pt x="2908" y="6252"/>
                    <a:pt x="3062" y="6440"/>
                  </a:cubicBezTo>
                  <a:cubicBezTo>
                    <a:pt x="3347" y="6789"/>
                    <a:pt x="3801" y="6989"/>
                    <a:pt x="4253" y="6989"/>
                  </a:cubicBezTo>
                  <a:cubicBezTo>
                    <a:pt x="4386" y="6989"/>
                    <a:pt x="4520" y="6971"/>
                    <a:pt x="4648" y="6935"/>
                  </a:cubicBezTo>
                  <a:cubicBezTo>
                    <a:pt x="5214" y="6777"/>
                    <a:pt x="5667" y="6271"/>
                    <a:pt x="5773" y="5695"/>
                  </a:cubicBezTo>
                  <a:cubicBezTo>
                    <a:pt x="5820" y="5445"/>
                    <a:pt x="5806" y="5185"/>
                    <a:pt x="5864" y="4941"/>
                  </a:cubicBezTo>
                  <a:cubicBezTo>
                    <a:pt x="5917" y="4710"/>
                    <a:pt x="6137" y="4493"/>
                    <a:pt x="6257" y="4297"/>
                  </a:cubicBezTo>
                  <a:cubicBezTo>
                    <a:pt x="6440" y="3998"/>
                    <a:pt x="6512" y="3634"/>
                    <a:pt x="6627" y="3302"/>
                  </a:cubicBezTo>
                  <a:cubicBezTo>
                    <a:pt x="6718" y="3033"/>
                    <a:pt x="6834" y="2783"/>
                    <a:pt x="7051" y="2600"/>
                  </a:cubicBezTo>
                  <a:cubicBezTo>
                    <a:pt x="7272" y="2413"/>
                    <a:pt x="7562" y="2309"/>
                    <a:pt x="7850" y="2309"/>
                  </a:cubicBezTo>
                  <a:cubicBezTo>
                    <a:pt x="7880" y="2309"/>
                    <a:pt x="7910" y="2310"/>
                    <a:pt x="7940" y="2312"/>
                  </a:cubicBezTo>
                  <a:cubicBezTo>
                    <a:pt x="8304" y="2341"/>
                    <a:pt x="8656" y="2427"/>
                    <a:pt x="9036" y="2446"/>
                  </a:cubicBezTo>
                  <a:cubicBezTo>
                    <a:pt x="9093" y="2446"/>
                    <a:pt x="9160" y="2446"/>
                    <a:pt x="9198" y="2399"/>
                  </a:cubicBezTo>
                  <a:cubicBezTo>
                    <a:pt x="9218" y="2370"/>
                    <a:pt x="9218" y="2336"/>
                    <a:pt x="9222" y="2302"/>
                  </a:cubicBezTo>
                  <a:cubicBezTo>
                    <a:pt x="9266" y="1490"/>
                    <a:pt x="8281" y="755"/>
                    <a:pt x="7636" y="447"/>
                  </a:cubicBezTo>
                  <a:cubicBezTo>
                    <a:pt x="7022" y="156"/>
                    <a:pt x="6340" y="1"/>
                    <a:pt x="56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03" name="Google Shape;203;p15"/>
            <p:cNvSpPr/>
            <p:nvPr/>
          </p:nvSpPr>
          <p:spPr>
            <a:xfrm>
              <a:off x="5676433" y="2388878"/>
              <a:ext cx="49888" cy="28937"/>
            </a:xfrm>
            <a:custGeom>
              <a:avLst/>
              <a:gdLst/>
              <a:ahLst/>
              <a:cxnLst/>
              <a:rect l="l" t="t" r="r" b="b"/>
              <a:pathLst>
                <a:path w="1443" h="837" extrusionOk="0">
                  <a:moveTo>
                    <a:pt x="1" y="0"/>
                  </a:moveTo>
                  <a:lnTo>
                    <a:pt x="1" y="0"/>
                  </a:lnTo>
                  <a:cubicBezTo>
                    <a:pt x="11" y="110"/>
                    <a:pt x="54" y="231"/>
                    <a:pt x="102" y="331"/>
                  </a:cubicBezTo>
                  <a:cubicBezTo>
                    <a:pt x="208" y="553"/>
                    <a:pt x="433" y="711"/>
                    <a:pt x="679" y="836"/>
                  </a:cubicBezTo>
                  <a:cubicBezTo>
                    <a:pt x="894" y="629"/>
                    <a:pt x="1140" y="433"/>
                    <a:pt x="1433" y="365"/>
                  </a:cubicBezTo>
                  <a:lnTo>
                    <a:pt x="1442" y="341"/>
                  </a:lnTo>
                  <a:lnTo>
                    <a:pt x="1442" y="341"/>
                  </a:lnTo>
                  <a:cubicBezTo>
                    <a:pt x="1341" y="357"/>
                    <a:pt x="1237" y="365"/>
                    <a:pt x="1134" y="365"/>
                  </a:cubicBezTo>
                  <a:cubicBezTo>
                    <a:pt x="724" y="365"/>
                    <a:pt x="312" y="238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04" name="Google Shape;204;p15"/>
            <p:cNvSpPr/>
            <p:nvPr/>
          </p:nvSpPr>
          <p:spPr>
            <a:xfrm>
              <a:off x="5707548" y="2366579"/>
              <a:ext cx="39689" cy="16353"/>
            </a:xfrm>
            <a:custGeom>
              <a:avLst/>
              <a:gdLst/>
              <a:ahLst/>
              <a:cxnLst/>
              <a:rect l="l" t="t" r="r" b="b"/>
              <a:pathLst>
                <a:path w="1148" h="473" extrusionOk="0">
                  <a:moveTo>
                    <a:pt x="105" y="1"/>
                  </a:moveTo>
                  <a:lnTo>
                    <a:pt x="0" y="29"/>
                  </a:lnTo>
                  <a:cubicBezTo>
                    <a:pt x="72" y="270"/>
                    <a:pt x="302" y="457"/>
                    <a:pt x="553" y="472"/>
                  </a:cubicBezTo>
                  <a:lnTo>
                    <a:pt x="581" y="472"/>
                  </a:lnTo>
                  <a:cubicBezTo>
                    <a:pt x="821" y="472"/>
                    <a:pt x="1057" y="318"/>
                    <a:pt x="1148" y="92"/>
                  </a:cubicBezTo>
                  <a:lnTo>
                    <a:pt x="1047" y="54"/>
                  </a:lnTo>
                  <a:cubicBezTo>
                    <a:pt x="974" y="237"/>
                    <a:pt x="779" y="363"/>
                    <a:pt x="587" y="363"/>
                  </a:cubicBezTo>
                  <a:cubicBezTo>
                    <a:pt x="577" y="363"/>
                    <a:pt x="567" y="362"/>
                    <a:pt x="557" y="362"/>
                  </a:cubicBezTo>
                  <a:cubicBezTo>
                    <a:pt x="351" y="351"/>
                    <a:pt x="163" y="198"/>
                    <a:pt x="1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05" name="Google Shape;205;p15"/>
            <p:cNvSpPr/>
            <p:nvPr/>
          </p:nvSpPr>
          <p:spPr>
            <a:xfrm>
              <a:off x="5723141" y="2878496"/>
              <a:ext cx="437653" cy="112326"/>
            </a:xfrm>
            <a:custGeom>
              <a:avLst/>
              <a:gdLst/>
              <a:ahLst/>
              <a:cxnLst/>
              <a:rect l="l" t="t" r="r" b="b"/>
              <a:pathLst>
                <a:path w="12659" h="3249" extrusionOk="0">
                  <a:moveTo>
                    <a:pt x="8069" y="0"/>
                  </a:moveTo>
                  <a:lnTo>
                    <a:pt x="0" y="1086"/>
                  </a:lnTo>
                  <a:lnTo>
                    <a:pt x="4671" y="3248"/>
                  </a:lnTo>
                  <a:lnTo>
                    <a:pt x="12616" y="2181"/>
                  </a:lnTo>
                  <a:cubicBezTo>
                    <a:pt x="12649" y="2177"/>
                    <a:pt x="12658" y="2124"/>
                    <a:pt x="12629" y="2110"/>
                  </a:cubicBezTo>
                  <a:lnTo>
                    <a:pt x="806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06" name="Google Shape;206;p15"/>
            <p:cNvSpPr/>
            <p:nvPr/>
          </p:nvSpPr>
          <p:spPr>
            <a:xfrm>
              <a:off x="5716503" y="2876664"/>
              <a:ext cx="445951" cy="116129"/>
            </a:xfrm>
            <a:custGeom>
              <a:avLst/>
              <a:gdLst/>
              <a:ahLst/>
              <a:cxnLst/>
              <a:rect l="l" t="t" r="r" b="b"/>
              <a:pathLst>
                <a:path w="12899" h="3359" extrusionOk="0">
                  <a:moveTo>
                    <a:pt x="8252" y="111"/>
                  </a:moveTo>
                  <a:lnTo>
                    <a:pt x="12745" y="2187"/>
                  </a:lnTo>
                  <a:lnTo>
                    <a:pt x="4874" y="3243"/>
                  </a:lnTo>
                  <a:lnTo>
                    <a:pt x="385" y="1167"/>
                  </a:lnTo>
                  <a:lnTo>
                    <a:pt x="8252" y="111"/>
                  </a:lnTo>
                  <a:close/>
                  <a:moveTo>
                    <a:pt x="8270" y="0"/>
                  </a:moveTo>
                  <a:lnTo>
                    <a:pt x="1" y="1110"/>
                  </a:lnTo>
                  <a:lnTo>
                    <a:pt x="4839" y="3350"/>
                  </a:lnTo>
                  <a:lnTo>
                    <a:pt x="4854" y="3359"/>
                  </a:lnTo>
                  <a:lnTo>
                    <a:pt x="12812" y="2287"/>
                  </a:lnTo>
                  <a:cubicBezTo>
                    <a:pt x="12855" y="2283"/>
                    <a:pt x="12884" y="2249"/>
                    <a:pt x="12894" y="2211"/>
                  </a:cubicBezTo>
                  <a:cubicBezTo>
                    <a:pt x="12899" y="2167"/>
                    <a:pt x="12879" y="2134"/>
                    <a:pt x="12841" y="2114"/>
                  </a:cubicBezTo>
                  <a:lnTo>
                    <a:pt x="8285" y="5"/>
                  </a:lnTo>
                  <a:lnTo>
                    <a:pt x="827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07" name="Google Shape;207;p15"/>
            <p:cNvSpPr/>
            <p:nvPr/>
          </p:nvSpPr>
          <p:spPr>
            <a:xfrm>
              <a:off x="5811992" y="2915005"/>
              <a:ext cx="227694" cy="53069"/>
            </a:xfrm>
            <a:custGeom>
              <a:avLst/>
              <a:gdLst/>
              <a:ahLst/>
              <a:cxnLst/>
              <a:rect l="l" t="t" r="r" b="b"/>
              <a:pathLst>
                <a:path w="6586" h="1535" extrusionOk="0">
                  <a:moveTo>
                    <a:pt x="4173" y="1"/>
                  </a:moveTo>
                  <a:lnTo>
                    <a:pt x="1" y="564"/>
                  </a:lnTo>
                  <a:lnTo>
                    <a:pt x="2409" y="1535"/>
                  </a:lnTo>
                  <a:lnTo>
                    <a:pt x="6586" y="972"/>
                  </a:lnTo>
                  <a:lnTo>
                    <a:pt x="417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08" name="Google Shape;208;p15"/>
            <p:cNvSpPr/>
            <p:nvPr/>
          </p:nvSpPr>
          <p:spPr>
            <a:xfrm>
              <a:off x="5804697" y="2913034"/>
              <a:ext cx="242111" cy="56837"/>
            </a:xfrm>
            <a:custGeom>
              <a:avLst/>
              <a:gdLst/>
              <a:ahLst/>
              <a:cxnLst/>
              <a:rect l="l" t="t" r="r" b="b"/>
              <a:pathLst>
                <a:path w="7003" h="1644" extrusionOk="0">
                  <a:moveTo>
                    <a:pt x="4379" y="115"/>
                  </a:moveTo>
                  <a:lnTo>
                    <a:pt x="6584" y="1000"/>
                  </a:lnTo>
                  <a:lnTo>
                    <a:pt x="2629" y="1534"/>
                  </a:lnTo>
                  <a:lnTo>
                    <a:pt x="424" y="645"/>
                  </a:lnTo>
                  <a:lnTo>
                    <a:pt x="4379" y="115"/>
                  </a:lnTo>
                  <a:close/>
                  <a:moveTo>
                    <a:pt x="4393" y="0"/>
                  </a:moveTo>
                  <a:lnTo>
                    <a:pt x="1" y="592"/>
                  </a:lnTo>
                  <a:lnTo>
                    <a:pt x="2601" y="1639"/>
                  </a:lnTo>
                  <a:lnTo>
                    <a:pt x="2616" y="1644"/>
                  </a:lnTo>
                  <a:lnTo>
                    <a:pt x="7003" y="1053"/>
                  </a:lnTo>
                  <a:lnTo>
                    <a:pt x="4408" y="6"/>
                  </a:lnTo>
                  <a:lnTo>
                    <a:pt x="439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09" name="Google Shape;209;p15"/>
            <p:cNvSpPr/>
            <p:nvPr/>
          </p:nvSpPr>
          <p:spPr>
            <a:xfrm>
              <a:off x="5884629" y="2780794"/>
              <a:ext cx="356062" cy="210028"/>
            </a:xfrm>
            <a:custGeom>
              <a:avLst/>
              <a:gdLst/>
              <a:ahLst/>
              <a:cxnLst/>
              <a:rect l="l" t="t" r="r" b="b"/>
              <a:pathLst>
                <a:path w="10299" h="6075" extrusionOk="0">
                  <a:moveTo>
                    <a:pt x="10299" y="1"/>
                  </a:moveTo>
                  <a:lnTo>
                    <a:pt x="1961" y="1057"/>
                  </a:lnTo>
                  <a:lnTo>
                    <a:pt x="0" y="6074"/>
                  </a:lnTo>
                  <a:lnTo>
                    <a:pt x="7877" y="5018"/>
                  </a:lnTo>
                  <a:cubicBezTo>
                    <a:pt x="7998" y="4998"/>
                    <a:pt x="8103" y="4916"/>
                    <a:pt x="8156" y="4796"/>
                  </a:cubicBezTo>
                  <a:lnTo>
                    <a:pt x="1029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10" name="Google Shape;210;p15"/>
            <p:cNvSpPr/>
            <p:nvPr/>
          </p:nvSpPr>
          <p:spPr>
            <a:xfrm>
              <a:off x="5767670" y="2530730"/>
              <a:ext cx="116509" cy="159379"/>
            </a:xfrm>
            <a:custGeom>
              <a:avLst/>
              <a:gdLst/>
              <a:ahLst/>
              <a:cxnLst/>
              <a:rect l="l" t="t" r="r" b="b"/>
              <a:pathLst>
                <a:path w="3370" h="4610" extrusionOk="0">
                  <a:moveTo>
                    <a:pt x="1309" y="0"/>
                  </a:moveTo>
                  <a:cubicBezTo>
                    <a:pt x="1273" y="0"/>
                    <a:pt x="1239" y="28"/>
                    <a:pt x="1225" y="63"/>
                  </a:cubicBezTo>
                  <a:lnTo>
                    <a:pt x="0" y="4268"/>
                  </a:lnTo>
                  <a:cubicBezTo>
                    <a:pt x="25" y="4311"/>
                    <a:pt x="39" y="4331"/>
                    <a:pt x="67" y="4374"/>
                  </a:cubicBezTo>
                  <a:lnTo>
                    <a:pt x="2048" y="4610"/>
                  </a:lnTo>
                  <a:cubicBezTo>
                    <a:pt x="2081" y="4590"/>
                    <a:pt x="2105" y="4570"/>
                    <a:pt x="2139" y="4552"/>
                  </a:cubicBezTo>
                  <a:lnTo>
                    <a:pt x="3369" y="347"/>
                  </a:lnTo>
                  <a:cubicBezTo>
                    <a:pt x="3341" y="303"/>
                    <a:pt x="3326" y="285"/>
                    <a:pt x="3297" y="241"/>
                  </a:cubicBezTo>
                  <a:lnTo>
                    <a:pt x="1318" y="1"/>
                  </a:lnTo>
                  <a:cubicBezTo>
                    <a:pt x="1315" y="1"/>
                    <a:pt x="1312" y="0"/>
                    <a:pt x="13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11" name="Google Shape;211;p15"/>
            <p:cNvSpPr/>
            <p:nvPr/>
          </p:nvSpPr>
          <p:spPr>
            <a:xfrm>
              <a:off x="5480718" y="2583280"/>
              <a:ext cx="395786" cy="330167"/>
            </a:xfrm>
            <a:custGeom>
              <a:avLst/>
              <a:gdLst/>
              <a:ahLst/>
              <a:cxnLst/>
              <a:rect l="l" t="t" r="r" b="b"/>
              <a:pathLst>
                <a:path w="11448" h="9550" extrusionOk="0">
                  <a:moveTo>
                    <a:pt x="11370" y="0"/>
                  </a:moveTo>
                  <a:cubicBezTo>
                    <a:pt x="11327" y="0"/>
                    <a:pt x="11274" y="24"/>
                    <a:pt x="11237" y="52"/>
                  </a:cubicBezTo>
                  <a:cubicBezTo>
                    <a:pt x="10900" y="322"/>
                    <a:pt x="10616" y="668"/>
                    <a:pt x="10257" y="903"/>
                  </a:cubicBezTo>
                  <a:cubicBezTo>
                    <a:pt x="10040" y="1047"/>
                    <a:pt x="9770" y="1151"/>
                    <a:pt x="9502" y="1151"/>
                  </a:cubicBezTo>
                  <a:cubicBezTo>
                    <a:pt x="9413" y="1151"/>
                    <a:pt x="9324" y="1139"/>
                    <a:pt x="9237" y="1114"/>
                  </a:cubicBezTo>
                  <a:cubicBezTo>
                    <a:pt x="8844" y="994"/>
                    <a:pt x="8968" y="634"/>
                    <a:pt x="9012" y="311"/>
                  </a:cubicBezTo>
                  <a:cubicBezTo>
                    <a:pt x="9012" y="302"/>
                    <a:pt x="9012" y="288"/>
                    <a:pt x="9006" y="278"/>
                  </a:cubicBezTo>
                  <a:cubicBezTo>
                    <a:pt x="9000" y="266"/>
                    <a:pt x="8990" y="261"/>
                    <a:pt x="8978" y="261"/>
                  </a:cubicBezTo>
                  <a:cubicBezTo>
                    <a:pt x="8957" y="261"/>
                    <a:pt x="8931" y="277"/>
                    <a:pt x="8915" y="293"/>
                  </a:cubicBezTo>
                  <a:cubicBezTo>
                    <a:pt x="8478" y="730"/>
                    <a:pt x="8392" y="1493"/>
                    <a:pt x="8281" y="2070"/>
                  </a:cubicBezTo>
                  <a:cubicBezTo>
                    <a:pt x="8214" y="2436"/>
                    <a:pt x="7777" y="2700"/>
                    <a:pt x="7502" y="2912"/>
                  </a:cubicBezTo>
                  <a:cubicBezTo>
                    <a:pt x="7171" y="3161"/>
                    <a:pt x="6830" y="3392"/>
                    <a:pt x="6479" y="3618"/>
                  </a:cubicBezTo>
                  <a:cubicBezTo>
                    <a:pt x="5892" y="3993"/>
                    <a:pt x="5287" y="4339"/>
                    <a:pt x="4677" y="4671"/>
                  </a:cubicBezTo>
                  <a:cubicBezTo>
                    <a:pt x="4552" y="4733"/>
                    <a:pt x="4432" y="4800"/>
                    <a:pt x="4306" y="4862"/>
                  </a:cubicBezTo>
                  <a:cubicBezTo>
                    <a:pt x="4306" y="4862"/>
                    <a:pt x="3461" y="5233"/>
                    <a:pt x="3066" y="5526"/>
                  </a:cubicBezTo>
                  <a:lnTo>
                    <a:pt x="1" y="6497"/>
                  </a:lnTo>
                  <a:cubicBezTo>
                    <a:pt x="212" y="7400"/>
                    <a:pt x="593" y="8304"/>
                    <a:pt x="1289" y="8919"/>
                  </a:cubicBezTo>
                  <a:cubicBezTo>
                    <a:pt x="1794" y="9368"/>
                    <a:pt x="2302" y="9550"/>
                    <a:pt x="2798" y="9550"/>
                  </a:cubicBezTo>
                  <a:cubicBezTo>
                    <a:pt x="3925" y="9550"/>
                    <a:pt x="4996" y="8614"/>
                    <a:pt x="5863" y="7761"/>
                  </a:cubicBezTo>
                  <a:cubicBezTo>
                    <a:pt x="6584" y="7049"/>
                    <a:pt x="7229" y="6266"/>
                    <a:pt x="7916" y="5521"/>
                  </a:cubicBezTo>
                  <a:cubicBezTo>
                    <a:pt x="8512" y="4877"/>
                    <a:pt x="9035" y="4170"/>
                    <a:pt x="9675" y="3565"/>
                  </a:cubicBezTo>
                  <a:cubicBezTo>
                    <a:pt x="10059" y="3200"/>
                    <a:pt x="10530" y="2955"/>
                    <a:pt x="10900" y="2546"/>
                  </a:cubicBezTo>
                  <a:cubicBezTo>
                    <a:pt x="11371" y="2023"/>
                    <a:pt x="11242" y="1730"/>
                    <a:pt x="11160" y="1067"/>
                  </a:cubicBezTo>
                  <a:cubicBezTo>
                    <a:pt x="11140" y="936"/>
                    <a:pt x="11179" y="836"/>
                    <a:pt x="11150" y="730"/>
                  </a:cubicBezTo>
                  <a:cubicBezTo>
                    <a:pt x="11299" y="557"/>
                    <a:pt x="11390" y="346"/>
                    <a:pt x="11439" y="124"/>
                  </a:cubicBezTo>
                  <a:cubicBezTo>
                    <a:pt x="11443" y="96"/>
                    <a:pt x="11448" y="67"/>
                    <a:pt x="11439" y="38"/>
                  </a:cubicBezTo>
                  <a:cubicBezTo>
                    <a:pt x="11425" y="11"/>
                    <a:pt x="11400" y="0"/>
                    <a:pt x="1137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12" name="Google Shape;212;p15"/>
            <p:cNvSpPr/>
            <p:nvPr/>
          </p:nvSpPr>
          <p:spPr>
            <a:xfrm>
              <a:off x="5478886" y="2581413"/>
              <a:ext cx="399624" cy="333832"/>
            </a:xfrm>
            <a:custGeom>
              <a:avLst/>
              <a:gdLst/>
              <a:ahLst/>
              <a:cxnLst/>
              <a:rect l="l" t="t" r="r" b="b"/>
              <a:pathLst>
                <a:path w="11559" h="9656" extrusionOk="0">
                  <a:moveTo>
                    <a:pt x="11418" y="0"/>
                  </a:moveTo>
                  <a:cubicBezTo>
                    <a:pt x="11357" y="0"/>
                    <a:pt x="11295" y="32"/>
                    <a:pt x="11256" y="63"/>
                  </a:cubicBezTo>
                  <a:cubicBezTo>
                    <a:pt x="11117" y="178"/>
                    <a:pt x="10982" y="308"/>
                    <a:pt x="10853" y="429"/>
                  </a:cubicBezTo>
                  <a:cubicBezTo>
                    <a:pt x="10674" y="602"/>
                    <a:pt x="10487" y="779"/>
                    <a:pt x="10281" y="913"/>
                  </a:cubicBezTo>
                  <a:cubicBezTo>
                    <a:pt x="10042" y="1068"/>
                    <a:pt x="9787" y="1150"/>
                    <a:pt x="9554" y="1150"/>
                  </a:cubicBezTo>
                  <a:cubicBezTo>
                    <a:pt x="9467" y="1150"/>
                    <a:pt x="9383" y="1138"/>
                    <a:pt x="9305" y="1115"/>
                  </a:cubicBezTo>
                  <a:cubicBezTo>
                    <a:pt x="9036" y="1034"/>
                    <a:pt x="9045" y="832"/>
                    <a:pt x="9094" y="515"/>
                  </a:cubicBezTo>
                  <a:cubicBezTo>
                    <a:pt x="9103" y="467"/>
                    <a:pt x="9112" y="418"/>
                    <a:pt x="9117" y="376"/>
                  </a:cubicBezTo>
                  <a:cubicBezTo>
                    <a:pt x="9117" y="361"/>
                    <a:pt x="9123" y="332"/>
                    <a:pt x="9108" y="303"/>
                  </a:cubicBezTo>
                  <a:cubicBezTo>
                    <a:pt x="9094" y="279"/>
                    <a:pt x="9070" y="265"/>
                    <a:pt x="9045" y="265"/>
                  </a:cubicBezTo>
                  <a:cubicBezTo>
                    <a:pt x="9040" y="264"/>
                    <a:pt x="9034" y="263"/>
                    <a:pt x="9028" y="263"/>
                  </a:cubicBezTo>
                  <a:cubicBezTo>
                    <a:pt x="8991" y="263"/>
                    <a:pt x="8955" y="288"/>
                    <a:pt x="8930" y="308"/>
                  </a:cubicBezTo>
                  <a:cubicBezTo>
                    <a:pt x="8536" y="702"/>
                    <a:pt x="8420" y="1336"/>
                    <a:pt x="8320" y="1893"/>
                  </a:cubicBezTo>
                  <a:cubicBezTo>
                    <a:pt x="8310" y="1971"/>
                    <a:pt x="8296" y="2043"/>
                    <a:pt x="8281" y="2115"/>
                  </a:cubicBezTo>
                  <a:cubicBezTo>
                    <a:pt x="8223" y="2408"/>
                    <a:pt x="7901" y="2643"/>
                    <a:pt x="7646" y="2831"/>
                  </a:cubicBezTo>
                  <a:cubicBezTo>
                    <a:pt x="7604" y="2865"/>
                    <a:pt x="7560" y="2893"/>
                    <a:pt x="7522" y="2922"/>
                  </a:cubicBezTo>
                  <a:cubicBezTo>
                    <a:pt x="7229" y="3144"/>
                    <a:pt x="6892" y="3374"/>
                    <a:pt x="6503" y="3624"/>
                  </a:cubicBezTo>
                  <a:cubicBezTo>
                    <a:pt x="5945" y="3980"/>
                    <a:pt x="5359" y="4326"/>
                    <a:pt x="4701" y="4677"/>
                  </a:cubicBezTo>
                  <a:cubicBezTo>
                    <a:pt x="4581" y="4739"/>
                    <a:pt x="4461" y="4806"/>
                    <a:pt x="4341" y="4863"/>
                  </a:cubicBezTo>
                  <a:cubicBezTo>
                    <a:pt x="4302" y="4883"/>
                    <a:pt x="3485" y="5244"/>
                    <a:pt x="3086" y="5537"/>
                  </a:cubicBezTo>
                  <a:lnTo>
                    <a:pt x="3154" y="5623"/>
                  </a:lnTo>
                  <a:cubicBezTo>
                    <a:pt x="3538" y="5335"/>
                    <a:pt x="4374" y="4969"/>
                    <a:pt x="4384" y="4965"/>
                  </a:cubicBezTo>
                  <a:cubicBezTo>
                    <a:pt x="4509" y="4903"/>
                    <a:pt x="4629" y="4835"/>
                    <a:pt x="4754" y="4772"/>
                  </a:cubicBezTo>
                  <a:cubicBezTo>
                    <a:pt x="5412" y="4417"/>
                    <a:pt x="6003" y="4071"/>
                    <a:pt x="6561" y="3716"/>
                  </a:cubicBezTo>
                  <a:cubicBezTo>
                    <a:pt x="6954" y="3465"/>
                    <a:pt x="7291" y="3235"/>
                    <a:pt x="7589" y="3009"/>
                  </a:cubicBezTo>
                  <a:cubicBezTo>
                    <a:pt x="7628" y="2980"/>
                    <a:pt x="7666" y="2951"/>
                    <a:pt x="7710" y="2918"/>
                  </a:cubicBezTo>
                  <a:cubicBezTo>
                    <a:pt x="7983" y="2720"/>
                    <a:pt x="8325" y="2470"/>
                    <a:pt x="8387" y="2139"/>
                  </a:cubicBezTo>
                  <a:cubicBezTo>
                    <a:pt x="8402" y="2066"/>
                    <a:pt x="8416" y="1990"/>
                    <a:pt x="8431" y="1913"/>
                  </a:cubicBezTo>
                  <a:cubicBezTo>
                    <a:pt x="8526" y="1370"/>
                    <a:pt x="8637" y="755"/>
                    <a:pt x="9007" y="390"/>
                  </a:cubicBezTo>
                  <a:lnTo>
                    <a:pt x="9007" y="390"/>
                  </a:lnTo>
                  <a:cubicBezTo>
                    <a:pt x="9002" y="423"/>
                    <a:pt x="8992" y="462"/>
                    <a:pt x="8988" y="500"/>
                  </a:cubicBezTo>
                  <a:cubicBezTo>
                    <a:pt x="8944" y="784"/>
                    <a:pt x="8892" y="1101"/>
                    <a:pt x="9276" y="1216"/>
                  </a:cubicBezTo>
                  <a:cubicBezTo>
                    <a:pt x="9374" y="1246"/>
                    <a:pt x="9471" y="1259"/>
                    <a:pt x="9564" y="1259"/>
                  </a:cubicBezTo>
                  <a:cubicBezTo>
                    <a:pt x="9908" y="1259"/>
                    <a:pt x="10206" y="1091"/>
                    <a:pt x="10338" y="1005"/>
                  </a:cubicBezTo>
                  <a:cubicBezTo>
                    <a:pt x="10554" y="861"/>
                    <a:pt x="10742" y="682"/>
                    <a:pt x="10929" y="509"/>
                  </a:cubicBezTo>
                  <a:cubicBezTo>
                    <a:pt x="11055" y="385"/>
                    <a:pt x="11184" y="260"/>
                    <a:pt x="11323" y="150"/>
                  </a:cubicBezTo>
                  <a:cubicBezTo>
                    <a:pt x="11352" y="128"/>
                    <a:pt x="11387" y="111"/>
                    <a:pt x="11417" y="111"/>
                  </a:cubicBezTo>
                  <a:cubicBezTo>
                    <a:pt x="11427" y="111"/>
                    <a:pt x="11435" y="113"/>
                    <a:pt x="11443" y="116"/>
                  </a:cubicBezTo>
                  <a:cubicBezTo>
                    <a:pt x="11448" y="125"/>
                    <a:pt x="11443" y="150"/>
                    <a:pt x="11439" y="163"/>
                  </a:cubicBezTo>
                  <a:cubicBezTo>
                    <a:pt x="11386" y="404"/>
                    <a:pt x="11290" y="602"/>
                    <a:pt x="11160" y="751"/>
                  </a:cubicBezTo>
                  <a:lnTo>
                    <a:pt x="11141" y="775"/>
                  </a:lnTo>
                  <a:lnTo>
                    <a:pt x="11150" y="804"/>
                  </a:lnTo>
                  <a:cubicBezTo>
                    <a:pt x="11164" y="846"/>
                    <a:pt x="11160" y="899"/>
                    <a:pt x="11155" y="957"/>
                  </a:cubicBezTo>
                  <a:cubicBezTo>
                    <a:pt x="11155" y="1010"/>
                    <a:pt x="11150" y="1068"/>
                    <a:pt x="11160" y="1130"/>
                  </a:cubicBezTo>
                  <a:cubicBezTo>
                    <a:pt x="11170" y="1216"/>
                    <a:pt x="11179" y="1298"/>
                    <a:pt x="11193" y="1380"/>
                  </a:cubicBezTo>
                  <a:cubicBezTo>
                    <a:pt x="11266" y="1880"/>
                    <a:pt x="11304" y="2130"/>
                    <a:pt x="10910" y="2562"/>
                  </a:cubicBezTo>
                  <a:cubicBezTo>
                    <a:pt x="10709" y="2793"/>
                    <a:pt x="10463" y="2971"/>
                    <a:pt x="10228" y="3144"/>
                  </a:cubicBezTo>
                  <a:cubicBezTo>
                    <a:pt x="10050" y="3277"/>
                    <a:pt x="9862" y="3417"/>
                    <a:pt x="9689" y="3581"/>
                  </a:cubicBezTo>
                  <a:cubicBezTo>
                    <a:pt x="9296" y="3951"/>
                    <a:pt x="8944" y="4369"/>
                    <a:pt x="8598" y="4772"/>
                  </a:cubicBezTo>
                  <a:cubicBezTo>
                    <a:pt x="8382" y="5027"/>
                    <a:pt x="8161" y="5291"/>
                    <a:pt x="7930" y="5542"/>
                  </a:cubicBezTo>
                  <a:cubicBezTo>
                    <a:pt x="7675" y="5815"/>
                    <a:pt x="7422" y="6099"/>
                    <a:pt x="7176" y="6373"/>
                  </a:cubicBezTo>
                  <a:cubicBezTo>
                    <a:pt x="6758" y="6844"/>
                    <a:pt x="6330" y="7329"/>
                    <a:pt x="5878" y="7776"/>
                  </a:cubicBezTo>
                  <a:cubicBezTo>
                    <a:pt x="4909" y="8733"/>
                    <a:pt x="3890" y="9554"/>
                    <a:pt x="2852" y="9554"/>
                  </a:cubicBezTo>
                  <a:cubicBezTo>
                    <a:pt x="2363" y="9554"/>
                    <a:pt x="1870" y="9372"/>
                    <a:pt x="1376" y="8935"/>
                  </a:cubicBezTo>
                  <a:cubicBezTo>
                    <a:pt x="784" y="8410"/>
                    <a:pt x="357" y="7603"/>
                    <a:pt x="107" y="6536"/>
                  </a:cubicBezTo>
                  <a:lnTo>
                    <a:pt x="1" y="6560"/>
                  </a:lnTo>
                  <a:cubicBezTo>
                    <a:pt x="256" y="7651"/>
                    <a:pt x="697" y="8473"/>
                    <a:pt x="1303" y="9015"/>
                  </a:cubicBezTo>
                  <a:cubicBezTo>
                    <a:pt x="1817" y="9468"/>
                    <a:pt x="2332" y="9656"/>
                    <a:pt x="2842" y="9656"/>
                  </a:cubicBezTo>
                  <a:cubicBezTo>
                    <a:pt x="3937" y="9656"/>
                    <a:pt x="5004" y="8791"/>
                    <a:pt x="5956" y="7853"/>
                  </a:cubicBezTo>
                  <a:cubicBezTo>
                    <a:pt x="6407" y="7401"/>
                    <a:pt x="6839" y="6916"/>
                    <a:pt x="7258" y="6445"/>
                  </a:cubicBezTo>
                  <a:cubicBezTo>
                    <a:pt x="7502" y="6171"/>
                    <a:pt x="7753" y="5888"/>
                    <a:pt x="8007" y="5613"/>
                  </a:cubicBezTo>
                  <a:cubicBezTo>
                    <a:pt x="8243" y="5364"/>
                    <a:pt x="8464" y="5100"/>
                    <a:pt x="8684" y="4840"/>
                  </a:cubicBezTo>
                  <a:cubicBezTo>
                    <a:pt x="9021" y="4441"/>
                    <a:pt x="9376" y="4027"/>
                    <a:pt x="9766" y="3658"/>
                  </a:cubicBezTo>
                  <a:cubicBezTo>
                    <a:pt x="9930" y="3504"/>
                    <a:pt x="10117" y="3364"/>
                    <a:pt x="10295" y="3230"/>
                  </a:cubicBezTo>
                  <a:cubicBezTo>
                    <a:pt x="10536" y="3057"/>
                    <a:pt x="10780" y="2869"/>
                    <a:pt x="10991" y="2634"/>
                  </a:cubicBezTo>
                  <a:cubicBezTo>
                    <a:pt x="11419" y="2168"/>
                    <a:pt x="11372" y="1865"/>
                    <a:pt x="11299" y="1361"/>
                  </a:cubicBezTo>
                  <a:cubicBezTo>
                    <a:pt x="11290" y="1283"/>
                    <a:pt x="11275" y="1201"/>
                    <a:pt x="11266" y="1115"/>
                  </a:cubicBezTo>
                  <a:cubicBezTo>
                    <a:pt x="11261" y="1063"/>
                    <a:pt x="11261" y="1015"/>
                    <a:pt x="11266" y="966"/>
                  </a:cubicBezTo>
                  <a:cubicBezTo>
                    <a:pt x="11270" y="909"/>
                    <a:pt x="11275" y="855"/>
                    <a:pt x="11261" y="798"/>
                  </a:cubicBezTo>
                  <a:cubicBezTo>
                    <a:pt x="11395" y="640"/>
                    <a:pt x="11492" y="433"/>
                    <a:pt x="11545" y="188"/>
                  </a:cubicBezTo>
                  <a:cubicBezTo>
                    <a:pt x="11549" y="159"/>
                    <a:pt x="11559" y="116"/>
                    <a:pt x="11539" y="72"/>
                  </a:cubicBezTo>
                  <a:cubicBezTo>
                    <a:pt x="11525" y="39"/>
                    <a:pt x="11496" y="15"/>
                    <a:pt x="11458" y="5"/>
                  </a:cubicBezTo>
                  <a:cubicBezTo>
                    <a:pt x="11445" y="2"/>
                    <a:pt x="11431" y="0"/>
                    <a:pt x="114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13" name="Google Shape;213;p15"/>
            <p:cNvSpPr/>
            <p:nvPr/>
          </p:nvSpPr>
          <p:spPr>
            <a:xfrm>
              <a:off x="6154779" y="2849386"/>
              <a:ext cx="72464" cy="68488"/>
            </a:xfrm>
            <a:custGeom>
              <a:avLst/>
              <a:gdLst/>
              <a:ahLst/>
              <a:cxnLst/>
              <a:rect l="l" t="t" r="r" b="b"/>
              <a:pathLst>
                <a:path w="2096" h="1981" extrusionOk="0">
                  <a:moveTo>
                    <a:pt x="679" y="0"/>
                  </a:moveTo>
                  <a:cubicBezTo>
                    <a:pt x="631" y="0"/>
                    <a:pt x="582" y="4"/>
                    <a:pt x="534" y="15"/>
                  </a:cubicBezTo>
                  <a:cubicBezTo>
                    <a:pt x="448" y="35"/>
                    <a:pt x="332" y="68"/>
                    <a:pt x="304" y="169"/>
                  </a:cubicBezTo>
                  <a:cubicBezTo>
                    <a:pt x="289" y="232"/>
                    <a:pt x="304" y="304"/>
                    <a:pt x="351" y="348"/>
                  </a:cubicBezTo>
                  <a:cubicBezTo>
                    <a:pt x="336" y="334"/>
                    <a:pt x="319" y="329"/>
                    <a:pt x="301" y="329"/>
                  </a:cubicBezTo>
                  <a:cubicBezTo>
                    <a:pt x="266" y="329"/>
                    <a:pt x="227" y="348"/>
                    <a:pt x="198" y="361"/>
                  </a:cubicBezTo>
                  <a:cubicBezTo>
                    <a:pt x="102" y="414"/>
                    <a:pt x="68" y="544"/>
                    <a:pt x="131" y="645"/>
                  </a:cubicBezTo>
                  <a:cubicBezTo>
                    <a:pt x="169" y="703"/>
                    <a:pt x="236" y="732"/>
                    <a:pt x="299" y="756"/>
                  </a:cubicBezTo>
                  <a:cubicBezTo>
                    <a:pt x="289" y="752"/>
                    <a:pt x="279" y="751"/>
                    <a:pt x="268" y="751"/>
                  </a:cubicBezTo>
                  <a:cubicBezTo>
                    <a:pt x="190" y="751"/>
                    <a:pt x="87" y="831"/>
                    <a:pt x="53" y="885"/>
                  </a:cubicBezTo>
                  <a:cubicBezTo>
                    <a:pt x="0" y="971"/>
                    <a:pt x="20" y="1102"/>
                    <a:pt x="78" y="1178"/>
                  </a:cubicBezTo>
                  <a:cubicBezTo>
                    <a:pt x="120" y="1236"/>
                    <a:pt x="184" y="1275"/>
                    <a:pt x="241" y="1313"/>
                  </a:cubicBezTo>
                  <a:cubicBezTo>
                    <a:pt x="235" y="1312"/>
                    <a:pt x="229" y="1312"/>
                    <a:pt x="223" y="1312"/>
                  </a:cubicBezTo>
                  <a:cubicBezTo>
                    <a:pt x="180" y="1312"/>
                    <a:pt x="135" y="1327"/>
                    <a:pt x="97" y="1361"/>
                  </a:cubicBezTo>
                  <a:cubicBezTo>
                    <a:pt x="58" y="1395"/>
                    <a:pt x="34" y="1452"/>
                    <a:pt x="49" y="1505"/>
                  </a:cubicBezTo>
                  <a:cubicBezTo>
                    <a:pt x="63" y="1568"/>
                    <a:pt x="120" y="1606"/>
                    <a:pt x="173" y="1635"/>
                  </a:cubicBezTo>
                  <a:cubicBezTo>
                    <a:pt x="399" y="1770"/>
                    <a:pt x="659" y="1847"/>
                    <a:pt x="909" y="1905"/>
                  </a:cubicBezTo>
                  <a:cubicBezTo>
                    <a:pt x="1001" y="1929"/>
                    <a:pt x="1178" y="1981"/>
                    <a:pt x="1328" y="1981"/>
                  </a:cubicBezTo>
                  <a:cubicBezTo>
                    <a:pt x="1443" y="1981"/>
                    <a:pt x="1543" y="1950"/>
                    <a:pt x="1577" y="1851"/>
                  </a:cubicBezTo>
                  <a:cubicBezTo>
                    <a:pt x="1606" y="1760"/>
                    <a:pt x="1577" y="1654"/>
                    <a:pt x="1510" y="1597"/>
                  </a:cubicBezTo>
                  <a:cubicBezTo>
                    <a:pt x="1586" y="1582"/>
                    <a:pt x="1663" y="1568"/>
                    <a:pt x="1726" y="1519"/>
                  </a:cubicBezTo>
                  <a:cubicBezTo>
                    <a:pt x="1865" y="1404"/>
                    <a:pt x="1783" y="1270"/>
                    <a:pt x="1701" y="1164"/>
                  </a:cubicBezTo>
                  <a:lnTo>
                    <a:pt x="1701" y="1164"/>
                  </a:lnTo>
                  <a:cubicBezTo>
                    <a:pt x="1705" y="1164"/>
                    <a:pt x="1709" y="1164"/>
                    <a:pt x="1713" y="1164"/>
                  </a:cubicBezTo>
                  <a:cubicBezTo>
                    <a:pt x="1820" y="1164"/>
                    <a:pt x="1933" y="1102"/>
                    <a:pt x="1952" y="971"/>
                  </a:cubicBezTo>
                  <a:cubicBezTo>
                    <a:pt x="1966" y="852"/>
                    <a:pt x="1894" y="736"/>
                    <a:pt x="1798" y="683"/>
                  </a:cubicBezTo>
                  <a:cubicBezTo>
                    <a:pt x="2096" y="669"/>
                    <a:pt x="1994" y="357"/>
                    <a:pt x="1817" y="255"/>
                  </a:cubicBezTo>
                  <a:cubicBezTo>
                    <a:pt x="1663" y="169"/>
                    <a:pt x="1490" y="117"/>
                    <a:pt x="1317" y="78"/>
                  </a:cubicBezTo>
                  <a:cubicBezTo>
                    <a:pt x="1164" y="49"/>
                    <a:pt x="1005" y="30"/>
                    <a:pt x="851" y="11"/>
                  </a:cubicBezTo>
                  <a:cubicBezTo>
                    <a:pt x="794" y="6"/>
                    <a:pt x="737" y="0"/>
                    <a:pt x="6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14" name="Google Shape;214;p15"/>
            <p:cNvSpPr/>
            <p:nvPr/>
          </p:nvSpPr>
          <p:spPr>
            <a:xfrm>
              <a:off x="6152773" y="2847554"/>
              <a:ext cx="73328" cy="72153"/>
            </a:xfrm>
            <a:custGeom>
              <a:avLst/>
              <a:gdLst/>
              <a:ahLst/>
              <a:cxnLst/>
              <a:rect l="l" t="t" r="r" b="b"/>
              <a:pathLst>
                <a:path w="2121" h="2087" extrusionOk="0">
                  <a:moveTo>
                    <a:pt x="738" y="106"/>
                  </a:moveTo>
                  <a:cubicBezTo>
                    <a:pt x="795" y="106"/>
                    <a:pt x="851" y="113"/>
                    <a:pt x="905" y="121"/>
                  </a:cubicBezTo>
                  <a:cubicBezTo>
                    <a:pt x="1067" y="135"/>
                    <a:pt x="1216" y="155"/>
                    <a:pt x="1366" y="184"/>
                  </a:cubicBezTo>
                  <a:cubicBezTo>
                    <a:pt x="1558" y="228"/>
                    <a:pt x="1717" y="279"/>
                    <a:pt x="1846" y="357"/>
                  </a:cubicBezTo>
                  <a:cubicBezTo>
                    <a:pt x="1937" y="410"/>
                    <a:pt x="2005" y="530"/>
                    <a:pt x="1986" y="607"/>
                  </a:cubicBezTo>
                  <a:cubicBezTo>
                    <a:pt x="1976" y="650"/>
                    <a:pt x="1933" y="678"/>
                    <a:pt x="1851" y="678"/>
                  </a:cubicBezTo>
                  <a:lnTo>
                    <a:pt x="1659" y="689"/>
                  </a:lnTo>
                  <a:lnTo>
                    <a:pt x="1832" y="785"/>
                  </a:lnTo>
                  <a:cubicBezTo>
                    <a:pt x="1914" y="827"/>
                    <a:pt x="1966" y="929"/>
                    <a:pt x="1957" y="1015"/>
                  </a:cubicBezTo>
                  <a:cubicBezTo>
                    <a:pt x="1944" y="1120"/>
                    <a:pt x="1856" y="1160"/>
                    <a:pt x="1773" y="1160"/>
                  </a:cubicBezTo>
                  <a:cubicBezTo>
                    <a:pt x="1769" y="1160"/>
                    <a:pt x="1764" y="1160"/>
                    <a:pt x="1759" y="1159"/>
                  </a:cubicBezTo>
                  <a:lnTo>
                    <a:pt x="1640" y="1155"/>
                  </a:lnTo>
                  <a:lnTo>
                    <a:pt x="1717" y="1251"/>
                  </a:lnTo>
                  <a:cubicBezTo>
                    <a:pt x="1828" y="1390"/>
                    <a:pt x="1832" y="1462"/>
                    <a:pt x="1750" y="1530"/>
                  </a:cubicBezTo>
                  <a:cubicBezTo>
                    <a:pt x="1697" y="1568"/>
                    <a:pt x="1635" y="1583"/>
                    <a:pt x="1558" y="1597"/>
                  </a:cubicBezTo>
                  <a:lnTo>
                    <a:pt x="1442" y="1616"/>
                  </a:lnTo>
                  <a:lnTo>
                    <a:pt x="1533" y="1692"/>
                  </a:lnTo>
                  <a:cubicBezTo>
                    <a:pt x="1582" y="1736"/>
                    <a:pt x="1606" y="1818"/>
                    <a:pt x="1582" y="1885"/>
                  </a:cubicBezTo>
                  <a:cubicBezTo>
                    <a:pt x="1558" y="1956"/>
                    <a:pt x="1479" y="1979"/>
                    <a:pt x="1384" y="1979"/>
                  </a:cubicBezTo>
                  <a:cubicBezTo>
                    <a:pt x="1264" y="1979"/>
                    <a:pt x="1120" y="1943"/>
                    <a:pt x="1029" y="1918"/>
                  </a:cubicBezTo>
                  <a:lnTo>
                    <a:pt x="981" y="1904"/>
                  </a:lnTo>
                  <a:cubicBezTo>
                    <a:pt x="770" y="1856"/>
                    <a:pt x="495" y="1779"/>
                    <a:pt x="260" y="1640"/>
                  </a:cubicBezTo>
                  <a:cubicBezTo>
                    <a:pt x="213" y="1616"/>
                    <a:pt x="169" y="1587"/>
                    <a:pt x="160" y="1548"/>
                  </a:cubicBezTo>
                  <a:cubicBezTo>
                    <a:pt x="149" y="1515"/>
                    <a:pt x="164" y="1477"/>
                    <a:pt x="193" y="1452"/>
                  </a:cubicBezTo>
                  <a:cubicBezTo>
                    <a:pt x="217" y="1428"/>
                    <a:pt x="256" y="1419"/>
                    <a:pt x="299" y="1419"/>
                  </a:cubicBezTo>
                  <a:lnTo>
                    <a:pt x="506" y="1419"/>
                  </a:lnTo>
                  <a:lnTo>
                    <a:pt x="328" y="1317"/>
                  </a:lnTo>
                  <a:cubicBezTo>
                    <a:pt x="275" y="1284"/>
                    <a:pt x="217" y="1251"/>
                    <a:pt x="178" y="1197"/>
                  </a:cubicBezTo>
                  <a:cubicBezTo>
                    <a:pt x="136" y="1140"/>
                    <a:pt x="116" y="1035"/>
                    <a:pt x="160" y="967"/>
                  </a:cubicBezTo>
                  <a:cubicBezTo>
                    <a:pt x="190" y="919"/>
                    <a:pt x="279" y="860"/>
                    <a:pt x="325" y="860"/>
                  </a:cubicBezTo>
                  <a:cubicBezTo>
                    <a:pt x="329" y="860"/>
                    <a:pt x="334" y="860"/>
                    <a:pt x="337" y="862"/>
                  </a:cubicBezTo>
                  <a:lnTo>
                    <a:pt x="375" y="760"/>
                  </a:lnTo>
                  <a:cubicBezTo>
                    <a:pt x="318" y="736"/>
                    <a:pt x="260" y="712"/>
                    <a:pt x="231" y="669"/>
                  </a:cubicBezTo>
                  <a:cubicBezTo>
                    <a:pt x="213" y="631"/>
                    <a:pt x="202" y="592"/>
                    <a:pt x="217" y="549"/>
                  </a:cubicBezTo>
                  <a:cubicBezTo>
                    <a:pt x="227" y="510"/>
                    <a:pt x="251" y="481"/>
                    <a:pt x="284" y="463"/>
                  </a:cubicBezTo>
                  <a:cubicBezTo>
                    <a:pt x="331" y="441"/>
                    <a:pt x="354" y="437"/>
                    <a:pt x="364" y="437"/>
                  </a:cubicBezTo>
                  <a:cubicBezTo>
                    <a:pt x="369" y="437"/>
                    <a:pt x="371" y="439"/>
                    <a:pt x="371" y="439"/>
                  </a:cubicBezTo>
                  <a:lnTo>
                    <a:pt x="448" y="361"/>
                  </a:lnTo>
                  <a:cubicBezTo>
                    <a:pt x="415" y="332"/>
                    <a:pt x="404" y="279"/>
                    <a:pt x="415" y="237"/>
                  </a:cubicBezTo>
                  <a:cubicBezTo>
                    <a:pt x="429" y="179"/>
                    <a:pt x="486" y="146"/>
                    <a:pt x="602" y="121"/>
                  </a:cubicBezTo>
                  <a:cubicBezTo>
                    <a:pt x="647" y="111"/>
                    <a:pt x="692" y="106"/>
                    <a:pt x="738" y="106"/>
                  </a:cubicBezTo>
                  <a:close/>
                  <a:moveTo>
                    <a:pt x="739" y="0"/>
                  </a:moveTo>
                  <a:cubicBezTo>
                    <a:pt x="688" y="0"/>
                    <a:pt x="635" y="4"/>
                    <a:pt x="582" y="15"/>
                  </a:cubicBezTo>
                  <a:cubicBezTo>
                    <a:pt x="520" y="26"/>
                    <a:pt x="351" y="64"/>
                    <a:pt x="309" y="208"/>
                  </a:cubicBezTo>
                  <a:cubicBezTo>
                    <a:pt x="299" y="251"/>
                    <a:pt x="299" y="294"/>
                    <a:pt x="309" y="337"/>
                  </a:cubicBezTo>
                  <a:cubicBezTo>
                    <a:pt x="275" y="347"/>
                    <a:pt x="246" y="361"/>
                    <a:pt x="231" y="372"/>
                  </a:cubicBezTo>
                  <a:cubicBezTo>
                    <a:pt x="174" y="401"/>
                    <a:pt x="126" y="458"/>
                    <a:pt x="111" y="525"/>
                  </a:cubicBezTo>
                  <a:cubicBezTo>
                    <a:pt x="92" y="592"/>
                    <a:pt x="102" y="665"/>
                    <a:pt x="140" y="727"/>
                  </a:cubicBezTo>
                  <a:cubicBezTo>
                    <a:pt x="160" y="751"/>
                    <a:pt x="178" y="770"/>
                    <a:pt x="198" y="789"/>
                  </a:cubicBezTo>
                  <a:cubicBezTo>
                    <a:pt x="140" y="823"/>
                    <a:pt x="92" y="871"/>
                    <a:pt x="69" y="909"/>
                  </a:cubicBezTo>
                  <a:cubicBezTo>
                    <a:pt x="1" y="1020"/>
                    <a:pt x="25" y="1173"/>
                    <a:pt x="92" y="1266"/>
                  </a:cubicBezTo>
                  <a:cubicBezTo>
                    <a:pt x="116" y="1294"/>
                    <a:pt x="140" y="1317"/>
                    <a:pt x="169" y="1337"/>
                  </a:cubicBezTo>
                  <a:cubicBezTo>
                    <a:pt x="149" y="1346"/>
                    <a:pt x="136" y="1361"/>
                    <a:pt x="121" y="1370"/>
                  </a:cubicBezTo>
                  <a:cubicBezTo>
                    <a:pt x="63" y="1424"/>
                    <a:pt x="34" y="1505"/>
                    <a:pt x="54" y="1572"/>
                  </a:cubicBezTo>
                  <a:cubicBezTo>
                    <a:pt x="73" y="1654"/>
                    <a:pt x="140" y="1698"/>
                    <a:pt x="202" y="1736"/>
                  </a:cubicBezTo>
                  <a:cubicBezTo>
                    <a:pt x="453" y="1880"/>
                    <a:pt x="736" y="1962"/>
                    <a:pt x="952" y="2009"/>
                  </a:cubicBezTo>
                  <a:lnTo>
                    <a:pt x="1001" y="2024"/>
                  </a:lnTo>
                  <a:cubicBezTo>
                    <a:pt x="1107" y="2049"/>
                    <a:pt x="1255" y="2087"/>
                    <a:pt x="1385" y="2087"/>
                  </a:cubicBezTo>
                  <a:cubicBezTo>
                    <a:pt x="1524" y="2087"/>
                    <a:pt x="1644" y="2049"/>
                    <a:pt x="1688" y="1918"/>
                  </a:cubicBezTo>
                  <a:cubicBezTo>
                    <a:pt x="1712" y="1842"/>
                    <a:pt x="1702" y="1756"/>
                    <a:pt x="1664" y="1688"/>
                  </a:cubicBezTo>
                  <a:cubicBezTo>
                    <a:pt x="1717" y="1674"/>
                    <a:pt x="1770" y="1654"/>
                    <a:pt x="1817" y="1616"/>
                  </a:cubicBezTo>
                  <a:cubicBezTo>
                    <a:pt x="1966" y="1496"/>
                    <a:pt x="1919" y="1357"/>
                    <a:pt x="1856" y="1260"/>
                  </a:cubicBezTo>
                  <a:cubicBezTo>
                    <a:pt x="1957" y="1237"/>
                    <a:pt x="2048" y="1159"/>
                    <a:pt x="2063" y="1029"/>
                  </a:cubicBezTo>
                  <a:cubicBezTo>
                    <a:pt x="2077" y="938"/>
                    <a:pt x="2043" y="838"/>
                    <a:pt x="1976" y="765"/>
                  </a:cubicBezTo>
                  <a:cubicBezTo>
                    <a:pt x="2058" y="732"/>
                    <a:pt x="2081" y="669"/>
                    <a:pt x="2092" y="631"/>
                  </a:cubicBezTo>
                  <a:cubicBezTo>
                    <a:pt x="2121" y="505"/>
                    <a:pt x="2034" y="337"/>
                    <a:pt x="1899" y="261"/>
                  </a:cubicBezTo>
                  <a:cubicBezTo>
                    <a:pt x="1759" y="179"/>
                    <a:pt x="1591" y="121"/>
                    <a:pt x="1389" y="78"/>
                  </a:cubicBezTo>
                  <a:cubicBezTo>
                    <a:pt x="1236" y="49"/>
                    <a:pt x="1082" y="30"/>
                    <a:pt x="914" y="11"/>
                  </a:cubicBezTo>
                  <a:cubicBezTo>
                    <a:pt x="859" y="6"/>
                    <a:pt x="800" y="0"/>
                    <a:pt x="7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15" name="Google Shape;215;p15"/>
            <p:cNvSpPr/>
            <p:nvPr/>
          </p:nvSpPr>
          <p:spPr>
            <a:xfrm>
              <a:off x="6161416" y="2892775"/>
              <a:ext cx="46915" cy="13518"/>
            </a:xfrm>
            <a:custGeom>
              <a:avLst/>
              <a:gdLst/>
              <a:ahLst/>
              <a:cxnLst/>
              <a:rect l="l" t="t" r="r" b="b"/>
              <a:pathLst>
                <a:path w="1357" h="391" extrusionOk="0">
                  <a:moveTo>
                    <a:pt x="25" y="0"/>
                  </a:moveTo>
                  <a:lnTo>
                    <a:pt x="1" y="106"/>
                  </a:lnTo>
                  <a:cubicBezTo>
                    <a:pt x="136" y="140"/>
                    <a:pt x="251" y="173"/>
                    <a:pt x="347" y="197"/>
                  </a:cubicBezTo>
                  <a:cubicBezTo>
                    <a:pt x="698" y="293"/>
                    <a:pt x="890" y="346"/>
                    <a:pt x="1347" y="390"/>
                  </a:cubicBezTo>
                  <a:lnTo>
                    <a:pt x="1356" y="284"/>
                  </a:lnTo>
                  <a:cubicBezTo>
                    <a:pt x="909" y="240"/>
                    <a:pt x="722" y="188"/>
                    <a:pt x="376" y="96"/>
                  </a:cubicBezTo>
                  <a:cubicBezTo>
                    <a:pt x="280" y="67"/>
                    <a:pt x="165" y="34"/>
                    <a:pt x="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16" name="Google Shape;216;p15"/>
            <p:cNvSpPr/>
            <p:nvPr/>
          </p:nvSpPr>
          <p:spPr>
            <a:xfrm>
              <a:off x="6159446" y="2872999"/>
              <a:ext cx="55523" cy="18496"/>
            </a:xfrm>
            <a:custGeom>
              <a:avLst/>
              <a:gdLst/>
              <a:ahLst/>
              <a:cxnLst/>
              <a:rect l="l" t="t" r="r" b="b"/>
              <a:pathLst>
                <a:path w="1606" h="535" extrusionOk="0">
                  <a:moveTo>
                    <a:pt x="9" y="0"/>
                  </a:moveTo>
                  <a:lnTo>
                    <a:pt x="0" y="106"/>
                  </a:lnTo>
                  <a:cubicBezTo>
                    <a:pt x="202" y="130"/>
                    <a:pt x="293" y="159"/>
                    <a:pt x="428" y="202"/>
                  </a:cubicBezTo>
                  <a:cubicBezTo>
                    <a:pt x="495" y="226"/>
                    <a:pt x="572" y="250"/>
                    <a:pt x="683" y="279"/>
                  </a:cubicBezTo>
                  <a:cubicBezTo>
                    <a:pt x="817" y="313"/>
                    <a:pt x="971" y="361"/>
                    <a:pt x="1129" y="404"/>
                  </a:cubicBezTo>
                  <a:cubicBezTo>
                    <a:pt x="1289" y="452"/>
                    <a:pt x="1442" y="501"/>
                    <a:pt x="1577" y="534"/>
                  </a:cubicBezTo>
                  <a:lnTo>
                    <a:pt x="1606" y="428"/>
                  </a:lnTo>
                  <a:cubicBezTo>
                    <a:pt x="1471" y="395"/>
                    <a:pt x="1317" y="346"/>
                    <a:pt x="1158" y="303"/>
                  </a:cubicBezTo>
                  <a:cubicBezTo>
                    <a:pt x="1000" y="255"/>
                    <a:pt x="846" y="207"/>
                    <a:pt x="712" y="173"/>
                  </a:cubicBezTo>
                  <a:cubicBezTo>
                    <a:pt x="606" y="144"/>
                    <a:pt x="528" y="120"/>
                    <a:pt x="457" y="97"/>
                  </a:cubicBezTo>
                  <a:cubicBezTo>
                    <a:pt x="327" y="58"/>
                    <a:pt x="222" y="24"/>
                    <a:pt x="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17" name="Google Shape;217;p15"/>
            <p:cNvSpPr/>
            <p:nvPr/>
          </p:nvSpPr>
          <p:spPr>
            <a:xfrm>
              <a:off x="6164113" y="2858721"/>
              <a:ext cx="54002" cy="16145"/>
            </a:xfrm>
            <a:custGeom>
              <a:avLst/>
              <a:gdLst/>
              <a:ahLst/>
              <a:cxnLst/>
              <a:rect l="l" t="t" r="r" b="b"/>
              <a:pathLst>
                <a:path w="1562" h="467" extrusionOk="0">
                  <a:moveTo>
                    <a:pt x="29" y="0"/>
                  </a:moveTo>
                  <a:lnTo>
                    <a:pt x="0" y="106"/>
                  </a:lnTo>
                  <a:cubicBezTo>
                    <a:pt x="524" y="255"/>
                    <a:pt x="1072" y="370"/>
                    <a:pt x="1538" y="466"/>
                  </a:cubicBezTo>
                  <a:lnTo>
                    <a:pt x="1562" y="360"/>
                  </a:lnTo>
                  <a:cubicBezTo>
                    <a:pt x="1096" y="264"/>
                    <a:pt x="553" y="149"/>
                    <a:pt x="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18" name="Google Shape;218;p15"/>
            <p:cNvSpPr/>
            <p:nvPr/>
          </p:nvSpPr>
          <p:spPr>
            <a:xfrm>
              <a:off x="5557642" y="2893432"/>
              <a:ext cx="21815" cy="4252"/>
            </a:xfrm>
            <a:custGeom>
              <a:avLst/>
              <a:gdLst/>
              <a:ahLst/>
              <a:cxnLst/>
              <a:rect l="l" t="t" r="r" b="b"/>
              <a:pathLst>
                <a:path w="631" h="123" extrusionOk="0">
                  <a:moveTo>
                    <a:pt x="1" y="1"/>
                  </a:moveTo>
                  <a:cubicBezTo>
                    <a:pt x="123" y="81"/>
                    <a:pt x="269" y="123"/>
                    <a:pt x="416" y="123"/>
                  </a:cubicBezTo>
                  <a:cubicBezTo>
                    <a:pt x="488" y="123"/>
                    <a:pt x="561" y="113"/>
                    <a:pt x="630" y="92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19" name="Google Shape;219;p15"/>
            <p:cNvSpPr/>
            <p:nvPr/>
          </p:nvSpPr>
          <p:spPr>
            <a:xfrm>
              <a:off x="5556639" y="2891910"/>
              <a:ext cx="23336" cy="7710"/>
            </a:xfrm>
            <a:custGeom>
              <a:avLst/>
              <a:gdLst/>
              <a:ahLst/>
              <a:cxnLst/>
              <a:rect l="l" t="t" r="r" b="b"/>
              <a:pathLst>
                <a:path w="675" h="223" extrusionOk="0">
                  <a:moveTo>
                    <a:pt x="59" y="1"/>
                  </a:moveTo>
                  <a:lnTo>
                    <a:pt x="1" y="92"/>
                  </a:lnTo>
                  <a:cubicBezTo>
                    <a:pt x="131" y="174"/>
                    <a:pt x="289" y="222"/>
                    <a:pt x="448" y="222"/>
                  </a:cubicBezTo>
                  <a:cubicBezTo>
                    <a:pt x="524" y="222"/>
                    <a:pt x="602" y="207"/>
                    <a:pt x="674" y="189"/>
                  </a:cubicBezTo>
                  <a:lnTo>
                    <a:pt x="646" y="83"/>
                  </a:lnTo>
                  <a:cubicBezTo>
                    <a:pt x="581" y="102"/>
                    <a:pt x="514" y="111"/>
                    <a:pt x="448" y="111"/>
                  </a:cubicBezTo>
                  <a:cubicBezTo>
                    <a:pt x="311" y="111"/>
                    <a:pt x="175" y="72"/>
                    <a:pt x="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20" name="Google Shape;220;p15"/>
            <p:cNvSpPr/>
            <p:nvPr/>
          </p:nvSpPr>
          <p:spPr>
            <a:xfrm>
              <a:off x="5594047" y="2889940"/>
              <a:ext cx="8643" cy="2870"/>
            </a:xfrm>
            <a:custGeom>
              <a:avLst/>
              <a:gdLst/>
              <a:ahLst/>
              <a:cxnLst/>
              <a:rect l="l" t="t" r="r" b="b"/>
              <a:pathLst>
                <a:path w="250" h="83" extrusionOk="0">
                  <a:moveTo>
                    <a:pt x="250" y="0"/>
                  </a:moveTo>
                  <a:lnTo>
                    <a:pt x="250" y="0"/>
                  </a:lnTo>
                  <a:cubicBezTo>
                    <a:pt x="163" y="11"/>
                    <a:pt x="77" y="40"/>
                    <a:pt x="1" y="82"/>
                  </a:cubicBezTo>
                  <a:lnTo>
                    <a:pt x="25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21" name="Google Shape;221;p15"/>
            <p:cNvSpPr/>
            <p:nvPr/>
          </p:nvSpPr>
          <p:spPr>
            <a:xfrm>
              <a:off x="5593044" y="2887935"/>
              <a:ext cx="10026" cy="6534"/>
            </a:xfrm>
            <a:custGeom>
              <a:avLst/>
              <a:gdLst/>
              <a:ahLst/>
              <a:cxnLst/>
              <a:rect l="l" t="t" r="r" b="b"/>
              <a:pathLst>
                <a:path w="290" h="189" extrusionOk="0">
                  <a:moveTo>
                    <a:pt x="274" y="1"/>
                  </a:moveTo>
                  <a:cubicBezTo>
                    <a:pt x="178" y="16"/>
                    <a:pt x="87" y="49"/>
                    <a:pt x="1" y="92"/>
                  </a:cubicBezTo>
                  <a:lnTo>
                    <a:pt x="54" y="189"/>
                  </a:lnTo>
                  <a:cubicBezTo>
                    <a:pt x="125" y="149"/>
                    <a:pt x="207" y="121"/>
                    <a:pt x="289" y="111"/>
                  </a:cubicBezTo>
                  <a:lnTo>
                    <a:pt x="27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22" name="Google Shape;222;p15"/>
            <p:cNvSpPr/>
            <p:nvPr/>
          </p:nvSpPr>
          <p:spPr>
            <a:xfrm>
              <a:off x="5850402" y="2629608"/>
              <a:ext cx="5877" cy="4840"/>
            </a:xfrm>
            <a:custGeom>
              <a:avLst/>
              <a:gdLst/>
              <a:ahLst/>
              <a:cxnLst/>
              <a:rect l="l" t="t" r="r" b="b"/>
              <a:pathLst>
                <a:path w="170" h="140" extrusionOk="0">
                  <a:moveTo>
                    <a:pt x="169" y="0"/>
                  </a:moveTo>
                  <a:lnTo>
                    <a:pt x="23" y="121"/>
                  </a:lnTo>
                  <a:lnTo>
                    <a:pt x="23" y="121"/>
                  </a:lnTo>
                  <a:cubicBezTo>
                    <a:pt x="73" y="80"/>
                    <a:pt x="123" y="42"/>
                    <a:pt x="169" y="0"/>
                  </a:cubicBezTo>
                  <a:close/>
                  <a:moveTo>
                    <a:pt x="23" y="121"/>
                  </a:moveTo>
                  <a:lnTo>
                    <a:pt x="23" y="121"/>
                  </a:lnTo>
                  <a:cubicBezTo>
                    <a:pt x="15" y="127"/>
                    <a:pt x="8" y="133"/>
                    <a:pt x="1" y="140"/>
                  </a:cubicBezTo>
                  <a:lnTo>
                    <a:pt x="23" y="12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23" name="Google Shape;223;p15"/>
            <p:cNvSpPr/>
            <p:nvPr/>
          </p:nvSpPr>
          <p:spPr>
            <a:xfrm>
              <a:off x="5849261" y="2628121"/>
              <a:ext cx="8332" cy="7813"/>
            </a:xfrm>
            <a:custGeom>
              <a:avLst/>
              <a:gdLst/>
              <a:ahLst/>
              <a:cxnLst/>
              <a:rect l="l" t="t" r="r" b="b"/>
              <a:pathLst>
                <a:path w="241" h="226" extrusionOk="0">
                  <a:moveTo>
                    <a:pt x="169" y="0"/>
                  </a:moveTo>
                  <a:lnTo>
                    <a:pt x="0" y="139"/>
                  </a:lnTo>
                  <a:lnTo>
                    <a:pt x="72" y="225"/>
                  </a:lnTo>
                  <a:lnTo>
                    <a:pt x="240" y="87"/>
                  </a:lnTo>
                  <a:lnTo>
                    <a:pt x="16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24" name="Google Shape;224;p15"/>
            <p:cNvSpPr/>
            <p:nvPr/>
          </p:nvSpPr>
          <p:spPr>
            <a:xfrm>
              <a:off x="5853410" y="2641224"/>
              <a:ext cx="4840" cy="2870"/>
            </a:xfrm>
            <a:custGeom>
              <a:avLst/>
              <a:gdLst/>
              <a:ahLst/>
              <a:cxnLst/>
              <a:rect l="l" t="t" r="r" b="b"/>
              <a:pathLst>
                <a:path w="140" h="83" extrusionOk="0">
                  <a:moveTo>
                    <a:pt x="140" y="1"/>
                  </a:moveTo>
                  <a:lnTo>
                    <a:pt x="0" y="83"/>
                  </a:lnTo>
                  <a:cubicBezTo>
                    <a:pt x="43" y="59"/>
                    <a:pt x="91" y="30"/>
                    <a:pt x="1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25" name="Google Shape;225;p15"/>
            <p:cNvSpPr/>
            <p:nvPr/>
          </p:nvSpPr>
          <p:spPr>
            <a:xfrm>
              <a:off x="5852407" y="2639565"/>
              <a:ext cx="6845" cy="6188"/>
            </a:xfrm>
            <a:custGeom>
              <a:avLst/>
              <a:gdLst/>
              <a:ahLst/>
              <a:cxnLst/>
              <a:rect l="l" t="t" r="r" b="b"/>
              <a:pathLst>
                <a:path w="198" h="179" extrusionOk="0">
                  <a:moveTo>
                    <a:pt x="140" y="0"/>
                  </a:moveTo>
                  <a:lnTo>
                    <a:pt x="0" y="87"/>
                  </a:lnTo>
                  <a:lnTo>
                    <a:pt x="58" y="178"/>
                  </a:lnTo>
                  <a:lnTo>
                    <a:pt x="198" y="92"/>
                  </a:lnTo>
                  <a:lnTo>
                    <a:pt x="14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26" name="Google Shape;226;p15"/>
            <p:cNvSpPr/>
            <p:nvPr/>
          </p:nvSpPr>
          <p:spPr>
            <a:xfrm>
              <a:off x="5861050" y="2650835"/>
              <a:ext cx="3042" cy="3042"/>
            </a:xfrm>
            <a:custGeom>
              <a:avLst/>
              <a:gdLst/>
              <a:ahLst/>
              <a:cxnLst/>
              <a:rect l="l" t="t" r="r" b="b"/>
              <a:pathLst>
                <a:path w="88" h="88" extrusionOk="0">
                  <a:moveTo>
                    <a:pt x="87" y="1"/>
                  </a:moveTo>
                  <a:lnTo>
                    <a:pt x="1" y="87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27" name="Google Shape;227;p15"/>
            <p:cNvSpPr/>
            <p:nvPr/>
          </p:nvSpPr>
          <p:spPr>
            <a:xfrm>
              <a:off x="5859702" y="2649521"/>
              <a:ext cx="5704" cy="5704"/>
            </a:xfrm>
            <a:custGeom>
              <a:avLst/>
              <a:gdLst/>
              <a:ahLst/>
              <a:cxnLst/>
              <a:rect l="l" t="t" r="r" b="b"/>
              <a:pathLst>
                <a:path w="165" h="165" extrusionOk="0">
                  <a:moveTo>
                    <a:pt x="87" y="1"/>
                  </a:moveTo>
                  <a:lnTo>
                    <a:pt x="0" y="87"/>
                  </a:lnTo>
                  <a:lnTo>
                    <a:pt x="78" y="165"/>
                  </a:lnTo>
                  <a:lnTo>
                    <a:pt x="164" y="78"/>
                  </a:lnTo>
                  <a:lnTo>
                    <a:pt x="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28" name="Google Shape;228;p15"/>
            <p:cNvSpPr/>
            <p:nvPr/>
          </p:nvSpPr>
          <p:spPr>
            <a:xfrm>
              <a:off x="6318929" y="3153798"/>
              <a:ext cx="13691" cy="31599"/>
            </a:xfrm>
            <a:custGeom>
              <a:avLst/>
              <a:gdLst/>
              <a:ahLst/>
              <a:cxnLst/>
              <a:rect l="l" t="t" r="r" b="b"/>
              <a:pathLst>
                <a:path w="396" h="914" extrusionOk="0">
                  <a:moveTo>
                    <a:pt x="96" y="0"/>
                  </a:moveTo>
                  <a:lnTo>
                    <a:pt x="1" y="43"/>
                  </a:lnTo>
                  <a:cubicBezTo>
                    <a:pt x="125" y="322"/>
                    <a:pt x="222" y="615"/>
                    <a:pt x="289" y="913"/>
                  </a:cubicBezTo>
                  <a:lnTo>
                    <a:pt x="395" y="889"/>
                  </a:lnTo>
                  <a:cubicBezTo>
                    <a:pt x="327" y="586"/>
                    <a:pt x="227" y="284"/>
                    <a:pt x="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29" name="Google Shape;229;p15"/>
            <p:cNvSpPr/>
            <p:nvPr/>
          </p:nvSpPr>
          <p:spPr>
            <a:xfrm>
              <a:off x="5284657" y="2659340"/>
              <a:ext cx="173035" cy="451759"/>
            </a:xfrm>
            <a:custGeom>
              <a:avLst/>
              <a:gdLst/>
              <a:ahLst/>
              <a:cxnLst/>
              <a:rect l="l" t="t" r="r" b="b"/>
              <a:pathLst>
                <a:path w="5005" h="13067" extrusionOk="0">
                  <a:moveTo>
                    <a:pt x="20" y="0"/>
                  </a:moveTo>
                  <a:cubicBezTo>
                    <a:pt x="1" y="4749"/>
                    <a:pt x="1788" y="9506"/>
                    <a:pt x="4922" y="13067"/>
                  </a:cubicBezTo>
                  <a:lnTo>
                    <a:pt x="5004" y="12995"/>
                  </a:lnTo>
                  <a:cubicBezTo>
                    <a:pt x="1885" y="9453"/>
                    <a:pt x="107" y="4720"/>
                    <a:pt x="131" y="5"/>
                  </a:cubicBezTo>
                  <a:lnTo>
                    <a:pt x="20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30" name="Google Shape;230;p15"/>
            <p:cNvSpPr/>
            <p:nvPr/>
          </p:nvSpPr>
          <p:spPr>
            <a:xfrm>
              <a:off x="5492853" y="3141490"/>
              <a:ext cx="77961" cy="63164"/>
            </a:xfrm>
            <a:custGeom>
              <a:avLst/>
              <a:gdLst/>
              <a:ahLst/>
              <a:cxnLst/>
              <a:rect l="l" t="t" r="r" b="b"/>
              <a:pathLst>
                <a:path w="2255" h="1827" extrusionOk="0">
                  <a:moveTo>
                    <a:pt x="82" y="1"/>
                  </a:moveTo>
                  <a:lnTo>
                    <a:pt x="0" y="72"/>
                  </a:lnTo>
                  <a:cubicBezTo>
                    <a:pt x="635" y="779"/>
                    <a:pt x="1375" y="1370"/>
                    <a:pt x="2202" y="1827"/>
                  </a:cubicBezTo>
                  <a:lnTo>
                    <a:pt x="2254" y="1735"/>
                  </a:lnTo>
                  <a:cubicBezTo>
                    <a:pt x="1438" y="1279"/>
                    <a:pt x="707" y="697"/>
                    <a:pt x="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31" name="Google Shape;231;p15"/>
            <p:cNvSpPr/>
            <p:nvPr/>
          </p:nvSpPr>
          <p:spPr>
            <a:xfrm>
              <a:off x="5562309" y="2904737"/>
              <a:ext cx="20121" cy="8678"/>
            </a:xfrm>
            <a:custGeom>
              <a:avLst/>
              <a:gdLst/>
              <a:ahLst/>
              <a:cxnLst/>
              <a:rect l="l" t="t" r="r" b="b"/>
              <a:pathLst>
                <a:path w="582" h="251" extrusionOk="0">
                  <a:moveTo>
                    <a:pt x="78" y="0"/>
                  </a:moveTo>
                  <a:lnTo>
                    <a:pt x="1" y="77"/>
                  </a:lnTo>
                  <a:cubicBezTo>
                    <a:pt x="111" y="188"/>
                    <a:pt x="265" y="250"/>
                    <a:pt x="424" y="250"/>
                  </a:cubicBezTo>
                  <a:cubicBezTo>
                    <a:pt x="476" y="250"/>
                    <a:pt x="529" y="240"/>
                    <a:pt x="582" y="226"/>
                  </a:cubicBezTo>
                  <a:lnTo>
                    <a:pt x="553" y="125"/>
                  </a:lnTo>
                  <a:cubicBezTo>
                    <a:pt x="511" y="137"/>
                    <a:pt x="467" y="143"/>
                    <a:pt x="423" y="143"/>
                  </a:cubicBezTo>
                  <a:cubicBezTo>
                    <a:pt x="296" y="143"/>
                    <a:pt x="167" y="93"/>
                    <a:pt x="7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32" name="Google Shape;232;p15"/>
            <p:cNvSpPr/>
            <p:nvPr/>
          </p:nvSpPr>
          <p:spPr>
            <a:xfrm>
              <a:off x="5616139" y="2961540"/>
              <a:ext cx="62334" cy="117512"/>
            </a:xfrm>
            <a:custGeom>
              <a:avLst/>
              <a:gdLst/>
              <a:ahLst/>
              <a:cxnLst/>
              <a:rect l="l" t="t" r="r" b="b"/>
              <a:pathLst>
                <a:path w="1803" h="3399" extrusionOk="0">
                  <a:moveTo>
                    <a:pt x="78" y="1"/>
                  </a:moveTo>
                  <a:lnTo>
                    <a:pt x="78" y="1"/>
                  </a:lnTo>
                  <a:cubicBezTo>
                    <a:pt x="39" y="429"/>
                    <a:pt x="1" y="866"/>
                    <a:pt x="92" y="1294"/>
                  </a:cubicBezTo>
                  <a:cubicBezTo>
                    <a:pt x="245" y="2039"/>
                    <a:pt x="788" y="2726"/>
                    <a:pt x="1740" y="3399"/>
                  </a:cubicBezTo>
                  <a:lnTo>
                    <a:pt x="1802" y="3307"/>
                  </a:lnTo>
                  <a:cubicBezTo>
                    <a:pt x="870" y="2653"/>
                    <a:pt x="347" y="1990"/>
                    <a:pt x="198" y="1274"/>
                  </a:cubicBezTo>
                  <a:cubicBezTo>
                    <a:pt x="111" y="861"/>
                    <a:pt x="149" y="429"/>
                    <a:pt x="183" y="10"/>
                  </a:cubicBezTo>
                  <a:lnTo>
                    <a:pt x="78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33" name="Google Shape;233;p15"/>
            <p:cNvSpPr/>
            <p:nvPr/>
          </p:nvSpPr>
          <p:spPr>
            <a:xfrm>
              <a:off x="5694584" y="3087004"/>
              <a:ext cx="23959" cy="14659"/>
            </a:xfrm>
            <a:custGeom>
              <a:avLst/>
              <a:gdLst/>
              <a:ahLst/>
              <a:cxnLst/>
              <a:rect l="l" t="t" r="r" b="b"/>
              <a:pathLst>
                <a:path w="693" h="424" extrusionOk="0">
                  <a:moveTo>
                    <a:pt x="63" y="0"/>
                  </a:moveTo>
                  <a:lnTo>
                    <a:pt x="0" y="91"/>
                  </a:lnTo>
                  <a:cubicBezTo>
                    <a:pt x="202" y="231"/>
                    <a:pt x="422" y="342"/>
                    <a:pt x="658" y="423"/>
                  </a:cubicBezTo>
                  <a:lnTo>
                    <a:pt x="692" y="317"/>
                  </a:lnTo>
                  <a:cubicBezTo>
                    <a:pt x="471" y="240"/>
                    <a:pt x="254" y="135"/>
                    <a:pt x="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34" name="Google Shape;234;p15"/>
            <p:cNvSpPr/>
            <p:nvPr/>
          </p:nvSpPr>
          <p:spPr>
            <a:xfrm>
              <a:off x="5600028" y="2603367"/>
              <a:ext cx="13656" cy="55316"/>
            </a:xfrm>
            <a:custGeom>
              <a:avLst/>
              <a:gdLst/>
              <a:ahLst/>
              <a:cxnLst/>
              <a:rect l="l" t="t" r="r" b="b"/>
              <a:pathLst>
                <a:path w="395" h="1600" extrusionOk="0">
                  <a:moveTo>
                    <a:pt x="106" y="0"/>
                  </a:moveTo>
                  <a:lnTo>
                    <a:pt x="1" y="19"/>
                  </a:lnTo>
                  <a:lnTo>
                    <a:pt x="284" y="1600"/>
                  </a:lnTo>
                  <a:lnTo>
                    <a:pt x="394" y="1581"/>
                  </a:lnTo>
                  <a:lnTo>
                    <a:pt x="10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35" name="Google Shape;235;p15"/>
            <p:cNvSpPr/>
            <p:nvPr/>
          </p:nvSpPr>
          <p:spPr>
            <a:xfrm>
              <a:off x="5775483" y="2562122"/>
              <a:ext cx="19983" cy="31945"/>
            </a:xfrm>
            <a:custGeom>
              <a:avLst/>
              <a:gdLst/>
              <a:ahLst/>
              <a:cxnLst/>
              <a:rect l="l" t="t" r="r" b="b"/>
              <a:pathLst>
                <a:path w="578" h="924" extrusionOk="0">
                  <a:moveTo>
                    <a:pt x="92" y="1"/>
                  </a:moveTo>
                  <a:lnTo>
                    <a:pt x="1" y="54"/>
                  </a:lnTo>
                  <a:cubicBezTo>
                    <a:pt x="163" y="337"/>
                    <a:pt x="327" y="630"/>
                    <a:pt x="480" y="923"/>
                  </a:cubicBezTo>
                  <a:lnTo>
                    <a:pt x="577" y="871"/>
                  </a:lnTo>
                  <a:cubicBezTo>
                    <a:pt x="423" y="577"/>
                    <a:pt x="260" y="284"/>
                    <a:pt x="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36" name="Google Shape;236;p15"/>
            <p:cNvSpPr/>
            <p:nvPr/>
          </p:nvSpPr>
          <p:spPr>
            <a:xfrm>
              <a:off x="7724592" y="3152797"/>
              <a:ext cx="33604" cy="33604"/>
            </a:xfrm>
            <a:custGeom>
              <a:avLst/>
              <a:gdLst/>
              <a:ahLst/>
              <a:cxnLst/>
              <a:rect l="l" t="t" r="r" b="b"/>
              <a:pathLst>
                <a:path w="972" h="972" extrusionOk="0">
                  <a:moveTo>
                    <a:pt x="486" y="1"/>
                  </a:moveTo>
                  <a:cubicBezTo>
                    <a:pt x="218" y="1"/>
                    <a:pt x="1" y="216"/>
                    <a:pt x="1" y="486"/>
                  </a:cubicBezTo>
                  <a:cubicBezTo>
                    <a:pt x="1" y="755"/>
                    <a:pt x="218" y="972"/>
                    <a:pt x="486" y="972"/>
                  </a:cubicBezTo>
                  <a:cubicBezTo>
                    <a:pt x="755" y="972"/>
                    <a:pt x="972" y="755"/>
                    <a:pt x="972" y="486"/>
                  </a:cubicBezTo>
                  <a:cubicBezTo>
                    <a:pt x="972" y="216"/>
                    <a:pt x="755" y="1"/>
                    <a:pt x="48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37" name="Google Shape;237;p15"/>
            <p:cNvSpPr/>
            <p:nvPr/>
          </p:nvSpPr>
          <p:spPr>
            <a:xfrm>
              <a:off x="7773487" y="1895656"/>
              <a:ext cx="180952" cy="316615"/>
            </a:xfrm>
            <a:custGeom>
              <a:avLst/>
              <a:gdLst/>
              <a:ahLst/>
              <a:cxnLst/>
              <a:rect l="l" t="t" r="r" b="b"/>
              <a:pathLst>
                <a:path w="5234" h="9158" extrusionOk="0">
                  <a:moveTo>
                    <a:pt x="4758" y="0"/>
                  </a:moveTo>
                  <a:lnTo>
                    <a:pt x="4758" y="0"/>
                  </a:lnTo>
                  <a:cubicBezTo>
                    <a:pt x="3884" y="529"/>
                    <a:pt x="3048" y="1158"/>
                    <a:pt x="2327" y="1937"/>
                  </a:cubicBezTo>
                  <a:cubicBezTo>
                    <a:pt x="1995" y="2298"/>
                    <a:pt x="1615" y="2726"/>
                    <a:pt x="1289" y="3177"/>
                  </a:cubicBezTo>
                  <a:cubicBezTo>
                    <a:pt x="1052" y="3498"/>
                    <a:pt x="841" y="3835"/>
                    <a:pt x="688" y="4162"/>
                  </a:cubicBezTo>
                  <a:cubicBezTo>
                    <a:pt x="0" y="5628"/>
                    <a:pt x="183" y="7397"/>
                    <a:pt x="380" y="9035"/>
                  </a:cubicBezTo>
                  <a:cubicBezTo>
                    <a:pt x="389" y="9078"/>
                    <a:pt x="395" y="9127"/>
                    <a:pt x="428" y="9150"/>
                  </a:cubicBezTo>
                  <a:cubicBezTo>
                    <a:pt x="439" y="9155"/>
                    <a:pt x="449" y="9157"/>
                    <a:pt x="460" y="9157"/>
                  </a:cubicBezTo>
                  <a:cubicBezTo>
                    <a:pt x="496" y="9157"/>
                    <a:pt x="532" y="9129"/>
                    <a:pt x="562" y="9103"/>
                  </a:cubicBezTo>
                  <a:cubicBezTo>
                    <a:pt x="1005" y="8670"/>
                    <a:pt x="1447" y="8266"/>
                    <a:pt x="1875" y="7823"/>
                  </a:cubicBezTo>
                  <a:cubicBezTo>
                    <a:pt x="2634" y="7036"/>
                    <a:pt x="3345" y="6186"/>
                    <a:pt x="3902" y="5205"/>
                  </a:cubicBezTo>
                  <a:cubicBezTo>
                    <a:pt x="4772" y="3667"/>
                    <a:pt x="5233" y="1745"/>
                    <a:pt x="475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38" name="Google Shape;238;p15"/>
            <p:cNvSpPr/>
            <p:nvPr/>
          </p:nvSpPr>
          <p:spPr>
            <a:xfrm>
              <a:off x="7598031" y="2073083"/>
              <a:ext cx="173658" cy="260365"/>
            </a:xfrm>
            <a:custGeom>
              <a:avLst/>
              <a:gdLst/>
              <a:ahLst/>
              <a:cxnLst/>
              <a:rect l="l" t="t" r="r" b="b"/>
              <a:pathLst>
                <a:path w="5023" h="7531" extrusionOk="0">
                  <a:moveTo>
                    <a:pt x="1" y="1"/>
                  </a:moveTo>
                  <a:cubicBezTo>
                    <a:pt x="10" y="1116"/>
                    <a:pt x="34" y="2245"/>
                    <a:pt x="318" y="3307"/>
                  </a:cubicBezTo>
                  <a:cubicBezTo>
                    <a:pt x="606" y="4374"/>
                    <a:pt x="1187" y="5388"/>
                    <a:pt x="2072" y="5902"/>
                  </a:cubicBezTo>
                  <a:cubicBezTo>
                    <a:pt x="2547" y="6186"/>
                    <a:pt x="3086" y="6306"/>
                    <a:pt x="3596" y="6513"/>
                  </a:cubicBezTo>
                  <a:cubicBezTo>
                    <a:pt x="4104" y="6719"/>
                    <a:pt x="4556" y="7027"/>
                    <a:pt x="4864" y="7531"/>
                  </a:cubicBezTo>
                  <a:cubicBezTo>
                    <a:pt x="5022" y="6018"/>
                    <a:pt x="4345" y="4383"/>
                    <a:pt x="3619" y="3144"/>
                  </a:cubicBezTo>
                  <a:cubicBezTo>
                    <a:pt x="2764" y="1693"/>
                    <a:pt x="1480" y="544"/>
                    <a:pt x="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39" name="Google Shape;239;p15"/>
            <p:cNvSpPr/>
            <p:nvPr/>
          </p:nvSpPr>
          <p:spPr>
            <a:xfrm>
              <a:off x="7797238" y="2128088"/>
              <a:ext cx="233295" cy="217461"/>
            </a:xfrm>
            <a:custGeom>
              <a:avLst/>
              <a:gdLst/>
              <a:ahLst/>
              <a:cxnLst/>
              <a:rect l="l" t="t" r="r" b="b"/>
              <a:pathLst>
                <a:path w="6748" h="6290" extrusionOk="0">
                  <a:moveTo>
                    <a:pt x="6748" y="0"/>
                  </a:moveTo>
                  <a:lnTo>
                    <a:pt x="6748" y="0"/>
                  </a:lnTo>
                  <a:cubicBezTo>
                    <a:pt x="5273" y="370"/>
                    <a:pt x="3763" y="779"/>
                    <a:pt x="2499" y="1721"/>
                  </a:cubicBezTo>
                  <a:cubicBezTo>
                    <a:pt x="1403" y="2538"/>
                    <a:pt x="722" y="3677"/>
                    <a:pt x="390" y="5085"/>
                  </a:cubicBezTo>
                  <a:cubicBezTo>
                    <a:pt x="336" y="5292"/>
                    <a:pt x="1" y="6152"/>
                    <a:pt x="217" y="6286"/>
                  </a:cubicBezTo>
                  <a:cubicBezTo>
                    <a:pt x="220" y="6288"/>
                    <a:pt x="226" y="6289"/>
                    <a:pt x="235" y="6289"/>
                  </a:cubicBezTo>
                  <a:cubicBezTo>
                    <a:pt x="419" y="6289"/>
                    <a:pt x="1692" y="5746"/>
                    <a:pt x="1904" y="5691"/>
                  </a:cubicBezTo>
                  <a:cubicBezTo>
                    <a:pt x="3071" y="5402"/>
                    <a:pt x="4191" y="4777"/>
                    <a:pt x="4998" y="3792"/>
                  </a:cubicBezTo>
                  <a:cubicBezTo>
                    <a:pt x="5863" y="2735"/>
                    <a:pt x="6315" y="1346"/>
                    <a:pt x="674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40" name="Google Shape;240;p15"/>
            <p:cNvSpPr/>
            <p:nvPr/>
          </p:nvSpPr>
          <p:spPr>
            <a:xfrm>
              <a:off x="7786763" y="2188555"/>
              <a:ext cx="179328" cy="276995"/>
            </a:xfrm>
            <a:custGeom>
              <a:avLst/>
              <a:gdLst/>
              <a:ahLst/>
              <a:cxnLst/>
              <a:rect l="l" t="t" r="r" b="b"/>
              <a:pathLst>
                <a:path w="5187" h="8012" extrusionOk="0">
                  <a:moveTo>
                    <a:pt x="5095" y="1"/>
                  </a:moveTo>
                  <a:cubicBezTo>
                    <a:pt x="4672" y="693"/>
                    <a:pt x="3970" y="1097"/>
                    <a:pt x="3230" y="1524"/>
                  </a:cubicBezTo>
                  <a:cubicBezTo>
                    <a:pt x="2755" y="1793"/>
                    <a:pt x="2269" y="2077"/>
                    <a:pt x="1861" y="2437"/>
                  </a:cubicBezTo>
                  <a:cubicBezTo>
                    <a:pt x="1183" y="3042"/>
                    <a:pt x="668" y="3942"/>
                    <a:pt x="386" y="5032"/>
                  </a:cubicBezTo>
                  <a:cubicBezTo>
                    <a:pt x="126" y="6007"/>
                    <a:pt x="63" y="7021"/>
                    <a:pt x="1" y="8007"/>
                  </a:cubicBezTo>
                  <a:lnTo>
                    <a:pt x="111" y="8012"/>
                  </a:lnTo>
                  <a:cubicBezTo>
                    <a:pt x="169" y="7036"/>
                    <a:pt x="236" y="6022"/>
                    <a:pt x="486" y="5056"/>
                  </a:cubicBezTo>
                  <a:cubicBezTo>
                    <a:pt x="770" y="3989"/>
                    <a:pt x="1269" y="3110"/>
                    <a:pt x="1932" y="2519"/>
                  </a:cubicBezTo>
                  <a:cubicBezTo>
                    <a:pt x="2331" y="2163"/>
                    <a:pt x="2817" y="1884"/>
                    <a:pt x="3283" y="1620"/>
                  </a:cubicBezTo>
                  <a:cubicBezTo>
                    <a:pt x="4004" y="1203"/>
                    <a:pt x="4749" y="775"/>
                    <a:pt x="5186" y="58"/>
                  </a:cubicBezTo>
                  <a:lnTo>
                    <a:pt x="509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41" name="Google Shape;241;p15"/>
            <p:cNvSpPr/>
            <p:nvPr/>
          </p:nvSpPr>
          <p:spPr>
            <a:xfrm>
              <a:off x="7770341" y="2086877"/>
              <a:ext cx="59845" cy="342786"/>
            </a:xfrm>
            <a:custGeom>
              <a:avLst/>
              <a:gdLst/>
              <a:ahLst/>
              <a:cxnLst/>
              <a:rect l="l" t="t" r="r" b="b"/>
              <a:pathLst>
                <a:path w="1731" h="9915" extrusionOk="0">
                  <a:moveTo>
                    <a:pt x="1624" y="1"/>
                  </a:moveTo>
                  <a:cubicBezTo>
                    <a:pt x="1576" y="289"/>
                    <a:pt x="1471" y="568"/>
                    <a:pt x="1365" y="842"/>
                  </a:cubicBezTo>
                  <a:lnTo>
                    <a:pt x="1356" y="870"/>
                  </a:lnTo>
                  <a:cubicBezTo>
                    <a:pt x="894" y="2072"/>
                    <a:pt x="447" y="3370"/>
                    <a:pt x="298" y="4720"/>
                  </a:cubicBezTo>
                  <a:cubicBezTo>
                    <a:pt x="231" y="5340"/>
                    <a:pt x="226" y="5969"/>
                    <a:pt x="221" y="6579"/>
                  </a:cubicBezTo>
                  <a:cubicBezTo>
                    <a:pt x="216" y="7027"/>
                    <a:pt x="216" y="7483"/>
                    <a:pt x="187" y="7935"/>
                  </a:cubicBezTo>
                  <a:cubicBezTo>
                    <a:pt x="169" y="8238"/>
                    <a:pt x="140" y="8549"/>
                    <a:pt x="105" y="8853"/>
                  </a:cubicBezTo>
                  <a:lnTo>
                    <a:pt x="0" y="9905"/>
                  </a:lnTo>
                  <a:lnTo>
                    <a:pt x="111" y="9915"/>
                  </a:lnTo>
                  <a:lnTo>
                    <a:pt x="216" y="8862"/>
                  </a:lnTo>
                  <a:cubicBezTo>
                    <a:pt x="245" y="8560"/>
                    <a:pt x="274" y="8247"/>
                    <a:pt x="293" y="7939"/>
                  </a:cubicBezTo>
                  <a:cubicBezTo>
                    <a:pt x="322" y="7488"/>
                    <a:pt x="327" y="7027"/>
                    <a:pt x="331" y="6579"/>
                  </a:cubicBezTo>
                  <a:cubicBezTo>
                    <a:pt x="331" y="5974"/>
                    <a:pt x="336" y="5344"/>
                    <a:pt x="404" y="4734"/>
                  </a:cubicBezTo>
                  <a:cubicBezTo>
                    <a:pt x="553" y="3394"/>
                    <a:pt x="995" y="2106"/>
                    <a:pt x="1456" y="908"/>
                  </a:cubicBezTo>
                  <a:lnTo>
                    <a:pt x="1466" y="880"/>
                  </a:lnTo>
                  <a:cubicBezTo>
                    <a:pt x="1571" y="602"/>
                    <a:pt x="1682" y="318"/>
                    <a:pt x="1730" y="15"/>
                  </a:cubicBezTo>
                  <a:lnTo>
                    <a:pt x="162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42" name="Google Shape;242;p15"/>
            <p:cNvSpPr/>
            <p:nvPr/>
          </p:nvSpPr>
          <p:spPr>
            <a:xfrm>
              <a:off x="7670288" y="2181433"/>
              <a:ext cx="98393" cy="240590"/>
            </a:xfrm>
            <a:custGeom>
              <a:avLst/>
              <a:gdLst/>
              <a:ahLst/>
              <a:cxnLst/>
              <a:rect l="l" t="t" r="r" b="b"/>
              <a:pathLst>
                <a:path w="2846" h="6959" extrusionOk="0">
                  <a:moveTo>
                    <a:pt x="107" y="0"/>
                  </a:moveTo>
                  <a:lnTo>
                    <a:pt x="1" y="14"/>
                  </a:lnTo>
                  <a:cubicBezTo>
                    <a:pt x="87" y="774"/>
                    <a:pt x="568" y="1422"/>
                    <a:pt x="981" y="1903"/>
                  </a:cubicBezTo>
                  <a:cubicBezTo>
                    <a:pt x="1096" y="2043"/>
                    <a:pt x="1217" y="2177"/>
                    <a:pt x="1337" y="2312"/>
                  </a:cubicBezTo>
                  <a:cubicBezTo>
                    <a:pt x="2025" y="3086"/>
                    <a:pt x="2740" y="3888"/>
                    <a:pt x="2731" y="5002"/>
                  </a:cubicBezTo>
                  <a:cubicBezTo>
                    <a:pt x="2726" y="5382"/>
                    <a:pt x="2668" y="5767"/>
                    <a:pt x="2615" y="6137"/>
                  </a:cubicBezTo>
                  <a:cubicBezTo>
                    <a:pt x="2577" y="6406"/>
                    <a:pt x="2533" y="6679"/>
                    <a:pt x="2515" y="6949"/>
                  </a:cubicBezTo>
                  <a:lnTo>
                    <a:pt x="2620" y="6959"/>
                  </a:lnTo>
                  <a:cubicBezTo>
                    <a:pt x="2644" y="6690"/>
                    <a:pt x="2682" y="6420"/>
                    <a:pt x="2721" y="6156"/>
                  </a:cubicBezTo>
                  <a:cubicBezTo>
                    <a:pt x="2779" y="5776"/>
                    <a:pt x="2837" y="5392"/>
                    <a:pt x="2837" y="5002"/>
                  </a:cubicBezTo>
                  <a:cubicBezTo>
                    <a:pt x="2846" y="3849"/>
                    <a:pt x="2120" y="3028"/>
                    <a:pt x="1419" y="2239"/>
                  </a:cubicBezTo>
                  <a:cubicBezTo>
                    <a:pt x="1298" y="2105"/>
                    <a:pt x="1178" y="1970"/>
                    <a:pt x="1063" y="1835"/>
                  </a:cubicBezTo>
                  <a:cubicBezTo>
                    <a:pt x="664" y="1365"/>
                    <a:pt x="193" y="730"/>
                    <a:pt x="1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43" name="Google Shape;243;p15"/>
            <p:cNvSpPr/>
            <p:nvPr/>
          </p:nvSpPr>
          <p:spPr>
            <a:xfrm>
              <a:off x="7688577" y="2427660"/>
              <a:ext cx="190287" cy="174557"/>
            </a:xfrm>
            <a:custGeom>
              <a:avLst/>
              <a:gdLst/>
              <a:ahLst/>
              <a:cxnLst/>
              <a:rect l="l" t="t" r="r" b="b"/>
              <a:pathLst>
                <a:path w="5504" h="5049" extrusionOk="0">
                  <a:moveTo>
                    <a:pt x="1" y="0"/>
                  </a:moveTo>
                  <a:cubicBezTo>
                    <a:pt x="1" y="0"/>
                    <a:pt x="380" y="5027"/>
                    <a:pt x="380" y="5036"/>
                  </a:cubicBezTo>
                  <a:cubicBezTo>
                    <a:pt x="380" y="5036"/>
                    <a:pt x="2521" y="5049"/>
                    <a:pt x="3949" y="5049"/>
                  </a:cubicBezTo>
                  <a:cubicBezTo>
                    <a:pt x="4663" y="5049"/>
                    <a:pt x="5199" y="5045"/>
                    <a:pt x="5200" y="5036"/>
                  </a:cubicBezTo>
                  <a:lnTo>
                    <a:pt x="550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44" name="Google Shape;244;p15"/>
            <p:cNvSpPr/>
            <p:nvPr/>
          </p:nvSpPr>
          <p:spPr>
            <a:xfrm>
              <a:off x="7688577" y="2421368"/>
              <a:ext cx="130477" cy="63302"/>
            </a:xfrm>
            <a:custGeom>
              <a:avLst/>
              <a:gdLst/>
              <a:ahLst/>
              <a:cxnLst/>
              <a:rect l="l" t="t" r="r" b="b"/>
              <a:pathLst>
                <a:path w="3774" h="1831" extrusionOk="0">
                  <a:moveTo>
                    <a:pt x="1" y="182"/>
                  </a:moveTo>
                  <a:lnTo>
                    <a:pt x="1" y="182"/>
                  </a:lnTo>
                  <a:cubicBezTo>
                    <a:pt x="1" y="183"/>
                    <a:pt x="1" y="183"/>
                    <a:pt x="1" y="183"/>
                  </a:cubicBezTo>
                  <a:lnTo>
                    <a:pt x="1" y="183"/>
                  </a:lnTo>
                  <a:cubicBezTo>
                    <a:pt x="1" y="183"/>
                    <a:pt x="1" y="183"/>
                    <a:pt x="1" y="182"/>
                  </a:cubicBezTo>
                  <a:close/>
                  <a:moveTo>
                    <a:pt x="3502" y="0"/>
                  </a:moveTo>
                  <a:cubicBezTo>
                    <a:pt x="3486" y="0"/>
                    <a:pt x="3471" y="2"/>
                    <a:pt x="3456" y="5"/>
                  </a:cubicBezTo>
                  <a:cubicBezTo>
                    <a:pt x="3235" y="16"/>
                    <a:pt x="1131" y="224"/>
                    <a:pt x="319" y="224"/>
                  </a:cubicBezTo>
                  <a:cubicBezTo>
                    <a:pt x="125" y="224"/>
                    <a:pt x="4" y="212"/>
                    <a:pt x="1" y="183"/>
                  </a:cubicBezTo>
                  <a:lnTo>
                    <a:pt x="1" y="183"/>
                  </a:lnTo>
                  <a:cubicBezTo>
                    <a:pt x="48" y="731"/>
                    <a:pt x="112" y="1283"/>
                    <a:pt x="145" y="1830"/>
                  </a:cubicBezTo>
                  <a:cubicBezTo>
                    <a:pt x="207" y="1802"/>
                    <a:pt x="285" y="1777"/>
                    <a:pt x="356" y="1744"/>
                  </a:cubicBezTo>
                  <a:cubicBezTo>
                    <a:pt x="467" y="1700"/>
                    <a:pt x="578" y="1648"/>
                    <a:pt x="649" y="1556"/>
                  </a:cubicBezTo>
                  <a:cubicBezTo>
                    <a:pt x="751" y="1431"/>
                    <a:pt x="851" y="1302"/>
                    <a:pt x="1000" y="1234"/>
                  </a:cubicBezTo>
                  <a:cubicBezTo>
                    <a:pt x="1110" y="1181"/>
                    <a:pt x="1236" y="1177"/>
                    <a:pt x="1361" y="1167"/>
                  </a:cubicBezTo>
                  <a:cubicBezTo>
                    <a:pt x="1749" y="1134"/>
                    <a:pt x="2135" y="1085"/>
                    <a:pt x="2523" y="1032"/>
                  </a:cubicBezTo>
                  <a:cubicBezTo>
                    <a:pt x="2880" y="985"/>
                    <a:pt x="3191" y="912"/>
                    <a:pt x="3485" y="691"/>
                  </a:cubicBezTo>
                  <a:cubicBezTo>
                    <a:pt x="3601" y="600"/>
                    <a:pt x="3710" y="489"/>
                    <a:pt x="3745" y="345"/>
                  </a:cubicBezTo>
                  <a:cubicBezTo>
                    <a:pt x="3774" y="201"/>
                    <a:pt x="3692" y="28"/>
                    <a:pt x="3548" y="5"/>
                  </a:cubicBezTo>
                  <a:cubicBezTo>
                    <a:pt x="3533" y="2"/>
                    <a:pt x="3518" y="0"/>
                    <a:pt x="35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45" name="Google Shape;245;p15"/>
            <p:cNvSpPr/>
            <p:nvPr/>
          </p:nvSpPr>
          <p:spPr>
            <a:xfrm>
              <a:off x="7682768" y="2396061"/>
              <a:ext cx="203874" cy="47226"/>
            </a:xfrm>
            <a:custGeom>
              <a:avLst/>
              <a:gdLst/>
              <a:ahLst/>
              <a:cxnLst/>
              <a:rect l="l" t="t" r="r" b="b"/>
              <a:pathLst>
                <a:path w="5897" h="1366" extrusionOk="0">
                  <a:moveTo>
                    <a:pt x="5897" y="1"/>
                  </a:moveTo>
                  <a:lnTo>
                    <a:pt x="145" y="10"/>
                  </a:lnTo>
                  <a:cubicBezTo>
                    <a:pt x="92" y="10"/>
                    <a:pt x="49" y="16"/>
                    <a:pt x="1" y="25"/>
                  </a:cubicBezTo>
                  <a:lnTo>
                    <a:pt x="1" y="1351"/>
                  </a:lnTo>
                  <a:cubicBezTo>
                    <a:pt x="49" y="1361"/>
                    <a:pt x="92" y="1365"/>
                    <a:pt x="145" y="1365"/>
                  </a:cubicBezTo>
                  <a:lnTo>
                    <a:pt x="5777" y="1356"/>
                  </a:lnTo>
                  <a:lnTo>
                    <a:pt x="5897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46" name="Google Shape;246;p15"/>
            <p:cNvSpPr/>
            <p:nvPr/>
          </p:nvSpPr>
          <p:spPr>
            <a:xfrm>
              <a:off x="7985140" y="2183888"/>
              <a:ext cx="20121" cy="40588"/>
            </a:xfrm>
            <a:custGeom>
              <a:avLst/>
              <a:gdLst/>
              <a:ahLst/>
              <a:cxnLst/>
              <a:rect l="l" t="t" r="r" b="b"/>
              <a:pathLst>
                <a:path w="582" h="1174" extrusionOk="0">
                  <a:moveTo>
                    <a:pt x="477" y="1"/>
                  </a:moveTo>
                  <a:cubicBezTo>
                    <a:pt x="342" y="386"/>
                    <a:pt x="184" y="766"/>
                    <a:pt x="0" y="1125"/>
                  </a:cubicBezTo>
                  <a:lnTo>
                    <a:pt x="97" y="1174"/>
                  </a:lnTo>
                  <a:cubicBezTo>
                    <a:pt x="284" y="808"/>
                    <a:pt x="443" y="424"/>
                    <a:pt x="582" y="34"/>
                  </a:cubicBezTo>
                  <a:lnTo>
                    <a:pt x="47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47" name="Google Shape;247;p15"/>
            <p:cNvSpPr/>
            <p:nvPr/>
          </p:nvSpPr>
          <p:spPr>
            <a:xfrm>
              <a:off x="7906211" y="1971923"/>
              <a:ext cx="23959" cy="63994"/>
            </a:xfrm>
            <a:custGeom>
              <a:avLst/>
              <a:gdLst/>
              <a:ahLst/>
              <a:cxnLst/>
              <a:rect l="l" t="t" r="r" b="b"/>
              <a:pathLst>
                <a:path w="693" h="1851" extrusionOk="0">
                  <a:moveTo>
                    <a:pt x="587" y="1"/>
                  </a:moveTo>
                  <a:cubicBezTo>
                    <a:pt x="462" y="625"/>
                    <a:pt x="270" y="1230"/>
                    <a:pt x="1" y="1807"/>
                  </a:cubicBezTo>
                  <a:lnTo>
                    <a:pt x="97" y="1851"/>
                  </a:lnTo>
                  <a:cubicBezTo>
                    <a:pt x="371" y="1269"/>
                    <a:pt x="568" y="653"/>
                    <a:pt x="693" y="24"/>
                  </a:cubicBezTo>
                  <a:lnTo>
                    <a:pt x="5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48" name="Google Shape;248;p15"/>
            <p:cNvSpPr/>
            <p:nvPr/>
          </p:nvSpPr>
          <p:spPr>
            <a:xfrm>
              <a:off x="7890446" y="2044871"/>
              <a:ext cx="15661" cy="23959"/>
            </a:xfrm>
            <a:custGeom>
              <a:avLst/>
              <a:gdLst/>
              <a:ahLst/>
              <a:cxnLst/>
              <a:rect l="l" t="t" r="r" b="b"/>
              <a:pathLst>
                <a:path w="453" h="693" extrusionOk="0">
                  <a:moveTo>
                    <a:pt x="357" y="0"/>
                  </a:moveTo>
                  <a:lnTo>
                    <a:pt x="0" y="639"/>
                  </a:lnTo>
                  <a:lnTo>
                    <a:pt x="97" y="692"/>
                  </a:lnTo>
                  <a:lnTo>
                    <a:pt x="452" y="53"/>
                  </a:lnTo>
                  <a:lnTo>
                    <a:pt x="35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49" name="Google Shape;249;p15"/>
            <p:cNvSpPr/>
            <p:nvPr/>
          </p:nvSpPr>
          <p:spPr>
            <a:xfrm>
              <a:off x="7861059" y="2467695"/>
              <a:ext cx="7329" cy="64305"/>
            </a:xfrm>
            <a:custGeom>
              <a:avLst/>
              <a:gdLst/>
              <a:ahLst/>
              <a:cxnLst/>
              <a:rect l="l" t="t" r="r" b="b"/>
              <a:pathLst>
                <a:path w="212" h="1860" extrusionOk="0">
                  <a:moveTo>
                    <a:pt x="105" y="0"/>
                  </a:moveTo>
                  <a:cubicBezTo>
                    <a:pt x="82" y="615"/>
                    <a:pt x="48" y="1236"/>
                    <a:pt x="0" y="1850"/>
                  </a:cubicBezTo>
                  <a:lnTo>
                    <a:pt x="105" y="1859"/>
                  </a:lnTo>
                  <a:cubicBezTo>
                    <a:pt x="158" y="1245"/>
                    <a:pt x="192" y="620"/>
                    <a:pt x="211" y="5"/>
                  </a:cubicBezTo>
                  <a:lnTo>
                    <a:pt x="10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250" name="Google Shape;250;p15"/>
            <p:cNvSpPr/>
            <p:nvPr/>
          </p:nvSpPr>
          <p:spPr>
            <a:xfrm>
              <a:off x="7860540" y="2539295"/>
              <a:ext cx="4702" cy="14002"/>
            </a:xfrm>
            <a:custGeom>
              <a:avLst/>
              <a:gdLst/>
              <a:ahLst/>
              <a:cxnLst/>
              <a:rect l="l" t="t" r="r" b="b"/>
              <a:pathLst>
                <a:path w="136" h="405" extrusionOk="0">
                  <a:moveTo>
                    <a:pt x="29" y="1"/>
                  </a:moveTo>
                  <a:lnTo>
                    <a:pt x="0" y="400"/>
                  </a:lnTo>
                  <a:lnTo>
                    <a:pt x="106" y="404"/>
                  </a:lnTo>
                  <a:lnTo>
                    <a:pt x="135" y="10"/>
                  </a:lnTo>
                  <a:lnTo>
                    <a:pt x="29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grpSp>
          <p:nvGrpSpPr>
            <p:cNvPr id="251" name="Google Shape;251;p15"/>
            <p:cNvGrpSpPr/>
            <p:nvPr/>
          </p:nvGrpSpPr>
          <p:grpSpPr>
            <a:xfrm>
              <a:off x="6109225" y="1164043"/>
              <a:ext cx="282604" cy="280786"/>
              <a:chOff x="6109225" y="1164043"/>
              <a:chExt cx="282604" cy="280786"/>
            </a:xfrm>
          </p:grpSpPr>
          <p:sp>
            <p:nvSpPr>
              <p:cNvPr id="252" name="Google Shape;252;p15"/>
              <p:cNvSpPr/>
              <p:nvPr/>
            </p:nvSpPr>
            <p:spPr>
              <a:xfrm>
                <a:off x="6109225" y="1164043"/>
                <a:ext cx="282604" cy="280786"/>
              </a:xfrm>
              <a:custGeom>
                <a:avLst/>
                <a:gdLst/>
                <a:ahLst/>
                <a:cxnLst/>
                <a:rect l="l" t="t" r="r" b="b"/>
                <a:pathLst>
                  <a:path w="14300" h="14208" extrusionOk="0">
                    <a:moveTo>
                      <a:pt x="4148" y="5308"/>
                    </a:moveTo>
                    <a:cubicBezTo>
                      <a:pt x="4635" y="5308"/>
                      <a:pt x="5029" y="5609"/>
                      <a:pt x="5029" y="6096"/>
                    </a:cubicBezTo>
                    <a:cubicBezTo>
                      <a:pt x="5029" y="6374"/>
                      <a:pt x="4820" y="6582"/>
                      <a:pt x="4635" y="6582"/>
                    </a:cubicBezTo>
                    <a:cubicBezTo>
                      <a:pt x="4450" y="6582"/>
                      <a:pt x="4241" y="6374"/>
                      <a:pt x="4241" y="6096"/>
                    </a:cubicBezTo>
                    <a:lnTo>
                      <a:pt x="3476" y="6096"/>
                    </a:lnTo>
                    <a:lnTo>
                      <a:pt x="3476" y="6467"/>
                    </a:lnTo>
                    <a:lnTo>
                      <a:pt x="4056" y="6768"/>
                    </a:lnTo>
                    <a:lnTo>
                      <a:pt x="4635" y="7046"/>
                    </a:lnTo>
                    <a:cubicBezTo>
                      <a:pt x="4913" y="7162"/>
                      <a:pt x="5029" y="7440"/>
                      <a:pt x="5029" y="7741"/>
                    </a:cubicBezTo>
                    <a:lnTo>
                      <a:pt x="5029" y="8112"/>
                    </a:lnTo>
                    <a:cubicBezTo>
                      <a:pt x="5029" y="8599"/>
                      <a:pt x="4635" y="8993"/>
                      <a:pt x="4148" y="8993"/>
                    </a:cubicBezTo>
                    <a:lnTo>
                      <a:pt x="3569" y="8993"/>
                    </a:lnTo>
                    <a:cubicBezTo>
                      <a:pt x="2990" y="8993"/>
                      <a:pt x="2596" y="8599"/>
                      <a:pt x="2596" y="8112"/>
                    </a:cubicBezTo>
                    <a:cubicBezTo>
                      <a:pt x="2596" y="7927"/>
                      <a:pt x="2804" y="7741"/>
                      <a:pt x="2990" y="7741"/>
                    </a:cubicBezTo>
                    <a:cubicBezTo>
                      <a:pt x="3291" y="7741"/>
                      <a:pt x="3476" y="7927"/>
                      <a:pt x="3476" y="8112"/>
                    </a:cubicBezTo>
                    <a:lnTo>
                      <a:pt x="4241" y="8112"/>
                    </a:lnTo>
                    <a:lnTo>
                      <a:pt x="4241" y="7834"/>
                    </a:lnTo>
                    <a:lnTo>
                      <a:pt x="3662" y="7533"/>
                    </a:lnTo>
                    <a:lnTo>
                      <a:pt x="3082" y="7162"/>
                    </a:lnTo>
                    <a:cubicBezTo>
                      <a:pt x="2804" y="7046"/>
                      <a:pt x="2596" y="6768"/>
                      <a:pt x="2596" y="6467"/>
                    </a:cubicBezTo>
                    <a:lnTo>
                      <a:pt x="2596" y="6096"/>
                    </a:lnTo>
                    <a:cubicBezTo>
                      <a:pt x="2596" y="5609"/>
                      <a:pt x="2990" y="5308"/>
                      <a:pt x="3569" y="5308"/>
                    </a:cubicBezTo>
                    <a:close/>
                    <a:moveTo>
                      <a:pt x="7138" y="5308"/>
                    </a:moveTo>
                    <a:cubicBezTo>
                      <a:pt x="7532" y="5308"/>
                      <a:pt x="7810" y="5424"/>
                      <a:pt x="8019" y="5609"/>
                    </a:cubicBezTo>
                    <a:cubicBezTo>
                      <a:pt x="8297" y="5887"/>
                      <a:pt x="8389" y="6188"/>
                      <a:pt x="8389" y="6582"/>
                    </a:cubicBezTo>
                    <a:lnTo>
                      <a:pt x="8389" y="7741"/>
                    </a:lnTo>
                    <a:cubicBezTo>
                      <a:pt x="8389" y="8413"/>
                      <a:pt x="7810" y="8993"/>
                      <a:pt x="7138" y="8993"/>
                    </a:cubicBezTo>
                    <a:cubicBezTo>
                      <a:pt x="6466" y="8993"/>
                      <a:pt x="5887" y="8413"/>
                      <a:pt x="5887" y="7741"/>
                    </a:cubicBezTo>
                    <a:lnTo>
                      <a:pt x="5887" y="6582"/>
                    </a:lnTo>
                    <a:cubicBezTo>
                      <a:pt x="5887" y="5794"/>
                      <a:pt x="6466" y="5308"/>
                      <a:pt x="7138" y="5308"/>
                    </a:cubicBezTo>
                    <a:close/>
                    <a:moveTo>
                      <a:pt x="10823" y="5308"/>
                    </a:moveTo>
                    <a:cubicBezTo>
                      <a:pt x="11286" y="5308"/>
                      <a:pt x="11773" y="5702"/>
                      <a:pt x="11773" y="6281"/>
                    </a:cubicBezTo>
                    <a:lnTo>
                      <a:pt x="11773" y="6861"/>
                    </a:lnTo>
                    <a:cubicBezTo>
                      <a:pt x="11773" y="7255"/>
                      <a:pt x="11495" y="7625"/>
                      <a:pt x="11101" y="7741"/>
                    </a:cubicBezTo>
                    <a:cubicBezTo>
                      <a:pt x="11008" y="7834"/>
                      <a:pt x="10916" y="7834"/>
                      <a:pt x="10823" y="7834"/>
                    </a:cubicBezTo>
                    <a:lnTo>
                      <a:pt x="10035" y="7834"/>
                    </a:lnTo>
                    <a:lnTo>
                      <a:pt x="10035" y="8506"/>
                    </a:lnTo>
                    <a:cubicBezTo>
                      <a:pt x="10035" y="8784"/>
                      <a:pt x="9849" y="8993"/>
                      <a:pt x="9664" y="8993"/>
                    </a:cubicBezTo>
                    <a:cubicBezTo>
                      <a:pt x="9456" y="8993"/>
                      <a:pt x="9270" y="8784"/>
                      <a:pt x="9270" y="8506"/>
                    </a:cubicBezTo>
                    <a:lnTo>
                      <a:pt x="9270" y="5702"/>
                    </a:lnTo>
                    <a:cubicBezTo>
                      <a:pt x="9270" y="5516"/>
                      <a:pt x="9456" y="5308"/>
                      <a:pt x="9664" y="5308"/>
                    </a:cubicBezTo>
                    <a:close/>
                    <a:moveTo>
                      <a:pt x="1251" y="1"/>
                    </a:moveTo>
                    <a:cubicBezTo>
                      <a:pt x="579" y="1"/>
                      <a:pt x="0" y="580"/>
                      <a:pt x="0" y="1252"/>
                    </a:cubicBezTo>
                    <a:cubicBezTo>
                      <a:pt x="0" y="1947"/>
                      <a:pt x="579" y="2527"/>
                      <a:pt x="1251" y="2527"/>
                    </a:cubicBezTo>
                    <a:cubicBezTo>
                      <a:pt x="1831" y="2527"/>
                      <a:pt x="2318" y="2133"/>
                      <a:pt x="2410" y="1646"/>
                    </a:cubicBezTo>
                    <a:lnTo>
                      <a:pt x="3569" y="1646"/>
                    </a:lnTo>
                    <a:lnTo>
                      <a:pt x="3569" y="3964"/>
                    </a:lnTo>
                    <a:lnTo>
                      <a:pt x="2503" y="3964"/>
                    </a:lnTo>
                    <a:cubicBezTo>
                      <a:pt x="1738" y="3964"/>
                      <a:pt x="1159" y="4543"/>
                      <a:pt x="1159" y="5215"/>
                    </a:cubicBezTo>
                    <a:lnTo>
                      <a:pt x="1159" y="6675"/>
                    </a:lnTo>
                    <a:lnTo>
                      <a:pt x="487" y="6675"/>
                    </a:lnTo>
                    <a:cubicBezTo>
                      <a:pt x="185" y="6675"/>
                      <a:pt x="0" y="6861"/>
                      <a:pt x="0" y="7162"/>
                    </a:cubicBezTo>
                    <a:cubicBezTo>
                      <a:pt x="0" y="7347"/>
                      <a:pt x="185" y="7533"/>
                      <a:pt x="487" y="7533"/>
                    </a:cubicBezTo>
                    <a:lnTo>
                      <a:pt x="1159" y="7533"/>
                    </a:lnTo>
                    <a:lnTo>
                      <a:pt x="1159" y="8993"/>
                    </a:lnTo>
                    <a:cubicBezTo>
                      <a:pt x="1159" y="9757"/>
                      <a:pt x="1738" y="10337"/>
                      <a:pt x="2503" y="10337"/>
                    </a:cubicBezTo>
                    <a:lnTo>
                      <a:pt x="3569" y="10337"/>
                    </a:lnTo>
                    <a:lnTo>
                      <a:pt x="3569" y="12562"/>
                    </a:lnTo>
                    <a:lnTo>
                      <a:pt x="2410" y="12562"/>
                    </a:lnTo>
                    <a:cubicBezTo>
                      <a:pt x="2318" y="12075"/>
                      <a:pt x="1831" y="11681"/>
                      <a:pt x="1251" y="11681"/>
                    </a:cubicBezTo>
                    <a:cubicBezTo>
                      <a:pt x="579" y="11681"/>
                      <a:pt x="0" y="12260"/>
                      <a:pt x="0" y="12956"/>
                    </a:cubicBezTo>
                    <a:cubicBezTo>
                      <a:pt x="0" y="13720"/>
                      <a:pt x="579" y="14207"/>
                      <a:pt x="1251" y="14207"/>
                    </a:cubicBezTo>
                    <a:cubicBezTo>
                      <a:pt x="1831" y="14207"/>
                      <a:pt x="2318" y="13906"/>
                      <a:pt x="2410" y="13419"/>
                    </a:cubicBezTo>
                    <a:lnTo>
                      <a:pt x="3963" y="13419"/>
                    </a:lnTo>
                    <a:cubicBezTo>
                      <a:pt x="4241" y="13419"/>
                      <a:pt x="4450" y="13234"/>
                      <a:pt x="4450" y="12956"/>
                    </a:cubicBezTo>
                    <a:lnTo>
                      <a:pt x="4450" y="10337"/>
                    </a:lnTo>
                    <a:lnTo>
                      <a:pt x="6767" y="10337"/>
                    </a:lnTo>
                    <a:lnTo>
                      <a:pt x="6767" y="11797"/>
                    </a:lnTo>
                    <a:cubicBezTo>
                      <a:pt x="6281" y="11982"/>
                      <a:pt x="5887" y="12469"/>
                      <a:pt x="5887" y="12956"/>
                    </a:cubicBezTo>
                    <a:cubicBezTo>
                      <a:pt x="5887" y="13720"/>
                      <a:pt x="6466" y="14207"/>
                      <a:pt x="7138" y="14207"/>
                    </a:cubicBezTo>
                    <a:cubicBezTo>
                      <a:pt x="7810" y="14207"/>
                      <a:pt x="8389" y="13720"/>
                      <a:pt x="8389" y="12956"/>
                    </a:cubicBezTo>
                    <a:cubicBezTo>
                      <a:pt x="8389" y="12469"/>
                      <a:pt x="8019" y="11982"/>
                      <a:pt x="7532" y="11797"/>
                    </a:cubicBezTo>
                    <a:lnTo>
                      <a:pt x="7532" y="10337"/>
                    </a:lnTo>
                    <a:lnTo>
                      <a:pt x="9849" y="10337"/>
                    </a:lnTo>
                    <a:lnTo>
                      <a:pt x="9849" y="12956"/>
                    </a:lnTo>
                    <a:cubicBezTo>
                      <a:pt x="9849" y="13234"/>
                      <a:pt x="10035" y="13419"/>
                      <a:pt x="10336" y="13419"/>
                    </a:cubicBezTo>
                    <a:lnTo>
                      <a:pt x="11866" y="13419"/>
                    </a:lnTo>
                    <a:cubicBezTo>
                      <a:pt x="11982" y="13906"/>
                      <a:pt x="12445" y="14207"/>
                      <a:pt x="13024" y="14207"/>
                    </a:cubicBezTo>
                    <a:cubicBezTo>
                      <a:pt x="13720" y="14207"/>
                      <a:pt x="14299" y="13720"/>
                      <a:pt x="14299" y="12956"/>
                    </a:cubicBezTo>
                    <a:cubicBezTo>
                      <a:pt x="14299" y="12260"/>
                      <a:pt x="13720" y="11681"/>
                      <a:pt x="13024" y="11681"/>
                    </a:cubicBezTo>
                    <a:cubicBezTo>
                      <a:pt x="12445" y="11681"/>
                      <a:pt x="11982" y="12075"/>
                      <a:pt x="11866" y="12562"/>
                    </a:cubicBezTo>
                    <a:lnTo>
                      <a:pt x="10707" y="12562"/>
                    </a:lnTo>
                    <a:lnTo>
                      <a:pt x="10707" y="10337"/>
                    </a:lnTo>
                    <a:lnTo>
                      <a:pt x="11773" y="10337"/>
                    </a:lnTo>
                    <a:cubicBezTo>
                      <a:pt x="12561" y="10337"/>
                      <a:pt x="13140" y="9757"/>
                      <a:pt x="13140" y="8993"/>
                    </a:cubicBezTo>
                    <a:lnTo>
                      <a:pt x="13140" y="7533"/>
                    </a:lnTo>
                    <a:lnTo>
                      <a:pt x="13812" y="7533"/>
                    </a:lnTo>
                    <a:cubicBezTo>
                      <a:pt x="14091" y="7533"/>
                      <a:pt x="14299" y="7347"/>
                      <a:pt x="14299" y="7162"/>
                    </a:cubicBezTo>
                    <a:cubicBezTo>
                      <a:pt x="14299" y="6861"/>
                      <a:pt x="14091" y="6675"/>
                      <a:pt x="13812" y="6675"/>
                    </a:cubicBezTo>
                    <a:lnTo>
                      <a:pt x="13140" y="6675"/>
                    </a:lnTo>
                    <a:lnTo>
                      <a:pt x="13140" y="5215"/>
                    </a:lnTo>
                    <a:cubicBezTo>
                      <a:pt x="13140" y="4543"/>
                      <a:pt x="12561" y="3964"/>
                      <a:pt x="11773" y="3964"/>
                    </a:cubicBezTo>
                    <a:lnTo>
                      <a:pt x="10707" y="3964"/>
                    </a:lnTo>
                    <a:lnTo>
                      <a:pt x="10707" y="1646"/>
                    </a:lnTo>
                    <a:lnTo>
                      <a:pt x="11866" y="1646"/>
                    </a:lnTo>
                    <a:cubicBezTo>
                      <a:pt x="11982" y="2133"/>
                      <a:pt x="12445" y="2527"/>
                      <a:pt x="13024" y="2527"/>
                    </a:cubicBezTo>
                    <a:cubicBezTo>
                      <a:pt x="13720" y="2527"/>
                      <a:pt x="14299" y="1947"/>
                      <a:pt x="14299" y="1252"/>
                    </a:cubicBezTo>
                    <a:cubicBezTo>
                      <a:pt x="14299" y="580"/>
                      <a:pt x="13720" y="1"/>
                      <a:pt x="13024" y="1"/>
                    </a:cubicBezTo>
                    <a:cubicBezTo>
                      <a:pt x="12445" y="1"/>
                      <a:pt x="11982" y="395"/>
                      <a:pt x="11866" y="881"/>
                    </a:cubicBezTo>
                    <a:lnTo>
                      <a:pt x="10336" y="881"/>
                    </a:lnTo>
                    <a:cubicBezTo>
                      <a:pt x="10035" y="881"/>
                      <a:pt x="9849" y="1067"/>
                      <a:pt x="9849" y="1252"/>
                    </a:cubicBezTo>
                    <a:lnTo>
                      <a:pt x="9849" y="3964"/>
                    </a:lnTo>
                    <a:lnTo>
                      <a:pt x="7532" y="3964"/>
                    </a:lnTo>
                    <a:lnTo>
                      <a:pt x="7532" y="2411"/>
                    </a:lnTo>
                    <a:cubicBezTo>
                      <a:pt x="8019" y="2226"/>
                      <a:pt x="8389" y="1832"/>
                      <a:pt x="8389" y="1252"/>
                    </a:cubicBezTo>
                    <a:cubicBezTo>
                      <a:pt x="8389" y="580"/>
                      <a:pt x="7810" y="1"/>
                      <a:pt x="7138" y="1"/>
                    </a:cubicBezTo>
                    <a:cubicBezTo>
                      <a:pt x="6466" y="1"/>
                      <a:pt x="5887" y="580"/>
                      <a:pt x="5887" y="1252"/>
                    </a:cubicBezTo>
                    <a:cubicBezTo>
                      <a:pt x="5887" y="1832"/>
                      <a:pt x="6281" y="2226"/>
                      <a:pt x="6767" y="2411"/>
                    </a:cubicBezTo>
                    <a:lnTo>
                      <a:pt x="6767" y="3964"/>
                    </a:lnTo>
                    <a:lnTo>
                      <a:pt x="4450" y="3964"/>
                    </a:lnTo>
                    <a:lnTo>
                      <a:pt x="4450" y="1252"/>
                    </a:lnTo>
                    <a:cubicBezTo>
                      <a:pt x="4450" y="1067"/>
                      <a:pt x="4241" y="881"/>
                      <a:pt x="3963" y="881"/>
                    </a:cubicBezTo>
                    <a:lnTo>
                      <a:pt x="2410" y="881"/>
                    </a:lnTo>
                    <a:cubicBezTo>
                      <a:pt x="2318" y="395"/>
                      <a:pt x="1831" y="1"/>
                      <a:pt x="12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253" name="Google Shape;253;p15"/>
              <p:cNvSpPr/>
              <p:nvPr/>
            </p:nvSpPr>
            <p:spPr>
              <a:xfrm>
                <a:off x="6307527" y="1284493"/>
                <a:ext cx="17431" cy="16976"/>
              </a:xfrm>
              <a:custGeom>
                <a:avLst/>
                <a:gdLst/>
                <a:ahLst/>
                <a:cxnLst/>
                <a:rect l="l" t="t" r="r" b="b"/>
                <a:pathLst>
                  <a:path w="882" h="859" extrusionOk="0">
                    <a:moveTo>
                      <a:pt x="1" y="1"/>
                    </a:moveTo>
                    <a:lnTo>
                      <a:pt x="1" y="858"/>
                    </a:lnTo>
                    <a:lnTo>
                      <a:pt x="789" y="858"/>
                    </a:lnTo>
                    <a:cubicBezTo>
                      <a:pt x="882" y="858"/>
                      <a:pt x="882" y="766"/>
                      <a:pt x="882" y="766"/>
                    </a:cubicBezTo>
                    <a:lnTo>
                      <a:pt x="882" y="186"/>
                    </a:lnTo>
                    <a:cubicBezTo>
                      <a:pt x="882" y="93"/>
                      <a:pt x="882" y="1"/>
                      <a:pt x="78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254" name="Google Shape;254;p15"/>
              <p:cNvSpPr/>
              <p:nvPr/>
            </p:nvSpPr>
            <p:spPr>
              <a:xfrm>
                <a:off x="6242961" y="1284493"/>
                <a:ext cx="15118" cy="39861"/>
              </a:xfrm>
              <a:custGeom>
                <a:avLst/>
                <a:gdLst/>
                <a:ahLst/>
                <a:cxnLst/>
                <a:rect l="l" t="t" r="r" b="b"/>
                <a:pathLst>
                  <a:path w="765" h="2017" extrusionOk="0">
                    <a:moveTo>
                      <a:pt x="371" y="1"/>
                    </a:moveTo>
                    <a:cubicBezTo>
                      <a:pt x="186" y="1"/>
                      <a:pt x="0" y="186"/>
                      <a:pt x="0" y="487"/>
                    </a:cubicBezTo>
                    <a:lnTo>
                      <a:pt x="0" y="1646"/>
                    </a:lnTo>
                    <a:cubicBezTo>
                      <a:pt x="0" y="1832"/>
                      <a:pt x="186" y="2017"/>
                      <a:pt x="371" y="2017"/>
                    </a:cubicBezTo>
                    <a:cubicBezTo>
                      <a:pt x="580" y="2017"/>
                      <a:pt x="765" y="1832"/>
                      <a:pt x="765" y="1646"/>
                    </a:cubicBezTo>
                    <a:lnTo>
                      <a:pt x="765" y="487"/>
                    </a:lnTo>
                    <a:cubicBezTo>
                      <a:pt x="765" y="279"/>
                      <a:pt x="765" y="186"/>
                      <a:pt x="672" y="186"/>
                    </a:cubicBezTo>
                    <a:cubicBezTo>
                      <a:pt x="580" y="93"/>
                      <a:pt x="464" y="1"/>
                      <a:pt x="37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255" name="Google Shape;255;p15"/>
            <p:cNvGrpSpPr/>
            <p:nvPr/>
          </p:nvGrpSpPr>
          <p:grpSpPr>
            <a:xfrm>
              <a:off x="7751229" y="1159518"/>
              <a:ext cx="294085" cy="289850"/>
              <a:chOff x="7751229" y="1159518"/>
              <a:chExt cx="294085" cy="289850"/>
            </a:xfrm>
          </p:grpSpPr>
          <p:sp>
            <p:nvSpPr>
              <p:cNvPr id="256" name="Google Shape;256;p15"/>
              <p:cNvSpPr/>
              <p:nvPr/>
            </p:nvSpPr>
            <p:spPr>
              <a:xfrm>
                <a:off x="7751229" y="1249145"/>
                <a:ext cx="294085" cy="200222"/>
              </a:xfrm>
              <a:custGeom>
                <a:avLst/>
                <a:gdLst/>
                <a:ahLst/>
                <a:cxnLst/>
                <a:rect l="l" t="t" r="r" b="b"/>
                <a:pathLst>
                  <a:path w="14393" h="9798" extrusionOk="0">
                    <a:moveTo>
                      <a:pt x="13939" y="1"/>
                    </a:moveTo>
                    <a:cubicBezTo>
                      <a:pt x="13823" y="1"/>
                      <a:pt x="13704" y="42"/>
                      <a:pt x="13604" y="134"/>
                    </a:cubicBezTo>
                    <a:lnTo>
                      <a:pt x="9363" y="4398"/>
                    </a:lnTo>
                    <a:lnTo>
                      <a:pt x="7440" y="2451"/>
                    </a:lnTo>
                    <a:cubicBezTo>
                      <a:pt x="7391" y="2373"/>
                      <a:pt x="7313" y="2344"/>
                      <a:pt x="7225" y="2344"/>
                    </a:cubicBezTo>
                    <a:cubicBezTo>
                      <a:pt x="7105" y="2344"/>
                      <a:pt x="6967" y="2398"/>
                      <a:pt x="6860" y="2451"/>
                    </a:cubicBezTo>
                    <a:lnTo>
                      <a:pt x="279" y="9126"/>
                    </a:lnTo>
                    <a:cubicBezTo>
                      <a:pt x="1" y="9404"/>
                      <a:pt x="186" y="9798"/>
                      <a:pt x="580" y="9798"/>
                    </a:cubicBezTo>
                    <a:lnTo>
                      <a:pt x="13906" y="9798"/>
                    </a:lnTo>
                    <a:cubicBezTo>
                      <a:pt x="14184" y="9798"/>
                      <a:pt x="14392" y="9613"/>
                      <a:pt x="14392" y="9404"/>
                    </a:cubicBezTo>
                    <a:lnTo>
                      <a:pt x="14392" y="435"/>
                    </a:lnTo>
                    <a:cubicBezTo>
                      <a:pt x="14392" y="171"/>
                      <a:pt x="14174" y="1"/>
                      <a:pt x="1393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257" name="Google Shape;257;p15"/>
              <p:cNvSpPr/>
              <p:nvPr/>
            </p:nvSpPr>
            <p:spPr>
              <a:xfrm>
                <a:off x="7753130" y="1159518"/>
                <a:ext cx="292185" cy="227830"/>
              </a:xfrm>
              <a:custGeom>
                <a:avLst/>
                <a:gdLst/>
                <a:ahLst/>
                <a:cxnLst/>
                <a:rect l="l" t="t" r="r" b="b"/>
                <a:pathLst>
                  <a:path w="14300" h="11149" extrusionOk="0">
                    <a:moveTo>
                      <a:pt x="3870" y="1044"/>
                    </a:moveTo>
                    <a:cubicBezTo>
                      <a:pt x="4056" y="1044"/>
                      <a:pt x="4241" y="1252"/>
                      <a:pt x="4241" y="1438"/>
                    </a:cubicBezTo>
                    <a:lnTo>
                      <a:pt x="4241" y="1530"/>
                    </a:lnTo>
                    <a:cubicBezTo>
                      <a:pt x="4728" y="1623"/>
                      <a:pt x="5122" y="2017"/>
                      <a:pt x="5122" y="2504"/>
                    </a:cubicBezTo>
                    <a:cubicBezTo>
                      <a:pt x="5122" y="2782"/>
                      <a:pt x="4913" y="2990"/>
                      <a:pt x="4635" y="2990"/>
                    </a:cubicBezTo>
                    <a:cubicBezTo>
                      <a:pt x="4450" y="2990"/>
                      <a:pt x="4241" y="2782"/>
                      <a:pt x="4241" y="2504"/>
                    </a:cubicBezTo>
                    <a:cubicBezTo>
                      <a:pt x="4241" y="2411"/>
                      <a:pt x="4149" y="2318"/>
                      <a:pt x="4056" y="2318"/>
                    </a:cubicBezTo>
                    <a:lnTo>
                      <a:pt x="3662" y="2318"/>
                    </a:lnTo>
                    <a:cubicBezTo>
                      <a:pt x="3476" y="2318"/>
                      <a:pt x="3384" y="2411"/>
                      <a:pt x="3384" y="2504"/>
                    </a:cubicBezTo>
                    <a:lnTo>
                      <a:pt x="3384" y="2990"/>
                    </a:lnTo>
                    <a:cubicBezTo>
                      <a:pt x="3384" y="3083"/>
                      <a:pt x="3476" y="3176"/>
                      <a:pt x="3662" y="3176"/>
                    </a:cubicBezTo>
                    <a:lnTo>
                      <a:pt x="4056" y="3176"/>
                    </a:lnTo>
                    <a:cubicBezTo>
                      <a:pt x="4635" y="3176"/>
                      <a:pt x="5122" y="3662"/>
                      <a:pt x="5122" y="4149"/>
                    </a:cubicBezTo>
                    <a:lnTo>
                      <a:pt x="5122" y="4636"/>
                    </a:lnTo>
                    <a:cubicBezTo>
                      <a:pt x="5122" y="5099"/>
                      <a:pt x="4728" y="5493"/>
                      <a:pt x="4241" y="5586"/>
                    </a:cubicBezTo>
                    <a:lnTo>
                      <a:pt x="4241" y="5679"/>
                    </a:lnTo>
                    <a:cubicBezTo>
                      <a:pt x="4241" y="5887"/>
                      <a:pt x="4056" y="6073"/>
                      <a:pt x="3870" y="6073"/>
                    </a:cubicBezTo>
                    <a:cubicBezTo>
                      <a:pt x="3569" y="6073"/>
                      <a:pt x="3384" y="5887"/>
                      <a:pt x="3384" y="5679"/>
                    </a:cubicBezTo>
                    <a:lnTo>
                      <a:pt x="3384" y="5586"/>
                    </a:lnTo>
                    <a:cubicBezTo>
                      <a:pt x="2990" y="5493"/>
                      <a:pt x="2596" y="5099"/>
                      <a:pt x="2596" y="4636"/>
                    </a:cubicBezTo>
                    <a:cubicBezTo>
                      <a:pt x="2596" y="4427"/>
                      <a:pt x="2804" y="4242"/>
                      <a:pt x="2990" y="4242"/>
                    </a:cubicBezTo>
                    <a:cubicBezTo>
                      <a:pt x="3291" y="4242"/>
                      <a:pt x="3384" y="4427"/>
                      <a:pt x="3384" y="4636"/>
                    </a:cubicBezTo>
                    <a:cubicBezTo>
                      <a:pt x="3384" y="4729"/>
                      <a:pt x="3476" y="4821"/>
                      <a:pt x="3662" y="4821"/>
                    </a:cubicBezTo>
                    <a:lnTo>
                      <a:pt x="4056" y="4821"/>
                    </a:lnTo>
                    <a:cubicBezTo>
                      <a:pt x="4149" y="4821"/>
                      <a:pt x="4241" y="4729"/>
                      <a:pt x="4241" y="4636"/>
                    </a:cubicBezTo>
                    <a:lnTo>
                      <a:pt x="4241" y="4149"/>
                    </a:lnTo>
                    <a:cubicBezTo>
                      <a:pt x="4241" y="4056"/>
                      <a:pt x="4149" y="3941"/>
                      <a:pt x="4056" y="3941"/>
                    </a:cubicBezTo>
                    <a:lnTo>
                      <a:pt x="3662" y="3941"/>
                    </a:lnTo>
                    <a:cubicBezTo>
                      <a:pt x="3083" y="3941"/>
                      <a:pt x="2596" y="3570"/>
                      <a:pt x="2596" y="2990"/>
                    </a:cubicBezTo>
                    <a:lnTo>
                      <a:pt x="2596" y="2504"/>
                    </a:lnTo>
                    <a:cubicBezTo>
                      <a:pt x="2596" y="2017"/>
                      <a:pt x="2990" y="1623"/>
                      <a:pt x="3384" y="1530"/>
                    </a:cubicBezTo>
                    <a:lnTo>
                      <a:pt x="3384" y="1438"/>
                    </a:lnTo>
                    <a:cubicBezTo>
                      <a:pt x="3384" y="1252"/>
                      <a:pt x="3569" y="1044"/>
                      <a:pt x="3870" y="1044"/>
                    </a:cubicBezTo>
                    <a:close/>
                    <a:moveTo>
                      <a:pt x="3870" y="1"/>
                    </a:moveTo>
                    <a:cubicBezTo>
                      <a:pt x="1831" y="1"/>
                      <a:pt x="186" y="1623"/>
                      <a:pt x="186" y="3570"/>
                    </a:cubicBezTo>
                    <a:cubicBezTo>
                      <a:pt x="186" y="5401"/>
                      <a:pt x="1646" y="6953"/>
                      <a:pt x="3476" y="7139"/>
                    </a:cubicBezTo>
                    <a:lnTo>
                      <a:pt x="186" y="10430"/>
                    </a:lnTo>
                    <a:cubicBezTo>
                      <a:pt x="0" y="10615"/>
                      <a:pt x="0" y="10893"/>
                      <a:pt x="186" y="11009"/>
                    </a:cubicBezTo>
                    <a:cubicBezTo>
                      <a:pt x="232" y="11102"/>
                      <a:pt x="330" y="11148"/>
                      <a:pt x="441" y="11148"/>
                    </a:cubicBezTo>
                    <a:cubicBezTo>
                      <a:pt x="551" y="11148"/>
                      <a:pt x="672" y="11102"/>
                      <a:pt x="765" y="11009"/>
                    </a:cubicBezTo>
                    <a:lnTo>
                      <a:pt x="4728" y="7046"/>
                    </a:lnTo>
                    <a:cubicBezTo>
                      <a:pt x="5887" y="6745"/>
                      <a:pt x="6767" y="5980"/>
                      <a:pt x="7231" y="4821"/>
                    </a:cubicBezTo>
                    <a:lnTo>
                      <a:pt x="8969" y="6652"/>
                    </a:lnTo>
                    <a:cubicBezTo>
                      <a:pt x="9073" y="6745"/>
                      <a:pt x="9195" y="6791"/>
                      <a:pt x="9302" y="6791"/>
                    </a:cubicBezTo>
                    <a:cubicBezTo>
                      <a:pt x="9409" y="6791"/>
                      <a:pt x="9502" y="6745"/>
                      <a:pt x="9548" y="6652"/>
                    </a:cubicBezTo>
                    <a:lnTo>
                      <a:pt x="13419" y="2782"/>
                    </a:lnTo>
                    <a:lnTo>
                      <a:pt x="13419" y="3176"/>
                    </a:lnTo>
                    <a:cubicBezTo>
                      <a:pt x="13419" y="3361"/>
                      <a:pt x="13604" y="3570"/>
                      <a:pt x="13813" y="3570"/>
                    </a:cubicBezTo>
                    <a:cubicBezTo>
                      <a:pt x="14091" y="3570"/>
                      <a:pt x="14299" y="3361"/>
                      <a:pt x="14299" y="3176"/>
                    </a:cubicBezTo>
                    <a:lnTo>
                      <a:pt x="14299" y="1832"/>
                    </a:lnTo>
                    <a:cubicBezTo>
                      <a:pt x="14299" y="1530"/>
                      <a:pt x="14091" y="1345"/>
                      <a:pt x="13813" y="1345"/>
                    </a:cubicBezTo>
                    <a:lnTo>
                      <a:pt x="12445" y="1345"/>
                    </a:lnTo>
                    <a:cubicBezTo>
                      <a:pt x="12260" y="1345"/>
                      <a:pt x="12074" y="1530"/>
                      <a:pt x="12074" y="1832"/>
                    </a:cubicBezTo>
                    <a:cubicBezTo>
                      <a:pt x="12074" y="2017"/>
                      <a:pt x="12260" y="2202"/>
                      <a:pt x="12445" y="2202"/>
                    </a:cubicBezTo>
                    <a:lnTo>
                      <a:pt x="12839" y="2202"/>
                    </a:lnTo>
                    <a:lnTo>
                      <a:pt x="9270" y="5795"/>
                    </a:lnTo>
                    <a:lnTo>
                      <a:pt x="7439" y="3941"/>
                    </a:lnTo>
                    <a:lnTo>
                      <a:pt x="7439" y="3848"/>
                    </a:lnTo>
                    <a:lnTo>
                      <a:pt x="7439" y="3570"/>
                    </a:lnTo>
                    <a:cubicBezTo>
                      <a:pt x="7439" y="1623"/>
                      <a:pt x="5794" y="1"/>
                      <a:pt x="387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258" name="Google Shape;258;p15"/>
            <p:cNvGrpSpPr/>
            <p:nvPr/>
          </p:nvGrpSpPr>
          <p:grpSpPr>
            <a:xfrm>
              <a:off x="8270655" y="2947115"/>
              <a:ext cx="92924" cy="91246"/>
              <a:chOff x="9139730" y="2616652"/>
              <a:chExt cx="92924" cy="91246"/>
            </a:xfrm>
          </p:grpSpPr>
          <p:sp>
            <p:nvSpPr>
              <p:cNvPr id="259" name="Google Shape;259;p15"/>
              <p:cNvSpPr/>
              <p:nvPr/>
            </p:nvSpPr>
            <p:spPr>
              <a:xfrm rot="-852424">
                <a:off x="9147713" y="2624954"/>
                <a:ext cx="76958" cy="74642"/>
              </a:xfrm>
              <a:custGeom>
                <a:avLst/>
                <a:gdLst/>
                <a:ahLst/>
                <a:cxnLst/>
                <a:rect l="l" t="t" r="r" b="b"/>
                <a:pathLst>
                  <a:path w="2226" h="2159" extrusionOk="0">
                    <a:moveTo>
                      <a:pt x="2148" y="1"/>
                    </a:moveTo>
                    <a:lnTo>
                      <a:pt x="0" y="2083"/>
                    </a:lnTo>
                    <a:lnTo>
                      <a:pt x="76" y="2159"/>
                    </a:lnTo>
                    <a:lnTo>
                      <a:pt x="2225" y="83"/>
                    </a:lnTo>
                    <a:lnTo>
                      <a:pt x="2148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260" name="Google Shape;260;p15"/>
              <p:cNvSpPr/>
              <p:nvPr/>
            </p:nvSpPr>
            <p:spPr>
              <a:xfrm rot="-852424">
                <a:off x="9179147" y="2644806"/>
                <a:ext cx="47537" cy="46050"/>
              </a:xfrm>
              <a:custGeom>
                <a:avLst/>
                <a:gdLst/>
                <a:ahLst/>
                <a:cxnLst/>
                <a:rect l="l" t="t" r="r" b="b"/>
                <a:pathLst>
                  <a:path w="1375" h="1332" extrusionOk="0">
                    <a:moveTo>
                      <a:pt x="1298" y="0"/>
                    </a:moveTo>
                    <a:cubicBezTo>
                      <a:pt x="875" y="428"/>
                      <a:pt x="438" y="852"/>
                      <a:pt x="0" y="1255"/>
                    </a:cubicBezTo>
                    <a:lnTo>
                      <a:pt x="73" y="1331"/>
                    </a:lnTo>
                    <a:cubicBezTo>
                      <a:pt x="514" y="928"/>
                      <a:pt x="952" y="506"/>
                      <a:pt x="1375" y="73"/>
                    </a:cubicBezTo>
                    <a:lnTo>
                      <a:pt x="1298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cxnSp>
          <p:nvCxnSpPr>
            <p:cNvPr id="261" name="Google Shape;261;p15"/>
            <p:cNvCxnSpPr>
              <a:stCxn id="149" idx="0"/>
              <a:endCxn id="161" idx="1"/>
            </p:cNvCxnSpPr>
            <p:nvPr/>
          </p:nvCxnSpPr>
          <p:spPr>
            <a:xfrm rot="-5400000">
              <a:off x="6387022" y="531489"/>
              <a:ext cx="345000" cy="618000"/>
            </a:xfrm>
            <a:prstGeom prst="curvedConnector3">
              <a:avLst>
                <a:gd name="adj1" fmla="val 109562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62" name="Google Shape;262;p15"/>
            <p:cNvCxnSpPr>
              <a:stCxn id="161" idx="7"/>
              <a:endCxn id="162" idx="0"/>
            </p:cNvCxnSpPr>
            <p:nvPr/>
          </p:nvCxnSpPr>
          <p:spPr>
            <a:xfrm rot="-5400000" flipH="1">
              <a:off x="7417183" y="531352"/>
              <a:ext cx="345000" cy="618000"/>
            </a:xfrm>
            <a:prstGeom prst="curvedConnector3">
              <a:avLst>
                <a:gd name="adj1" fmla="val -13609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</p:grpSp>
      <p:sp>
        <p:nvSpPr>
          <p:cNvPr id="263" name="Google Shape;50;p15">
            <a:extLst>
              <a:ext uri="{FF2B5EF4-FFF2-40B4-BE49-F238E27FC236}">
                <a16:creationId xmlns:a16="http://schemas.microsoft.com/office/drawing/2014/main" id="{C63077B2-A965-46D8-B233-847994E33DB7}"/>
              </a:ext>
            </a:extLst>
          </p:cNvPr>
          <p:cNvSpPr txBox="1">
            <a:spLocks/>
          </p:cNvSpPr>
          <p:nvPr/>
        </p:nvSpPr>
        <p:spPr>
          <a:xfrm>
            <a:off x="603561" y="4730132"/>
            <a:ext cx="5879720" cy="5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Roboto"/>
              <a:buNone/>
              <a:defRPr sz="1800" b="0" i="0" u="none" strike="noStrike" cap="non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oboto"/>
              <a:buNone/>
              <a:defRPr sz="1800" b="0" i="0" u="none" strike="noStrike" cap="non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oboto"/>
              <a:buNone/>
              <a:defRPr sz="1800" b="0" i="0" u="none" strike="noStrike" cap="non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oboto"/>
              <a:buNone/>
              <a:defRPr sz="1800" b="0" i="0" u="none" strike="noStrike" cap="non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oboto"/>
              <a:buNone/>
              <a:defRPr sz="1800" b="0" i="0" u="none" strike="noStrike" cap="non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oboto"/>
              <a:buNone/>
              <a:defRPr sz="1800" b="0" i="0" u="none" strike="noStrike" cap="non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oboto"/>
              <a:buNone/>
              <a:defRPr sz="1800" b="0" i="0" u="none" strike="noStrike" cap="non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oboto"/>
              <a:buNone/>
              <a:defRPr sz="1800" b="0" i="0" u="none" strike="noStrike" cap="non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oboto"/>
              <a:buNone/>
              <a:defRPr sz="1800" b="0" i="0" u="none" strike="noStrike" cap="none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indent="0" defTabSz="1219170">
              <a:buClr>
                <a:srgbClr val="000000"/>
              </a:buClr>
            </a:pPr>
            <a:r>
              <a:rPr lang="en-US" sz="2400" b="1" kern="0" dirty="0">
                <a:solidFill>
                  <a:srgbClr val="000000"/>
                </a:solidFill>
              </a:rPr>
              <a:t>BMSW4001</a:t>
            </a:r>
            <a:br>
              <a:rPr lang="en-US" sz="2400" b="1" kern="0" dirty="0">
                <a:solidFill>
                  <a:srgbClr val="000000"/>
                </a:solidFill>
              </a:rPr>
            </a:br>
            <a:r>
              <a:rPr lang="en-US" sz="2400" b="1" kern="0" dirty="0">
                <a:solidFill>
                  <a:srgbClr val="000000"/>
                </a:solidFill>
              </a:rPr>
              <a:t>Academic and Employability Skills (ACE)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C0BECE-3425-4CEA-8692-F2B22C20FC6A}"/>
              </a:ext>
            </a:extLst>
          </p:cNvPr>
          <p:cNvSpPr txBox="1"/>
          <p:nvPr/>
        </p:nvSpPr>
        <p:spPr>
          <a:xfrm>
            <a:off x="704850" y="5648325"/>
            <a:ext cx="29657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/>
                </a:solidFill>
              </a:rPr>
              <a:t>Lecturer: Joanna Walsh</a:t>
            </a:r>
          </a:p>
          <a:p>
            <a:r>
              <a:rPr lang="en-GB" dirty="0">
                <a:solidFill>
                  <a:schemeClr val="bg2"/>
                </a:solidFill>
              </a:rPr>
              <a:t>SID          2123033</a:t>
            </a:r>
          </a:p>
          <a:p>
            <a:r>
              <a:rPr lang="en-GB" dirty="0">
                <a:solidFill>
                  <a:schemeClr val="bg2"/>
                </a:solidFill>
              </a:rPr>
              <a:t>Dimitrichka Dimitrova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3" name="Google Shape;883;p29"/>
          <p:cNvSpPr txBox="1">
            <a:spLocks noGrp="1"/>
          </p:cNvSpPr>
          <p:nvPr>
            <p:ph type="title"/>
          </p:nvPr>
        </p:nvSpPr>
        <p:spPr>
          <a:xfrm>
            <a:off x="609600" y="548833"/>
            <a:ext cx="10972800" cy="8080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SzPts val="1100"/>
            </a:pPr>
            <a:r>
              <a:rPr lang="en" sz="3600" b="1" dirty="0"/>
              <a:t>Business development manager</a:t>
            </a:r>
            <a:endParaRPr sz="3600" b="1" dirty="0"/>
          </a:p>
        </p:txBody>
      </p:sp>
      <p:sp>
        <p:nvSpPr>
          <p:cNvPr id="884" name="Google Shape;884;p29"/>
          <p:cNvSpPr/>
          <p:nvPr/>
        </p:nvSpPr>
        <p:spPr>
          <a:xfrm>
            <a:off x="6781334" y="2465991"/>
            <a:ext cx="4902663" cy="2827928"/>
          </a:xfrm>
          <a:custGeom>
            <a:avLst/>
            <a:gdLst/>
            <a:ahLst/>
            <a:cxnLst/>
            <a:rect l="l" t="t" r="r" b="b"/>
            <a:pathLst>
              <a:path w="74133" h="42761" extrusionOk="0">
                <a:moveTo>
                  <a:pt x="57371" y="0"/>
                </a:moveTo>
                <a:cubicBezTo>
                  <a:pt x="53974" y="0"/>
                  <a:pt x="50572" y="1015"/>
                  <a:pt x="47783" y="2962"/>
                </a:cubicBezTo>
                <a:cubicBezTo>
                  <a:pt x="44760" y="5072"/>
                  <a:pt x="42536" y="8104"/>
                  <a:pt x="39979" y="10761"/>
                </a:cubicBezTo>
                <a:cubicBezTo>
                  <a:pt x="37423" y="13414"/>
                  <a:pt x="34236" y="15822"/>
                  <a:pt x="30554" y="16038"/>
                </a:cubicBezTo>
                <a:cubicBezTo>
                  <a:pt x="30368" y="16049"/>
                  <a:pt x="30181" y="16054"/>
                  <a:pt x="29995" y="16054"/>
                </a:cubicBezTo>
                <a:cubicBezTo>
                  <a:pt x="27735" y="16054"/>
                  <a:pt x="25524" y="15285"/>
                  <a:pt x="23323" y="14717"/>
                </a:cubicBezTo>
                <a:cubicBezTo>
                  <a:pt x="21114" y="14146"/>
                  <a:pt x="18802" y="13778"/>
                  <a:pt x="16519" y="13778"/>
                </a:cubicBezTo>
                <a:cubicBezTo>
                  <a:pt x="14166" y="13778"/>
                  <a:pt x="11844" y="14169"/>
                  <a:pt x="9698" y="15130"/>
                </a:cubicBezTo>
                <a:cubicBezTo>
                  <a:pt x="826" y="19104"/>
                  <a:pt x="1" y="31762"/>
                  <a:pt x="6460" y="38350"/>
                </a:cubicBezTo>
                <a:cubicBezTo>
                  <a:pt x="7617" y="39533"/>
                  <a:pt x="9059" y="40417"/>
                  <a:pt x="10669" y="41071"/>
                </a:cubicBezTo>
                <a:cubicBezTo>
                  <a:pt x="13837" y="42363"/>
                  <a:pt x="17649" y="42760"/>
                  <a:pt x="21187" y="42760"/>
                </a:cubicBezTo>
                <a:cubicBezTo>
                  <a:pt x="22925" y="42760"/>
                  <a:pt x="24598" y="42664"/>
                  <a:pt x="26095" y="42531"/>
                </a:cubicBezTo>
                <a:cubicBezTo>
                  <a:pt x="31621" y="42039"/>
                  <a:pt x="37063" y="40434"/>
                  <a:pt x="42594" y="40434"/>
                </a:cubicBezTo>
                <a:cubicBezTo>
                  <a:pt x="42994" y="40434"/>
                  <a:pt x="43394" y="40442"/>
                  <a:pt x="43795" y="40460"/>
                </a:cubicBezTo>
                <a:cubicBezTo>
                  <a:pt x="46257" y="40566"/>
                  <a:pt x="48713" y="41030"/>
                  <a:pt x="51166" y="41030"/>
                </a:cubicBezTo>
                <a:cubicBezTo>
                  <a:pt x="51719" y="41030"/>
                  <a:pt x="52272" y="41007"/>
                  <a:pt x="52825" y="40950"/>
                </a:cubicBezTo>
                <a:cubicBezTo>
                  <a:pt x="56616" y="40566"/>
                  <a:pt x="60129" y="38629"/>
                  <a:pt x="62930" y="36048"/>
                </a:cubicBezTo>
                <a:cubicBezTo>
                  <a:pt x="65727" y="33464"/>
                  <a:pt x="67881" y="30258"/>
                  <a:pt x="69788" y="26961"/>
                </a:cubicBezTo>
                <a:cubicBezTo>
                  <a:pt x="73465" y="20604"/>
                  <a:pt x="74133" y="11732"/>
                  <a:pt x="69360" y="5513"/>
                </a:cubicBezTo>
                <a:cubicBezTo>
                  <a:pt x="67693" y="3346"/>
                  <a:pt x="65314" y="1780"/>
                  <a:pt x="62729" y="886"/>
                </a:cubicBezTo>
                <a:cubicBezTo>
                  <a:pt x="61007" y="291"/>
                  <a:pt x="59190" y="0"/>
                  <a:pt x="57371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grpSp>
        <p:nvGrpSpPr>
          <p:cNvPr id="885" name="Google Shape;885;p29"/>
          <p:cNvGrpSpPr/>
          <p:nvPr/>
        </p:nvGrpSpPr>
        <p:grpSpPr>
          <a:xfrm>
            <a:off x="7938692" y="2324860"/>
            <a:ext cx="3178579" cy="3262873"/>
            <a:chOff x="5954019" y="1743644"/>
            <a:chExt cx="2383934" cy="2447155"/>
          </a:xfrm>
        </p:grpSpPr>
        <p:sp>
          <p:nvSpPr>
            <p:cNvPr id="886" name="Google Shape;886;p29"/>
            <p:cNvSpPr/>
            <p:nvPr/>
          </p:nvSpPr>
          <p:spPr>
            <a:xfrm>
              <a:off x="7060018" y="2298629"/>
              <a:ext cx="291598" cy="147362"/>
            </a:xfrm>
            <a:custGeom>
              <a:avLst/>
              <a:gdLst/>
              <a:ahLst/>
              <a:cxnLst/>
              <a:rect l="l" t="t" r="r" b="b"/>
              <a:pathLst>
                <a:path w="5879" h="2971" extrusionOk="0">
                  <a:moveTo>
                    <a:pt x="2942" y="106"/>
                  </a:moveTo>
                  <a:cubicBezTo>
                    <a:pt x="4345" y="106"/>
                    <a:pt x="5532" y="1269"/>
                    <a:pt x="5739" y="1486"/>
                  </a:cubicBezTo>
                  <a:cubicBezTo>
                    <a:pt x="5532" y="1701"/>
                    <a:pt x="4345" y="2865"/>
                    <a:pt x="2942" y="2865"/>
                  </a:cubicBezTo>
                  <a:cubicBezTo>
                    <a:pt x="1534" y="2865"/>
                    <a:pt x="351" y="1701"/>
                    <a:pt x="140" y="1486"/>
                  </a:cubicBezTo>
                  <a:cubicBezTo>
                    <a:pt x="351" y="1269"/>
                    <a:pt x="1534" y="106"/>
                    <a:pt x="2942" y="106"/>
                  </a:cubicBezTo>
                  <a:close/>
                  <a:moveTo>
                    <a:pt x="2942" y="0"/>
                  </a:moveTo>
                  <a:cubicBezTo>
                    <a:pt x="1351" y="0"/>
                    <a:pt x="45" y="1437"/>
                    <a:pt x="34" y="1452"/>
                  </a:cubicBezTo>
                  <a:lnTo>
                    <a:pt x="1" y="1486"/>
                  </a:lnTo>
                  <a:lnTo>
                    <a:pt x="34" y="1519"/>
                  </a:lnTo>
                  <a:cubicBezTo>
                    <a:pt x="45" y="1533"/>
                    <a:pt x="1351" y="2970"/>
                    <a:pt x="2942" y="2970"/>
                  </a:cubicBezTo>
                  <a:cubicBezTo>
                    <a:pt x="4528" y="2970"/>
                    <a:pt x="5834" y="1533"/>
                    <a:pt x="5849" y="1519"/>
                  </a:cubicBezTo>
                  <a:lnTo>
                    <a:pt x="5878" y="1486"/>
                  </a:lnTo>
                  <a:lnTo>
                    <a:pt x="5849" y="1452"/>
                  </a:lnTo>
                  <a:cubicBezTo>
                    <a:pt x="5834" y="1437"/>
                    <a:pt x="4528" y="0"/>
                    <a:pt x="29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87" name="Google Shape;887;p29"/>
            <p:cNvSpPr/>
            <p:nvPr/>
          </p:nvSpPr>
          <p:spPr>
            <a:xfrm>
              <a:off x="7155648" y="2301258"/>
              <a:ext cx="99398" cy="142352"/>
            </a:xfrm>
            <a:custGeom>
              <a:avLst/>
              <a:gdLst/>
              <a:ahLst/>
              <a:cxnLst/>
              <a:rect l="l" t="t" r="r" b="b"/>
              <a:pathLst>
                <a:path w="2004" h="2870" extrusionOk="0">
                  <a:moveTo>
                    <a:pt x="1005" y="0"/>
                  </a:moveTo>
                  <a:cubicBezTo>
                    <a:pt x="452" y="0"/>
                    <a:pt x="0" y="644"/>
                    <a:pt x="0" y="1433"/>
                  </a:cubicBezTo>
                  <a:cubicBezTo>
                    <a:pt x="0" y="2225"/>
                    <a:pt x="452" y="2870"/>
                    <a:pt x="1005" y="2870"/>
                  </a:cubicBezTo>
                  <a:cubicBezTo>
                    <a:pt x="1557" y="2870"/>
                    <a:pt x="2003" y="2225"/>
                    <a:pt x="2003" y="1433"/>
                  </a:cubicBezTo>
                  <a:cubicBezTo>
                    <a:pt x="2003" y="644"/>
                    <a:pt x="1557" y="0"/>
                    <a:pt x="10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88" name="Google Shape;888;p29"/>
            <p:cNvSpPr/>
            <p:nvPr/>
          </p:nvSpPr>
          <p:spPr>
            <a:xfrm>
              <a:off x="6740638" y="1743644"/>
              <a:ext cx="782787" cy="458949"/>
            </a:xfrm>
            <a:custGeom>
              <a:avLst/>
              <a:gdLst/>
              <a:ahLst/>
              <a:cxnLst/>
              <a:rect l="l" t="t" r="r" b="b"/>
              <a:pathLst>
                <a:path w="15782" h="9253" extrusionOk="0">
                  <a:moveTo>
                    <a:pt x="8290" y="0"/>
                  </a:moveTo>
                  <a:cubicBezTo>
                    <a:pt x="6829" y="0"/>
                    <a:pt x="5235" y="75"/>
                    <a:pt x="3807" y="439"/>
                  </a:cubicBezTo>
                  <a:cubicBezTo>
                    <a:pt x="2840" y="684"/>
                    <a:pt x="1957" y="1059"/>
                    <a:pt x="1236" y="1636"/>
                  </a:cubicBezTo>
                  <a:cubicBezTo>
                    <a:pt x="495" y="2226"/>
                    <a:pt x="1" y="3202"/>
                    <a:pt x="202" y="4130"/>
                  </a:cubicBezTo>
                  <a:cubicBezTo>
                    <a:pt x="385" y="4956"/>
                    <a:pt x="1086" y="5595"/>
                    <a:pt x="1864" y="5923"/>
                  </a:cubicBezTo>
                  <a:cubicBezTo>
                    <a:pt x="2649" y="6254"/>
                    <a:pt x="3514" y="6327"/>
                    <a:pt x="4359" y="6394"/>
                  </a:cubicBezTo>
                  <a:cubicBezTo>
                    <a:pt x="5694" y="6498"/>
                    <a:pt x="7043" y="6596"/>
                    <a:pt x="8384" y="6596"/>
                  </a:cubicBezTo>
                  <a:cubicBezTo>
                    <a:pt x="9573" y="6596"/>
                    <a:pt x="10756" y="6519"/>
                    <a:pt x="11918" y="6302"/>
                  </a:cubicBezTo>
                  <a:cubicBezTo>
                    <a:pt x="11927" y="6633"/>
                    <a:pt x="11942" y="6966"/>
                    <a:pt x="12020" y="7292"/>
                  </a:cubicBezTo>
                  <a:cubicBezTo>
                    <a:pt x="12284" y="8374"/>
                    <a:pt x="13322" y="9215"/>
                    <a:pt x="14431" y="9253"/>
                  </a:cubicBezTo>
                  <a:cubicBezTo>
                    <a:pt x="13648" y="8887"/>
                    <a:pt x="13173" y="8032"/>
                    <a:pt x="13034" y="7177"/>
                  </a:cubicBezTo>
                  <a:cubicBezTo>
                    <a:pt x="12976" y="6806"/>
                    <a:pt x="12965" y="6432"/>
                    <a:pt x="12990" y="6057"/>
                  </a:cubicBezTo>
                  <a:cubicBezTo>
                    <a:pt x="13754" y="5841"/>
                    <a:pt x="14509" y="5519"/>
                    <a:pt x="14999" y="4903"/>
                  </a:cubicBezTo>
                  <a:cubicBezTo>
                    <a:pt x="15782" y="3923"/>
                    <a:pt x="15647" y="2146"/>
                    <a:pt x="14817" y="1217"/>
                  </a:cubicBezTo>
                  <a:cubicBezTo>
                    <a:pt x="13802" y="74"/>
                    <a:pt x="11539" y="50"/>
                    <a:pt x="10155" y="26"/>
                  </a:cubicBezTo>
                  <a:cubicBezTo>
                    <a:pt x="9579" y="16"/>
                    <a:pt x="8948" y="0"/>
                    <a:pt x="82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89" name="Google Shape;889;p29"/>
            <p:cNvSpPr/>
            <p:nvPr/>
          </p:nvSpPr>
          <p:spPr>
            <a:xfrm>
              <a:off x="6882447" y="1872458"/>
              <a:ext cx="501605" cy="105598"/>
            </a:xfrm>
            <a:custGeom>
              <a:avLst/>
              <a:gdLst/>
              <a:ahLst/>
              <a:cxnLst/>
              <a:rect l="l" t="t" r="r" b="b"/>
              <a:pathLst>
                <a:path w="10113" h="2129" extrusionOk="0">
                  <a:moveTo>
                    <a:pt x="5277" y="678"/>
                  </a:moveTo>
                  <a:cubicBezTo>
                    <a:pt x="5378" y="831"/>
                    <a:pt x="5441" y="1014"/>
                    <a:pt x="5450" y="1202"/>
                  </a:cubicBezTo>
                  <a:cubicBezTo>
                    <a:pt x="5455" y="1437"/>
                    <a:pt x="5368" y="1643"/>
                    <a:pt x="5210" y="1774"/>
                  </a:cubicBezTo>
                  <a:cubicBezTo>
                    <a:pt x="5165" y="1810"/>
                    <a:pt x="5081" y="1865"/>
                    <a:pt x="4991" y="1865"/>
                  </a:cubicBezTo>
                  <a:cubicBezTo>
                    <a:pt x="4976" y="1865"/>
                    <a:pt x="4961" y="1864"/>
                    <a:pt x="4945" y="1860"/>
                  </a:cubicBezTo>
                  <a:cubicBezTo>
                    <a:pt x="4878" y="1845"/>
                    <a:pt x="4830" y="1807"/>
                    <a:pt x="4796" y="1745"/>
                  </a:cubicBezTo>
                  <a:cubicBezTo>
                    <a:pt x="4734" y="1629"/>
                    <a:pt x="4739" y="1428"/>
                    <a:pt x="4807" y="1273"/>
                  </a:cubicBezTo>
                  <a:cubicBezTo>
                    <a:pt x="4907" y="1042"/>
                    <a:pt x="5071" y="841"/>
                    <a:pt x="5277" y="678"/>
                  </a:cubicBezTo>
                  <a:close/>
                  <a:moveTo>
                    <a:pt x="2951" y="702"/>
                  </a:moveTo>
                  <a:cubicBezTo>
                    <a:pt x="3024" y="875"/>
                    <a:pt x="3066" y="1062"/>
                    <a:pt x="3077" y="1240"/>
                  </a:cubicBezTo>
                  <a:cubicBezTo>
                    <a:pt x="3091" y="1456"/>
                    <a:pt x="3062" y="1614"/>
                    <a:pt x="2990" y="1740"/>
                  </a:cubicBezTo>
                  <a:cubicBezTo>
                    <a:pt x="2925" y="1850"/>
                    <a:pt x="2797" y="1946"/>
                    <a:pt x="2660" y="1946"/>
                  </a:cubicBezTo>
                  <a:cubicBezTo>
                    <a:pt x="2636" y="1946"/>
                    <a:pt x="2611" y="1943"/>
                    <a:pt x="2587" y="1936"/>
                  </a:cubicBezTo>
                  <a:cubicBezTo>
                    <a:pt x="2423" y="1894"/>
                    <a:pt x="2336" y="1706"/>
                    <a:pt x="2341" y="1548"/>
                  </a:cubicBezTo>
                  <a:cubicBezTo>
                    <a:pt x="2350" y="1399"/>
                    <a:pt x="2423" y="1240"/>
                    <a:pt x="2562" y="1067"/>
                  </a:cubicBezTo>
                  <a:cubicBezTo>
                    <a:pt x="2673" y="933"/>
                    <a:pt x="2802" y="812"/>
                    <a:pt x="2951" y="702"/>
                  </a:cubicBezTo>
                  <a:close/>
                  <a:moveTo>
                    <a:pt x="8964" y="721"/>
                  </a:moveTo>
                  <a:cubicBezTo>
                    <a:pt x="8992" y="749"/>
                    <a:pt x="9017" y="783"/>
                    <a:pt x="9040" y="827"/>
                  </a:cubicBezTo>
                  <a:cubicBezTo>
                    <a:pt x="9281" y="1240"/>
                    <a:pt x="8953" y="1749"/>
                    <a:pt x="8844" y="1898"/>
                  </a:cubicBezTo>
                  <a:cubicBezTo>
                    <a:pt x="8803" y="1956"/>
                    <a:pt x="8767" y="1985"/>
                    <a:pt x="8739" y="1985"/>
                  </a:cubicBezTo>
                  <a:cubicBezTo>
                    <a:pt x="8737" y="1985"/>
                    <a:pt x="8735" y="1985"/>
                    <a:pt x="8733" y="1985"/>
                  </a:cubicBezTo>
                  <a:cubicBezTo>
                    <a:pt x="8694" y="1985"/>
                    <a:pt x="8656" y="1942"/>
                    <a:pt x="8627" y="1903"/>
                  </a:cubicBezTo>
                  <a:cubicBezTo>
                    <a:pt x="8228" y="1408"/>
                    <a:pt x="8536" y="1071"/>
                    <a:pt x="8964" y="721"/>
                  </a:cubicBezTo>
                  <a:close/>
                  <a:moveTo>
                    <a:pt x="7281" y="793"/>
                  </a:moveTo>
                  <a:lnTo>
                    <a:pt x="7281" y="793"/>
                  </a:lnTo>
                  <a:cubicBezTo>
                    <a:pt x="7373" y="1110"/>
                    <a:pt x="7291" y="1514"/>
                    <a:pt x="7108" y="1827"/>
                  </a:cubicBezTo>
                  <a:cubicBezTo>
                    <a:pt x="7060" y="1903"/>
                    <a:pt x="7003" y="1985"/>
                    <a:pt x="6921" y="2013"/>
                  </a:cubicBezTo>
                  <a:cubicBezTo>
                    <a:pt x="6899" y="2023"/>
                    <a:pt x="6876" y="2027"/>
                    <a:pt x="6854" y="2027"/>
                  </a:cubicBezTo>
                  <a:cubicBezTo>
                    <a:pt x="6816" y="2027"/>
                    <a:pt x="6777" y="2015"/>
                    <a:pt x="6739" y="1994"/>
                  </a:cubicBezTo>
                  <a:cubicBezTo>
                    <a:pt x="6657" y="1942"/>
                    <a:pt x="6599" y="1855"/>
                    <a:pt x="6584" y="1763"/>
                  </a:cubicBezTo>
                  <a:cubicBezTo>
                    <a:pt x="6566" y="1619"/>
                    <a:pt x="6623" y="1456"/>
                    <a:pt x="6762" y="1273"/>
                  </a:cubicBezTo>
                  <a:cubicBezTo>
                    <a:pt x="6906" y="1086"/>
                    <a:pt x="7085" y="922"/>
                    <a:pt x="7281" y="793"/>
                  </a:cubicBezTo>
                  <a:close/>
                  <a:moveTo>
                    <a:pt x="2157" y="0"/>
                  </a:moveTo>
                  <a:cubicBezTo>
                    <a:pt x="1976" y="0"/>
                    <a:pt x="1775" y="51"/>
                    <a:pt x="1549" y="154"/>
                  </a:cubicBezTo>
                  <a:cubicBezTo>
                    <a:pt x="832" y="481"/>
                    <a:pt x="256" y="1124"/>
                    <a:pt x="1" y="1874"/>
                  </a:cubicBezTo>
                  <a:lnTo>
                    <a:pt x="101" y="1907"/>
                  </a:lnTo>
                  <a:cubicBezTo>
                    <a:pt x="342" y="1182"/>
                    <a:pt x="899" y="563"/>
                    <a:pt x="1591" y="245"/>
                  </a:cubicBezTo>
                  <a:cubicBezTo>
                    <a:pt x="1801" y="149"/>
                    <a:pt x="1987" y="103"/>
                    <a:pt x="2154" y="103"/>
                  </a:cubicBezTo>
                  <a:cubicBezTo>
                    <a:pt x="2212" y="103"/>
                    <a:pt x="2268" y="109"/>
                    <a:pt x="2321" y="120"/>
                  </a:cubicBezTo>
                  <a:cubicBezTo>
                    <a:pt x="2587" y="177"/>
                    <a:pt x="2778" y="370"/>
                    <a:pt x="2904" y="610"/>
                  </a:cubicBezTo>
                  <a:cubicBezTo>
                    <a:pt x="2745" y="725"/>
                    <a:pt x="2600" y="860"/>
                    <a:pt x="2480" y="1004"/>
                  </a:cubicBezTo>
                  <a:cubicBezTo>
                    <a:pt x="2327" y="1192"/>
                    <a:pt x="2250" y="1370"/>
                    <a:pt x="2241" y="1543"/>
                  </a:cubicBezTo>
                  <a:cubicBezTo>
                    <a:pt x="2230" y="1740"/>
                    <a:pt x="2341" y="1980"/>
                    <a:pt x="2562" y="2038"/>
                  </a:cubicBezTo>
                  <a:cubicBezTo>
                    <a:pt x="2595" y="2047"/>
                    <a:pt x="2629" y="2051"/>
                    <a:pt x="2661" y="2051"/>
                  </a:cubicBezTo>
                  <a:cubicBezTo>
                    <a:pt x="2836" y="2051"/>
                    <a:pt x="2995" y="1930"/>
                    <a:pt x="3077" y="1792"/>
                  </a:cubicBezTo>
                  <a:cubicBezTo>
                    <a:pt x="3163" y="1648"/>
                    <a:pt x="3192" y="1470"/>
                    <a:pt x="3177" y="1230"/>
                  </a:cubicBezTo>
                  <a:cubicBezTo>
                    <a:pt x="3168" y="1038"/>
                    <a:pt x="3119" y="831"/>
                    <a:pt x="3033" y="644"/>
                  </a:cubicBezTo>
                  <a:cubicBezTo>
                    <a:pt x="3192" y="538"/>
                    <a:pt x="3359" y="452"/>
                    <a:pt x="3547" y="379"/>
                  </a:cubicBezTo>
                  <a:cubicBezTo>
                    <a:pt x="3805" y="280"/>
                    <a:pt x="4062" y="230"/>
                    <a:pt x="4300" y="230"/>
                  </a:cubicBezTo>
                  <a:cubicBezTo>
                    <a:pt x="4591" y="230"/>
                    <a:pt x="4855" y="304"/>
                    <a:pt x="5061" y="452"/>
                  </a:cubicBezTo>
                  <a:cubicBezTo>
                    <a:pt x="5118" y="490"/>
                    <a:pt x="5171" y="543"/>
                    <a:pt x="5215" y="596"/>
                  </a:cubicBezTo>
                  <a:cubicBezTo>
                    <a:pt x="4994" y="769"/>
                    <a:pt x="4821" y="990"/>
                    <a:pt x="4715" y="1235"/>
                  </a:cubicBezTo>
                  <a:cubicBezTo>
                    <a:pt x="4634" y="1417"/>
                    <a:pt x="4628" y="1648"/>
                    <a:pt x="4705" y="1792"/>
                  </a:cubicBezTo>
                  <a:cubicBezTo>
                    <a:pt x="4754" y="1884"/>
                    <a:pt x="4830" y="1942"/>
                    <a:pt x="4927" y="1960"/>
                  </a:cubicBezTo>
                  <a:cubicBezTo>
                    <a:pt x="4949" y="1965"/>
                    <a:pt x="4971" y="1968"/>
                    <a:pt x="4993" y="1968"/>
                  </a:cubicBezTo>
                  <a:cubicBezTo>
                    <a:pt x="5085" y="1968"/>
                    <a:pt x="5180" y="1929"/>
                    <a:pt x="5273" y="1855"/>
                  </a:cubicBezTo>
                  <a:cubicBezTo>
                    <a:pt x="5460" y="1701"/>
                    <a:pt x="5561" y="1470"/>
                    <a:pt x="5551" y="1197"/>
                  </a:cubicBezTo>
                  <a:cubicBezTo>
                    <a:pt x="5541" y="990"/>
                    <a:pt x="5475" y="783"/>
                    <a:pt x="5359" y="616"/>
                  </a:cubicBezTo>
                  <a:cubicBezTo>
                    <a:pt x="5604" y="447"/>
                    <a:pt x="5897" y="327"/>
                    <a:pt x="6220" y="274"/>
                  </a:cubicBezTo>
                  <a:cubicBezTo>
                    <a:pt x="6297" y="263"/>
                    <a:pt x="6385" y="254"/>
                    <a:pt x="6477" y="254"/>
                  </a:cubicBezTo>
                  <a:cubicBezTo>
                    <a:pt x="6659" y="254"/>
                    <a:pt x="6857" y="288"/>
                    <a:pt x="7017" y="403"/>
                  </a:cubicBezTo>
                  <a:cubicBezTo>
                    <a:pt x="7123" y="481"/>
                    <a:pt x="7194" y="581"/>
                    <a:pt x="7243" y="692"/>
                  </a:cubicBezTo>
                  <a:cubicBezTo>
                    <a:pt x="7027" y="831"/>
                    <a:pt x="6834" y="1009"/>
                    <a:pt x="6681" y="1211"/>
                  </a:cubicBezTo>
                  <a:cubicBezTo>
                    <a:pt x="6526" y="1417"/>
                    <a:pt x="6460" y="1605"/>
                    <a:pt x="6484" y="1778"/>
                  </a:cubicBezTo>
                  <a:cubicBezTo>
                    <a:pt x="6502" y="1898"/>
                    <a:pt x="6580" y="2013"/>
                    <a:pt x="6686" y="2080"/>
                  </a:cubicBezTo>
                  <a:cubicBezTo>
                    <a:pt x="6743" y="2115"/>
                    <a:pt x="6801" y="2129"/>
                    <a:pt x="6859" y="2129"/>
                  </a:cubicBezTo>
                  <a:cubicBezTo>
                    <a:pt x="6892" y="2129"/>
                    <a:pt x="6926" y="2124"/>
                    <a:pt x="6959" y="2109"/>
                  </a:cubicBezTo>
                  <a:cubicBezTo>
                    <a:pt x="7070" y="2071"/>
                    <a:pt x="7142" y="1971"/>
                    <a:pt x="7194" y="1879"/>
                  </a:cubicBezTo>
                  <a:cubicBezTo>
                    <a:pt x="7402" y="1533"/>
                    <a:pt x="7483" y="1091"/>
                    <a:pt x="7367" y="740"/>
                  </a:cubicBezTo>
                  <a:cubicBezTo>
                    <a:pt x="7569" y="625"/>
                    <a:pt x="7786" y="538"/>
                    <a:pt x="8012" y="495"/>
                  </a:cubicBezTo>
                  <a:cubicBezTo>
                    <a:pt x="8097" y="478"/>
                    <a:pt x="8186" y="469"/>
                    <a:pt x="8277" y="469"/>
                  </a:cubicBezTo>
                  <a:cubicBezTo>
                    <a:pt x="8498" y="469"/>
                    <a:pt x="8722" y="523"/>
                    <a:pt x="8886" y="649"/>
                  </a:cubicBezTo>
                  <a:cubicBezTo>
                    <a:pt x="8454" y="1009"/>
                    <a:pt x="8094" y="1408"/>
                    <a:pt x="8545" y="1971"/>
                  </a:cubicBezTo>
                  <a:cubicBezTo>
                    <a:pt x="8578" y="2009"/>
                    <a:pt x="8636" y="2086"/>
                    <a:pt x="8728" y="2086"/>
                  </a:cubicBezTo>
                  <a:lnTo>
                    <a:pt x="8733" y="2086"/>
                  </a:lnTo>
                  <a:cubicBezTo>
                    <a:pt x="8824" y="2086"/>
                    <a:pt x="8882" y="2018"/>
                    <a:pt x="8930" y="1956"/>
                  </a:cubicBezTo>
                  <a:cubicBezTo>
                    <a:pt x="9045" y="1798"/>
                    <a:pt x="9401" y="1240"/>
                    <a:pt x="9132" y="774"/>
                  </a:cubicBezTo>
                  <a:cubicBezTo>
                    <a:pt x="9103" y="731"/>
                    <a:pt x="9074" y="692"/>
                    <a:pt x="9045" y="654"/>
                  </a:cubicBezTo>
                  <a:cubicBezTo>
                    <a:pt x="9243" y="509"/>
                    <a:pt x="9493" y="431"/>
                    <a:pt x="9742" y="431"/>
                  </a:cubicBezTo>
                  <a:cubicBezTo>
                    <a:pt x="9856" y="431"/>
                    <a:pt x="9969" y="447"/>
                    <a:pt x="10078" y="481"/>
                  </a:cubicBezTo>
                  <a:lnTo>
                    <a:pt x="10112" y="385"/>
                  </a:lnTo>
                  <a:cubicBezTo>
                    <a:pt x="9993" y="347"/>
                    <a:pt x="9867" y="328"/>
                    <a:pt x="9740" y="328"/>
                  </a:cubicBezTo>
                  <a:cubicBezTo>
                    <a:pt x="9464" y="328"/>
                    <a:pt x="9186" y="416"/>
                    <a:pt x="8968" y="581"/>
                  </a:cubicBezTo>
                  <a:cubicBezTo>
                    <a:pt x="8781" y="425"/>
                    <a:pt x="8525" y="367"/>
                    <a:pt x="8280" y="367"/>
                  </a:cubicBezTo>
                  <a:cubicBezTo>
                    <a:pt x="8178" y="367"/>
                    <a:pt x="8079" y="377"/>
                    <a:pt x="7988" y="394"/>
                  </a:cubicBezTo>
                  <a:cubicBezTo>
                    <a:pt x="7762" y="443"/>
                    <a:pt x="7536" y="523"/>
                    <a:pt x="7334" y="639"/>
                  </a:cubicBezTo>
                  <a:cubicBezTo>
                    <a:pt x="7276" y="514"/>
                    <a:pt x="7194" y="403"/>
                    <a:pt x="7074" y="321"/>
                  </a:cubicBezTo>
                  <a:cubicBezTo>
                    <a:pt x="6915" y="208"/>
                    <a:pt x="6713" y="152"/>
                    <a:pt x="6471" y="152"/>
                  </a:cubicBezTo>
                  <a:cubicBezTo>
                    <a:pt x="6385" y="152"/>
                    <a:pt x="6295" y="159"/>
                    <a:pt x="6200" y="173"/>
                  </a:cubicBezTo>
                  <a:cubicBezTo>
                    <a:pt x="5863" y="226"/>
                    <a:pt x="5556" y="356"/>
                    <a:pt x="5297" y="534"/>
                  </a:cubicBezTo>
                  <a:cubicBezTo>
                    <a:pt x="5249" y="471"/>
                    <a:pt x="5186" y="414"/>
                    <a:pt x="5118" y="370"/>
                  </a:cubicBezTo>
                  <a:cubicBezTo>
                    <a:pt x="4893" y="209"/>
                    <a:pt x="4607" y="128"/>
                    <a:pt x="4294" y="128"/>
                  </a:cubicBezTo>
                  <a:cubicBezTo>
                    <a:pt x="4044" y="128"/>
                    <a:pt x="3777" y="179"/>
                    <a:pt x="3509" y="283"/>
                  </a:cubicBezTo>
                  <a:cubicBezTo>
                    <a:pt x="3321" y="356"/>
                    <a:pt x="3148" y="447"/>
                    <a:pt x="2990" y="548"/>
                  </a:cubicBezTo>
                  <a:cubicBezTo>
                    <a:pt x="2851" y="288"/>
                    <a:pt x="2634" y="82"/>
                    <a:pt x="2341" y="19"/>
                  </a:cubicBezTo>
                  <a:cubicBezTo>
                    <a:pt x="2282" y="7"/>
                    <a:pt x="2221" y="0"/>
                    <a:pt x="21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0" name="Google Shape;890;p29"/>
            <p:cNvSpPr/>
            <p:nvPr/>
          </p:nvSpPr>
          <p:spPr>
            <a:xfrm>
              <a:off x="7416399" y="3602538"/>
              <a:ext cx="271510" cy="374530"/>
            </a:xfrm>
            <a:custGeom>
              <a:avLst/>
              <a:gdLst/>
              <a:ahLst/>
              <a:cxnLst/>
              <a:rect l="l" t="t" r="r" b="b"/>
              <a:pathLst>
                <a:path w="5474" h="7551" extrusionOk="0">
                  <a:moveTo>
                    <a:pt x="2018" y="0"/>
                  </a:moveTo>
                  <a:cubicBezTo>
                    <a:pt x="1765" y="0"/>
                    <a:pt x="1521" y="82"/>
                    <a:pt x="1322" y="254"/>
                  </a:cubicBezTo>
                  <a:cubicBezTo>
                    <a:pt x="870" y="648"/>
                    <a:pt x="812" y="1408"/>
                    <a:pt x="1144" y="2047"/>
                  </a:cubicBezTo>
                  <a:cubicBezTo>
                    <a:pt x="1255" y="2258"/>
                    <a:pt x="1366" y="2455"/>
                    <a:pt x="1466" y="2647"/>
                  </a:cubicBezTo>
                  <a:cubicBezTo>
                    <a:pt x="2293" y="4281"/>
                    <a:pt x="1058" y="5156"/>
                    <a:pt x="279" y="6535"/>
                  </a:cubicBezTo>
                  <a:cubicBezTo>
                    <a:pt x="115" y="6828"/>
                    <a:pt x="0" y="7246"/>
                    <a:pt x="260" y="7458"/>
                  </a:cubicBezTo>
                  <a:cubicBezTo>
                    <a:pt x="340" y="7523"/>
                    <a:pt x="432" y="7550"/>
                    <a:pt x="528" y="7550"/>
                  </a:cubicBezTo>
                  <a:cubicBezTo>
                    <a:pt x="744" y="7550"/>
                    <a:pt x="983" y="7417"/>
                    <a:pt x="1173" y="7285"/>
                  </a:cubicBezTo>
                  <a:cubicBezTo>
                    <a:pt x="1337" y="7164"/>
                    <a:pt x="1504" y="7049"/>
                    <a:pt x="1672" y="6933"/>
                  </a:cubicBezTo>
                  <a:cubicBezTo>
                    <a:pt x="1874" y="6766"/>
                    <a:pt x="2076" y="6602"/>
                    <a:pt x="2283" y="6434"/>
                  </a:cubicBezTo>
                  <a:cubicBezTo>
                    <a:pt x="2644" y="6146"/>
                    <a:pt x="2999" y="5848"/>
                    <a:pt x="3378" y="5578"/>
                  </a:cubicBezTo>
                  <a:cubicBezTo>
                    <a:pt x="3513" y="5482"/>
                    <a:pt x="3653" y="5387"/>
                    <a:pt x="3797" y="5290"/>
                  </a:cubicBezTo>
                  <a:cubicBezTo>
                    <a:pt x="3868" y="5238"/>
                    <a:pt x="3941" y="5180"/>
                    <a:pt x="4013" y="5123"/>
                  </a:cubicBezTo>
                  <a:cubicBezTo>
                    <a:pt x="4412" y="4810"/>
                    <a:pt x="4835" y="4454"/>
                    <a:pt x="5133" y="4036"/>
                  </a:cubicBezTo>
                  <a:cubicBezTo>
                    <a:pt x="5359" y="3714"/>
                    <a:pt x="5474" y="3262"/>
                    <a:pt x="5258" y="2936"/>
                  </a:cubicBezTo>
                  <a:cubicBezTo>
                    <a:pt x="5172" y="2810"/>
                    <a:pt x="5041" y="2719"/>
                    <a:pt x="4921" y="2623"/>
                  </a:cubicBezTo>
                  <a:cubicBezTo>
                    <a:pt x="4518" y="2311"/>
                    <a:pt x="4143" y="1951"/>
                    <a:pt x="3811" y="1556"/>
                  </a:cubicBezTo>
                  <a:cubicBezTo>
                    <a:pt x="3566" y="1263"/>
                    <a:pt x="3407" y="931"/>
                    <a:pt x="3176" y="625"/>
                  </a:cubicBezTo>
                  <a:cubicBezTo>
                    <a:pt x="2870" y="219"/>
                    <a:pt x="2432" y="0"/>
                    <a:pt x="20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1" name="Google Shape;891;p29"/>
            <p:cNvSpPr/>
            <p:nvPr/>
          </p:nvSpPr>
          <p:spPr>
            <a:xfrm>
              <a:off x="7165618" y="2374767"/>
              <a:ext cx="590488" cy="534242"/>
            </a:xfrm>
            <a:custGeom>
              <a:avLst/>
              <a:gdLst/>
              <a:ahLst/>
              <a:cxnLst/>
              <a:rect l="l" t="t" r="r" b="b"/>
              <a:pathLst>
                <a:path w="11905" h="10771" extrusionOk="0">
                  <a:moveTo>
                    <a:pt x="9877" y="1"/>
                  </a:moveTo>
                  <a:cubicBezTo>
                    <a:pt x="9269" y="1"/>
                    <a:pt x="8844" y="584"/>
                    <a:pt x="8584" y="1282"/>
                  </a:cubicBezTo>
                  <a:cubicBezTo>
                    <a:pt x="8396" y="1791"/>
                    <a:pt x="8281" y="2329"/>
                    <a:pt x="8156" y="2853"/>
                  </a:cubicBezTo>
                  <a:cubicBezTo>
                    <a:pt x="7988" y="3584"/>
                    <a:pt x="7791" y="4170"/>
                    <a:pt x="7460" y="4857"/>
                  </a:cubicBezTo>
                  <a:cubicBezTo>
                    <a:pt x="7243" y="5299"/>
                    <a:pt x="7027" y="5751"/>
                    <a:pt x="6748" y="6155"/>
                  </a:cubicBezTo>
                  <a:cubicBezTo>
                    <a:pt x="6422" y="6630"/>
                    <a:pt x="6012" y="7044"/>
                    <a:pt x="5557" y="7394"/>
                  </a:cubicBezTo>
                  <a:cubicBezTo>
                    <a:pt x="4705" y="8048"/>
                    <a:pt x="3682" y="8539"/>
                    <a:pt x="2682" y="8913"/>
                  </a:cubicBezTo>
                  <a:cubicBezTo>
                    <a:pt x="2110" y="9129"/>
                    <a:pt x="1529" y="9326"/>
                    <a:pt x="937" y="9499"/>
                  </a:cubicBezTo>
                  <a:cubicBezTo>
                    <a:pt x="524" y="9624"/>
                    <a:pt x="1" y="9865"/>
                    <a:pt x="112" y="10196"/>
                  </a:cubicBezTo>
                  <a:cubicBezTo>
                    <a:pt x="150" y="10316"/>
                    <a:pt x="274" y="10451"/>
                    <a:pt x="520" y="10590"/>
                  </a:cubicBezTo>
                  <a:cubicBezTo>
                    <a:pt x="784" y="10742"/>
                    <a:pt x="1094" y="10771"/>
                    <a:pt x="1402" y="10771"/>
                  </a:cubicBezTo>
                  <a:cubicBezTo>
                    <a:pt x="1464" y="10771"/>
                    <a:pt x="1526" y="10770"/>
                    <a:pt x="1587" y="10768"/>
                  </a:cubicBezTo>
                  <a:cubicBezTo>
                    <a:pt x="3408" y="10730"/>
                    <a:pt x="5224" y="10518"/>
                    <a:pt x="7003" y="10134"/>
                  </a:cubicBezTo>
                  <a:cubicBezTo>
                    <a:pt x="7580" y="10009"/>
                    <a:pt x="8175" y="9850"/>
                    <a:pt x="8607" y="9451"/>
                  </a:cubicBezTo>
                  <a:cubicBezTo>
                    <a:pt x="8886" y="9196"/>
                    <a:pt x="9074" y="8856"/>
                    <a:pt x="9247" y="8519"/>
                  </a:cubicBezTo>
                  <a:cubicBezTo>
                    <a:pt x="10016" y="7024"/>
                    <a:pt x="10530" y="5438"/>
                    <a:pt x="11064" y="3852"/>
                  </a:cubicBezTo>
                  <a:cubicBezTo>
                    <a:pt x="11468" y="2656"/>
                    <a:pt x="11905" y="1113"/>
                    <a:pt x="10626" y="263"/>
                  </a:cubicBezTo>
                  <a:cubicBezTo>
                    <a:pt x="10351" y="80"/>
                    <a:pt x="10101" y="1"/>
                    <a:pt x="987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2" name="Google Shape;892;p29"/>
            <p:cNvSpPr/>
            <p:nvPr/>
          </p:nvSpPr>
          <p:spPr>
            <a:xfrm>
              <a:off x="7167056" y="2372138"/>
              <a:ext cx="589992" cy="539400"/>
            </a:xfrm>
            <a:custGeom>
              <a:avLst/>
              <a:gdLst/>
              <a:ahLst/>
              <a:cxnLst/>
              <a:rect l="l" t="t" r="r" b="b"/>
              <a:pathLst>
                <a:path w="11895" h="10875" extrusionOk="0">
                  <a:moveTo>
                    <a:pt x="9847" y="104"/>
                  </a:moveTo>
                  <a:cubicBezTo>
                    <a:pt x="10073" y="104"/>
                    <a:pt x="10314" y="191"/>
                    <a:pt x="10568" y="359"/>
                  </a:cubicBezTo>
                  <a:cubicBezTo>
                    <a:pt x="11779" y="1162"/>
                    <a:pt x="11419" y="2603"/>
                    <a:pt x="10986" y="3892"/>
                  </a:cubicBezTo>
                  <a:lnTo>
                    <a:pt x="10891" y="4174"/>
                  </a:lnTo>
                  <a:cubicBezTo>
                    <a:pt x="10401" y="5636"/>
                    <a:pt x="9891" y="7144"/>
                    <a:pt x="9170" y="8548"/>
                  </a:cubicBezTo>
                  <a:cubicBezTo>
                    <a:pt x="9006" y="8874"/>
                    <a:pt x="8819" y="9216"/>
                    <a:pt x="8545" y="9466"/>
                  </a:cubicBezTo>
                  <a:cubicBezTo>
                    <a:pt x="8123" y="9860"/>
                    <a:pt x="7531" y="10014"/>
                    <a:pt x="6964" y="10134"/>
                  </a:cubicBezTo>
                  <a:cubicBezTo>
                    <a:pt x="5191" y="10518"/>
                    <a:pt x="3370" y="10730"/>
                    <a:pt x="1558" y="10768"/>
                  </a:cubicBezTo>
                  <a:cubicBezTo>
                    <a:pt x="1494" y="10770"/>
                    <a:pt x="1430" y="10771"/>
                    <a:pt x="1367" y="10771"/>
                  </a:cubicBezTo>
                  <a:cubicBezTo>
                    <a:pt x="1060" y="10771"/>
                    <a:pt x="766" y="10743"/>
                    <a:pt x="520" y="10600"/>
                  </a:cubicBezTo>
                  <a:cubicBezTo>
                    <a:pt x="298" y="10475"/>
                    <a:pt x="169" y="10350"/>
                    <a:pt x="130" y="10235"/>
                  </a:cubicBezTo>
                  <a:cubicBezTo>
                    <a:pt x="111" y="10172"/>
                    <a:pt x="116" y="10114"/>
                    <a:pt x="145" y="10052"/>
                  </a:cubicBezTo>
                  <a:cubicBezTo>
                    <a:pt x="231" y="9889"/>
                    <a:pt x="515" y="9725"/>
                    <a:pt x="923" y="9605"/>
                  </a:cubicBezTo>
                  <a:cubicBezTo>
                    <a:pt x="1509" y="9432"/>
                    <a:pt x="2096" y="9235"/>
                    <a:pt x="2673" y="9014"/>
                  </a:cubicBezTo>
                  <a:cubicBezTo>
                    <a:pt x="3864" y="8563"/>
                    <a:pt x="4811" y="8062"/>
                    <a:pt x="5556" y="7485"/>
                  </a:cubicBezTo>
                  <a:cubicBezTo>
                    <a:pt x="6041" y="7115"/>
                    <a:pt x="6450" y="6693"/>
                    <a:pt x="6762" y="6236"/>
                  </a:cubicBezTo>
                  <a:cubicBezTo>
                    <a:pt x="7045" y="5828"/>
                    <a:pt x="7262" y="5371"/>
                    <a:pt x="7478" y="4930"/>
                  </a:cubicBezTo>
                  <a:cubicBezTo>
                    <a:pt x="7800" y="4266"/>
                    <a:pt x="8002" y="3684"/>
                    <a:pt x="8180" y="2921"/>
                  </a:cubicBezTo>
                  <a:lnTo>
                    <a:pt x="8218" y="2752"/>
                  </a:lnTo>
                  <a:cubicBezTo>
                    <a:pt x="8325" y="2291"/>
                    <a:pt x="8434" y="1805"/>
                    <a:pt x="8602" y="1354"/>
                  </a:cubicBezTo>
                  <a:cubicBezTo>
                    <a:pt x="8775" y="893"/>
                    <a:pt x="9083" y="306"/>
                    <a:pt x="9578" y="148"/>
                  </a:cubicBezTo>
                  <a:cubicBezTo>
                    <a:pt x="9665" y="119"/>
                    <a:pt x="9756" y="104"/>
                    <a:pt x="9847" y="104"/>
                  </a:cubicBezTo>
                  <a:close/>
                  <a:moveTo>
                    <a:pt x="9846" y="1"/>
                  </a:moveTo>
                  <a:cubicBezTo>
                    <a:pt x="9745" y="1"/>
                    <a:pt x="9646" y="16"/>
                    <a:pt x="9549" y="46"/>
                  </a:cubicBezTo>
                  <a:cubicBezTo>
                    <a:pt x="9011" y="224"/>
                    <a:pt x="8684" y="835"/>
                    <a:pt x="8507" y="1320"/>
                  </a:cubicBezTo>
                  <a:cubicBezTo>
                    <a:pt x="8338" y="1776"/>
                    <a:pt x="8223" y="2262"/>
                    <a:pt x="8117" y="2733"/>
                  </a:cubicBezTo>
                  <a:lnTo>
                    <a:pt x="8079" y="2896"/>
                  </a:lnTo>
                  <a:cubicBezTo>
                    <a:pt x="7901" y="3651"/>
                    <a:pt x="7704" y="4227"/>
                    <a:pt x="7387" y="4886"/>
                  </a:cubicBezTo>
                  <a:cubicBezTo>
                    <a:pt x="7176" y="5323"/>
                    <a:pt x="6954" y="5775"/>
                    <a:pt x="6675" y="6179"/>
                  </a:cubicBezTo>
                  <a:cubicBezTo>
                    <a:pt x="6368" y="6625"/>
                    <a:pt x="5974" y="7039"/>
                    <a:pt x="5493" y="7409"/>
                  </a:cubicBezTo>
                  <a:cubicBezTo>
                    <a:pt x="4754" y="7976"/>
                    <a:pt x="3821" y="8470"/>
                    <a:pt x="2634" y="8918"/>
                  </a:cubicBezTo>
                  <a:cubicBezTo>
                    <a:pt x="2062" y="9134"/>
                    <a:pt x="1476" y="9331"/>
                    <a:pt x="895" y="9504"/>
                  </a:cubicBezTo>
                  <a:cubicBezTo>
                    <a:pt x="640" y="9581"/>
                    <a:pt x="188" y="9745"/>
                    <a:pt x="54" y="10009"/>
                  </a:cubicBezTo>
                  <a:cubicBezTo>
                    <a:pt x="10" y="10091"/>
                    <a:pt x="1" y="10177"/>
                    <a:pt x="34" y="10269"/>
                  </a:cubicBezTo>
                  <a:cubicBezTo>
                    <a:pt x="83" y="10408"/>
                    <a:pt x="222" y="10546"/>
                    <a:pt x="467" y="10686"/>
                  </a:cubicBezTo>
                  <a:cubicBezTo>
                    <a:pt x="741" y="10845"/>
                    <a:pt x="1058" y="10874"/>
                    <a:pt x="1385" y="10874"/>
                  </a:cubicBezTo>
                  <a:lnTo>
                    <a:pt x="1558" y="10874"/>
                  </a:lnTo>
                  <a:cubicBezTo>
                    <a:pt x="3379" y="10835"/>
                    <a:pt x="5205" y="10619"/>
                    <a:pt x="6983" y="10235"/>
                  </a:cubicBezTo>
                  <a:cubicBezTo>
                    <a:pt x="7564" y="10109"/>
                    <a:pt x="8170" y="9951"/>
                    <a:pt x="8613" y="9543"/>
                  </a:cubicBezTo>
                  <a:cubicBezTo>
                    <a:pt x="8901" y="9278"/>
                    <a:pt x="9093" y="8932"/>
                    <a:pt x="9266" y="8596"/>
                  </a:cubicBezTo>
                  <a:cubicBezTo>
                    <a:pt x="9987" y="7188"/>
                    <a:pt x="10496" y="5674"/>
                    <a:pt x="10986" y="4209"/>
                  </a:cubicBezTo>
                  <a:lnTo>
                    <a:pt x="11082" y="3920"/>
                  </a:lnTo>
                  <a:cubicBezTo>
                    <a:pt x="11530" y="2599"/>
                    <a:pt x="11894" y="1118"/>
                    <a:pt x="10625" y="272"/>
                  </a:cubicBezTo>
                  <a:cubicBezTo>
                    <a:pt x="10353" y="92"/>
                    <a:pt x="10093" y="1"/>
                    <a:pt x="98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3" name="Google Shape;893;p29"/>
            <p:cNvSpPr/>
            <p:nvPr/>
          </p:nvSpPr>
          <p:spPr>
            <a:xfrm>
              <a:off x="7796143" y="3300716"/>
              <a:ext cx="44838" cy="566630"/>
            </a:xfrm>
            <a:custGeom>
              <a:avLst/>
              <a:gdLst/>
              <a:ahLst/>
              <a:cxnLst/>
              <a:rect l="l" t="t" r="r" b="b"/>
              <a:pathLst>
                <a:path w="904" h="11424" extrusionOk="0">
                  <a:moveTo>
                    <a:pt x="0" y="0"/>
                  </a:moveTo>
                  <a:lnTo>
                    <a:pt x="0" y="11423"/>
                  </a:lnTo>
                  <a:lnTo>
                    <a:pt x="903" y="11423"/>
                  </a:lnTo>
                  <a:lnTo>
                    <a:pt x="90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4" name="Google Shape;894;p29"/>
            <p:cNvSpPr/>
            <p:nvPr/>
          </p:nvSpPr>
          <p:spPr>
            <a:xfrm>
              <a:off x="7593970" y="3862298"/>
              <a:ext cx="454386" cy="124000"/>
            </a:xfrm>
            <a:custGeom>
              <a:avLst/>
              <a:gdLst/>
              <a:ahLst/>
              <a:cxnLst/>
              <a:rect l="l" t="t" r="r" b="b"/>
              <a:pathLst>
                <a:path w="9161" h="2500" extrusionOk="0">
                  <a:moveTo>
                    <a:pt x="4566" y="1"/>
                  </a:moveTo>
                  <a:cubicBezTo>
                    <a:pt x="3182" y="1"/>
                    <a:pt x="1408" y="385"/>
                    <a:pt x="548" y="1245"/>
                  </a:cubicBezTo>
                  <a:cubicBezTo>
                    <a:pt x="183" y="1605"/>
                    <a:pt x="0" y="2029"/>
                    <a:pt x="0" y="2499"/>
                  </a:cubicBezTo>
                  <a:lnTo>
                    <a:pt x="208" y="2499"/>
                  </a:lnTo>
                  <a:cubicBezTo>
                    <a:pt x="208" y="2086"/>
                    <a:pt x="370" y="1711"/>
                    <a:pt x="692" y="1390"/>
                  </a:cubicBezTo>
                  <a:cubicBezTo>
                    <a:pt x="1514" y="572"/>
                    <a:pt x="3225" y="203"/>
                    <a:pt x="4566" y="203"/>
                  </a:cubicBezTo>
                  <a:lnTo>
                    <a:pt x="4580" y="203"/>
                  </a:lnTo>
                  <a:cubicBezTo>
                    <a:pt x="6055" y="207"/>
                    <a:pt x="8954" y="904"/>
                    <a:pt x="8954" y="2499"/>
                  </a:cubicBezTo>
                  <a:lnTo>
                    <a:pt x="9160" y="2499"/>
                  </a:lnTo>
                  <a:cubicBezTo>
                    <a:pt x="9160" y="740"/>
                    <a:pt x="6176" y="1"/>
                    <a:pt x="45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5" name="Google Shape;895;p29"/>
            <p:cNvSpPr/>
            <p:nvPr/>
          </p:nvSpPr>
          <p:spPr>
            <a:xfrm>
              <a:off x="7813503" y="3869689"/>
              <a:ext cx="10317" cy="139029"/>
            </a:xfrm>
            <a:custGeom>
              <a:avLst/>
              <a:gdLst/>
              <a:ahLst/>
              <a:cxnLst/>
              <a:rect l="l" t="t" r="r" b="b"/>
              <a:pathLst>
                <a:path w="208" h="2803" extrusionOk="0">
                  <a:moveTo>
                    <a:pt x="1" y="1"/>
                  </a:moveTo>
                  <a:lnTo>
                    <a:pt x="1" y="2802"/>
                  </a:lnTo>
                  <a:lnTo>
                    <a:pt x="207" y="2802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6" name="Google Shape;896;p29"/>
            <p:cNvSpPr/>
            <p:nvPr/>
          </p:nvSpPr>
          <p:spPr>
            <a:xfrm>
              <a:off x="7562771" y="3970031"/>
              <a:ext cx="72714" cy="72763"/>
            </a:xfrm>
            <a:custGeom>
              <a:avLst/>
              <a:gdLst/>
              <a:ahLst/>
              <a:cxnLst/>
              <a:rect l="l" t="t" r="r" b="b"/>
              <a:pathLst>
                <a:path w="1466" h="1467" extrusionOk="0">
                  <a:moveTo>
                    <a:pt x="731" y="1"/>
                  </a:moveTo>
                  <a:cubicBezTo>
                    <a:pt x="327" y="1"/>
                    <a:pt x="1" y="327"/>
                    <a:pt x="1" y="735"/>
                  </a:cubicBezTo>
                  <a:cubicBezTo>
                    <a:pt x="1" y="1139"/>
                    <a:pt x="327" y="1467"/>
                    <a:pt x="731" y="1467"/>
                  </a:cubicBezTo>
                  <a:cubicBezTo>
                    <a:pt x="1134" y="1467"/>
                    <a:pt x="1465" y="1139"/>
                    <a:pt x="1465" y="735"/>
                  </a:cubicBezTo>
                  <a:cubicBezTo>
                    <a:pt x="1465" y="327"/>
                    <a:pt x="1134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7" name="Google Shape;897;p29"/>
            <p:cNvSpPr/>
            <p:nvPr/>
          </p:nvSpPr>
          <p:spPr>
            <a:xfrm>
              <a:off x="7782999" y="3970031"/>
              <a:ext cx="72515" cy="72763"/>
            </a:xfrm>
            <a:custGeom>
              <a:avLst/>
              <a:gdLst/>
              <a:ahLst/>
              <a:cxnLst/>
              <a:rect l="l" t="t" r="r" b="b"/>
              <a:pathLst>
                <a:path w="1462" h="1467" extrusionOk="0">
                  <a:moveTo>
                    <a:pt x="731" y="1"/>
                  </a:moveTo>
                  <a:cubicBezTo>
                    <a:pt x="327" y="1"/>
                    <a:pt x="1" y="327"/>
                    <a:pt x="1" y="735"/>
                  </a:cubicBezTo>
                  <a:cubicBezTo>
                    <a:pt x="1" y="1139"/>
                    <a:pt x="327" y="1467"/>
                    <a:pt x="731" y="1467"/>
                  </a:cubicBezTo>
                  <a:cubicBezTo>
                    <a:pt x="1135" y="1467"/>
                    <a:pt x="1461" y="1139"/>
                    <a:pt x="1461" y="735"/>
                  </a:cubicBezTo>
                  <a:cubicBezTo>
                    <a:pt x="1461" y="327"/>
                    <a:pt x="1135" y="1"/>
                    <a:pt x="7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8" name="Google Shape;898;p29"/>
            <p:cNvSpPr/>
            <p:nvPr/>
          </p:nvSpPr>
          <p:spPr>
            <a:xfrm>
              <a:off x="8002978" y="3970031"/>
              <a:ext cx="72763" cy="72763"/>
            </a:xfrm>
            <a:custGeom>
              <a:avLst/>
              <a:gdLst/>
              <a:ahLst/>
              <a:cxnLst/>
              <a:rect l="l" t="t" r="r" b="b"/>
              <a:pathLst>
                <a:path w="1467" h="1467" extrusionOk="0">
                  <a:moveTo>
                    <a:pt x="736" y="1"/>
                  </a:moveTo>
                  <a:cubicBezTo>
                    <a:pt x="333" y="1"/>
                    <a:pt x="1" y="327"/>
                    <a:pt x="1" y="735"/>
                  </a:cubicBezTo>
                  <a:cubicBezTo>
                    <a:pt x="1" y="1139"/>
                    <a:pt x="333" y="1467"/>
                    <a:pt x="736" y="1467"/>
                  </a:cubicBezTo>
                  <a:cubicBezTo>
                    <a:pt x="1140" y="1467"/>
                    <a:pt x="1467" y="1139"/>
                    <a:pt x="1467" y="735"/>
                  </a:cubicBezTo>
                  <a:cubicBezTo>
                    <a:pt x="1467" y="327"/>
                    <a:pt x="1140" y="1"/>
                    <a:pt x="7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899" name="Google Shape;899;p29"/>
            <p:cNvSpPr/>
            <p:nvPr/>
          </p:nvSpPr>
          <p:spPr>
            <a:xfrm>
              <a:off x="7500969" y="2464941"/>
              <a:ext cx="752829" cy="866512"/>
            </a:xfrm>
            <a:custGeom>
              <a:avLst/>
              <a:gdLst/>
              <a:ahLst/>
              <a:cxnLst/>
              <a:rect l="l" t="t" r="r" b="b"/>
              <a:pathLst>
                <a:path w="15178" h="17470" extrusionOk="0">
                  <a:moveTo>
                    <a:pt x="11134" y="1"/>
                  </a:moveTo>
                  <a:cubicBezTo>
                    <a:pt x="10373" y="1"/>
                    <a:pt x="9610" y="228"/>
                    <a:pt x="8983" y="665"/>
                  </a:cubicBezTo>
                  <a:cubicBezTo>
                    <a:pt x="6422" y="2443"/>
                    <a:pt x="6907" y="5264"/>
                    <a:pt x="6907" y="7955"/>
                  </a:cubicBezTo>
                  <a:cubicBezTo>
                    <a:pt x="6907" y="9609"/>
                    <a:pt x="7162" y="11324"/>
                    <a:pt x="6701" y="12650"/>
                  </a:cubicBezTo>
                  <a:cubicBezTo>
                    <a:pt x="6369" y="13588"/>
                    <a:pt x="5681" y="14327"/>
                    <a:pt x="4279" y="14708"/>
                  </a:cubicBezTo>
                  <a:cubicBezTo>
                    <a:pt x="3230" y="14990"/>
                    <a:pt x="2178" y="15269"/>
                    <a:pt x="1131" y="15553"/>
                  </a:cubicBezTo>
                  <a:cubicBezTo>
                    <a:pt x="790" y="15644"/>
                    <a:pt x="415" y="15764"/>
                    <a:pt x="242" y="16067"/>
                  </a:cubicBezTo>
                  <a:cubicBezTo>
                    <a:pt x="1" y="16489"/>
                    <a:pt x="300" y="17057"/>
                    <a:pt x="737" y="17274"/>
                  </a:cubicBezTo>
                  <a:cubicBezTo>
                    <a:pt x="1025" y="17419"/>
                    <a:pt x="1345" y="17456"/>
                    <a:pt x="1670" y="17456"/>
                  </a:cubicBezTo>
                  <a:cubicBezTo>
                    <a:pt x="1838" y="17456"/>
                    <a:pt x="2007" y="17446"/>
                    <a:pt x="2174" y="17436"/>
                  </a:cubicBezTo>
                  <a:cubicBezTo>
                    <a:pt x="3113" y="17382"/>
                    <a:pt x="4055" y="17353"/>
                    <a:pt x="4996" y="17353"/>
                  </a:cubicBezTo>
                  <a:cubicBezTo>
                    <a:pt x="5708" y="17353"/>
                    <a:pt x="6419" y="17370"/>
                    <a:pt x="7129" y="17403"/>
                  </a:cubicBezTo>
                  <a:cubicBezTo>
                    <a:pt x="7773" y="17429"/>
                    <a:pt x="8419" y="17469"/>
                    <a:pt x="9062" y="17469"/>
                  </a:cubicBezTo>
                  <a:cubicBezTo>
                    <a:pt x="9608" y="17469"/>
                    <a:pt x="10151" y="17440"/>
                    <a:pt x="10689" y="17350"/>
                  </a:cubicBezTo>
                  <a:cubicBezTo>
                    <a:pt x="11862" y="17153"/>
                    <a:pt x="13029" y="16624"/>
                    <a:pt x="13732" y="15664"/>
                  </a:cubicBezTo>
                  <a:cubicBezTo>
                    <a:pt x="14380" y="14770"/>
                    <a:pt x="14553" y="13626"/>
                    <a:pt x="14668" y="12525"/>
                  </a:cubicBezTo>
                  <a:cubicBezTo>
                    <a:pt x="14972" y="9738"/>
                    <a:pt x="15178" y="6841"/>
                    <a:pt x="14903" y="4062"/>
                  </a:cubicBezTo>
                  <a:cubicBezTo>
                    <a:pt x="14741" y="2385"/>
                    <a:pt x="14120" y="857"/>
                    <a:pt x="12415" y="227"/>
                  </a:cubicBezTo>
                  <a:cubicBezTo>
                    <a:pt x="12005" y="75"/>
                    <a:pt x="11570" y="1"/>
                    <a:pt x="111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0" name="Google Shape;900;p29"/>
            <p:cNvSpPr/>
            <p:nvPr/>
          </p:nvSpPr>
          <p:spPr>
            <a:xfrm>
              <a:off x="7359904" y="3726143"/>
              <a:ext cx="150238" cy="269179"/>
            </a:xfrm>
            <a:custGeom>
              <a:avLst/>
              <a:gdLst/>
              <a:ahLst/>
              <a:cxnLst/>
              <a:rect l="l" t="t" r="r" b="b"/>
              <a:pathLst>
                <a:path w="3029" h="5427" extrusionOk="0">
                  <a:moveTo>
                    <a:pt x="1630" y="1"/>
                  </a:moveTo>
                  <a:cubicBezTo>
                    <a:pt x="1377" y="1"/>
                    <a:pt x="1121" y="92"/>
                    <a:pt x="937" y="271"/>
                  </a:cubicBezTo>
                  <a:cubicBezTo>
                    <a:pt x="760" y="448"/>
                    <a:pt x="322" y="367"/>
                    <a:pt x="250" y="612"/>
                  </a:cubicBezTo>
                  <a:cubicBezTo>
                    <a:pt x="1" y="1471"/>
                    <a:pt x="250" y="2711"/>
                    <a:pt x="163" y="3611"/>
                  </a:cubicBezTo>
                  <a:cubicBezTo>
                    <a:pt x="134" y="3875"/>
                    <a:pt x="111" y="4144"/>
                    <a:pt x="83" y="4408"/>
                  </a:cubicBezTo>
                  <a:cubicBezTo>
                    <a:pt x="68" y="4543"/>
                    <a:pt x="58" y="4682"/>
                    <a:pt x="106" y="4807"/>
                  </a:cubicBezTo>
                  <a:cubicBezTo>
                    <a:pt x="169" y="4966"/>
                    <a:pt x="303" y="5226"/>
                    <a:pt x="442" y="5326"/>
                  </a:cubicBezTo>
                  <a:cubicBezTo>
                    <a:pt x="560" y="5408"/>
                    <a:pt x="707" y="5427"/>
                    <a:pt x="855" y="5427"/>
                  </a:cubicBezTo>
                  <a:cubicBezTo>
                    <a:pt x="907" y="5427"/>
                    <a:pt x="959" y="5424"/>
                    <a:pt x="1010" y="5422"/>
                  </a:cubicBezTo>
                  <a:cubicBezTo>
                    <a:pt x="1322" y="5412"/>
                    <a:pt x="1634" y="5399"/>
                    <a:pt x="1946" y="5384"/>
                  </a:cubicBezTo>
                  <a:cubicBezTo>
                    <a:pt x="2192" y="5374"/>
                    <a:pt x="2465" y="5350"/>
                    <a:pt x="2638" y="5168"/>
                  </a:cubicBezTo>
                  <a:cubicBezTo>
                    <a:pt x="2754" y="5042"/>
                    <a:pt x="2798" y="4865"/>
                    <a:pt x="2831" y="4692"/>
                  </a:cubicBezTo>
                  <a:cubicBezTo>
                    <a:pt x="2889" y="4384"/>
                    <a:pt x="2922" y="4086"/>
                    <a:pt x="2946" y="3784"/>
                  </a:cubicBezTo>
                  <a:cubicBezTo>
                    <a:pt x="2980" y="3351"/>
                    <a:pt x="2984" y="2919"/>
                    <a:pt x="3009" y="2471"/>
                  </a:cubicBezTo>
                  <a:cubicBezTo>
                    <a:pt x="3028" y="2048"/>
                    <a:pt x="2999" y="1606"/>
                    <a:pt x="2946" y="1189"/>
                  </a:cubicBezTo>
                  <a:cubicBezTo>
                    <a:pt x="2918" y="981"/>
                    <a:pt x="2879" y="770"/>
                    <a:pt x="2769" y="593"/>
                  </a:cubicBezTo>
                  <a:cubicBezTo>
                    <a:pt x="2678" y="444"/>
                    <a:pt x="2538" y="328"/>
                    <a:pt x="2389" y="232"/>
                  </a:cubicBezTo>
                  <a:cubicBezTo>
                    <a:pt x="2168" y="93"/>
                    <a:pt x="1913" y="1"/>
                    <a:pt x="1649" y="1"/>
                  </a:cubicBezTo>
                  <a:cubicBezTo>
                    <a:pt x="1643" y="1"/>
                    <a:pt x="1636" y="1"/>
                    <a:pt x="163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1" name="Google Shape;901;p29"/>
            <p:cNvSpPr/>
            <p:nvPr/>
          </p:nvSpPr>
          <p:spPr>
            <a:xfrm>
              <a:off x="7360152" y="3723614"/>
              <a:ext cx="152322" cy="274338"/>
            </a:xfrm>
            <a:custGeom>
              <a:avLst/>
              <a:gdLst/>
              <a:ahLst/>
              <a:cxnLst/>
              <a:rect l="l" t="t" r="r" b="b"/>
              <a:pathLst>
                <a:path w="3071" h="5531" extrusionOk="0">
                  <a:moveTo>
                    <a:pt x="1644" y="100"/>
                  </a:moveTo>
                  <a:cubicBezTo>
                    <a:pt x="1879" y="105"/>
                    <a:pt x="2125" y="182"/>
                    <a:pt x="2355" y="326"/>
                  </a:cubicBezTo>
                  <a:cubicBezTo>
                    <a:pt x="2523" y="433"/>
                    <a:pt x="2644" y="542"/>
                    <a:pt x="2720" y="672"/>
                  </a:cubicBezTo>
                  <a:cubicBezTo>
                    <a:pt x="2826" y="841"/>
                    <a:pt x="2864" y="1047"/>
                    <a:pt x="2888" y="1244"/>
                  </a:cubicBezTo>
                  <a:cubicBezTo>
                    <a:pt x="2951" y="1715"/>
                    <a:pt x="2970" y="2143"/>
                    <a:pt x="2951" y="2518"/>
                  </a:cubicBezTo>
                  <a:cubicBezTo>
                    <a:pt x="2946" y="2676"/>
                    <a:pt x="2937" y="2830"/>
                    <a:pt x="2932" y="2984"/>
                  </a:cubicBezTo>
                  <a:cubicBezTo>
                    <a:pt x="2922" y="3277"/>
                    <a:pt x="2913" y="3551"/>
                    <a:pt x="2888" y="3829"/>
                  </a:cubicBezTo>
                  <a:cubicBezTo>
                    <a:pt x="2864" y="4171"/>
                    <a:pt x="2826" y="4454"/>
                    <a:pt x="2773" y="4733"/>
                  </a:cubicBezTo>
                  <a:cubicBezTo>
                    <a:pt x="2740" y="4906"/>
                    <a:pt x="2701" y="5069"/>
                    <a:pt x="2595" y="5184"/>
                  </a:cubicBezTo>
                  <a:cubicBezTo>
                    <a:pt x="2442" y="5348"/>
                    <a:pt x="2187" y="5372"/>
                    <a:pt x="1937" y="5382"/>
                  </a:cubicBezTo>
                  <a:lnTo>
                    <a:pt x="1005" y="5425"/>
                  </a:lnTo>
                  <a:cubicBezTo>
                    <a:pt x="958" y="5428"/>
                    <a:pt x="911" y="5429"/>
                    <a:pt x="866" y="5429"/>
                  </a:cubicBezTo>
                  <a:cubicBezTo>
                    <a:pt x="716" y="5429"/>
                    <a:pt x="577" y="5411"/>
                    <a:pt x="466" y="5334"/>
                  </a:cubicBezTo>
                  <a:cubicBezTo>
                    <a:pt x="331" y="5242"/>
                    <a:pt x="207" y="4978"/>
                    <a:pt x="149" y="4838"/>
                  </a:cubicBezTo>
                  <a:cubicBezTo>
                    <a:pt x="101" y="4723"/>
                    <a:pt x="116" y="4589"/>
                    <a:pt x="129" y="4464"/>
                  </a:cubicBezTo>
                  <a:lnTo>
                    <a:pt x="207" y="3667"/>
                  </a:lnTo>
                  <a:cubicBezTo>
                    <a:pt x="245" y="3301"/>
                    <a:pt x="226" y="2897"/>
                    <a:pt x="207" y="2465"/>
                  </a:cubicBezTo>
                  <a:cubicBezTo>
                    <a:pt x="178" y="1835"/>
                    <a:pt x="144" y="1187"/>
                    <a:pt x="298" y="677"/>
                  </a:cubicBezTo>
                  <a:cubicBezTo>
                    <a:pt x="327" y="566"/>
                    <a:pt x="462" y="537"/>
                    <a:pt x="610" y="504"/>
                  </a:cubicBezTo>
                  <a:cubicBezTo>
                    <a:pt x="745" y="475"/>
                    <a:pt x="879" y="446"/>
                    <a:pt x="971" y="360"/>
                  </a:cubicBezTo>
                  <a:cubicBezTo>
                    <a:pt x="1134" y="196"/>
                    <a:pt x="1375" y="100"/>
                    <a:pt x="1629" y="100"/>
                  </a:cubicBezTo>
                  <a:close/>
                  <a:moveTo>
                    <a:pt x="1629" y="0"/>
                  </a:moveTo>
                  <a:cubicBezTo>
                    <a:pt x="1346" y="0"/>
                    <a:pt x="1081" y="105"/>
                    <a:pt x="899" y="283"/>
                  </a:cubicBezTo>
                  <a:cubicBezTo>
                    <a:pt x="827" y="355"/>
                    <a:pt x="706" y="379"/>
                    <a:pt x="591" y="404"/>
                  </a:cubicBezTo>
                  <a:cubicBezTo>
                    <a:pt x="424" y="442"/>
                    <a:pt x="245" y="480"/>
                    <a:pt x="198" y="648"/>
                  </a:cubicBezTo>
                  <a:cubicBezTo>
                    <a:pt x="43" y="1172"/>
                    <a:pt x="72" y="1830"/>
                    <a:pt x="101" y="2469"/>
                  </a:cubicBezTo>
                  <a:cubicBezTo>
                    <a:pt x="125" y="2897"/>
                    <a:pt x="140" y="3301"/>
                    <a:pt x="106" y="3656"/>
                  </a:cubicBezTo>
                  <a:lnTo>
                    <a:pt x="29" y="4454"/>
                  </a:lnTo>
                  <a:cubicBezTo>
                    <a:pt x="14" y="4585"/>
                    <a:pt x="0" y="4738"/>
                    <a:pt x="53" y="4878"/>
                  </a:cubicBezTo>
                  <a:cubicBezTo>
                    <a:pt x="72" y="4920"/>
                    <a:pt x="222" y="5286"/>
                    <a:pt x="409" y="5421"/>
                  </a:cubicBezTo>
                  <a:cubicBezTo>
                    <a:pt x="539" y="5512"/>
                    <a:pt x="697" y="5530"/>
                    <a:pt x="865" y="5530"/>
                  </a:cubicBezTo>
                  <a:cubicBezTo>
                    <a:pt x="914" y="5530"/>
                    <a:pt x="961" y="5530"/>
                    <a:pt x="1009" y="5526"/>
                  </a:cubicBezTo>
                  <a:lnTo>
                    <a:pt x="1941" y="5488"/>
                  </a:lnTo>
                  <a:cubicBezTo>
                    <a:pt x="2211" y="5473"/>
                    <a:pt x="2489" y="5444"/>
                    <a:pt x="2667" y="5257"/>
                  </a:cubicBezTo>
                  <a:cubicBezTo>
                    <a:pt x="2797" y="5122"/>
                    <a:pt x="2840" y="4935"/>
                    <a:pt x="2874" y="4752"/>
                  </a:cubicBezTo>
                  <a:cubicBezTo>
                    <a:pt x="2932" y="4474"/>
                    <a:pt x="2966" y="4181"/>
                    <a:pt x="2994" y="3840"/>
                  </a:cubicBezTo>
                  <a:cubicBezTo>
                    <a:pt x="3013" y="3556"/>
                    <a:pt x="3023" y="3281"/>
                    <a:pt x="3037" y="2988"/>
                  </a:cubicBezTo>
                  <a:cubicBezTo>
                    <a:pt x="3042" y="2835"/>
                    <a:pt x="3047" y="2682"/>
                    <a:pt x="3057" y="2522"/>
                  </a:cubicBezTo>
                  <a:cubicBezTo>
                    <a:pt x="3071" y="2143"/>
                    <a:pt x="3052" y="1710"/>
                    <a:pt x="2990" y="1234"/>
                  </a:cubicBezTo>
                  <a:cubicBezTo>
                    <a:pt x="2966" y="1023"/>
                    <a:pt x="2922" y="802"/>
                    <a:pt x="2806" y="615"/>
                  </a:cubicBezTo>
                  <a:cubicBezTo>
                    <a:pt x="2720" y="475"/>
                    <a:pt x="2591" y="351"/>
                    <a:pt x="2407" y="240"/>
                  </a:cubicBezTo>
                  <a:cubicBezTo>
                    <a:pt x="2163" y="87"/>
                    <a:pt x="1899" y="5"/>
                    <a:pt x="16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2" name="Google Shape;902;p29"/>
            <p:cNvSpPr/>
            <p:nvPr/>
          </p:nvSpPr>
          <p:spPr>
            <a:xfrm>
              <a:off x="7167751" y="3904955"/>
              <a:ext cx="343579" cy="138384"/>
            </a:xfrm>
            <a:custGeom>
              <a:avLst/>
              <a:gdLst/>
              <a:ahLst/>
              <a:cxnLst/>
              <a:rect l="l" t="t" r="r" b="b"/>
              <a:pathLst>
                <a:path w="6927" h="2790" extrusionOk="0">
                  <a:moveTo>
                    <a:pt x="3822" y="0"/>
                  </a:moveTo>
                  <a:cubicBezTo>
                    <a:pt x="3817" y="159"/>
                    <a:pt x="3759" y="303"/>
                    <a:pt x="3673" y="433"/>
                  </a:cubicBezTo>
                  <a:cubicBezTo>
                    <a:pt x="3591" y="548"/>
                    <a:pt x="3480" y="654"/>
                    <a:pt x="3360" y="731"/>
                  </a:cubicBezTo>
                  <a:cubicBezTo>
                    <a:pt x="3110" y="894"/>
                    <a:pt x="2817" y="976"/>
                    <a:pt x="2529" y="1053"/>
                  </a:cubicBezTo>
                  <a:cubicBezTo>
                    <a:pt x="2063" y="1178"/>
                    <a:pt x="1601" y="1308"/>
                    <a:pt x="1140" y="1442"/>
                  </a:cubicBezTo>
                  <a:cubicBezTo>
                    <a:pt x="721" y="1557"/>
                    <a:pt x="375" y="1688"/>
                    <a:pt x="126" y="2067"/>
                  </a:cubicBezTo>
                  <a:cubicBezTo>
                    <a:pt x="58" y="2173"/>
                    <a:pt x="1" y="2298"/>
                    <a:pt x="20" y="2418"/>
                  </a:cubicBezTo>
                  <a:cubicBezTo>
                    <a:pt x="35" y="2548"/>
                    <a:pt x="131" y="2653"/>
                    <a:pt x="246" y="2716"/>
                  </a:cubicBezTo>
                  <a:cubicBezTo>
                    <a:pt x="741" y="2730"/>
                    <a:pt x="1236" y="2764"/>
                    <a:pt x="1731" y="2783"/>
                  </a:cubicBezTo>
                  <a:cubicBezTo>
                    <a:pt x="1869" y="2788"/>
                    <a:pt x="2007" y="2790"/>
                    <a:pt x="2145" y="2790"/>
                  </a:cubicBezTo>
                  <a:cubicBezTo>
                    <a:pt x="3000" y="2790"/>
                    <a:pt x="3849" y="2707"/>
                    <a:pt x="4700" y="2624"/>
                  </a:cubicBezTo>
                  <a:cubicBezTo>
                    <a:pt x="5133" y="2586"/>
                    <a:pt x="5566" y="2548"/>
                    <a:pt x="6004" y="2509"/>
                  </a:cubicBezTo>
                  <a:cubicBezTo>
                    <a:pt x="6165" y="2494"/>
                    <a:pt x="6335" y="2480"/>
                    <a:pt x="6505" y="2480"/>
                  </a:cubicBezTo>
                  <a:cubicBezTo>
                    <a:pt x="6608" y="2480"/>
                    <a:pt x="6711" y="2485"/>
                    <a:pt x="6811" y="2499"/>
                  </a:cubicBezTo>
                  <a:cubicBezTo>
                    <a:pt x="6854" y="2413"/>
                    <a:pt x="6883" y="2317"/>
                    <a:pt x="6883" y="2211"/>
                  </a:cubicBezTo>
                  <a:cubicBezTo>
                    <a:pt x="6883" y="1673"/>
                    <a:pt x="6926" y="1120"/>
                    <a:pt x="6883" y="583"/>
                  </a:cubicBezTo>
                  <a:cubicBezTo>
                    <a:pt x="6868" y="414"/>
                    <a:pt x="6775" y="381"/>
                    <a:pt x="6651" y="381"/>
                  </a:cubicBezTo>
                  <a:cubicBezTo>
                    <a:pt x="6572" y="381"/>
                    <a:pt x="6480" y="395"/>
                    <a:pt x="6389" y="395"/>
                  </a:cubicBezTo>
                  <a:cubicBezTo>
                    <a:pt x="6384" y="395"/>
                    <a:pt x="6378" y="395"/>
                    <a:pt x="6373" y="395"/>
                  </a:cubicBezTo>
                  <a:cubicBezTo>
                    <a:pt x="6085" y="395"/>
                    <a:pt x="5796" y="375"/>
                    <a:pt x="5508" y="346"/>
                  </a:cubicBezTo>
                  <a:cubicBezTo>
                    <a:pt x="4937" y="284"/>
                    <a:pt x="4369" y="169"/>
                    <a:pt x="3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3" name="Google Shape;903;p29"/>
            <p:cNvSpPr/>
            <p:nvPr/>
          </p:nvSpPr>
          <p:spPr>
            <a:xfrm>
              <a:off x="7652896" y="2806344"/>
              <a:ext cx="248" cy="1686"/>
            </a:xfrm>
            <a:custGeom>
              <a:avLst/>
              <a:gdLst/>
              <a:ahLst/>
              <a:cxnLst/>
              <a:rect l="l" t="t" r="r" b="b"/>
              <a:pathLst>
                <a:path w="5" h="34" extrusionOk="0">
                  <a:moveTo>
                    <a:pt x="5" y="0"/>
                  </a:moveTo>
                  <a:lnTo>
                    <a:pt x="2" y="18"/>
                  </a:lnTo>
                  <a:lnTo>
                    <a:pt x="2" y="18"/>
                  </a:lnTo>
                  <a:cubicBezTo>
                    <a:pt x="3" y="12"/>
                    <a:pt x="5" y="6"/>
                    <a:pt x="5" y="0"/>
                  </a:cubicBezTo>
                  <a:close/>
                  <a:moveTo>
                    <a:pt x="2" y="18"/>
                  </a:moveTo>
                  <a:lnTo>
                    <a:pt x="2" y="18"/>
                  </a:lnTo>
                  <a:cubicBezTo>
                    <a:pt x="1" y="24"/>
                    <a:pt x="0" y="29"/>
                    <a:pt x="0" y="34"/>
                  </a:cubicBezTo>
                  <a:lnTo>
                    <a:pt x="2" y="18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4" name="Google Shape;904;p29"/>
            <p:cNvSpPr/>
            <p:nvPr/>
          </p:nvSpPr>
          <p:spPr>
            <a:xfrm>
              <a:off x="7749171" y="2341038"/>
              <a:ext cx="1934" cy="9126"/>
            </a:xfrm>
            <a:custGeom>
              <a:avLst/>
              <a:gdLst/>
              <a:ahLst/>
              <a:cxnLst/>
              <a:rect l="l" t="t" r="r" b="b"/>
              <a:pathLst>
                <a:path w="39" h="184" extrusionOk="0">
                  <a:moveTo>
                    <a:pt x="38" y="1"/>
                  </a:moveTo>
                  <a:lnTo>
                    <a:pt x="0" y="183"/>
                  </a:lnTo>
                  <a:lnTo>
                    <a:pt x="0" y="183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5" name="Google Shape;905;p29"/>
            <p:cNvSpPr/>
            <p:nvPr/>
          </p:nvSpPr>
          <p:spPr>
            <a:xfrm>
              <a:off x="7562275" y="2240546"/>
              <a:ext cx="230342" cy="333213"/>
            </a:xfrm>
            <a:custGeom>
              <a:avLst/>
              <a:gdLst/>
              <a:ahLst/>
              <a:cxnLst/>
              <a:rect l="l" t="t" r="r" b="b"/>
              <a:pathLst>
                <a:path w="4644" h="6718" extrusionOk="0">
                  <a:moveTo>
                    <a:pt x="3027" y="1"/>
                  </a:moveTo>
                  <a:cubicBezTo>
                    <a:pt x="2704" y="1"/>
                    <a:pt x="2372" y="108"/>
                    <a:pt x="2081" y="350"/>
                  </a:cubicBezTo>
                  <a:cubicBezTo>
                    <a:pt x="1885" y="513"/>
                    <a:pt x="1706" y="691"/>
                    <a:pt x="1543" y="878"/>
                  </a:cubicBezTo>
                  <a:cubicBezTo>
                    <a:pt x="1260" y="1205"/>
                    <a:pt x="1053" y="1579"/>
                    <a:pt x="899" y="1983"/>
                  </a:cubicBezTo>
                  <a:cubicBezTo>
                    <a:pt x="534" y="2912"/>
                    <a:pt x="207" y="4482"/>
                    <a:pt x="0" y="5439"/>
                  </a:cubicBezTo>
                  <a:cubicBezTo>
                    <a:pt x="952" y="6112"/>
                    <a:pt x="2182" y="6208"/>
                    <a:pt x="3230" y="6718"/>
                  </a:cubicBezTo>
                  <a:cubicBezTo>
                    <a:pt x="3941" y="5439"/>
                    <a:pt x="4105" y="4041"/>
                    <a:pt x="4345" y="2632"/>
                  </a:cubicBezTo>
                  <a:cubicBezTo>
                    <a:pt x="4398" y="2320"/>
                    <a:pt x="4451" y="2012"/>
                    <a:pt x="4498" y="1701"/>
                  </a:cubicBezTo>
                  <a:cubicBezTo>
                    <a:pt x="4644" y="725"/>
                    <a:pt x="3865" y="1"/>
                    <a:pt x="30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6" name="Google Shape;906;p29"/>
            <p:cNvSpPr/>
            <p:nvPr/>
          </p:nvSpPr>
          <p:spPr>
            <a:xfrm>
              <a:off x="7141760" y="2911994"/>
              <a:ext cx="749010" cy="829709"/>
            </a:xfrm>
            <a:custGeom>
              <a:avLst/>
              <a:gdLst/>
              <a:ahLst/>
              <a:cxnLst/>
              <a:rect l="l" t="t" r="r" b="b"/>
              <a:pathLst>
                <a:path w="15101" h="16728" extrusionOk="0">
                  <a:moveTo>
                    <a:pt x="13582" y="1"/>
                  </a:moveTo>
                  <a:cubicBezTo>
                    <a:pt x="13479" y="1"/>
                    <a:pt x="13369" y="28"/>
                    <a:pt x="13269" y="57"/>
                  </a:cubicBezTo>
                  <a:cubicBezTo>
                    <a:pt x="11141" y="687"/>
                    <a:pt x="9002" y="1321"/>
                    <a:pt x="6955" y="2191"/>
                  </a:cubicBezTo>
                  <a:cubicBezTo>
                    <a:pt x="5076" y="2984"/>
                    <a:pt x="3270" y="3699"/>
                    <a:pt x="1886" y="5247"/>
                  </a:cubicBezTo>
                  <a:cubicBezTo>
                    <a:pt x="1" y="7352"/>
                    <a:pt x="1875" y="9967"/>
                    <a:pt x="2716" y="12158"/>
                  </a:cubicBezTo>
                  <a:cubicBezTo>
                    <a:pt x="3303" y="13681"/>
                    <a:pt x="3889" y="15204"/>
                    <a:pt x="4475" y="16727"/>
                  </a:cubicBezTo>
                  <a:cubicBezTo>
                    <a:pt x="4446" y="16656"/>
                    <a:pt x="7739" y="16348"/>
                    <a:pt x="7935" y="16252"/>
                  </a:cubicBezTo>
                  <a:cubicBezTo>
                    <a:pt x="8143" y="16146"/>
                    <a:pt x="7517" y="12979"/>
                    <a:pt x="7460" y="12624"/>
                  </a:cubicBezTo>
                  <a:cubicBezTo>
                    <a:pt x="7262" y="11364"/>
                    <a:pt x="7032" y="10115"/>
                    <a:pt x="6768" y="8866"/>
                  </a:cubicBezTo>
                  <a:cubicBezTo>
                    <a:pt x="6662" y="8381"/>
                    <a:pt x="6570" y="7746"/>
                    <a:pt x="6451" y="7073"/>
                  </a:cubicBezTo>
                  <a:cubicBezTo>
                    <a:pt x="6835" y="6997"/>
                    <a:pt x="7220" y="6939"/>
                    <a:pt x="7599" y="6924"/>
                  </a:cubicBezTo>
                  <a:cubicBezTo>
                    <a:pt x="7964" y="6907"/>
                    <a:pt x="8330" y="6900"/>
                    <a:pt x="8696" y="6900"/>
                  </a:cubicBezTo>
                  <a:cubicBezTo>
                    <a:pt x="9908" y="6900"/>
                    <a:pt x="11125" y="6973"/>
                    <a:pt x="12339" y="6973"/>
                  </a:cubicBezTo>
                  <a:cubicBezTo>
                    <a:pt x="12510" y="6973"/>
                    <a:pt x="12681" y="6971"/>
                    <a:pt x="12852" y="6968"/>
                  </a:cubicBezTo>
                  <a:lnTo>
                    <a:pt x="12934" y="6968"/>
                  </a:lnTo>
                  <a:cubicBezTo>
                    <a:pt x="14173" y="6944"/>
                    <a:pt x="15101" y="5608"/>
                    <a:pt x="14999" y="3983"/>
                  </a:cubicBezTo>
                  <a:cubicBezTo>
                    <a:pt x="14966" y="3382"/>
                    <a:pt x="14731" y="2916"/>
                    <a:pt x="14533" y="2373"/>
                  </a:cubicBezTo>
                  <a:cubicBezTo>
                    <a:pt x="14307" y="1739"/>
                    <a:pt x="14173" y="1057"/>
                    <a:pt x="13996" y="408"/>
                  </a:cubicBezTo>
                  <a:cubicBezTo>
                    <a:pt x="13961" y="283"/>
                    <a:pt x="13919" y="153"/>
                    <a:pt x="13817" y="72"/>
                  </a:cubicBezTo>
                  <a:cubicBezTo>
                    <a:pt x="13749" y="20"/>
                    <a:pt x="13668" y="1"/>
                    <a:pt x="1358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7" name="Google Shape;907;p29"/>
            <p:cNvSpPr/>
            <p:nvPr/>
          </p:nvSpPr>
          <p:spPr>
            <a:xfrm>
              <a:off x="7373495" y="2826978"/>
              <a:ext cx="766122" cy="579973"/>
            </a:xfrm>
            <a:custGeom>
              <a:avLst/>
              <a:gdLst/>
              <a:ahLst/>
              <a:cxnLst/>
              <a:rect l="l" t="t" r="r" b="b"/>
              <a:pathLst>
                <a:path w="15446" h="11693" extrusionOk="0">
                  <a:moveTo>
                    <a:pt x="12798" y="1"/>
                  </a:moveTo>
                  <a:cubicBezTo>
                    <a:pt x="12397" y="1"/>
                    <a:pt x="11990" y="87"/>
                    <a:pt x="11620" y="238"/>
                  </a:cubicBezTo>
                  <a:cubicBezTo>
                    <a:pt x="10828" y="560"/>
                    <a:pt x="10174" y="1137"/>
                    <a:pt x="9559" y="1733"/>
                  </a:cubicBezTo>
                  <a:cubicBezTo>
                    <a:pt x="8747" y="2525"/>
                    <a:pt x="8011" y="3135"/>
                    <a:pt x="7026" y="3660"/>
                  </a:cubicBezTo>
                  <a:cubicBezTo>
                    <a:pt x="6348" y="4025"/>
                    <a:pt x="5647" y="4342"/>
                    <a:pt x="4955" y="4679"/>
                  </a:cubicBezTo>
                  <a:cubicBezTo>
                    <a:pt x="3644" y="5322"/>
                    <a:pt x="1423" y="6082"/>
                    <a:pt x="610" y="7394"/>
                  </a:cubicBezTo>
                  <a:cubicBezTo>
                    <a:pt x="0" y="8383"/>
                    <a:pt x="183" y="9536"/>
                    <a:pt x="1245" y="10574"/>
                  </a:cubicBezTo>
                  <a:cubicBezTo>
                    <a:pt x="1986" y="11295"/>
                    <a:pt x="2858" y="11692"/>
                    <a:pt x="3596" y="11692"/>
                  </a:cubicBezTo>
                  <a:cubicBezTo>
                    <a:pt x="3739" y="11692"/>
                    <a:pt x="3877" y="11677"/>
                    <a:pt x="4008" y="11647"/>
                  </a:cubicBezTo>
                  <a:cubicBezTo>
                    <a:pt x="4061" y="11637"/>
                    <a:pt x="4114" y="11618"/>
                    <a:pt x="4167" y="11603"/>
                  </a:cubicBezTo>
                  <a:cubicBezTo>
                    <a:pt x="4186" y="11594"/>
                    <a:pt x="4205" y="11584"/>
                    <a:pt x="4229" y="11574"/>
                  </a:cubicBezTo>
                  <a:cubicBezTo>
                    <a:pt x="6214" y="10911"/>
                    <a:pt x="8204" y="10248"/>
                    <a:pt x="10193" y="9580"/>
                  </a:cubicBezTo>
                  <a:cubicBezTo>
                    <a:pt x="11159" y="9259"/>
                    <a:pt x="12130" y="8937"/>
                    <a:pt x="13101" y="8609"/>
                  </a:cubicBezTo>
                  <a:cubicBezTo>
                    <a:pt x="15273" y="7884"/>
                    <a:pt x="15446" y="5395"/>
                    <a:pt x="15326" y="3448"/>
                  </a:cubicBezTo>
                  <a:cubicBezTo>
                    <a:pt x="15253" y="2299"/>
                    <a:pt x="15033" y="1007"/>
                    <a:pt x="14076" y="367"/>
                  </a:cubicBezTo>
                  <a:cubicBezTo>
                    <a:pt x="13700" y="112"/>
                    <a:pt x="13253" y="1"/>
                    <a:pt x="1279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8" name="Google Shape;908;p29"/>
            <p:cNvSpPr/>
            <p:nvPr/>
          </p:nvSpPr>
          <p:spPr>
            <a:xfrm>
              <a:off x="7626608" y="2218871"/>
              <a:ext cx="547584" cy="783482"/>
            </a:xfrm>
            <a:custGeom>
              <a:avLst/>
              <a:gdLst/>
              <a:ahLst/>
              <a:cxnLst/>
              <a:rect l="l" t="t" r="r" b="b"/>
              <a:pathLst>
                <a:path w="11040" h="15796" extrusionOk="0">
                  <a:moveTo>
                    <a:pt x="3562" y="1"/>
                  </a:moveTo>
                  <a:cubicBezTo>
                    <a:pt x="2571" y="1"/>
                    <a:pt x="1601" y="336"/>
                    <a:pt x="943" y="1147"/>
                  </a:cubicBezTo>
                  <a:cubicBezTo>
                    <a:pt x="712" y="1426"/>
                    <a:pt x="520" y="1734"/>
                    <a:pt x="366" y="2065"/>
                  </a:cubicBezTo>
                  <a:cubicBezTo>
                    <a:pt x="1" y="2839"/>
                    <a:pt x="16" y="3790"/>
                    <a:pt x="111" y="4627"/>
                  </a:cubicBezTo>
                  <a:cubicBezTo>
                    <a:pt x="222" y="5545"/>
                    <a:pt x="395" y="6457"/>
                    <a:pt x="592" y="7361"/>
                  </a:cubicBezTo>
                  <a:cubicBezTo>
                    <a:pt x="750" y="8111"/>
                    <a:pt x="784" y="8792"/>
                    <a:pt x="876" y="9542"/>
                  </a:cubicBezTo>
                  <a:cubicBezTo>
                    <a:pt x="986" y="10431"/>
                    <a:pt x="1039" y="11321"/>
                    <a:pt x="981" y="12219"/>
                  </a:cubicBezTo>
                  <a:cubicBezTo>
                    <a:pt x="928" y="13046"/>
                    <a:pt x="674" y="13844"/>
                    <a:pt x="453" y="14641"/>
                  </a:cubicBezTo>
                  <a:cubicBezTo>
                    <a:pt x="1174" y="15257"/>
                    <a:pt x="2101" y="15593"/>
                    <a:pt x="3043" y="15723"/>
                  </a:cubicBezTo>
                  <a:cubicBezTo>
                    <a:pt x="3414" y="15774"/>
                    <a:pt x="3787" y="15795"/>
                    <a:pt x="4161" y="15795"/>
                  </a:cubicBezTo>
                  <a:cubicBezTo>
                    <a:pt x="4732" y="15795"/>
                    <a:pt x="5304" y="15746"/>
                    <a:pt x="5874" y="15679"/>
                  </a:cubicBezTo>
                  <a:cubicBezTo>
                    <a:pt x="6816" y="15568"/>
                    <a:pt x="7728" y="15362"/>
                    <a:pt x="8655" y="15209"/>
                  </a:cubicBezTo>
                  <a:cubicBezTo>
                    <a:pt x="8699" y="15202"/>
                    <a:pt x="8756" y="15199"/>
                    <a:pt x="8824" y="15199"/>
                  </a:cubicBezTo>
                  <a:cubicBezTo>
                    <a:pt x="9133" y="15199"/>
                    <a:pt x="9656" y="15260"/>
                    <a:pt x="10085" y="15260"/>
                  </a:cubicBezTo>
                  <a:cubicBezTo>
                    <a:pt x="10391" y="15260"/>
                    <a:pt x="10649" y="15229"/>
                    <a:pt x="10747" y="15122"/>
                  </a:cubicBezTo>
                  <a:cubicBezTo>
                    <a:pt x="11039" y="14800"/>
                    <a:pt x="10540" y="13070"/>
                    <a:pt x="10535" y="12598"/>
                  </a:cubicBezTo>
                  <a:cubicBezTo>
                    <a:pt x="10535" y="12321"/>
                    <a:pt x="10554" y="12037"/>
                    <a:pt x="10478" y="11768"/>
                  </a:cubicBezTo>
                  <a:cubicBezTo>
                    <a:pt x="10386" y="11416"/>
                    <a:pt x="10141" y="11128"/>
                    <a:pt x="9992" y="10802"/>
                  </a:cubicBezTo>
                  <a:cubicBezTo>
                    <a:pt x="9751" y="10263"/>
                    <a:pt x="9766" y="9657"/>
                    <a:pt x="9680" y="9076"/>
                  </a:cubicBezTo>
                  <a:cubicBezTo>
                    <a:pt x="9545" y="8197"/>
                    <a:pt x="9175" y="7375"/>
                    <a:pt x="8954" y="6520"/>
                  </a:cubicBezTo>
                  <a:cubicBezTo>
                    <a:pt x="8742" y="5707"/>
                    <a:pt x="8819" y="4939"/>
                    <a:pt x="8526" y="4156"/>
                  </a:cubicBezTo>
                  <a:cubicBezTo>
                    <a:pt x="7883" y="2416"/>
                    <a:pt x="7051" y="965"/>
                    <a:pt x="5224" y="301"/>
                  </a:cubicBezTo>
                  <a:cubicBezTo>
                    <a:pt x="4699" y="110"/>
                    <a:pt x="4127" y="1"/>
                    <a:pt x="356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09" name="Google Shape;909;p29"/>
            <p:cNvSpPr/>
            <p:nvPr/>
          </p:nvSpPr>
          <p:spPr>
            <a:xfrm>
              <a:off x="7618771" y="1955688"/>
              <a:ext cx="205245" cy="345315"/>
            </a:xfrm>
            <a:custGeom>
              <a:avLst/>
              <a:gdLst/>
              <a:ahLst/>
              <a:cxnLst/>
              <a:rect l="l" t="t" r="r" b="b"/>
              <a:pathLst>
                <a:path w="4138" h="6962" extrusionOk="0">
                  <a:moveTo>
                    <a:pt x="1067" y="0"/>
                  </a:moveTo>
                  <a:cubicBezTo>
                    <a:pt x="794" y="0"/>
                    <a:pt x="640" y="139"/>
                    <a:pt x="529" y="504"/>
                  </a:cubicBezTo>
                  <a:cubicBezTo>
                    <a:pt x="375" y="1027"/>
                    <a:pt x="294" y="1561"/>
                    <a:pt x="178" y="2090"/>
                  </a:cubicBezTo>
                  <a:cubicBezTo>
                    <a:pt x="54" y="2642"/>
                    <a:pt x="1" y="3228"/>
                    <a:pt x="163" y="3782"/>
                  </a:cubicBezTo>
                  <a:cubicBezTo>
                    <a:pt x="227" y="3988"/>
                    <a:pt x="332" y="4195"/>
                    <a:pt x="495" y="4343"/>
                  </a:cubicBezTo>
                  <a:cubicBezTo>
                    <a:pt x="668" y="4503"/>
                    <a:pt x="870" y="4474"/>
                    <a:pt x="899" y="4747"/>
                  </a:cubicBezTo>
                  <a:cubicBezTo>
                    <a:pt x="952" y="5290"/>
                    <a:pt x="1063" y="5809"/>
                    <a:pt x="837" y="6333"/>
                  </a:cubicBezTo>
                  <a:cubicBezTo>
                    <a:pt x="1234" y="6735"/>
                    <a:pt x="1800" y="6962"/>
                    <a:pt x="2365" y="6962"/>
                  </a:cubicBezTo>
                  <a:cubicBezTo>
                    <a:pt x="2470" y="6962"/>
                    <a:pt x="2574" y="6954"/>
                    <a:pt x="2678" y="6938"/>
                  </a:cubicBezTo>
                  <a:cubicBezTo>
                    <a:pt x="3306" y="6838"/>
                    <a:pt x="3902" y="6415"/>
                    <a:pt x="4119" y="5814"/>
                  </a:cubicBezTo>
                  <a:cubicBezTo>
                    <a:pt x="4129" y="5785"/>
                    <a:pt x="4138" y="5752"/>
                    <a:pt x="4129" y="5723"/>
                  </a:cubicBezTo>
                  <a:cubicBezTo>
                    <a:pt x="4119" y="5703"/>
                    <a:pt x="4104" y="5689"/>
                    <a:pt x="4090" y="5674"/>
                  </a:cubicBezTo>
                  <a:cubicBezTo>
                    <a:pt x="3998" y="5579"/>
                    <a:pt x="3864" y="5521"/>
                    <a:pt x="3754" y="5448"/>
                  </a:cubicBezTo>
                  <a:cubicBezTo>
                    <a:pt x="3705" y="5425"/>
                    <a:pt x="3663" y="5396"/>
                    <a:pt x="3629" y="5353"/>
                  </a:cubicBezTo>
                  <a:cubicBezTo>
                    <a:pt x="3590" y="5304"/>
                    <a:pt x="3576" y="5242"/>
                    <a:pt x="3561" y="5180"/>
                  </a:cubicBezTo>
                  <a:cubicBezTo>
                    <a:pt x="3490" y="4867"/>
                    <a:pt x="3432" y="4550"/>
                    <a:pt x="3393" y="4228"/>
                  </a:cubicBezTo>
                  <a:cubicBezTo>
                    <a:pt x="3364" y="3997"/>
                    <a:pt x="3268" y="3638"/>
                    <a:pt x="3370" y="3416"/>
                  </a:cubicBezTo>
                  <a:cubicBezTo>
                    <a:pt x="3412" y="3330"/>
                    <a:pt x="3470" y="3252"/>
                    <a:pt x="3518" y="3166"/>
                  </a:cubicBezTo>
                  <a:cubicBezTo>
                    <a:pt x="3614" y="2979"/>
                    <a:pt x="3705" y="2791"/>
                    <a:pt x="3783" y="2599"/>
                  </a:cubicBezTo>
                  <a:cubicBezTo>
                    <a:pt x="3927" y="2229"/>
                    <a:pt x="4033" y="1830"/>
                    <a:pt x="4009" y="1427"/>
                  </a:cubicBezTo>
                  <a:cubicBezTo>
                    <a:pt x="3989" y="1037"/>
                    <a:pt x="3802" y="681"/>
                    <a:pt x="3532" y="398"/>
                  </a:cubicBezTo>
                  <a:cubicBezTo>
                    <a:pt x="3393" y="254"/>
                    <a:pt x="3277" y="134"/>
                    <a:pt x="3076" y="109"/>
                  </a:cubicBezTo>
                  <a:cubicBezTo>
                    <a:pt x="3018" y="101"/>
                    <a:pt x="2961" y="98"/>
                    <a:pt x="2904" y="98"/>
                  </a:cubicBezTo>
                  <a:cubicBezTo>
                    <a:pt x="2730" y="98"/>
                    <a:pt x="2557" y="128"/>
                    <a:pt x="2383" y="138"/>
                  </a:cubicBezTo>
                  <a:cubicBezTo>
                    <a:pt x="2306" y="144"/>
                    <a:pt x="2229" y="147"/>
                    <a:pt x="2151" y="147"/>
                  </a:cubicBezTo>
                  <a:cubicBezTo>
                    <a:pt x="1912" y="147"/>
                    <a:pt x="1673" y="118"/>
                    <a:pt x="1438" y="56"/>
                  </a:cubicBezTo>
                  <a:cubicBezTo>
                    <a:pt x="1294" y="21"/>
                    <a:pt x="1172" y="0"/>
                    <a:pt x="106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10" name="Google Shape;910;p29"/>
            <p:cNvSpPr/>
            <p:nvPr/>
          </p:nvSpPr>
          <p:spPr>
            <a:xfrm>
              <a:off x="7617332" y="1953109"/>
              <a:ext cx="209312" cy="350374"/>
            </a:xfrm>
            <a:custGeom>
              <a:avLst/>
              <a:gdLst/>
              <a:ahLst/>
              <a:cxnLst/>
              <a:rect l="l" t="t" r="r" b="b"/>
              <a:pathLst>
                <a:path w="4220" h="7064" extrusionOk="0">
                  <a:moveTo>
                    <a:pt x="1095" y="105"/>
                  </a:moveTo>
                  <a:cubicBezTo>
                    <a:pt x="1194" y="105"/>
                    <a:pt x="1312" y="125"/>
                    <a:pt x="1456" y="161"/>
                  </a:cubicBezTo>
                  <a:cubicBezTo>
                    <a:pt x="1697" y="221"/>
                    <a:pt x="1946" y="252"/>
                    <a:pt x="2195" y="252"/>
                  </a:cubicBezTo>
                  <a:cubicBezTo>
                    <a:pt x="2269" y="252"/>
                    <a:pt x="2344" y="249"/>
                    <a:pt x="2418" y="243"/>
                  </a:cubicBezTo>
                  <a:cubicBezTo>
                    <a:pt x="2481" y="239"/>
                    <a:pt x="2543" y="234"/>
                    <a:pt x="2605" y="224"/>
                  </a:cubicBezTo>
                  <a:cubicBezTo>
                    <a:pt x="2719" y="214"/>
                    <a:pt x="2836" y="202"/>
                    <a:pt x="2949" y="202"/>
                  </a:cubicBezTo>
                  <a:cubicBezTo>
                    <a:pt x="2999" y="202"/>
                    <a:pt x="3047" y="204"/>
                    <a:pt x="3095" y="210"/>
                  </a:cubicBezTo>
                  <a:cubicBezTo>
                    <a:pt x="3283" y="234"/>
                    <a:pt x="3384" y="339"/>
                    <a:pt x="3523" y="489"/>
                  </a:cubicBezTo>
                  <a:cubicBezTo>
                    <a:pt x="3802" y="782"/>
                    <a:pt x="3970" y="1133"/>
                    <a:pt x="3985" y="1483"/>
                  </a:cubicBezTo>
                  <a:cubicBezTo>
                    <a:pt x="4004" y="1825"/>
                    <a:pt x="3931" y="2199"/>
                    <a:pt x="3763" y="2632"/>
                  </a:cubicBezTo>
                  <a:cubicBezTo>
                    <a:pt x="3692" y="2805"/>
                    <a:pt x="3610" y="2992"/>
                    <a:pt x="3504" y="3194"/>
                  </a:cubicBezTo>
                  <a:cubicBezTo>
                    <a:pt x="3479" y="3233"/>
                    <a:pt x="3461" y="3266"/>
                    <a:pt x="3437" y="3304"/>
                  </a:cubicBezTo>
                  <a:cubicBezTo>
                    <a:pt x="3408" y="3348"/>
                    <a:pt x="3379" y="3395"/>
                    <a:pt x="3355" y="3448"/>
                  </a:cubicBezTo>
                  <a:cubicBezTo>
                    <a:pt x="3268" y="3636"/>
                    <a:pt x="3312" y="3905"/>
                    <a:pt x="3350" y="4127"/>
                  </a:cubicBezTo>
                  <a:cubicBezTo>
                    <a:pt x="3359" y="4184"/>
                    <a:pt x="3370" y="4237"/>
                    <a:pt x="3374" y="4289"/>
                  </a:cubicBezTo>
                  <a:cubicBezTo>
                    <a:pt x="3412" y="4606"/>
                    <a:pt x="3470" y="4929"/>
                    <a:pt x="3543" y="5241"/>
                  </a:cubicBezTo>
                  <a:cubicBezTo>
                    <a:pt x="3552" y="5298"/>
                    <a:pt x="3572" y="5376"/>
                    <a:pt x="3619" y="5438"/>
                  </a:cubicBezTo>
                  <a:cubicBezTo>
                    <a:pt x="3658" y="5486"/>
                    <a:pt x="3710" y="5520"/>
                    <a:pt x="3754" y="5549"/>
                  </a:cubicBezTo>
                  <a:cubicBezTo>
                    <a:pt x="3787" y="5568"/>
                    <a:pt x="3821" y="5587"/>
                    <a:pt x="3854" y="5606"/>
                  </a:cubicBezTo>
                  <a:cubicBezTo>
                    <a:pt x="3936" y="5650"/>
                    <a:pt x="4023" y="5697"/>
                    <a:pt x="4085" y="5760"/>
                  </a:cubicBezTo>
                  <a:cubicBezTo>
                    <a:pt x="4095" y="5770"/>
                    <a:pt x="4104" y="5784"/>
                    <a:pt x="4109" y="5794"/>
                  </a:cubicBezTo>
                  <a:cubicBezTo>
                    <a:pt x="4109" y="5804"/>
                    <a:pt x="4104" y="5828"/>
                    <a:pt x="4100" y="5846"/>
                  </a:cubicBezTo>
                  <a:cubicBezTo>
                    <a:pt x="3898" y="6409"/>
                    <a:pt x="3346" y="6837"/>
                    <a:pt x="2696" y="6937"/>
                  </a:cubicBezTo>
                  <a:cubicBezTo>
                    <a:pt x="2593" y="6954"/>
                    <a:pt x="2488" y="6962"/>
                    <a:pt x="2384" y="6962"/>
                  </a:cubicBezTo>
                  <a:cubicBezTo>
                    <a:pt x="1847" y="6962"/>
                    <a:pt x="1310" y="6749"/>
                    <a:pt x="924" y="6371"/>
                  </a:cubicBezTo>
                  <a:cubicBezTo>
                    <a:pt x="1106" y="5928"/>
                    <a:pt x="1057" y="5496"/>
                    <a:pt x="1005" y="5045"/>
                  </a:cubicBezTo>
                  <a:cubicBezTo>
                    <a:pt x="995" y="4963"/>
                    <a:pt x="986" y="4876"/>
                    <a:pt x="981" y="4794"/>
                  </a:cubicBezTo>
                  <a:cubicBezTo>
                    <a:pt x="957" y="4583"/>
                    <a:pt x="842" y="4526"/>
                    <a:pt x="726" y="4468"/>
                  </a:cubicBezTo>
                  <a:cubicBezTo>
                    <a:pt x="673" y="4439"/>
                    <a:pt x="611" y="4405"/>
                    <a:pt x="558" y="4357"/>
                  </a:cubicBezTo>
                  <a:cubicBezTo>
                    <a:pt x="418" y="4227"/>
                    <a:pt x="313" y="4045"/>
                    <a:pt x="241" y="3819"/>
                  </a:cubicBezTo>
                  <a:cubicBezTo>
                    <a:pt x="101" y="3353"/>
                    <a:pt x="106" y="2824"/>
                    <a:pt x="256" y="2156"/>
                  </a:cubicBezTo>
                  <a:cubicBezTo>
                    <a:pt x="298" y="1973"/>
                    <a:pt x="332" y="1796"/>
                    <a:pt x="365" y="1618"/>
                  </a:cubicBezTo>
                  <a:cubicBezTo>
                    <a:pt x="433" y="1272"/>
                    <a:pt x="505" y="916"/>
                    <a:pt x="606" y="570"/>
                  </a:cubicBezTo>
                  <a:cubicBezTo>
                    <a:pt x="708" y="243"/>
                    <a:pt x="834" y="105"/>
                    <a:pt x="1095" y="105"/>
                  </a:cubicBezTo>
                  <a:close/>
                  <a:moveTo>
                    <a:pt x="1094" y="0"/>
                  </a:moveTo>
                  <a:cubicBezTo>
                    <a:pt x="817" y="0"/>
                    <a:pt x="629" y="139"/>
                    <a:pt x="509" y="541"/>
                  </a:cubicBezTo>
                  <a:cubicBezTo>
                    <a:pt x="404" y="893"/>
                    <a:pt x="336" y="1248"/>
                    <a:pt x="265" y="1598"/>
                  </a:cubicBezTo>
                  <a:cubicBezTo>
                    <a:pt x="231" y="1776"/>
                    <a:pt x="198" y="1954"/>
                    <a:pt x="154" y="2132"/>
                  </a:cubicBezTo>
                  <a:cubicBezTo>
                    <a:pt x="5" y="2819"/>
                    <a:pt x="1" y="3362"/>
                    <a:pt x="145" y="3848"/>
                  </a:cubicBezTo>
                  <a:cubicBezTo>
                    <a:pt x="216" y="4093"/>
                    <a:pt x="336" y="4289"/>
                    <a:pt x="491" y="4429"/>
                  </a:cubicBezTo>
                  <a:cubicBezTo>
                    <a:pt x="553" y="4491"/>
                    <a:pt x="620" y="4526"/>
                    <a:pt x="682" y="4559"/>
                  </a:cubicBezTo>
                  <a:cubicBezTo>
                    <a:pt x="789" y="4612"/>
                    <a:pt x="861" y="4650"/>
                    <a:pt x="875" y="4804"/>
                  </a:cubicBezTo>
                  <a:cubicBezTo>
                    <a:pt x="884" y="4890"/>
                    <a:pt x="895" y="4972"/>
                    <a:pt x="904" y="5054"/>
                  </a:cubicBezTo>
                  <a:cubicBezTo>
                    <a:pt x="957" y="5506"/>
                    <a:pt x="1005" y="5933"/>
                    <a:pt x="817" y="6361"/>
                  </a:cubicBezTo>
                  <a:lnTo>
                    <a:pt x="804" y="6394"/>
                  </a:lnTo>
                  <a:lnTo>
                    <a:pt x="827" y="6418"/>
                  </a:lnTo>
                  <a:cubicBezTo>
                    <a:pt x="1236" y="6832"/>
                    <a:pt x="1813" y="7063"/>
                    <a:pt x="2389" y="7063"/>
                  </a:cubicBezTo>
                  <a:cubicBezTo>
                    <a:pt x="2494" y="7063"/>
                    <a:pt x="2605" y="7057"/>
                    <a:pt x="2716" y="7039"/>
                  </a:cubicBezTo>
                  <a:cubicBezTo>
                    <a:pt x="3399" y="6933"/>
                    <a:pt x="3980" y="6476"/>
                    <a:pt x="4196" y="5881"/>
                  </a:cubicBezTo>
                  <a:cubicBezTo>
                    <a:pt x="4206" y="5857"/>
                    <a:pt x="4220" y="5808"/>
                    <a:pt x="4206" y="5760"/>
                  </a:cubicBezTo>
                  <a:cubicBezTo>
                    <a:pt x="4196" y="5731"/>
                    <a:pt x="4171" y="5708"/>
                    <a:pt x="4158" y="5693"/>
                  </a:cubicBezTo>
                  <a:cubicBezTo>
                    <a:pt x="4085" y="5616"/>
                    <a:pt x="3994" y="5568"/>
                    <a:pt x="3907" y="5515"/>
                  </a:cubicBezTo>
                  <a:cubicBezTo>
                    <a:pt x="3874" y="5496"/>
                    <a:pt x="3840" y="5477"/>
                    <a:pt x="3807" y="5458"/>
                  </a:cubicBezTo>
                  <a:cubicBezTo>
                    <a:pt x="3768" y="5433"/>
                    <a:pt x="3725" y="5409"/>
                    <a:pt x="3701" y="5376"/>
                  </a:cubicBezTo>
                  <a:cubicBezTo>
                    <a:pt x="3667" y="5338"/>
                    <a:pt x="3652" y="5280"/>
                    <a:pt x="3639" y="5222"/>
                  </a:cubicBezTo>
                  <a:cubicBezTo>
                    <a:pt x="3572" y="4910"/>
                    <a:pt x="3514" y="4593"/>
                    <a:pt x="3475" y="4275"/>
                  </a:cubicBezTo>
                  <a:cubicBezTo>
                    <a:pt x="3470" y="4227"/>
                    <a:pt x="3461" y="4169"/>
                    <a:pt x="3451" y="4107"/>
                  </a:cubicBezTo>
                  <a:cubicBezTo>
                    <a:pt x="3417" y="3905"/>
                    <a:pt x="3374" y="3650"/>
                    <a:pt x="3446" y="3492"/>
                  </a:cubicBezTo>
                  <a:cubicBezTo>
                    <a:pt x="3466" y="3444"/>
                    <a:pt x="3494" y="3406"/>
                    <a:pt x="3523" y="3357"/>
                  </a:cubicBezTo>
                  <a:cubicBezTo>
                    <a:pt x="3547" y="3319"/>
                    <a:pt x="3572" y="3280"/>
                    <a:pt x="3590" y="3242"/>
                  </a:cubicBezTo>
                  <a:cubicBezTo>
                    <a:pt x="3701" y="3036"/>
                    <a:pt x="3787" y="2848"/>
                    <a:pt x="3860" y="2670"/>
                  </a:cubicBezTo>
                  <a:cubicBezTo>
                    <a:pt x="4033" y="2224"/>
                    <a:pt x="4109" y="1834"/>
                    <a:pt x="4091" y="1479"/>
                  </a:cubicBezTo>
                  <a:cubicBezTo>
                    <a:pt x="4071" y="1104"/>
                    <a:pt x="3893" y="724"/>
                    <a:pt x="3595" y="416"/>
                  </a:cubicBezTo>
                  <a:cubicBezTo>
                    <a:pt x="3456" y="268"/>
                    <a:pt x="3331" y="137"/>
                    <a:pt x="3110" y="108"/>
                  </a:cubicBezTo>
                  <a:cubicBezTo>
                    <a:pt x="3053" y="101"/>
                    <a:pt x="2996" y="98"/>
                    <a:pt x="2939" y="98"/>
                  </a:cubicBezTo>
                  <a:cubicBezTo>
                    <a:pt x="2823" y="98"/>
                    <a:pt x="2709" y="110"/>
                    <a:pt x="2596" y="123"/>
                  </a:cubicBezTo>
                  <a:cubicBezTo>
                    <a:pt x="2534" y="128"/>
                    <a:pt x="2470" y="137"/>
                    <a:pt x="2412" y="143"/>
                  </a:cubicBezTo>
                  <a:cubicBezTo>
                    <a:pt x="2341" y="148"/>
                    <a:pt x="2270" y="151"/>
                    <a:pt x="2200" y="151"/>
                  </a:cubicBezTo>
                  <a:cubicBezTo>
                    <a:pt x="1956" y="151"/>
                    <a:pt x="1716" y="120"/>
                    <a:pt x="1481" y="61"/>
                  </a:cubicBezTo>
                  <a:cubicBezTo>
                    <a:pt x="1336" y="23"/>
                    <a:pt x="1207" y="0"/>
                    <a:pt x="10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11" name="Google Shape;911;p29"/>
            <p:cNvSpPr/>
            <p:nvPr/>
          </p:nvSpPr>
          <p:spPr>
            <a:xfrm>
              <a:off x="7608007" y="1920125"/>
              <a:ext cx="235352" cy="208866"/>
            </a:xfrm>
            <a:custGeom>
              <a:avLst/>
              <a:gdLst/>
              <a:ahLst/>
              <a:cxnLst/>
              <a:rect l="l" t="t" r="r" b="b"/>
              <a:pathLst>
                <a:path w="4745" h="4211" extrusionOk="0">
                  <a:moveTo>
                    <a:pt x="852" y="1"/>
                  </a:moveTo>
                  <a:cubicBezTo>
                    <a:pt x="658" y="1"/>
                    <a:pt x="467" y="108"/>
                    <a:pt x="318" y="236"/>
                  </a:cubicBezTo>
                  <a:cubicBezTo>
                    <a:pt x="155" y="370"/>
                    <a:pt x="16" y="548"/>
                    <a:pt x="5" y="755"/>
                  </a:cubicBezTo>
                  <a:cubicBezTo>
                    <a:pt x="1" y="884"/>
                    <a:pt x="45" y="1004"/>
                    <a:pt x="107" y="1115"/>
                  </a:cubicBezTo>
                  <a:cubicBezTo>
                    <a:pt x="222" y="1303"/>
                    <a:pt x="400" y="1452"/>
                    <a:pt x="611" y="1523"/>
                  </a:cubicBezTo>
                  <a:cubicBezTo>
                    <a:pt x="819" y="1591"/>
                    <a:pt x="1043" y="1591"/>
                    <a:pt x="1256" y="1644"/>
                  </a:cubicBezTo>
                  <a:cubicBezTo>
                    <a:pt x="1438" y="1696"/>
                    <a:pt x="1611" y="1793"/>
                    <a:pt x="1804" y="1817"/>
                  </a:cubicBezTo>
                  <a:cubicBezTo>
                    <a:pt x="1844" y="1823"/>
                    <a:pt x="1884" y="1825"/>
                    <a:pt x="1925" y="1825"/>
                  </a:cubicBezTo>
                  <a:cubicBezTo>
                    <a:pt x="2117" y="1825"/>
                    <a:pt x="2309" y="1772"/>
                    <a:pt x="2502" y="1772"/>
                  </a:cubicBezTo>
                  <a:cubicBezTo>
                    <a:pt x="2538" y="1772"/>
                    <a:pt x="2575" y="1773"/>
                    <a:pt x="2611" y="1778"/>
                  </a:cubicBezTo>
                  <a:cubicBezTo>
                    <a:pt x="2687" y="1788"/>
                    <a:pt x="2764" y="1811"/>
                    <a:pt x="2827" y="1860"/>
                  </a:cubicBezTo>
                  <a:cubicBezTo>
                    <a:pt x="2947" y="1951"/>
                    <a:pt x="2986" y="2124"/>
                    <a:pt x="2971" y="2278"/>
                  </a:cubicBezTo>
                  <a:cubicBezTo>
                    <a:pt x="2952" y="2427"/>
                    <a:pt x="2889" y="2571"/>
                    <a:pt x="2851" y="2720"/>
                  </a:cubicBezTo>
                  <a:cubicBezTo>
                    <a:pt x="2827" y="2797"/>
                    <a:pt x="2808" y="2884"/>
                    <a:pt x="2837" y="2965"/>
                  </a:cubicBezTo>
                  <a:cubicBezTo>
                    <a:pt x="2858" y="3035"/>
                    <a:pt x="2924" y="3097"/>
                    <a:pt x="2997" y="3097"/>
                  </a:cubicBezTo>
                  <a:cubicBezTo>
                    <a:pt x="3005" y="3097"/>
                    <a:pt x="3012" y="3096"/>
                    <a:pt x="3019" y="3095"/>
                  </a:cubicBezTo>
                  <a:cubicBezTo>
                    <a:pt x="3059" y="3052"/>
                    <a:pt x="3223" y="2862"/>
                    <a:pt x="3313" y="2862"/>
                  </a:cubicBezTo>
                  <a:cubicBezTo>
                    <a:pt x="3343" y="2862"/>
                    <a:pt x="3365" y="2884"/>
                    <a:pt x="3370" y="2942"/>
                  </a:cubicBezTo>
                  <a:cubicBezTo>
                    <a:pt x="3379" y="3051"/>
                    <a:pt x="3279" y="3215"/>
                    <a:pt x="3245" y="3321"/>
                  </a:cubicBezTo>
                  <a:cubicBezTo>
                    <a:pt x="3192" y="3508"/>
                    <a:pt x="3173" y="3710"/>
                    <a:pt x="3250" y="3898"/>
                  </a:cubicBezTo>
                  <a:cubicBezTo>
                    <a:pt x="3305" y="4031"/>
                    <a:pt x="3421" y="4210"/>
                    <a:pt x="3568" y="4210"/>
                  </a:cubicBezTo>
                  <a:cubicBezTo>
                    <a:pt x="3612" y="4210"/>
                    <a:pt x="3658" y="4194"/>
                    <a:pt x="3707" y="4157"/>
                  </a:cubicBezTo>
                  <a:cubicBezTo>
                    <a:pt x="3855" y="4042"/>
                    <a:pt x="3827" y="3807"/>
                    <a:pt x="3922" y="3643"/>
                  </a:cubicBezTo>
                  <a:cubicBezTo>
                    <a:pt x="3971" y="3566"/>
                    <a:pt x="4053" y="3508"/>
                    <a:pt x="4115" y="3441"/>
                  </a:cubicBezTo>
                  <a:cubicBezTo>
                    <a:pt x="4173" y="3383"/>
                    <a:pt x="4221" y="3326"/>
                    <a:pt x="4264" y="3259"/>
                  </a:cubicBezTo>
                  <a:cubicBezTo>
                    <a:pt x="4346" y="3129"/>
                    <a:pt x="4408" y="2984"/>
                    <a:pt x="4465" y="2845"/>
                  </a:cubicBezTo>
                  <a:cubicBezTo>
                    <a:pt x="4600" y="2528"/>
                    <a:pt x="4745" y="2192"/>
                    <a:pt x="4696" y="1840"/>
                  </a:cubicBezTo>
                  <a:cubicBezTo>
                    <a:pt x="4658" y="1529"/>
                    <a:pt x="4494" y="1245"/>
                    <a:pt x="4288" y="1010"/>
                  </a:cubicBezTo>
                  <a:cubicBezTo>
                    <a:pt x="4095" y="798"/>
                    <a:pt x="3971" y="567"/>
                    <a:pt x="3663" y="514"/>
                  </a:cubicBezTo>
                  <a:cubicBezTo>
                    <a:pt x="3481" y="480"/>
                    <a:pt x="3293" y="495"/>
                    <a:pt x="3110" y="452"/>
                  </a:cubicBezTo>
                  <a:cubicBezTo>
                    <a:pt x="2899" y="399"/>
                    <a:pt x="2707" y="279"/>
                    <a:pt x="2496" y="241"/>
                  </a:cubicBezTo>
                  <a:cubicBezTo>
                    <a:pt x="2447" y="233"/>
                    <a:pt x="2399" y="230"/>
                    <a:pt x="2350" y="230"/>
                  </a:cubicBezTo>
                  <a:cubicBezTo>
                    <a:pt x="2144" y="230"/>
                    <a:pt x="1936" y="286"/>
                    <a:pt x="1734" y="286"/>
                  </a:cubicBezTo>
                  <a:cubicBezTo>
                    <a:pt x="1657" y="286"/>
                    <a:pt x="1580" y="277"/>
                    <a:pt x="1505" y="254"/>
                  </a:cubicBezTo>
                  <a:cubicBezTo>
                    <a:pt x="1309" y="197"/>
                    <a:pt x="1150" y="43"/>
                    <a:pt x="948" y="10"/>
                  </a:cubicBezTo>
                  <a:cubicBezTo>
                    <a:pt x="916" y="4"/>
                    <a:pt x="884" y="1"/>
                    <a:pt x="8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12" name="Google Shape;912;p29"/>
            <p:cNvSpPr/>
            <p:nvPr/>
          </p:nvSpPr>
          <p:spPr>
            <a:xfrm>
              <a:off x="7312734" y="3082671"/>
              <a:ext cx="397395" cy="795237"/>
            </a:xfrm>
            <a:custGeom>
              <a:avLst/>
              <a:gdLst/>
              <a:ahLst/>
              <a:cxnLst/>
              <a:rect l="l" t="t" r="r" b="b"/>
              <a:pathLst>
                <a:path w="8012" h="16033" extrusionOk="0">
                  <a:moveTo>
                    <a:pt x="7232" y="1"/>
                  </a:moveTo>
                  <a:cubicBezTo>
                    <a:pt x="7156" y="1"/>
                    <a:pt x="7080" y="6"/>
                    <a:pt x="7007" y="14"/>
                  </a:cubicBezTo>
                  <a:cubicBezTo>
                    <a:pt x="6036" y="114"/>
                    <a:pt x="5075" y="528"/>
                    <a:pt x="4148" y="792"/>
                  </a:cubicBezTo>
                  <a:cubicBezTo>
                    <a:pt x="3325" y="1028"/>
                    <a:pt x="2325" y="1533"/>
                    <a:pt x="1908" y="2320"/>
                  </a:cubicBezTo>
                  <a:cubicBezTo>
                    <a:pt x="1019" y="3988"/>
                    <a:pt x="1178" y="5905"/>
                    <a:pt x="1081" y="7726"/>
                  </a:cubicBezTo>
                  <a:cubicBezTo>
                    <a:pt x="1043" y="8389"/>
                    <a:pt x="918" y="9048"/>
                    <a:pt x="947" y="9711"/>
                  </a:cubicBezTo>
                  <a:cubicBezTo>
                    <a:pt x="970" y="10279"/>
                    <a:pt x="1125" y="10893"/>
                    <a:pt x="817" y="11417"/>
                  </a:cubicBezTo>
                  <a:cubicBezTo>
                    <a:pt x="739" y="11552"/>
                    <a:pt x="630" y="11676"/>
                    <a:pt x="586" y="11831"/>
                  </a:cubicBezTo>
                  <a:cubicBezTo>
                    <a:pt x="447" y="12326"/>
                    <a:pt x="768" y="12782"/>
                    <a:pt x="566" y="13326"/>
                  </a:cubicBezTo>
                  <a:cubicBezTo>
                    <a:pt x="462" y="13604"/>
                    <a:pt x="313" y="13868"/>
                    <a:pt x="216" y="14156"/>
                  </a:cubicBezTo>
                  <a:cubicBezTo>
                    <a:pt x="101" y="14493"/>
                    <a:pt x="62" y="14854"/>
                    <a:pt x="19" y="15209"/>
                  </a:cubicBezTo>
                  <a:cubicBezTo>
                    <a:pt x="0" y="15402"/>
                    <a:pt x="1533" y="15848"/>
                    <a:pt x="1739" y="15892"/>
                  </a:cubicBezTo>
                  <a:cubicBezTo>
                    <a:pt x="2176" y="15980"/>
                    <a:pt x="2629" y="16032"/>
                    <a:pt x="3079" y="16032"/>
                  </a:cubicBezTo>
                  <a:cubicBezTo>
                    <a:pt x="3239" y="16032"/>
                    <a:pt x="3398" y="16026"/>
                    <a:pt x="3556" y="16012"/>
                  </a:cubicBezTo>
                  <a:cubicBezTo>
                    <a:pt x="3854" y="15988"/>
                    <a:pt x="5882" y="15882"/>
                    <a:pt x="5887" y="15425"/>
                  </a:cubicBezTo>
                  <a:cubicBezTo>
                    <a:pt x="5916" y="12172"/>
                    <a:pt x="6065" y="8914"/>
                    <a:pt x="6339" y="5670"/>
                  </a:cubicBezTo>
                  <a:cubicBezTo>
                    <a:pt x="6386" y="5113"/>
                    <a:pt x="6435" y="4545"/>
                    <a:pt x="6612" y="4017"/>
                  </a:cubicBezTo>
                  <a:cubicBezTo>
                    <a:pt x="6949" y="2969"/>
                    <a:pt x="7742" y="2094"/>
                    <a:pt x="7954" y="1018"/>
                  </a:cubicBezTo>
                  <a:cubicBezTo>
                    <a:pt x="8011" y="725"/>
                    <a:pt x="8006" y="379"/>
                    <a:pt x="7785" y="177"/>
                  </a:cubicBezTo>
                  <a:cubicBezTo>
                    <a:pt x="7641" y="40"/>
                    <a:pt x="7438" y="1"/>
                    <a:pt x="723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13" name="Google Shape;913;p29"/>
            <p:cNvSpPr/>
            <p:nvPr/>
          </p:nvSpPr>
          <p:spPr>
            <a:xfrm>
              <a:off x="7424732" y="2389448"/>
              <a:ext cx="600507" cy="527198"/>
            </a:xfrm>
            <a:custGeom>
              <a:avLst/>
              <a:gdLst/>
              <a:ahLst/>
              <a:cxnLst/>
              <a:rect l="l" t="t" r="r" b="b"/>
              <a:pathLst>
                <a:path w="12107" h="10629" extrusionOk="0">
                  <a:moveTo>
                    <a:pt x="10278" y="1"/>
                  </a:moveTo>
                  <a:cubicBezTo>
                    <a:pt x="9821" y="1"/>
                    <a:pt x="9367" y="237"/>
                    <a:pt x="9050" y="582"/>
                  </a:cubicBezTo>
                  <a:cubicBezTo>
                    <a:pt x="8660" y="1000"/>
                    <a:pt x="8449" y="1547"/>
                    <a:pt x="8300" y="2095"/>
                  </a:cubicBezTo>
                  <a:cubicBezTo>
                    <a:pt x="7795" y="3893"/>
                    <a:pt x="7829" y="5777"/>
                    <a:pt x="7863" y="7622"/>
                  </a:cubicBezTo>
                  <a:cubicBezTo>
                    <a:pt x="7752" y="7602"/>
                    <a:pt x="7634" y="7593"/>
                    <a:pt x="7511" y="7593"/>
                  </a:cubicBezTo>
                  <a:cubicBezTo>
                    <a:pt x="6489" y="7593"/>
                    <a:pt x="5091" y="8210"/>
                    <a:pt x="4191" y="8507"/>
                  </a:cubicBezTo>
                  <a:cubicBezTo>
                    <a:pt x="2755" y="8977"/>
                    <a:pt x="1351" y="9563"/>
                    <a:pt x="0" y="10251"/>
                  </a:cubicBezTo>
                  <a:cubicBezTo>
                    <a:pt x="15" y="10448"/>
                    <a:pt x="275" y="10505"/>
                    <a:pt x="471" y="10515"/>
                  </a:cubicBezTo>
                  <a:cubicBezTo>
                    <a:pt x="1868" y="10560"/>
                    <a:pt x="3298" y="10629"/>
                    <a:pt x="4727" y="10629"/>
                  </a:cubicBezTo>
                  <a:cubicBezTo>
                    <a:pt x="6365" y="10629"/>
                    <a:pt x="8002" y="10538"/>
                    <a:pt x="9583" y="10217"/>
                  </a:cubicBezTo>
                  <a:cubicBezTo>
                    <a:pt x="9977" y="10140"/>
                    <a:pt x="10232" y="9760"/>
                    <a:pt x="10419" y="9405"/>
                  </a:cubicBezTo>
                  <a:cubicBezTo>
                    <a:pt x="10544" y="9170"/>
                    <a:pt x="10660" y="8935"/>
                    <a:pt x="10771" y="8689"/>
                  </a:cubicBezTo>
                  <a:cubicBezTo>
                    <a:pt x="11308" y="7502"/>
                    <a:pt x="11659" y="6229"/>
                    <a:pt x="11809" y="4936"/>
                  </a:cubicBezTo>
                  <a:cubicBezTo>
                    <a:pt x="11942" y="3768"/>
                    <a:pt x="12106" y="2216"/>
                    <a:pt x="11669" y="1101"/>
                  </a:cubicBezTo>
                  <a:cubicBezTo>
                    <a:pt x="11476" y="611"/>
                    <a:pt x="11097" y="169"/>
                    <a:pt x="10587" y="39"/>
                  </a:cubicBezTo>
                  <a:cubicBezTo>
                    <a:pt x="10485" y="13"/>
                    <a:pt x="10381" y="1"/>
                    <a:pt x="1027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14" name="Google Shape;914;p29"/>
            <p:cNvSpPr/>
            <p:nvPr/>
          </p:nvSpPr>
          <p:spPr>
            <a:xfrm>
              <a:off x="7422103" y="2387018"/>
              <a:ext cx="606211" cy="532109"/>
            </a:xfrm>
            <a:custGeom>
              <a:avLst/>
              <a:gdLst/>
              <a:ahLst/>
              <a:cxnLst/>
              <a:rect l="l" t="t" r="r" b="b"/>
              <a:pathLst>
                <a:path w="12222" h="10728" extrusionOk="0">
                  <a:moveTo>
                    <a:pt x="10328" y="102"/>
                  </a:moveTo>
                  <a:cubicBezTo>
                    <a:pt x="10431" y="102"/>
                    <a:pt x="10533" y="115"/>
                    <a:pt x="10631" y="141"/>
                  </a:cubicBezTo>
                  <a:cubicBezTo>
                    <a:pt x="11073" y="252"/>
                    <a:pt x="11467" y="636"/>
                    <a:pt x="11674" y="1170"/>
                  </a:cubicBezTo>
                  <a:cubicBezTo>
                    <a:pt x="12115" y="2299"/>
                    <a:pt x="11933" y="3913"/>
                    <a:pt x="11809" y="4976"/>
                  </a:cubicBezTo>
                  <a:cubicBezTo>
                    <a:pt x="11660" y="6278"/>
                    <a:pt x="11314" y="7536"/>
                    <a:pt x="10775" y="8718"/>
                  </a:cubicBezTo>
                  <a:cubicBezTo>
                    <a:pt x="10669" y="8959"/>
                    <a:pt x="10549" y="9199"/>
                    <a:pt x="10424" y="9430"/>
                  </a:cubicBezTo>
                  <a:cubicBezTo>
                    <a:pt x="10241" y="9776"/>
                    <a:pt x="10001" y="10142"/>
                    <a:pt x="9626" y="10218"/>
                  </a:cubicBezTo>
                  <a:cubicBezTo>
                    <a:pt x="8055" y="10535"/>
                    <a:pt x="6431" y="10626"/>
                    <a:pt x="4804" y="10626"/>
                  </a:cubicBezTo>
                  <a:cubicBezTo>
                    <a:pt x="3718" y="10626"/>
                    <a:pt x="2631" y="10585"/>
                    <a:pt x="1557" y="10545"/>
                  </a:cubicBezTo>
                  <a:cubicBezTo>
                    <a:pt x="1211" y="10535"/>
                    <a:pt x="870" y="10521"/>
                    <a:pt x="524" y="10512"/>
                  </a:cubicBezTo>
                  <a:cubicBezTo>
                    <a:pt x="438" y="10506"/>
                    <a:pt x="155" y="10488"/>
                    <a:pt x="111" y="10328"/>
                  </a:cubicBezTo>
                  <a:cubicBezTo>
                    <a:pt x="1442" y="9651"/>
                    <a:pt x="2841" y="9070"/>
                    <a:pt x="4263" y="8603"/>
                  </a:cubicBezTo>
                  <a:cubicBezTo>
                    <a:pt x="4465" y="8536"/>
                    <a:pt x="4691" y="8454"/>
                    <a:pt x="4936" y="8368"/>
                  </a:cubicBezTo>
                  <a:cubicBezTo>
                    <a:pt x="5772" y="8063"/>
                    <a:pt x="6788" y="7693"/>
                    <a:pt x="7570" y="7693"/>
                  </a:cubicBezTo>
                  <a:cubicBezTo>
                    <a:pt x="7688" y="7693"/>
                    <a:pt x="7800" y="7701"/>
                    <a:pt x="7906" y="7719"/>
                  </a:cubicBezTo>
                  <a:lnTo>
                    <a:pt x="7969" y="7724"/>
                  </a:lnTo>
                  <a:lnTo>
                    <a:pt x="7963" y="7662"/>
                  </a:lnTo>
                  <a:cubicBezTo>
                    <a:pt x="7934" y="5835"/>
                    <a:pt x="7901" y="3947"/>
                    <a:pt x="8401" y="2159"/>
                  </a:cubicBezTo>
                  <a:cubicBezTo>
                    <a:pt x="8531" y="1698"/>
                    <a:pt x="8732" y="1106"/>
                    <a:pt x="9141" y="664"/>
                  </a:cubicBezTo>
                  <a:cubicBezTo>
                    <a:pt x="9473" y="307"/>
                    <a:pt x="9912" y="102"/>
                    <a:pt x="10328" y="102"/>
                  </a:cubicBezTo>
                  <a:close/>
                  <a:moveTo>
                    <a:pt x="10334" y="0"/>
                  </a:moveTo>
                  <a:cubicBezTo>
                    <a:pt x="9888" y="0"/>
                    <a:pt x="9416" y="214"/>
                    <a:pt x="9065" y="593"/>
                  </a:cubicBezTo>
                  <a:cubicBezTo>
                    <a:pt x="8641" y="1049"/>
                    <a:pt x="8435" y="1654"/>
                    <a:pt x="8300" y="2135"/>
                  </a:cubicBezTo>
                  <a:cubicBezTo>
                    <a:pt x="7805" y="3913"/>
                    <a:pt x="7829" y="5788"/>
                    <a:pt x="7863" y="7609"/>
                  </a:cubicBezTo>
                  <a:cubicBezTo>
                    <a:pt x="7769" y="7596"/>
                    <a:pt x="7671" y="7590"/>
                    <a:pt x="7569" y="7590"/>
                  </a:cubicBezTo>
                  <a:cubicBezTo>
                    <a:pt x="6768" y="7590"/>
                    <a:pt x="5742" y="7965"/>
                    <a:pt x="4898" y="8272"/>
                  </a:cubicBezTo>
                  <a:cubicBezTo>
                    <a:pt x="4658" y="8358"/>
                    <a:pt x="4432" y="8440"/>
                    <a:pt x="4230" y="8507"/>
                  </a:cubicBezTo>
                  <a:cubicBezTo>
                    <a:pt x="2788" y="8978"/>
                    <a:pt x="1375" y="9569"/>
                    <a:pt x="29" y="10252"/>
                  </a:cubicBezTo>
                  <a:lnTo>
                    <a:pt x="0" y="10266"/>
                  </a:lnTo>
                  <a:lnTo>
                    <a:pt x="0" y="10300"/>
                  </a:lnTo>
                  <a:cubicBezTo>
                    <a:pt x="15" y="10488"/>
                    <a:pt x="213" y="10603"/>
                    <a:pt x="524" y="10612"/>
                  </a:cubicBezTo>
                  <a:cubicBezTo>
                    <a:pt x="865" y="10627"/>
                    <a:pt x="1211" y="10636"/>
                    <a:pt x="1553" y="10650"/>
                  </a:cubicBezTo>
                  <a:cubicBezTo>
                    <a:pt x="2624" y="10689"/>
                    <a:pt x="3711" y="10727"/>
                    <a:pt x="4797" y="10727"/>
                  </a:cubicBezTo>
                  <a:cubicBezTo>
                    <a:pt x="6430" y="10727"/>
                    <a:pt x="8065" y="10636"/>
                    <a:pt x="9651" y="10319"/>
                  </a:cubicBezTo>
                  <a:cubicBezTo>
                    <a:pt x="10063" y="10233"/>
                    <a:pt x="10323" y="9849"/>
                    <a:pt x="10516" y="9478"/>
                  </a:cubicBezTo>
                  <a:cubicBezTo>
                    <a:pt x="10640" y="9243"/>
                    <a:pt x="10760" y="9002"/>
                    <a:pt x="10871" y="8762"/>
                  </a:cubicBezTo>
                  <a:cubicBezTo>
                    <a:pt x="11409" y="7565"/>
                    <a:pt x="11760" y="6296"/>
                    <a:pt x="11909" y="4990"/>
                  </a:cubicBezTo>
                  <a:cubicBezTo>
                    <a:pt x="12035" y="3913"/>
                    <a:pt x="12221" y="2288"/>
                    <a:pt x="11769" y="1130"/>
                  </a:cubicBezTo>
                  <a:cubicBezTo>
                    <a:pt x="11549" y="569"/>
                    <a:pt x="11130" y="160"/>
                    <a:pt x="10655" y="39"/>
                  </a:cubicBezTo>
                  <a:cubicBezTo>
                    <a:pt x="10551" y="13"/>
                    <a:pt x="10443" y="0"/>
                    <a:pt x="103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15" name="Google Shape;915;p29"/>
            <p:cNvSpPr/>
            <p:nvPr/>
          </p:nvSpPr>
          <p:spPr>
            <a:xfrm>
              <a:off x="7783693" y="2256568"/>
              <a:ext cx="257027" cy="376315"/>
            </a:xfrm>
            <a:custGeom>
              <a:avLst/>
              <a:gdLst/>
              <a:ahLst/>
              <a:cxnLst/>
              <a:rect l="l" t="t" r="r" b="b"/>
              <a:pathLst>
                <a:path w="5182" h="7587" extrusionOk="0">
                  <a:moveTo>
                    <a:pt x="2439" y="1"/>
                  </a:moveTo>
                  <a:cubicBezTo>
                    <a:pt x="2182" y="1"/>
                    <a:pt x="1936" y="75"/>
                    <a:pt x="1764" y="262"/>
                  </a:cubicBezTo>
                  <a:cubicBezTo>
                    <a:pt x="1644" y="391"/>
                    <a:pt x="1582" y="564"/>
                    <a:pt x="1520" y="733"/>
                  </a:cubicBezTo>
                  <a:cubicBezTo>
                    <a:pt x="1212" y="1564"/>
                    <a:pt x="914" y="2391"/>
                    <a:pt x="741" y="3252"/>
                  </a:cubicBezTo>
                  <a:cubicBezTo>
                    <a:pt x="731" y="3314"/>
                    <a:pt x="717" y="3381"/>
                    <a:pt x="708" y="3443"/>
                  </a:cubicBezTo>
                  <a:cubicBezTo>
                    <a:pt x="640" y="3813"/>
                    <a:pt x="1" y="5870"/>
                    <a:pt x="203" y="6101"/>
                  </a:cubicBezTo>
                  <a:cubicBezTo>
                    <a:pt x="544" y="6490"/>
                    <a:pt x="1083" y="6630"/>
                    <a:pt x="1587" y="6750"/>
                  </a:cubicBezTo>
                  <a:cubicBezTo>
                    <a:pt x="2749" y="7029"/>
                    <a:pt x="3918" y="7307"/>
                    <a:pt x="5085" y="7586"/>
                  </a:cubicBezTo>
                  <a:cubicBezTo>
                    <a:pt x="5085" y="7586"/>
                    <a:pt x="5086" y="7586"/>
                    <a:pt x="5086" y="7586"/>
                  </a:cubicBezTo>
                  <a:cubicBezTo>
                    <a:pt x="5156" y="7586"/>
                    <a:pt x="5038" y="5725"/>
                    <a:pt x="5038" y="5524"/>
                  </a:cubicBezTo>
                  <a:cubicBezTo>
                    <a:pt x="5013" y="4006"/>
                    <a:pt x="5182" y="2487"/>
                    <a:pt x="4297" y="1137"/>
                  </a:cubicBezTo>
                  <a:cubicBezTo>
                    <a:pt x="3995" y="671"/>
                    <a:pt x="3543" y="311"/>
                    <a:pt x="3024" y="114"/>
                  </a:cubicBezTo>
                  <a:cubicBezTo>
                    <a:pt x="2842" y="44"/>
                    <a:pt x="2637" y="1"/>
                    <a:pt x="24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16" name="Google Shape;916;p29"/>
            <p:cNvSpPr/>
            <p:nvPr/>
          </p:nvSpPr>
          <p:spPr>
            <a:xfrm>
              <a:off x="7161352" y="2895973"/>
              <a:ext cx="532506" cy="18848"/>
            </a:xfrm>
            <a:custGeom>
              <a:avLst/>
              <a:gdLst/>
              <a:ahLst/>
              <a:cxnLst/>
              <a:rect l="l" t="t" r="r" b="b"/>
              <a:pathLst>
                <a:path w="10736" h="380" extrusionOk="0">
                  <a:moveTo>
                    <a:pt x="0" y="0"/>
                  </a:moveTo>
                  <a:lnTo>
                    <a:pt x="0" y="380"/>
                  </a:lnTo>
                  <a:lnTo>
                    <a:pt x="10736" y="380"/>
                  </a:lnTo>
                  <a:cubicBezTo>
                    <a:pt x="10736" y="169"/>
                    <a:pt x="10567" y="0"/>
                    <a:pt x="103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17" name="Google Shape;917;p29"/>
            <p:cNvSpPr/>
            <p:nvPr/>
          </p:nvSpPr>
          <p:spPr>
            <a:xfrm>
              <a:off x="6974456" y="2598715"/>
              <a:ext cx="627638" cy="297302"/>
            </a:xfrm>
            <a:custGeom>
              <a:avLst/>
              <a:gdLst/>
              <a:ahLst/>
              <a:cxnLst/>
              <a:rect l="l" t="t" r="r" b="b"/>
              <a:pathLst>
                <a:path w="12654" h="5994" extrusionOk="0">
                  <a:moveTo>
                    <a:pt x="582" y="1"/>
                  </a:moveTo>
                  <a:cubicBezTo>
                    <a:pt x="241" y="1"/>
                    <a:pt x="0" y="304"/>
                    <a:pt x="102" y="606"/>
                  </a:cubicBezTo>
                  <a:lnTo>
                    <a:pt x="1923" y="5993"/>
                  </a:lnTo>
                  <a:lnTo>
                    <a:pt x="12654" y="5993"/>
                  </a:lnTo>
                  <a:lnTo>
                    <a:pt x="10742" y="327"/>
                  </a:lnTo>
                  <a:cubicBezTo>
                    <a:pt x="10674" y="131"/>
                    <a:pt x="10477" y="1"/>
                    <a:pt x="10256" y="1"/>
                  </a:cubicBezTo>
                  <a:close/>
                </a:path>
              </a:pathLst>
            </a:custGeom>
            <a:solidFill>
              <a:srgbClr val="4764A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18" name="Google Shape;918;p29"/>
            <p:cNvSpPr/>
            <p:nvPr/>
          </p:nvSpPr>
          <p:spPr>
            <a:xfrm>
              <a:off x="7069789" y="2895973"/>
              <a:ext cx="534936" cy="18848"/>
            </a:xfrm>
            <a:custGeom>
              <a:avLst/>
              <a:gdLst/>
              <a:ahLst/>
              <a:cxnLst/>
              <a:rect l="l" t="t" r="r" b="b"/>
              <a:pathLst>
                <a:path w="10785" h="380" extrusionOk="0">
                  <a:moveTo>
                    <a:pt x="1" y="0"/>
                  </a:moveTo>
                  <a:lnTo>
                    <a:pt x="1" y="380"/>
                  </a:lnTo>
                  <a:lnTo>
                    <a:pt x="10785" y="380"/>
                  </a:lnTo>
                  <a:lnTo>
                    <a:pt x="1078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19" name="Google Shape;919;p29"/>
            <p:cNvSpPr/>
            <p:nvPr/>
          </p:nvSpPr>
          <p:spPr>
            <a:xfrm>
              <a:off x="7258619" y="2717906"/>
              <a:ext cx="48906" cy="43301"/>
            </a:xfrm>
            <a:custGeom>
              <a:avLst/>
              <a:gdLst/>
              <a:ahLst/>
              <a:cxnLst/>
              <a:rect l="l" t="t" r="r" b="b"/>
              <a:pathLst>
                <a:path w="986" h="873" extrusionOk="0">
                  <a:moveTo>
                    <a:pt x="479" y="0"/>
                  </a:moveTo>
                  <a:cubicBezTo>
                    <a:pt x="476" y="0"/>
                    <a:pt x="474" y="0"/>
                    <a:pt x="471" y="0"/>
                  </a:cubicBezTo>
                  <a:cubicBezTo>
                    <a:pt x="457" y="0"/>
                    <a:pt x="442" y="6"/>
                    <a:pt x="433" y="10"/>
                  </a:cubicBezTo>
                  <a:cubicBezTo>
                    <a:pt x="425" y="8"/>
                    <a:pt x="418" y="7"/>
                    <a:pt x="411" y="7"/>
                  </a:cubicBezTo>
                  <a:cubicBezTo>
                    <a:pt x="403" y="7"/>
                    <a:pt x="396" y="8"/>
                    <a:pt x="389" y="10"/>
                  </a:cubicBezTo>
                  <a:cubicBezTo>
                    <a:pt x="149" y="68"/>
                    <a:pt x="0" y="299"/>
                    <a:pt x="34" y="525"/>
                  </a:cubicBezTo>
                  <a:cubicBezTo>
                    <a:pt x="65" y="741"/>
                    <a:pt x="266" y="873"/>
                    <a:pt x="489" y="873"/>
                  </a:cubicBezTo>
                  <a:cubicBezTo>
                    <a:pt x="504" y="873"/>
                    <a:pt x="518" y="872"/>
                    <a:pt x="533" y="871"/>
                  </a:cubicBezTo>
                  <a:cubicBezTo>
                    <a:pt x="779" y="847"/>
                    <a:pt x="985" y="674"/>
                    <a:pt x="971" y="438"/>
                  </a:cubicBezTo>
                  <a:cubicBezTo>
                    <a:pt x="956" y="205"/>
                    <a:pt x="735" y="0"/>
                    <a:pt x="4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20" name="Google Shape;920;p29"/>
            <p:cNvSpPr/>
            <p:nvPr/>
          </p:nvSpPr>
          <p:spPr>
            <a:xfrm>
              <a:off x="7754875" y="2060495"/>
              <a:ext cx="42507" cy="57883"/>
            </a:xfrm>
            <a:custGeom>
              <a:avLst/>
              <a:gdLst/>
              <a:ahLst/>
              <a:cxnLst/>
              <a:rect l="l" t="t" r="r" b="b"/>
              <a:pathLst>
                <a:path w="857" h="1167" extrusionOk="0">
                  <a:moveTo>
                    <a:pt x="416" y="1"/>
                  </a:moveTo>
                  <a:cubicBezTo>
                    <a:pt x="380" y="1"/>
                    <a:pt x="342" y="7"/>
                    <a:pt x="303" y="19"/>
                  </a:cubicBezTo>
                  <a:cubicBezTo>
                    <a:pt x="164" y="68"/>
                    <a:pt x="58" y="188"/>
                    <a:pt x="0" y="323"/>
                  </a:cubicBezTo>
                  <a:lnTo>
                    <a:pt x="236" y="1164"/>
                  </a:lnTo>
                  <a:cubicBezTo>
                    <a:pt x="252" y="1165"/>
                    <a:pt x="268" y="1166"/>
                    <a:pt x="284" y="1166"/>
                  </a:cubicBezTo>
                  <a:cubicBezTo>
                    <a:pt x="446" y="1166"/>
                    <a:pt x="607" y="1079"/>
                    <a:pt x="706" y="952"/>
                  </a:cubicBezTo>
                  <a:cubicBezTo>
                    <a:pt x="817" y="808"/>
                    <a:pt x="856" y="616"/>
                    <a:pt x="827" y="438"/>
                  </a:cubicBezTo>
                  <a:cubicBezTo>
                    <a:pt x="786" y="223"/>
                    <a:pt x="638" y="1"/>
                    <a:pt x="4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21" name="Google Shape;921;p29"/>
            <p:cNvSpPr/>
            <p:nvPr/>
          </p:nvSpPr>
          <p:spPr>
            <a:xfrm>
              <a:off x="7752494" y="2058015"/>
              <a:ext cx="47715" cy="62843"/>
            </a:xfrm>
            <a:custGeom>
              <a:avLst/>
              <a:gdLst/>
              <a:ahLst/>
              <a:cxnLst/>
              <a:rect l="l" t="t" r="r" b="b"/>
              <a:pathLst>
                <a:path w="962" h="1267" extrusionOk="0">
                  <a:moveTo>
                    <a:pt x="463" y="0"/>
                  </a:moveTo>
                  <a:cubicBezTo>
                    <a:pt x="421" y="0"/>
                    <a:pt x="379" y="7"/>
                    <a:pt x="337" y="22"/>
                  </a:cubicBezTo>
                  <a:cubicBezTo>
                    <a:pt x="193" y="69"/>
                    <a:pt x="73" y="190"/>
                    <a:pt x="0" y="349"/>
                  </a:cubicBezTo>
                  <a:lnTo>
                    <a:pt x="97" y="392"/>
                  </a:lnTo>
                  <a:cubicBezTo>
                    <a:pt x="155" y="257"/>
                    <a:pt x="255" y="156"/>
                    <a:pt x="366" y="118"/>
                  </a:cubicBezTo>
                  <a:cubicBezTo>
                    <a:pt x="400" y="108"/>
                    <a:pt x="433" y="103"/>
                    <a:pt x="465" y="103"/>
                  </a:cubicBezTo>
                  <a:cubicBezTo>
                    <a:pt x="515" y="103"/>
                    <a:pt x="562" y="115"/>
                    <a:pt x="606" y="142"/>
                  </a:cubicBezTo>
                  <a:cubicBezTo>
                    <a:pt x="712" y="204"/>
                    <a:pt x="794" y="339"/>
                    <a:pt x="822" y="497"/>
                  </a:cubicBezTo>
                  <a:cubicBezTo>
                    <a:pt x="856" y="666"/>
                    <a:pt x="812" y="843"/>
                    <a:pt x="716" y="969"/>
                  </a:cubicBezTo>
                  <a:cubicBezTo>
                    <a:pt x="621" y="1089"/>
                    <a:pt x="481" y="1163"/>
                    <a:pt x="334" y="1163"/>
                  </a:cubicBezTo>
                  <a:cubicBezTo>
                    <a:pt x="318" y="1163"/>
                    <a:pt x="301" y="1162"/>
                    <a:pt x="284" y="1160"/>
                  </a:cubicBezTo>
                  <a:lnTo>
                    <a:pt x="279" y="1267"/>
                  </a:lnTo>
                  <a:lnTo>
                    <a:pt x="322" y="1267"/>
                  </a:lnTo>
                  <a:cubicBezTo>
                    <a:pt x="501" y="1267"/>
                    <a:pt x="683" y="1180"/>
                    <a:pt x="798" y="1031"/>
                  </a:cubicBezTo>
                  <a:cubicBezTo>
                    <a:pt x="914" y="883"/>
                    <a:pt x="962" y="675"/>
                    <a:pt x="923" y="479"/>
                  </a:cubicBezTo>
                  <a:cubicBezTo>
                    <a:pt x="889" y="291"/>
                    <a:pt x="789" y="133"/>
                    <a:pt x="659" y="56"/>
                  </a:cubicBezTo>
                  <a:cubicBezTo>
                    <a:pt x="599" y="20"/>
                    <a:pt x="532" y="0"/>
                    <a:pt x="46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22" name="Google Shape;922;p29"/>
            <p:cNvSpPr/>
            <p:nvPr/>
          </p:nvSpPr>
          <p:spPr>
            <a:xfrm>
              <a:off x="7337485" y="3028011"/>
              <a:ext cx="339214" cy="669600"/>
            </a:xfrm>
            <a:custGeom>
              <a:avLst/>
              <a:gdLst/>
              <a:ahLst/>
              <a:cxnLst/>
              <a:rect l="l" t="t" r="r" b="b"/>
              <a:pathLst>
                <a:path w="6839" h="13500" extrusionOk="0">
                  <a:moveTo>
                    <a:pt x="6796" y="0"/>
                  </a:moveTo>
                  <a:cubicBezTo>
                    <a:pt x="5623" y="553"/>
                    <a:pt x="4456" y="1154"/>
                    <a:pt x="3326" y="1784"/>
                  </a:cubicBezTo>
                  <a:cubicBezTo>
                    <a:pt x="2702" y="2134"/>
                    <a:pt x="2101" y="2495"/>
                    <a:pt x="1664" y="3019"/>
                  </a:cubicBezTo>
                  <a:cubicBezTo>
                    <a:pt x="890" y="3941"/>
                    <a:pt x="741" y="5177"/>
                    <a:pt x="644" y="6470"/>
                  </a:cubicBezTo>
                  <a:cubicBezTo>
                    <a:pt x="626" y="6743"/>
                    <a:pt x="592" y="7031"/>
                    <a:pt x="558" y="7315"/>
                  </a:cubicBezTo>
                  <a:cubicBezTo>
                    <a:pt x="486" y="7916"/>
                    <a:pt x="409" y="8535"/>
                    <a:pt x="462" y="9122"/>
                  </a:cubicBezTo>
                  <a:cubicBezTo>
                    <a:pt x="477" y="9238"/>
                    <a:pt x="486" y="9353"/>
                    <a:pt x="500" y="9473"/>
                  </a:cubicBezTo>
                  <a:cubicBezTo>
                    <a:pt x="548" y="9886"/>
                    <a:pt x="597" y="10318"/>
                    <a:pt x="524" y="10737"/>
                  </a:cubicBezTo>
                  <a:cubicBezTo>
                    <a:pt x="486" y="10968"/>
                    <a:pt x="404" y="11198"/>
                    <a:pt x="327" y="11423"/>
                  </a:cubicBezTo>
                  <a:cubicBezTo>
                    <a:pt x="284" y="11549"/>
                    <a:pt x="240" y="11678"/>
                    <a:pt x="202" y="11808"/>
                  </a:cubicBezTo>
                  <a:cubicBezTo>
                    <a:pt x="44" y="12352"/>
                    <a:pt x="1" y="12938"/>
                    <a:pt x="73" y="13499"/>
                  </a:cubicBezTo>
                  <a:lnTo>
                    <a:pt x="174" y="13485"/>
                  </a:lnTo>
                  <a:cubicBezTo>
                    <a:pt x="107" y="12938"/>
                    <a:pt x="149" y="12366"/>
                    <a:pt x="304" y="11837"/>
                  </a:cubicBezTo>
                  <a:cubicBezTo>
                    <a:pt x="337" y="11707"/>
                    <a:pt x="380" y="11582"/>
                    <a:pt x="424" y="11458"/>
                  </a:cubicBezTo>
                  <a:cubicBezTo>
                    <a:pt x="500" y="11227"/>
                    <a:pt x="582" y="10996"/>
                    <a:pt x="626" y="10751"/>
                  </a:cubicBezTo>
                  <a:cubicBezTo>
                    <a:pt x="697" y="10323"/>
                    <a:pt x="650" y="9886"/>
                    <a:pt x="601" y="9458"/>
                  </a:cubicBezTo>
                  <a:cubicBezTo>
                    <a:pt x="592" y="9343"/>
                    <a:pt x="577" y="9227"/>
                    <a:pt x="568" y="9112"/>
                  </a:cubicBezTo>
                  <a:cubicBezTo>
                    <a:pt x="515" y="8535"/>
                    <a:pt x="586" y="7920"/>
                    <a:pt x="659" y="7324"/>
                  </a:cubicBezTo>
                  <a:cubicBezTo>
                    <a:pt x="693" y="7046"/>
                    <a:pt x="726" y="6752"/>
                    <a:pt x="750" y="6479"/>
                  </a:cubicBezTo>
                  <a:cubicBezTo>
                    <a:pt x="841" y="5206"/>
                    <a:pt x="986" y="3984"/>
                    <a:pt x="1740" y="3086"/>
                  </a:cubicBezTo>
                  <a:cubicBezTo>
                    <a:pt x="2168" y="2571"/>
                    <a:pt x="2759" y="2221"/>
                    <a:pt x="3379" y="1875"/>
                  </a:cubicBezTo>
                  <a:cubicBezTo>
                    <a:pt x="4503" y="1245"/>
                    <a:pt x="5672" y="645"/>
                    <a:pt x="6839" y="92"/>
                  </a:cubicBezTo>
                  <a:lnTo>
                    <a:pt x="679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23" name="Google Shape;923;p29"/>
            <p:cNvSpPr/>
            <p:nvPr/>
          </p:nvSpPr>
          <p:spPr>
            <a:xfrm>
              <a:off x="7794159" y="2379677"/>
              <a:ext cx="38986" cy="189522"/>
            </a:xfrm>
            <a:custGeom>
              <a:avLst/>
              <a:gdLst/>
              <a:ahLst/>
              <a:cxnLst/>
              <a:rect l="l" t="t" r="r" b="b"/>
              <a:pathLst>
                <a:path w="786" h="3821" extrusionOk="0">
                  <a:moveTo>
                    <a:pt x="688" y="0"/>
                  </a:moveTo>
                  <a:cubicBezTo>
                    <a:pt x="198" y="1207"/>
                    <a:pt x="1" y="2529"/>
                    <a:pt x="122" y="3820"/>
                  </a:cubicBezTo>
                  <a:lnTo>
                    <a:pt x="222" y="3816"/>
                  </a:lnTo>
                  <a:cubicBezTo>
                    <a:pt x="107" y="2533"/>
                    <a:pt x="300" y="1225"/>
                    <a:pt x="785" y="39"/>
                  </a:cubicBezTo>
                  <a:lnTo>
                    <a:pt x="688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24" name="Google Shape;924;p29"/>
            <p:cNvSpPr/>
            <p:nvPr/>
          </p:nvSpPr>
          <p:spPr>
            <a:xfrm>
              <a:off x="8024456" y="2490981"/>
              <a:ext cx="16715" cy="136846"/>
            </a:xfrm>
            <a:custGeom>
              <a:avLst/>
              <a:gdLst/>
              <a:ahLst/>
              <a:cxnLst/>
              <a:rect l="l" t="t" r="r" b="b"/>
              <a:pathLst>
                <a:path w="337" h="2759" extrusionOk="0">
                  <a:moveTo>
                    <a:pt x="237" y="1"/>
                  </a:moveTo>
                  <a:cubicBezTo>
                    <a:pt x="188" y="919"/>
                    <a:pt x="111" y="1842"/>
                    <a:pt x="0" y="2749"/>
                  </a:cubicBezTo>
                  <a:lnTo>
                    <a:pt x="102" y="2759"/>
                  </a:lnTo>
                  <a:cubicBezTo>
                    <a:pt x="212" y="1851"/>
                    <a:pt x="294" y="924"/>
                    <a:pt x="337" y="6"/>
                  </a:cubicBezTo>
                  <a:lnTo>
                    <a:pt x="23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25" name="Google Shape;925;p29"/>
            <p:cNvSpPr/>
            <p:nvPr/>
          </p:nvSpPr>
          <p:spPr>
            <a:xfrm>
              <a:off x="7636181" y="2429526"/>
              <a:ext cx="17211" cy="113931"/>
            </a:xfrm>
            <a:custGeom>
              <a:avLst/>
              <a:gdLst/>
              <a:ahLst/>
              <a:cxnLst/>
              <a:rect l="l" t="t" r="r" b="b"/>
              <a:pathLst>
                <a:path w="347" h="2297" extrusionOk="0">
                  <a:moveTo>
                    <a:pt x="24" y="0"/>
                  </a:moveTo>
                  <a:cubicBezTo>
                    <a:pt x="0" y="774"/>
                    <a:pt x="72" y="1542"/>
                    <a:pt x="245" y="2296"/>
                  </a:cubicBezTo>
                  <a:lnTo>
                    <a:pt x="346" y="2273"/>
                  </a:lnTo>
                  <a:cubicBezTo>
                    <a:pt x="178" y="1528"/>
                    <a:pt x="101" y="764"/>
                    <a:pt x="1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26" name="Google Shape;926;p29"/>
            <p:cNvSpPr/>
            <p:nvPr/>
          </p:nvSpPr>
          <p:spPr>
            <a:xfrm>
              <a:off x="7760133" y="2074483"/>
              <a:ext cx="23163" cy="19195"/>
            </a:xfrm>
            <a:custGeom>
              <a:avLst/>
              <a:gdLst/>
              <a:ahLst/>
              <a:cxnLst/>
              <a:rect l="l" t="t" r="r" b="b"/>
              <a:pathLst>
                <a:path w="467" h="387" extrusionOk="0">
                  <a:moveTo>
                    <a:pt x="393" y="0"/>
                  </a:moveTo>
                  <a:cubicBezTo>
                    <a:pt x="311" y="0"/>
                    <a:pt x="226" y="39"/>
                    <a:pt x="163" y="98"/>
                  </a:cubicBezTo>
                  <a:cubicBezTo>
                    <a:pt x="87" y="176"/>
                    <a:pt x="39" y="281"/>
                    <a:pt x="1" y="387"/>
                  </a:cubicBezTo>
                  <a:lnTo>
                    <a:pt x="467" y="12"/>
                  </a:lnTo>
                  <a:cubicBezTo>
                    <a:pt x="443" y="4"/>
                    <a:pt x="418" y="0"/>
                    <a:pt x="3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27" name="Google Shape;927;p29"/>
            <p:cNvSpPr/>
            <p:nvPr/>
          </p:nvSpPr>
          <p:spPr>
            <a:xfrm>
              <a:off x="7757752" y="2071903"/>
              <a:ext cx="26437" cy="22766"/>
            </a:xfrm>
            <a:custGeom>
              <a:avLst/>
              <a:gdLst/>
              <a:ahLst/>
              <a:cxnLst/>
              <a:rect l="l" t="t" r="r" b="b"/>
              <a:pathLst>
                <a:path w="533" h="459" extrusionOk="0">
                  <a:moveTo>
                    <a:pt x="441" y="1"/>
                  </a:moveTo>
                  <a:cubicBezTo>
                    <a:pt x="349" y="1"/>
                    <a:pt x="253" y="41"/>
                    <a:pt x="178" y="117"/>
                  </a:cubicBezTo>
                  <a:cubicBezTo>
                    <a:pt x="87" y="203"/>
                    <a:pt x="38" y="319"/>
                    <a:pt x="0" y="424"/>
                  </a:cubicBezTo>
                  <a:lnTo>
                    <a:pt x="101" y="458"/>
                  </a:lnTo>
                  <a:cubicBezTo>
                    <a:pt x="135" y="357"/>
                    <a:pt x="173" y="261"/>
                    <a:pt x="250" y="188"/>
                  </a:cubicBezTo>
                  <a:cubicBezTo>
                    <a:pt x="295" y="140"/>
                    <a:pt x="367" y="103"/>
                    <a:pt x="439" y="103"/>
                  </a:cubicBezTo>
                  <a:cubicBezTo>
                    <a:pt x="459" y="103"/>
                    <a:pt x="480" y="106"/>
                    <a:pt x="500" y="112"/>
                  </a:cubicBezTo>
                  <a:lnTo>
                    <a:pt x="533" y="15"/>
                  </a:lnTo>
                  <a:cubicBezTo>
                    <a:pt x="504" y="6"/>
                    <a:pt x="473" y="1"/>
                    <a:pt x="4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28" name="Google Shape;928;p29"/>
            <p:cNvSpPr/>
            <p:nvPr/>
          </p:nvSpPr>
          <p:spPr>
            <a:xfrm>
              <a:off x="7638264" y="2110592"/>
              <a:ext cx="36803" cy="8978"/>
            </a:xfrm>
            <a:custGeom>
              <a:avLst/>
              <a:gdLst/>
              <a:ahLst/>
              <a:cxnLst/>
              <a:rect l="l" t="t" r="r" b="b"/>
              <a:pathLst>
                <a:path w="742" h="181" extrusionOk="0">
                  <a:moveTo>
                    <a:pt x="741" y="0"/>
                  </a:moveTo>
                  <a:lnTo>
                    <a:pt x="1" y="19"/>
                  </a:lnTo>
                  <a:cubicBezTo>
                    <a:pt x="1" y="47"/>
                    <a:pt x="21" y="67"/>
                    <a:pt x="40" y="82"/>
                  </a:cubicBezTo>
                  <a:cubicBezTo>
                    <a:pt x="130" y="147"/>
                    <a:pt x="241" y="181"/>
                    <a:pt x="349" y="181"/>
                  </a:cubicBezTo>
                  <a:cubicBezTo>
                    <a:pt x="368" y="181"/>
                    <a:pt x="386" y="180"/>
                    <a:pt x="405" y="178"/>
                  </a:cubicBezTo>
                  <a:cubicBezTo>
                    <a:pt x="535" y="163"/>
                    <a:pt x="655" y="96"/>
                    <a:pt x="7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29" name="Google Shape;929;p29"/>
            <p:cNvSpPr/>
            <p:nvPr/>
          </p:nvSpPr>
          <p:spPr>
            <a:xfrm>
              <a:off x="7635734" y="2108906"/>
              <a:ext cx="41218" cy="13392"/>
            </a:xfrm>
            <a:custGeom>
              <a:avLst/>
              <a:gdLst/>
              <a:ahLst/>
              <a:cxnLst/>
              <a:rect l="l" t="t" r="r" b="b"/>
              <a:pathLst>
                <a:path w="831" h="270" extrusionOk="0">
                  <a:moveTo>
                    <a:pt x="750" y="1"/>
                  </a:moveTo>
                  <a:cubicBezTo>
                    <a:pt x="677" y="87"/>
                    <a:pt x="566" y="149"/>
                    <a:pt x="451" y="163"/>
                  </a:cubicBezTo>
                  <a:cubicBezTo>
                    <a:pt x="436" y="165"/>
                    <a:pt x="421" y="165"/>
                    <a:pt x="405" y="165"/>
                  </a:cubicBezTo>
                  <a:cubicBezTo>
                    <a:pt x="305" y="165"/>
                    <a:pt x="204" y="135"/>
                    <a:pt x="125" y="72"/>
                  </a:cubicBezTo>
                  <a:cubicBezTo>
                    <a:pt x="105" y="58"/>
                    <a:pt x="100" y="53"/>
                    <a:pt x="100" y="53"/>
                  </a:cubicBezTo>
                  <a:lnTo>
                    <a:pt x="0" y="53"/>
                  </a:lnTo>
                  <a:cubicBezTo>
                    <a:pt x="0" y="110"/>
                    <a:pt x="47" y="145"/>
                    <a:pt x="62" y="159"/>
                  </a:cubicBezTo>
                  <a:cubicBezTo>
                    <a:pt x="158" y="226"/>
                    <a:pt x="278" y="269"/>
                    <a:pt x="398" y="269"/>
                  </a:cubicBezTo>
                  <a:cubicBezTo>
                    <a:pt x="422" y="269"/>
                    <a:pt x="442" y="265"/>
                    <a:pt x="466" y="265"/>
                  </a:cubicBezTo>
                  <a:cubicBezTo>
                    <a:pt x="606" y="245"/>
                    <a:pt x="739" y="174"/>
                    <a:pt x="830" y="68"/>
                  </a:cubicBezTo>
                  <a:lnTo>
                    <a:pt x="75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30" name="Google Shape;930;p29"/>
            <p:cNvSpPr/>
            <p:nvPr/>
          </p:nvSpPr>
          <p:spPr>
            <a:xfrm>
              <a:off x="7654979" y="2164607"/>
              <a:ext cx="67258" cy="44491"/>
            </a:xfrm>
            <a:custGeom>
              <a:avLst/>
              <a:gdLst/>
              <a:ahLst/>
              <a:cxnLst/>
              <a:rect l="l" t="t" r="r" b="b"/>
              <a:pathLst>
                <a:path w="1356" h="897" extrusionOk="0">
                  <a:moveTo>
                    <a:pt x="1218" y="0"/>
                  </a:moveTo>
                  <a:cubicBezTo>
                    <a:pt x="1198" y="0"/>
                    <a:pt x="1179" y="3"/>
                    <a:pt x="1159" y="7"/>
                  </a:cubicBezTo>
                  <a:cubicBezTo>
                    <a:pt x="813" y="60"/>
                    <a:pt x="496" y="281"/>
                    <a:pt x="152" y="281"/>
                  </a:cubicBezTo>
                  <a:cubicBezTo>
                    <a:pt x="122" y="281"/>
                    <a:pt x="93" y="279"/>
                    <a:pt x="63" y="276"/>
                  </a:cubicBezTo>
                  <a:cubicBezTo>
                    <a:pt x="45" y="276"/>
                    <a:pt x="20" y="271"/>
                    <a:pt x="1" y="266"/>
                  </a:cubicBezTo>
                  <a:lnTo>
                    <a:pt x="1" y="266"/>
                  </a:lnTo>
                  <a:cubicBezTo>
                    <a:pt x="63" y="319"/>
                    <a:pt x="107" y="391"/>
                    <a:pt x="136" y="468"/>
                  </a:cubicBezTo>
                  <a:cubicBezTo>
                    <a:pt x="174" y="564"/>
                    <a:pt x="189" y="670"/>
                    <a:pt x="189" y="770"/>
                  </a:cubicBezTo>
                  <a:cubicBezTo>
                    <a:pt x="193" y="799"/>
                    <a:pt x="203" y="828"/>
                    <a:pt x="207" y="857"/>
                  </a:cubicBezTo>
                  <a:lnTo>
                    <a:pt x="231" y="896"/>
                  </a:lnTo>
                  <a:cubicBezTo>
                    <a:pt x="429" y="717"/>
                    <a:pt x="659" y="573"/>
                    <a:pt x="910" y="477"/>
                  </a:cubicBezTo>
                  <a:cubicBezTo>
                    <a:pt x="1063" y="415"/>
                    <a:pt x="1241" y="357"/>
                    <a:pt x="1322" y="209"/>
                  </a:cubicBezTo>
                  <a:cubicBezTo>
                    <a:pt x="1351" y="151"/>
                    <a:pt x="1356" y="69"/>
                    <a:pt x="1303" y="25"/>
                  </a:cubicBezTo>
                  <a:cubicBezTo>
                    <a:pt x="1279" y="7"/>
                    <a:pt x="1249" y="0"/>
                    <a:pt x="12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31" name="Google Shape;931;p29"/>
            <p:cNvSpPr/>
            <p:nvPr/>
          </p:nvSpPr>
          <p:spPr>
            <a:xfrm>
              <a:off x="7604486" y="3347143"/>
              <a:ext cx="25246" cy="38688"/>
            </a:xfrm>
            <a:custGeom>
              <a:avLst/>
              <a:gdLst/>
              <a:ahLst/>
              <a:cxnLst/>
              <a:rect l="l" t="t" r="r" b="b"/>
              <a:pathLst>
                <a:path w="509" h="780" extrusionOk="0">
                  <a:moveTo>
                    <a:pt x="87" y="1"/>
                  </a:moveTo>
                  <a:lnTo>
                    <a:pt x="0" y="54"/>
                  </a:lnTo>
                  <a:lnTo>
                    <a:pt x="422" y="779"/>
                  </a:lnTo>
                  <a:lnTo>
                    <a:pt x="509" y="728"/>
                  </a:lnTo>
                  <a:lnTo>
                    <a:pt x="8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32" name="Google Shape;932;p29"/>
            <p:cNvSpPr/>
            <p:nvPr/>
          </p:nvSpPr>
          <p:spPr>
            <a:xfrm>
              <a:off x="6499628" y="2312914"/>
              <a:ext cx="212933" cy="192498"/>
            </a:xfrm>
            <a:custGeom>
              <a:avLst/>
              <a:gdLst/>
              <a:ahLst/>
              <a:cxnLst/>
              <a:rect l="l" t="t" r="r" b="b"/>
              <a:pathLst>
                <a:path w="4293" h="3881" extrusionOk="0">
                  <a:moveTo>
                    <a:pt x="0" y="1"/>
                  </a:moveTo>
                  <a:lnTo>
                    <a:pt x="0" y="1"/>
                  </a:lnTo>
                  <a:cubicBezTo>
                    <a:pt x="419" y="635"/>
                    <a:pt x="506" y="1453"/>
                    <a:pt x="923" y="2096"/>
                  </a:cubicBezTo>
                  <a:cubicBezTo>
                    <a:pt x="1149" y="2442"/>
                    <a:pt x="1471" y="2721"/>
                    <a:pt x="1822" y="2937"/>
                  </a:cubicBezTo>
                  <a:cubicBezTo>
                    <a:pt x="2173" y="3148"/>
                    <a:pt x="2553" y="3254"/>
                    <a:pt x="2899" y="3461"/>
                  </a:cubicBezTo>
                  <a:cubicBezTo>
                    <a:pt x="3004" y="3523"/>
                    <a:pt x="3119" y="3562"/>
                    <a:pt x="3240" y="3605"/>
                  </a:cubicBezTo>
                  <a:cubicBezTo>
                    <a:pt x="3480" y="3691"/>
                    <a:pt x="3720" y="3778"/>
                    <a:pt x="3961" y="3864"/>
                  </a:cubicBezTo>
                  <a:cubicBezTo>
                    <a:pt x="3985" y="3873"/>
                    <a:pt x="4008" y="3880"/>
                    <a:pt x="4034" y="3880"/>
                  </a:cubicBezTo>
                  <a:cubicBezTo>
                    <a:pt x="4040" y="3880"/>
                    <a:pt x="4046" y="3880"/>
                    <a:pt x="4052" y="3879"/>
                  </a:cubicBezTo>
                  <a:cubicBezTo>
                    <a:pt x="4119" y="3864"/>
                    <a:pt x="4143" y="3782"/>
                    <a:pt x="4153" y="3711"/>
                  </a:cubicBezTo>
                  <a:cubicBezTo>
                    <a:pt x="4292" y="2620"/>
                    <a:pt x="3538" y="1611"/>
                    <a:pt x="2692" y="1000"/>
                  </a:cubicBezTo>
                  <a:cubicBezTo>
                    <a:pt x="2629" y="952"/>
                    <a:pt x="2562" y="909"/>
                    <a:pt x="2495" y="866"/>
                  </a:cubicBezTo>
                  <a:cubicBezTo>
                    <a:pt x="1750" y="386"/>
                    <a:pt x="880" y="111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33" name="Google Shape;933;p29"/>
            <p:cNvSpPr/>
            <p:nvPr/>
          </p:nvSpPr>
          <p:spPr>
            <a:xfrm>
              <a:off x="6712961" y="2120562"/>
              <a:ext cx="188381" cy="292094"/>
            </a:xfrm>
            <a:custGeom>
              <a:avLst/>
              <a:gdLst/>
              <a:ahLst/>
              <a:cxnLst/>
              <a:rect l="l" t="t" r="r" b="b"/>
              <a:pathLst>
                <a:path w="3798" h="5889" extrusionOk="0">
                  <a:moveTo>
                    <a:pt x="3576" y="1"/>
                  </a:moveTo>
                  <a:lnTo>
                    <a:pt x="3576" y="1"/>
                  </a:lnTo>
                  <a:cubicBezTo>
                    <a:pt x="3576" y="1"/>
                    <a:pt x="3576" y="1"/>
                    <a:pt x="3576" y="1"/>
                  </a:cubicBezTo>
                  <a:lnTo>
                    <a:pt x="3576" y="1"/>
                  </a:lnTo>
                  <a:cubicBezTo>
                    <a:pt x="3576" y="1"/>
                    <a:pt x="3576" y="1"/>
                    <a:pt x="3576" y="1"/>
                  </a:cubicBezTo>
                  <a:close/>
                  <a:moveTo>
                    <a:pt x="3576" y="1"/>
                  </a:moveTo>
                  <a:lnTo>
                    <a:pt x="3576" y="1"/>
                  </a:lnTo>
                  <a:cubicBezTo>
                    <a:pt x="3120" y="515"/>
                    <a:pt x="2457" y="784"/>
                    <a:pt x="1899" y="1183"/>
                  </a:cubicBezTo>
                  <a:cubicBezTo>
                    <a:pt x="1304" y="1616"/>
                    <a:pt x="832" y="2197"/>
                    <a:pt x="525" y="2851"/>
                  </a:cubicBezTo>
                  <a:cubicBezTo>
                    <a:pt x="97" y="3774"/>
                    <a:pt x="0" y="4840"/>
                    <a:pt x="352" y="5825"/>
                  </a:cubicBezTo>
                  <a:cubicBezTo>
                    <a:pt x="361" y="5850"/>
                    <a:pt x="375" y="5883"/>
                    <a:pt x="399" y="5888"/>
                  </a:cubicBezTo>
                  <a:cubicBezTo>
                    <a:pt x="403" y="5888"/>
                    <a:pt x="406" y="5889"/>
                    <a:pt x="409" y="5889"/>
                  </a:cubicBezTo>
                  <a:cubicBezTo>
                    <a:pt x="448" y="5889"/>
                    <a:pt x="473" y="5841"/>
                    <a:pt x="486" y="5806"/>
                  </a:cubicBezTo>
                  <a:cubicBezTo>
                    <a:pt x="621" y="5431"/>
                    <a:pt x="918" y="5147"/>
                    <a:pt x="1211" y="4874"/>
                  </a:cubicBezTo>
                  <a:cubicBezTo>
                    <a:pt x="1943" y="4196"/>
                    <a:pt x="2788" y="3494"/>
                    <a:pt x="3274" y="2605"/>
                  </a:cubicBezTo>
                  <a:cubicBezTo>
                    <a:pt x="3485" y="2211"/>
                    <a:pt x="3697" y="1755"/>
                    <a:pt x="3759" y="1308"/>
                  </a:cubicBezTo>
                  <a:cubicBezTo>
                    <a:pt x="3797" y="1068"/>
                    <a:pt x="3793" y="822"/>
                    <a:pt x="3755" y="582"/>
                  </a:cubicBezTo>
                  <a:cubicBezTo>
                    <a:pt x="3744" y="520"/>
                    <a:pt x="3567" y="12"/>
                    <a:pt x="357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34" name="Google Shape;934;p29"/>
            <p:cNvSpPr/>
            <p:nvPr/>
          </p:nvSpPr>
          <p:spPr>
            <a:xfrm>
              <a:off x="6693468" y="2316981"/>
              <a:ext cx="62000" cy="511822"/>
            </a:xfrm>
            <a:custGeom>
              <a:avLst/>
              <a:gdLst/>
              <a:ahLst/>
              <a:cxnLst/>
              <a:rect l="l" t="t" r="r" b="b"/>
              <a:pathLst>
                <a:path w="1250" h="10319" extrusionOk="0">
                  <a:moveTo>
                    <a:pt x="1149" y="0"/>
                  </a:moveTo>
                  <a:cubicBezTo>
                    <a:pt x="322" y="3374"/>
                    <a:pt x="0" y="6849"/>
                    <a:pt x="182" y="10318"/>
                  </a:cubicBezTo>
                  <a:lnTo>
                    <a:pt x="288" y="10314"/>
                  </a:lnTo>
                  <a:cubicBezTo>
                    <a:pt x="100" y="6854"/>
                    <a:pt x="428" y="3389"/>
                    <a:pt x="1249" y="25"/>
                  </a:cubicBezTo>
                  <a:lnTo>
                    <a:pt x="1149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35" name="Google Shape;935;p29"/>
            <p:cNvSpPr/>
            <p:nvPr/>
          </p:nvSpPr>
          <p:spPr>
            <a:xfrm>
              <a:off x="6586628" y="2692659"/>
              <a:ext cx="274635" cy="232624"/>
            </a:xfrm>
            <a:custGeom>
              <a:avLst/>
              <a:gdLst/>
              <a:ahLst/>
              <a:cxnLst/>
              <a:rect l="l" t="t" r="r" b="b"/>
              <a:pathLst>
                <a:path w="5537" h="4690" extrusionOk="0">
                  <a:moveTo>
                    <a:pt x="3285" y="1"/>
                  </a:moveTo>
                  <a:cubicBezTo>
                    <a:pt x="2219" y="1"/>
                    <a:pt x="1152" y="134"/>
                    <a:pt x="121" y="380"/>
                  </a:cubicBezTo>
                  <a:cubicBezTo>
                    <a:pt x="1" y="1822"/>
                    <a:pt x="640" y="3259"/>
                    <a:pt x="1187" y="4690"/>
                  </a:cubicBezTo>
                  <a:lnTo>
                    <a:pt x="4663" y="4690"/>
                  </a:lnTo>
                  <a:cubicBezTo>
                    <a:pt x="5297" y="3403"/>
                    <a:pt x="5537" y="1553"/>
                    <a:pt x="5383" y="187"/>
                  </a:cubicBezTo>
                  <a:cubicBezTo>
                    <a:pt x="5220" y="158"/>
                    <a:pt x="5056" y="130"/>
                    <a:pt x="4893" y="105"/>
                  </a:cubicBezTo>
                  <a:cubicBezTo>
                    <a:pt x="4361" y="35"/>
                    <a:pt x="3823" y="1"/>
                    <a:pt x="328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36" name="Google Shape;936;p29"/>
            <p:cNvSpPr/>
            <p:nvPr/>
          </p:nvSpPr>
          <p:spPr>
            <a:xfrm>
              <a:off x="6716334" y="2411422"/>
              <a:ext cx="176874" cy="165366"/>
            </a:xfrm>
            <a:custGeom>
              <a:avLst/>
              <a:gdLst/>
              <a:ahLst/>
              <a:cxnLst/>
              <a:rect l="l" t="t" r="r" b="b"/>
              <a:pathLst>
                <a:path w="3566" h="3334" extrusionOk="0">
                  <a:moveTo>
                    <a:pt x="3405" y="0"/>
                  </a:moveTo>
                  <a:cubicBezTo>
                    <a:pt x="3269" y="0"/>
                    <a:pt x="3027" y="127"/>
                    <a:pt x="2917" y="163"/>
                  </a:cubicBezTo>
                  <a:cubicBezTo>
                    <a:pt x="2711" y="230"/>
                    <a:pt x="2509" y="292"/>
                    <a:pt x="2302" y="360"/>
                  </a:cubicBezTo>
                  <a:cubicBezTo>
                    <a:pt x="1999" y="456"/>
                    <a:pt x="1697" y="552"/>
                    <a:pt x="1422" y="711"/>
                  </a:cubicBezTo>
                  <a:cubicBezTo>
                    <a:pt x="1038" y="927"/>
                    <a:pt x="730" y="1259"/>
                    <a:pt x="524" y="1648"/>
                  </a:cubicBezTo>
                  <a:cubicBezTo>
                    <a:pt x="384" y="1912"/>
                    <a:pt x="293" y="2200"/>
                    <a:pt x="260" y="2494"/>
                  </a:cubicBezTo>
                  <a:cubicBezTo>
                    <a:pt x="240" y="2638"/>
                    <a:pt x="236" y="2787"/>
                    <a:pt x="187" y="2927"/>
                  </a:cubicBezTo>
                  <a:cubicBezTo>
                    <a:pt x="149" y="3032"/>
                    <a:pt x="0" y="3291"/>
                    <a:pt x="158" y="3330"/>
                  </a:cubicBezTo>
                  <a:cubicBezTo>
                    <a:pt x="168" y="3332"/>
                    <a:pt x="178" y="3333"/>
                    <a:pt x="188" y="3333"/>
                  </a:cubicBezTo>
                  <a:cubicBezTo>
                    <a:pt x="289" y="3333"/>
                    <a:pt x="427" y="3241"/>
                    <a:pt x="519" y="3215"/>
                  </a:cubicBezTo>
                  <a:cubicBezTo>
                    <a:pt x="797" y="3133"/>
                    <a:pt x="1081" y="3056"/>
                    <a:pt x="1356" y="2965"/>
                  </a:cubicBezTo>
                  <a:cubicBezTo>
                    <a:pt x="1778" y="2825"/>
                    <a:pt x="2196" y="2648"/>
                    <a:pt x="2542" y="2364"/>
                  </a:cubicBezTo>
                  <a:cubicBezTo>
                    <a:pt x="2831" y="2129"/>
                    <a:pt x="3086" y="1811"/>
                    <a:pt x="3186" y="1446"/>
                  </a:cubicBezTo>
                  <a:cubicBezTo>
                    <a:pt x="3230" y="1283"/>
                    <a:pt x="3219" y="1129"/>
                    <a:pt x="3277" y="960"/>
                  </a:cubicBezTo>
                  <a:cubicBezTo>
                    <a:pt x="3326" y="822"/>
                    <a:pt x="3364" y="678"/>
                    <a:pt x="3417" y="538"/>
                  </a:cubicBezTo>
                  <a:cubicBezTo>
                    <a:pt x="3456" y="423"/>
                    <a:pt x="3565" y="28"/>
                    <a:pt x="3441" y="4"/>
                  </a:cubicBezTo>
                  <a:cubicBezTo>
                    <a:pt x="3430" y="2"/>
                    <a:pt x="3418" y="0"/>
                    <a:pt x="340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37" name="Google Shape;937;p29"/>
            <p:cNvSpPr/>
            <p:nvPr/>
          </p:nvSpPr>
          <p:spPr>
            <a:xfrm>
              <a:off x="6706314" y="2521734"/>
              <a:ext cx="70333" cy="76582"/>
            </a:xfrm>
            <a:custGeom>
              <a:avLst/>
              <a:gdLst/>
              <a:ahLst/>
              <a:cxnLst/>
              <a:rect l="l" t="t" r="r" b="b"/>
              <a:pathLst>
                <a:path w="1418" h="1544" extrusionOk="0">
                  <a:moveTo>
                    <a:pt x="1351" y="0"/>
                  </a:moveTo>
                  <a:cubicBezTo>
                    <a:pt x="808" y="437"/>
                    <a:pt x="293" y="851"/>
                    <a:pt x="1" y="1500"/>
                  </a:cubicBezTo>
                  <a:lnTo>
                    <a:pt x="92" y="1543"/>
                  </a:lnTo>
                  <a:cubicBezTo>
                    <a:pt x="375" y="914"/>
                    <a:pt x="879" y="510"/>
                    <a:pt x="1418" y="78"/>
                  </a:cubicBezTo>
                  <a:lnTo>
                    <a:pt x="135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38" name="Google Shape;938;p29"/>
            <p:cNvSpPr/>
            <p:nvPr/>
          </p:nvSpPr>
          <p:spPr>
            <a:xfrm>
              <a:off x="6588066" y="2388506"/>
              <a:ext cx="126133" cy="165714"/>
            </a:xfrm>
            <a:custGeom>
              <a:avLst/>
              <a:gdLst/>
              <a:ahLst/>
              <a:cxnLst/>
              <a:rect l="l" t="t" r="r" b="b"/>
              <a:pathLst>
                <a:path w="2543" h="3341" extrusionOk="0">
                  <a:moveTo>
                    <a:pt x="49" y="0"/>
                  </a:moveTo>
                  <a:lnTo>
                    <a:pt x="1" y="91"/>
                  </a:lnTo>
                  <a:cubicBezTo>
                    <a:pt x="688" y="481"/>
                    <a:pt x="1471" y="927"/>
                    <a:pt x="1923" y="1648"/>
                  </a:cubicBezTo>
                  <a:cubicBezTo>
                    <a:pt x="2057" y="1870"/>
                    <a:pt x="2130" y="2091"/>
                    <a:pt x="2207" y="2331"/>
                  </a:cubicBezTo>
                  <a:lnTo>
                    <a:pt x="2236" y="2418"/>
                  </a:lnTo>
                  <a:cubicBezTo>
                    <a:pt x="2327" y="2697"/>
                    <a:pt x="2418" y="3003"/>
                    <a:pt x="2442" y="3340"/>
                  </a:cubicBezTo>
                  <a:lnTo>
                    <a:pt x="2543" y="3331"/>
                  </a:lnTo>
                  <a:cubicBezTo>
                    <a:pt x="2518" y="2985"/>
                    <a:pt x="2427" y="2672"/>
                    <a:pt x="2331" y="2384"/>
                  </a:cubicBezTo>
                  <a:lnTo>
                    <a:pt x="2303" y="2298"/>
                  </a:lnTo>
                  <a:cubicBezTo>
                    <a:pt x="2225" y="2052"/>
                    <a:pt x="2149" y="1821"/>
                    <a:pt x="2010" y="1595"/>
                  </a:cubicBezTo>
                  <a:cubicBezTo>
                    <a:pt x="1544" y="851"/>
                    <a:pt x="750" y="399"/>
                    <a:pt x="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39" name="Google Shape;939;p29"/>
            <p:cNvSpPr/>
            <p:nvPr/>
          </p:nvSpPr>
          <p:spPr>
            <a:xfrm>
              <a:off x="6628838" y="2932926"/>
              <a:ext cx="136846" cy="1120117"/>
            </a:xfrm>
            <a:custGeom>
              <a:avLst/>
              <a:gdLst/>
              <a:ahLst/>
              <a:cxnLst/>
              <a:rect l="l" t="t" r="r" b="b"/>
              <a:pathLst>
                <a:path w="2759" h="22583" extrusionOk="0">
                  <a:moveTo>
                    <a:pt x="2350" y="1"/>
                  </a:moveTo>
                  <a:lnTo>
                    <a:pt x="1" y="22538"/>
                  </a:lnTo>
                  <a:lnTo>
                    <a:pt x="405" y="22582"/>
                  </a:lnTo>
                  <a:lnTo>
                    <a:pt x="2759" y="43"/>
                  </a:lnTo>
                  <a:lnTo>
                    <a:pt x="235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40" name="Google Shape;940;p29"/>
            <p:cNvSpPr/>
            <p:nvPr/>
          </p:nvSpPr>
          <p:spPr>
            <a:xfrm>
              <a:off x="8130056" y="2932926"/>
              <a:ext cx="137094" cy="1120117"/>
            </a:xfrm>
            <a:custGeom>
              <a:avLst/>
              <a:gdLst/>
              <a:ahLst/>
              <a:cxnLst/>
              <a:rect l="l" t="t" r="r" b="b"/>
              <a:pathLst>
                <a:path w="2764" h="22583" extrusionOk="0">
                  <a:moveTo>
                    <a:pt x="409" y="1"/>
                  </a:moveTo>
                  <a:lnTo>
                    <a:pt x="0" y="43"/>
                  </a:lnTo>
                  <a:lnTo>
                    <a:pt x="2355" y="22582"/>
                  </a:lnTo>
                  <a:lnTo>
                    <a:pt x="2764" y="22538"/>
                  </a:lnTo>
                  <a:lnTo>
                    <a:pt x="40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41" name="Google Shape;941;p29"/>
            <p:cNvSpPr/>
            <p:nvPr/>
          </p:nvSpPr>
          <p:spPr>
            <a:xfrm>
              <a:off x="6553048" y="2916210"/>
              <a:ext cx="1784906" cy="24155"/>
            </a:xfrm>
            <a:custGeom>
              <a:avLst/>
              <a:gdLst/>
              <a:ahLst/>
              <a:cxnLst/>
              <a:rect l="l" t="t" r="r" b="b"/>
              <a:pathLst>
                <a:path w="35986" h="487" extrusionOk="0">
                  <a:moveTo>
                    <a:pt x="1" y="1"/>
                  </a:moveTo>
                  <a:lnTo>
                    <a:pt x="1" y="486"/>
                  </a:lnTo>
                  <a:lnTo>
                    <a:pt x="35986" y="486"/>
                  </a:lnTo>
                  <a:lnTo>
                    <a:pt x="35986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42" name="Google Shape;942;p29"/>
            <p:cNvSpPr/>
            <p:nvPr/>
          </p:nvSpPr>
          <p:spPr>
            <a:xfrm>
              <a:off x="7885028" y="2845479"/>
              <a:ext cx="46475" cy="40771"/>
            </a:xfrm>
            <a:custGeom>
              <a:avLst/>
              <a:gdLst/>
              <a:ahLst/>
              <a:cxnLst/>
              <a:rect l="l" t="t" r="r" b="b"/>
              <a:pathLst>
                <a:path w="937" h="822" extrusionOk="0">
                  <a:moveTo>
                    <a:pt x="841" y="0"/>
                  </a:moveTo>
                  <a:cubicBezTo>
                    <a:pt x="692" y="351"/>
                    <a:pt x="371" y="629"/>
                    <a:pt x="0" y="721"/>
                  </a:cubicBezTo>
                  <a:lnTo>
                    <a:pt x="25" y="821"/>
                  </a:lnTo>
                  <a:cubicBezTo>
                    <a:pt x="428" y="721"/>
                    <a:pt x="774" y="418"/>
                    <a:pt x="937" y="38"/>
                  </a:cubicBezTo>
                  <a:lnTo>
                    <a:pt x="841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43" name="Google Shape;943;p29"/>
            <p:cNvSpPr/>
            <p:nvPr/>
          </p:nvSpPr>
          <p:spPr>
            <a:xfrm>
              <a:off x="7932198" y="2797515"/>
              <a:ext cx="11061" cy="26784"/>
            </a:xfrm>
            <a:custGeom>
              <a:avLst/>
              <a:gdLst/>
              <a:ahLst/>
              <a:cxnLst/>
              <a:rect l="l" t="t" r="r" b="b"/>
              <a:pathLst>
                <a:path w="223" h="540" extrusionOk="0">
                  <a:moveTo>
                    <a:pt x="121" y="1"/>
                  </a:moveTo>
                  <a:lnTo>
                    <a:pt x="1" y="515"/>
                  </a:lnTo>
                  <a:lnTo>
                    <a:pt x="101" y="539"/>
                  </a:lnTo>
                  <a:lnTo>
                    <a:pt x="222" y="25"/>
                  </a:lnTo>
                  <a:lnTo>
                    <a:pt x="12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44" name="Google Shape;944;p29"/>
            <p:cNvSpPr/>
            <p:nvPr/>
          </p:nvSpPr>
          <p:spPr>
            <a:xfrm>
              <a:off x="7995142" y="1836001"/>
              <a:ext cx="199838" cy="301022"/>
            </a:xfrm>
            <a:custGeom>
              <a:avLst/>
              <a:gdLst/>
              <a:ahLst/>
              <a:cxnLst/>
              <a:rect l="l" t="t" r="r" b="b"/>
              <a:pathLst>
                <a:path w="4029" h="6069" extrusionOk="0">
                  <a:moveTo>
                    <a:pt x="2014" y="0"/>
                  </a:moveTo>
                  <a:cubicBezTo>
                    <a:pt x="899" y="0"/>
                    <a:pt x="1" y="903"/>
                    <a:pt x="1" y="2014"/>
                  </a:cubicBezTo>
                  <a:cubicBezTo>
                    <a:pt x="1" y="3128"/>
                    <a:pt x="2014" y="6069"/>
                    <a:pt x="2014" y="6069"/>
                  </a:cubicBezTo>
                  <a:cubicBezTo>
                    <a:pt x="2014" y="6069"/>
                    <a:pt x="4028" y="3128"/>
                    <a:pt x="4028" y="2014"/>
                  </a:cubicBezTo>
                  <a:cubicBezTo>
                    <a:pt x="4028" y="903"/>
                    <a:pt x="3124" y="0"/>
                    <a:pt x="201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45" name="Google Shape;945;p29"/>
            <p:cNvSpPr/>
            <p:nvPr/>
          </p:nvSpPr>
          <p:spPr>
            <a:xfrm>
              <a:off x="8054464" y="1888380"/>
              <a:ext cx="80898" cy="80898"/>
            </a:xfrm>
            <a:custGeom>
              <a:avLst/>
              <a:gdLst/>
              <a:ahLst/>
              <a:cxnLst/>
              <a:rect l="l" t="t" r="r" b="b"/>
              <a:pathLst>
                <a:path w="1631" h="1631" extrusionOk="0">
                  <a:moveTo>
                    <a:pt x="818" y="0"/>
                  </a:moveTo>
                  <a:cubicBezTo>
                    <a:pt x="366" y="0"/>
                    <a:pt x="1" y="366"/>
                    <a:pt x="1" y="818"/>
                  </a:cubicBezTo>
                  <a:cubicBezTo>
                    <a:pt x="1" y="1269"/>
                    <a:pt x="366" y="1630"/>
                    <a:pt x="818" y="1630"/>
                  </a:cubicBezTo>
                  <a:cubicBezTo>
                    <a:pt x="1269" y="1630"/>
                    <a:pt x="1630" y="1269"/>
                    <a:pt x="1630" y="818"/>
                  </a:cubicBezTo>
                  <a:cubicBezTo>
                    <a:pt x="1630" y="366"/>
                    <a:pt x="1269" y="0"/>
                    <a:pt x="8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46" name="Google Shape;946;p29"/>
            <p:cNvSpPr/>
            <p:nvPr/>
          </p:nvSpPr>
          <p:spPr>
            <a:xfrm>
              <a:off x="8040675" y="2132466"/>
              <a:ext cx="91611" cy="5109"/>
            </a:xfrm>
            <a:custGeom>
              <a:avLst/>
              <a:gdLst/>
              <a:ahLst/>
              <a:cxnLst/>
              <a:rect l="l" t="t" r="r" b="b"/>
              <a:pathLst>
                <a:path w="1847" h="103" extrusionOk="0">
                  <a:moveTo>
                    <a:pt x="1" y="1"/>
                  </a:moveTo>
                  <a:lnTo>
                    <a:pt x="1" y="102"/>
                  </a:lnTo>
                  <a:lnTo>
                    <a:pt x="1846" y="102"/>
                  </a:lnTo>
                  <a:lnTo>
                    <a:pt x="184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47" name="Google Shape;947;p29"/>
            <p:cNvSpPr/>
            <p:nvPr/>
          </p:nvSpPr>
          <p:spPr>
            <a:xfrm>
              <a:off x="6344725" y="3237475"/>
              <a:ext cx="545402" cy="381226"/>
            </a:xfrm>
            <a:custGeom>
              <a:avLst/>
              <a:gdLst/>
              <a:ahLst/>
              <a:cxnLst/>
              <a:rect l="l" t="t" r="r" b="b"/>
              <a:pathLst>
                <a:path w="10996" h="7686" extrusionOk="0">
                  <a:moveTo>
                    <a:pt x="9343" y="7275"/>
                  </a:moveTo>
                  <a:cubicBezTo>
                    <a:pt x="9381" y="7275"/>
                    <a:pt x="9413" y="7293"/>
                    <a:pt x="9433" y="7321"/>
                  </a:cubicBezTo>
                  <a:cubicBezTo>
                    <a:pt x="9462" y="7355"/>
                    <a:pt x="9453" y="7408"/>
                    <a:pt x="9438" y="7437"/>
                  </a:cubicBezTo>
                  <a:cubicBezTo>
                    <a:pt x="9414" y="7489"/>
                    <a:pt x="9362" y="7528"/>
                    <a:pt x="9304" y="7532"/>
                  </a:cubicBezTo>
                  <a:lnTo>
                    <a:pt x="9294" y="7287"/>
                  </a:lnTo>
                  <a:cubicBezTo>
                    <a:pt x="9299" y="7282"/>
                    <a:pt x="9309" y="7277"/>
                    <a:pt x="9318" y="7277"/>
                  </a:cubicBezTo>
                  <a:cubicBezTo>
                    <a:pt x="9327" y="7276"/>
                    <a:pt x="9335" y="7275"/>
                    <a:pt x="9343" y="7275"/>
                  </a:cubicBezTo>
                  <a:close/>
                  <a:moveTo>
                    <a:pt x="6020" y="0"/>
                  </a:moveTo>
                  <a:cubicBezTo>
                    <a:pt x="5568" y="0"/>
                    <a:pt x="5125" y="50"/>
                    <a:pt x="4714" y="142"/>
                  </a:cubicBezTo>
                  <a:cubicBezTo>
                    <a:pt x="2932" y="535"/>
                    <a:pt x="1375" y="1597"/>
                    <a:pt x="0" y="2540"/>
                  </a:cubicBezTo>
                  <a:lnTo>
                    <a:pt x="231" y="2875"/>
                  </a:lnTo>
                  <a:cubicBezTo>
                    <a:pt x="1571" y="1958"/>
                    <a:pt x="3095" y="920"/>
                    <a:pt x="4800" y="540"/>
                  </a:cubicBezTo>
                  <a:cubicBezTo>
                    <a:pt x="5185" y="456"/>
                    <a:pt x="5599" y="410"/>
                    <a:pt x="6019" y="410"/>
                  </a:cubicBezTo>
                  <a:cubicBezTo>
                    <a:pt x="7280" y="410"/>
                    <a:pt x="8600" y="822"/>
                    <a:pt x="9371" y="1857"/>
                  </a:cubicBezTo>
                  <a:cubicBezTo>
                    <a:pt x="10549" y="3438"/>
                    <a:pt x="9910" y="5672"/>
                    <a:pt x="9323" y="7220"/>
                  </a:cubicBezTo>
                  <a:cubicBezTo>
                    <a:pt x="9309" y="7258"/>
                    <a:pt x="9299" y="7277"/>
                    <a:pt x="9294" y="7282"/>
                  </a:cubicBezTo>
                  <a:lnTo>
                    <a:pt x="9285" y="7119"/>
                  </a:lnTo>
                  <a:cubicBezTo>
                    <a:pt x="9189" y="7124"/>
                    <a:pt x="9107" y="7182"/>
                    <a:pt x="9068" y="7264"/>
                  </a:cubicBezTo>
                  <a:cubicBezTo>
                    <a:pt x="9025" y="7355"/>
                    <a:pt x="9039" y="7475"/>
                    <a:pt x="9107" y="7561"/>
                  </a:cubicBezTo>
                  <a:cubicBezTo>
                    <a:pt x="9165" y="7643"/>
                    <a:pt x="9247" y="7686"/>
                    <a:pt x="9338" y="7686"/>
                  </a:cubicBezTo>
                  <a:cubicBezTo>
                    <a:pt x="9352" y="7686"/>
                    <a:pt x="9362" y="7686"/>
                    <a:pt x="9376" y="7681"/>
                  </a:cubicBezTo>
                  <a:cubicBezTo>
                    <a:pt x="9597" y="7652"/>
                    <a:pt x="9679" y="7437"/>
                    <a:pt x="9708" y="7364"/>
                  </a:cubicBezTo>
                  <a:cubicBezTo>
                    <a:pt x="10327" y="5730"/>
                    <a:pt x="10995" y="3356"/>
                    <a:pt x="9698" y="1612"/>
                  </a:cubicBezTo>
                  <a:cubicBezTo>
                    <a:pt x="8844" y="462"/>
                    <a:pt x="7394" y="0"/>
                    <a:pt x="60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48" name="Google Shape;948;p29"/>
            <p:cNvSpPr/>
            <p:nvPr/>
          </p:nvSpPr>
          <p:spPr>
            <a:xfrm>
              <a:off x="5954019" y="2867254"/>
              <a:ext cx="956338" cy="773909"/>
            </a:xfrm>
            <a:custGeom>
              <a:avLst/>
              <a:gdLst/>
              <a:ahLst/>
              <a:cxnLst/>
              <a:rect l="l" t="t" r="r" b="b"/>
              <a:pathLst>
                <a:path w="19281" h="15603" extrusionOk="0">
                  <a:moveTo>
                    <a:pt x="6313" y="0"/>
                  </a:moveTo>
                  <a:cubicBezTo>
                    <a:pt x="4936" y="0"/>
                    <a:pt x="3541" y="497"/>
                    <a:pt x="2361" y="1487"/>
                  </a:cubicBezTo>
                  <a:cubicBezTo>
                    <a:pt x="1077" y="2564"/>
                    <a:pt x="404" y="4237"/>
                    <a:pt x="203" y="5905"/>
                  </a:cubicBezTo>
                  <a:cubicBezTo>
                    <a:pt x="1" y="7571"/>
                    <a:pt x="216" y="9254"/>
                    <a:pt x="433" y="10916"/>
                  </a:cubicBezTo>
                  <a:cubicBezTo>
                    <a:pt x="664" y="12675"/>
                    <a:pt x="1509" y="14670"/>
                    <a:pt x="3326" y="15327"/>
                  </a:cubicBezTo>
                  <a:cubicBezTo>
                    <a:pt x="3572" y="15420"/>
                    <a:pt x="3831" y="15482"/>
                    <a:pt x="4100" y="15520"/>
                  </a:cubicBezTo>
                  <a:cubicBezTo>
                    <a:pt x="4497" y="15582"/>
                    <a:pt x="4915" y="15602"/>
                    <a:pt x="5336" y="15602"/>
                  </a:cubicBezTo>
                  <a:cubicBezTo>
                    <a:pt x="6084" y="15602"/>
                    <a:pt x="6842" y="15540"/>
                    <a:pt x="7512" y="15540"/>
                  </a:cubicBezTo>
                  <a:lnTo>
                    <a:pt x="16460" y="15540"/>
                  </a:lnTo>
                  <a:cubicBezTo>
                    <a:pt x="17124" y="15511"/>
                    <a:pt x="17787" y="15482"/>
                    <a:pt x="18450" y="15443"/>
                  </a:cubicBezTo>
                  <a:lnTo>
                    <a:pt x="18483" y="15443"/>
                  </a:lnTo>
                  <a:cubicBezTo>
                    <a:pt x="18728" y="15429"/>
                    <a:pt x="18998" y="15385"/>
                    <a:pt x="19127" y="15183"/>
                  </a:cubicBezTo>
                  <a:cubicBezTo>
                    <a:pt x="19280" y="14948"/>
                    <a:pt x="19136" y="14612"/>
                    <a:pt x="18901" y="14462"/>
                  </a:cubicBezTo>
                  <a:cubicBezTo>
                    <a:pt x="18661" y="14309"/>
                    <a:pt x="18368" y="14295"/>
                    <a:pt x="18084" y="14280"/>
                  </a:cubicBezTo>
                  <a:cubicBezTo>
                    <a:pt x="16743" y="14227"/>
                    <a:pt x="14389" y="14295"/>
                    <a:pt x="13529" y="13011"/>
                  </a:cubicBezTo>
                  <a:cubicBezTo>
                    <a:pt x="12428" y="11377"/>
                    <a:pt x="12903" y="9470"/>
                    <a:pt x="12730" y="7653"/>
                  </a:cubicBezTo>
                  <a:cubicBezTo>
                    <a:pt x="12544" y="5683"/>
                    <a:pt x="12029" y="3616"/>
                    <a:pt x="10717" y="2079"/>
                  </a:cubicBezTo>
                  <a:cubicBezTo>
                    <a:pt x="9531" y="691"/>
                    <a:pt x="7935" y="0"/>
                    <a:pt x="63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49" name="Google Shape;949;p29"/>
            <p:cNvSpPr/>
            <p:nvPr/>
          </p:nvSpPr>
          <p:spPr>
            <a:xfrm>
              <a:off x="6416105" y="3586626"/>
              <a:ext cx="33319" cy="464116"/>
            </a:xfrm>
            <a:custGeom>
              <a:avLst/>
              <a:gdLst/>
              <a:ahLst/>
              <a:cxnLst/>
              <a:rect l="l" t="t" r="r" b="b"/>
              <a:pathLst>
                <a:path w="837" h="11659" extrusionOk="0">
                  <a:moveTo>
                    <a:pt x="0" y="0"/>
                  </a:moveTo>
                  <a:lnTo>
                    <a:pt x="0" y="11658"/>
                  </a:lnTo>
                  <a:lnTo>
                    <a:pt x="837" y="11658"/>
                  </a:lnTo>
                  <a:lnTo>
                    <a:pt x="83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50" name="Google Shape;950;p29"/>
            <p:cNvSpPr/>
            <p:nvPr/>
          </p:nvSpPr>
          <p:spPr>
            <a:xfrm>
              <a:off x="6249308" y="4046654"/>
              <a:ext cx="362726" cy="99160"/>
            </a:xfrm>
            <a:custGeom>
              <a:avLst/>
              <a:gdLst/>
              <a:ahLst/>
              <a:cxnLst/>
              <a:rect l="l" t="t" r="r" b="b"/>
              <a:pathLst>
                <a:path w="9112" h="2491" extrusionOk="0">
                  <a:moveTo>
                    <a:pt x="4556" y="1"/>
                  </a:moveTo>
                  <a:cubicBezTo>
                    <a:pt x="2970" y="1"/>
                    <a:pt x="0" y="737"/>
                    <a:pt x="0" y="2491"/>
                  </a:cubicBezTo>
                  <a:lnTo>
                    <a:pt x="207" y="2491"/>
                  </a:lnTo>
                  <a:cubicBezTo>
                    <a:pt x="207" y="900"/>
                    <a:pt x="3086" y="208"/>
                    <a:pt x="4556" y="208"/>
                  </a:cubicBezTo>
                  <a:lnTo>
                    <a:pt x="4570" y="208"/>
                  </a:lnTo>
                  <a:cubicBezTo>
                    <a:pt x="5902" y="208"/>
                    <a:pt x="7608" y="568"/>
                    <a:pt x="8424" y="1385"/>
                  </a:cubicBezTo>
                  <a:cubicBezTo>
                    <a:pt x="8746" y="1708"/>
                    <a:pt x="8910" y="2077"/>
                    <a:pt x="8910" y="2491"/>
                  </a:cubicBezTo>
                  <a:lnTo>
                    <a:pt x="9112" y="2491"/>
                  </a:lnTo>
                  <a:cubicBezTo>
                    <a:pt x="9112" y="2019"/>
                    <a:pt x="8930" y="1602"/>
                    <a:pt x="8569" y="1241"/>
                  </a:cubicBezTo>
                  <a:cubicBezTo>
                    <a:pt x="7708" y="381"/>
                    <a:pt x="5945" y="1"/>
                    <a:pt x="45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51" name="Google Shape;951;p29"/>
            <p:cNvSpPr/>
            <p:nvPr/>
          </p:nvSpPr>
          <p:spPr>
            <a:xfrm>
              <a:off x="6428565" y="4052625"/>
              <a:ext cx="8240" cy="110983"/>
            </a:xfrm>
            <a:custGeom>
              <a:avLst/>
              <a:gdLst/>
              <a:ahLst/>
              <a:cxnLst/>
              <a:rect l="l" t="t" r="r" b="b"/>
              <a:pathLst>
                <a:path w="207" h="2788" extrusionOk="0">
                  <a:moveTo>
                    <a:pt x="0" y="1"/>
                  </a:moveTo>
                  <a:lnTo>
                    <a:pt x="0" y="2787"/>
                  </a:lnTo>
                  <a:lnTo>
                    <a:pt x="207" y="2787"/>
                  </a:lnTo>
                  <a:lnTo>
                    <a:pt x="20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52" name="Google Shape;952;p29"/>
            <p:cNvSpPr/>
            <p:nvPr/>
          </p:nvSpPr>
          <p:spPr>
            <a:xfrm>
              <a:off x="6578921" y="4132760"/>
              <a:ext cx="58199" cy="58039"/>
            </a:xfrm>
            <a:custGeom>
              <a:avLst/>
              <a:gdLst/>
              <a:ahLst/>
              <a:cxnLst/>
              <a:rect l="l" t="t" r="r" b="b"/>
              <a:pathLst>
                <a:path w="1462" h="1458" extrusionOk="0">
                  <a:moveTo>
                    <a:pt x="730" y="0"/>
                  </a:moveTo>
                  <a:cubicBezTo>
                    <a:pt x="327" y="0"/>
                    <a:pt x="0" y="328"/>
                    <a:pt x="0" y="732"/>
                  </a:cubicBezTo>
                  <a:cubicBezTo>
                    <a:pt x="0" y="1135"/>
                    <a:pt x="327" y="1457"/>
                    <a:pt x="730" y="1457"/>
                  </a:cubicBezTo>
                  <a:cubicBezTo>
                    <a:pt x="1134" y="1457"/>
                    <a:pt x="1462" y="1135"/>
                    <a:pt x="1462" y="732"/>
                  </a:cubicBezTo>
                  <a:cubicBezTo>
                    <a:pt x="1462" y="328"/>
                    <a:pt x="1134" y="0"/>
                    <a:pt x="7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53" name="Google Shape;953;p29"/>
            <p:cNvSpPr/>
            <p:nvPr/>
          </p:nvSpPr>
          <p:spPr>
            <a:xfrm>
              <a:off x="6403127" y="4132760"/>
              <a:ext cx="58199" cy="58039"/>
            </a:xfrm>
            <a:custGeom>
              <a:avLst/>
              <a:gdLst/>
              <a:ahLst/>
              <a:cxnLst/>
              <a:rect l="l" t="t" r="r" b="b"/>
              <a:pathLst>
                <a:path w="1462" h="1458" extrusionOk="0">
                  <a:moveTo>
                    <a:pt x="730" y="0"/>
                  </a:moveTo>
                  <a:cubicBezTo>
                    <a:pt x="326" y="0"/>
                    <a:pt x="0" y="328"/>
                    <a:pt x="0" y="732"/>
                  </a:cubicBezTo>
                  <a:cubicBezTo>
                    <a:pt x="0" y="1135"/>
                    <a:pt x="326" y="1457"/>
                    <a:pt x="730" y="1457"/>
                  </a:cubicBezTo>
                  <a:cubicBezTo>
                    <a:pt x="1134" y="1457"/>
                    <a:pt x="1461" y="1135"/>
                    <a:pt x="1461" y="732"/>
                  </a:cubicBezTo>
                  <a:cubicBezTo>
                    <a:pt x="1461" y="328"/>
                    <a:pt x="1134" y="0"/>
                    <a:pt x="7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954" name="Google Shape;954;p29"/>
            <p:cNvSpPr/>
            <p:nvPr/>
          </p:nvSpPr>
          <p:spPr>
            <a:xfrm>
              <a:off x="6227294" y="4132760"/>
              <a:ext cx="58000" cy="58039"/>
            </a:xfrm>
            <a:custGeom>
              <a:avLst/>
              <a:gdLst/>
              <a:ahLst/>
              <a:cxnLst/>
              <a:rect l="l" t="t" r="r" b="b"/>
              <a:pathLst>
                <a:path w="1457" h="1458" extrusionOk="0">
                  <a:moveTo>
                    <a:pt x="731" y="0"/>
                  </a:moveTo>
                  <a:cubicBezTo>
                    <a:pt x="327" y="0"/>
                    <a:pt x="1" y="328"/>
                    <a:pt x="1" y="732"/>
                  </a:cubicBezTo>
                  <a:cubicBezTo>
                    <a:pt x="1" y="1135"/>
                    <a:pt x="327" y="1457"/>
                    <a:pt x="731" y="1457"/>
                  </a:cubicBezTo>
                  <a:cubicBezTo>
                    <a:pt x="1135" y="1457"/>
                    <a:pt x="1456" y="1135"/>
                    <a:pt x="1456" y="732"/>
                  </a:cubicBezTo>
                  <a:cubicBezTo>
                    <a:pt x="1456" y="328"/>
                    <a:pt x="1135" y="0"/>
                    <a:pt x="7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955" name="Google Shape;955;p29"/>
          <p:cNvGrpSpPr/>
          <p:nvPr/>
        </p:nvGrpSpPr>
        <p:grpSpPr>
          <a:xfrm>
            <a:off x="609585" y="1760467"/>
            <a:ext cx="2152017" cy="1286000"/>
            <a:chOff x="457188" y="1320350"/>
            <a:chExt cx="1614013" cy="964500"/>
          </a:xfrm>
        </p:grpSpPr>
        <p:sp>
          <p:nvSpPr>
            <p:cNvPr id="956" name="Google Shape;956;p29"/>
            <p:cNvSpPr txBox="1"/>
            <p:nvPr/>
          </p:nvSpPr>
          <p:spPr>
            <a:xfrm>
              <a:off x="457188" y="1320350"/>
              <a:ext cx="1614000" cy="423300"/>
            </a:xfrm>
            <a:prstGeom prst="rect">
              <a:avLst/>
            </a:prstGeom>
            <a:solidFill>
              <a:schemeClr val="accent1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>
                <a:buClr>
                  <a:srgbClr val="000000"/>
                </a:buClr>
                <a:buSzPts val="1100"/>
              </a:pPr>
              <a:r>
                <a:rPr lang="en" sz="2667" kern="0" dirty="0">
                  <a:solidFill>
                    <a:srgbClr val="000000"/>
                  </a:solidFill>
                  <a:latin typeface="Fira Sans Extra Condensed SemiBold"/>
                  <a:ea typeface="Fira Sans Extra Condensed SemiBold"/>
                  <a:cs typeface="Fira Sans Extra Condensed SemiBold"/>
                  <a:sym typeface="Fira Sans Extra Condensed SemiBold"/>
                </a:rPr>
                <a:t>1</a:t>
              </a:r>
              <a:endParaRPr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endParaRPr>
            </a:p>
          </p:txBody>
        </p:sp>
        <p:sp>
          <p:nvSpPr>
            <p:cNvPr id="957" name="Google Shape;957;p29"/>
            <p:cNvSpPr txBox="1"/>
            <p:nvPr/>
          </p:nvSpPr>
          <p:spPr>
            <a:xfrm>
              <a:off x="457200" y="1743650"/>
              <a:ext cx="1614000" cy="541200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600" kern="0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sp>
        <p:nvSpPr>
          <p:cNvPr id="958" name="Google Shape;958;p29"/>
          <p:cNvSpPr/>
          <p:nvPr/>
        </p:nvSpPr>
        <p:spPr>
          <a:xfrm>
            <a:off x="2761600" y="1760467"/>
            <a:ext cx="4745600" cy="1226928"/>
          </a:xfrm>
          <a:prstGeom prst="rect">
            <a:avLst/>
          </a:prstGeom>
          <a:solidFill>
            <a:srgbClr val="FFC9BD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243833" tIns="121900" rIns="243833" bIns="121900" anchor="t" anchorCtr="0">
            <a:noAutofit/>
          </a:bodyPr>
          <a:lstStyle/>
          <a:p>
            <a:pPr defTabSz="1219170">
              <a:lnSpc>
                <a:spcPct val="113000"/>
              </a:lnSpc>
              <a:spcAft>
                <a:spcPts val="2133"/>
              </a:spcAft>
              <a:buClr>
                <a:srgbClr val="000000"/>
              </a:buClr>
              <a:buSzPts val="1100"/>
            </a:pPr>
            <a:r>
              <a:rPr lang="en-US" sz="2133" b="1" kern="0" dirty="0">
                <a:solidFill>
                  <a:srgbClr val="053041"/>
                </a:solidFill>
                <a:latin typeface="Source Sans Pro" panose="020B0503030403020204" pitchFamily="34" charset="0"/>
                <a:cs typeface="Arial"/>
                <a:sym typeface="Roboto"/>
              </a:rPr>
              <a:t>Concerned with developing and growing a business</a:t>
            </a:r>
            <a:endParaRPr sz="2133" b="1" kern="0" dirty="0">
              <a:solidFill>
                <a:srgbClr val="053041"/>
              </a:solidFill>
              <a:latin typeface="Source Sans Pro" panose="020B0503030403020204" pitchFamily="34" charset="0"/>
              <a:cs typeface="Arial"/>
              <a:sym typeface="Roboto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C735457-DFCB-465C-AC43-759ABA61B414}"/>
              </a:ext>
            </a:extLst>
          </p:cNvPr>
          <p:cNvGrpSpPr/>
          <p:nvPr/>
        </p:nvGrpSpPr>
        <p:grpSpPr>
          <a:xfrm>
            <a:off x="609584" y="3356880"/>
            <a:ext cx="6897616" cy="1286000"/>
            <a:chOff x="457188" y="3115975"/>
            <a:chExt cx="5173212" cy="964500"/>
          </a:xfrm>
        </p:grpSpPr>
        <p:grpSp>
          <p:nvGrpSpPr>
            <p:cNvPr id="966" name="Google Shape;966;p29"/>
            <p:cNvGrpSpPr/>
            <p:nvPr/>
          </p:nvGrpSpPr>
          <p:grpSpPr>
            <a:xfrm>
              <a:off x="457188" y="3115975"/>
              <a:ext cx="1614013" cy="964500"/>
              <a:chOff x="457188" y="3115975"/>
              <a:chExt cx="1614013" cy="964500"/>
            </a:xfrm>
          </p:grpSpPr>
          <p:sp>
            <p:nvSpPr>
              <p:cNvPr id="967" name="Google Shape;967;p29"/>
              <p:cNvSpPr txBox="1"/>
              <p:nvPr/>
            </p:nvSpPr>
            <p:spPr>
              <a:xfrm>
                <a:off x="457188" y="3115975"/>
                <a:ext cx="1614000" cy="423300"/>
              </a:xfrm>
              <a:prstGeom prst="rect">
                <a:avLst/>
              </a:prstGeom>
              <a:solidFill>
                <a:schemeClr val="accent2"/>
              </a:solidFill>
              <a:ln w="19050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algn="ctr" defTabSz="1219170">
                  <a:buClr>
                    <a:srgbClr val="000000"/>
                  </a:buClr>
                  <a:buSzPts val="1100"/>
                </a:pPr>
                <a:r>
                  <a:rPr lang="en-US" sz="2667" kern="0" dirty="0">
                    <a:solidFill>
                      <a:srgbClr val="000000"/>
                    </a:solidFill>
                    <a:latin typeface="Fira Sans Extra Condensed SemiBold"/>
                    <a:ea typeface="Fira Sans Extra Condensed SemiBold"/>
                    <a:cs typeface="Fira Sans Extra Condensed SemiBold"/>
                    <a:sym typeface="Fira Sans Extra Condensed SemiBold"/>
                  </a:rPr>
                  <a:t>2</a:t>
                </a:r>
                <a:endParaRPr sz="2667" kern="0" dirty="0">
                  <a:solidFill>
                    <a:srgbClr val="000000"/>
                  </a:solidFill>
                  <a:latin typeface="Fira Sans Extra Condensed SemiBold"/>
                  <a:ea typeface="Fira Sans Extra Condensed SemiBold"/>
                  <a:cs typeface="Fira Sans Extra Condensed SemiBold"/>
                  <a:sym typeface="Fira Sans Extra Condensed SemiBold"/>
                </a:endParaRPr>
              </a:p>
            </p:txBody>
          </p:sp>
          <p:sp>
            <p:nvSpPr>
              <p:cNvPr id="968" name="Google Shape;968;p29"/>
              <p:cNvSpPr txBox="1"/>
              <p:nvPr/>
            </p:nvSpPr>
            <p:spPr>
              <a:xfrm>
                <a:off x="457200" y="3539275"/>
                <a:ext cx="1614000" cy="541200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  <a:buSzPts val="1100"/>
                </a:pPr>
                <a:endParaRPr sz="1600" kern="0" dirty="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969" name="Google Shape;969;p29"/>
            <p:cNvSpPr/>
            <p:nvPr/>
          </p:nvSpPr>
          <p:spPr>
            <a:xfrm>
              <a:off x="2071200" y="3115975"/>
              <a:ext cx="3559200" cy="920196"/>
            </a:xfrm>
            <a:prstGeom prst="rect">
              <a:avLst/>
            </a:prstGeom>
            <a:solidFill>
              <a:schemeClr val="accent4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833" tIns="121900" rIns="243833" bIns="121900" anchor="t" anchorCtr="0">
              <a:noAutofit/>
            </a:bodyPr>
            <a:lstStyle/>
            <a:p>
              <a:pPr defTabSz="1219170">
                <a:lnSpc>
                  <a:spcPct val="113000"/>
                </a:lnSpc>
                <a:spcAft>
                  <a:spcPts val="2133"/>
                </a:spcAft>
                <a:buClr>
                  <a:srgbClr val="000000"/>
                </a:buClr>
                <a:buSzPts val="1100"/>
              </a:pPr>
              <a:r>
                <a:rPr lang="en-US" sz="2133" b="1" kern="0" dirty="0">
                  <a:solidFill>
                    <a:srgbClr val="053041"/>
                  </a:solidFill>
                  <a:latin typeface="Source Sans Pro" panose="020B0503030403020204" pitchFamily="34" charset="0"/>
                  <a:cs typeface="Arial"/>
                  <a:sym typeface="Arial"/>
                </a:rPr>
                <a:t>E</a:t>
              </a:r>
              <a:r>
                <a:rPr lang="en-US" sz="2133" b="1" kern="0">
                  <a:solidFill>
                    <a:srgbClr val="053041"/>
                  </a:solidFill>
                  <a:latin typeface="Source Sans Pro" panose="020B0503030403020204" pitchFamily="34" charset="0"/>
                  <a:cs typeface="Arial"/>
                  <a:sym typeface="Arial"/>
                </a:rPr>
                <a:t>stablish </a:t>
              </a:r>
              <a:r>
                <a:rPr lang="en-US" sz="2133" b="1" kern="0" dirty="0">
                  <a:solidFill>
                    <a:srgbClr val="053041"/>
                  </a:solidFill>
                  <a:latin typeface="Source Sans Pro" panose="020B0503030403020204" pitchFamily="34" charset="0"/>
                  <a:cs typeface="Arial"/>
                  <a:sym typeface="Arial"/>
                </a:rPr>
                <a:t>and develop relationships with customers, suppliers and other partners</a:t>
              </a:r>
              <a:endParaRPr sz="1600" kern="0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0AEFE164-57DC-4718-97B2-243F6BDE08D0}"/>
              </a:ext>
            </a:extLst>
          </p:cNvPr>
          <p:cNvGrpSpPr/>
          <p:nvPr/>
        </p:nvGrpSpPr>
        <p:grpSpPr>
          <a:xfrm>
            <a:off x="654277" y="5064001"/>
            <a:ext cx="6897616" cy="1286000"/>
            <a:chOff x="457188" y="3115975"/>
            <a:chExt cx="5173212" cy="964500"/>
          </a:xfrm>
        </p:grpSpPr>
        <p:grpSp>
          <p:nvGrpSpPr>
            <p:cNvPr id="98" name="Google Shape;966;p29">
              <a:extLst>
                <a:ext uri="{FF2B5EF4-FFF2-40B4-BE49-F238E27FC236}">
                  <a16:creationId xmlns:a16="http://schemas.microsoft.com/office/drawing/2014/main" id="{4D34DEEF-6ADD-4791-A241-426CB5ABD88F}"/>
                </a:ext>
              </a:extLst>
            </p:cNvPr>
            <p:cNvGrpSpPr/>
            <p:nvPr/>
          </p:nvGrpSpPr>
          <p:grpSpPr>
            <a:xfrm>
              <a:off x="457188" y="3115975"/>
              <a:ext cx="1614013" cy="964500"/>
              <a:chOff x="457188" y="3115975"/>
              <a:chExt cx="1614013" cy="964500"/>
            </a:xfrm>
          </p:grpSpPr>
          <p:sp>
            <p:nvSpPr>
              <p:cNvPr id="100" name="Google Shape;967;p29">
                <a:extLst>
                  <a:ext uri="{FF2B5EF4-FFF2-40B4-BE49-F238E27FC236}">
                    <a16:creationId xmlns:a16="http://schemas.microsoft.com/office/drawing/2014/main" id="{D0CEE3B3-2335-4997-99A2-0F3E0DF9271E}"/>
                  </a:ext>
                </a:extLst>
              </p:cNvPr>
              <p:cNvSpPr txBox="1"/>
              <p:nvPr/>
            </p:nvSpPr>
            <p:spPr>
              <a:xfrm>
                <a:off x="457188" y="3115975"/>
                <a:ext cx="1614000" cy="423300"/>
              </a:xfrm>
              <a:prstGeom prst="rect">
                <a:avLst/>
              </a:prstGeom>
              <a:solidFill>
                <a:srgbClr val="4764A8"/>
              </a:solidFill>
              <a:ln w="19050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algn="ctr" defTabSz="1219170">
                  <a:buClr>
                    <a:srgbClr val="000000"/>
                  </a:buClr>
                  <a:buSzPts val="1100"/>
                </a:pPr>
                <a:r>
                  <a:rPr lang="en-US" sz="2667" kern="0" dirty="0">
                    <a:solidFill>
                      <a:srgbClr val="000000"/>
                    </a:solidFill>
                    <a:latin typeface="Fira Sans Extra Condensed SemiBold"/>
                    <a:ea typeface="Fira Sans Extra Condensed SemiBold"/>
                    <a:cs typeface="Fira Sans Extra Condensed SemiBold"/>
                    <a:sym typeface="Fira Sans Extra Condensed SemiBold"/>
                  </a:rPr>
                  <a:t>3</a:t>
                </a:r>
                <a:endParaRPr sz="2667" kern="0" dirty="0">
                  <a:solidFill>
                    <a:srgbClr val="000000"/>
                  </a:solidFill>
                  <a:latin typeface="Fira Sans Extra Condensed SemiBold"/>
                  <a:ea typeface="Fira Sans Extra Condensed SemiBold"/>
                  <a:cs typeface="Fira Sans Extra Condensed SemiBold"/>
                  <a:sym typeface="Fira Sans Extra Condensed SemiBold"/>
                </a:endParaRPr>
              </a:p>
            </p:txBody>
          </p:sp>
          <p:sp>
            <p:nvSpPr>
              <p:cNvPr id="101" name="Google Shape;968;p29">
                <a:extLst>
                  <a:ext uri="{FF2B5EF4-FFF2-40B4-BE49-F238E27FC236}">
                    <a16:creationId xmlns:a16="http://schemas.microsoft.com/office/drawing/2014/main" id="{3608BD34-D6C4-44B0-BC52-F6DE128A9A70}"/>
                  </a:ext>
                </a:extLst>
              </p:cNvPr>
              <p:cNvSpPr txBox="1"/>
              <p:nvPr/>
            </p:nvSpPr>
            <p:spPr>
              <a:xfrm>
                <a:off x="457200" y="3539275"/>
                <a:ext cx="1614000" cy="541200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  <a:buSzPts val="1100"/>
                </a:pPr>
                <a:endParaRPr sz="1600" kern="0" dirty="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endParaRPr>
              </a:p>
            </p:txBody>
          </p:sp>
        </p:grpSp>
        <p:sp>
          <p:nvSpPr>
            <p:cNvPr id="99" name="Google Shape;969;p29">
              <a:extLst>
                <a:ext uri="{FF2B5EF4-FFF2-40B4-BE49-F238E27FC236}">
                  <a16:creationId xmlns:a16="http://schemas.microsoft.com/office/drawing/2014/main" id="{901C1A96-E6AB-4C15-A7CE-F5668B1A123B}"/>
                </a:ext>
              </a:extLst>
            </p:cNvPr>
            <p:cNvSpPr/>
            <p:nvPr/>
          </p:nvSpPr>
          <p:spPr>
            <a:xfrm>
              <a:off x="2071200" y="3115975"/>
              <a:ext cx="3559200" cy="920196"/>
            </a:xfrm>
            <a:prstGeom prst="rect">
              <a:avLst/>
            </a:prstGeom>
            <a:solidFill>
              <a:srgbClr val="FFC9BD"/>
            </a:solidFill>
            <a:ln w="1905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243833" tIns="121900" rIns="243833" bIns="121900" anchor="t" anchorCtr="0">
              <a:noAutofit/>
            </a:bodyPr>
            <a:lstStyle/>
            <a:p>
              <a:pPr defTabSz="1219170">
                <a:lnSpc>
                  <a:spcPct val="113000"/>
                </a:lnSpc>
                <a:spcAft>
                  <a:spcPts val="2133"/>
                </a:spcAft>
                <a:buClr>
                  <a:srgbClr val="000000"/>
                </a:buClr>
                <a:buSzPts val="1100"/>
              </a:pPr>
              <a:r>
                <a:rPr lang="en-US" sz="2133" b="1" kern="0" dirty="0">
                  <a:solidFill>
                    <a:srgbClr val="053041"/>
                  </a:solidFill>
                  <a:latin typeface="Source Sans Pro" panose="020B0503030403020204" pitchFamily="34" charset="0"/>
                  <a:ea typeface="Roboto"/>
                  <a:cs typeface="Roboto"/>
                  <a:sym typeface="Roboto"/>
                </a:rPr>
                <a:t>Identify new business opportunities and do the strategic planning</a:t>
              </a:r>
              <a:endParaRPr lang="en-US" sz="1600" kern="0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29057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Google Shape;267;p16"/>
          <p:cNvSpPr txBox="1">
            <a:spLocks noGrp="1"/>
          </p:cNvSpPr>
          <p:nvPr>
            <p:ph type="title"/>
          </p:nvPr>
        </p:nvSpPr>
        <p:spPr>
          <a:xfrm>
            <a:off x="609600" y="548833"/>
            <a:ext cx="10972800" cy="8080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" sz="3600" b="1" dirty="0"/>
              <a:t>Sectors of specialisation</a:t>
            </a:r>
            <a:endParaRPr sz="3600" b="1" dirty="0"/>
          </a:p>
        </p:txBody>
      </p:sp>
      <p:sp>
        <p:nvSpPr>
          <p:cNvPr id="272" name="Google Shape;272;p16"/>
          <p:cNvSpPr txBox="1"/>
          <p:nvPr/>
        </p:nvSpPr>
        <p:spPr>
          <a:xfrm>
            <a:off x="-536757" y="4571820"/>
            <a:ext cx="2652400" cy="56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ctr" defTabSz="1219170">
              <a:buClr>
                <a:srgbClr val="000000"/>
              </a:buClr>
            </a:pPr>
            <a:r>
              <a:rPr lang="en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Finance</a:t>
            </a:r>
            <a:endParaRPr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6C76EF8-9A18-4DE2-A149-9FEBB84171C7}"/>
              </a:ext>
            </a:extLst>
          </p:cNvPr>
          <p:cNvGrpSpPr/>
          <p:nvPr/>
        </p:nvGrpSpPr>
        <p:grpSpPr>
          <a:xfrm>
            <a:off x="325485" y="2075657"/>
            <a:ext cx="12448599" cy="3156019"/>
            <a:chOff x="244113" y="1556743"/>
            <a:chExt cx="9336449" cy="2367014"/>
          </a:xfrm>
        </p:grpSpPr>
        <p:sp>
          <p:nvSpPr>
            <p:cNvPr id="269" name="Google Shape;269;p16"/>
            <p:cNvSpPr txBox="1"/>
            <p:nvPr/>
          </p:nvSpPr>
          <p:spPr>
            <a:xfrm>
              <a:off x="2423623" y="3500457"/>
              <a:ext cx="1989300" cy="423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>
                <a:buClr>
                  <a:srgbClr val="000000"/>
                </a:buClr>
                <a:buSzPts val="1100"/>
              </a:pPr>
              <a:r>
                <a:rPr lang="en" sz="2667" kern="0" dirty="0">
                  <a:solidFill>
                    <a:srgbClr val="000000"/>
                  </a:solidFill>
                  <a:latin typeface="Fira Sans Extra Condensed SemiBold"/>
                  <a:ea typeface="Fira Sans Extra Condensed SemiBold"/>
                  <a:cs typeface="Fira Sans Extra Condensed SemiBold"/>
                  <a:sym typeface="Fira Sans Extra Condensed SemiBold"/>
                </a:rPr>
                <a:t>Manufacturing</a:t>
              </a:r>
              <a:endParaRPr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endParaRPr>
            </a:p>
          </p:txBody>
        </p:sp>
        <p:sp>
          <p:nvSpPr>
            <p:cNvPr id="275" name="Google Shape;275;p16"/>
            <p:cNvSpPr txBox="1"/>
            <p:nvPr/>
          </p:nvSpPr>
          <p:spPr>
            <a:xfrm>
              <a:off x="1065026" y="1574962"/>
              <a:ext cx="1989300" cy="423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>
                <a:buClr>
                  <a:srgbClr val="000000"/>
                </a:buClr>
                <a:buSzPts val="1100"/>
              </a:pPr>
              <a:r>
                <a:rPr lang="en" sz="2667" kern="0" dirty="0">
                  <a:solidFill>
                    <a:srgbClr val="000000"/>
                  </a:solidFill>
                  <a:latin typeface="Fira Sans Extra Condensed SemiBold"/>
                  <a:ea typeface="Fira Sans Extra Condensed SemiBold"/>
                  <a:cs typeface="Fira Sans Extra Condensed SemiBold"/>
                  <a:sym typeface="Fira Sans Extra Condensed SemiBold"/>
                </a:rPr>
                <a:t>Construction</a:t>
              </a:r>
              <a:endParaRPr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endParaRPr>
            </a:p>
          </p:txBody>
        </p:sp>
        <p:cxnSp>
          <p:nvCxnSpPr>
            <p:cNvPr id="288" name="Google Shape;288;p16"/>
            <p:cNvCxnSpPr>
              <a:cxnSpLocks/>
              <a:stCxn id="283" idx="6"/>
              <a:endCxn id="284" idx="2"/>
            </p:cNvCxnSpPr>
            <p:nvPr/>
          </p:nvCxnSpPr>
          <p:spPr>
            <a:xfrm flipV="1">
              <a:off x="1014813" y="2448228"/>
              <a:ext cx="660987" cy="555513"/>
            </a:xfrm>
            <a:prstGeom prst="curvedConnector3">
              <a:avLst>
                <a:gd name="adj1" fmla="val 50000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cxnSp>
          <p:nvCxnSpPr>
            <p:cNvPr id="289" name="Google Shape;289;p16"/>
            <p:cNvCxnSpPr>
              <a:stCxn id="284" idx="6"/>
              <a:endCxn id="285" idx="2"/>
            </p:cNvCxnSpPr>
            <p:nvPr/>
          </p:nvCxnSpPr>
          <p:spPr>
            <a:xfrm>
              <a:off x="2446500" y="2448228"/>
              <a:ext cx="532259" cy="555513"/>
            </a:xfrm>
            <a:prstGeom prst="curvedConnector3">
              <a:avLst>
                <a:gd name="adj1" fmla="val 50000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cxnSp>
          <p:nvCxnSpPr>
            <p:cNvPr id="290" name="Google Shape;290;p16"/>
            <p:cNvCxnSpPr>
              <a:stCxn id="285" idx="6"/>
              <a:endCxn id="286" idx="2"/>
            </p:cNvCxnSpPr>
            <p:nvPr/>
          </p:nvCxnSpPr>
          <p:spPr>
            <a:xfrm flipV="1">
              <a:off x="3749459" y="2385096"/>
              <a:ext cx="398753" cy="618645"/>
            </a:xfrm>
            <a:prstGeom prst="curvedConnector3">
              <a:avLst>
                <a:gd name="adj1" fmla="val 50001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cxnSp>
          <p:nvCxnSpPr>
            <p:cNvPr id="291" name="Google Shape;291;p16"/>
            <p:cNvCxnSpPr>
              <a:cxnSpLocks/>
              <a:stCxn id="286" idx="6"/>
              <a:endCxn id="287" idx="2"/>
            </p:cNvCxnSpPr>
            <p:nvPr/>
          </p:nvCxnSpPr>
          <p:spPr>
            <a:xfrm>
              <a:off x="4918912" y="2385096"/>
              <a:ext cx="528795" cy="660843"/>
            </a:xfrm>
            <a:prstGeom prst="curvedConnector3">
              <a:avLst>
                <a:gd name="adj1" fmla="val 50000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7ACFEE48-24CE-4FD1-B57D-6488AC5435EA}"/>
                </a:ext>
              </a:extLst>
            </p:cNvPr>
            <p:cNvGrpSpPr/>
            <p:nvPr/>
          </p:nvGrpSpPr>
          <p:grpSpPr>
            <a:xfrm>
              <a:off x="1675800" y="2062878"/>
              <a:ext cx="770700" cy="770700"/>
              <a:chOff x="2638450" y="2581175"/>
              <a:chExt cx="770700" cy="770700"/>
            </a:xfrm>
          </p:grpSpPr>
          <p:sp>
            <p:nvSpPr>
              <p:cNvPr id="284" name="Google Shape;284;p16"/>
              <p:cNvSpPr/>
              <p:nvPr/>
            </p:nvSpPr>
            <p:spPr>
              <a:xfrm>
                <a:off x="2638450" y="2581175"/>
                <a:ext cx="770700" cy="770700"/>
              </a:xfrm>
              <a:prstGeom prst="ellipse">
                <a:avLst/>
              </a:prstGeom>
              <a:solidFill>
                <a:schemeClr val="accent1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293" name="Google Shape;293;p16"/>
              <p:cNvSpPr/>
              <p:nvPr/>
            </p:nvSpPr>
            <p:spPr>
              <a:xfrm>
                <a:off x="3121414" y="2934205"/>
                <a:ext cx="27516" cy="27516"/>
              </a:xfrm>
              <a:custGeom>
                <a:avLst/>
                <a:gdLst/>
                <a:ahLst/>
                <a:cxnLst/>
                <a:rect l="l" t="t" r="r" b="b"/>
                <a:pathLst>
                  <a:path w="859" h="859" extrusionOk="0">
                    <a:moveTo>
                      <a:pt x="1" y="1"/>
                    </a:moveTo>
                    <a:lnTo>
                      <a:pt x="1" y="858"/>
                    </a:lnTo>
                    <a:lnTo>
                      <a:pt x="766" y="858"/>
                    </a:lnTo>
                    <a:cubicBezTo>
                      <a:pt x="858" y="858"/>
                      <a:pt x="858" y="766"/>
                      <a:pt x="858" y="766"/>
                    </a:cubicBezTo>
                    <a:lnTo>
                      <a:pt x="858" y="186"/>
                    </a:lnTo>
                    <a:cubicBezTo>
                      <a:pt x="858" y="93"/>
                      <a:pt x="766" y="1"/>
                      <a:pt x="7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 dirty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B93FAD19-83ED-4CAC-A84F-186C707B3725}"/>
                </a:ext>
              </a:extLst>
            </p:cNvPr>
            <p:cNvGrpSpPr/>
            <p:nvPr/>
          </p:nvGrpSpPr>
          <p:grpSpPr>
            <a:xfrm>
              <a:off x="4148212" y="1999746"/>
              <a:ext cx="770700" cy="770700"/>
              <a:chOff x="5738250" y="2581175"/>
              <a:chExt cx="770700" cy="770700"/>
            </a:xfrm>
            <a:solidFill>
              <a:srgbClr val="FDC017"/>
            </a:solidFill>
          </p:grpSpPr>
          <p:sp>
            <p:nvSpPr>
              <p:cNvPr id="286" name="Google Shape;286;p16"/>
              <p:cNvSpPr/>
              <p:nvPr/>
            </p:nvSpPr>
            <p:spPr>
              <a:xfrm>
                <a:off x="5738250" y="2581175"/>
                <a:ext cx="770700" cy="770700"/>
              </a:xfrm>
              <a:prstGeom prst="ellipse">
                <a:avLst/>
              </a:prstGeom>
              <a:grpFill/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grpSp>
            <p:nvGrpSpPr>
              <p:cNvPr id="297" name="Google Shape;297;p16"/>
              <p:cNvGrpSpPr/>
              <p:nvPr/>
            </p:nvGrpSpPr>
            <p:grpSpPr>
              <a:xfrm>
                <a:off x="5896037" y="2738962"/>
                <a:ext cx="455126" cy="455126"/>
                <a:chOff x="5895986" y="2495663"/>
                <a:chExt cx="455126" cy="455126"/>
              </a:xfrm>
              <a:grpFill/>
            </p:grpSpPr>
            <p:sp>
              <p:nvSpPr>
                <p:cNvPr id="298" name="Google Shape;298;p16"/>
                <p:cNvSpPr/>
                <p:nvPr/>
              </p:nvSpPr>
              <p:spPr>
                <a:xfrm>
                  <a:off x="6245665" y="2563959"/>
                  <a:ext cx="32" cy="3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" h="1" extrusionOk="0">
                      <a:moveTo>
                        <a:pt x="0" y="1"/>
                      </a:moveTo>
                      <a:lnTo>
                        <a:pt x="0" y="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299" name="Google Shape;299;p16"/>
                <p:cNvSpPr/>
                <p:nvPr/>
              </p:nvSpPr>
              <p:spPr>
                <a:xfrm>
                  <a:off x="5957619" y="2823816"/>
                  <a:ext cx="25274" cy="6461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89" h="2017" extrusionOk="0">
                      <a:moveTo>
                        <a:pt x="394" y="0"/>
                      </a:moveTo>
                      <a:cubicBezTo>
                        <a:pt x="209" y="0"/>
                        <a:pt x="0" y="185"/>
                        <a:pt x="0" y="487"/>
                      </a:cubicBezTo>
                      <a:lnTo>
                        <a:pt x="0" y="1646"/>
                      </a:lnTo>
                      <a:cubicBezTo>
                        <a:pt x="0" y="1831"/>
                        <a:pt x="209" y="2016"/>
                        <a:pt x="394" y="2016"/>
                      </a:cubicBezTo>
                      <a:cubicBezTo>
                        <a:pt x="580" y="2016"/>
                        <a:pt x="788" y="1831"/>
                        <a:pt x="788" y="1646"/>
                      </a:cubicBezTo>
                      <a:lnTo>
                        <a:pt x="788" y="487"/>
                      </a:lnTo>
                      <a:cubicBezTo>
                        <a:pt x="788" y="185"/>
                        <a:pt x="580" y="0"/>
                        <a:pt x="394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00" name="Google Shape;300;p16"/>
                <p:cNvSpPr/>
                <p:nvPr/>
              </p:nvSpPr>
              <p:spPr>
                <a:xfrm>
                  <a:off x="5895986" y="2692318"/>
                  <a:ext cx="213849" cy="25847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76" h="8069" extrusionOk="0">
                      <a:moveTo>
                        <a:pt x="2318" y="3340"/>
                      </a:moveTo>
                      <a:cubicBezTo>
                        <a:pt x="2990" y="3340"/>
                        <a:pt x="3570" y="3804"/>
                        <a:pt x="3570" y="4592"/>
                      </a:cubicBezTo>
                      <a:lnTo>
                        <a:pt x="3570" y="5751"/>
                      </a:lnTo>
                      <a:cubicBezTo>
                        <a:pt x="3570" y="6423"/>
                        <a:pt x="2990" y="7002"/>
                        <a:pt x="2318" y="7002"/>
                      </a:cubicBezTo>
                      <a:cubicBezTo>
                        <a:pt x="1646" y="7002"/>
                        <a:pt x="1067" y="6423"/>
                        <a:pt x="1067" y="5751"/>
                      </a:cubicBezTo>
                      <a:lnTo>
                        <a:pt x="1067" y="4592"/>
                      </a:lnTo>
                      <a:cubicBezTo>
                        <a:pt x="1067" y="3804"/>
                        <a:pt x="1646" y="3340"/>
                        <a:pt x="2318" y="3340"/>
                      </a:cubicBezTo>
                      <a:close/>
                      <a:moveTo>
                        <a:pt x="3739" y="0"/>
                      </a:moveTo>
                      <a:cubicBezTo>
                        <a:pt x="3682" y="0"/>
                        <a:pt x="3625" y="16"/>
                        <a:pt x="3570" y="49"/>
                      </a:cubicBezTo>
                      <a:cubicBezTo>
                        <a:pt x="3292" y="142"/>
                        <a:pt x="3199" y="328"/>
                        <a:pt x="3292" y="629"/>
                      </a:cubicBezTo>
                      <a:lnTo>
                        <a:pt x="3292" y="907"/>
                      </a:lnTo>
                      <a:cubicBezTo>
                        <a:pt x="3384" y="1208"/>
                        <a:pt x="3199" y="1394"/>
                        <a:pt x="2898" y="1394"/>
                      </a:cubicBezTo>
                      <a:lnTo>
                        <a:pt x="1" y="1394"/>
                      </a:lnTo>
                      <a:lnTo>
                        <a:pt x="1" y="6029"/>
                      </a:lnTo>
                      <a:cubicBezTo>
                        <a:pt x="1" y="7187"/>
                        <a:pt x="881" y="8068"/>
                        <a:pt x="2040" y="8068"/>
                      </a:cubicBezTo>
                      <a:lnTo>
                        <a:pt x="6675" y="8068"/>
                      </a:lnTo>
                      <a:lnTo>
                        <a:pt x="6675" y="5658"/>
                      </a:lnTo>
                      <a:cubicBezTo>
                        <a:pt x="5887" y="5658"/>
                        <a:pt x="5308" y="5078"/>
                        <a:pt x="5308" y="4290"/>
                      </a:cubicBezTo>
                      <a:cubicBezTo>
                        <a:pt x="5308" y="3580"/>
                        <a:pt x="5808" y="3029"/>
                        <a:pt x="6511" y="3029"/>
                      </a:cubicBezTo>
                      <a:cubicBezTo>
                        <a:pt x="6565" y="3029"/>
                        <a:pt x="6619" y="3032"/>
                        <a:pt x="6675" y="3039"/>
                      </a:cubicBezTo>
                      <a:lnTo>
                        <a:pt x="6675" y="1394"/>
                      </a:lnTo>
                      <a:lnTo>
                        <a:pt x="4543" y="1394"/>
                      </a:lnTo>
                      <a:cubicBezTo>
                        <a:pt x="4242" y="1394"/>
                        <a:pt x="4056" y="1208"/>
                        <a:pt x="4149" y="907"/>
                      </a:cubicBezTo>
                      <a:lnTo>
                        <a:pt x="4242" y="629"/>
                      </a:lnTo>
                      <a:cubicBezTo>
                        <a:pt x="4242" y="307"/>
                        <a:pt x="3994" y="0"/>
                        <a:pt x="3739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01" name="Google Shape;301;p16"/>
                <p:cNvSpPr/>
                <p:nvPr/>
              </p:nvSpPr>
              <p:spPr>
                <a:xfrm>
                  <a:off x="5895986" y="2495663"/>
                  <a:ext cx="256901" cy="2138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020" h="6676" extrusionOk="0">
                      <a:moveTo>
                        <a:pt x="2619" y="1159"/>
                      </a:moveTo>
                      <a:cubicBezTo>
                        <a:pt x="3083" y="1159"/>
                        <a:pt x="3477" y="1461"/>
                        <a:pt x="3477" y="1947"/>
                      </a:cubicBezTo>
                      <a:cubicBezTo>
                        <a:pt x="3477" y="2133"/>
                        <a:pt x="3292" y="2318"/>
                        <a:pt x="3083" y="2318"/>
                      </a:cubicBezTo>
                      <a:cubicBezTo>
                        <a:pt x="2898" y="2318"/>
                        <a:pt x="2712" y="2226"/>
                        <a:pt x="2712" y="1947"/>
                      </a:cubicBezTo>
                      <a:lnTo>
                        <a:pt x="1924" y="1947"/>
                      </a:lnTo>
                      <a:lnTo>
                        <a:pt x="1924" y="2226"/>
                      </a:lnTo>
                      <a:lnTo>
                        <a:pt x="2504" y="2527"/>
                      </a:lnTo>
                      <a:lnTo>
                        <a:pt x="3083" y="2805"/>
                      </a:lnTo>
                      <a:cubicBezTo>
                        <a:pt x="3292" y="2990"/>
                        <a:pt x="3477" y="3292"/>
                        <a:pt x="3477" y="3570"/>
                      </a:cubicBezTo>
                      <a:lnTo>
                        <a:pt x="3477" y="3871"/>
                      </a:lnTo>
                      <a:cubicBezTo>
                        <a:pt x="3477" y="4358"/>
                        <a:pt x="3083" y="4728"/>
                        <a:pt x="2619" y="4728"/>
                      </a:cubicBezTo>
                      <a:lnTo>
                        <a:pt x="2040" y="4728"/>
                      </a:lnTo>
                      <a:cubicBezTo>
                        <a:pt x="1461" y="4728"/>
                        <a:pt x="1067" y="4358"/>
                        <a:pt x="1067" y="3871"/>
                      </a:cubicBezTo>
                      <a:cubicBezTo>
                        <a:pt x="1067" y="3686"/>
                        <a:pt x="1252" y="3477"/>
                        <a:pt x="1461" y="3477"/>
                      </a:cubicBezTo>
                      <a:cubicBezTo>
                        <a:pt x="1739" y="3477"/>
                        <a:pt x="1924" y="3686"/>
                        <a:pt x="1924" y="3871"/>
                      </a:cubicBezTo>
                      <a:lnTo>
                        <a:pt x="2712" y="3871"/>
                      </a:lnTo>
                      <a:lnTo>
                        <a:pt x="2712" y="3570"/>
                      </a:lnTo>
                      <a:lnTo>
                        <a:pt x="2133" y="3292"/>
                      </a:lnTo>
                      <a:lnTo>
                        <a:pt x="1553" y="2990"/>
                      </a:lnTo>
                      <a:cubicBezTo>
                        <a:pt x="1252" y="2898"/>
                        <a:pt x="1067" y="2619"/>
                        <a:pt x="1067" y="2318"/>
                      </a:cubicBezTo>
                      <a:lnTo>
                        <a:pt x="1067" y="1947"/>
                      </a:lnTo>
                      <a:cubicBezTo>
                        <a:pt x="1067" y="1461"/>
                        <a:pt x="1461" y="1159"/>
                        <a:pt x="2040" y="1159"/>
                      </a:cubicBezTo>
                      <a:close/>
                      <a:moveTo>
                        <a:pt x="2040" y="1"/>
                      </a:moveTo>
                      <a:cubicBezTo>
                        <a:pt x="881" y="1"/>
                        <a:pt x="1" y="974"/>
                        <a:pt x="1" y="2133"/>
                      </a:cubicBezTo>
                      <a:lnTo>
                        <a:pt x="1" y="6675"/>
                      </a:lnTo>
                      <a:lnTo>
                        <a:pt x="2411" y="6675"/>
                      </a:lnTo>
                      <a:cubicBezTo>
                        <a:pt x="2411" y="6096"/>
                        <a:pt x="2712" y="5609"/>
                        <a:pt x="3292" y="5424"/>
                      </a:cubicBezTo>
                      <a:cubicBezTo>
                        <a:pt x="3451" y="5351"/>
                        <a:pt x="3614" y="5317"/>
                        <a:pt x="3773" y="5317"/>
                      </a:cubicBezTo>
                      <a:cubicBezTo>
                        <a:pt x="4473" y="5317"/>
                        <a:pt x="5105" y="5958"/>
                        <a:pt x="5030" y="6675"/>
                      </a:cubicBezTo>
                      <a:lnTo>
                        <a:pt x="6675" y="6675"/>
                      </a:lnTo>
                      <a:lnTo>
                        <a:pt x="6675" y="4636"/>
                      </a:lnTo>
                      <a:cubicBezTo>
                        <a:pt x="6675" y="4358"/>
                        <a:pt x="6861" y="4149"/>
                        <a:pt x="7139" y="4149"/>
                      </a:cubicBezTo>
                      <a:lnTo>
                        <a:pt x="7440" y="4265"/>
                      </a:lnTo>
                      <a:cubicBezTo>
                        <a:pt x="7475" y="4277"/>
                        <a:pt x="7510" y="4282"/>
                        <a:pt x="7546" y="4282"/>
                      </a:cubicBezTo>
                      <a:cubicBezTo>
                        <a:pt x="7789" y="4282"/>
                        <a:pt x="8019" y="4021"/>
                        <a:pt x="8019" y="3778"/>
                      </a:cubicBezTo>
                      <a:cubicBezTo>
                        <a:pt x="8019" y="3686"/>
                        <a:pt x="8019" y="3570"/>
                        <a:pt x="7927" y="3477"/>
                      </a:cubicBezTo>
                      <a:cubicBezTo>
                        <a:pt x="7822" y="3338"/>
                        <a:pt x="7747" y="3292"/>
                        <a:pt x="7637" y="3292"/>
                      </a:cubicBezTo>
                      <a:cubicBezTo>
                        <a:pt x="7527" y="3292"/>
                        <a:pt x="7382" y="3338"/>
                        <a:pt x="7139" y="3384"/>
                      </a:cubicBezTo>
                      <a:cubicBezTo>
                        <a:pt x="6861" y="3384"/>
                        <a:pt x="6675" y="3199"/>
                        <a:pt x="6675" y="2898"/>
                      </a:cubicBezTo>
                      <a:lnTo>
                        <a:pt x="6675" y="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02" name="Google Shape;302;p16"/>
                <p:cNvSpPr/>
                <p:nvPr/>
              </p:nvSpPr>
              <p:spPr>
                <a:xfrm>
                  <a:off x="6137264" y="2495663"/>
                  <a:ext cx="213849" cy="25837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76" h="8066" extrusionOk="0">
                      <a:moveTo>
                        <a:pt x="5105" y="1135"/>
                      </a:moveTo>
                      <a:cubicBezTo>
                        <a:pt x="5144" y="1135"/>
                        <a:pt x="5181" y="1143"/>
                        <a:pt x="5215" y="1159"/>
                      </a:cubicBezTo>
                      <a:cubicBezTo>
                        <a:pt x="5400" y="1159"/>
                        <a:pt x="5609" y="1368"/>
                        <a:pt x="5516" y="1646"/>
                      </a:cubicBezTo>
                      <a:lnTo>
                        <a:pt x="4821" y="4450"/>
                      </a:lnTo>
                      <a:cubicBezTo>
                        <a:pt x="4772" y="4707"/>
                        <a:pt x="4614" y="4828"/>
                        <a:pt x="4449" y="4828"/>
                      </a:cubicBezTo>
                      <a:cubicBezTo>
                        <a:pt x="4299" y="4828"/>
                        <a:pt x="4144" y="4730"/>
                        <a:pt x="4056" y="4543"/>
                      </a:cubicBezTo>
                      <a:lnTo>
                        <a:pt x="3778" y="3570"/>
                      </a:lnTo>
                      <a:lnTo>
                        <a:pt x="3384" y="4543"/>
                      </a:lnTo>
                      <a:cubicBezTo>
                        <a:pt x="3340" y="4730"/>
                        <a:pt x="3187" y="4828"/>
                        <a:pt x="3028" y="4828"/>
                      </a:cubicBezTo>
                      <a:cubicBezTo>
                        <a:pt x="2852" y="4828"/>
                        <a:pt x="2668" y="4707"/>
                        <a:pt x="2619" y="4450"/>
                      </a:cubicBezTo>
                      <a:lnTo>
                        <a:pt x="1924" y="1646"/>
                      </a:lnTo>
                      <a:cubicBezTo>
                        <a:pt x="1831" y="1368"/>
                        <a:pt x="2040" y="1159"/>
                        <a:pt x="2225" y="1159"/>
                      </a:cubicBezTo>
                      <a:cubicBezTo>
                        <a:pt x="2276" y="1143"/>
                        <a:pt x="2324" y="1135"/>
                        <a:pt x="2369" y="1135"/>
                      </a:cubicBezTo>
                      <a:cubicBezTo>
                        <a:pt x="2572" y="1135"/>
                        <a:pt x="2712" y="1290"/>
                        <a:pt x="2712" y="1461"/>
                      </a:cubicBezTo>
                      <a:lnTo>
                        <a:pt x="3083" y="2898"/>
                      </a:lnTo>
                      <a:lnTo>
                        <a:pt x="3384" y="2133"/>
                      </a:lnTo>
                      <a:cubicBezTo>
                        <a:pt x="3431" y="1936"/>
                        <a:pt x="3575" y="1837"/>
                        <a:pt x="3732" y="1837"/>
                      </a:cubicBezTo>
                      <a:cubicBezTo>
                        <a:pt x="3888" y="1837"/>
                        <a:pt x="4056" y="1936"/>
                        <a:pt x="4149" y="2133"/>
                      </a:cubicBezTo>
                      <a:lnTo>
                        <a:pt x="4358" y="2898"/>
                      </a:lnTo>
                      <a:lnTo>
                        <a:pt x="4728" y="1461"/>
                      </a:lnTo>
                      <a:cubicBezTo>
                        <a:pt x="4728" y="1290"/>
                        <a:pt x="4930" y="1135"/>
                        <a:pt x="5105" y="1135"/>
                      </a:cubicBezTo>
                      <a:close/>
                      <a:moveTo>
                        <a:pt x="1" y="1"/>
                      </a:moveTo>
                      <a:lnTo>
                        <a:pt x="1" y="2411"/>
                      </a:lnTo>
                      <a:cubicBezTo>
                        <a:pt x="765" y="2411"/>
                        <a:pt x="1345" y="3106"/>
                        <a:pt x="1345" y="3778"/>
                      </a:cubicBezTo>
                      <a:cubicBezTo>
                        <a:pt x="1345" y="4543"/>
                        <a:pt x="673" y="5122"/>
                        <a:pt x="1" y="5122"/>
                      </a:cubicBezTo>
                      <a:lnTo>
                        <a:pt x="1" y="6675"/>
                      </a:lnTo>
                      <a:lnTo>
                        <a:pt x="2040" y="6675"/>
                      </a:lnTo>
                      <a:cubicBezTo>
                        <a:pt x="2318" y="6675"/>
                        <a:pt x="2504" y="6953"/>
                        <a:pt x="2504" y="7255"/>
                      </a:cubicBezTo>
                      <a:cubicBezTo>
                        <a:pt x="2411" y="7533"/>
                        <a:pt x="2318" y="7741"/>
                        <a:pt x="2504" y="7927"/>
                      </a:cubicBezTo>
                      <a:cubicBezTo>
                        <a:pt x="2608" y="8019"/>
                        <a:pt x="2753" y="8066"/>
                        <a:pt x="2898" y="8066"/>
                      </a:cubicBezTo>
                      <a:cubicBezTo>
                        <a:pt x="3042" y="8066"/>
                        <a:pt x="3187" y="8019"/>
                        <a:pt x="3292" y="7927"/>
                      </a:cubicBezTo>
                      <a:cubicBezTo>
                        <a:pt x="3477" y="7741"/>
                        <a:pt x="3384" y="7533"/>
                        <a:pt x="3292" y="7255"/>
                      </a:cubicBezTo>
                      <a:cubicBezTo>
                        <a:pt x="3292" y="6953"/>
                        <a:pt x="3477" y="6675"/>
                        <a:pt x="3778" y="6675"/>
                      </a:cubicBezTo>
                      <a:lnTo>
                        <a:pt x="6675" y="6675"/>
                      </a:lnTo>
                      <a:lnTo>
                        <a:pt x="6675" y="2133"/>
                      </a:lnTo>
                      <a:cubicBezTo>
                        <a:pt x="6675" y="974"/>
                        <a:pt x="5702" y="1"/>
                        <a:pt x="4543" y="1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03" name="Google Shape;303;p16"/>
                <p:cNvSpPr/>
                <p:nvPr/>
              </p:nvSpPr>
              <p:spPr>
                <a:xfrm>
                  <a:off x="6091231" y="2736940"/>
                  <a:ext cx="259880" cy="2138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13" h="6676" extrusionOk="0">
                      <a:moveTo>
                        <a:pt x="6559" y="2225"/>
                      </a:moveTo>
                      <a:cubicBezTo>
                        <a:pt x="6745" y="2225"/>
                        <a:pt x="6953" y="2411"/>
                        <a:pt x="6953" y="2712"/>
                      </a:cubicBezTo>
                      <a:cubicBezTo>
                        <a:pt x="6953" y="2897"/>
                        <a:pt x="6745" y="3106"/>
                        <a:pt x="6559" y="3106"/>
                      </a:cubicBezTo>
                      <a:lnTo>
                        <a:pt x="5887" y="3106"/>
                      </a:lnTo>
                      <a:lnTo>
                        <a:pt x="5887" y="5215"/>
                      </a:lnTo>
                      <a:cubicBezTo>
                        <a:pt x="5887" y="5424"/>
                        <a:pt x="5679" y="5609"/>
                        <a:pt x="5401" y="5609"/>
                      </a:cubicBezTo>
                      <a:cubicBezTo>
                        <a:pt x="5215" y="5609"/>
                        <a:pt x="5007" y="5424"/>
                        <a:pt x="5007" y="5215"/>
                      </a:cubicBezTo>
                      <a:lnTo>
                        <a:pt x="5007" y="3106"/>
                      </a:lnTo>
                      <a:lnTo>
                        <a:pt x="4335" y="3106"/>
                      </a:lnTo>
                      <a:cubicBezTo>
                        <a:pt x="4149" y="3106"/>
                        <a:pt x="3941" y="2897"/>
                        <a:pt x="3941" y="2712"/>
                      </a:cubicBezTo>
                      <a:cubicBezTo>
                        <a:pt x="3941" y="2411"/>
                        <a:pt x="4149" y="2225"/>
                        <a:pt x="4335" y="2225"/>
                      </a:cubicBezTo>
                      <a:close/>
                      <a:moveTo>
                        <a:pt x="1438" y="1"/>
                      </a:moveTo>
                      <a:lnTo>
                        <a:pt x="1438" y="2133"/>
                      </a:lnTo>
                      <a:cubicBezTo>
                        <a:pt x="1438" y="2294"/>
                        <a:pt x="1226" y="2544"/>
                        <a:pt x="973" y="2544"/>
                      </a:cubicBezTo>
                      <a:cubicBezTo>
                        <a:pt x="935" y="2544"/>
                        <a:pt x="897" y="2539"/>
                        <a:pt x="858" y="2527"/>
                      </a:cubicBezTo>
                      <a:lnTo>
                        <a:pt x="580" y="2411"/>
                      </a:lnTo>
                      <a:cubicBezTo>
                        <a:pt x="279" y="2411"/>
                        <a:pt x="1" y="2619"/>
                        <a:pt x="1" y="2897"/>
                      </a:cubicBezTo>
                      <a:cubicBezTo>
                        <a:pt x="1" y="3199"/>
                        <a:pt x="186" y="3291"/>
                        <a:pt x="186" y="3291"/>
                      </a:cubicBezTo>
                      <a:cubicBezTo>
                        <a:pt x="295" y="3400"/>
                        <a:pt x="340" y="3445"/>
                        <a:pt x="456" y="3445"/>
                      </a:cubicBezTo>
                      <a:cubicBezTo>
                        <a:pt x="539" y="3445"/>
                        <a:pt x="657" y="3423"/>
                        <a:pt x="858" y="3384"/>
                      </a:cubicBezTo>
                      <a:cubicBezTo>
                        <a:pt x="911" y="3368"/>
                        <a:pt x="963" y="3360"/>
                        <a:pt x="1013" y="3360"/>
                      </a:cubicBezTo>
                      <a:cubicBezTo>
                        <a:pt x="1249" y="3360"/>
                        <a:pt x="1438" y="3530"/>
                        <a:pt x="1438" y="3778"/>
                      </a:cubicBezTo>
                      <a:lnTo>
                        <a:pt x="1438" y="6675"/>
                      </a:lnTo>
                      <a:lnTo>
                        <a:pt x="5980" y="6675"/>
                      </a:lnTo>
                      <a:cubicBezTo>
                        <a:pt x="7139" y="6675"/>
                        <a:pt x="8112" y="5794"/>
                        <a:pt x="8112" y="4636"/>
                      </a:cubicBezTo>
                      <a:lnTo>
                        <a:pt x="8112" y="1"/>
                      </a:lnTo>
                      <a:lnTo>
                        <a:pt x="5679" y="1"/>
                      </a:lnTo>
                      <a:cubicBezTo>
                        <a:pt x="5679" y="302"/>
                        <a:pt x="5586" y="580"/>
                        <a:pt x="5308" y="974"/>
                      </a:cubicBezTo>
                      <a:cubicBezTo>
                        <a:pt x="5074" y="1253"/>
                        <a:pt x="4726" y="1398"/>
                        <a:pt x="4365" y="1398"/>
                      </a:cubicBezTo>
                      <a:cubicBezTo>
                        <a:pt x="3975" y="1398"/>
                        <a:pt x="3569" y="1230"/>
                        <a:pt x="3268" y="881"/>
                      </a:cubicBezTo>
                      <a:cubicBezTo>
                        <a:pt x="3083" y="673"/>
                        <a:pt x="2990" y="302"/>
                        <a:pt x="2990" y="1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FD0365B-75BE-40AD-9309-A66972E382C0}"/>
                </a:ext>
              </a:extLst>
            </p:cNvPr>
            <p:cNvGrpSpPr/>
            <p:nvPr/>
          </p:nvGrpSpPr>
          <p:grpSpPr>
            <a:xfrm>
              <a:off x="5447707" y="2660589"/>
              <a:ext cx="770700" cy="770700"/>
              <a:chOff x="7306800" y="2924075"/>
              <a:chExt cx="770700" cy="770700"/>
            </a:xfrm>
          </p:grpSpPr>
          <p:sp>
            <p:nvSpPr>
              <p:cNvPr id="287" name="Google Shape;287;p16"/>
              <p:cNvSpPr/>
              <p:nvPr/>
            </p:nvSpPr>
            <p:spPr>
              <a:xfrm>
                <a:off x="7306800" y="2924075"/>
                <a:ext cx="770700" cy="770700"/>
              </a:xfrm>
              <a:prstGeom prst="ellipse">
                <a:avLst/>
              </a:prstGeom>
              <a:solidFill>
                <a:schemeClr val="accent3"/>
              </a:solidFill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 dirty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grpSp>
            <p:nvGrpSpPr>
              <p:cNvPr id="304" name="Google Shape;304;p16"/>
              <p:cNvGrpSpPr/>
              <p:nvPr/>
            </p:nvGrpSpPr>
            <p:grpSpPr>
              <a:xfrm>
                <a:off x="7463111" y="3256236"/>
                <a:ext cx="458078" cy="192745"/>
                <a:chOff x="7468071" y="2974858"/>
                <a:chExt cx="458078" cy="192745"/>
              </a:xfrm>
            </p:grpSpPr>
            <p:sp>
              <p:nvSpPr>
                <p:cNvPr id="306" name="Google Shape;306;p16"/>
                <p:cNvSpPr/>
                <p:nvPr/>
              </p:nvSpPr>
              <p:spPr>
                <a:xfrm>
                  <a:off x="7684842" y="2974858"/>
                  <a:ext cx="24537" cy="275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6" h="859" extrusionOk="0">
                      <a:moveTo>
                        <a:pt x="371" y="1"/>
                      </a:moveTo>
                      <a:cubicBezTo>
                        <a:pt x="186" y="1"/>
                        <a:pt x="1" y="186"/>
                        <a:pt x="1" y="395"/>
                      </a:cubicBezTo>
                      <a:cubicBezTo>
                        <a:pt x="1" y="673"/>
                        <a:pt x="186" y="858"/>
                        <a:pt x="371" y="858"/>
                      </a:cubicBezTo>
                      <a:cubicBezTo>
                        <a:pt x="580" y="858"/>
                        <a:pt x="765" y="673"/>
                        <a:pt x="765" y="395"/>
                      </a:cubicBezTo>
                      <a:cubicBezTo>
                        <a:pt x="765" y="186"/>
                        <a:pt x="580" y="1"/>
                        <a:pt x="371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08" name="Google Shape;308;p16"/>
                <p:cNvSpPr/>
                <p:nvPr/>
              </p:nvSpPr>
              <p:spPr>
                <a:xfrm>
                  <a:off x="7805129" y="2993405"/>
                  <a:ext cx="31200" cy="928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4" h="2898" extrusionOk="0">
                      <a:moveTo>
                        <a:pt x="0" y="1"/>
                      </a:moveTo>
                      <a:lnTo>
                        <a:pt x="0" y="2898"/>
                      </a:lnTo>
                      <a:lnTo>
                        <a:pt x="579" y="2898"/>
                      </a:lnTo>
                      <a:cubicBezTo>
                        <a:pt x="765" y="2898"/>
                        <a:pt x="973" y="2712"/>
                        <a:pt x="973" y="2504"/>
                      </a:cubicBezTo>
                      <a:lnTo>
                        <a:pt x="973" y="1832"/>
                      </a:lnTo>
                      <a:cubicBezTo>
                        <a:pt x="973" y="1067"/>
                        <a:pt x="579" y="395"/>
                        <a:pt x="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09" name="Google Shape;309;p16"/>
                <p:cNvSpPr/>
                <p:nvPr/>
              </p:nvSpPr>
              <p:spPr>
                <a:xfrm>
                  <a:off x="7557893" y="2993405"/>
                  <a:ext cx="30463" cy="928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1" h="2898" extrusionOk="0">
                      <a:moveTo>
                        <a:pt x="951" y="1"/>
                      </a:moveTo>
                      <a:cubicBezTo>
                        <a:pt x="372" y="395"/>
                        <a:pt x="1" y="1067"/>
                        <a:pt x="1" y="1832"/>
                      </a:cubicBezTo>
                      <a:lnTo>
                        <a:pt x="1" y="2504"/>
                      </a:lnTo>
                      <a:cubicBezTo>
                        <a:pt x="1" y="2712"/>
                        <a:pt x="186" y="2898"/>
                        <a:pt x="372" y="2898"/>
                      </a:cubicBezTo>
                      <a:lnTo>
                        <a:pt x="951" y="2898"/>
                      </a:lnTo>
                      <a:lnTo>
                        <a:pt x="951" y="1"/>
                      </a:ln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12" name="Google Shape;312;p16"/>
                <p:cNvSpPr/>
                <p:nvPr/>
              </p:nvSpPr>
              <p:spPr>
                <a:xfrm>
                  <a:off x="7468071" y="3128139"/>
                  <a:ext cx="58684" cy="394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32" h="1232" extrusionOk="0">
                      <a:moveTo>
                        <a:pt x="431" y="0"/>
                      </a:moveTo>
                      <a:cubicBezTo>
                        <a:pt x="293" y="0"/>
                        <a:pt x="162" y="91"/>
                        <a:pt x="93" y="245"/>
                      </a:cubicBezTo>
                      <a:cubicBezTo>
                        <a:pt x="1" y="430"/>
                        <a:pt x="93" y="708"/>
                        <a:pt x="279" y="708"/>
                      </a:cubicBezTo>
                      <a:lnTo>
                        <a:pt x="1252" y="1195"/>
                      </a:lnTo>
                      <a:cubicBezTo>
                        <a:pt x="1302" y="1220"/>
                        <a:pt x="1353" y="1231"/>
                        <a:pt x="1403" y="1231"/>
                      </a:cubicBezTo>
                      <a:cubicBezTo>
                        <a:pt x="1541" y="1231"/>
                        <a:pt x="1671" y="1145"/>
                        <a:pt x="1739" y="1009"/>
                      </a:cubicBezTo>
                      <a:cubicBezTo>
                        <a:pt x="1831" y="708"/>
                        <a:pt x="1739" y="523"/>
                        <a:pt x="1553" y="430"/>
                      </a:cubicBezTo>
                      <a:lnTo>
                        <a:pt x="580" y="36"/>
                      </a:lnTo>
                      <a:cubicBezTo>
                        <a:pt x="531" y="12"/>
                        <a:pt x="481" y="0"/>
                        <a:pt x="431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13" name="Google Shape;313;p16"/>
                <p:cNvSpPr/>
                <p:nvPr/>
              </p:nvSpPr>
              <p:spPr>
                <a:xfrm>
                  <a:off x="7486618" y="3063206"/>
                  <a:ext cx="52758" cy="525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7" h="1641" extrusionOk="0">
                      <a:moveTo>
                        <a:pt x="519" y="0"/>
                      </a:moveTo>
                      <a:cubicBezTo>
                        <a:pt x="412" y="0"/>
                        <a:pt x="291" y="47"/>
                        <a:pt x="186" y="139"/>
                      </a:cubicBezTo>
                      <a:cubicBezTo>
                        <a:pt x="94" y="325"/>
                        <a:pt x="1" y="533"/>
                        <a:pt x="186" y="719"/>
                      </a:cubicBezTo>
                      <a:lnTo>
                        <a:pt x="858" y="1484"/>
                      </a:lnTo>
                      <a:cubicBezTo>
                        <a:pt x="963" y="1588"/>
                        <a:pt x="1084" y="1640"/>
                        <a:pt x="1206" y="1640"/>
                      </a:cubicBezTo>
                      <a:cubicBezTo>
                        <a:pt x="1328" y="1640"/>
                        <a:pt x="1449" y="1588"/>
                        <a:pt x="1554" y="1484"/>
                      </a:cubicBezTo>
                      <a:cubicBezTo>
                        <a:pt x="1646" y="1298"/>
                        <a:pt x="1646" y="1113"/>
                        <a:pt x="1554" y="904"/>
                      </a:cubicBezTo>
                      <a:lnTo>
                        <a:pt x="766" y="139"/>
                      </a:lnTo>
                      <a:cubicBezTo>
                        <a:pt x="719" y="47"/>
                        <a:pt x="627" y="0"/>
                        <a:pt x="519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14" name="Google Shape;314;p16"/>
                <p:cNvSpPr/>
                <p:nvPr/>
              </p:nvSpPr>
              <p:spPr>
                <a:xfrm>
                  <a:off x="7866729" y="3128139"/>
                  <a:ext cx="59420" cy="394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5" h="1232" extrusionOk="0">
                      <a:moveTo>
                        <a:pt x="1420" y="0"/>
                      </a:moveTo>
                      <a:cubicBezTo>
                        <a:pt x="1373" y="0"/>
                        <a:pt x="1324" y="12"/>
                        <a:pt x="1275" y="36"/>
                      </a:cubicBezTo>
                      <a:lnTo>
                        <a:pt x="302" y="430"/>
                      </a:lnTo>
                      <a:cubicBezTo>
                        <a:pt x="116" y="523"/>
                        <a:pt x="1" y="708"/>
                        <a:pt x="116" y="1009"/>
                      </a:cubicBezTo>
                      <a:cubicBezTo>
                        <a:pt x="184" y="1145"/>
                        <a:pt x="302" y="1231"/>
                        <a:pt x="433" y="1231"/>
                      </a:cubicBezTo>
                      <a:cubicBezTo>
                        <a:pt x="481" y="1231"/>
                        <a:pt x="530" y="1220"/>
                        <a:pt x="580" y="1195"/>
                      </a:cubicBezTo>
                      <a:lnTo>
                        <a:pt x="1553" y="708"/>
                      </a:lnTo>
                      <a:cubicBezTo>
                        <a:pt x="1739" y="708"/>
                        <a:pt x="1855" y="430"/>
                        <a:pt x="1739" y="245"/>
                      </a:cubicBezTo>
                      <a:cubicBezTo>
                        <a:pt x="1670" y="91"/>
                        <a:pt x="1552" y="0"/>
                        <a:pt x="142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15" name="Google Shape;315;p16"/>
                <p:cNvSpPr/>
                <p:nvPr/>
              </p:nvSpPr>
              <p:spPr>
                <a:xfrm>
                  <a:off x="7854845" y="3063206"/>
                  <a:ext cx="52758" cy="525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7" h="1641" extrusionOk="0">
                      <a:moveTo>
                        <a:pt x="1113" y="0"/>
                      </a:moveTo>
                      <a:cubicBezTo>
                        <a:pt x="1003" y="0"/>
                        <a:pt x="905" y="47"/>
                        <a:pt x="858" y="139"/>
                      </a:cubicBezTo>
                      <a:lnTo>
                        <a:pt x="93" y="904"/>
                      </a:lnTo>
                      <a:cubicBezTo>
                        <a:pt x="1" y="1113"/>
                        <a:pt x="1" y="1298"/>
                        <a:pt x="186" y="1484"/>
                      </a:cubicBezTo>
                      <a:cubicBezTo>
                        <a:pt x="233" y="1588"/>
                        <a:pt x="331" y="1640"/>
                        <a:pt x="441" y="1640"/>
                      </a:cubicBezTo>
                      <a:cubicBezTo>
                        <a:pt x="551" y="1640"/>
                        <a:pt x="673" y="1588"/>
                        <a:pt x="766" y="1484"/>
                      </a:cubicBezTo>
                      <a:lnTo>
                        <a:pt x="1438" y="719"/>
                      </a:lnTo>
                      <a:cubicBezTo>
                        <a:pt x="1646" y="533"/>
                        <a:pt x="1530" y="325"/>
                        <a:pt x="1438" y="139"/>
                      </a:cubicBezTo>
                      <a:cubicBezTo>
                        <a:pt x="1345" y="47"/>
                        <a:pt x="1223" y="0"/>
                        <a:pt x="1113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</p:grpSp>
        </p:grpSp>
        <p:sp>
          <p:nvSpPr>
            <p:cNvPr id="283" name="Google Shape;283;p16"/>
            <p:cNvSpPr/>
            <p:nvPr/>
          </p:nvSpPr>
          <p:spPr>
            <a:xfrm>
              <a:off x="244113" y="2618391"/>
              <a:ext cx="770700" cy="770700"/>
            </a:xfrm>
            <a:prstGeom prst="ellipse">
              <a:avLst/>
            </a:prstGeom>
            <a:solidFill>
              <a:schemeClr val="accent4"/>
            </a:solidFill>
            <a:ln w="9525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 dirty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4612F2F5-61AD-44F9-B48D-3C05741E4F85}"/>
                </a:ext>
              </a:extLst>
            </p:cNvPr>
            <p:cNvGrpSpPr/>
            <p:nvPr/>
          </p:nvGrpSpPr>
          <p:grpSpPr>
            <a:xfrm>
              <a:off x="2978759" y="2618391"/>
              <a:ext cx="770700" cy="770700"/>
              <a:chOff x="4186650" y="2924075"/>
              <a:chExt cx="770700" cy="770700"/>
            </a:xfrm>
            <a:solidFill>
              <a:srgbClr val="67CAE1"/>
            </a:solidFill>
          </p:grpSpPr>
          <p:sp>
            <p:nvSpPr>
              <p:cNvPr id="285" name="Google Shape;285;p16"/>
              <p:cNvSpPr/>
              <p:nvPr/>
            </p:nvSpPr>
            <p:spPr>
              <a:xfrm>
                <a:off x="4186650" y="2924075"/>
                <a:ext cx="770700" cy="770700"/>
              </a:xfrm>
              <a:prstGeom prst="ellipse">
                <a:avLst/>
              </a:prstGeom>
              <a:grpFill/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grpSp>
            <p:nvGrpSpPr>
              <p:cNvPr id="328" name="Google Shape;328;p16"/>
              <p:cNvGrpSpPr/>
              <p:nvPr/>
            </p:nvGrpSpPr>
            <p:grpSpPr>
              <a:xfrm>
                <a:off x="4340002" y="3082251"/>
                <a:ext cx="463995" cy="454349"/>
                <a:chOff x="4341660" y="2877076"/>
                <a:chExt cx="463995" cy="454349"/>
              </a:xfrm>
              <a:grpFill/>
            </p:grpSpPr>
            <p:sp>
              <p:nvSpPr>
                <p:cNvPr id="329" name="Google Shape;329;p16"/>
                <p:cNvSpPr/>
                <p:nvPr/>
              </p:nvSpPr>
              <p:spPr>
                <a:xfrm>
                  <a:off x="4721771" y="2883034"/>
                  <a:ext cx="74251" cy="7425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18" h="2318" extrusionOk="0">
                      <a:moveTo>
                        <a:pt x="0" y="0"/>
                      </a:moveTo>
                      <a:lnTo>
                        <a:pt x="0" y="2318"/>
                      </a:lnTo>
                      <a:lnTo>
                        <a:pt x="2318" y="2318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30" name="Google Shape;330;p16"/>
                <p:cNvSpPr/>
                <p:nvPr/>
              </p:nvSpPr>
              <p:spPr>
                <a:xfrm>
                  <a:off x="4461914" y="2877076"/>
                  <a:ext cx="343741" cy="45434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0731" h="14184" extrusionOk="0">
                      <a:moveTo>
                        <a:pt x="5795" y="858"/>
                      </a:moveTo>
                      <a:cubicBezTo>
                        <a:pt x="5980" y="858"/>
                        <a:pt x="6189" y="951"/>
                        <a:pt x="6189" y="1252"/>
                      </a:cubicBezTo>
                      <a:cubicBezTo>
                        <a:pt x="6189" y="1438"/>
                        <a:pt x="5980" y="1623"/>
                        <a:pt x="5795" y="1623"/>
                      </a:cubicBezTo>
                      <a:lnTo>
                        <a:pt x="1739" y="1623"/>
                      </a:lnTo>
                      <a:cubicBezTo>
                        <a:pt x="1553" y="1623"/>
                        <a:pt x="1345" y="1438"/>
                        <a:pt x="1345" y="1252"/>
                      </a:cubicBezTo>
                      <a:cubicBezTo>
                        <a:pt x="1345" y="951"/>
                        <a:pt x="1553" y="858"/>
                        <a:pt x="1739" y="858"/>
                      </a:cubicBezTo>
                      <a:close/>
                      <a:moveTo>
                        <a:pt x="2898" y="2504"/>
                      </a:moveTo>
                      <a:cubicBezTo>
                        <a:pt x="3199" y="2504"/>
                        <a:pt x="3384" y="2689"/>
                        <a:pt x="3384" y="2898"/>
                      </a:cubicBezTo>
                      <a:cubicBezTo>
                        <a:pt x="3384" y="3083"/>
                        <a:pt x="3199" y="3268"/>
                        <a:pt x="2898" y="3268"/>
                      </a:cubicBezTo>
                      <a:lnTo>
                        <a:pt x="1739" y="3268"/>
                      </a:lnTo>
                      <a:cubicBezTo>
                        <a:pt x="1553" y="3268"/>
                        <a:pt x="1345" y="3083"/>
                        <a:pt x="1345" y="2898"/>
                      </a:cubicBezTo>
                      <a:cubicBezTo>
                        <a:pt x="1345" y="2689"/>
                        <a:pt x="1553" y="2504"/>
                        <a:pt x="1739" y="2504"/>
                      </a:cubicBezTo>
                      <a:close/>
                      <a:moveTo>
                        <a:pt x="5795" y="2504"/>
                      </a:moveTo>
                      <a:cubicBezTo>
                        <a:pt x="5980" y="2504"/>
                        <a:pt x="6189" y="2689"/>
                        <a:pt x="6189" y="2898"/>
                      </a:cubicBezTo>
                      <a:cubicBezTo>
                        <a:pt x="6189" y="3083"/>
                        <a:pt x="5980" y="3268"/>
                        <a:pt x="5795" y="3268"/>
                      </a:cubicBezTo>
                      <a:lnTo>
                        <a:pt x="4636" y="3268"/>
                      </a:lnTo>
                      <a:cubicBezTo>
                        <a:pt x="4358" y="3268"/>
                        <a:pt x="4149" y="3083"/>
                        <a:pt x="4149" y="2898"/>
                      </a:cubicBezTo>
                      <a:cubicBezTo>
                        <a:pt x="4149" y="2689"/>
                        <a:pt x="4358" y="2504"/>
                        <a:pt x="4636" y="2504"/>
                      </a:cubicBezTo>
                      <a:close/>
                      <a:moveTo>
                        <a:pt x="8205" y="10615"/>
                      </a:moveTo>
                      <a:cubicBezTo>
                        <a:pt x="7625" y="10615"/>
                        <a:pt x="7139" y="11102"/>
                        <a:pt x="7139" y="11681"/>
                      </a:cubicBezTo>
                      <a:cubicBezTo>
                        <a:pt x="7139" y="12353"/>
                        <a:pt x="7625" y="12840"/>
                        <a:pt x="8205" y="12840"/>
                      </a:cubicBezTo>
                      <a:cubicBezTo>
                        <a:pt x="8784" y="12840"/>
                        <a:pt x="9271" y="12353"/>
                        <a:pt x="9271" y="11681"/>
                      </a:cubicBezTo>
                      <a:cubicBezTo>
                        <a:pt x="9271" y="11102"/>
                        <a:pt x="8784" y="10615"/>
                        <a:pt x="8205" y="10615"/>
                      </a:cubicBezTo>
                      <a:close/>
                      <a:moveTo>
                        <a:pt x="8205" y="9734"/>
                      </a:moveTo>
                      <a:cubicBezTo>
                        <a:pt x="9271" y="9734"/>
                        <a:pt x="10151" y="10615"/>
                        <a:pt x="10151" y="11681"/>
                      </a:cubicBezTo>
                      <a:cubicBezTo>
                        <a:pt x="10151" y="12747"/>
                        <a:pt x="9271" y="13605"/>
                        <a:pt x="8205" y="13605"/>
                      </a:cubicBezTo>
                      <a:cubicBezTo>
                        <a:pt x="7139" y="13605"/>
                        <a:pt x="6281" y="12747"/>
                        <a:pt x="6281" y="11681"/>
                      </a:cubicBezTo>
                      <a:cubicBezTo>
                        <a:pt x="6281" y="10615"/>
                        <a:pt x="7139" y="9734"/>
                        <a:pt x="8205" y="9734"/>
                      </a:cubicBezTo>
                      <a:close/>
                      <a:moveTo>
                        <a:pt x="395" y="1"/>
                      </a:moveTo>
                      <a:cubicBezTo>
                        <a:pt x="186" y="1"/>
                        <a:pt x="1" y="186"/>
                        <a:pt x="1" y="372"/>
                      </a:cubicBezTo>
                      <a:lnTo>
                        <a:pt x="1" y="2689"/>
                      </a:lnTo>
                      <a:cubicBezTo>
                        <a:pt x="186" y="2782"/>
                        <a:pt x="302" y="2898"/>
                        <a:pt x="487" y="3083"/>
                      </a:cubicBezTo>
                      <a:cubicBezTo>
                        <a:pt x="1067" y="3662"/>
                        <a:pt x="1067" y="4242"/>
                        <a:pt x="2133" y="5887"/>
                      </a:cubicBezTo>
                      <a:cubicBezTo>
                        <a:pt x="2504" y="5493"/>
                        <a:pt x="2990" y="4914"/>
                        <a:pt x="3964" y="4914"/>
                      </a:cubicBezTo>
                      <a:cubicBezTo>
                        <a:pt x="4543" y="4914"/>
                        <a:pt x="5030" y="5099"/>
                        <a:pt x="5401" y="5493"/>
                      </a:cubicBezTo>
                      <a:cubicBezTo>
                        <a:pt x="5609" y="5679"/>
                        <a:pt x="5980" y="5980"/>
                        <a:pt x="5980" y="6559"/>
                      </a:cubicBezTo>
                      <a:cubicBezTo>
                        <a:pt x="5980" y="6745"/>
                        <a:pt x="5980" y="6953"/>
                        <a:pt x="5887" y="7046"/>
                      </a:cubicBezTo>
                      <a:lnTo>
                        <a:pt x="6467" y="7625"/>
                      </a:lnTo>
                      <a:cubicBezTo>
                        <a:pt x="6953" y="8112"/>
                        <a:pt x="6953" y="8970"/>
                        <a:pt x="6467" y="9364"/>
                      </a:cubicBezTo>
                      <a:lnTo>
                        <a:pt x="2805" y="13118"/>
                      </a:lnTo>
                      <a:cubicBezTo>
                        <a:pt x="2562" y="13361"/>
                        <a:pt x="2249" y="13483"/>
                        <a:pt x="1936" y="13483"/>
                      </a:cubicBezTo>
                      <a:cubicBezTo>
                        <a:pt x="1623" y="13483"/>
                        <a:pt x="1310" y="13361"/>
                        <a:pt x="1067" y="13118"/>
                      </a:cubicBezTo>
                      <a:lnTo>
                        <a:pt x="487" y="12539"/>
                      </a:lnTo>
                      <a:lnTo>
                        <a:pt x="1" y="12539"/>
                      </a:lnTo>
                      <a:lnTo>
                        <a:pt x="1" y="13790"/>
                      </a:lnTo>
                      <a:cubicBezTo>
                        <a:pt x="1" y="13999"/>
                        <a:pt x="186" y="14184"/>
                        <a:pt x="395" y="14184"/>
                      </a:cubicBezTo>
                      <a:lnTo>
                        <a:pt x="10244" y="14184"/>
                      </a:lnTo>
                      <a:cubicBezTo>
                        <a:pt x="10522" y="14184"/>
                        <a:pt x="10731" y="13999"/>
                        <a:pt x="10731" y="13790"/>
                      </a:cubicBezTo>
                      <a:lnTo>
                        <a:pt x="10731" y="3361"/>
                      </a:lnTo>
                      <a:lnTo>
                        <a:pt x="7718" y="3361"/>
                      </a:lnTo>
                      <a:cubicBezTo>
                        <a:pt x="7440" y="3361"/>
                        <a:pt x="7347" y="3176"/>
                        <a:pt x="7347" y="2990"/>
                      </a:cubicBezTo>
                      <a:lnTo>
                        <a:pt x="7347" y="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31" name="Google Shape;331;p16"/>
                <p:cNvSpPr/>
                <p:nvPr/>
              </p:nvSpPr>
              <p:spPr>
                <a:xfrm>
                  <a:off x="4496062" y="3124312"/>
                  <a:ext cx="161123" cy="15667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30" h="4891" extrusionOk="0">
                      <a:moveTo>
                        <a:pt x="4335" y="0"/>
                      </a:moveTo>
                      <a:lnTo>
                        <a:pt x="1" y="4241"/>
                      </a:lnTo>
                      <a:lnTo>
                        <a:pt x="580" y="4821"/>
                      </a:lnTo>
                      <a:cubicBezTo>
                        <a:pt x="627" y="4867"/>
                        <a:pt x="725" y="4890"/>
                        <a:pt x="835" y="4890"/>
                      </a:cubicBezTo>
                      <a:cubicBezTo>
                        <a:pt x="945" y="4890"/>
                        <a:pt x="1067" y="4867"/>
                        <a:pt x="1160" y="4821"/>
                      </a:cubicBezTo>
                      <a:lnTo>
                        <a:pt x="4821" y="1066"/>
                      </a:lnTo>
                      <a:cubicBezTo>
                        <a:pt x="5030" y="973"/>
                        <a:pt x="5030" y="672"/>
                        <a:pt x="4821" y="487"/>
                      </a:cubicBezTo>
                      <a:lnTo>
                        <a:pt x="4335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32" name="Google Shape;332;p16"/>
                <p:cNvSpPr/>
                <p:nvPr/>
              </p:nvSpPr>
              <p:spPr>
                <a:xfrm>
                  <a:off x="4341660" y="2975996"/>
                  <a:ext cx="170029" cy="16391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08" h="5117" extrusionOk="0">
                      <a:moveTo>
                        <a:pt x="2159" y="1"/>
                      </a:moveTo>
                      <a:cubicBezTo>
                        <a:pt x="1652" y="1"/>
                        <a:pt x="1148" y="192"/>
                        <a:pt x="765" y="574"/>
                      </a:cubicBezTo>
                      <a:cubicBezTo>
                        <a:pt x="0" y="1339"/>
                        <a:pt x="0" y="2591"/>
                        <a:pt x="765" y="3379"/>
                      </a:cubicBezTo>
                      <a:cubicBezTo>
                        <a:pt x="1345" y="3865"/>
                        <a:pt x="1831" y="3865"/>
                        <a:pt x="3662" y="5117"/>
                      </a:cubicBezTo>
                      <a:lnTo>
                        <a:pt x="5307" y="3379"/>
                      </a:lnTo>
                      <a:cubicBezTo>
                        <a:pt x="5006" y="2985"/>
                        <a:pt x="4728" y="2498"/>
                        <a:pt x="4520" y="2127"/>
                      </a:cubicBezTo>
                      <a:cubicBezTo>
                        <a:pt x="3847" y="968"/>
                        <a:pt x="3940" y="853"/>
                        <a:pt x="3569" y="574"/>
                      </a:cubicBezTo>
                      <a:cubicBezTo>
                        <a:pt x="3175" y="192"/>
                        <a:pt x="2666" y="1"/>
                        <a:pt x="2159" y="1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333" name="Google Shape;333;p16"/>
                <p:cNvSpPr/>
                <p:nvPr/>
              </p:nvSpPr>
              <p:spPr>
                <a:xfrm>
                  <a:off x="4430746" y="3062679"/>
                  <a:ext cx="198249" cy="19081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189" h="5957" extrusionOk="0">
                      <a:moveTo>
                        <a:pt x="4937" y="1"/>
                      </a:moveTo>
                      <a:cubicBezTo>
                        <a:pt x="4635" y="1"/>
                        <a:pt x="4265" y="93"/>
                        <a:pt x="4056" y="279"/>
                      </a:cubicBezTo>
                      <a:lnTo>
                        <a:pt x="487" y="3940"/>
                      </a:lnTo>
                      <a:cubicBezTo>
                        <a:pt x="0" y="4334"/>
                        <a:pt x="0" y="5099"/>
                        <a:pt x="394" y="5586"/>
                      </a:cubicBezTo>
                      <a:cubicBezTo>
                        <a:pt x="487" y="5586"/>
                        <a:pt x="487" y="5678"/>
                        <a:pt x="696" y="5887"/>
                      </a:cubicBezTo>
                      <a:cubicBezTo>
                        <a:pt x="742" y="5933"/>
                        <a:pt x="835" y="5957"/>
                        <a:pt x="942" y="5957"/>
                      </a:cubicBezTo>
                      <a:cubicBezTo>
                        <a:pt x="1049" y="5957"/>
                        <a:pt x="1171" y="5933"/>
                        <a:pt x="1275" y="5887"/>
                      </a:cubicBezTo>
                      <a:lnTo>
                        <a:pt x="6003" y="1043"/>
                      </a:lnTo>
                      <a:cubicBezTo>
                        <a:pt x="6188" y="951"/>
                        <a:pt x="6188" y="673"/>
                        <a:pt x="6003" y="464"/>
                      </a:cubicBezTo>
                      <a:cubicBezTo>
                        <a:pt x="5794" y="279"/>
                        <a:pt x="5516" y="1"/>
                        <a:pt x="4937" y="1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</p:grpSp>
        </p:grpSp>
        <p:grpSp>
          <p:nvGrpSpPr>
            <p:cNvPr id="78" name="Group 77">
              <a:extLst>
                <a:ext uri="{FF2B5EF4-FFF2-40B4-BE49-F238E27FC236}">
                  <a16:creationId xmlns:a16="http://schemas.microsoft.com/office/drawing/2014/main" id="{A5F733FF-EE3C-4AA1-A7A7-F62009B6EAAB}"/>
                </a:ext>
              </a:extLst>
            </p:cNvPr>
            <p:cNvGrpSpPr/>
            <p:nvPr/>
          </p:nvGrpSpPr>
          <p:grpSpPr>
            <a:xfrm>
              <a:off x="6896838" y="2016339"/>
              <a:ext cx="770700" cy="770700"/>
              <a:chOff x="7306800" y="2924075"/>
              <a:chExt cx="770700" cy="770700"/>
            </a:xfrm>
            <a:solidFill>
              <a:srgbClr val="8EDEA3"/>
            </a:solidFill>
          </p:grpSpPr>
          <p:sp>
            <p:nvSpPr>
              <p:cNvPr id="79" name="Google Shape;287;p16">
                <a:extLst>
                  <a:ext uri="{FF2B5EF4-FFF2-40B4-BE49-F238E27FC236}">
                    <a16:creationId xmlns:a16="http://schemas.microsoft.com/office/drawing/2014/main" id="{217C409E-A0BA-498E-BDC5-1FA931D05158}"/>
                  </a:ext>
                </a:extLst>
              </p:cNvPr>
              <p:cNvSpPr/>
              <p:nvPr/>
            </p:nvSpPr>
            <p:spPr>
              <a:xfrm>
                <a:off x="7306800" y="2924075"/>
                <a:ext cx="770700" cy="770700"/>
              </a:xfrm>
              <a:prstGeom prst="ellipse">
                <a:avLst/>
              </a:prstGeom>
              <a:grpFill/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grpSp>
            <p:nvGrpSpPr>
              <p:cNvPr id="80" name="Google Shape;304;p16">
                <a:extLst>
                  <a:ext uri="{FF2B5EF4-FFF2-40B4-BE49-F238E27FC236}">
                    <a16:creationId xmlns:a16="http://schemas.microsoft.com/office/drawing/2014/main" id="{C8C1DCC9-FD47-448A-8ACE-D86E8B7190A2}"/>
                  </a:ext>
                </a:extLst>
              </p:cNvPr>
              <p:cNvGrpSpPr/>
              <p:nvPr/>
            </p:nvGrpSpPr>
            <p:grpSpPr>
              <a:xfrm>
                <a:off x="7463111" y="3081236"/>
                <a:ext cx="458079" cy="456379"/>
                <a:chOff x="7468071" y="2799858"/>
                <a:chExt cx="458079" cy="456379"/>
              </a:xfrm>
              <a:grpFill/>
            </p:grpSpPr>
            <p:sp>
              <p:nvSpPr>
                <p:cNvPr id="81" name="Google Shape;305;p16">
                  <a:extLst>
                    <a:ext uri="{FF2B5EF4-FFF2-40B4-BE49-F238E27FC236}">
                      <a16:creationId xmlns:a16="http://schemas.microsoft.com/office/drawing/2014/main" id="{30124C2F-F552-4DFE-9AC5-20C247619150}"/>
                    </a:ext>
                  </a:extLst>
                </p:cNvPr>
                <p:cNvSpPr/>
                <p:nvPr/>
              </p:nvSpPr>
              <p:spPr>
                <a:xfrm>
                  <a:off x="7619526" y="2799858"/>
                  <a:ext cx="154429" cy="978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21" h="3054" extrusionOk="0">
                      <a:moveTo>
                        <a:pt x="2413" y="0"/>
                      </a:moveTo>
                      <a:cubicBezTo>
                        <a:pt x="2318" y="0"/>
                        <a:pt x="2225" y="52"/>
                        <a:pt x="2132" y="157"/>
                      </a:cubicBezTo>
                      <a:lnTo>
                        <a:pt x="974" y="1408"/>
                      </a:lnTo>
                      <a:cubicBezTo>
                        <a:pt x="487" y="1895"/>
                        <a:pt x="186" y="2474"/>
                        <a:pt x="0" y="3053"/>
                      </a:cubicBezTo>
                      <a:lnTo>
                        <a:pt x="4821" y="3053"/>
                      </a:lnTo>
                      <a:cubicBezTo>
                        <a:pt x="4635" y="2474"/>
                        <a:pt x="4357" y="1895"/>
                        <a:pt x="3871" y="1408"/>
                      </a:cubicBezTo>
                      <a:lnTo>
                        <a:pt x="2712" y="157"/>
                      </a:lnTo>
                      <a:cubicBezTo>
                        <a:pt x="2607" y="52"/>
                        <a:pt x="2509" y="0"/>
                        <a:pt x="2413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82" name="Google Shape;306;p16">
                  <a:extLst>
                    <a:ext uri="{FF2B5EF4-FFF2-40B4-BE49-F238E27FC236}">
                      <a16:creationId xmlns:a16="http://schemas.microsoft.com/office/drawing/2014/main" id="{94B5FB8A-13F8-4DA2-B02B-E4DFFE7AF166}"/>
                    </a:ext>
                  </a:extLst>
                </p:cNvPr>
                <p:cNvSpPr/>
                <p:nvPr/>
              </p:nvSpPr>
              <p:spPr>
                <a:xfrm>
                  <a:off x="7684842" y="2974858"/>
                  <a:ext cx="24537" cy="275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6" h="859" extrusionOk="0">
                      <a:moveTo>
                        <a:pt x="371" y="1"/>
                      </a:moveTo>
                      <a:cubicBezTo>
                        <a:pt x="186" y="1"/>
                        <a:pt x="1" y="186"/>
                        <a:pt x="1" y="395"/>
                      </a:cubicBezTo>
                      <a:cubicBezTo>
                        <a:pt x="1" y="673"/>
                        <a:pt x="186" y="858"/>
                        <a:pt x="371" y="858"/>
                      </a:cubicBezTo>
                      <a:cubicBezTo>
                        <a:pt x="580" y="858"/>
                        <a:pt x="765" y="673"/>
                        <a:pt x="765" y="395"/>
                      </a:cubicBezTo>
                      <a:cubicBezTo>
                        <a:pt x="765" y="186"/>
                        <a:pt x="580" y="1"/>
                        <a:pt x="371" y="1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83" name="Google Shape;307;p16">
                  <a:extLst>
                    <a:ext uri="{FF2B5EF4-FFF2-40B4-BE49-F238E27FC236}">
                      <a16:creationId xmlns:a16="http://schemas.microsoft.com/office/drawing/2014/main" id="{D1FED947-0D27-4F0A-AFAE-6310A0E5F17B}"/>
                    </a:ext>
                  </a:extLst>
                </p:cNvPr>
                <p:cNvSpPr/>
                <p:nvPr/>
              </p:nvSpPr>
              <p:spPr>
                <a:xfrm>
                  <a:off x="7616547" y="2925109"/>
                  <a:ext cx="161123" cy="161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30" h="5030" extrusionOk="0">
                      <a:moveTo>
                        <a:pt x="2503" y="673"/>
                      </a:moveTo>
                      <a:cubicBezTo>
                        <a:pt x="3176" y="673"/>
                        <a:pt x="3755" y="1252"/>
                        <a:pt x="3755" y="1948"/>
                      </a:cubicBezTo>
                      <a:cubicBezTo>
                        <a:pt x="3755" y="2620"/>
                        <a:pt x="3176" y="3199"/>
                        <a:pt x="2503" y="3199"/>
                      </a:cubicBezTo>
                      <a:cubicBezTo>
                        <a:pt x="1831" y="3199"/>
                        <a:pt x="1252" y="2620"/>
                        <a:pt x="1252" y="1948"/>
                      </a:cubicBezTo>
                      <a:cubicBezTo>
                        <a:pt x="1252" y="1252"/>
                        <a:pt x="1831" y="673"/>
                        <a:pt x="2503" y="673"/>
                      </a:cubicBezTo>
                      <a:close/>
                      <a:moveTo>
                        <a:pt x="1" y="1"/>
                      </a:moveTo>
                      <a:lnTo>
                        <a:pt x="1" y="5030"/>
                      </a:lnTo>
                      <a:lnTo>
                        <a:pt x="5030" y="5030"/>
                      </a:lnTo>
                      <a:lnTo>
                        <a:pt x="5030" y="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84" name="Google Shape;308;p16">
                  <a:extLst>
                    <a:ext uri="{FF2B5EF4-FFF2-40B4-BE49-F238E27FC236}">
                      <a16:creationId xmlns:a16="http://schemas.microsoft.com/office/drawing/2014/main" id="{031969DA-230A-4C38-A60D-6214BBB949A7}"/>
                    </a:ext>
                  </a:extLst>
                </p:cNvPr>
                <p:cNvSpPr/>
                <p:nvPr/>
              </p:nvSpPr>
              <p:spPr>
                <a:xfrm>
                  <a:off x="7805129" y="2993405"/>
                  <a:ext cx="31200" cy="928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4" h="2898" extrusionOk="0">
                      <a:moveTo>
                        <a:pt x="0" y="1"/>
                      </a:moveTo>
                      <a:lnTo>
                        <a:pt x="0" y="2898"/>
                      </a:lnTo>
                      <a:lnTo>
                        <a:pt x="579" y="2898"/>
                      </a:lnTo>
                      <a:cubicBezTo>
                        <a:pt x="765" y="2898"/>
                        <a:pt x="973" y="2712"/>
                        <a:pt x="973" y="2504"/>
                      </a:cubicBezTo>
                      <a:lnTo>
                        <a:pt x="973" y="1832"/>
                      </a:lnTo>
                      <a:cubicBezTo>
                        <a:pt x="973" y="1067"/>
                        <a:pt x="579" y="395"/>
                        <a:pt x="0" y="1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85" name="Google Shape;309;p16">
                  <a:extLst>
                    <a:ext uri="{FF2B5EF4-FFF2-40B4-BE49-F238E27FC236}">
                      <a16:creationId xmlns:a16="http://schemas.microsoft.com/office/drawing/2014/main" id="{DBF9F486-50FA-4405-83F4-1EED23A021E2}"/>
                    </a:ext>
                  </a:extLst>
                </p:cNvPr>
                <p:cNvSpPr/>
                <p:nvPr/>
              </p:nvSpPr>
              <p:spPr>
                <a:xfrm>
                  <a:off x="7557893" y="2993405"/>
                  <a:ext cx="30463" cy="928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1" h="2898" extrusionOk="0">
                      <a:moveTo>
                        <a:pt x="951" y="1"/>
                      </a:moveTo>
                      <a:cubicBezTo>
                        <a:pt x="372" y="395"/>
                        <a:pt x="1" y="1067"/>
                        <a:pt x="1" y="1832"/>
                      </a:cubicBezTo>
                      <a:lnTo>
                        <a:pt x="1" y="2504"/>
                      </a:lnTo>
                      <a:cubicBezTo>
                        <a:pt x="1" y="2712"/>
                        <a:pt x="186" y="2898"/>
                        <a:pt x="372" y="2898"/>
                      </a:cubicBezTo>
                      <a:lnTo>
                        <a:pt x="951" y="2898"/>
                      </a:lnTo>
                      <a:lnTo>
                        <a:pt x="951" y="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86" name="Google Shape;310;p16">
                  <a:extLst>
                    <a:ext uri="{FF2B5EF4-FFF2-40B4-BE49-F238E27FC236}">
                      <a16:creationId xmlns:a16="http://schemas.microsoft.com/office/drawing/2014/main" id="{D209D467-BD57-44AB-921A-D61895F6C201}"/>
                    </a:ext>
                  </a:extLst>
                </p:cNvPr>
                <p:cNvSpPr/>
                <p:nvPr/>
              </p:nvSpPr>
              <p:spPr>
                <a:xfrm>
                  <a:off x="7629168" y="3113691"/>
                  <a:ext cx="135882" cy="438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42" h="1368" extrusionOk="0">
                      <a:moveTo>
                        <a:pt x="1" y="0"/>
                      </a:moveTo>
                      <a:lnTo>
                        <a:pt x="371" y="1066"/>
                      </a:lnTo>
                      <a:cubicBezTo>
                        <a:pt x="371" y="1275"/>
                        <a:pt x="580" y="1368"/>
                        <a:pt x="765" y="1368"/>
                      </a:cubicBezTo>
                      <a:lnTo>
                        <a:pt x="3477" y="1368"/>
                      </a:lnTo>
                      <a:cubicBezTo>
                        <a:pt x="3662" y="1368"/>
                        <a:pt x="3848" y="1275"/>
                        <a:pt x="3848" y="1066"/>
                      </a:cubicBezTo>
                      <a:lnTo>
                        <a:pt x="4242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87" name="Google Shape;311;p16">
                  <a:extLst>
                    <a:ext uri="{FF2B5EF4-FFF2-40B4-BE49-F238E27FC236}">
                      <a16:creationId xmlns:a16="http://schemas.microsoft.com/office/drawing/2014/main" id="{FA2B96D9-B26D-44DC-A8BD-09D04357A377}"/>
                    </a:ext>
                  </a:extLst>
                </p:cNvPr>
                <p:cNvSpPr/>
                <p:nvPr/>
              </p:nvSpPr>
              <p:spPr>
                <a:xfrm>
                  <a:off x="7483671" y="3126313"/>
                  <a:ext cx="426865" cy="1299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26" h="4056" extrusionOk="0">
                      <a:moveTo>
                        <a:pt x="3755" y="0"/>
                      </a:moveTo>
                      <a:cubicBezTo>
                        <a:pt x="3476" y="186"/>
                        <a:pt x="3175" y="580"/>
                        <a:pt x="2990" y="881"/>
                      </a:cubicBezTo>
                      <a:lnTo>
                        <a:pt x="2897" y="881"/>
                      </a:lnTo>
                      <a:cubicBezTo>
                        <a:pt x="2225" y="881"/>
                        <a:pt x="1530" y="1460"/>
                        <a:pt x="1344" y="2132"/>
                      </a:cubicBezTo>
                      <a:cubicBezTo>
                        <a:pt x="580" y="2225"/>
                        <a:pt x="0" y="2897"/>
                        <a:pt x="0" y="3662"/>
                      </a:cubicBezTo>
                      <a:cubicBezTo>
                        <a:pt x="0" y="3871"/>
                        <a:pt x="186" y="4056"/>
                        <a:pt x="371" y="4056"/>
                      </a:cubicBezTo>
                      <a:lnTo>
                        <a:pt x="12932" y="4056"/>
                      </a:lnTo>
                      <a:cubicBezTo>
                        <a:pt x="13117" y="4056"/>
                        <a:pt x="13326" y="3871"/>
                        <a:pt x="13326" y="3662"/>
                      </a:cubicBezTo>
                      <a:cubicBezTo>
                        <a:pt x="13326" y="2897"/>
                        <a:pt x="12747" y="2225"/>
                        <a:pt x="11959" y="2132"/>
                      </a:cubicBezTo>
                      <a:cubicBezTo>
                        <a:pt x="11773" y="1460"/>
                        <a:pt x="11101" y="881"/>
                        <a:pt x="10429" y="881"/>
                      </a:cubicBezTo>
                      <a:lnTo>
                        <a:pt x="10336" y="881"/>
                      </a:lnTo>
                      <a:cubicBezTo>
                        <a:pt x="10220" y="580"/>
                        <a:pt x="9850" y="186"/>
                        <a:pt x="9548" y="0"/>
                      </a:cubicBezTo>
                      <a:lnTo>
                        <a:pt x="9270" y="974"/>
                      </a:lnTo>
                      <a:cubicBezTo>
                        <a:pt x="9062" y="1460"/>
                        <a:pt x="8598" y="1831"/>
                        <a:pt x="8019" y="1831"/>
                      </a:cubicBezTo>
                      <a:lnTo>
                        <a:pt x="7903" y="1831"/>
                      </a:lnTo>
                      <a:lnTo>
                        <a:pt x="7903" y="2619"/>
                      </a:lnTo>
                      <a:cubicBezTo>
                        <a:pt x="7903" y="2897"/>
                        <a:pt x="7718" y="3083"/>
                        <a:pt x="7532" y="3083"/>
                      </a:cubicBezTo>
                      <a:cubicBezTo>
                        <a:pt x="7231" y="3083"/>
                        <a:pt x="7045" y="2897"/>
                        <a:pt x="7045" y="2619"/>
                      </a:cubicBezTo>
                      <a:lnTo>
                        <a:pt x="7045" y="1831"/>
                      </a:lnTo>
                      <a:lnTo>
                        <a:pt x="6281" y="1831"/>
                      </a:lnTo>
                      <a:lnTo>
                        <a:pt x="6281" y="2619"/>
                      </a:lnTo>
                      <a:cubicBezTo>
                        <a:pt x="6281" y="2897"/>
                        <a:pt x="6072" y="3083"/>
                        <a:pt x="5794" y="3083"/>
                      </a:cubicBezTo>
                      <a:cubicBezTo>
                        <a:pt x="5585" y="3083"/>
                        <a:pt x="5400" y="2897"/>
                        <a:pt x="5400" y="2619"/>
                      </a:cubicBezTo>
                      <a:lnTo>
                        <a:pt x="5400" y="1831"/>
                      </a:lnTo>
                      <a:lnTo>
                        <a:pt x="5307" y="1831"/>
                      </a:lnTo>
                      <a:cubicBezTo>
                        <a:pt x="4728" y="1831"/>
                        <a:pt x="4241" y="1460"/>
                        <a:pt x="4056" y="974"/>
                      </a:cubicBezTo>
                      <a:lnTo>
                        <a:pt x="3755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88" name="Google Shape;312;p16">
                  <a:extLst>
                    <a:ext uri="{FF2B5EF4-FFF2-40B4-BE49-F238E27FC236}">
                      <a16:creationId xmlns:a16="http://schemas.microsoft.com/office/drawing/2014/main" id="{DB181412-329F-4383-88C8-C43BA8CC1FA8}"/>
                    </a:ext>
                  </a:extLst>
                </p:cNvPr>
                <p:cNvSpPr/>
                <p:nvPr/>
              </p:nvSpPr>
              <p:spPr>
                <a:xfrm>
                  <a:off x="7468071" y="3128139"/>
                  <a:ext cx="58684" cy="394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32" h="1232" extrusionOk="0">
                      <a:moveTo>
                        <a:pt x="431" y="0"/>
                      </a:moveTo>
                      <a:cubicBezTo>
                        <a:pt x="293" y="0"/>
                        <a:pt x="162" y="91"/>
                        <a:pt x="93" y="245"/>
                      </a:cubicBezTo>
                      <a:cubicBezTo>
                        <a:pt x="1" y="430"/>
                        <a:pt x="93" y="708"/>
                        <a:pt x="279" y="708"/>
                      </a:cubicBezTo>
                      <a:lnTo>
                        <a:pt x="1252" y="1195"/>
                      </a:lnTo>
                      <a:cubicBezTo>
                        <a:pt x="1302" y="1220"/>
                        <a:pt x="1353" y="1231"/>
                        <a:pt x="1403" y="1231"/>
                      </a:cubicBezTo>
                      <a:cubicBezTo>
                        <a:pt x="1541" y="1231"/>
                        <a:pt x="1671" y="1145"/>
                        <a:pt x="1739" y="1009"/>
                      </a:cubicBezTo>
                      <a:cubicBezTo>
                        <a:pt x="1831" y="708"/>
                        <a:pt x="1739" y="523"/>
                        <a:pt x="1553" y="430"/>
                      </a:cubicBezTo>
                      <a:lnTo>
                        <a:pt x="580" y="36"/>
                      </a:lnTo>
                      <a:cubicBezTo>
                        <a:pt x="531" y="12"/>
                        <a:pt x="481" y="0"/>
                        <a:pt x="431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89" name="Google Shape;313;p16">
                  <a:extLst>
                    <a:ext uri="{FF2B5EF4-FFF2-40B4-BE49-F238E27FC236}">
                      <a16:creationId xmlns:a16="http://schemas.microsoft.com/office/drawing/2014/main" id="{64B4738C-98D0-4AE6-9E77-200818D47A8B}"/>
                    </a:ext>
                  </a:extLst>
                </p:cNvPr>
                <p:cNvSpPr/>
                <p:nvPr/>
              </p:nvSpPr>
              <p:spPr>
                <a:xfrm>
                  <a:off x="7486618" y="3063206"/>
                  <a:ext cx="52758" cy="525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7" h="1641" extrusionOk="0">
                      <a:moveTo>
                        <a:pt x="519" y="0"/>
                      </a:moveTo>
                      <a:cubicBezTo>
                        <a:pt x="412" y="0"/>
                        <a:pt x="291" y="47"/>
                        <a:pt x="186" y="139"/>
                      </a:cubicBezTo>
                      <a:cubicBezTo>
                        <a:pt x="94" y="325"/>
                        <a:pt x="1" y="533"/>
                        <a:pt x="186" y="719"/>
                      </a:cubicBezTo>
                      <a:lnTo>
                        <a:pt x="858" y="1484"/>
                      </a:lnTo>
                      <a:cubicBezTo>
                        <a:pt x="963" y="1588"/>
                        <a:pt x="1084" y="1640"/>
                        <a:pt x="1206" y="1640"/>
                      </a:cubicBezTo>
                      <a:cubicBezTo>
                        <a:pt x="1328" y="1640"/>
                        <a:pt x="1449" y="1588"/>
                        <a:pt x="1554" y="1484"/>
                      </a:cubicBezTo>
                      <a:cubicBezTo>
                        <a:pt x="1646" y="1298"/>
                        <a:pt x="1646" y="1113"/>
                        <a:pt x="1554" y="904"/>
                      </a:cubicBezTo>
                      <a:lnTo>
                        <a:pt x="766" y="139"/>
                      </a:lnTo>
                      <a:cubicBezTo>
                        <a:pt x="719" y="47"/>
                        <a:pt x="627" y="0"/>
                        <a:pt x="519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90" name="Google Shape;314;p16">
                  <a:extLst>
                    <a:ext uri="{FF2B5EF4-FFF2-40B4-BE49-F238E27FC236}">
                      <a16:creationId xmlns:a16="http://schemas.microsoft.com/office/drawing/2014/main" id="{8B57BD3A-4716-404E-BCD2-0BBBC8480797}"/>
                    </a:ext>
                  </a:extLst>
                </p:cNvPr>
                <p:cNvSpPr/>
                <p:nvPr/>
              </p:nvSpPr>
              <p:spPr>
                <a:xfrm>
                  <a:off x="7866729" y="3128139"/>
                  <a:ext cx="59420" cy="394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5" h="1232" extrusionOk="0">
                      <a:moveTo>
                        <a:pt x="1420" y="0"/>
                      </a:moveTo>
                      <a:cubicBezTo>
                        <a:pt x="1373" y="0"/>
                        <a:pt x="1324" y="12"/>
                        <a:pt x="1275" y="36"/>
                      </a:cubicBezTo>
                      <a:lnTo>
                        <a:pt x="302" y="430"/>
                      </a:lnTo>
                      <a:cubicBezTo>
                        <a:pt x="116" y="523"/>
                        <a:pt x="1" y="708"/>
                        <a:pt x="116" y="1009"/>
                      </a:cubicBezTo>
                      <a:cubicBezTo>
                        <a:pt x="184" y="1145"/>
                        <a:pt x="302" y="1231"/>
                        <a:pt x="433" y="1231"/>
                      </a:cubicBezTo>
                      <a:cubicBezTo>
                        <a:pt x="481" y="1231"/>
                        <a:pt x="530" y="1220"/>
                        <a:pt x="580" y="1195"/>
                      </a:cubicBezTo>
                      <a:lnTo>
                        <a:pt x="1553" y="708"/>
                      </a:lnTo>
                      <a:cubicBezTo>
                        <a:pt x="1739" y="708"/>
                        <a:pt x="1855" y="430"/>
                        <a:pt x="1739" y="245"/>
                      </a:cubicBezTo>
                      <a:cubicBezTo>
                        <a:pt x="1670" y="91"/>
                        <a:pt x="1552" y="0"/>
                        <a:pt x="1420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91" name="Google Shape;315;p16">
                  <a:extLst>
                    <a:ext uri="{FF2B5EF4-FFF2-40B4-BE49-F238E27FC236}">
                      <a16:creationId xmlns:a16="http://schemas.microsoft.com/office/drawing/2014/main" id="{8585128A-EA3A-40D9-AC7F-D82CA0A0E3E0}"/>
                    </a:ext>
                  </a:extLst>
                </p:cNvPr>
                <p:cNvSpPr/>
                <p:nvPr/>
              </p:nvSpPr>
              <p:spPr>
                <a:xfrm>
                  <a:off x="7854845" y="3063206"/>
                  <a:ext cx="52758" cy="525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7" h="1641" extrusionOk="0">
                      <a:moveTo>
                        <a:pt x="1113" y="0"/>
                      </a:moveTo>
                      <a:cubicBezTo>
                        <a:pt x="1003" y="0"/>
                        <a:pt x="905" y="47"/>
                        <a:pt x="858" y="139"/>
                      </a:cubicBezTo>
                      <a:lnTo>
                        <a:pt x="93" y="904"/>
                      </a:lnTo>
                      <a:cubicBezTo>
                        <a:pt x="1" y="1113"/>
                        <a:pt x="1" y="1298"/>
                        <a:pt x="186" y="1484"/>
                      </a:cubicBezTo>
                      <a:cubicBezTo>
                        <a:pt x="233" y="1588"/>
                        <a:pt x="331" y="1640"/>
                        <a:pt x="441" y="1640"/>
                      </a:cubicBezTo>
                      <a:cubicBezTo>
                        <a:pt x="551" y="1640"/>
                        <a:pt x="673" y="1588"/>
                        <a:pt x="766" y="1484"/>
                      </a:cubicBezTo>
                      <a:lnTo>
                        <a:pt x="1438" y="719"/>
                      </a:lnTo>
                      <a:cubicBezTo>
                        <a:pt x="1646" y="533"/>
                        <a:pt x="1530" y="325"/>
                        <a:pt x="1438" y="139"/>
                      </a:cubicBezTo>
                      <a:cubicBezTo>
                        <a:pt x="1345" y="47"/>
                        <a:pt x="1223" y="0"/>
                        <a:pt x="1113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</p:grpSp>
        </p:grpSp>
        <p:grpSp>
          <p:nvGrpSpPr>
            <p:cNvPr id="106" name="Group 105">
              <a:extLst>
                <a:ext uri="{FF2B5EF4-FFF2-40B4-BE49-F238E27FC236}">
                  <a16:creationId xmlns:a16="http://schemas.microsoft.com/office/drawing/2014/main" id="{121153D4-349F-4F25-92C7-4C27FD790D58}"/>
                </a:ext>
              </a:extLst>
            </p:cNvPr>
            <p:cNvGrpSpPr/>
            <p:nvPr/>
          </p:nvGrpSpPr>
          <p:grpSpPr>
            <a:xfrm>
              <a:off x="8188293" y="2612658"/>
              <a:ext cx="770700" cy="770700"/>
              <a:chOff x="7306800" y="2924075"/>
              <a:chExt cx="770700" cy="770700"/>
            </a:xfrm>
            <a:solidFill>
              <a:srgbClr val="00B0F0"/>
            </a:solidFill>
          </p:grpSpPr>
          <p:sp>
            <p:nvSpPr>
              <p:cNvPr id="107" name="Google Shape;287;p16">
                <a:extLst>
                  <a:ext uri="{FF2B5EF4-FFF2-40B4-BE49-F238E27FC236}">
                    <a16:creationId xmlns:a16="http://schemas.microsoft.com/office/drawing/2014/main" id="{65B9EDD3-D9EB-4051-83CB-023CE34A7DDE}"/>
                  </a:ext>
                </a:extLst>
              </p:cNvPr>
              <p:cNvSpPr/>
              <p:nvPr/>
            </p:nvSpPr>
            <p:spPr>
              <a:xfrm>
                <a:off x="7306800" y="2924075"/>
                <a:ext cx="770700" cy="770700"/>
              </a:xfrm>
              <a:prstGeom prst="ellipse">
                <a:avLst/>
              </a:prstGeom>
              <a:grpFill/>
              <a:ln w="9525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grpSp>
            <p:nvGrpSpPr>
              <p:cNvPr id="108" name="Google Shape;304;p16">
                <a:extLst>
                  <a:ext uri="{FF2B5EF4-FFF2-40B4-BE49-F238E27FC236}">
                    <a16:creationId xmlns:a16="http://schemas.microsoft.com/office/drawing/2014/main" id="{1F9544AF-5F4E-45C8-BEBB-E23406F02D5B}"/>
                  </a:ext>
                </a:extLst>
              </p:cNvPr>
              <p:cNvGrpSpPr/>
              <p:nvPr/>
            </p:nvGrpSpPr>
            <p:grpSpPr>
              <a:xfrm>
                <a:off x="7463111" y="3081236"/>
                <a:ext cx="458079" cy="456379"/>
                <a:chOff x="7468071" y="2799858"/>
                <a:chExt cx="458079" cy="456379"/>
              </a:xfrm>
              <a:grpFill/>
            </p:grpSpPr>
            <p:sp>
              <p:nvSpPr>
                <p:cNvPr id="109" name="Google Shape;305;p16">
                  <a:extLst>
                    <a:ext uri="{FF2B5EF4-FFF2-40B4-BE49-F238E27FC236}">
                      <a16:creationId xmlns:a16="http://schemas.microsoft.com/office/drawing/2014/main" id="{5267B2D0-5EF1-43ED-BB46-586F81BB14C3}"/>
                    </a:ext>
                  </a:extLst>
                </p:cNvPr>
                <p:cNvSpPr/>
                <p:nvPr/>
              </p:nvSpPr>
              <p:spPr>
                <a:xfrm>
                  <a:off x="7619526" y="2799858"/>
                  <a:ext cx="154429" cy="9782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21" h="3054" extrusionOk="0">
                      <a:moveTo>
                        <a:pt x="2413" y="0"/>
                      </a:moveTo>
                      <a:cubicBezTo>
                        <a:pt x="2318" y="0"/>
                        <a:pt x="2225" y="52"/>
                        <a:pt x="2132" y="157"/>
                      </a:cubicBezTo>
                      <a:lnTo>
                        <a:pt x="974" y="1408"/>
                      </a:lnTo>
                      <a:cubicBezTo>
                        <a:pt x="487" y="1895"/>
                        <a:pt x="186" y="2474"/>
                        <a:pt x="0" y="3053"/>
                      </a:cubicBezTo>
                      <a:lnTo>
                        <a:pt x="4821" y="3053"/>
                      </a:lnTo>
                      <a:cubicBezTo>
                        <a:pt x="4635" y="2474"/>
                        <a:pt x="4357" y="1895"/>
                        <a:pt x="3871" y="1408"/>
                      </a:cubicBezTo>
                      <a:lnTo>
                        <a:pt x="2712" y="157"/>
                      </a:lnTo>
                      <a:cubicBezTo>
                        <a:pt x="2607" y="52"/>
                        <a:pt x="2509" y="0"/>
                        <a:pt x="2413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0" name="Google Shape;306;p16">
                  <a:extLst>
                    <a:ext uri="{FF2B5EF4-FFF2-40B4-BE49-F238E27FC236}">
                      <a16:creationId xmlns:a16="http://schemas.microsoft.com/office/drawing/2014/main" id="{88911C12-B20E-4D77-9079-C98055957D5E}"/>
                    </a:ext>
                  </a:extLst>
                </p:cNvPr>
                <p:cNvSpPr/>
                <p:nvPr/>
              </p:nvSpPr>
              <p:spPr>
                <a:xfrm>
                  <a:off x="7684842" y="2974858"/>
                  <a:ext cx="24537" cy="275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66" h="859" extrusionOk="0">
                      <a:moveTo>
                        <a:pt x="371" y="1"/>
                      </a:moveTo>
                      <a:cubicBezTo>
                        <a:pt x="186" y="1"/>
                        <a:pt x="1" y="186"/>
                        <a:pt x="1" y="395"/>
                      </a:cubicBezTo>
                      <a:cubicBezTo>
                        <a:pt x="1" y="673"/>
                        <a:pt x="186" y="858"/>
                        <a:pt x="371" y="858"/>
                      </a:cubicBezTo>
                      <a:cubicBezTo>
                        <a:pt x="580" y="858"/>
                        <a:pt x="765" y="673"/>
                        <a:pt x="765" y="395"/>
                      </a:cubicBezTo>
                      <a:cubicBezTo>
                        <a:pt x="765" y="186"/>
                        <a:pt x="580" y="1"/>
                        <a:pt x="371" y="1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1" name="Google Shape;307;p16">
                  <a:extLst>
                    <a:ext uri="{FF2B5EF4-FFF2-40B4-BE49-F238E27FC236}">
                      <a16:creationId xmlns:a16="http://schemas.microsoft.com/office/drawing/2014/main" id="{C5F41316-3C31-47F3-9411-BB482E9CF310}"/>
                    </a:ext>
                  </a:extLst>
                </p:cNvPr>
                <p:cNvSpPr/>
                <p:nvPr/>
              </p:nvSpPr>
              <p:spPr>
                <a:xfrm>
                  <a:off x="7616547" y="2925109"/>
                  <a:ext cx="161123" cy="161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030" h="5030" extrusionOk="0">
                      <a:moveTo>
                        <a:pt x="2503" y="673"/>
                      </a:moveTo>
                      <a:cubicBezTo>
                        <a:pt x="3176" y="673"/>
                        <a:pt x="3755" y="1252"/>
                        <a:pt x="3755" y="1948"/>
                      </a:cubicBezTo>
                      <a:cubicBezTo>
                        <a:pt x="3755" y="2620"/>
                        <a:pt x="3176" y="3199"/>
                        <a:pt x="2503" y="3199"/>
                      </a:cubicBezTo>
                      <a:cubicBezTo>
                        <a:pt x="1831" y="3199"/>
                        <a:pt x="1252" y="2620"/>
                        <a:pt x="1252" y="1948"/>
                      </a:cubicBezTo>
                      <a:cubicBezTo>
                        <a:pt x="1252" y="1252"/>
                        <a:pt x="1831" y="673"/>
                        <a:pt x="2503" y="673"/>
                      </a:cubicBezTo>
                      <a:close/>
                      <a:moveTo>
                        <a:pt x="1" y="1"/>
                      </a:moveTo>
                      <a:lnTo>
                        <a:pt x="1" y="5030"/>
                      </a:lnTo>
                      <a:lnTo>
                        <a:pt x="5030" y="5030"/>
                      </a:lnTo>
                      <a:lnTo>
                        <a:pt x="5030" y="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2" name="Google Shape;308;p16">
                  <a:extLst>
                    <a:ext uri="{FF2B5EF4-FFF2-40B4-BE49-F238E27FC236}">
                      <a16:creationId xmlns:a16="http://schemas.microsoft.com/office/drawing/2014/main" id="{9A894FDA-D096-4FC1-B1EA-2FDC91073F6C}"/>
                    </a:ext>
                  </a:extLst>
                </p:cNvPr>
                <p:cNvSpPr/>
                <p:nvPr/>
              </p:nvSpPr>
              <p:spPr>
                <a:xfrm>
                  <a:off x="7805129" y="2993405"/>
                  <a:ext cx="31200" cy="928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74" h="2898" extrusionOk="0">
                      <a:moveTo>
                        <a:pt x="0" y="1"/>
                      </a:moveTo>
                      <a:lnTo>
                        <a:pt x="0" y="2898"/>
                      </a:lnTo>
                      <a:lnTo>
                        <a:pt x="579" y="2898"/>
                      </a:lnTo>
                      <a:cubicBezTo>
                        <a:pt x="765" y="2898"/>
                        <a:pt x="973" y="2712"/>
                        <a:pt x="973" y="2504"/>
                      </a:cubicBezTo>
                      <a:lnTo>
                        <a:pt x="973" y="1832"/>
                      </a:lnTo>
                      <a:cubicBezTo>
                        <a:pt x="973" y="1067"/>
                        <a:pt x="579" y="395"/>
                        <a:pt x="0" y="1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3" name="Google Shape;309;p16">
                  <a:extLst>
                    <a:ext uri="{FF2B5EF4-FFF2-40B4-BE49-F238E27FC236}">
                      <a16:creationId xmlns:a16="http://schemas.microsoft.com/office/drawing/2014/main" id="{AE840EB5-4DC2-4473-93AD-5A80E968DB53}"/>
                    </a:ext>
                  </a:extLst>
                </p:cNvPr>
                <p:cNvSpPr/>
                <p:nvPr/>
              </p:nvSpPr>
              <p:spPr>
                <a:xfrm>
                  <a:off x="7557893" y="2993405"/>
                  <a:ext cx="30463" cy="9283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51" h="2898" extrusionOk="0">
                      <a:moveTo>
                        <a:pt x="951" y="1"/>
                      </a:moveTo>
                      <a:cubicBezTo>
                        <a:pt x="372" y="395"/>
                        <a:pt x="1" y="1067"/>
                        <a:pt x="1" y="1832"/>
                      </a:cubicBezTo>
                      <a:lnTo>
                        <a:pt x="1" y="2504"/>
                      </a:lnTo>
                      <a:cubicBezTo>
                        <a:pt x="1" y="2712"/>
                        <a:pt x="186" y="2898"/>
                        <a:pt x="372" y="2898"/>
                      </a:cubicBezTo>
                      <a:lnTo>
                        <a:pt x="951" y="2898"/>
                      </a:lnTo>
                      <a:lnTo>
                        <a:pt x="951" y="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4" name="Google Shape;310;p16">
                  <a:extLst>
                    <a:ext uri="{FF2B5EF4-FFF2-40B4-BE49-F238E27FC236}">
                      <a16:creationId xmlns:a16="http://schemas.microsoft.com/office/drawing/2014/main" id="{566BFC88-65FC-4B8F-AA1F-96A1DE910701}"/>
                    </a:ext>
                  </a:extLst>
                </p:cNvPr>
                <p:cNvSpPr/>
                <p:nvPr/>
              </p:nvSpPr>
              <p:spPr>
                <a:xfrm>
                  <a:off x="7629168" y="3113691"/>
                  <a:ext cx="135882" cy="4382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42" h="1368" extrusionOk="0">
                      <a:moveTo>
                        <a:pt x="1" y="0"/>
                      </a:moveTo>
                      <a:lnTo>
                        <a:pt x="371" y="1066"/>
                      </a:lnTo>
                      <a:cubicBezTo>
                        <a:pt x="371" y="1275"/>
                        <a:pt x="580" y="1368"/>
                        <a:pt x="765" y="1368"/>
                      </a:cubicBezTo>
                      <a:lnTo>
                        <a:pt x="3477" y="1368"/>
                      </a:lnTo>
                      <a:cubicBezTo>
                        <a:pt x="3662" y="1368"/>
                        <a:pt x="3848" y="1275"/>
                        <a:pt x="3848" y="1066"/>
                      </a:cubicBezTo>
                      <a:lnTo>
                        <a:pt x="4242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5" name="Google Shape;311;p16">
                  <a:extLst>
                    <a:ext uri="{FF2B5EF4-FFF2-40B4-BE49-F238E27FC236}">
                      <a16:creationId xmlns:a16="http://schemas.microsoft.com/office/drawing/2014/main" id="{4B58CB14-8622-4137-8B89-45F62395AE3A}"/>
                    </a:ext>
                  </a:extLst>
                </p:cNvPr>
                <p:cNvSpPr/>
                <p:nvPr/>
              </p:nvSpPr>
              <p:spPr>
                <a:xfrm>
                  <a:off x="7483671" y="3126313"/>
                  <a:ext cx="426865" cy="12992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3326" h="4056" extrusionOk="0">
                      <a:moveTo>
                        <a:pt x="3755" y="0"/>
                      </a:moveTo>
                      <a:cubicBezTo>
                        <a:pt x="3476" y="186"/>
                        <a:pt x="3175" y="580"/>
                        <a:pt x="2990" y="881"/>
                      </a:cubicBezTo>
                      <a:lnTo>
                        <a:pt x="2897" y="881"/>
                      </a:lnTo>
                      <a:cubicBezTo>
                        <a:pt x="2225" y="881"/>
                        <a:pt x="1530" y="1460"/>
                        <a:pt x="1344" y="2132"/>
                      </a:cubicBezTo>
                      <a:cubicBezTo>
                        <a:pt x="580" y="2225"/>
                        <a:pt x="0" y="2897"/>
                        <a:pt x="0" y="3662"/>
                      </a:cubicBezTo>
                      <a:cubicBezTo>
                        <a:pt x="0" y="3871"/>
                        <a:pt x="186" y="4056"/>
                        <a:pt x="371" y="4056"/>
                      </a:cubicBezTo>
                      <a:lnTo>
                        <a:pt x="12932" y="4056"/>
                      </a:lnTo>
                      <a:cubicBezTo>
                        <a:pt x="13117" y="4056"/>
                        <a:pt x="13326" y="3871"/>
                        <a:pt x="13326" y="3662"/>
                      </a:cubicBezTo>
                      <a:cubicBezTo>
                        <a:pt x="13326" y="2897"/>
                        <a:pt x="12747" y="2225"/>
                        <a:pt x="11959" y="2132"/>
                      </a:cubicBezTo>
                      <a:cubicBezTo>
                        <a:pt x="11773" y="1460"/>
                        <a:pt x="11101" y="881"/>
                        <a:pt x="10429" y="881"/>
                      </a:cubicBezTo>
                      <a:lnTo>
                        <a:pt x="10336" y="881"/>
                      </a:lnTo>
                      <a:cubicBezTo>
                        <a:pt x="10220" y="580"/>
                        <a:pt x="9850" y="186"/>
                        <a:pt x="9548" y="0"/>
                      </a:cubicBezTo>
                      <a:lnTo>
                        <a:pt x="9270" y="974"/>
                      </a:lnTo>
                      <a:cubicBezTo>
                        <a:pt x="9062" y="1460"/>
                        <a:pt x="8598" y="1831"/>
                        <a:pt x="8019" y="1831"/>
                      </a:cubicBezTo>
                      <a:lnTo>
                        <a:pt x="7903" y="1831"/>
                      </a:lnTo>
                      <a:lnTo>
                        <a:pt x="7903" y="2619"/>
                      </a:lnTo>
                      <a:cubicBezTo>
                        <a:pt x="7903" y="2897"/>
                        <a:pt x="7718" y="3083"/>
                        <a:pt x="7532" y="3083"/>
                      </a:cubicBezTo>
                      <a:cubicBezTo>
                        <a:pt x="7231" y="3083"/>
                        <a:pt x="7045" y="2897"/>
                        <a:pt x="7045" y="2619"/>
                      </a:cubicBezTo>
                      <a:lnTo>
                        <a:pt x="7045" y="1831"/>
                      </a:lnTo>
                      <a:lnTo>
                        <a:pt x="6281" y="1831"/>
                      </a:lnTo>
                      <a:lnTo>
                        <a:pt x="6281" y="2619"/>
                      </a:lnTo>
                      <a:cubicBezTo>
                        <a:pt x="6281" y="2897"/>
                        <a:pt x="6072" y="3083"/>
                        <a:pt x="5794" y="3083"/>
                      </a:cubicBezTo>
                      <a:cubicBezTo>
                        <a:pt x="5585" y="3083"/>
                        <a:pt x="5400" y="2897"/>
                        <a:pt x="5400" y="2619"/>
                      </a:cubicBezTo>
                      <a:lnTo>
                        <a:pt x="5400" y="1831"/>
                      </a:lnTo>
                      <a:lnTo>
                        <a:pt x="5307" y="1831"/>
                      </a:lnTo>
                      <a:cubicBezTo>
                        <a:pt x="4728" y="1831"/>
                        <a:pt x="4241" y="1460"/>
                        <a:pt x="4056" y="974"/>
                      </a:cubicBezTo>
                      <a:lnTo>
                        <a:pt x="3755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6" name="Google Shape;312;p16">
                  <a:extLst>
                    <a:ext uri="{FF2B5EF4-FFF2-40B4-BE49-F238E27FC236}">
                      <a16:creationId xmlns:a16="http://schemas.microsoft.com/office/drawing/2014/main" id="{EAB11C51-2C07-458A-83EB-F4E4CF797333}"/>
                    </a:ext>
                  </a:extLst>
                </p:cNvPr>
                <p:cNvSpPr/>
                <p:nvPr/>
              </p:nvSpPr>
              <p:spPr>
                <a:xfrm>
                  <a:off x="7468071" y="3128139"/>
                  <a:ext cx="58684" cy="394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32" h="1232" extrusionOk="0">
                      <a:moveTo>
                        <a:pt x="431" y="0"/>
                      </a:moveTo>
                      <a:cubicBezTo>
                        <a:pt x="293" y="0"/>
                        <a:pt x="162" y="91"/>
                        <a:pt x="93" y="245"/>
                      </a:cubicBezTo>
                      <a:cubicBezTo>
                        <a:pt x="1" y="430"/>
                        <a:pt x="93" y="708"/>
                        <a:pt x="279" y="708"/>
                      </a:cubicBezTo>
                      <a:lnTo>
                        <a:pt x="1252" y="1195"/>
                      </a:lnTo>
                      <a:cubicBezTo>
                        <a:pt x="1302" y="1220"/>
                        <a:pt x="1353" y="1231"/>
                        <a:pt x="1403" y="1231"/>
                      </a:cubicBezTo>
                      <a:cubicBezTo>
                        <a:pt x="1541" y="1231"/>
                        <a:pt x="1671" y="1145"/>
                        <a:pt x="1739" y="1009"/>
                      </a:cubicBezTo>
                      <a:cubicBezTo>
                        <a:pt x="1831" y="708"/>
                        <a:pt x="1739" y="523"/>
                        <a:pt x="1553" y="430"/>
                      </a:cubicBezTo>
                      <a:lnTo>
                        <a:pt x="580" y="36"/>
                      </a:lnTo>
                      <a:cubicBezTo>
                        <a:pt x="531" y="12"/>
                        <a:pt x="481" y="0"/>
                        <a:pt x="431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7" name="Google Shape;313;p16">
                  <a:extLst>
                    <a:ext uri="{FF2B5EF4-FFF2-40B4-BE49-F238E27FC236}">
                      <a16:creationId xmlns:a16="http://schemas.microsoft.com/office/drawing/2014/main" id="{ADF0F5C1-DE81-4FAD-BCF5-A696A6C6E7C8}"/>
                    </a:ext>
                  </a:extLst>
                </p:cNvPr>
                <p:cNvSpPr/>
                <p:nvPr/>
              </p:nvSpPr>
              <p:spPr>
                <a:xfrm>
                  <a:off x="7486618" y="3063206"/>
                  <a:ext cx="52758" cy="525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7" h="1641" extrusionOk="0">
                      <a:moveTo>
                        <a:pt x="519" y="0"/>
                      </a:moveTo>
                      <a:cubicBezTo>
                        <a:pt x="412" y="0"/>
                        <a:pt x="291" y="47"/>
                        <a:pt x="186" y="139"/>
                      </a:cubicBezTo>
                      <a:cubicBezTo>
                        <a:pt x="94" y="325"/>
                        <a:pt x="1" y="533"/>
                        <a:pt x="186" y="719"/>
                      </a:cubicBezTo>
                      <a:lnTo>
                        <a:pt x="858" y="1484"/>
                      </a:lnTo>
                      <a:cubicBezTo>
                        <a:pt x="963" y="1588"/>
                        <a:pt x="1084" y="1640"/>
                        <a:pt x="1206" y="1640"/>
                      </a:cubicBezTo>
                      <a:cubicBezTo>
                        <a:pt x="1328" y="1640"/>
                        <a:pt x="1449" y="1588"/>
                        <a:pt x="1554" y="1484"/>
                      </a:cubicBezTo>
                      <a:cubicBezTo>
                        <a:pt x="1646" y="1298"/>
                        <a:pt x="1646" y="1113"/>
                        <a:pt x="1554" y="904"/>
                      </a:cubicBezTo>
                      <a:lnTo>
                        <a:pt x="766" y="139"/>
                      </a:lnTo>
                      <a:cubicBezTo>
                        <a:pt x="719" y="47"/>
                        <a:pt x="627" y="0"/>
                        <a:pt x="519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8" name="Google Shape;314;p16">
                  <a:extLst>
                    <a:ext uri="{FF2B5EF4-FFF2-40B4-BE49-F238E27FC236}">
                      <a16:creationId xmlns:a16="http://schemas.microsoft.com/office/drawing/2014/main" id="{C93AC31F-A9EA-480F-BA1E-1A9714CAC9D3}"/>
                    </a:ext>
                  </a:extLst>
                </p:cNvPr>
                <p:cNvSpPr/>
                <p:nvPr/>
              </p:nvSpPr>
              <p:spPr>
                <a:xfrm>
                  <a:off x="7866729" y="3128139"/>
                  <a:ext cx="59420" cy="3946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855" h="1232" extrusionOk="0">
                      <a:moveTo>
                        <a:pt x="1420" y="0"/>
                      </a:moveTo>
                      <a:cubicBezTo>
                        <a:pt x="1373" y="0"/>
                        <a:pt x="1324" y="12"/>
                        <a:pt x="1275" y="36"/>
                      </a:cubicBezTo>
                      <a:lnTo>
                        <a:pt x="302" y="430"/>
                      </a:lnTo>
                      <a:cubicBezTo>
                        <a:pt x="116" y="523"/>
                        <a:pt x="1" y="708"/>
                        <a:pt x="116" y="1009"/>
                      </a:cubicBezTo>
                      <a:cubicBezTo>
                        <a:pt x="184" y="1145"/>
                        <a:pt x="302" y="1231"/>
                        <a:pt x="433" y="1231"/>
                      </a:cubicBezTo>
                      <a:cubicBezTo>
                        <a:pt x="481" y="1231"/>
                        <a:pt x="530" y="1220"/>
                        <a:pt x="580" y="1195"/>
                      </a:cubicBezTo>
                      <a:lnTo>
                        <a:pt x="1553" y="708"/>
                      </a:lnTo>
                      <a:cubicBezTo>
                        <a:pt x="1739" y="708"/>
                        <a:pt x="1855" y="430"/>
                        <a:pt x="1739" y="245"/>
                      </a:cubicBezTo>
                      <a:cubicBezTo>
                        <a:pt x="1670" y="91"/>
                        <a:pt x="1552" y="0"/>
                        <a:pt x="1420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  <p:sp>
              <p:nvSpPr>
                <p:cNvPr id="119" name="Google Shape;315;p16">
                  <a:extLst>
                    <a:ext uri="{FF2B5EF4-FFF2-40B4-BE49-F238E27FC236}">
                      <a16:creationId xmlns:a16="http://schemas.microsoft.com/office/drawing/2014/main" id="{0D5EB467-9C02-49CE-AEF9-B42A47A143C0}"/>
                    </a:ext>
                  </a:extLst>
                </p:cNvPr>
                <p:cNvSpPr/>
                <p:nvPr/>
              </p:nvSpPr>
              <p:spPr>
                <a:xfrm>
                  <a:off x="7854845" y="3063206"/>
                  <a:ext cx="52758" cy="525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7" h="1641" extrusionOk="0">
                      <a:moveTo>
                        <a:pt x="1113" y="0"/>
                      </a:moveTo>
                      <a:cubicBezTo>
                        <a:pt x="1003" y="0"/>
                        <a:pt x="905" y="47"/>
                        <a:pt x="858" y="139"/>
                      </a:cubicBezTo>
                      <a:lnTo>
                        <a:pt x="93" y="904"/>
                      </a:lnTo>
                      <a:cubicBezTo>
                        <a:pt x="1" y="1113"/>
                        <a:pt x="1" y="1298"/>
                        <a:pt x="186" y="1484"/>
                      </a:cubicBezTo>
                      <a:cubicBezTo>
                        <a:pt x="233" y="1588"/>
                        <a:pt x="331" y="1640"/>
                        <a:pt x="441" y="1640"/>
                      </a:cubicBezTo>
                      <a:cubicBezTo>
                        <a:pt x="551" y="1640"/>
                        <a:pt x="673" y="1588"/>
                        <a:pt x="766" y="1484"/>
                      </a:cubicBezTo>
                      <a:lnTo>
                        <a:pt x="1438" y="719"/>
                      </a:lnTo>
                      <a:cubicBezTo>
                        <a:pt x="1646" y="533"/>
                        <a:pt x="1530" y="325"/>
                        <a:pt x="1438" y="139"/>
                      </a:cubicBezTo>
                      <a:cubicBezTo>
                        <a:pt x="1345" y="47"/>
                        <a:pt x="1223" y="0"/>
                        <a:pt x="1113" y="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</p:spPr>
              <p:txBody>
                <a:bodyPr spcFirstLastPara="1" wrap="square" lIns="121900" tIns="121900" rIns="121900" bIns="121900" anchor="ctr" anchorCtr="0">
                  <a:noAutofit/>
                </a:bodyPr>
                <a:lstStyle/>
                <a:p>
                  <a:pPr defTabSz="1219170">
                    <a:buClr>
                      <a:srgbClr val="000000"/>
                    </a:buClr>
                  </a:pPr>
                  <a:endParaRPr sz="1867" kern="0">
                    <a:solidFill>
                      <a:srgbClr val="000000"/>
                    </a:solidFill>
                    <a:latin typeface="Arial"/>
                    <a:cs typeface="Arial"/>
                    <a:sym typeface="Arial"/>
                  </a:endParaRPr>
                </a:p>
              </p:txBody>
            </p:sp>
          </p:grpSp>
        </p:grpSp>
        <p:cxnSp>
          <p:nvCxnSpPr>
            <p:cNvPr id="120" name="Google Shape;291;p16">
              <a:extLst>
                <a:ext uri="{FF2B5EF4-FFF2-40B4-BE49-F238E27FC236}">
                  <a16:creationId xmlns:a16="http://schemas.microsoft.com/office/drawing/2014/main" id="{5C6BC4A9-6A67-41AE-96EA-FFCED7C07CA8}"/>
                </a:ext>
              </a:extLst>
            </p:cNvPr>
            <p:cNvCxnSpPr/>
            <p:nvPr/>
          </p:nvCxnSpPr>
          <p:spPr>
            <a:xfrm>
              <a:off x="7667538" y="2434439"/>
              <a:ext cx="528795" cy="660843"/>
            </a:xfrm>
            <a:prstGeom prst="curvedConnector3">
              <a:avLst>
                <a:gd name="adj1" fmla="val 50000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cxnSp>
          <p:nvCxnSpPr>
            <p:cNvPr id="125" name="Google Shape;288;p16">
              <a:extLst>
                <a:ext uri="{FF2B5EF4-FFF2-40B4-BE49-F238E27FC236}">
                  <a16:creationId xmlns:a16="http://schemas.microsoft.com/office/drawing/2014/main" id="{B5E72DB5-4A2D-496D-B050-6E617C64B23A}"/>
                </a:ext>
              </a:extLst>
            </p:cNvPr>
            <p:cNvCxnSpPr/>
            <p:nvPr/>
          </p:nvCxnSpPr>
          <p:spPr>
            <a:xfrm flipV="1">
              <a:off x="6243891" y="2437760"/>
              <a:ext cx="660987" cy="555513"/>
            </a:xfrm>
            <a:prstGeom prst="curvedConnector3">
              <a:avLst>
                <a:gd name="adj1" fmla="val 50000"/>
              </a:avLst>
            </a:prstGeom>
            <a:noFill/>
            <a:ln w="9525" cap="flat" cmpd="sng">
              <a:solidFill>
                <a:schemeClr val="dk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sp>
          <p:nvSpPr>
            <p:cNvPr id="126" name="Google Shape;269;p16">
              <a:extLst>
                <a:ext uri="{FF2B5EF4-FFF2-40B4-BE49-F238E27FC236}">
                  <a16:creationId xmlns:a16="http://schemas.microsoft.com/office/drawing/2014/main" id="{A450B997-24E2-44FD-AB04-683955C79FF8}"/>
                </a:ext>
              </a:extLst>
            </p:cNvPr>
            <p:cNvSpPr txBox="1"/>
            <p:nvPr/>
          </p:nvSpPr>
          <p:spPr>
            <a:xfrm>
              <a:off x="3390415" y="1569234"/>
              <a:ext cx="2344970" cy="423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>
                <a:buClr>
                  <a:srgbClr val="000000"/>
                </a:buClr>
                <a:buSzPts val="1100"/>
              </a:pPr>
              <a:r>
                <a:rPr lang="en" sz="2667" kern="0" dirty="0">
                  <a:solidFill>
                    <a:srgbClr val="000000"/>
                  </a:solidFill>
                  <a:latin typeface="Fira Sans Extra Condensed SemiBold"/>
                  <a:ea typeface="Fira Sans Extra Condensed SemiBold"/>
                  <a:cs typeface="Fira Sans Extra Condensed SemiBold"/>
                  <a:sym typeface="Fira Sans Extra Condensed SemiBold"/>
                </a:rPr>
                <a:t>Telecommunications</a:t>
              </a:r>
              <a:endParaRPr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endParaRPr>
            </a:p>
          </p:txBody>
        </p:sp>
        <p:sp>
          <p:nvSpPr>
            <p:cNvPr id="127" name="Google Shape;269;p16">
              <a:extLst>
                <a:ext uri="{FF2B5EF4-FFF2-40B4-BE49-F238E27FC236}">
                  <a16:creationId xmlns:a16="http://schemas.microsoft.com/office/drawing/2014/main" id="{1FD8F352-FB17-45F4-B415-0A17403CC34E}"/>
                </a:ext>
              </a:extLst>
            </p:cNvPr>
            <p:cNvSpPr txBox="1"/>
            <p:nvPr/>
          </p:nvSpPr>
          <p:spPr>
            <a:xfrm>
              <a:off x="6272259" y="1556743"/>
              <a:ext cx="1989300" cy="423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>
                <a:buClr>
                  <a:srgbClr val="000000"/>
                </a:buClr>
                <a:buSzPts val="1100"/>
              </a:pPr>
              <a:r>
                <a:rPr lang="en" sz="2667" kern="0" dirty="0">
                  <a:solidFill>
                    <a:srgbClr val="000000"/>
                  </a:solidFill>
                  <a:latin typeface="Fira Sans Extra Condensed SemiBold"/>
                  <a:ea typeface="Fira Sans Extra Condensed SemiBold"/>
                  <a:cs typeface="Fira Sans Extra Condensed SemiBold"/>
                  <a:sym typeface="Fira Sans Extra Condensed SemiBold"/>
                </a:rPr>
                <a:t>Health Care</a:t>
              </a:r>
              <a:endParaRPr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endParaRPr>
            </a:p>
          </p:txBody>
        </p:sp>
        <p:sp>
          <p:nvSpPr>
            <p:cNvPr id="128" name="Google Shape;269;p16">
              <a:extLst>
                <a:ext uri="{FF2B5EF4-FFF2-40B4-BE49-F238E27FC236}">
                  <a16:creationId xmlns:a16="http://schemas.microsoft.com/office/drawing/2014/main" id="{CED678DA-5A34-4245-8D17-81795957DD71}"/>
                </a:ext>
              </a:extLst>
            </p:cNvPr>
            <p:cNvSpPr txBox="1"/>
            <p:nvPr/>
          </p:nvSpPr>
          <p:spPr>
            <a:xfrm>
              <a:off x="4918912" y="3463906"/>
              <a:ext cx="1989300" cy="423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>
                <a:buClr>
                  <a:srgbClr val="000000"/>
                </a:buClr>
                <a:buSzPts val="1100"/>
              </a:pPr>
              <a:r>
                <a:rPr lang="en-US" sz="2667" kern="0" dirty="0">
                  <a:solidFill>
                    <a:srgbClr val="000000"/>
                  </a:solidFill>
                  <a:latin typeface="Fira Sans Extra Condensed SemiBold"/>
                  <a:ea typeface="Fira Sans Extra Condensed SemiBold"/>
                  <a:cs typeface="Fira Sans Extra Condensed SemiBold"/>
                  <a:sym typeface="Fira Sans Extra Condensed SemiBold"/>
                </a:rPr>
                <a:t>Education</a:t>
              </a:r>
              <a:endParaRPr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endParaRPr>
            </a:p>
          </p:txBody>
        </p:sp>
        <p:sp>
          <p:nvSpPr>
            <p:cNvPr id="129" name="Google Shape;269;p16">
              <a:extLst>
                <a:ext uri="{FF2B5EF4-FFF2-40B4-BE49-F238E27FC236}">
                  <a16:creationId xmlns:a16="http://schemas.microsoft.com/office/drawing/2014/main" id="{6253FF49-C235-4A37-8FF6-68CE51BD7C47}"/>
                </a:ext>
              </a:extLst>
            </p:cNvPr>
            <p:cNvSpPr txBox="1"/>
            <p:nvPr/>
          </p:nvSpPr>
          <p:spPr>
            <a:xfrm>
              <a:off x="7591262" y="3431289"/>
              <a:ext cx="1989300" cy="423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algn="ctr" defTabSz="1219170">
                <a:buClr>
                  <a:srgbClr val="000000"/>
                </a:buClr>
                <a:buSzPts val="1100"/>
              </a:pPr>
              <a:r>
                <a:rPr lang="en" sz="2667" kern="0" dirty="0">
                  <a:solidFill>
                    <a:srgbClr val="000000"/>
                  </a:solidFill>
                  <a:latin typeface="Fira Sans Extra Condensed SemiBold"/>
                  <a:ea typeface="Fira Sans Extra Condensed SemiBold"/>
                  <a:cs typeface="Fira Sans Extra Condensed SemiBold"/>
                  <a:sym typeface="Fira Sans Extra Condensed SemiBold"/>
                </a:rPr>
                <a:t>IT</a:t>
              </a:r>
              <a:endParaRPr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endParaRPr>
            </a:p>
          </p:txBody>
        </p:sp>
        <p:grpSp>
          <p:nvGrpSpPr>
            <p:cNvPr id="96" name="Google Shape;8073;p72">
              <a:extLst>
                <a:ext uri="{FF2B5EF4-FFF2-40B4-BE49-F238E27FC236}">
                  <a16:creationId xmlns:a16="http://schemas.microsoft.com/office/drawing/2014/main" id="{1B73AC1B-50F0-464F-9708-24D6A8A19F48}"/>
                </a:ext>
              </a:extLst>
            </p:cNvPr>
            <p:cNvGrpSpPr/>
            <p:nvPr/>
          </p:nvGrpSpPr>
          <p:grpSpPr>
            <a:xfrm>
              <a:off x="468109" y="2831343"/>
              <a:ext cx="351786" cy="326274"/>
              <a:chOff x="-62511900" y="4129100"/>
              <a:chExt cx="304050" cy="282000"/>
            </a:xfrm>
            <a:solidFill>
              <a:schemeClr val="tx1"/>
            </a:solidFill>
          </p:grpSpPr>
          <p:sp>
            <p:nvSpPr>
              <p:cNvPr id="97" name="Google Shape;8074;p72">
                <a:extLst>
                  <a:ext uri="{FF2B5EF4-FFF2-40B4-BE49-F238E27FC236}">
                    <a16:creationId xmlns:a16="http://schemas.microsoft.com/office/drawing/2014/main" id="{543C8DBD-413C-4CDA-8BE6-261E42EB3502}"/>
                  </a:ext>
                </a:extLst>
              </p:cNvPr>
              <p:cNvSpPr/>
              <p:nvPr/>
            </p:nvSpPr>
            <p:spPr>
              <a:xfrm>
                <a:off x="-62414225" y="4203925"/>
                <a:ext cx="206375" cy="207175"/>
              </a:xfrm>
              <a:custGeom>
                <a:avLst/>
                <a:gdLst/>
                <a:ahLst/>
                <a:cxnLst/>
                <a:rect l="l" t="t" r="r" b="b"/>
                <a:pathLst>
                  <a:path w="8255" h="8287" extrusionOk="0">
                    <a:moveTo>
                      <a:pt x="4128" y="1229"/>
                    </a:moveTo>
                    <a:cubicBezTo>
                      <a:pt x="4348" y="1229"/>
                      <a:pt x="4506" y="1418"/>
                      <a:pt x="4506" y="1670"/>
                    </a:cubicBezTo>
                    <a:lnTo>
                      <a:pt x="4506" y="1922"/>
                    </a:lnTo>
                    <a:cubicBezTo>
                      <a:pt x="4978" y="2080"/>
                      <a:pt x="5356" y="2552"/>
                      <a:pt x="5356" y="3119"/>
                    </a:cubicBezTo>
                    <a:cubicBezTo>
                      <a:pt x="5356" y="3340"/>
                      <a:pt x="5136" y="3498"/>
                      <a:pt x="4947" y="3498"/>
                    </a:cubicBezTo>
                    <a:cubicBezTo>
                      <a:pt x="4726" y="3498"/>
                      <a:pt x="4506" y="3308"/>
                      <a:pt x="4506" y="3119"/>
                    </a:cubicBezTo>
                    <a:cubicBezTo>
                      <a:pt x="4506" y="2867"/>
                      <a:pt x="4317" y="2710"/>
                      <a:pt x="4128" y="2710"/>
                    </a:cubicBezTo>
                    <a:cubicBezTo>
                      <a:pt x="3939" y="2710"/>
                      <a:pt x="3687" y="2930"/>
                      <a:pt x="3687" y="3119"/>
                    </a:cubicBezTo>
                    <a:cubicBezTo>
                      <a:pt x="3718" y="3340"/>
                      <a:pt x="4033" y="3592"/>
                      <a:pt x="4411" y="3813"/>
                    </a:cubicBezTo>
                    <a:cubicBezTo>
                      <a:pt x="4821" y="4128"/>
                      <a:pt x="5388" y="4537"/>
                      <a:pt x="5388" y="5199"/>
                    </a:cubicBezTo>
                    <a:cubicBezTo>
                      <a:pt x="5388" y="5766"/>
                      <a:pt x="5041" y="6175"/>
                      <a:pt x="4569" y="6396"/>
                    </a:cubicBezTo>
                    <a:lnTo>
                      <a:pt x="4569" y="6648"/>
                    </a:lnTo>
                    <a:cubicBezTo>
                      <a:pt x="4569" y="6900"/>
                      <a:pt x="4348" y="7089"/>
                      <a:pt x="4159" y="7089"/>
                    </a:cubicBezTo>
                    <a:cubicBezTo>
                      <a:pt x="3970" y="7089"/>
                      <a:pt x="3718" y="6900"/>
                      <a:pt x="3718" y="6648"/>
                    </a:cubicBezTo>
                    <a:lnTo>
                      <a:pt x="3718" y="6396"/>
                    </a:lnTo>
                    <a:cubicBezTo>
                      <a:pt x="3245" y="6238"/>
                      <a:pt x="2899" y="5766"/>
                      <a:pt x="2899" y="5199"/>
                    </a:cubicBezTo>
                    <a:cubicBezTo>
                      <a:pt x="2899" y="4978"/>
                      <a:pt x="3088" y="4821"/>
                      <a:pt x="3308" y="4821"/>
                    </a:cubicBezTo>
                    <a:cubicBezTo>
                      <a:pt x="3498" y="4821"/>
                      <a:pt x="3687" y="5010"/>
                      <a:pt x="3687" y="5199"/>
                    </a:cubicBezTo>
                    <a:cubicBezTo>
                      <a:pt x="3687" y="5451"/>
                      <a:pt x="3876" y="5608"/>
                      <a:pt x="4128" y="5608"/>
                    </a:cubicBezTo>
                    <a:cubicBezTo>
                      <a:pt x="4348" y="5608"/>
                      <a:pt x="4506" y="5388"/>
                      <a:pt x="4506" y="5199"/>
                    </a:cubicBezTo>
                    <a:cubicBezTo>
                      <a:pt x="4506" y="4978"/>
                      <a:pt x="4191" y="4726"/>
                      <a:pt x="3844" y="4506"/>
                    </a:cubicBezTo>
                    <a:cubicBezTo>
                      <a:pt x="3403" y="4191"/>
                      <a:pt x="2867" y="3781"/>
                      <a:pt x="2867" y="3119"/>
                    </a:cubicBezTo>
                    <a:cubicBezTo>
                      <a:pt x="2867" y="2552"/>
                      <a:pt x="3214" y="2143"/>
                      <a:pt x="3687" y="1922"/>
                    </a:cubicBezTo>
                    <a:lnTo>
                      <a:pt x="3687" y="1670"/>
                    </a:lnTo>
                    <a:cubicBezTo>
                      <a:pt x="3687" y="1418"/>
                      <a:pt x="3876" y="1229"/>
                      <a:pt x="4128" y="1229"/>
                    </a:cubicBezTo>
                    <a:close/>
                    <a:moveTo>
                      <a:pt x="4128" y="0"/>
                    </a:moveTo>
                    <a:cubicBezTo>
                      <a:pt x="1828" y="0"/>
                      <a:pt x="0" y="1859"/>
                      <a:pt x="0" y="4128"/>
                    </a:cubicBezTo>
                    <a:cubicBezTo>
                      <a:pt x="0" y="6427"/>
                      <a:pt x="1828" y="8286"/>
                      <a:pt x="4128" y="8286"/>
                    </a:cubicBezTo>
                    <a:cubicBezTo>
                      <a:pt x="6396" y="8286"/>
                      <a:pt x="8255" y="6427"/>
                      <a:pt x="8255" y="4128"/>
                    </a:cubicBezTo>
                    <a:cubicBezTo>
                      <a:pt x="8255" y="1859"/>
                      <a:pt x="6396" y="0"/>
                      <a:pt x="412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98" name="Google Shape;8075;p72">
                <a:extLst>
                  <a:ext uri="{FF2B5EF4-FFF2-40B4-BE49-F238E27FC236}">
                    <a16:creationId xmlns:a16="http://schemas.microsoft.com/office/drawing/2014/main" id="{6FB65BC8-A832-4E14-BE18-4FBE25D141CC}"/>
                  </a:ext>
                </a:extLst>
              </p:cNvPr>
              <p:cNvSpPr/>
              <p:nvPr/>
            </p:nvSpPr>
            <p:spPr>
              <a:xfrm>
                <a:off x="-62511100" y="4129100"/>
                <a:ext cx="159900" cy="74850"/>
              </a:xfrm>
              <a:custGeom>
                <a:avLst/>
                <a:gdLst/>
                <a:ahLst/>
                <a:cxnLst/>
                <a:rect l="l" t="t" r="r" b="b"/>
                <a:pathLst>
                  <a:path w="6396" h="2994" extrusionOk="0">
                    <a:moveTo>
                      <a:pt x="3214" y="1"/>
                    </a:moveTo>
                    <a:cubicBezTo>
                      <a:pt x="1450" y="1"/>
                      <a:pt x="0" y="662"/>
                      <a:pt x="0" y="1513"/>
                    </a:cubicBezTo>
                    <a:cubicBezTo>
                      <a:pt x="0" y="2332"/>
                      <a:pt x="1450" y="2993"/>
                      <a:pt x="3214" y="2993"/>
                    </a:cubicBezTo>
                    <a:cubicBezTo>
                      <a:pt x="4947" y="2993"/>
                      <a:pt x="6396" y="2332"/>
                      <a:pt x="6396" y="1513"/>
                    </a:cubicBezTo>
                    <a:cubicBezTo>
                      <a:pt x="6396" y="662"/>
                      <a:pt x="4947" y="1"/>
                      <a:pt x="3214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99" name="Google Shape;8076;p72">
                <a:extLst>
                  <a:ext uri="{FF2B5EF4-FFF2-40B4-BE49-F238E27FC236}">
                    <a16:creationId xmlns:a16="http://schemas.microsoft.com/office/drawing/2014/main" id="{D4589447-677F-4BCD-A79E-63A2E41352F7}"/>
                  </a:ext>
                </a:extLst>
              </p:cNvPr>
              <p:cNvSpPr/>
              <p:nvPr/>
            </p:nvSpPr>
            <p:spPr>
              <a:xfrm>
                <a:off x="-62511100" y="4207075"/>
                <a:ext cx="110275" cy="59875"/>
              </a:xfrm>
              <a:custGeom>
                <a:avLst/>
                <a:gdLst/>
                <a:ahLst/>
                <a:cxnLst/>
                <a:rect l="l" t="t" r="r" b="b"/>
                <a:pathLst>
                  <a:path w="4411" h="2395" extrusionOk="0">
                    <a:moveTo>
                      <a:pt x="0" y="0"/>
                    </a:moveTo>
                    <a:lnTo>
                      <a:pt x="0" y="1135"/>
                    </a:lnTo>
                    <a:cubicBezTo>
                      <a:pt x="0" y="1450"/>
                      <a:pt x="347" y="1765"/>
                      <a:pt x="882" y="2017"/>
                    </a:cubicBezTo>
                    <a:cubicBezTo>
                      <a:pt x="1355" y="2237"/>
                      <a:pt x="2332" y="2395"/>
                      <a:pt x="3151" y="2395"/>
                    </a:cubicBezTo>
                    <a:lnTo>
                      <a:pt x="3308" y="2395"/>
                    </a:lnTo>
                    <a:cubicBezTo>
                      <a:pt x="3560" y="1733"/>
                      <a:pt x="3907" y="1135"/>
                      <a:pt x="4411" y="631"/>
                    </a:cubicBezTo>
                    <a:lnTo>
                      <a:pt x="4411" y="631"/>
                    </a:lnTo>
                    <a:cubicBezTo>
                      <a:pt x="4033" y="694"/>
                      <a:pt x="3623" y="757"/>
                      <a:pt x="3182" y="757"/>
                    </a:cubicBezTo>
                    <a:cubicBezTo>
                      <a:pt x="2363" y="757"/>
                      <a:pt x="1261" y="599"/>
                      <a:pt x="567" y="316"/>
                    </a:cubicBezTo>
                    <a:cubicBezTo>
                      <a:pt x="347" y="221"/>
                      <a:pt x="158" y="127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00" name="Google Shape;8077;p72">
                <a:extLst>
                  <a:ext uri="{FF2B5EF4-FFF2-40B4-BE49-F238E27FC236}">
                    <a16:creationId xmlns:a16="http://schemas.microsoft.com/office/drawing/2014/main" id="{D45A9779-66D8-4698-A9DD-3E9720E50AFF}"/>
                  </a:ext>
                </a:extLst>
              </p:cNvPr>
              <p:cNvSpPr/>
              <p:nvPr/>
            </p:nvSpPr>
            <p:spPr>
              <a:xfrm>
                <a:off x="-62511100" y="4329950"/>
                <a:ext cx="106350" cy="59875"/>
              </a:xfrm>
              <a:custGeom>
                <a:avLst/>
                <a:gdLst/>
                <a:ahLst/>
                <a:cxnLst/>
                <a:rect l="l" t="t" r="r" b="b"/>
                <a:pathLst>
                  <a:path w="4254" h="2395" extrusionOk="0">
                    <a:moveTo>
                      <a:pt x="0" y="0"/>
                    </a:moveTo>
                    <a:lnTo>
                      <a:pt x="0" y="1197"/>
                    </a:lnTo>
                    <a:cubicBezTo>
                      <a:pt x="0" y="1701"/>
                      <a:pt x="1355" y="2395"/>
                      <a:pt x="3182" y="2395"/>
                    </a:cubicBezTo>
                    <a:cubicBezTo>
                      <a:pt x="3560" y="2395"/>
                      <a:pt x="3907" y="2363"/>
                      <a:pt x="4254" y="2332"/>
                    </a:cubicBezTo>
                    <a:cubicBezTo>
                      <a:pt x="3875" y="1859"/>
                      <a:pt x="3560" y="1355"/>
                      <a:pt x="3340" y="756"/>
                    </a:cubicBezTo>
                    <a:lnTo>
                      <a:pt x="3182" y="756"/>
                    </a:lnTo>
                    <a:cubicBezTo>
                      <a:pt x="2363" y="756"/>
                      <a:pt x="1261" y="599"/>
                      <a:pt x="567" y="315"/>
                    </a:cubicBezTo>
                    <a:cubicBezTo>
                      <a:pt x="347" y="252"/>
                      <a:pt x="158" y="126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01" name="Google Shape;8078;p72">
                <a:extLst>
                  <a:ext uri="{FF2B5EF4-FFF2-40B4-BE49-F238E27FC236}">
                    <a16:creationId xmlns:a16="http://schemas.microsoft.com/office/drawing/2014/main" id="{169C1198-A766-40C7-ADA7-79FF8004E313}"/>
                  </a:ext>
                </a:extLst>
              </p:cNvPr>
              <p:cNvSpPr/>
              <p:nvPr/>
            </p:nvSpPr>
            <p:spPr>
              <a:xfrm>
                <a:off x="-62511900" y="4268500"/>
                <a:ext cx="78000" cy="60675"/>
              </a:xfrm>
              <a:custGeom>
                <a:avLst/>
                <a:gdLst/>
                <a:ahLst/>
                <a:cxnLst/>
                <a:rect l="l" t="t" r="r" b="b"/>
                <a:pathLst>
                  <a:path w="3120" h="2427" extrusionOk="0">
                    <a:moveTo>
                      <a:pt x="1" y="1"/>
                    </a:moveTo>
                    <a:lnTo>
                      <a:pt x="1" y="1167"/>
                    </a:lnTo>
                    <a:lnTo>
                      <a:pt x="32" y="1167"/>
                    </a:lnTo>
                    <a:cubicBezTo>
                      <a:pt x="32" y="1482"/>
                      <a:pt x="379" y="1797"/>
                      <a:pt x="914" y="2017"/>
                    </a:cubicBezTo>
                    <a:cubicBezTo>
                      <a:pt x="1387" y="2238"/>
                      <a:pt x="2332" y="2395"/>
                      <a:pt x="3120" y="2427"/>
                    </a:cubicBezTo>
                    <a:cubicBezTo>
                      <a:pt x="3057" y="2143"/>
                      <a:pt x="3025" y="1860"/>
                      <a:pt x="3025" y="1608"/>
                    </a:cubicBezTo>
                    <a:cubicBezTo>
                      <a:pt x="3025" y="1324"/>
                      <a:pt x="3088" y="1041"/>
                      <a:pt x="3120" y="757"/>
                    </a:cubicBezTo>
                    <a:cubicBezTo>
                      <a:pt x="2332" y="757"/>
                      <a:pt x="1230" y="599"/>
                      <a:pt x="536" y="316"/>
                    </a:cubicBezTo>
                    <a:cubicBezTo>
                      <a:pt x="347" y="253"/>
                      <a:pt x="158" y="127"/>
                      <a:pt x="1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24" name="Google Shape;7717;p71">
              <a:extLst>
                <a:ext uri="{FF2B5EF4-FFF2-40B4-BE49-F238E27FC236}">
                  <a16:creationId xmlns:a16="http://schemas.microsoft.com/office/drawing/2014/main" id="{38F030C8-841E-45A4-B8B3-D2A9BA1C0187}"/>
                </a:ext>
              </a:extLst>
            </p:cNvPr>
            <p:cNvGrpSpPr/>
            <p:nvPr/>
          </p:nvGrpSpPr>
          <p:grpSpPr>
            <a:xfrm>
              <a:off x="5640666" y="2835279"/>
              <a:ext cx="371814" cy="369974"/>
              <a:chOff x="-41893475" y="3584850"/>
              <a:chExt cx="318225" cy="316650"/>
            </a:xfrm>
            <a:solidFill>
              <a:schemeClr val="tx1"/>
            </a:solidFill>
          </p:grpSpPr>
          <p:sp>
            <p:nvSpPr>
              <p:cNvPr id="130" name="Google Shape;7718;p71">
                <a:extLst>
                  <a:ext uri="{FF2B5EF4-FFF2-40B4-BE49-F238E27FC236}">
                    <a16:creationId xmlns:a16="http://schemas.microsoft.com/office/drawing/2014/main" id="{088F1B63-203D-4B16-8113-3FE910A7D14F}"/>
                  </a:ext>
                </a:extLst>
              </p:cNvPr>
              <p:cNvSpPr/>
              <p:nvPr/>
            </p:nvSpPr>
            <p:spPr>
              <a:xfrm>
                <a:off x="-41827300" y="3715600"/>
                <a:ext cx="186675" cy="185900"/>
              </a:xfrm>
              <a:custGeom>
                <a:avLst/>
                <a:gdLst/>
                <a:ahLst/>
                <a:cxnLst/>
                <a:rect l="l" t="t" r="r" b="b"/>
                <a:pathLst>
                  <a:path w="7467" h="7436" extrusionOk="0">
                    <a:moveTo>
                      <a:pt x="3686" y="1465"/>
                    </a:moveTo>
                    <a:cubicBezTo>
                      <a:pt x="3836" y="1465"/>
                      <a:pt x="3985" y="1544"/>
                      <a:pt x="4064" y="1702"/>
                    </a:cubicBezTo>
                    <a:lnTo>
                      <a:pt x="4537" y="2678"/>
                    </a:lnTo>
                    <a:lnTo>
                      <a:pt x="5608" y="2836"/>
                    </a:lnTo>
                    <a:cubicBezTo>
                      <a:pt x="5955" y="2867"/>
                      <a:pt x="6081" y="3308"/>
                      <a:pt x="5829" y="3561"/>
                    </a:cubicBezTo>
                    <a:lnTo>
                      <a:pt x="5041" y="4285"/>
                    </a:lnTo>
                    <a:lnTo>
                      <a:pt x="5261" y="5356"/>
                    </a:lnTo>
                    <a:cubicBezTo>
                      <a:pt x="5286" y="5630"/>
                      <a:pt x="5075" y="5845"/>
                      <a:pt x="4845" y="5845"/>
                    </a:cubicBezTo>
                    <a:cubicBezTo>
                      <a:pt x="4784" y="5845"/>
                      <a:pt x="4722" y="5830"/>
                      <a:pt x="4663" y="5797"/>
                    </a:cubicBezTo>
                    <a:lnTo>
                      <a:pt x="3686" y="5262"/>
                    </a:lnTo>
                    <a:lnTo>
                      <a:pt x="2678" y="5797"/>
                    </a:lnTo>
                    <a:cubicBezTo>
                      <a:pt x="2616" y="5828"/>
                      <a:pt x="2553" y="5842"/>
                      <a:pt x="2492" y="5842"/>
                    </a:cubicBezTo>
                    <a:cubicBezTo>
                      <a:pt x="2244" y="5842"/>
                      <a:pt x="2035" y="5609"/>
                      <a:pt x="2111" y="5356"/>
                    </a:cubicBezTo>
                    <a:lnTo>
                      <a:pt x="2300" y="4285"/>
                    </a:lnTo>
                    <a:lnTo>
                      <a:pt x="1512" y="3561"/>
                    </a:lnTo>
                    <a:cubicBezTo>
                      <a:pt x="1323" y="3308"/>
                      <a:pt x="1418" y="2867"/>
                      <a:pt x="1796" y="2836"/>
                    </a:cubicBezTo>
                    <a:lnTo>
                      <a:pt x="2836" y="2678"/>
                    </a:lnTo>
                    <a:lnTo>
                      <a:pt x="3308" y="1702"/>
                    </a:lnTo>
                    <a:cubicBezTo>
                      <a:pt x="3387" y="1544"/>
                      <a:pt x="3537" y="1465"/>
                      <a:pt x="3686" y="1465"/>
                    </a:cubicBezTo>
                    <a:close/>
                    <a:moveTo>
                      <a:pt x="3718" y="0"/>
                    </a:moveTo>
                    <a:cubicBezTo>
                      <a:pt x="1670" y="0"/>
                      <a:pt x="32" y="1670"/>
                      <a:pt x="32" y="3750"/>
                    </a:cubicBezTo>
                    <a:cubicBezTo>
                      <a:pt x="0" y="5766"/>
                      <a:pt x="1670" y="7436"/>
                      <a:pt x="3718" y="7436"/>
                    </a:cubicBezTo>
                    <a:cubicBezTo>
                      <a:pt x="5765" y="7436"/>
                      <a:pt x="7404" y="5797"/>
                      <a:pt x="7467" y="3750"/>
                    </a:cubicBezTo>
                    <a:cubicBezTo>
                      <a:pt x="7467" y="1702"/>
                      <a:pt x="5797" y="32"/>
                      <a:pt x="371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1" name="Google Shape;7719;p71">
                <a:extLst>
                  <a:ext uri="{FF2B5EF4-FFF2-40B4-BE49-F238E27FC236}">
                    <a16:creationId xmlns:a16="http://schemas.microsoft.com/office/drawing/2014/main" id="{20AE4D5A-6015-4508-BB9D-78839CF45C62}"/>
                  </a:ext>
                </a:extLst>
              </p:cNvPr>
              <p:cNvSpPr/>
              <p:nvPr/>
            </p:nvSpPr>
            <p:spPr>
              <a:xfrm>
                <a:off x="-41726500" y="3586725"/>
                <a:ext cx="151250" cy="147800"/>
              </a:xfrm>
              <a:custGeom>
                <a:avLst/>
                <a:gdLst/>
                <a:ahLst/>
                <a:cxnLst/>
                <a:rect l="l" t="t" r="r" b="b"/>
                <a:pathLst>
                  <a:path w="6050" h="5912" extrusionOk="0">
                    <a:moveTo>
                      <a:pt x="3829" y="0"/>
                    </a:moveTo>
                    <a:cubicBezTo>
                      <a:pt x="3706" y="0"/>
                      <a:pt x="3580" y="47"/>
                      <a:pt x="3498" y="146"/>
                    </a:cubicBezTo>
                    <a:lnTo>
                      <a:pt x="1" y="4336"/>
                    </a:lnTo>
                    <a:cubicBezTo>
                      <a:pt x="1229" y="4399"/>
                      <a:pt x="2332" y="4998"/>
                      <a:pt x="3088" y="5912"/>
                    </a:cubicBezTo>
                    <a:lnTo>
                      <a:pt x="5861" y="2446"/>
                    </a:lnTo>
                    <a:cubicBezTo>
                      <a:pt x="6050" y="2289"/>
                      <a:pt x="6050" y="2037"/>
                      <a:pt x="5924" y="1879"/>
                    </a:cubicBezTo>
                    <a:lnTo>
                      <a:pt x="4128" y="115"/>
                    </a:lnTo>
                    <a:cubicBezTo>
                      <a:pt x="4053" y="40"/>
                      <a:pt x="3942" y="0"/>
                      <a:pt x="3829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2" name="Google Shape;7720;p71">
                <a:extLst>
                  <a:ext uri="{FF2B5EF4-FFF2-40B4-BE49-F238E27FC236}">
                    <a16:creationId xmlns:a16="http://schemas.microsoft.com/office/drawing/2014/main" id="{9ED375D9-5E32-4FA3-A1A8-D8FE65A45657}"/>
                  </a:ext>
                </a:extLst>
              </p:cNvPr>
              <p:cNvSpPr/>
              <p:nvPr/>
            </p:nvSpPr>
            <p:spPr>
              <a:xfrm>
                <a:off x="-41808400" y="3584850"/>
                <a:ext cx="148100" cy="89825"/>
              </a:xfrm>
              <a:custGeom>
                <a:avLst/>
                <a:gdLst/>
                <a:ahLst/>
                <a:cxnLst/>
                <a:rect l="l" t="t" r="r" b="b"/>
                <a:pathLst>
                  <a:path w="5924" h="3593" extrusionOk="0">
                    <a:moveTo>
                      <a:pt x="0" y="1"/>
                    </a:moveTo>
                    <a:lnTo>
                      <a:pt x="2962" y="3592"/>
                    </a:lnTo>
                    <a:lnTo>
                      <a:pt x="5923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3" name="Google Shape;7721;p71">
                <a:extLst>
                  <a:ext uri="{FF2B5EF4-FFF2-40B4-BE49-F238E27FC236}">
                    <a16:creationId xmlns:a16="http://schemas.microsoft.com/office/drawing/2014/main" id="{7F22D09D-E0FC-4161-B322-C37BD2621446}"/>
                  </a:ext>
                </a:extLst>
              </p:cNvPr>
              <p:cNvSpPr/>
              <p:nvPr/>
            </p:nvSpPr>
            <p:spPr>
              <a:xfrm>
                <a:off x="-41893475" y="3586725"/>
                <a:ext cx="148875" cy="147025"/>
              </a:xfrm>
              <a:custGeom>
                <a:avLst/>
                <a:gdLst/>
                <a:ahLst/>
                <a:cxnLst/>
                <a:rect l="l" t="t" r="r" b="b"/>
                <a:pathLst>
                  <a:path w="5955" h="5881" extrusionOk="0">
                    <a:moveTo>
                      <a:pt x="2194" y="0"/>
                    </a:moveTo>
                    <a:cubicBezTo>
                      <a:pt x="2084" y="0"/>
                      <a:pt x="1965" y="40"/>
                      <a:pt x="1859" y="115"/>
                    </a:cubicBezTo>
                    <a:lnTo>
                      <a:pt x="95" y="1879"/>
                    </a:lnTo>
                    <a:cubicBezTo>
                      <a:pt x="1" y="2037"/>
                      <a:pt x="1" y="2289"/>
                      <a:pt x="95" y="2446"/>
                    </a:cubicBezTo>
                    <a:lnTo>
                      <a:pt x="2899" y="5880"/>
                    </a:lnTo>
                    <a:cubicBezTo>
                      <a:pt x="3655" y="4998"/>
                      <a:pt x="4758" y="4399"/>
                      <a:pt x="5955" y="4305"/>
                    </a:cubicBezTo>
                    <a:lnTo>
                      <a:pt x="2490" y="146"/>
                    </a:lnTo>
                    <a:cubicBezTo>
                      <a:pt x="2424" y="47"/>
                      <a:pt x="2315" y="0"/>
                      <a:pt x="21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134" name="Google Shape;9459;p74">
              <a:extLst>
                <a:ext uri="{FF2B5EF4-FFF2-40B4-BE49-F238E27FC236}">
                  <a16:creationId xmlns:a16="http://schemas.microsoft.com/office/drawing/2014/main" id="{107364B0-39EB-49E1-8FCD-84AA2903C4E9}"/>
                </a:ext>
              </a:extLst>
            </p:cNvPr>
            <p:cNvGrpSpPr/>
            <p:nvPr/>
          </p:nvGrpSpPr>
          <p:grpSpPr>
            <a:xfrm>
              <a:off x="1889300" y="2270204"/>
              <a:ext cx="355416" cy="355652"/>
              <a:chOff x="-10391650" y="3180600"/>
              <a:chExt cx="352875" cy="353075"/>
            </a:xfrm>
            <a:solidFill>
              <a:schemeClr val="tx1"/>
            </a:solidFill>
          </p:grpSpPr>
          <p:sp>
            <p:nvSpPr>
              <p:cNvPr id="135" name="Google Shape;9460;p74">
                <a:extLst>
                  <a:ext uri="{FF2B5EF4-FFF2-40B4-BE49-F238E27FC236}">
                    <a16:creationId xmlns:a16="http://schemas.microsoft.com/office/drawing/2014/main" id="{CE825334-E800-450A-A103-02E7ADD37827}"/>
                  </a:ext>
                </a:extLst>
              </p:cNvPr>
              <p:cNvSpPr/>
              <p:nvPr/>
            </p:nvSpPr>
            <p:spPr>
              <a:xfrm>
                <a:off x="-10390875" y="3263500"/>
                <a:ext cx="352100" cy="42550"/>
              </a:xfrm>
              <a:custGeom>
                <a:avLst/>
                <a:gdLst/>
                <a:ahLst/>
                <a:cxnLst/>
                <a:rect l="l" t="t" r="r" b="b"/>
                <a:pathLst>
                  <a:path w="14084" h="1702" extrusionOk="0">
                    <a:moveTo>
                      <a:pt x="820" y="1"/>
                    </a:moveTo>
                    <a:cubicBezTo>
                      <a:pt x="347" y="1"/>
                      <a:pt x="1" y="379"/>
                      <a:pt x="1" y="851"/>
                    </a:cubicBezTo>
                    <a:lnTo>
                      <a:pt x="1" y="1261"/>
                    </a:lnTo>
                    <a:cubicBezTo>
                      <a:pt x="1" y="1513"/>
                      <a:pt x="190" y="1702"/>
                      <a:pt x="410" y="1702"/>
                    </a:cubicBezTo>
                    <a:lnTo>
                      <a:pt x="13674" y="1702"/>
                    </a:lnTo>
                    <a:cubicBezTo>
                      <a:pt x="13894" y="1702"/>
                      <a:pt x="14083" y="1513"/>
                      <a:pt x="14083" y="1261"/>
                    </a:cubicBezTo>
                    <a:lnTo>
                      <a:pt x="14083" y="851"/>
                    </a:lnTo>
                    <a:cubicBezTo>
                      <a:pt x="14083" y="410"/>
                      <a:pt x="13705" y="1"/>
                      <a:pt x="13264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6" name="Google Shape;9461;p74">
                <a:extLst>
                  <a:ext uri="{FF2B5EF4-FFF2-40B4-BE49-F238E27FC236}">
                    <a16:creationId xmlns:a16="http://schemas.microsoft.com/office/drawing/2014/main" id="{57BE70D2-9065-49C6-B60D-233273D4C05D}"/>
                  </a:ext>
                </a:extLst>
              </p:cNvPr>
              <p:cNvSpPr/>
              <p:nvPr/>
            </p:nvSpPr>
            <p:spPr>
              <a:xfrm>
                <a:off x="-10391650" y="3451750"/>
                <a:ext cx="352875" cy="81925"/>
              </a:xfrm>
              <a:custGeom>
                <a:avLst/>
                <a:gdLst/>
                <a:ahLst/>
                <a:cxnLst/>
                <a:rect l="l" t="t" r="r" b="b"/>
                <a:pathLst>
                  <a:path w="14115" h="3277" extrusionOk="0">
                    <a:moveTo>
                      <a:pt x="2079" y="0"/>
                    </a:moveTo>
                    <a:cubicBezTo>
                      <a:pt x="1418" y="0"/>
                      <a:pt x="819" y="536"/>
                      <a:pt x="819" y="1229"/>
                    </a:cubicBezTo>
                    <a:lnTo>
                      <a:pt x="819" y="1607"/>
                    </a:lnTo>
                    <a:cubicBezTo>
                      <a:pt x="347" y="1607"/>
                      <a:pt x="0" y="1954"/>
                      <a:pt x="0" y="2458"/>
                    </a:cubicBezTo>
                    <a:lnTo>
                      <a:pt x="0" y="2867"/>
                    </a:lnTo>
                    <a:cubicBezTo>
                      <a:pt x="0" y="3119"/>
                      <a:pt x="189" y="3277"/>
                      <a:pt x="378" y="3277"/>
                    </a:cubicBezTo>
                    <a:lnTo>
                      <a:pt x="13642" y="3277"/>
                    </a:lnTo>
                    <a:cubicBezTo>
                      <a:pt x="13894" y="3277"/>
                      <a:pt x="14083" y="3088"/>
                      <a:pt x="14083" y="2867"/>
                    </a:cubicBezTo>
                    <a:lnTo>
                      <a:pt x="14083" y="2458"/>
                    </a:lnTo>
                    <a:cubicBezTo>
                      <a:pt x="14114" y="1954"/>
                      <a:pt x="13736" y="1607"/>
                      <a:pt x="13295" y="1607"/>
                    </a:cubicBezTo>
                    <a:lnTo>
                      <a:pt x="13295" y="1229"/>
                    </a:lnTo>
                    <a:cubicBezTo>
                      <a:pt x="13295" y="567"/>
                      <a:pt x="12760" y="0"/>
                      <a:pt x="12035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7" name="Google Shape;9462;p74">
                <a:extLst>
                  <a:ext uri="{FF2B5EF4-FFF2-40B4-BE49-F238E27FC236}">
                    <a16:creationId xmlns:a16="http://schemas.microsoft.com/office/drawing/2014/main" id="{86D3EB9C-EB1F-4C80-8F7F-E008B2A33E2D}"/>
                  </a:ext>
                </a:extLst>
              </p:cNvPr>
              <p:cNvSpPr/>
              <p:nvPr/>
            </p:nvSpPr>
            <p:spPr>
              <a:xfrm>
                <a:off x="-10327075" y="3180600"/>
                <a:ext cx="223700" cy="62450"/>
              </a:xfrm>
              <a:custGeom>
                <a:avLst/>
                <a:gdLst/>
                <a:ahLst/>
                <a:cxnLst/>
                <a:rect l="l" t="t" r="r" b="b"/>
                <a:pathLst>
                  <a:path w="8948" h="2498" extrusionOk="0">
                    <a:moveTo>
                      <a:pt x="4490" y="1"/>
                    </a:moveTo>
                    <a:cubicBezTo>
                      <a:pt x="4419" y="1"/>
                      <a:pt x="4348" y="24"/>
                      <a:pt x="4285" y="72"/>
                    </a:cubicBezTo>
                    <a:lnTo>
                      <a:pt x="0" y="2498"/>
                    </a:lnTo>
                    <a:lnTo>
                      <a:pt x="8948" y="2498"/>
                    </a:lnTo>
                    <a:lnTo>
                      <a:pt x="4695" y="72"/>
                    </a:lnTo>
                    <a:cubicBezTo>
                      <a:pt x="4632" y="24"/>
                      <a:pt x="4561" y="1"/>
                      <a:pt x="4490" y="1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8" name="Google Shape;9463;p74">
                <a:extLst>
                  <a:ext uri="{FF2B5EF4-FFF2-40B4-BE49-F238E27FC236}">
                    <a16:creationId xmlns:a16="http://schemas.microsoft.com/office/drawing/2014/main" id="{C1352C3F-10E4-42F2-9B9F-81AC039DCDD1}"/>
                  </a:ext>
                </a:extLst>
              </p:cNvPr>
              <p:cNvSpPr/>
              <p:nvPr/>
            </p:nvSpPr>
            <p:spPr>
              <a:xfrm>
                <a:off x="-10245950" y="3325725"/>
                <a:ext cx="61450" cy="104775"/>
              </a:xfrm>
              <a:custGeom>
                <a:avLst/>
                <a:gdLst/>
                <a:ahLst/>
                <a:cxnLst/>
                <a:rect l="l" t="t" r="r" b="b"/>
                <a:pathLst>
                  <a:path w="2458" h="4191" extrusionOk="0">
                    <a:moveTo>
                      <a:pt x="0" y="1"/>
                    </a:moveTo>
                    <a:lnTo>
                      <a:pt x="0" y="4191"/>
                    </a:lnTo>
                    <a:lnTo>
                      <a:pt x="2458" y="4191"/>
                    </a:lnTo>
                    <a:lnTo>
                      <a:pt x="2458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39" name="Google Shape;9464;p74">
                <a:extLst>
                  <a:ext uri="{FF2B5EF4-FFF2-40B4-BE49-F238E27FC236}">
                    <a16:creationId xmlns:a16="http://schemas.microsoft.com/office/drawing/2014/main" id="{6F38792B-FEEF-4334-BF9D-5F1F6B952800}"/>
                  </a:ext>
                </a:extLst>
              </p:cNvPr>
              <p:cNvSpPr/>
              <p:nvPr/>
            </p:nvSpPr>
            <p:spPr>
              <a:xfrm>
                <a:off x="-10142775" y="3325725"/>
                <a:ext cx="63025" cy="104775"/>
              </a:xfrm>
              <a:custGeom>
                <a:avLst/>
                <a:gdLst/>
                <a:ahLst/>
                <a:cxnLst/>
                <a:rect l="l" t="t" r="r" b="b"/>
                <a:pathLst>
                  <a:path w="2521" h="4191" extrusionOk="0">
                    <a:moveTo>
                      <a:pt x="1" y="1"/>
                    </a:moveTo>
                    <a:lnTo>
                      <a:pt x="1" y="4191"/>
                    </a:lnTo>
                    <a:lnTo>
                      <a:pt x="2521" y="4191"/>
                    </a:lnTo>
                    <a:lnTo>
                      <a:pt x="2521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140" name="Google Shape;9465;p74">
                <a:extLst>
                  <a:ext uri="{FF2B5EF4-FFF2-40B4-BE49-F238E27FC236}">
                    <a16:creationId xmlns:a16="http://schemas.microsoft.com/office/drawing/2014/main" id="{FB7EE416-11DE-413D-BECF-AEEC7B05F0BC}"/>
                  </a:ext>
                </a:extLst>
              </p:cNvPr>
              <p:cNvSpPr/>
              <p:nvPr/>
            </p:nvSpPr>
            <p:spPr>
              <a:xfrm>
                <a:off x="-10350700" y="3325725"/>
                <a:ext cx="62250" cy="104775"/>
              </a:xfrm>
              <a:custGeom>
                <a:avLst/>
                <a:gdLst/>
                <a:ahLst/>
                <a:cxnLst/>
                <a:rect l="l" t="t" r="r" b="b"/>
                <a:pathLst>
                  <a:path w="2490" h="4191" extrusionOk="0">
                    <a:moveTo>
                      <a:pt x="0" y="1"/>
                    </a:moveTo>
                    <a:lnTo>
                      <a:pt x="0" y="4191"/>
                    </a:lnTo>
                    <a:lnTo>
                      <a:pt x="2489" y="4191"/>
                    </a:lnTo>
                    <a:lnTo>
                      <a:pt x="2489" y="1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6226B94A-4C03-40F6-89C9-2F904E51CB5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>
                          <a14:foregroundMark x1="29100" y1="28426" x2="29100" y2="28426"/>
                          <a14:foregroundMark x1="31800" y1="21204" x2="31800" y2="21204"/>
                          <a14:foregroundMark x1="46000" y1="23056" x2="46000" y2="23056"/>
                          <a14:foregroundMark x1="30800" y1="36204" x2="30800" y2="36204"/>
                          <a14:foregroundMark x1="30800" y1="41204" x2="30800" y2="41204"/>
                          <a14:foregroundMark x1="30500" y1="47130" x2="30500" y2="47130"/>
                          <a14:foregroundMark x1="30100" y1="52130" x2="30100" y2="52130"/>
                          <a14:foregroundMark x1="28800" y1="56759" x2="28800" y2="56759"/>
                          <a14:foregroundMark x1="29800" y1="61111" x2="29800" y2="61111"/>
                          <a14:foregroundMark x1="30800" y1="67685" x2="30800" y2="67685"/>
                          <a14:foregroundMark x1="41600" y1="62963" x2="41600" y2="62963"/>
                          <a14:foregroundMark x1="46300" y1="58611" x2="46300" y2="58611"/>
                          <a14:foregroundMark x1="48300" y1="56111" x2="48300" y2="56111"/>
                          <a14:foregroundMark x1="67500" y1="41759" x2="67500" y2="41759"/>
                          <a14:foregroundMark x1="61800" y1="40556" x2="61800" y2="40556"/>
                          <a14:foregroundMark x1="65500" y1="35556" x2="65500" y2="35556"/>
                          <a14:foregroundMark x1="66800" y1="47685" x2="66800" y2="47685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2967480" y="2525109"/>
              <a:ext cx="921638" cy="995369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FB858A4-05C7-40D1-B4B0-3FB80A6A9F0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280296" y="2106257"/>
              <a:ext cx="536203" cy="536203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6591E227-3059-4834-A372-18D1AF1D34E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7072646" y="2233707"/>
              <a:ext cx="433137" cy="433137"/>
            </a:xfrm>
            <a:prstGeom prst="rect">
              <a:avLst/>
            </a:prstGeom>
          </p:spPr>
        </p:pic>
        <p:pic>
          <p:nvPicPr>
            <p:cNvPr id="1026" name="Picture 2" descr="Information Technology icon PNG and SVG Vector Free Download">
              <a:extLst>
                <a:ext uri="{FF2B5EF4-FFF2-40B4-BE49-F238E27FC236}">
                  <a16:creationId xmlns:a16="http://schemas.microsoft.com/office/drawing/2014/main" id="{99B267F7-4103-40DE-8CD5-48FADCF7B1C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34576" y="2798563"/>
              <a:ext cx="502671" cy="37896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p25"/>
          <p:cNvSpPr txBox="1">
            <a:spLocks noGrp="1"/>
          </p:cNvSpPr>
          <p:nvPr>
            <p:ph type="title"/>
          </p:nvPr>
        </p:nvSpPr>
        <p:spPr>
          <a:xfrm>
            <a:off x="614601" y="41809"/>
            <a:ext cx="10972800" cy="8080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SzPts val="1100"/>
            </a:pPr>
            <a:r>
              <a:rPr lang="en" sz="3600" b="1" dirty="0"/>
              <a:t>Required skill </a:t>
            </a:r>
            <a:endParaRPr sz="3600" b="1" dirty="0"/>
          </a:p>
        </p:txBody>
      </p:sp>
      <p:sp>
        <p:nvSpPr>
          <p:cNvPr id="655" name="Google Shape;655;p25"/>
          <p:cNvSpPr/>
          <p:nvPr/>
        </p:nvSpPr>
        <p:spPr>
          <a:xfrm rot="6300010">
            <a:off x="7507687" y="1941463"/>
            <a:ext cx="3636387" cy="2922640"/>
          </a:xfrm>
          <a:custGeom>
            <a:avLst/>
            <a:gdLst/>
            <a:ahLst/>
            <a:cxnLst/>
            <a:rect l="l" t="t" r="r" b="b"/>
            <a:pathLst>
              <a:path w="76595" h="61561" extrusionOk="0">
                <a:moveTo>
                  <a:pt x="56591" y="0"/>
                </a:moveTo>
                <a:cubicBezTo>
                  <a:pt x="55368" y="0"/>
                  <a:pt x="54147" y="155"/>
                  <a:pt x="52961" y="476"/>
                </a:cubicBezTo>
                <a:cubicBezTo>
                  <a:pt x="49829" y="1324"/>
                  <a:pt x="46622" y="2878"/>
                  <a:pt x="44356" y="5186"/>
                </a:cubicBezTo>
                <a:cubicBezTo>
                  <a:pt x="41667" y="7923"/>
                  <a:pt x="39400" y="11046"/>
                  <a:pt x="36668" y="13744"/>
                </a:cubicBezTo>
                <a:cubicBezTo>
                  <a:pt x="34606" y="15778"/>
                  <a:pt x="32289" y="17561"/>
                  <a:pt x="29785" y="19027"/>
                </a:cubicBezTo>
                <a:cubicBezTo>
                  <a:pt x="28053" y="20046"/>
                  <a:pt x="26206" y="20916"/>
                  <a:pt x="24238" y="21303"/>
                </a:cubicBezTo>
                <a:cubicBezTo>
                  <a:pt x="23251" y="21493"/>
                  <a:pt x="22248" y="21558"/>
                  <a:pt x="21239" y="21558"/>
                </a:cubicBezTo>
                <a:cubicBezTo>
                  <a:pt x="19040" y="21558"/>
                  <a:pt x="16808" y="21249"/>
                  <a:pt x="14627" y="21249"/>
                </a:cubicBezTo>
                <a:cubicBezTo>
                  <a:pt x="13137" y="21249"/>
                  <a:pt x="11672" y="21393"/>
                  <a:pt x="10257" y="21880"/>
                </a:cubicBezTo>
                <a:cubicBezTo>
                  <a:pt x="7222" y="22931"/>
                  <a:pt x="4905" y="25426"/>
                  <a:pt x="3137" y="28107"/>
                </a:cubicBezTo>
                <a:cubicBezTo>
                  <a:pt x="2313" y="29359"/>
                  <a:pt x="1573" y="30681"/>
                  <a:pt x="1141" y="32118"/>
                </a:cubicBezTo>
                <a:cubicBezTo>
                  <a:pt x="0" y="35902"/>
                  <a:pt x="521" y="40445"/>
                  <a:pt x="945" y="44303"/>
                </a:cubicBezTo>
                <a:cubicBezTo>
                  <a:pt x="1261" y="47183"/>
                  <a:pt x="2299" y="49948"/>
                  <a:pt x="3654" y="52508"/>
                </a:cubicBezTo>
                <a:cubicBezTo>
                  <a:pt x="4743" y="54568"/>
                  <a:pt x="6078" y="56566"/>
                  <a:pt x="7972" y="57929"/>
                </a:cubicBezTo>
                <a:cubicBezTo>
                  <a:pt x="9652" y="59139"/>
                  <a:pt x="11672" y="59781"/>
                  <a:pt x="13683" y="60293"/>
                </a:cubicBezTo>
                <a:cubicBezTo>
                  <a:pt x="16709" y="61056"/>
                  <a:pt x="19820" y="61561"/>
                  <a:pt x="22933" y="61561"/>
                </a:cubicBezTo>
                <a:cubicBezTo>
                  <a:pt x="23579" y="61561"/>
                  <a:pt x="24225" y="61539"/>
                  <a:pt x="24870" y="61494"/>
                </a:cubicBezTo>
                <a:cubicBezTo>
                  <a:pt x="28891" y="61214"/>
                  <a:pt x="32800" y="60009"/>
                  <a:pt x="36817" y="59712"/>
                </a:cubicBezTo>
                <a:cubicBezTo>
                  <a:pt x="37906" y="59630"/>
                  <a:pt x="38995" y="59616"/>
                  <a:pt x="40085" y="59616"/>
                </a:cubicBezTo>
                <a:cubicBezTo>
                  <a:pt x="40417" y="59616"/>
                  <a:pt x="40748" y="59617"/>
                  <a:pt x="41080" y="59618"/>
                </a:cubicBezTo>
                <a:cubicBezTo>
                  <a:pt x="41360" y="59619"/>
                  <a:pt x="41640" y="59620"/>
                  <a:pt x="41920" y="59620"/>
                </a:cubicBezTo>
                <a:cubicBezTo>
                  <a:pt x="43124" y="59620"/>
                  <a:pt x="44327" y="59604"/>
                  <a:pt x="45525" y="59498"/>
                </a:cubicBezTo>
                <a:cubicBezTo>
                  <a:pt x="51616" y="58958"/>
                  <a:pt x="56326" y="55579"/>
                  <a:pt x="59160" y="50255"/>
                </a:cubicBezTo>
                <a:cubicBezTo>
                  <a:pt x="60734" y="47304"/>
                  <a:pt x="61655" y="44056"/>
                  <a:pt x="62977" y="40980"/>
                </a:cubicBezTo>
                <a:cubicBezTo>
                  <a:pt x="67463" y="30541"/>
                  <a:pt x="76594" y="17346"/>
                  <a:pt x="68813" y="6224"/>
                </a:cubicBezTo>
                <a:cubicBezTo>
                  <a:pt x="66086" y="2321"/>
                  <a:pt x="61330" y="0"/>
                  <a:pt x="56591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grpSp>
        <p:nvGrpSpPr>
          <p:cNvPr id="656" name="Google Shape;656;p25"/>
          <p:cNvGrpSpPr/>
          <p:nvPr/>
        </p:nvGrpSpPr>
        <p:grpSpPr>
          <a:xfrm>
            <a:off x="7828692" y="1775489"/>
            <a:ext cx="2382369" cy="4520729"/>
            <a:chOff x="5871518" y="1331616"/>
            <a:chExt cx="1786777" cy="3390547"/>
          </a:xfrm>
        </p:grpSpPr>
        <p:grpSp>
          <p:nvGrpSpPr>
            <p:cNvPr id="657" name="Google Shape;657;p25"/>
            <p:cNvGrpSpPr/>
            <p:nvPr/>
          </p:nvGrpSpPr>
          <p:grpSpPr>
            <a:xfrm>
              <a:off x="7437865" y="1714532"/>
              <a:ext cx="220430" cy="217111"/>
              <a:chOff x="8223437" y="2378678"/>
              <a:chExt cx="174487" cy="171860"/>
            </a:xfrm>
          </p:grpSpPr>
          <p:sp>
            <p:nvSpPr>
              <p:cNvPr id="658" name="Google Shape;658;p25"/>
              <p:cNvSpPr/>
              <p:nvPr/>
            </p:nvSpPr>
            <p:spPr>
              <a:xfrm>
                <a:off x="8269453" y="2378678"/>
                <a:ext cx="128471" cy="171860"/>
              </a:xfrm>
              <a:custGeom>
                <a:avLst/>
                <a:gdLst/>
                <a:ahLst/>
                <a:cxnLst/>
                <a:rect l="l" t="t" r="r" b="b"/>
                <a:pathLst>
                  <a:path w="3716" h="4971" extrusionOk="0">
                    <a:moveTo>
                      <a:pt x="1654" y="1"/>
                    </a:moveTo>
                    <a:cubicBezTo>
                      <a:pt x="1637" y="1"/>
                      <a:pt x="1619" y="2"/>
                      <a:pt x="1601" y="6"/>
                    </a:cubicBezTo>
                    <a:cubicBezTo>
                      <a:pt x="1413" y="50"/>
                      <a:pt x="1342" y="275"/>
                      <a:pt x="1284" y="458"/>
                    </a:cubicBezTo>
                    <a:cubicBezTo>
                      <a:pt x="1154" y="891"/>
                      <a:pt x="852" y="1290"/>
                      <a:pt x="601" y="1654"/>
                    </a:cubicBezTo>
                    <a:cubicBezTo>
                      <a:pt x="322" y="2073"/>
                      <a:pt x="126" y="2558"/>
                      <a:pt x="63" y="3058"/>
                    </a:cubicBezTo>
                    <a:cubicBezTo>
                      <a:pt x="16" y="3475"/>
                      <a:pt x="1" y="3894"/>
                      <a:pt x="25" y="4317"/>
                    </a:cubicBezTo>
                    <a:cubicBezTo>
                      <a:pt x="54" y="4730"/>
                      <a:pt x="222" y="4912"/>
                      <a:pt x="621" y="4923"/>
                    </a:cubicBezTo>
                    <a:cubicBezTo>
                      <a:pt x="899" y="4927"/>
                      <a:pt x="1183" y="4932"/>
                      <a:pt x="1467" y="4936"/>
                    </a:cubicBezTo>
                    <a:lnTo>
                      <a:pt x="2130" y="4951"/>
                    </a:lnTo>
                    <a:lnTo>
                      <a:pt x="2975" y="4970"/>
                    </a:lnTo>
                    <a:cubicBezTo>
                      <a:pt x="2978" y="4970"/>
                      <a:pt x="2981" y="4970"/>
                      <a:pt x="2984" y="4970"/>
                    </a:cubicBezTo>
                    <a:cubicBezTo>
                      <a:pt x="3182" y="4970"/>
                      <a:pt x="3356" y="4814"/>
                      <a:pt x="3365" y="4615"/>
                    </a:cubicBezTo>
                    <a:cubicBezTo>
                      <a:pt x="3370" y="4413"/>
                      <a:pt x="3206" y="4240"/>
                      <a:pt x="3004" y="4240"/>
                    </a:cubicBezTo>
                    <a:lnTo>
                      <a:pt x="3154" y="4240"/>
                    </a:lnTo>
                    <a:cubicBezTo>
                      <a:pt x="3157" y="4240"/>
                      <a:pt x="3160" y="4240"/>
                      <a:pt x="3163" y="4240"/>
                    </a:cubicBezTo>
                    <a:cubicBezTo>
                      <a:pt x="3351" y="4240"/>
                      <a:pt x="3514" y="4102"/>
                      <a:pt x="3533" y="3913"/>
                    </a:cubicBezTo>
                    <a:cubicBezTo>
                      <a:pt x="3552" y="3754"/>
                      <a:pt x="3461" y="3610"/>
                      <a:pt x="3336" y="3543"/>
                    </a:cubicBezTo>
                    <a:lnTo>
                      <a:pt x="3336" y="3543"/>
                    </a:lnTo>
                    <a:cubicBezTo>
                      <a:pt x="3339" y="3543"/>
                      <a:pt x="3342" y="3543"/>
                      <a:pt x="3345" y="3543"/>
                    </a:cubicBezTo>
                    <a:cubicBezTo>
                      <a:pt x="3543" y="3543"/>
                      <a:pt x="3706" y="3386"/>
                      <a:pt x="3711" y="3187"/>
                    </a:cubicBezTo>
                    <a:lnTo>
                      <a:pt x="3711" y="3153"/>
                    </a:lnTo>
                    <a:cubicBezTo>
                      <a:pt x="3716" y="2952"/>
                      <a:pt x="3552" y="2783"/>
                      <a:pt x="3350" y="2783"/>
                    </a:cubicBezTo>
                    <a:lnTo>
                      <a:pt x="3321" y="2779"/>
                    </a:lnTo>
                    <a:lnTo>
                      <a:pt x="3321" y="2779"/>
                    </a:lnTo>
                    <a:cubicBezTo>
                      <a:pt x="3324" y="2779"/>
                      <a:pt x="3327" y="2779"/>
                      <a:pt x="3329" y="2779"/>
                    </a:cubicBezTo>
                    <a:cubicBezTo>
                      <a:pt x="3528" y="2779"/>
                      <a:pt x="3691" y="2618"/>
                      <a:pt x="3691" y="2419"/>
                    </a:cubicBezTo>
                    <a:cubicBezTo>
                      <a:pt x="3691" y="2217"/>
                      <a:pt x="3523" y="2053"/>
                      <a:pt x="3321" y="2049"/>
                    </a:cubicBezTo>
                    <a:cubicBezTo>
                      <a:pt x="3315" y="2048"/>
                      <a:pt x="3308" y="2048"/>
                      <a:pt x="3301" y="2048"/>
                    </a:cubicBezTo>
                    <a:cubicBezTo>
                      <a:pt x="3106" y="2048"/>
                      <a:pt x="2808" y="2088"/>
                      <a:pt x="2546" y="2088"/>
                    </a:cubicBezTo>
                    <a:cubicBezTo>
                      <a:pt x="2385" y="2088"/>
                      <a:pt x="2237" y="2073"/>
                      <a:pt x="2134" y="2024"/>
                    </a:cubicBezTo>
                    <a:cubicBezTo>
                      <a:pt x="1655" y="1798"/>
                      <a:pt x="2024" y="991"/>
                      <a:pt x="2029" y="611"/>
                    </a:cubicBezTo>
                    <a:cubicBezTo>
                      <a:pt x="2034" y="467"/>
                      <a:pt x="2024" y="318"/>
                      <a:pt x="1957" y="194"/>
                    </a:cubicBezTo>
                    <a:cubicBezTo>
                      <a:pt x="1894" y="84"/>
                      <a:pt x="1776" y="1"/>
                      <a:pt x="1654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59" name="Google Shape;659;p25"/>
              <p:cNvSpPr/>
              <p:nvPr/>
            </p:nvSpPr>
            <p:spPr>
              <a:xfrm>
                <a:off x="8223437" y="2464211"/>
                <a:ext cx="43077" cy="86258"/>
              </a:xfrm>
              <a:custGeom>
                <a:avLst/>
                <a:gdLst/>
                <a:ahLst/>
                <a:cxnLst/>
                <a:rect l="l" t="t" r="r" b="b"/>
                <a:pathLst>
                  <a:path w="1246" h="2495" extrusionOk="0">
                    <a:moveTo>
                      <a:pt x="557" y="1"/>
                    </a:moveTo>
                    <a:cubicBezTo>
                      <a:pt x="515" y="1"/>
                      <a:pt x="475" y="8"/>
                      <a:pt x="438" y="27"/>
                    </a:cubicBezTo>
                    <a:cubicBezTo>
                      <a:pt x="92" y="200"/>
                      <a:pt x="183" y="1074"/>
                      <a:pt x="178" y="1386"/>
                    </a:cubicBezTo>
                    <a:cubicBezTo>
                      <a:pt x="178" y="1699"/>
                      <a:pt x="1" y="2443"/>
                      <a:pt x="482" y="2487"/>
                    </a:cubicBezTo>
                    <a:cubicBezTo>
                      <a:pt x="534" y="2491"/>
                      <a:pt x="588" y="2495"/>
                      <a:pt x="641" y="2495"/>
                    </a:cubicBezTo>
                    <a:cubicBezTo>
                      <a:pt x="759" y="2495"/>
                      <a:pt x="874" y="2475"/>
                      <a:pt x="957" y="2396"/>
                    </a:cubicBezTo>
                    <a:cubicBezTo>
                      <a:pt x="1043" y="2314"/>
                      <a:pt x="1072" y="2183"/>
                      <a:pt x="1092" y="2059"/>
                    </a:cubicBezTo>
                    <a:cubicBezTo>
                      <a:pt x="1154" y="1699"/>
                      <a:pt x="1187" y="1333"/>
                      <a:pt x="1202" y="963"/>
                    </a:cubicBezTo>
                    <a:cubicBezTo>
                      <a:pt x="1202" y="795"/>
                      <a:pt x="1245" y="291"/>
                      <a:pt x="1121" y="151"/>
                    </a:cubicBezTo>
                    <a:cubicBezTo>
                      <a:pt x="1101" y="122"/>
                      <a:pt x="1067" y="113"/>
                      <a:pt x="1034" y="107"/>
                    </a:cubicBezTo>
                    <a:cubicBezTo>
                      <a:pt x="1014" y="103"/>
                      <a:pt x="1001" y="98"/>
                      <a:pt x="981" y="94"/>
                    </a:cubicBezTo>
                    <a:cubicBezTo>
                      <a:pt x="894" y="69"/>
                      <a:pt x="808" y="50"/>
                      <a:pt x="721" y="27"/>
                    </a:cubicBezTo>
                    <a:cubicBezTo>
                      <a:pt x="667" y="13"/>
                      <a:pt x="611" y="1"/>
                      <a:pt x="55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660" name="Google Shape;660;p25"/>
            <p:cNvGrpSpPr/>
            <p:nvPr/>
          </p:nvGrpSpPr>
          <p:grpSpPr>
            <a:xfrm>
              <a:off x="6412684" y="1735405"/>
              <a:ext cx="1163470" cy="2986759"/>
              <a:chOff x="7777001" y="1709400"/>
              <a:chExt cx="920977" cy="2364251"/>
            </a:xfrm>
          </p:grpSpPr>
          <p:sp>
            <p:nvSpPr>
              <p:cNvPr id="661" name="Google Shape;661;p25"/>
              <p:cNvSpPr/>
              <p:nvPr/>
            </p:nvSpPr>
            <p:spPr>
              <a:xfrm>
                <a:off x="8372271" y="3734978"/>
                <a:ext cx="161004" cy="265171"/>
              </a:xfrm>
              <a:custGeom>
                <a:avLst/>
                <a:gdLst/>
                <a:ahLst/>
                <a:cxnLst/>
                <a:rect l="l" t="t" r="r" b="b"/>
                <a:pathLst>
                  <a:path w="4657" h="7670" extrusionOk="0">
                    <a:moveTo>
                      <a:pt x="1800" y="0"/>
                    </a:moveTo>
                    <a:cubicBezTo>
                      <a:pt x="1720" y="0"/>
                      <a:pt x="1641" y="5"/>
                      <a:pt x="1562" y="15"/>
                    </a:cubicBezTo>
                    <a:cubicBezTo>
                      <a:pt x="1121" y="68"/>
                      <a:pt x="256" y="379"/>
                      <a:pt x="130" y="817"/>
                    </a:cubicBezTo>
                    <a:cubicBezTo>
                      <a:pt x="1" y="1292"/>
                      <a:pt x="491" y="2330"/>
                      <a:pt x="626" y="2830"/>
                    </a:cubicBezTo>
                    <a:cubicBezTo>
                      <a:pt x="986" y="4191"/>
                      <a:pt x="1375" y="5546"/>
                      <a:pt x="1793" y="6895"/>
                    </a:cubicBezTo>
                    <a:cubicBezTo>
                      <a:pt x="1817" y="6973"/>
                      <a:pt x="1841" y="7055"/>
                      <a:pt x="1904" y="7112"/>
                    </a:cubicBezTo>
                    <a:cubicBezTo>
                      <a:pt x="1975" y="7175"/>
                      <a:pt x="2077" y="7203"/>
                      <a:pt x="2172" y="7223"/>
                    </a:cubicBezTo>
                    <a:cubicBezTo>
                      <a:pt x="2995" y="7414"/>
                      <a:pt x="3826" y="7564"/>
                      <a:pt x="4657" y="7669"/>
                    </a:cubicBezTo>
                    <a:cubicBezTo>
                      <a:pt x="4393" y="5551"/>
                      <a:pt x="4479" y="3373"/>
                      <a:pt x="3638" y="1350"/>
                    </a:cubicBezTo>
                    <a:cubicBezTo>
                      <a:pt x="3514" y="1053"/>
                      <a:pt x="3365" y="754"/>
                      <a:pt x="3124" y="514"/>
                    </a:cubicBezTo>
                    <a:cubicBezTo>
                      <a:pt x="2782" y="175"/>
                      <a:pt x="2284" y="0"/>
                      <a:pt x="180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62" name="Google Shape;662;p25"/>
              <p:cNvSpPr/>
              <p:nvPr/>
            </p:nvSpPr>
            <p:spPr>
              <a:xfrm>
                <a:off x="8371614" y="3733111"/>
                <a:ext cx="163874" cy="269181"/>
              </a:xfrm>
              <a:custGeom>
                <a:avLst/>
                <a:gdLst/>
                <a:ahLst/>
                <a:cxnLst/>
                <a:rect l="l" t="t" r="r" b="b"/>
                <a:pathLst>
                  <a:path w="4740" h="7786" extrusionOk="0">
                    <a:moveTo>
                      <a:pt x="1821" y="111"/>
                    </a:moveTo>
                    <a:cubicBezTo>
                      <a:pt x="2307" y="111"/>
                      <a:pt x="2788" y="289"/>
                      <a:pt x="3105" y="606"/>
                    </a:cubicBezTo>
                    <a:cubicBezTo>
                      <a:pt x="3345" y="847"/>
                      <a:pt x="3494" y="1154"/>
                      <a:pt x="3604" y="1428"/>
                    </a:cubicBezTo>
                    <a:cubicBezTo>
                      <a:pt x="4214" y="2890"/>
                      <a:pt x="4340" y="4460"/>
                      <a:pt x="4460" y="5979"/>
                    </a:cubicBezTo>
                    <a:cubicBezTo>
                      <a:pt x="4503" y="6532"/>
                      <a:pt x="4547" y="7099"/>
                      <a:pt x="4613" y="7661"/>
                    </a:cubicBezTo>
                    <a:cubicBezTo>
                      <a:pt x="3806" y="7555"/>
                      <a:pt x="2994" y="7406"/>
                      <a:pt x="2202" y="7224"/>
                    </a:cubicBezTo>
                    <a:cubicBezTo>
                      <a:pt x="2105" y="7204"/>
                      <a:pt x="2018" y="7180"/>
                      <a:pt x="1961" y="7128"/>
                    </a:cubicBezTo>
                    <a:cubicBezTo>
                      <a:pt x="1913" y="7080"/>
                      <a:pt x="1889" y="7013"/>
                      <a:pt x="1865" y="6931"/>
                    </a:cubicBezTo>
                    <a:cubicBezTo>
                      <a:pt x="1446" y="5590"/>
                      <a:pt x="1053" y="4225"/>
                      <a:pt x="697" y="2875"/>
                    </a:cubicBezTo>
                    <a:cubicBezTo>
                      <a:pt x="659" y="2730"/>
                      <a:pt x="592" y="2538"/>
                      <a:pt x="519" y="2342"/>
                    </a:cubicBezTo>
                    <a:cubicBezTo>
                      <a:pt x="337" y="1837"/>
                      <a:pt x="115" y="1211"/>
                      <a:pt x="202" y="885"/>
                    </a:cubicBezTo>
                    <a:cubicBezTo>
                      <a:pt x="313" y="481"/>
                      <a:pt x="1164" y="173"/>
                      <a:pt x="1586" y="122"/>
                    </a:cubicBezTo>
                    <a:cubicBezTo>
                      <a:pt x="1663" y="116"/>
                      <a:pt x="1740" y="111"/>
                      <a:pt x="1821" y="111"/>
                    </a:cubicBezTo>
                    <a:close/>
                    <a:moveTo>
                      <a:pt x="1820" y="1"/>
                    </a:moveTo>
                    <a:cubicBezTo>
                      <a:pt x="1737" y="1"/>
                      <a:pt x="1655" y="5"/>
                      <a:pt x="1572" y="15"/>
                    </a:cubicBezTo>
                    <a:cubicBezTo>
                      <a:pt x="1140" y="69"/>
                      <a:pt x="231" y="375"/>
                      <a:pt x="102" y="856"/>
                    </a:cubicBezTo>
                    <a:cubicBezTo>
                      <a:pt x="0" y="1217"/>
                      <a:pt x="231" y="1861"/>
                      <a:pt x="419" y="2375"/>
                    </a:cubicBezTo>
                    <a:cubicBezTo>
                      <a:pt x="486" y="2572"/>
                      <a:pt x="553" y="2759"/>
                      <a:pt x="592" y="2899"/>
                    </a:cubicBezTo>
                    <a:cubicBezTo>
                      <a:pt x="947" y="4254"/>
                      <a:pt x="1341" y="5618"/>
                      <a:pt x="1759" y="6964"/>
                    </a:cubicBezTo>
                    <a:cubicBezTo>
                      <a:pt x="1783" y="7042"/>
                      <a:pt x="1812" y="7133"/>
                      <a:pt x="1889" y="7204"/>
                    </a:cubicBezTo>
                    <a:cubicBezTo>
                      <a:pt x="1965" y="7277"/>
                      <a:pt x="2067" y="7306"/>
                      <a:pt x="2178" y="7330"/>
                    </a:cubicBezTo>
                    <a:cubicBezTo>
                      <a:pt x="2999" y="7521"/>
                      <a:pt x="3835" y="7670"/>
                      <a:pt x="4671" y="7776"/>
                    </a:cubicBezTo>
                    <a:lnTo>
                      <a:pt x="4739" y="7786"/>
                    </a:lnTo>
                    <a:lnTo>
                      <a:pt x="4729" y="7714"/>
                    </a:lnTo>
                    <a:cubicBezTo>
                      <a:pt x="4657" y="7137"/>
                      <a:pt x="4613" y="6546"/>
                      <a:pt x="4566" y="5969"/>
                    </a:cubicBezTo>
                    <a:cubicBezTo>
                      <a:pt x="4445" y="4441"/>
                      <a:pt x="4321" y="2861"/>
                      <a:pt x="3706" y="1384"/>
                    </a:cubicBezTo>
                    <a:cubicBezTo>
                      <a:pt x="3590" y="1102"/>
                      <a:pt x="3436" y="779"/>
                      <a:pt x="3182" y="530"/>
                    </a:cubicBezTo>
                    <a:cubicBezTo>
                      <a:pt x="2842" y="194"/>
                      <a:pt x="2338" y="1"/>
                      <a:pt x="18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63" name="Google Shape;663;p25"/>
              <p:cNvSpPr/>
              <p:nvPr/>
            </p:nvSpPr>
            <p:spPr>
              <a:xfrm>
                <a:off x="8412617" y="3944074"/>
                <a:ext cx="285361" cy="125602"/>
              </a:xfrm>
              <a:custGeom>
                <a:avLst/>
                <a:gdLst/>
                <a:ahLst/>
                <a:cxnLst/>
                <a:rect l="l" t="t" r="r" b="b"/>
                <a:pathLst>
                  <a:path w="8254" h="3633" extrusionOk="0">
                    <a:moveTo>
                      <a:pt x="3026" y="1"/>
                    </a:moveTo>
                    <a:cubicBezTo>
                      <a:pt x="2973" y="1"/>
                      <a:pt x="2919" y="3"/>
                      <a:pt x="2866" y="7"/>
                    </a:cubicBezTo>
                    <a:cubicBezTo>
                      <a:pt x="2025" y="35"/>
                      <a:pt x="1178" y="50"/>
                      <a:pt x="333" y="64"/>
                    </a:cubicBezTo>
                    <a:cubicBezTo>
                      <a:pt x="353" y="579"/>
                      <a:pt x="357" y="1127"/>
                      <a:pt x="251" y="1626"/>
                    </a:cubicBezTo>
                    <a:cubicBezTo>
                      <a:pt x="203" y="1838"/>
                      <a:pt x="1" y="2592"/>
                      <a:pt x="318" y="2708"/>
                    </a:cubicBezTo>
                    <a:cubicBezTo>
                      <a:pt x="819" y="2900"/>
                      <a:pt x="1362" y="2996"/>
                      <a:pt x="1885" y="3063"/>
                    </a:cubicBezTo>
                    <a:cubicBezTo>
                      <a:pt x="2625" y="3164"/>
                      <a:pt x="3370" y="3203"/>
                      <a:pt x="4115" y="3269"/>
                    </a:cubicBezTo>
                    <a:cubicBezTo>
                      <a:pt x="4995" y="3351"/>
                      <a:pt x="5874" y="3448"/>
                      <a:pt x="6748" y="3553"/>
                    </a:cubicBezTo>
                    <a:cubicBezTo>
                      <a:pt x="6927" y="3573"/>
                      <a:pt x="7109" y="3597"/>
                      <a:pt x="7287" y="3621"/>
                    </a:cubicBezTo>
                    <a:cubicBezTo>
                      <a:pt x="7346" y="3628"/>
                      <a:pt x="7409" y="3632"/>
                      <a:pt x="7474" y="3632"/>
                    </a:cubicBezTo>
                    <a:cubicBezTo>
                      <a:pt x="7727" y="3632"/>
                      <a:pt x="7991" y="3567"/>
                      <a:pt x="8041" y="3333"/>
                    </a:cubicBezTo>
                    <a:cubicBezTo>
                      <a:pt x="8253" y="2271"/>
                      <a:pt x="4447" y="992"/>
                      <a:pt x="3827" y="415"/>
                    </a:cubicBezTo>
                    <a:cubicBezTo>
                      <a:pt x="3678" y="276"/>
                      <a:pt x="3529" y="113"/>
                      <a:pt x="3332" y="46"/>
                    </a:cubicBezTo>
                    <a:cubicBezTo>
                      <a:pt x="3233" y="11"/>
                      <a:pt x="3131" y="1"/>
                      <a:pt x="302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64" name="Google Shape;664;p25"/>
              <p:cNvSpPr/>
              <p:nvPr/>
            </p:nvSpPr>
            <p:spPr>
              <a:xfrm>
                <a:off x="7952768" y="3747252"/>
                <a:ext cx="141574" cy="262025"/>
              </a:xfrm>
              <a:custGeom>
                <a:avLst/>
                <a:gdLst/>
                <a:ahLst/>
                <a:cxnLst/>
                <a:rect l="l" t="t" r="r" b="b"/>
                <a:pathLst>
                  <a:path w="4095" h="7579" extrusionOk="0">
                    <a:moveTo>
                      <a:pt x="2000" y="1"/>
                    </a:moveTo>
                    <a:cubicBezTo>
                      <a:pt x="1527" y="1"/>
                      <a:pt x="1073" y="164"/>
                      <a:pt x="807" y="485"/>
                    </a:cubicBezTo>
                    <a:cubicBezTo>
                      <a:pt x="610" y="716"/>
                      <a:pt x="519" y="1015"/>
                      <a:pt x="452" y="1308"/>
                    </a:cubicBezTo>
                    <a:cubicBezTo>
                      <a:pt x="0" y="3306"/>
                      <a:pt x="510" y="5474"/>
                      <a:pt x="659" y="7578"/>
                    </a:cubicBezTo>
                    <a:cubicBezTo>
                      <a:pt x="1475" y="7492"/>
                      <a:pt x="2278" y="7358"/>
                      <a:pt x="3072" y="7185"/>
                    </a:cubicBezTo>
                    <a:cubicBezTo>
                      <a:pt x="3158" y="7166"/>
                      <a:pt x="3254" y="7141"/>
                      <a:pt x="3311" y="7079"/>
                    </a:cubicBezTo>
                    <a:cubicBezTo>
                      <a:pt x="3364" y="7021"/>
                      <a:pt x="3374" y="6939"/>
                      <a:pt x="3383" y="6863"/>
                    </a:cubicBezTo>
                    <a:cubicBezTo>
                      <a:pt x="3542" y="5531"/>
                      <a:pt x="3667" y="4186"/>
                      <a:pt x="3768" y="2840"/>
                    </a:cubicBezTo>
                    <a:cubicBezTo>
                      <a:pt x="3802" y="2346"/>
                      <a:pt x="4095" y="1321"/>
                      <a:pt x="3869" y="842"/>
                    </a:cubicBezTo>
                    <a:cubicBezTo>
                      <a:pt x="3662" y="405"/>
                      <a:pt x="2730" y="77"/>
                      <a:pt x="2278" y="19"/>
                    </a:cubicBezTo>
                    <a:cubicBezTo>
                      <a:pt x="2186" y="7"/>
                      <a:pt x="2093" y="1"/>
                      <a:pt x="200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65" name="Google Shape;665;p25"/>
              <p:cNvSpPr/>
              <p:nvPr/>
            </p:nvSpPr>
            <p:spPr>
              <a:xfrm>
                <a:off x="7955257" y="3745350"/>
                <a:ext cx="138774" cy="266105"/>
              </a:xfrm>
              <a:custGeom>
                <a:avLst/>
                <a:gdLst/>
                <a:ahLst/>
                <a:cxnLst/>
                <a:rect l="l" t="t" r="r" b="b"/>
                <a:pathLst>
                  <a:path w="4014" h="7697" extrusionOk="0">
                    <a:moveTo>
                      <a:pt x="1922" y="108"/>
                    </a:moveTo>
                    <a:cubicBezTo>
                      <a:pt x="2013" y="108"/>
                      <a:pt x="2106" y="114"/>
                      <a:pt x="2197" y="127"/>
                    </a:cubicBezTo>
                    <a:cubicBezTo>
                      <a:pt x="2639" y="185"/>
                      <a:pt x="3552" y="511"/>
                      <a:pt x="3743" y="921"/>
                    </a:cubicBezTo>
                    <a:cubicBezTo>
                      <a:pt x="3903" y="1247"/>
                      <a:pt x="3797" y="1867"/>
                      <a:pt x="3715" y="2367"/>
                    </a:cubicBezTo>
                    <a:cubicBezTo>
                      <a:pt x="3681" y="2564"/>
                      <a:pt x="3648" y="2751"/>
                      <a:pt x="3638" y="2891"/>
                    </a:cubicBezTo>
                    <a:cubicBezTo>
                      <a:pt x="3542" y="4231"/>
                      <a:pt x="3417" y="5582"/>
                      <a:pt x="3259" y="6913"/>
                    </a:cubicBezTo>
                    <a:cubicBezTo>
                      <a:pt x="3249" y="6990"/>
                      <a:pt x="3239" y="7052"/>
                      <a:pt x="3201" y="7096"/>
                    </a:cubicBezTo>
                    <a:cubicBezTo>
                      <a:pt x="3158" y="7149"/>
                      <a:pt x="3076" y="7167"/>
                      <a:pt x="2985" y="7187"/>
                    </a:cubicBezTo>
                    <a:cubicBezTo>
                      <a:pt x="2221" y="7355"/>
                      <a:pt x="1427" y="7485"/>
                      <a:pt x="635" y="7576"/>
                    </a:cubicBezTo>
                    <a:cubicBezTo>
                      <a:pt x="596" y="7014"/>
                      <a:pt x="529" y="6447"/>
                      <a:pt x="467" y="5894"/>
                    </a:cubicBezTo>
                    <a:cubicBezTo>
                      <a:pt x="289" y="4381"/>
                      <a:pt x="106" y="2818"/>
                      <a:pt x="433" y="1376"/>
                    </a:cubicBezTo>
                    <a:cubicBezTo>
                      <a:pt x="496" y="1108"/>
                      <a:pt x="582" y="806"/>
                      <a:pt x="774" y="575"/>
                    </a:cubicBezTo>
                    <a:cubicBezTo>
                      <a:pt x="1024" y="276"/>
                      <a:pt x="1447" y="108"/>
                      <a:pt x="1922" y="108"/>
                    </a:cubicBezTo>
                    <a:close/>
                    <a:moveTo>
                      <a:pt x="1919" y="1"/>
                    </a:moveTo>
                    <a:cubicBezTo>
                      <a:pt x="1415" y="1"/>
                      <a:pt x="963" y="185"/>
                      <a:pt x="693" y="507"/>
                    </a:cubicBezTo>
                    <a:cubicBezTo>
                      <a:pt x="485" y="753"/>
                      <a:pt x="389" y="1074"/>
                      <a:pt x="327" y="1353"/>
                    </a:cubicBezTo>
                    <a:cubicBezTo>
                      <a:pt x="1" y="2814"/>
                      <a:pt x="183" y="4386"/>
                      <a:pt x="356" y="5903"/>
                    </a:cubicBezTo>
                    <a:cubicBezTo>
                      <a:pt x="423" y="6475"/>
                      <a:pt x="491" y="7067"/>
                      <a:pt x="534" y="7639"/>
                    </a:cubicBezTo>
                    <a:lnTo>
                      <a:pt x="538" y="7697"/>
                    </a:lnTo>
                    <a:lnTo>
                      <a:pt x="591" y="7691"/>
                    </a:lnTo>
                    <a:cubicBezTo>
                      <a:pt x="1408" y="7600"/>
                      <a:pt x="2221" y="7466"/>
                      <a:pt x="3009" y="7293"/>
                    </a:cubicBezTo>
                    <a:cubicBezTo>
                      <a:pt x="3095" y="7274"/>
                      <a:pt x="3211" y="7249"/>
                      <a:pt x="3282" y="7167"/>
                    </a:cubicBezTo>
                    <a:cubicBezTo>
                      <a:pt x="3346" y="7096"/>
                      <a:pt x="3355" y="7005"/>
                      <a:pt x="3364" y="6928"/>
                    </a:cubicBezTo>
                    <a:cubicBezTo>
                      <a:pt x="3523" y="5597"/>
                      <a:pt x="3652" y="4241"/>
                      <a:pt x="3749" y="2900"/>
                    </a:cubicBezTo>
                    <a:cubicBezTo>
                      <a:pt x="3758" y="2761"/>
                      <a:pt x="3787" y="2578"/>
                      <a:pt x="3821" y="2381"/>
                    </a:cubicBezTo>
                    <a:cubicBezTo>
                      <a:pt x="3907" y="1872"/>
                      <a:pt x="4013" y="1232"/>
                      <a:pt x="3845" y="872"/>
                    </a:cubicBezTo>
                    <a:cubicBezTo>
                      <a:pt x="3623" y="402"/>
                      <a:pt x="2658" y="79"/>
                      <a:pt x="2215" y="21"/>
                    </a:cubicBezTo>
                    <a:cubicBezTo>
                      <a:pt x="2115" y="7"/>
                      <a:pt x="2016" y="1"/>
                      <a:pt x="19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66" name="Google Shape;666;p25"/>
              <p:cNvSpPr/>
              <p:nvPr/>
            </p:nvSpPr>
            <p:spPr>
              <a:xfrm>
                <a:off x="8072216" y="1858547"/>
                <a:ext cx="128955" cy="268248"/>
              </a:xfrm>
              <a:custGeom>
                <a:avLst/>
                <a:gdLst/>
                <a:ahLst/>
                <a:cxnLst/>
                <a:rect l="l" t="t" r="r" b="b"/>
                <a:pathLst>
                  <a:path w="3730" h="7759" extrusionOk="0">
                    <a:moveTo>
                      <a:pt x="529" y="0"/>
                    </a:moveTo>
                    <a:cubicBezTo>
                      <a:pt x="433" y="0"/>
                      <a:pt x="332" y="0"/>
                      <a:pt x="251" y="53"/>
                    </a:cubicBezTo>
                    <a:cubicBezTo>
                      <a:pt x="96" y="153"/>
                      <a:pt x="96" y="380"/>
                      <a:pt x="111" y="562"/>
                    </a:cubicBezTo>
                    <a:cubicBezTo>
                      <a:pt x="140" y="874"/>
                      <a:pt x="174" y="1187"/>
                      <a:pt x="216" y="1495"/>
                    </a:cubicBezTo>
                    <a:cubicBezTo>
                      <a:pt x="231" y="1566"/>
                      <a:pt x="240" y="1644"/>
                      <a:pt x="251" y="1715"/>
                    </a:cubicBezTo>
                    <a:cubicBezTo>
                      <a:pt x="433" y="2840"/>
                      <a:pt x="1" y="4017"/>
                      <a:pt x="227" y="5181"/>
                    </a:cubicBezTo>
                    <a:cubicBezTo>
                      <a:pt x="385" y="6007"/>
                      <a:pt x="1087" y="7650"/>
                      <a:pt x="2101" y="7756"/>
                    </a:cubicBezTo>
                    <a:cubicBezTo>
                      <a:pt x="2111" y="7758"/>
                      <a:pt x="2122" y="7758"/>
                      <a:pt x="2132" y="7758"/>
                    </a:cubicBezTo>
                    <a:cubicBezTo>
                      <a:pt x="2381" y="7758"/>
                      <a:pt x="2625" y="7437"/>
                      <a:pt x="2759" y="7266"/>
                    </a:cubicBezTo>
                    <a:cubicBezTo>
                      <a:pt x="3230" y="6690"/>
                      <a:pt x="3609" y="6011"/>
                      <a:pt x="3691" y="5272"/>
                    </a:cubicBezTo>
                    <a:cubicBezTo>
                      <a:pt x="3729" y="4911"/>
                      <a:pt x="3696" y="4551"/>
                      <a:pt x="3667" y="4190"/>
                    </a:cubicBezTo>
                    <a:cubicBezTo>
                      <a:pt x="3619" y="3676"/>
                      <a:pt x="3576" y="3157"/>
                      <a:pt x="3532" y="2644"/>
                    </a:cubicBezTo>
                    <a:cubicBezTo>
                      <a:pt x="3509" y="2398"/>
                      <a:pt x="3490" y="2158"/>
                      <a:pt x="3436" y="1917"/>
                    </a:cubicBezTo>
                    <a:cubicBezTo>
                      <a:pt x="3345" y="1490"/>
                      <a:pt x="3157" y="1076"/>
                      <a:pt x="2864" y="750"/>
                    </a:cubicBezTo>
                    <a:cubicBezTo>
                      <a:pt x="2263" y="72"/>
                      <a:pt x="1385" y="20"/>
                      <a:pt x="52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67" name="Google Shape;667;p25"/>
              <p:cNvSpPr/>
              <p:nvPr/>
            </p:nvSpPr>
            <p:spPr>
              <a:xfrm>
                <a:off x="8073530" y="1856715"/>
                <a:ext cx="129474" cy="272016"/>
              </a:xfrm>
              <a:custGeom>
                <a:avLst/>
                <a:gdLst/>
                <a:ahLst/>
                <a:cxnLst/>
                <a:rect l="l" t="t" r="r" b="b"/>
                <a:pathLst>
                  <a:path w="3745" h="7868" extrusionOk="0">
                    <a:moveTo>
                      <a:pt x="453" y="106"/>
                    </a:moveTo>
                    <a:cubicBezTo>
                      <a:pt x="467" y="106"/>
                      <a:pt x="482" y="106"/>
                      <a:pt x="491" y="111"/>
                    </a:cubicBezTo>
                    <a:cubicBezTo>
                      <a:pt x="1375" y="125"/>
                      <a:pt x="2212" y="193"/>
                      <a:pt x="2788" y="836"/>
                    </a:cubicBezTo>
                    <a:cubicBezTo>
                      <a:pt x="3057" y="1144"/>
                      <a:pt x="3254" y="1543"/>
                      <a:pt x="3345" y="1985"/>
                    </a:cubicBezTo>
                    <a:cubicBezTo>
                      <a:pt x="3398" y="2220"/>
                      <a:pt x="3418" y="2466"/>
                      <a:pt x="3437" y="2701"/>
                    </a:cubicBezTo>
                    <a:lnTo>
                      <a:pt x="3571" y="4248"/>
                    </a:lnTo>
                    <a:cubicBezTo>
                      <a:pt x="3605" y="4600"/>
                      <a:pt x="3634" y="4964"/>
                      <a:pt x="3596" y="5315"/>
                    </a:cubicBezTo>
                    <a:cubicBezTo>
                      <a:pt x="3529" y="5964"/>
                      <a:pt x="3216" y="6627"/>
                      <a:pt x="2678" y="7286"/>
                    </a:cubicBezTo>
                    <a:lnTo>
                      <a:pt x="2653" y="7319"/>
                    </a:lnTo>
                    <a:cubicBezTo>
                      <a:pt x="2518" y="7486"/>
                      <a:pt x="2298" y="7757"/>
                      <a:pt x="2089" y="7757"/>
                    </a:cubicBezTo>
                    <a:cubicBezTo>
                      <a:pt x="2082" y="7757"/>
                      <a:pt x="2075" y="7757"/>
                      <a:pt x="2067" y="7756"/>
                    </a:cubicBezTo>
                    <a:cubicBezTo>
                      <a:pt x="1101" y="7650"/>
                      <a:pt x="400" y="6055"/>
                      <a:pt x="242" y="5224"/>
                    </a:cubicBezTo>
                    <a:cubicBezTo>
                      <a:pt x="126" y="4628"/>
                      <a:pt x="189" y="4017"/>
                      <a:pt x="246" y="3431"/>
                    </a:cubicBezTo>
                    <a:cubicBezTo>
                      <a:pt x="299" y="2879"/>
                      <a:pt x="357" y="2307"/>
                      <a:pt x="265" y="1759"/>
                    </a:cubicBezTo>
                    <a:cubicBezTo>
                      <a:pt x="256" y="1687"/>
                      <a:pt x="246" y="1615"/>
                      <a:pt x="236" y="1543"/>
                    </a:cubicBezTo>
                    <a:cubicBezTo>
                      <a:pt x="193" y="1269"/>
                      <a:pt x="160" y="976"/>
                      <a:pt x="126" y="610"/>
                    </a:cubicBezTo>
                    <a:cubicBezTo>
                      <a:pt x="111" y="442"/>
                      <a:pt x="111" y="235"/>
                      <a:pt x="242" y="153"/>
                    </a:cubicBezTo>
                    <a:cubicBezTo>
                      <a:pt x="299" y="115"/>
                      <a:pt x="376" y="106"/>
                      <a:pt x="453" y="106"/>
                    </a:cubicBezTo>
                    <a:close/>
                    <a:moveTo>
                      <a:pt x="495" y="0"/>
                    </a:moveTo>
                    <a:cubicBezTo>
                      <a:pt x="390" y="0"/>
                      <a:pt x="280" y="0"/>
                      <a:pt x="184" y="62"/>
                    </a:cubicBezTo>
                    <a:cubicBezTo>
                      <a:pt x="1" y="178"/>
                      <a:pt x="1" y="423"/>
                      <a:pt x="20" y="621"/>
                    </a:cubicBezTo>
                    <a:cubicBezTo>
                      <a:pt x="54" y="985"/>
                      <a:pt x="87" y="1284"/>
                      <a:pt x="126" y="1557"/>
                    </a:cubicBezTo>
                    <a:cubicBezTo>
                      <a:pt x="136" y="1630"/>
                      <a:pt x="149" y="1701"/>
                      <a:pt x="160" y="1774"/>
                    </a:cubicBezTo>
                    <a:cubicBezTo>
                      <a:pt x="246" y="2311"/>
                      <a:pt x="193" y="2850"/>
                      <a:pt x="136" y="3417"/>
                    </a:cubicBezTo>
                    <a:cubicBezTo>
                      <a:pt x="78" y="4017"/>
                      <a:pt x="16" y="4633"/>
                      <a:pt x="136" y="5243"/>
                    </a:cubicBezTo>
                    <a:cubicBezTo>
                      <a:pt x="284" y="6017"/>
                      <a:pt x="972" y="7747"/>
                      <a:pt x="2058" y="7862"/>
                    </a:cubicBezTo>
                    <a:cubicBezTo>
                      <a:pt x="2067" y="7867"/>
                      <a:pt x="2081" y="7867"/>
                      <a:pt x="2092" y="7867"/>
                    </a:cubicBezTo>
                    <a:cubicBezTo>
                      <a:pt x="2351" y="7867"/>
                      <a:pt x="2591" y="7569"/>
                      <a:pt x="2735" y="7386"/>
                    </a:cubicBezTo>
                    <a:lnTo>
                      <a:pt x="2764" y="7353"/>
                    </a:lnTo>
                    <a:cubicBezTo>
                      <a:pt x="3317" y="6680"/>
                      <a:pt x="3634" y="5997"/>
                      <a:pt x="3706" y="5330"/>
                    </a:cubicBezTo>
                    <a:cubicBezTo>
                      <a:pt x="3744" y="4964"/>
                      <a:pt x="3711" y="4594"/>
                      <a:pt x="3682" y="4239"/>
                    </a:cubicBezTo>
                    <a:lnTo>
                      <a:pt x="3547" y="2691"/>
                    </a:lnTo>
                    <a:cubicBezTo>
                      <a:pt x="3529" y="2451"/>
                      <a:pt x="3505" y="2201"/>
                      <a:pt x="3452" y="1961"/>
                    </a:cubicBezTo>
                    <a:cubicBezTo>
                      <a:pt x="3356" y="1499"/>
                      <a:pt x="3154" y="1086"/>
                      <a:pt x="2870" y="765"/>
                    </a:cubicBezTo>
                    <a:cubicBezTo>
                      <a:pt x="2265" y="87"/>
                      <a:pt x="1400" y="15"/>
                      <a:pt x="49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68" name="Google Shape;668;p25"/>
              <p:cNvSpPr/>
              <p:nvPr/>
            </p:nvSpPr>
            <p:spPr>
              <a:xfrm>
                <a:off x="8077678" y="1873793"/>
                <a:ext cx="108212" cy="88920"/>
              </a:xfrm>
              <a:custGeom>
                <a:avLst/>
                <a:gdLst/>
                <a:ahLst/>
                <a:cxnLst/>
                <a:rect l="l" t="t" r="r" b="b"/>
                <a:pathLst>
                  <a:path w="3130" h="2572" extrusionOk="0">
                    <a:moveTo>
                      <a:pt x="1" y="697"/>
                    </a:moveTo>
                    <a:cubicBezTo>
                      <a:pt x="1" y="697"/>
                      <a:pt x="1" y="697"/>
                      <a:pt x="1" y="697"/>
                    </a:cubicBezTo>
                    <a:cubicBezTo>
                      <a:pt x="1" y="697"/>
                      <a:pt x="1" y="697"/>
                      <a:pt x="1" y="697"/>
                    </a:cubicBezTo>
                    <a:close/>
                    <a:moveTo>
                      <a:pt x="1413" y="1"/>
                    </a:moveTo>
                    <a:cubicBezTo>
                      <a:pt x="1086" y="1"/>
                      <a:pt x="761" y="115"/>
                      <a:pt x="515" y="342"/>
                    </a:cubicBezTo>
                    <a:cubicBezTo>
                      <a:pt x="453" y="395"/>
                      <a:pt x="415" y="467"/>
                      <a:pt x="352" y="520"/>
                    </a:cubicBezTo>
                    <a:cubicBezTo>
                      <a:pt x="256" y="606"/>
                      <a:pt x="127" y="664"/>
                      <a:pt x="1" y="697"/>
                    </a:cubicBezTo>
                    <a:lnTo>
                      <a:pt x="1" y="697"/>
                    </a:lnTo>
                    <a:cubicBezTo>
                      <a:pt x="1" y="697"/>
                      <a:pt x="1" y="697"/>
                      <a:pt x="1" y="697"/>
                    </a:cubicBezTo>
                    <a:cubicBezTo>
                      <a:pt x="12" y="697"/>
                      <a:pt x="40" y="854"/>
                      <a:pt x="69" y="1030"/>
                    </a:cubicBezTo>
                    <a:cubicBezTo>
                      <a:pt x="102" y="1241"/>
                      <a:pt x="131" y="1476"/>
                      <a:pt x="136" y="1511"/>
                    </a:cubicBezTo>
                    <a:cubicBezTo>
                      <a:pt x="160" y="1789"/>
                      <a:pt x="116" y="2294"/>
                      <a:pt x="107" y="2572"/>
                    </a:cubicBezTo>
                    <a:cubicBezTo>
                      <a:pt x="107" y="2572"/>
                      <a:pt x="1510" y="2351"/>
                      <a:pt x="2048" y="2192"/>
                    </a:cubicBezTo>
                    <a:cubicBezTo>
                      <a:pt x="2413" y="2081"/>
                      <a:pt x="2774" y="1957"/>
                      <a:pt x="3130" y="1822"/>
                    </a:cubicBezTo>
                    <a:cubicBezTo>
                      <a:pt x="3115" y="1741"/>
                      <a:pt x="3110" y="1693"/>
                      <a:pt x="3110" y="1693"/>
                    </a:cubicBezTo>
                    <a:cubicBezTo>
                      <a:pt x="3101" y="1500"/>
                      <a:pt x="2995" y="1280"/>
                      <a:pt x="2919" y="1107"/>
                    </a:cubicBezTo>
                    <a:cubicBezTo>
                      <a:pt x="2841" y="943"/>
                      <a:pt x="2750" y="784"/>
                      <a:pt x="2640" y="646"/>
                    </a:cubicBezTo>
                    <a:cubicBezTo>
                      <a:pt x="2457" y="404"/>
                      <a:pt x="2216" y="213"/>
                      <a:pt x="1938" y="102"/>
                    </a:cubicBezTo>
                    <a:cubicBezTo>
                      <a:pt x="1771" y="34"/>
                      <a:pt x="1591" y="1"/>
                      <a:pt x="141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69" name="Google Shape;669;p25"/>
              <p:cNvSpPr/>
              <p:nvPr/>
            </p:nvSpPr>
            <p:spPr>
              <a:xfrm>
                <a:off x="8208259" y="1818408"/>
                <a:ext cx="42593" cy="55904"/>
              </a:xfrm>
              <a:custGeom>
                <a:avLst/>
                <a:gdLst/>
                <a:ahLst/>
                <a:cxnLst/>
                <a:rect l="l" t="t" r="r" b="b"/>
                <a:pathLst>
                  <a:path w="1232" h="1617" extrusionOk="0">
                    <a:moveTo>
                      <a:pt x="475" y="1"/>
                    </a:moveTo>
                    <a:cubicBezTo>
                      <a:pt x="278" y="1"/>
                      <a:pt x="93" y="118"/>
                      <a:pt x="1" y="402"/>
                    </a:cubicBezTo>
                    <a:lnTo>
                      <a:pt x="357" y="1598"/>
                    </a:lnTo>
                    <a:cubicBezTo>
                      <a:pt x="401" y="1611"/>
                      <a:pt x="445" y="1617"/>
                      <a:pt x="489" y="1617"/>
                    </a:cubicBezTo>
                    <a:cubicBezTo>
                      <a:pt x="659" y="1617"/>
                      <a:pt x="829" y="1528"/>
                      <a:pt x="948" y="1401"/>
                    </a:cubicBezTo>
                    <a:cubicBezTo>
                      <a:pt x="1154" y="1181"/>
                      <a:pt x="1232" y="849"/>
                      <a:pt x="1150" y="560"/>
                    </a:cubicBezTo>
                    <a:cubicBezTo>
                      <a:pt x="1051" y="232"/>
                      <a:pt x="752" y="1"/>
                      <a:pt x="4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70" name="Google Shape;670;p25"/>
              <p:cNvSpPr/>
              <p:nvPr/>
            </p:nvSpPr>
            <p:spPr>
              <a:xfrm>
                <a:off x="8206461" y="1816507"/>
                <a:ext cx="46396" cy="59672"/>
              </a:xfrm>
              <a:custGeom>
                <a:avLst/>
                <a:gdLst/>
                <a:ahLst/>
                <a:cxnLst/>
                <a:rect l="l" t="t" r="r" b="b"/>
                <a:pathLst>
                  <a:path w="1342" h="1726" extrusionOk="0">
                    <a:moveTo>
                      <a:pt x="525" y="0"/>
                    </a:moveTo>
                    <a:cubicBezTo>
                      <a:pt x="284" y="0"/>
                      <a:pt x="92" y="158"/>
                      <a:pt x="1" y="438"/>
                    </a:cubicBezTo>
                    <a:lnTo>
                      <a:pt x="106" y="471"/>
                    </a:lnTo>
                    <a:cubicBezTo>
                      <a:pt x="179" y="240"/>
                      <a:pt x="332" y="111"/>
                      <a:pt x="525" y="111"/>
                    </a:cubicBezTo>
                    <a:lnTo>
                      <a:pt x="529" y="111"/>
                    </a:lnTo>
                    <a:cubicBezTo>
                      <a:pt x="793" y="111"/>
                      <a:pt x="1062" y="342"/>
                      <a:pt x="1149" y="635"/>
                    </a:cubicBezTo>
                    <a:cubicBezTo>
                      <a:pt x="1226" y="904"/>
                      <a:pt x="1154" y="1211"/>
                      <a:pt x="962" y="1418"/>
                    </a:cubicBezTo>
                    <a:cubicBezTo>
                      <a:pt x="862" y="1526"/>
                      <a:pt x="703" y="1618"/>
                      <a:pt x="542" y="1618"/>
                    </a:cubicBezTo>
                    <a:cubicBezTo>
                      <a:pt x="502" y="1618"/>
                      <a:pt x="462" y="1612"/>
                      <a:pt x="423" y="1600"/>
                    </a:cubicBezTo>
                    <a:lnTo>
                      <a:pt x="394" y="1706"/>
                    </a:lnTo>
                    <a:cubicBezTo>
                      <a:pt x="443" y="1720"/>
                      <a:pt x="491" y="1726"/>
                      <a:pt x="543" y="1726"/>
                    </a:cubicBezTo>
                    <a:cubicBezTo>
                      <a:pt x="716" y="1726"/>
                      <a:pt x="899" y="1644"/>
                      <a:pt x="1039" y="1495"/>
                    </a:cubicBezTo>
                    <a:cubicBezTo>
                      <a:pt x="1259" y="1259"/>
                      <a:pt x="1341" y="908"/>
                      <a:pt x="1250" y="601"/>
                    </a:cubicBezTo>
                    <a:cubicBezTo>
                      <a:pt x="1154" y="265"/>
                      <a:pt x="842" y="5"/>
                      <a:pt x="53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71" name="Google Shape;671;p25"/>
              <p:cNvSpPr/>
              <p:nvPr/>
            </p:nvSpPr>
            <p:spPr>
              <a:xfrm>
                <a:off x="8054584" y="1747292"/>
                <a:ext cx="173658" cy="208230"/>
              </a:xfrm>
              <a:custGeom>
                <a:avLst/>
                <a:gdLst/>
                <a:ahLst/>
                <a:cxnLst/>
                <a:rect l="l" t="t" r="r" b="b"/>
                <a:pathLst>
                  <a:path w="5023" h="6023" extrusionOk="0">
                    <a:moveTo>
                      <a:pt x="4142" y="1"/>
                    </a:moveTo>
                    <a:cubicBezTo>
                      <a:pt x="3629" y="1"/>
                      <a:pt x="2686" y="635"/>
                      <a:pt x="2265" y="690"/>
                    </a:cubicBezTo>
                    <a:cubicBezTo>
                      <a:pt x="1789" y="796"/>
                      <a:pt x="1043" y="916"/>
                      <a:pt x="708" y="1267"/>
                    </a:cubicBezTo>
                    <a:cubicBezTo>
                      <a:pt x="1" y="2007"/>
                      <a:pt x="131" y="3295"/>
                      <a:pt x="577" y="4203"/>
                    </a:cubicBezTo>
                    <a:cubicBezTo>
                      <a:pt x="655" y="4352"/>
                      <a:pt x="808" y="4737"/>
                      <a:pt x="899" y="4881"/>
                    </a:cubicBezTo>
                    <a:cubicBezTo>
                      <a:pt x="1451" y="5759"/>
                      <a:pt x="2366" y="6023"/>
                      <a:pt x="3062" y="6023"/>
                    </a:cubicBezTo>
                    <a:cubicBezTo>
                      <a:pt x="3269" y="6023"/>
                      <a:pt x="3457" y="5999"/>
                      <a:pt x="3610" y="5962"/>
                    </a:cubicBezTo>
                    <a:cubicBezTo>
                      <a:pt x="4408" y="5769"/>
                      <a:pt x="4840" y="5106"/>
                      <a:pt x="4975" y="4174"/>
                    </a:cubicBezTo>
                    <a:cubicBezTo>
                      <a:pt x="4999" y="4006"/>
                      <a:pt x="5004" y="3463"/>
                      <a:pt x="5009" y="3295"/>
                    </a:cubicBezTo>
                    <a:cubicBezTo>
                      <a:pt x="5023" y="2257"/>
                      <a:pt x="4783" y="282"/>
                      <a:pt x="4331" y="42"/>
                    </a:cubicBezTo>
                    <a:cubicBezTo>
                      <a:pt x="4278" y="13"/>
                      <a:pt x="4214" y="1"/>
                      <a:pt x="414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72" name="Google Shape;672;p25"/>
              <p:cNvSpPr/>
              <p:nvPr/>
            </p:nvSpPr>
            <p:spPr>
              <a:xfrm>
                <a:off x="8052267" y="1745425"/>
                <a:ext cx="177806" cy="211999"/>
              </a:xfrm>
              <a:custGeom>
                <a:avLst/>
                <a:gdLst/>
                <a:ahLst/>
                <a:cxnLst/>
                <a:rect l="l" t="t" r="r" b="b"/>
                <a:pathLst>
                  <a:path w="5143" h="6132" extrusionOk="0">
                    <a:moveTo>
                      <a:pt x="4211" y="110"/>
                    </a:moveTo>
                    <a:cubicBezTo>
                      <a:pt x="4273" y="110"/>
                      <a:pt x="4331" y="120"/>
                      <a:pt x="4374" y="143"/>
                    </a:cubicBezTo>
                    <a:cubicBezTo>
                      <a:pt x="4772" y="355"/>
                      <a:pt x="5038" y="2205"/>
                      <a:pt x="5023" y="3344"/>
                    </a:cubicBezTo>
                    <a:lnTo>
                      <a:pt x="5018" y="3397"/>
                    </a:lnTo>
                    <a:cubicBezTo>
                      <a:pt x="5018" y="3598"/>
                      <a:pt x="5009" y="4070"/>
                      <a:pt x="4989" y="4219"/>
                    </a:cubicBezTo>
                    <a:cubicBezTo>
                      <a:pt x="4850" y="5184"/>
                      <a:pt x="4393" y="5790"/>
                      <a:pt x="3667" y="5963"/>
                    </a:cubicBezTo>
                    <a:cubicBezTo>
                      <a:pt x="3514" y="6000"/>
                      <a:pt x="3332" y="6022"/>
                      <a:pt x="3134" y="6022"/>
                    </a:cubicBezTo>
                    <a:cubicBezTo>
                      <a:pt x="2436" y="6022"/>
                      <a:pt x="1542" y="5749"/>
                      <a:pt x="1010" y="4906"/>
                    </a:cubicBezTo>
                    <a:cubicBezTo>
                      <a:pt x="957" y="4820"/>
                      <a:pt x="871" y="4623"/>
                      <a:pt x="799" y="4463"/>
                    </a:cubicBezTo>
                    <a:cubicBezTo>
                      <a:pt x="760" y="4368"/>
                      <a:pt x="722" y="4286"/>
                      <a:pt x="693" y="4233"/>
                    </a:cubicBezTo>
                    <a:cubicBezTo>
                      <a:pt x="265" y="3359"/>
                      <a:pt x="116" y="2090"/>
                      <a:pt x="817" y="1360"/>
                    </a:cubicBezTo>
                    <a:cubicBezTo>
                      <a:pt x="1101" y="1061"/>
                      <a:pt x="1716" y="932"/>
                      <a:pt x="2163" y="835"/>
                    </a:cubicBezTo>
                    <a:cubicBezTo>
                      <a:pt x="2226" y="821"/>
                      <a:pt x="2288" y="812"/>
                      <a:pt x="2336" y="797"/>
                    </a:cubicBezTo>
                    <a:cubicBezTo>
                      <a:pt x="2534" y="773"/>
                      <a:pt x="2822" y="633"/>
                      <a:pt x="3129" y="489"/>
                    </a:cubicBezTo>
                    <a:cubicBezTo>
                      <a:pt x="3514" y="307"/>
                      <a:pt x="3936" y="110"/>
                      <a:pt x="4211" y="110"/>
                    </a:cubicBezTo>
                    <a:close/>
                    <a:moveTo>
                      <a:pt x="4214" y="1"/>
                    </a:moveTo>
                    <a:cubicBezTo>
                      <a:pt x="3913" y="1"/>
                      <a:pt x="3492" y="200"/>
                      <a:pt x="3086" y="393"/>
                    </a:cubicBezTo>
                    <a:cubicBezTo>
                      <a:pt x="2783" y="533"/>
                      <a:pt x="2500" y="668"/>
                      <a:pt x="2317" y="691"/>
                    </a:cubicBezTo>
                    <a:cubicBezTo>
                      <a:pt x="2264" y="701"/>
                      <a:pt x="2202" y="715"/>
                      <a:pt x="2144" y="730"/>
                    </a:cubicBezTo>
                    <a:cubicBezTo>
                      <a:pt x="1654" y="830"/>
                      <a:pt x="1044" y="961"/>
                      <a:pt x="736" y="1283"/>
                    </a:cubicBezTo>
                    <a:cubicBezTo>
                      <a:pt x="1" y="2052"/>
                      <a:pt x="150" y="3372"/>
                      <a:pt x="597" y="4281"/>
                    </a:cubicBezTo>
                    <a:cubicBezTo>
                      <a:pt x="620" y="4334"/>
                      <a:pt x="659" y="4416"/>
                      <a:pt x="698" y="4507"/>
                    </a:cubicBezTo>
                    <a:cubicBezTo>
                      <a:pt x="775" y="4676"/>
                      <a:pt x="861" y="4867"/>
                      <a:pt x="919" y="4964"/>
                    </a:cubicBezTo>
                    <a:cubicBezTo>
                      <a:pt x="1471" y="5843"/>
                      <a:pt x="2408" y="6131"/>
                      <a:pt x="3135" y="6131"/>
                    </a:cubicBezTo>
                    <a:cubicBezTo>
                      <a:pt x="3341" y="6131"/>
                      <a:pt x="3533" y="6107"/>
                      <a:pt x="3692" y="6069"/>
                    </a:cubicBezTo>
                    <a:cubicBezTo>
                      <a:pt x="4466" y="5881"/>
                      <a:pt x="4951" y="5247"/>
                      <a:pt x="5095" y="4237"/>
                    </a:cubicBezTo>
                    <a:cubicBezTo>
                      <a:pt x="5118" y="4079"/>
                      <a:pt x="5124" y="3618"/>
                      <a:pt x="5129" y="3397"/>
                    </a:cubicBezTo>
                    <a:lnTo>
                      <a:pt x="5129" y="3349"/>
                    </a:lnTo>
                    <a:cubicBezTo>
                      <a:pt x="5143" y="2334"/>
                      <a:pt x="4917" y="311"/>
                      <a:pt x="4426" y="47"/>
                    </a:cubicBezTo>
                    <a:cubicBezTo>
                      <a:pt x="4366" y="15"/>
                      <a:pt x="4294" y="1"/>
                      <a:pt x="42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73" name="Google Shape;673;p25"/>
              <p:cNvSpPr/>
              <p:nvPr/>
            </p:nvSpPr>
            <p:spPr>
              <a:xfrm>
                <a:off x="8038992" y="1709400"/>
                <a:ext cx="190771" cy="156994"/>
              </a:xfrm>
              <a:custGeom>
                <a:avLst/>
                <a:gdLst/>
                <a:ahLst/>
                <a:cxnLst/>
                <a:rect l="l" t="t" r="r" b="b"/>
                <a:pathLst>
                  <a:path w="5518" h="4541" extrusionOk="0">
                    <a:moveTo>
                      <a:pt x="2474" y="0"/>
                    </a:moveTo>
                    <a:cubicBezTo>
                      <a:pt x="2303" y="0"/>
                      <a:pt x="2133" y="12"/>
                      <a:pt x="1966" y="42"/>
                    </a:cubicBezTo>
                    <a:cubicBezTo>
                      <a:pt x="1443" y="142"/>
                      <a:pt x="957" y="426"/>
                      <a:pt x="620" y="839"/>
                    </a:cubicBezTo>
                    <a:cubicBezTo>
                      <a:pt x="145" y="1416"/>
                      <a:pt x="1" y="2205"/>
                      <a:pt x="130" y="2930"/>
                    </a:cubicBezTo>
                    <a:cubicBezTo>
                      <a:pt x="221" y="3449"/>
                      <a:pt x="414" y="4252"/>
                      <a:pt x="957" y="4482"/>
                    </a:cubicBezTo>
                    <a:cubicBezTo>
                      <a:pt x="1045" y="4521"/>
                      <a:pt x="1126" y="4540"/>
                      <a:pt x="1198" y="4540"/>
                    </a:cubicBezTo>
                    <a:cubicBezTo>
                      <a:pt x="1391" y="4540"/>
                      <a:pt x="1520" y="4403"/>
                      <a:pt x="1563" y="4150"/>
                    </a:cubicBezTo>
                    <a:cubicBezTo>
                      <a:pt x="1625" y="3751"/>
                      <a:pt x="1552" y="3324"/>
                      <a:pt x="1596" y="2910"/>
                    </a:cubicBezTo>
                    <a:cubicBezTo>
                      <a:pt x="1605" y="2857"/>
                      <a:pt x="1610" y="2800"/>
                      <a:pt x="1649" y="2757"/>
                    </a:cubicBezTo>
                    <a:cubicBezTo>
                      <a:pt x="1687" y="2713"/>
                      <a:pt x="1754" y="2704"/>
                      <a:pt x="1817" y="2695"/>
                    </a:cubicBezTo>
                    <a:cubicBezTo>
                      <a:pt x="2734" y="2560"/>
                      <a:pt x="3523" y="2137"/>
                      <a:pt x="4253" y="1579"/>
                    </a:cubicBezTo>
                    <a:cubicBezTo>
                      <a:pt x="4402" y="1772"/>
                      <a:pt x="4624" y="1906"/>
                      <a:pt x="4863" y="1950"/>
                    </a:cubicBezTo>
                    <a:cubicBezTo>
                      <a:pt x="4925" y="1961"/>
                      <a:pt x="5003" y="1970"/>
                      <a:pt x="5080" y="1970"/>
                    </a:cubicBezTo>
                    <a:cubicBezTo>
                      <a:pt x="5168" y="1970"/>
                      <a:pt x="5256" y="1959"/>
                      <a:pt x="5320" y="1925"/>
                    </a:cubicBezTo>
                    <a:cubicBezTo>
                      <a:pt x="5455" y="1859"/>
                      <a:pt x="5517" y="1690"/>
                      <a:pt x="5502" y="1541"/>
                    </a:cubicBezTo>
                    <a:cubicBezTo>
                      <a:pt x="5489" y="1393"/>
                      <a:pt x="5411" y="1258"/>
                      <a:pt x="5325" y="1138"/>
                    </a:cubicBezTo>
                    <a:cubicBezTo>
                      <a:pt x="5123" y="868"/>
                      <a:pt x="4888" y="661"/>
                      <a:pt x="4628" y="508"/>
                    </a:cubicBezTo>
                    <a:cubicBezTo>
                      <a:pt x="4182" y="239"/>
                      <a:pt x="3663" y="114"/>
                      <a:pt x="3124" y="47"/>
                    </a:cubicBezTo>
                    <a:cubicBezTo>
                      <a:pt x="2909" y="20"/>
                      <a:pt x="2691" y="0"/>
                      <a:pt x="247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74" name="Google Shape;674;p25"/>
              <p:cNvSpPr/>
              <p:nvPr/>
            </p:nvSpPr>
            <p:spPr>
              <a:xfrm>
                <a:off x="8186547" y="1745598"/>
                <a:ext cx="47053" cy="94521"/>
              </a:xfrm>
              <a:custGeom>
                <a:avLst/>
                <a:gdLst/>
                <a:ahLst/>
                <a:cxnLst/>
                <a:rect l="l" t="t" r="r" b="b"/>
                <a:pathLst>
                  <a:path w="1361" h="2734" extrusionOk="0">
                    <a:moveTo>
                      <a:pt x="446" y="0"/>
                    </a:moveTo>
                    <a:cubicBezTo>
                      <a:pt x="341" y="0"/>
                      <a:pt x="236" y="31"/>
                      <a:pt x="139" y="105"/>
                    </a:cubicBezTo>
                    <a:cubicBezTo>
                      <a:pt x="29" y="186"/>
                      <a:pt x="0" y="346"/>
                      <a:pt x="43" y="475"/>
                    </a:cubicBezTo>
                    <a:cubicBezTo>
                      <a:pt x="76" y="581"/>
                      <a:pt x="144" y="672"/>
                      <a:pt x="240" y="725"/>
                    </a:cubicBezTo>
                    <a:cubicBezTo>
                      <a:pt x="346" y="792"/>
                      <a:pt x="471" y="812"/>
                      <a:pt x="582" y="869"/>
                    </a:cubicBezTo>
                    <a:cubicBezTo>
                      <a:pt x="730" y="951"/>
                      <a:pt x="826" y="1105"/>
                      <a:pt x="879" y="1268"/>
                    </a:cubicBezTo>
                    <a:cubicBezTo>
                      <a:pt x="1067" y="1551"/>
                      <a:pt x="1139" y="1950"/>
                      <a:pt x="1192" y="2243"/>
                    </a:cubicBezTo>
                    <a:cubicBezTo>
                      <a:pt x="1221" y="2407"/>
                      <a:pt x="1240" y="2570"/>
                      <a:pt x="1259" y="2733"/>
                    </a:cubicBezTo>
                    <a:cubicBezTo>
                      <a:pt x="1292" y="2460"/>
                      <a:pt x="1278" y="2156"/>
                      <a:pt x="1292" y="1897"/>
                    </a:cubicBezTo>
                    <a:cubicBezTo>
                      <a:pt x="1321" y="1460"/>
                      <a:pt x="1360" y="970"/>
                      <a:pt x="1187" y="552"/>
                    </a:cubicBezTo>
                    <a:cubicBezTo>
                      <a:pt x="1075" y="281"/>
                      <a:pt x="761" y="0"/>
                      <a:pt x="4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75" name="Google Shape;675;p25"/>
              <p:cNvSpPr/>
              <p:nvPr/>
            </p:nvSpPr>
            <p:spPr>
              <a:xfrm>
                <a:off x="8040686" y="1826705"/>
                <a:ext cx="58635" cy="62438"/>
              </a:xfrm>
              <a:custGeom>
                <a:avLst/>
                <a:gdLst/>
                <a:ahLst/>
                <a:cxnLst/>
                <a:rect l="l" t="t" r="r" b="b"/>
                <a:pathLst>
                  <a:path w="1696" h="1806" extrusionOk="0">
                    <a:moveTo>
                      <a:pt x="887" y="0"/>
                    </a:moveTo>
                    <a:cubicBezTo>
                      <a:pt x="142" y="0"/>
                      <a:pt x="1" y="1156"/>
                      <a:pt x="489" y="1637"/>
                    </a:cubicBezTo>
                    <a:cubicBezTo>
                      <a:pt x="606" y="1750"/>
                      <a:pt x="744" y="1805"/>
                      <a:pt x="879" y="1805"/>
                    </a:cubicBezTo>
                    <a:cubicBezTo>
                      <a:pt x="1051" y="1805"/>
                      <a:pt x="1220" y="1717"/>
                      <a:pt x="1340" y="1546"/>
                    </a:cubicBezTo>
                    <a:lnTo>
                      <a:pt x="1696" y="589"/>
                    </a:lnTo>
                    <a:cubicBezTo>
                      <a:pt x="1556" y="358"/>
                      <a:pt x="1394" y="109"/>
                      <a:pt x="1128" y="36"/>
                    </a:cubicBezTo>
                    <a:cubicBezTo>
                      <a:pt x="1042" y="12"/>
                      <a:pt x="962" y="0"/>
                      <a:pt x="88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76" name="Google Shape;676;p25"/>
              <p:cNvSpPr/>
              <p:nvPr/>
            </p:nvSpPr>
            <p:spPr>
              <a:xfrm>
                <a:off x="8042311" y="1824804"/>
                <a:ext cx="58704" cy="66137"/>
              </a:xfrm>
              <a:custGeom>
                <a:avLst/>
                <a:gdLst/>
                <a:ahLst/>
                <a:cxnLst/>
                <a:rect l="l" t="t" r="r" b="b"/>
                <a:pathLst>
                  <a:path w="1698" h="1913" extrusionOk="0">
                    <a:moveTo>
                      <a:pt x="846" y="0"/>
                    </a:moveTo>
                    <a:cubicBezTo>
                      <a:pt x="592" y="0"/>
                      <a:pt x="381" y="123"/>
                      <a:pt x="245" y="356"/>
                    </a:cubicBezTo>
                    <a:cubicBezTo>
                      <a:pt x="1" y="779"/>
                      <a:pt x="78" y="1409"/>
                      <a:pt x="404" y="1730"/>
                    </a:cubicBezTo>
                    <a:cubicBezTo>
                      <a:pt x="529" y="1850"/>
                      <a:pt x="678" y="1913"/>
                      <a:pt x="832" y="1913"/>
                    </a:cubicBezTo>
                    <a:lnTo>
                      <a:pt x="885" y="1913"/>
                    </a:lnTo>
                    <a:cubicBezTo>
                      <a:pt x="1063" y="1894"/>
                      <a:pt x="1221" y="1793"/>
                      <a:pt x="1336" y="1630"/>
                    </a:cubicBezTo>
                    <a:lnTo>
                      <a:pt x="1245" y="1567"/>
                    </a:lnTo>
                    <a:cubicBezTo>
                      <a:pt x="1149" y="1706"/>
                      <a:pt x="1019" y="1788"/>
                      <a:pt x="875" y="1803"/>
                    </a:cubicBezTo>
                    <a:cubicBezTo>
                      <a:pt x="860" y="1804"/>
                      <a:pt x="846" y="1805"/>
                      <a:pt x="831" y="1805"/>
                    </a:cubicBezTo>
                    <a:cubicBezTo>
                      <a:pt x="707" y="1805"/>
                      <a:pt x="585" y="1752"/>
                      <a:pt x="482" y="1648"/>
                    </a:cubicBezTo>
                    <a:cubicBezTo>
                      <a:pt x="187" y="1365"/>
                      <a:pt x="121" y="788"/>
                      <a:pt x="342" y="409"/>
                    </a:cubicBezTo>
                    <a:cubicBezTo>
                      <a:pt x="455" y="211"/>
                      <a:pt x="632" y="109"/>
                      <a:pt x="850" y="109"/>
                    </a:cubicBezTo>
                    <a:cubicBezTo>
                      <a:pt x="918" y="109"/>
                      <a:pt x="991" y="119"/>
                      <a:pt x="1067" y="140"/>
                    </a:cubicBezTo>
                    <a:cubicBezTo>
                      <a:pt x="1303" y="207"/>
                      <a:pt x="1456" y="428"/>
                      <a:pt x="1600" y="673"/>
                    </a:cubicBezTo>
                    <a:lnTo>
                      <a:pt x="1697" y="615"/>
                    </a:lnTo>
                    <a:cubicBezTo>
                      <a:pt x="1543" y="366"/>
                      <a:pt x="1370" y="116"/>
                      <a:pt x="1101" y="38"/>
                    </a:cubicBezTo>
                    <a:cubicBezTo>
                      <a:pt x="1012" y="13"/>
                      <a:pt x="927" y="0"/>
                      <a:pt x="84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77" name="Google Shape;677;p25"/>
              <p:cNvSpPr/>
              <p:nvPr/>
            </p:nvSpPr>
            <p:spPr>
              <a:xfrm>
                <a:off x="7902223" y="2419730"/>
                <a:ext cx="649998" cy="1449902"/>
              </a:xfrm>
              <a:custGeom>
                <a:avLst/>
                <a:gdLst/>
                <a:ahLst/>
                <a:cxnLst/>
                <a:rect l="l" t="t" r="r" b="b"/>
                <a:pathLst>
                  <a:path w="18801" h="41938" extrusionOk="0">
                    <a:moveTo>
                      <a:pt x="9390" y="0"/>
                    </a:moveTo>
                    <a:cubicBezTo>
                      <a:pt x="8962" y="0"/>
                      <a:pt x="8528" y="58"/>
                      <a:pt x="8118" y="155"/>
                    </a:cubicBezTo>
                    <a:cubicBezTo>
                      <a:pt x="6696" y="492"/>
                      <a:pt x="5302" y="1390"/>
                      <a:pt x="4538" y="2625"/>
                    </a:cubicBezTo>
                    <a:cubicBezTo>
                      <a:pt x="4274" y="3043"/>
                      <a:pt x="4086" y="3510"/>
                      <a:pt x="3995" y="4000"/>
                    </a:cubicBezTo>
                    <a:cubicBezTo>
                      <a:pt x="3947" y="3988"/>
                      <a:pt x="3895" y="3980"/>
                      <a:pt x="3838" y="3980"/>
                    </a:cubicBezTo>
                    <a:cubicBezTo>
                      <a:pt x="3803" y="3980"/>
                      <a:pt x="3766" y="3983"/>
                      <a:pt x="3726" y="3990"/>
                    </a:cubicBezTo>
                    <a:cubicBezTo>
                      <a:pt x="1967" y="4249"/>
                      <a:pt x="808" y="9084"/>
                      <a:pt x="588" y="10488"/>
                    </a:cubicBezTo>
                    <a:cubicBezTo>
                      <a:pt x="69" y="13755"/>
                      <a:pt x="136" y="16932"/>
                      <a:pt x="227" y="20223"/>
                    </a:cubicBezTo>
                    <a:cubicBezTo>
                      <a:pt x="313" y="23280"/>
                      <a:pt x="1" y="27115"/>
                      <a:pt x="64" y="30229"/>
                    </a:cubicBezTo>
                    <a:cubicBezTo>
                      <a:pt x="145" y="34376"/>
                      <a:pt x="131" y="37552"/>
                      <a:pt x="491" y="41498"/>
                    </a:cubicBezTo>
                    <a:cubicBezTo>
                      <a:pt x="501" y="41647"/>
                      <a:pt x="1669" y="41801"/>
                      <a:pt x="1823" y="41811"/>
                    </a:cubicBezTo>
                    <a:cubicBezTo>
                      <a:pt x="2670" y="41873"/>
                      <a:pt x="4244" y="41938"/>
                      <a:pt x="5393" y="41938"/>
                    </a:cubicBezTo>
                    <a:cubicBezTo>
                      <a:pt x="5666" y="41938"/>
                      <a:pt x="5915" y="41934"/>
                      <a:pt x="6124" y="41926"/>
                    </a:cubicBezTo>
                    <a:cubicBezTo>
                      <a:pt x="5927" y="36909"/>
                      <a:pt x="6148" y="31872"/>
                      <a:pt x="6863" y="26932"/>
                    </a:cubicBezTo>
                    <a:cubicBezTo>
                      <a:pt x="7215" y="24495"/>
                      <a:pt x="7431" y="22044"/>
                      <a:pt x="7705" y="19604"/>
                    </a:cubicBezTo>
                    <a:cubicBezTo>
                      <a:pt x="7781" y="18912"/>
                      <a:pt x="7854" y="18224"/>
                      <a:pt x="7926" y="17532"/>
                    </a:cubicBezTo>
                    <a:cubicBezTo>
                      <a:pt x="8593" y="20223"/>
                      <a:pt x="9074" y="21670"/>
                      <a:pt x="9718" y="24506"/>
                    </a:cubicBezTo>
                    <a:cubicBezTo>
                      <a:pt x="11006" y="30171"/>
                      <a:pt x="12213" y="35851"/>
                      <a:pt x="13342" y="41551"/>
                    </a:cubicBezTo>
                    <a:cubicBezTo>
                      <a:pt x="13998" y="41627"/>
                      <a:pt x="14655" y="41671"/>
                      <a:pt x="15313" y="41671"/>
                    </a:cubicBezTo>
                    <a:cubicBezTo>
                      <a:pt x="15816" y="41671"/>
                      <a:pt x="16319" y="41646"/>
                      <a:pt x="16821" y="41589"/>
                    </a:cubicBezTo>
                    <a:cubicBezTo>
                      <a:pt x="17489" y="41513"/>
                      <a:pt x="18152" y="41387"/>
                      <a:pt x="18801" y="41234"/>
                    </a:cubicBezTo>
                    <a:cubicBezTo>
                      <a:pt x="17820" y="34962"/>
                      <a:pt x="16898" y="28687"/>
                      <a:pt x="16033" y="22405"/>
                    </a:cubicBezTo>
                    <a:cubicBezTo>
                      <a:pt x="15582" y="19094"/>
                      <a:pt x="15144" y="15787"/>
                      <a:pt x="14721" y="12477"/>
                    </a:cubicBezTo>
                    <a:cubicBezTo>
                      <a:pt x="14366" y="9670"/>
                      <a:pt x="14211" y="7143"/>
                      <a:pt x="13015" y="4595"/>
                    </a:cubicBezTo>
                    <a:cubicBezTo>
                      <a:pt x="12592" y="3697"/>
                      <a:pt x="12674" y="2745"/>
                      <a:pt x="12319" y="1813"/>
                    </a:cubicBezTo>
                    <a:cubicBezTo>
                      <a:pt x="11802" y="468"/>
                      <a:pt x="10614" y="0"/>
                      <a:pt x="939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78" name="Google Shape;678;p25"/>
              <p:cNvSpPr/>
              <p:nvPr/>
            </p:nvSpPr>
            <p:spPr>
              <a:xfrm>
                <a:off x="8139701" y="1887934"/>
                <a:ext cx="28419" cy="14348"/>
              </a:xfrm>
              <a:custGeom>
                <a:avLst/>
                <a:gdLst/>
                <a:ahLst/>
                <a:cxnLst/>
                <a:rect l="l" t="t" r="r" b="b"/>
                <a:pathLst>
                  <a:path w="822" h="415" extrusionOk="0">
                    <a:moveTo>
                      <a:pt x="0" y="0"/>
                    </a:moveTo>
                    <a:cubicBezTo>
                      <a:pt x="32" y="237"/>
                      <a:pt x="364" y="415"/>
                      <a:pt x="775" y="415"/>
                    </a:cubicBezTo>
                    <a:cubicBezTo>
                      <a:pt x="790" y="415"/>
                      <a:pt x="806" y="415"/>
                      <a:pt x="821" y="414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79" name="Google Shape;679;p25"/>
              <p:cNvSpPr/>
              <p:nvPr/>
            </p:nvSpPr>
            <p:spPr>
              <a:xfrm>
                <a:off x="8137869" y="1887761"/>
                <a:ext cx="30251" cy="16491"/>
              </a:xfrm>
              <a:custGeom>
                <a:avLst/>
                <a:gdLst/>
                <a:ahLst/>
                <a:cxnLst/>
                <a:rect l="l" t="t" r="r" b="b"/>
                <a:pathLst>
                  <a:path w="875" h="477" extrusionOk="0">
                    <a:moveTo>
                      <a:pt x="111" y="0"/>
                    </a:moveTo>
                    <a:lnTo>
                      <a:pt x="0" y="15"/>
                    </a:lnTo>
                    <a:cubicBezTo>
                      <a:pt x="33" y="280"/>
                      <a:pt x="389" y="477"/>
                      <a:pt x="832" y="477"/>
                    </a:cubicBezTo>
                    <a:lnTo>
                      <a:pt x="874" y="477"/>
                    </a:lnTo>
                    <a:lnTo>
                      <a:pt x="874" y="366"/>
                    </a:lnTo>
                    <a:cubicBezTo>
                      <a:pt x="859" y="367"/>
                      <a:pt x="844" y="367"/>
                      <a:pt x="829" y="367"/>
                    </a:cubicBezTo>
                    <a:cubicBezTo>
                      <a:pt x="453" y="367"/>
                      <a:pt x="133" y="204"/>
                      <a:pt x="11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80" name="Google Shape;680;p25"/>
              <p:cNvSpPr/>
              <p:nvPr/>
            </p:nvSpPr>
            <p:spPr>
              <a:xfrm>
                <a:off x="7820701" y="2000399"/>
                <a:ext cx="663930" cy="683879"/>
              </a:xfrm>
              <a:custGeom>
                <a:avLst/>
                <a:gdLst/>
                <a:ahLst/>
                <a:cxnLst/>
                <a:rect l="l" t="t" r="r" b="b"/>
                <a:pathLst>
                  <a:path w="19204" h="19781" extrusionOk="0">
                    <a:moveTo>
                      <a:pt x="7405" y="1"/>
                    </a:moveTo>
                    <a:cubicBezTo>
                      <a:pt x="6608" y="256"/>
                      <a:pt x="5772" y="189"/>
                      <a:pt x="4945" y="271"/>
                    </a:cubicBezTo>
                    <a:cubicBezTo>
                      <a:pt x="3489" y="415"/>
                      <a:pt x="2061" y="870"/>
                      <a:pt x="1105" y="2034"/>
                    </a:cubicBezTo>
                    <a:cubicBezTo>
                      <a:pt x="923" y="2254"/>
                      <a:pt x="768" y="2491"/>
                      <a:pt x="644" y="2731"/>
                    </a:cubicBezTo>
                    <a:cubicBezTo>
                      <a:pt x="351" y="3292"/>
                      <a:pt x="192" y="3904"/>
                      <a:pt x="120" y="4556"/>
                    </a:cubicBezTo>
                    <a:cubicBezTo>
                      <a:pt x="0" y="5648"/>
                      <a:pt x="81" y="6772"/>
                      <a:pt x="327" y="7843"/>
                    </a:cubicBezTo>
                    <a:cubicBezTo>
                      <a:pt x="788" y="9895"/>
                      <a:pt x="1788" y="11838"/>
                      <a:pt x="3152" y="13428"/>
                    </a:cubicBezTo>
                    <a:cubicBezTo>
                      <a:pt x="3811" y="14192"/>
                      <a:pt x="3541" y="14889"/>
                      <a:pt x="3421" y="15874"/>
                    </a:cubicBezTo>
                    <a:cubicBezTo>
                      <a:pt x="3268" y="17066"/>
                      <a:pt x="3119" y="18263"/>
                      <a:pt x="2970" y="19454"/>
                    </a:cubicBezTo>
                    <a:cubicBezTo>
                      <a:pt x="7588" y="19512"/>
                      <a:pt x="12202" y="19618"/>
                      <a:pt x="16810" y="19781"/>
                    </a:cubicBezTo>
                    <a:cubicBezTo>
                      <a:pt x="16551" y="16268"/>
                      <a:pt x="16724" y="14067"/>
                      <a:pt x="16314" y="14067"/>
                    </a:cubicBezTo>
                    <a:cubicBezTo>
                      <a:pt x="16618" y="14067"/>
                      <a:pt x="16915" y="14000"/>
                      <a:pt x="17170" y="13846"/>
                    </a:cubicBezTo>
                    <a:cubicBezTo>
                      <a:pt x="17762" y="13495"/>
                      <a:pt x="18040" y="12803"/>
                      <a:pt x="18246" y="12150"/>
                    </a:cubicBezTo>
                    <a:cubicBezTo>
                      <a:pt x="19204" y="9094"/>
                      <a:pt x="18425" y="6262"/>
                      <a:pt x="16877" y="3523"/>
                    </a:cubicBezTo>
                    <a:cubicBezTo>
                      <a:pt x="16776" y="3341"/>
                      <a:pt x="16671" y="3159"/>
                      <a:pt x="16560" y="2975"/>
                    </a:cubicBezTo>
                    <a:cubicBezTo>
                      <a:pt x="16176" y="2327"/>
                      <a:pt x="15709" y="1668"/>
                      <a:pt x="15181" y="1130"/>
                    </a:cubicBezTo>
                    <a:cubicBezTo>
                      <a:pt x="14715" y="650"/>
                      <a:pt x="14047" y="404"/>
                      <a:pt x="13398" y="299"/>
                    </a:cubicBezTo>
                    <a:cubicBezTo>
                      <a:pt x="12576" y="164"/>
                      <a:pt x="11736" y="213"/>
                      <a:pt x="10918" y="78"/>
                    </a:cubicBezTo>
                    <a:cubicBezTo>
                      <a:pt x="10860" y="881"/>
                      <a:pt x="10101" y="1491"/>
                      <a:pt x="9376" y="1495"/>
                    </a:cubicBezTo>
                    <a:cubicBezTo>
                      <a:pt x="9366" y="1496"/>
                      <a:pt x="9355" y="1496"/>
                      <a:pt x="9345" y="1496"/>
                    </a:cubicBezTo>
                    <a:cubicBezTo>
                      <a:pt x="8641" y="1496"/>
                      <a:pt x="7833" y="1337"/>
                      <a:pt x="7555" y="683"/>
                    </a:cubicBezTo>
                    <a:cubicBezTo>
                      <a:pt x="7462" y="467"/>
                      <a:pt x="7429" y="231"/>
                      <a:pt x="7405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81" name="Google Shape;681;p25"/>
              <p:cNvSpPr/>
              <p:nvPr/>
            </p:nvSpPr>
            <p:spPr>
              <a:xfrm>
                <a:off x="8145682" y="2317395"/>
                <a:ext cx="346105" cy="161073"/>
              </a:xfrm>
              <a:custGeom>
                <a:avLst/>
                <a:gdLst/>
                <a:ahLst/>
                <a:cxnLst/>
                <a:rect l="l" t="t" r="r" b="b"/>
                <a:pathLst>
                  <a:path w="10011" h="4659" extrusionOk="0">
                    <a:moveTo>
                      <a:pt x="0" y="1"/>
                    </a:moveTo>
                    <a:lnTo>
                      <a:pt x="0" y="1"/>
                    </a:lnTo>
                    <a:cubicBezTo>
                      <a:pt x="216" y="165"/>
                      <a:pt x="413" y="351"/>
                      <a:pt x="600" y="539"/>
                    </a:cubicBezTo>
                    <a:cubicBezTo>
                      <a:pt x="980" y="919"/>
                      <a:pt x="1350" y="1289"/>
                      <a:pt x="1753" y="1640"/>
                    </a:cubicBezTo>
                    <a:cubicBezTo>
                      <a:pt x="2398" y="2197"/>
                      <a:pt x="3013" y="2793"/>
                      <a:pt x="3667" y="3336"/>
                    </a:cubicBezTo>
                    <a:cubicBezTo>
                      <a:pt x="4377" y="3177"/>
                      <a:pt x="5093" y="3033"/>
                      <a:pt x="5805" y="2884"/>
                    </a:cubicBezTo>
                    <a:cubicBezTo>
                      <a:pt x="6190" y="2806"/>
                      <a:pt x="6589" y="2751"/>
                      <a:pt x="6962" y="2751"/>
                    </a:cubicBezTo>
                    <a:cubicBezTo>
                      <a:pt x="7223" y="2751"/>
                      <a:pt x="7472" y="2778"/>
                      <a:pt x="7693" y="2842"/>
                    </a:cubicBezTo>
                    <a:cubicBezTo>
                      <a:pt x="8054" y="2942"/>
                      <a:pt x="8323" y="3139"/>
                      <a:pt x="8544" y="3437"/>
                    </a:cubicBezTo>
                    <a:cubicBezTo>
                      <a:pt x="8631" y="3552"/>
                      <a:pt x="8766" y="3687"/>
                      <a:pt x="8794" y="3827"/>
                    </a:cubicBezTo>
                    <a:cubicBezTo>
                      <a:pt x="8837" y="4042"/>
                      <a:pt x="8688" y="4288"/>
                      <a:pt x="8679" y="4509"/>
                    </a:cubicBezTo>
                    <a:cubicBezTo>
                      <a:pt x="8679" y="4538"/>
                      <a:pt x="8679" y="4567"/>
                      <a:pt x="8693" y="4596"/>
                    </a:cubicBezTo>
                    <a:cubicBezTo>
                      <a:pt x="8722" y="4648"/>
                      <a:pt x="8789" y="4658"/>
                      <a:pt x="8852" y="4658"/>
                    </a:cubicBezTo>
                    <a:cubicBezTo>
                      <a:pt x="9443" y="4643"/>
                      <a:pt x="9620" y="3715"/>
                      <a:pt x="9570" y="3238"/>
                    </a:cubicBezTo>
                    <a:lnTo>
                      <a:pt x="9570" y="3238"/>
                    </a:lnTo>
                    <a:cubicBezTo>
                      <a:pt x="9599" y="3490"/>
                      <a:pt x="9650" y="3742"/>
                      <a:pt x="9678" y="3995"/>
                    </a:cubicBezTo>
                    <a:cubicBezTo>
                      <a:pt x="9693" y="4124"/>
                      <a:pt x="9611" y="4490"/>
                      <a:pt x="9717" y="4581"/>
                    </a:cubicBezTo>
                    <a:cubicBezTo>
                      <a:pt x="9728" y="4592"/>
                      <a:pt x="9740" y="4596"/>
                      <a:pt x="9752" y="4596"/>
                    </a:cubicBezTo>
                    <a:cubicBezTo>
                      <a:pt x="9789" y="4596"/>
                      <a:pt x="9829" y="4555"/>
                      <a:pt x="9851" y="4519"/>
                    </a:cubicBezTo>
                    <a:cubicBezTo>
                      <a:pt x="9995" y="4250"/>
                      <a:pt x="9991" y="3908"/>
                      <a:pt x="9995" y="3610"/>
                    </a:cubicBezTo>
                    <a:cubicBezTo>
                      <a:pt x="10010" y="2774"/>
                      <a:pt x="9793" y="1962"/>
                      <a:pt x="9241" y="1332"/>
                    </a:cubicBezTo>
                    <a:cubicBezTo>
                      <a:pt x="8755" y="775"/>
                      <a:pt x="8063" y="380"/>
                      <a:pt x="7324" y="289"/>
                    </a:cubicBezTo>
                    <a:cubicBezTo>
                      <a:pt x="6890" y="235"/>
                      <a:pt x="6446" y="221"/>
                      <a:pt x="5998" y="221"/>
                    </a:cubicBezTo>
                    <a:cubicBezTo>
                      <a:pt x="5568" y="221"/>
                      <a:pt x="5136" y="234"/>
                      <a:pt x="4707" y="234"/>
                    </a:cubicBezTo>
                    <a:cubicBezTo>
                      <a:pt x="4438" y="234"/>
                      <a:pt x="4171" y="229"/>
                      <a:pt x="3907" y="213"/>
                    </a:cubicBezTo>
                    <a:cubicBezTo>
                      <a:pt x="2604" y="136"/>
                      <a:pt x="1302" y="59"/>
                      <a:pt x="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82" name="Google Shape;682;p25"/>
              <p:cNvSpPr/>
              <p:nvPr/>
            </p:nvSpPr>
            <p:spPr>
              <a:xfrm>
                <a:off x="8139840" y="2315252"/>
                <a:ext cx="353919" cy="165049"/>
              </a:xfrm>
              <a:custGeom>
                <a:avLst/>
                <a:gdLst/>
                <a:ahLst/>
                <a:cxnLst/>
                <a:rect l="l" t="t" r="r" b="b"/>
                <a:pathLst>
                  <a:path w="10237" h="4774" extrusionOk="0">
                    <a:moveTo>
                      <a:pt x="332" y="125"/>
                    </a:moveTo>
                    <a:cubicBezTo>
                      <a:pt x="1534" y="178"/>
                      <a:pt x="2740" y="251"/>
                      <a:pt x="4071" y="327"/>
                    </a:cubicBezTo>
                    <a:cubicBezTo>
                      <a:pt x="4343" y="343"/>
                      <a:pt x="4621" y="349"/>
                      <a:pt x="4900" y="349"/>
                    </a:cubicBezTo>
                    <a:cubicBezTo>
                      <a:pt x="5108" y="349"/>
                      <a:pt x="5317" y="346"/>
                      <a:pt x="5522" y="342"/>
                    </a:cubicBezTo>
                    <a:cubicBezTo>
                      <a:pt x="5736" y="339"/>
                      <a:pt x="5951" y="336"/>
                      <a:pt x="6167" y="336"/>
                    </a:cubicBezTo>
                    <a:cubicBezTo>
                      <a:pt x="6612" y="336"/>
                      <a:pt x="7057" y="349"/>
                      <a:pt x="7487" y="404"/>
                    </a:cubicBezTo>
                    <a:cubicBezTo>
                      <a:pt x="8190" y="491"/>
                      <a:pt x="8877" y="866"/>
                      <a:pt x="9372" y="1428"/>
                    </a:cubicBezTo>
                    <a:cubicBezTo>
                      <a:pt x="9871" y="2005"/>
                      <a:pt x="10126" y="2778"/>
                      <a:pt x="10106" y="3672"/>
                    </a:cubicBezTo>
                    <a:lnTo>
                      <a:pt x="10106" y="3749"/>
                    </a:lnTo>
                    <a:cubicBezTo>
                      <a:pt x="10102" y="4018"/>
                      <a:pt x="10097" y="4321"/>
                      <a:pt x="9973" y="4552"/>
                    </a:cubicBezTo>
                    <a:cubicBezTo>
                      <a:pt x="9953" y="4585"/>
                      <a:pt x="9924" y="4605"/>
                      <a:pt x="9920" y="4605"/>
                    </a:cubicBezTo>
                    <a:cubicBezTo>
                      <a:pt x="9871" y="4561"/>
                      <a:pt x="9886" y="4364"/>
                      <a:pt x="9895" y="4244"/>
                    </a:cubicBezTo>
                    <a:cubicBezTo>
                      <a:pt x="9900" y="4168"/>
                      <a:pt x="9909" y="4100"/>
                      <a:pt x="9900" y="4047"/>
                    </a:cubicBezTo>
                    <a:cubicBezTo>
                      <a:pt x="9886" y="3913"/>
                      <a:pt x="9867" y="3778"/>
                      <a:pt x="9842" y="3643"/>
                    </a:cubicBezTo>
                    <a:cubicBezTo>
                      <a:pt x="9823" y="3518"/>
                      <a:pt x="9804" y="3394"/>
                      <a:pt x="9789" y="3268"/>
                    </a:cubicBezTo>
                    <a:lnTo>
                      <a:pt x="9679" y="3283"/>
                    </a:lnTo>
                    <a:cubicBezTo>
                      <a:pt x="9718" y="3596"/>
                      <a:pt x="9655" y="4172"/>
                      <a:pt x="9390" y="4474"/>
                    </a:cubicBezTo>
                    <a:cubicBezTo>
                      <a:pt x="9285" y="4600"/>
                      <a:pt x="9160" y="4662"/>
                      <a:pt x="9021" y="4662"/>
                    </a:cubicBezTo>
                    <a:cubicBezTo>
                      <a:pt x="8982" y="4662"/>
                      <a:pt x="8924" y="4662"/>
                      <a:pt x="8910" y="4629"/>
                    </a:cubicBezTo>
                    <a:cubicBezTo>
                      <a:pt x="8900" y="4614"/>
                      <a:pt x="8900" y="4590"/>
                      <a:pt x="8900" y="4571"/>
                    </a:cubicBezTo>
                    <a:cubicBezTo>
                      <a:pt x="8906" y="4489"/>
                      <a:pt x="8929" y="4398"/>
                      <a:pt x="8958" y="4301"/>
                    </a:cubicBezTo>
                    <a:cubicBezTo>
                      <a:pt x="9002" y="4162"/>
                      <a:pt x="9044" y="4018"/>
                      <a:pt x="9015" y="3879"/>
                    </a:cubicBezTo>
                    <a:cubicBezTo>
                      <a:pt x="8992" y="3758"/>
                      <a:pt x="8900" y="3649"/>
                      <a:pt x="8824" y="3552"/>
                    </a:cubicBezTo>
                    <a:cubicBezTo>
                      <a:pt x="8800" y="3523"/>
                      <a:pt x="8775" y="3494"/>
                      <a:pt x="8756" y="3470"/>
                    </a:cubicBezTo>
                    <a:cubicBezTo>
                      <a:pt x="8525" y="3153"/>
                      <a:pt x="8243" y="2957"/>
                      <a:pt x="7877" y="2850"/>
                    </a:cubicBezTo>
                    <a:cubicBezTo>
                      <a:pt x="7666" y="2788"/>
                      <a:pt x="7416" y="2759"/>
                      <a:pt x="7137" y="2759"/>
                    </a:cubicBezTo>
                    <a:cubicBezTo>
                      <a:pt x="6795" y="2759"/>
                      <a:pt x="6402" y="2802"/>
                      <a:pt x="5965" y="2893"/>
                    </a:cubicBezTo>
                    <a:lnTo>
                      <a:pt x="5397" y="3014"/>
                    </a:lnTo>
                    <a:cubicBezTo>
                      <a:pt x="4887" y="3115"/>
                      <a:pt x="4364" y="3225"/>
                      <a:pt x="3849" y="3341"/>
                    </a:cubicBezTo>
                    <a:cubicBezTo>
                      <a:pt x="3475" y="3028"/>
                      <a:pt x="3110" y="2697"/>
                      <a:pt x="2758" y="2374"/>
                    </a:cubicBezTo>
                    <a:cubicBezTo>
                      <a:pt x="2499" y="2139"/>
                      <a:pt x="2230" y="1894"/>
                      <a:pt x="1957" y="1659"/>
                    </a:cubicBezTo>
                    <a:cubicBezTo>
                      <a:pt x="1558" y="1313"/>
                      <a:pt x="1197" y="952"/>
                      <a:pt x="808" y="563"/>
                    </a:cubicBezTo>
                    <a:cubicBezTo>
                      <a:pt x="668" y="428"/>
                      <a:pt x="509" y="269"/>
                      <a:pt x="332" y="125"/>
                    </a:cubicBezTo>
                    <a:close/>
                    <a:moveTo>
                      <a:pt x="1" y="1"/>
                    </a:moveTo>
                    <a:lnTo>
                      <a:pt x="134" y="107"/>
                    </a:lnTo>
                    <a:cubicBezTo>
                      <a:pt x="361" y="275"/>
                      <a:pt x="562" y="471"/>
                      <a:pt x="740" y="650"/>
                    </a:cubicBezTo>
                    <a:cubicBezTo>
                      <a:pt x="1125" y="1029"/>
                      <a:pt x="1485" y="1389"/>
                      <a:pt x="1889" y="1740"/>
                    </a:cubicBezTo>
                    <a:cubicBezTo>
                      <a:pt x="2159" y="1976"/>
                      <a:pt x="2427" y="2221"/>
                      <a:pt x="2687" y="2456"/>
                    </a:cubicBezTo>
                    <a:cubicBezTo>
                      <a:pt x="3047" y="2784"/>
                      <a:pt x="3417" y="3124"/>
                      <a:pt x="3796" y="3441"/>
                    </a:cubicBezTo>
                    <a:lnTo>
                      <a:pt x="3821" y="3456"/>
                    </a:lnTo>
                    <a:lnTo>
                      <a:pt x="3845" y="3451"/>
                    </a:lnTo>
                    <a:cubicBezTo>
                      <a:pt x="4368" y="3336"/>
                      <a:pt x="4902" y="3225"/>
                      <a:pt x="5417" y="3119"/>
                    </a:cubicBezTo>
                    <a:lnTo>
                      <a:pt x="5983" y="3004"/>
                    </a:lnTo>
                    <a:cubicBezTo>
                      <a:pt x="6419" y="2913"/>
                      <a:pt x="6805" y="2867"/>
                      <a:pt x="7140" y="2867"/>
                    </a:cubicBezTo>
                    <a:cubicBezTo>
                      <a:pt x="7408" y="2867"/>
                      <a:pt x="7643" y="2897"/>
                      <a:pt x="7844" y="2957"/>
                    </a:cubicBezTo>
                    <a:cubicBezTo>
                      <a:pt x="8190" y="3052"/>
                      <a:pt x="8454" y="3235"/>
                      <a:pt x="8669" y="3533"/>
                    </a:cubicBezTo>
                    <a:cubicBezTo>
                      <a:pt x="8689" y="3562"/>
                      <a:pt x="8713" y="3591"/>
                      <a:pt x="8737" y="3620"/>
                    </a:cubicBezTo>
                    <a:cubicBezTo>
                      <a:pt x="8809" y="3706"/>
                      <a:pt x="8891" y="3807"/>
                      <a:pt x="8910" y="3902"/>
                    </a:cubicBezTo>
                    <a:cubicBezTo>
                      <a:pt x="8935" y="4013"/>
                      <a:pt x="8895" y="4139"/>
                      <a:pt x="8857" y="4268"/>
                    </a:cubicBezTo>
                    <a:cubicBezTo>
                      <a:pt x="8829" y="4369"/>
                      <a:pt x="8795" y="4470"/>
                      <a:pt x="8795" y="4566"/>
                    </a:cubicBezTo>
                    <a:cubicBezTo>
                      <a:pt x="8790" y="4605"/>
                      <a:pt x="8790" y="4643"/>
                      <a:pt x="8814" y="4681"/>
                    </a:cubicBezTo>
                    <a:cubicBezTo>
                      <a:pt x="8833" y="4725"/>
                      <a:pt x="8886" y="4773"/>
                      <a:pt x="9011" y="4773"/>
                    </a:cubicBezTo>
                    <a:lnTo>
                      <a:pt x="9021" y="4773"/>
                    </a:lnTo>
                    <a:cubicBezTo>
                      <a:pt x="9194" y="4767"/>
                      <a:pt x="9348" y="4691"/>
                      <a:pt x="9472" y="4547"/>
                    </a:cubicBezTo>
                    <a:cubicBezTo>
                      <a:pt x="9627" y="4369"/>
                      <a:pt x="9722" y="4104"/>
                      <a:pt x="9765" y="3845"/>
                    </a:cubicBezTo>
                    <a:cubicBezTo>
                      <a:pt x="9775" y="3917"/>
                      <a:pt x="9785" y="3989"/>
                      <a:pt x="9794" y="4062"/>
                    </a:cubicBezTo>
                    <a:cubicBezTo>
                      <a:pt x="9800" y="4100"/>
                      <a:pt x="9794" y="4168"/>
                      <a:pt x="9789" y="4239"/>
                    </a:cubicBezTo>
                    <a:cubicBezTo>
                      <a:pt x="9775" y="4412"/>
                      <a:pt x="9756" y="4605"/>
                      <a:pt x="9847" y="4687"/>
                    </a:cubicBezTo>
                    <a:cubicBezTo>
                      <a:pt x="9867" y="4702"/>
                      <a:pt x="9892" y="4711"/>
                      <a:pt x="9917" y="4711"/>
                    </a:cubicBezTo>
                    <a:cubicBezTo>
                      <a:pt x="9922" y="4711"/>
                      <a:pt x="9928" y="4711"/>
                      <a:pt x="9933" y="4710"/>
                    </a:cubicBezTo>
                    <a:cubicBezTo>
                      <a:pt x="9996" y="4700"/>
                      <a:pt x="10044" y="4647"/>
                      <a:pt x="10068" y="4605"/>
                    </a:cubicBezTo>
                    <a:cubicBezTo>
                      <a:pt x="10208" y="4350"/>
                      <a:pt x="10213" y="4033"/>
                      <a:pt x="10217" y="3754"/>
                    </a:cubicBezTo>
                    <a:lnTo>
                      <a:pt x="10217" y="3672"/>
                    </a:lnTo>
                    <a:cubicBezTo>
                      <a:pt x="10237" y="2755"/>
                      <a:pt x="9973" y="1952"/>
                      <a:pt x="9454" y="1360"/>
                    </a:cubicBezTo>
                    <a:cubicBezTo>
                      <a:pt x="8944" y="774"/>
                      <a:pt x="8232" y="390"/>
                      <a:pt x="7502" y="298"/>
                    </a:cubicBezTo>
                    <a:cubicBezTo>
                      <a:pt x="7061" y="243"/>
                      <a:pt x="6607" y="230"/>
                      <a:pt x="6156" y="230"/>
                    </a:cubicBezTo>
                    <a:cubicBezTo>
                      <a:pt x="5943" y="230"/>
                      <a:pt x="5731" y="233"/>
                      <a:pt x="5522" y="236"/>
                    </a:cubicBezTo>
                    <a:cubicBezTo>
                      <a:pt x="5333" y="238"/>
                      <a:pt x="5143" y="240"/>
                      <a:pt x="4953" y="240"/>
                    </a:cubicBezTo>
                    <a:cubicBezTo>
                      <a:pt x="4659" y="240"/>
                      <a:pt x="4365" y="235"/>
                      <a:pt x="4076" y="217"/>
                    </a:cubicBezTo>
                    <a:cubicBezTo>
                      <a:pt x="2687" y="136"/>
                      <a:pt x="1427" y="63"/>
                      <a:pt x="174" y="5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83" name="Google Shape;683;p25"/>
              <p:cNvSpPr/>
              <p:nvPr/>
            </p:nvSpPr>
            <p:spPr>
              <a:xfrm>
                <a:off x="7917193" y="2311069"/>
                <a:ext cx="349286" cy="178360"/>
              </a:xfrm>
              <a:custGeom>
                <a:avLst/>
                <a:gdLst/>
                <a:ahLst/>
                <a:cxnLst/>
                <a:rect l="l" t="t" r="r" b="b"/>
                <a:pathLst>
                  <a:path w="10103" h="5159" extrusionOk="0">
                    <a:moveTo>
                      <a:pt x="5316" y="108"/>
                    </a:moveTo>
                    <a:cubicBezTo>
                      <a:pt x="5623" y="108"/>
                      <a:pt x="5926" y="117"/>
                      <a:pt x="6228" y="126"/>
                    </a:cubicBezTo>
                    <a:cubicBezTo>
                      <a:pt x="6609" y="319"/>
                      <a:pt x="6921" y="641"/>
                      <a:pt x="7228" y="949"/>
                    </a:cubicBezTo>
                    <a:lnTo>
                      <a:pt x="7262" y="987"/>
                    </a:lnTo>
                    <a:cubicBezTo>
                      <a:pt x="7666" y="1395"/>
                      <a:pt x="8084" y="1770"/>
                      <a:pt x="8406" y="2053"/>
                    </a:cubicBezTo>
                    <a:cubicBezTo>
                      <a:pt x="8612" y="2236"/>
                      <a:pt x="8819" y="2428"/>
                      <a:pt x="9031" y="2616"/>
                    </a:cubicBezTo>
                    <a:cubicBezTo>
                      <a:pt x="9304" y="2865"/>
                      <a:pt x="9584" y="3120"/>
                      <a:pt x="9872" y="3366"/>
                    </a:cubicBezTo>
                    <a:cubicBezTo>
                      <a:pt x="9713" y="3404"/>
                      <a:pt x="9555" y="3442"/>
                      <a:pt x="9396" y="3481"/>
                    </a:cubicBezTo>
                    <a:lnTo>
                      <a:pt x="5004" y="4615"/>
                    </a:lnTo>
                    <a:cubicBezTo>
                      <a:pt x="4210" y="4817"/>
                      <a:pt x="3394" y="5028"/>
                      <a:pt x="2562" y="5048"/>
                    </a:cubicBezTo>
                    <a:cubicBezTo>
                      <a:pt x="2527" y="5048"/>
                      <a:pt x="2489" y="5049"/>
                      <a:pt x="2447" y="5049"/>
                    </a:cubicBezTo>
                    <a:cubicBezTo>
                      <a:pt x="1940" y="5049"/>
                      <a:pt x="954" y="4981"/>
                      <a:pt x="443" y="4471"/>
                    </a:cubicBezTo>
                    <a:cubicBezTo>
                      <a:pt x="217" y="4240"/>
                      <a:pt x="111" y="3952"/>
                      <a:pt x="121" y="3601"/>
                    </a:cubicBezTo>
                    <a:cubicBezTo>
                      <a:pt x="169" y="2120"/>
                      <a:pt x="1471" y="905"/>
                      <a:pt x="2740" y="468"/>
                    </a:cubicBezTo>
                    <a:cubicBezTo>
                      <a:pt x="3576" y="179"/>
                      <a:pt x="4456" y="108"/>
                      <a:pt x="5316" y="108"/>
                    </a:cubicBezTo>
                    <a:close/>
                    <a:moveTo>
                      <a:pt x="5320" y="1"/>
                    </a:moveTo>
                    <a:cubicBezTo>
                      <a:pt x="4446" y="1"/>
                      <a:pt x="3552" y="73"/>
                      <a:pt x="2702" y="367"/>
                    </a:cubicBezTo>
                    <a:cubicBezTo>
                      <a:pt x="1442" y="804"/>
                      <a:pt x="64" y="2000"/>
                      <a:pt x="11" y="3597"/>
                    </a:cubicBezTo>
                    <a:cubicBezTo>
                      <a:pt x="0" y="3976"/>
                      <a:pt x="121" y="4298"/>
                      <a:pt x="366" y="4542"/>
                    </a:cubicBezTo>
                    <a:cubicBezTo>
                      <a:pt x="900" y="5081"/>
                      <a:pt x="1909" y="5158"/>
                      <a:pt x="2433" y="5158"/>
                    </a:cubicBezTo>
                    <a:lnTo>
                      <a:pt x="2562" y="5158"/>
                    </a:lnTo>
                    <a:cubicBezTo>
                      <a:pt x="3409" y="5134"/>
                      <a:pt x="4234" y="4923"/>
                      <a:pt x="5032" y="4715"/>
                    </a:cubicBezTo>
                    <a:lnTo>
                      <a:pt x="9424" y="3586"/>
                    </a:lnTo>
                    <a:cubicBezTo>
                      <a:pt x="9617" y="3539"/>
                      <a:pt x="9810" y="3495"/>
                      <a:pt x="10001" y="3447"/>
                    </a:cubicBezTo>
                    <a:lnTo>
                      <a:pt x="10103" y="3424"/>
                    </a:lnTo>
                    <a:lnTo>
                      <a:pt x="10021" y="3356"/>
                    </a:lnTo>
                    <a:cubicBezTo>
                      <a:pt x="9708" y="3087"/>
                      <a:pt x="9400" y="2808"/>
                      <a:pt x="9103" y="2534"/>
                    </a:cubicBezTo>
                    <a:cubicBezTo>
                      <a:pt x="8896" y="2346"/>
                      <a:pt x="8685" y="2160"/>
                      <a:pt x="8478" y="1972"/>
                    </a:cubicBezTo>
                    <a:cubicBezTo>
                      <a:pt x="8160" y="1694"/>
                      <a:pt x="7743" y="1319"/>
                      <a:pt x="7339" y="909"/>
                    </a:cubicBezTo>
                    <a:lnTo>
                      <a:pt x="7306" y="871"/>
                    </a:lnTo>
                    <a:cubicBezTo>
                      <a:pt x="6993" y="554"/>
                      <a:pt x="6667" y="223"/>
                      <a:pt x="6263" y="26"/>
                    </a:cubicBezTo>
                    <a:lnTo>
                      <a:pt x="6243" y="21"/>
                    </a:lnTo>
                    <a:cubicBezTo>
                      <a:pt x="5940" y="10"/>
                      <a:pt x="5631" y="1"/>
                      <a:pt x="53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84" name="Google Shape;684;p25"/>
              <p:cNvSpPr/>
              <p:nvPr/>
            </p:nvSpPr>
            <p:spPr>
              <a:xfrm>
                <a:off x="8463819" y="2395149"/>
                <a:ext cx="14832" cy="41902"/>
              </a:xfrm>
              <a:custGeom>
                <a:avLst/>
                <a:gdLst/>
                <a:ahLst/>
                <a:cxnLst/>
                <a:rect l="l" t="t" r="r" b="b"/>
                <a:pathLst>
                  <a:path w="429" h="1212" extrusionOk="0">
                    <a:moveTo>
                      <a:pt x="96" y="1"/>
                    </a:moveTo>
                    <a:lnTo>
                      <a:pt x="1" y="49"/>
                    </a:lnTo>
                    <a:cubicBezTo>
                      <a:pt x="30" y="107"/>
                      <a:pt x="58" y="155"/>
                      <a:pt x="87" y="193"/>
                    </a:cubicBezTo>
                    <a:cubicBezTo>
                      <a:pt x="135" y="275"/>
                      <a:pt x="174" y="333"/>
                      <a:pt x="198" y="448"/>
                    </a:cubicBezTo>
                    <a:lnTo>
                      <a:pt x="227" y="559"/>
                    </a:lnTo>
                    <a:cubicBezTo>
                      <a:pt x="274" y="779"/>
                      <a:pt x="318" y="972"/>
                      <a:pt x="323" y="1212"/>
                    </a:cubicBezTo>
                    <a:lnTo>
                      <a:pt x="429" y="1212"/>
                    </a:lnTo>
                    <a:cubicBezTo>
                      <a:pt x="429" y="963"/>
                      <a:pt x="385" y="766"/>
                      <a:pt x="332" y="535"/>
                    </a:cubicBezTo>
                    <a:lnTo>
                      <a:pt x="303" y="424"/>
                    </a:lnTo>
                    <a:cubicBezTo>
                      <a:pt x="274" y="289"/>
                      <a:pt x="231" y="218"/>
                      <a:pt x="178" y="136"/>
                    </a:cubicBezTo>
                    <a:cubicBezTo>
                      <a:pt x="150" y="98"/>
                      <a:pt x="125" y="54"/>
                      <a:pt x="9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85" name="Google Shape;685;p25"/>
              <p:cNvSpPr/>
              <p:nvPr/>
            </p:nvSpPr>
            <p:spPr>
              <a:xfrm>
                <a:off x="8450508" y="2399160"/>
                <a:ext cx="17183" cy="80450"/>
              </a:xfrm>
              <a:custGeom>
                <a:avLst/>
                <a:gdLst/>
                <a:ahLst/>
                <a:cxnLst/>
                <a:rect l="l" t="t" r="r" b="b"/>
                <a:pathLst>
                  <a:path w="497" h="2327" extrusionOk="0">
                    <a:moveTo>
                      <a:pt x="122" y="0"/>
                    </a:moveTo>
                    <a:lnTo>
                      <a:pt x="25" y="44"/>
                    </a:lnTo>
                    <a:cubicBezTo>
                      <a:pt x="49" y="111"/>
                      <a:pt x="73" y="159"/>
                      <a:pt x="97" y="207"/>
                    </a:cubicBezTo>
                    <a:cubicBezTo>
                      <a:pt x="135" y="289"/>
                      <a:pt x="169" y="357"/>
                      <a:pt x="202" y="472"/>
                    </a:cubicBezTo>
                    <a:cubicBezTo>
                      <a:pt x="386" y="1062"/>
                      <a:pt x="308" y="1735"/>
                      <a:pt x="1" y="2273"/>
                    </a:cubicBezTo>
                    <a:lnTo>
                      <a:pt x="97" y="2327"/>
                    </a:lnTo>
                    <a:cubicBezTo>
                      <a:pt x="419" y="1764"/>
                      <a:pt x="496" y="1058"/>
                      <a:pt x="308" y="437"/>
                    </a:cubicBezTo>
                    <a:cubicBezTo>
                      <a:pt x="270" y="317"/>
                      <a:pt x="237" y="246"/>
                      <a:pt x="193" y="159"/>
                    </a:cubicBezTo>
                    <a:cubicBezTo>
                      <a:pt x="174" y="116"/>
                      <a:pt x="150" y="62"/>
                      <a:pt x="12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86" name="Google Shape;686;p25"/>
              <p:cNvSpPr/>
              <p:nvPr/>
            </p:nvSpPr>
            <p:spPr>
              <a:xfrm>
                <a:off x="7944954" y="2283549"/>
                <a:ext cx="517758" cy="209682"/>
              </a:xfrm>
              <a:custGeom>
                <a:avLst/>
                <a:gdLst/>
                <a:ahLst/>
                <a:cxnLst/>
                <a:rect l="l" t="t" r="r" b="b"/>
                <a:pathLst>
                  <a:path w="14976" h="6065" extrusionOk="0">
                    <a:moveTo>
                      <a:pt x="3239" y="1"/>
                    </a:moveTo>
                    <a:cubicBezTo>
                      <a:pt x="2482" y="1"/>
                      <a:pt x="1738" y="137"/>
                      <a:pt x="1053" y="509"/>
                    </a:cubicBezTo>
                    <a:cubicBezTo>
                      <a:pt x="721" y="687"/>
                      <a:pt x="457" y="971"/>
                      <a:pt x="275" y="1297"/>
                    </a:cubicBezTo>
                    <a:cubicBezTo>
                      <a:pt x="178" y="1470"/>
                      <a:pt x="91" y="1653"/>
                      <a:pt x="39" y="1840"/>
                    </a:cubicBezTo>
                    <a:cubicBezTo>
                      <a:pt x="5" y="1975"/>
                      <a:pt x="0" y="2095"/>
                      <a:pt x="5" y="2230"/>
                    </a:cubicBezTo>
                    <a:cubicBezTo>
                      <a:pt x="10" y="2330"/>
                      <a:pt x="49" y="2426"/>
                      <a:pt x="15" y="2523"/>
                    </a:cubicBezTo>
                    <a:cubicBezTo>
                      <a:pt x="255" y="2326"/>
                      <a:pt x="390" y="2153"/>
                      <a:pt x="678" y="2004"/>
                    </a:cubicBezTo>
                    <a:cubicBezTo>
                      <a:pt x="1020" y="1826"/>
                      <a:pt x="1355" y="1653"/>
                      <a:pt x="1697" y="1475"/>
                    </a:cubicBezTo>
                    <a:cubicBezTo>
                      <a:pt x="1730" y="1456"/>
                      <a:pt x="1769" y="1437"/>
                      <a:pt x="1807" y="1437"/>
                    </a:cubicBezTo>
                    <a:cubicBezTo>
                      <a:pt x="1845" y="1441"/>
                      <a:pt x="1874" y="1456"/>
                      <a:pt x="1908" y="1470"/>
                    </a:cubicBezTo>
                    <a:cubicBezTo>
                      <a:pt x="3648" y="2277"/>
                      <a:pt x="5392" y="3089"/>
                      <a:pt x="6983" y="4167"/>
                    </a:cubicBezTo>
                    <a:cubicBezTo>
                      <a:pt x="7266" y="4358"/>
                      <a:pt x="7545" y="4555"/>
                      <a:pt x="7834" y="4748"/>
                    </a:cubicBezTo>
                    <a:cubicBezTo>
                      <a:pt x="7944" y="4825"/>
                      <a:pt x="8060" y="4901"/>
                      <a:pt x="8175" y="4974"/>
                    </a:cubicBezTo>
                    <a:cubicBezTo>
                      <a:pt x="8579" y="5223"/>
                      <a:pt x="8996" y="5387"/>
                      <a:pt x="9424" y="5584"/>
                    </a:cubicBezTo>
                    <a:cubicBezTo>
                      <a:pt x="10149" y="5925"/>
                      <a:pt x="10884" y="6064"/>
                      <a:pt x="11627" y="6064"/>
                    </a:cubicBezTo>
                    <a:cubicBezTo>
                      <a:pt x="12257" y="6064"/>
                      <a:pt x="12893" y="5963"/>
                      <a:pt x="13534" y="5800"/>
                    </a:cubicBezTo>
                    <a:cubicBezTo>
                      <a:pt x="14975" y="5431"/>
                      <a:pt x="14634" y="3849"/>
                      <a:pt x="13807" y="2984"/>
                    </a:cubicBezTo>
                    <a:cubicBezTo>
                      <a:pt x="13250" y="2408"/>
                      <a:pt x="12500" y="2057"/>
                      <a:pt x="11751" y="1778"/>
                    </a:cubicBezTo>
                    <a:cubicBezTo>
                      <a:pt x="9963" y="1124"/>
                      <a:pt x="8093" y="984"/>
                      <a:pt x="6272" y="505"/>
                    </a:cubicBezTo>
                    <a:cubicBezTo>
                      <a:pt x="5311" y="250"/>
                      <a:pt x="4263" y="1"/>
                      <a:pt x="323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87" name="Google Shape;687;p25"/>
              <p:cNvSpPr/>
              <p:nvPr/>
            </p:nvSpPr>
            <p:spPr>
              <a:xfrm>
                <a:off x="7941463" y="2281785"/>
                <a:ext cx="511604" cy="213243"/>
              </a:xfrm>
              <a:custGeom>
                <a:avLst/>
                <a:gdLst/>
                <a:ahLst/>
                <a:cxnLst/>
                <a:rect l="l" t="t" r="r" b="b"/>
                <a:pathLst>
                  <a:path w="14798" h="6168" extrusionOk="0">
                    <a:moveTo>
                      <a:pt x="3337" y="104"/>
                    </a:moveTo>
                    <a:cubicBezTo>
                      <a:pt x="4328" y="104"/>
                      <a:pt x="5358" y="343"/>
                      <a:pt x="6358" y="609"/>
                    </a:cubicBezTo>
                    <a:cubicBezTo>
                      <a:pt x="7084" y="800"/>
                      <a:pt x="7829" y="940"/>
                      <a:pt x="8549" y="1075"/>
                    </a:cubicBezTo>
                    <a:cubicBezTo>
                      <a:pt x="9636" y="1277"/>
                      <a:pt x="10760" y="1488"/>
                      <a:pt x="11832" y="1882"/>
                    </a:cubicBezTo>
                    <a:cubicBezTo>
                      <a:pt x="12475" y="2117"/>
                      <a:pt x="13289" y="2468"/>
                      <a:pt x="13870" y="3073"/>
                    </a:cubicBezTo>
                    <a:cubicBezTo>
                      <a:pt x="14413" y="3645"/>
                      <a:pt x="14682" y="4444"/>
                      <a:pt x="14518" y="5015"/>
                    </a:cubicBezTo>
                    <a:cubicBezTo>
                      <a:pt x="14407" y="5404"/>
                      <a:pt x="14096" y="5678"/>
                      <a:pt x="13620" y="5799"/>
                    </a:cubicBezTo>
                    <a:cubicBezTo>
                      <a:pt x="12937" y="5973"/>
                      <a:pt x="12309" y="6061"/>
                      <a:pt x="11723" y="6061"/>
                    </a:cubicBezTo>
                    <a:cubicBezTo>
                      <a:pt x="10937" y="6061"/>
                      <a:pt x="10224" y="5903"/>
                      <a:pt x="9549" y="5587"/>
                    </a:cubicBezTo>
                    <a:cubicBezTo>
                      <a:pt x="9434" y="5534"/>
                      <a:pt x="9323" y="5486"/>
                      <a:pt x="9217" y="5438"/>
                    </a:cubicBezTo>
                    <a:cubicBezTo>
                      <a:pt x="8900" y="5294"/>
                      <a:pt x="8598" y="5159"/>
                      <a:pt x="8305" y="4976"/>
                    </a:cubicBezTo>
                    <a:cubicBezTo>
                      <a:pt x="8190" y="4905"/>
                      <a:pt x="8074" y="4832"/>
                      <a:pt x="7964" y="4755"/>
                    </a:cubicBezTo>
                    <a:cubicBezTo>
                      <a:pt x="7815" y="4655"/>
                      <a:pt x="7666" y="4549"/>
                      <a:pt x="7516" y="4448"/>
                    </a:cubicBezTo>
                    <a:cubicBezTo>
                      <a:pt x="7382" y="4357"/>
                      <a:pt x="7247" y="4260"/>
                      <a:pt x="7112" y="4169"/>
                    </a:cubicBezTo>
                    <a:cubicBezTo>
                      <a:pt x="5517" y="3093"/>
                      <a:pt x="3745" y="2266"/>
                      <a:pt x="2028" y="1468"/>
                    </a:cubicBezTo>
                    <a:cubicBezTo>
                      <a:pt x="2000" y="1454"/>
                      <a:pt x="1957" y="1435"/>
                      <a:pt x="1913" y="1435"/>
                    </a:cubicBezTo>
                    <a:lnTo>
                      <a:pt x="1908" y="1435"/>
                    </a:lnTo>
                    <a:cubicBezTo>
                      <a:pt x="1855" y="1435"/>
                      <a:pt x="1807" y="1459"/>
                      <a:pt x="1773" y="1478"/>
                    </a:cubicBezTo>
                    <a:lnTo>
                      <a:pt x="755" y="2007"/>
                    </a:lnTo>
                    <a:cubicBezTo>
                      <a:pt x="549" y="2113"/>
                      <a:pt x="414" y="2237"/>
                      <a:pt x="274" y="2362"/>
                    </a:cubicBezTo>
                    <a:cubicBezTo>
                      <a:pt x="245" y="2391"/>
                      <a:pt x="212" y="2419"/>
                      <a:pt x="183" y="2448"/>
                    </a:cubicBezTo>
                    <a:cubicBezTo>
                      <a:pt x="178" y="2419"/>
                      <a:pt x="174" y="2396"/>
                      <a:pt x="169" y="2372"/>
                    </a:cubicBezTo>
                    <a:cubicBezTo>
                      <a:pt x="163" y="2343"/>
                      <a:pt x="159" y="2310"/>
                      <a:pt x="159" y="2281"/>
                    </a:cubicBezTo>
                    <a:cubicBezTo>
                      <a:pt x="154" y="2131"/>
                      <a:pt x="163" y="2022"/>
                      <a:pt x="192" y="1906"/>
                    </a:cubicBezTo>
                    <a:cubicBezTo>
                      <a:pt x="245" y="1709"/>
                      <a:pt x="347" y="1521"/>
                      <a:pt x="423" y="1377"/>
                    </a:cubicBezTo>
                    <a:cubicBezTo>
                      <a:pt x="606" y="1041"/>
                      <a:pt x="870" y="776"/>
                      <a:pt x="1178" y="609"/>
                    </a:cubicBezTo>
                    <a:cubicBezTo>
                      <a:pt x="1856" y="242"/>
                      <a:pt x="2585" y="104"/>
                      <a:pt x="3337" y="104"/>
                    </a:cubicBezTo>
                    <a:close/>
                    <a:moveTo>
                      <a:pt x="3337" y="1"/>
                    </a:moveTo>
                    <a:cubicBezTo>
                      <a:pt x="2568" y="1"/>
                      <a:pt x="1816" y="139"/>
                      <a:pt x="1130" y="512"/>
                    </a:cubicBezTo>
                    <a:cubicBezTo>
                      <a:pt x="798" y="689"/>
                      <a:pt x="524" y="973"/>
                      <a:pt x="327" y="1324"/>
                    </a:cubicBezTo>
                    <a:cubicBezTo>
                      <a:pt x="245" y="1474"/>
                      <a:pt x="145" y="1670"/>
                      <a:pt x="92" y="1882"/>
                    </a:cubicBezTo>
                    <a:cubicBezTo>
                      <a:pt x="58" y="2007"/>
                      <a:pt x="43" y="2122"/>
                      <a:pt x="54" y="2286"/>
                    </a:cubicBezTo>
                    <a:cubicBezTo>
                      <a:pt x="54" y="2319"/>
                      <a:pt x="58" y="2353"/>
                      <a:pt x="63" y="2386"/>
                    </a:cubicBezTo>
                    <a:cubicBezTo>
                      <a:pt x="72" y="2448"/>
                      <a:pt x="83" y="2506"/>
                      <a:pt x="63" y="2559"/>
                    </a:cubicBezTo>
                    <a:lnTo>
                      <a:pt x="1" y="2742"/>
                    </a:lnTo>
                    <a:lnTo>
                      <a:pt x="1" y="2742"/>
                    </a:lnTo>
                    <a:lnTo>
                      <a:pt x="150" y="2617"/>
                    </a:lnTo>
                    <a:cubicBezTo>
                      <a:pt x="221" y="2559"/>
                      <a:pt x="284" y="2501"/>
                      <a:pt x="347" y="2444"/>
                    </a:cubicBezTo>
                    <a:cubicBezTo>
                      <a:pt x="486" y="2315"/>
                      <a:pt x="611" y="2204"/>
                      <a:pt x="803" y="2102"/>
                    </a:cubicBezTo>
                    <a:lnTo>
                      <a:pt x="1822" y="1574"/>
                    </a:lnTo>
                    <a:cubicBezTo>
                      <a:pt x="1851" y="1560"/>
                      <a:pt x="1880" y="1545"/>
                      <a:pt x="1908" y="1545"/>
                    </a:cubicBezTo>
                    <a:cubicBezTo>
                      <a:pt x="1933" y="1545"/>
                      <a:pt x="1961" y="1554"/>
                      <a:pt x="1986" y="1569"/>
                    </a:cubicBezTo>
                    <a:cubicBezTo>
                      <a:pt x="3696" y="2362"/>
                      <a:pt x="5464" y="3189"/>
                      <a:pt x="7055" y="4260"/>
                    </a:cubicBezTo>
                    <a:cubicBezTo>
                      <a:pt x="7190" y="4351"/>
                      <a:pt x="7325" y="4444"/>
                      <a:pt x="7454" y="4539"/>
                    </a:cubicBezTo>
                    <a:cubicBezTo>
                      <a:pt x="7603" y="4640"/>
                      <a:pt x="7752" y="4741"/>
                      <a:pt x="7901" y="4842"/>
                    </a:cubicBezTo>
                    <a:cubicBezTo>
                      <a:pt x="8017" y="4919"/>
                      <a:pt x="8132" y="4996"/>
                      <a:pt x="8247" y="5068"/>
                    </a:cubicBezTo>
                    <a:cubicBezTo>
                      <a:pt x="8549" y="5256"/>
                      <a:pt x="8867" y="5400"/>
                      <a:pt x="9170" y="5534"/>
                    </a:cubicBezTo>
                    <a:cubicBezTo>
                      <a:pt x="9281" y="5582"/>
                      <a:pt x="9390" y="5635"/>
                      <a:pt x="9501" y="5683"/>
                    </a:cubicBezTo>
                    <a:cubicBezTo>
                      <a:pt x="10193" y="6010"/>
                      <a:pt x="10918" y="6168"/>
                      <a:pt x="11721" y="6168"/>
                    </a:cubicBezTo>
                    <a:cubicBezTo>
                      <a:pt x="12317" y="6168"/>
                      <a:pt x="12956" y="6081"/>
                      <a:pt x="13648" y="5904"/>
                    </a:cubicBezTo>
                    <a:cubicBezTo>
                      <a:pt x="14163" y="5775"/>
                      <a:pt x="14500" y="5476"/>
                      <a:pt x="14624" y="5043"/>
                    </a:cubicBezTo>
                    <a:cubicBezTo>
                      <a:pt x="14797" y="4438"/>
                      <a:pt x="14518" y="3597"/>
                      <a:pt x="13946" y="2996"/>
                    </a:cubicBezTo>
                    <a:cubicBezTo>
                      <a:pt x="13351" y="2377"/>
                      <a:pt x="12524" y="2022"/>
                      <a:pt x="11865" y="1781"/>
                    </a:cubicBezTo>
                    <a:cubicBezTo>
                      <a:pt x="10789" y="1381"/>
                      <a:pt x="9660" y="1170"/>
                      <a:pt x="8569" y="969"/>
                    </a:cubicBezTo>
                    <a:cubicBezTo>
                      <a:pt x="7853" y="834"/>
                      <a:pt x="7108" y="695"/>
                      <a:pt x="6387" y="503"/>
                    </a:cubicBezTo>
                    <a:cubicBezTo>
                      <a:pt x="5413" y="245"/>
                      <a:pt x="4359" y="1"/>
                      <a:pt x="333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88" name="Google Shape;688;p25"/>
              <p:cNvSpPr/>
              <p:nvPr/>
            </p:nvSpPr>
            <p:spPr>
              <a:xfrm>
                <a:off x="7935793" y="2439541"/>
                <a:ext cx="15177" cy="20605"/>
              </a:xfrm>
              <a:custGeom>
                <a:avLst/>
                <a:gdLst/>
                <a:ahLst/>
                <a:cxnLst/>
                <a:rect l="l" t="t" r="r" b="b"/>
                <a:pathLst>
                  <a:path w="439" h="596" extrusionOk="0">
                    <a:moveTo>
                      <a:pt x="6" y="1"/>
                    </a:moveTo>
                    <a:cubicBezTo>
                      <a:pt x="1" y="255"/>
                      <a:pt x="165" y="500"/>
                      <a:pt x="395" y="596"/>
                    </a:cubicBezTo>
                    <a:lnTo>
                      <a:pt x="438" y="495"/>
                    </a:lnTo>
                    <a:cubicBezTo>
                      <a:pt x="247" y="413"/>
                      <a:pt x="112" y="212"/>
                      <a:pt x="11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89" name="Google Shape;689;p25"/>
              <p:cNvSpPr/>
              <p:nvPr/>
            </p:nvSpPr>
            <p:spPr>
              <a:xfrm>
                <a:off x="8406325" y="2452816"/>
                <a:ext cx="27935" cy="19499"/>
              </a:xfrm>
              <a:custGeom>
                <a:avLst/>
                <a:gdLst/>
                <a:ahLst/>
                <a:cxnLst/>
                <a:rect l="l" t="t" r="r" b="b"/>
                <a:pathLst>
                  <a:path w="808" h="564" extrusionOk="0">
                    <a:moveTo>
                      <a:pt x="721" y="1"/>
                    </a:moveTo>
                    <a:cubicBezTo>
                      <a:pt x="548" y="236"/>
                      <a:pt x="284" y="400"/>
                      <a:pt x="1" y="457"/>
                    </a:cubicBezTo>
                    <a:lnTo>
                      <a:pt x="20" y="563"/>
                    </a:lnTo>
                    <a:cubicBezTo>
                      <a:pt x="333" y="500"/>
                      <a:pt x="621" y="322"/>
                      <a:pt x="808" y="68"/>
                    </a:cubicBezTo>
                    <a:lnTo>
                      <a:pt x="721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90" name="Google Shape;690;p25"/>
              <p:cNvSpPr/>
              <p:nvPr/>
            </p:nvSpPr>
            <p:spPr>
              <a:xfrm>
                <a:off x="8380395" y="2472592"/>
                <a:ext cx="16318" cy="6500"/>
              </a:xfrm>
              <a:custGeom>
                <a:avLst/>
                <a:gdLst/>
                <a:ahLst/>
                <a:cxnLst/>
                <a:rect l="l" t="t" r="r" b="b"/>
                <a:pathLst>
                  <a:path w="472" h="188" extrusionOk="0">
                    <a:moveTo>
                      <a:pt x="453" y="1"/>
                    </a:moveTo>
                    <a:lnTo>
                      <a:pt x="1" y="83"/>
                    </a:lnTo>
                    <a:lnTo>
                      <a:pt x="21" y="188"/>
                    </a:lnTo>
                    <a:lnTo>
                      <a:pt x="472" y="107"/>
                    </a:lnTo>
                    <a:lnTo>
                      <a:pt x="453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91" name="Google Shape;691;p25"/>
              <p:cNvSpPr/>
              <p:nvPr/>
            </p:nvSpPr>
            <p:spPr>
              <a:xfrm>
                <a:off x="7777001" y="3959390"/>
                <a:ext cx="331516" cy="114262"/>
              </a:xfrm>
              <a:custGeom>
                <a:avLst/>
                <a:gdLst/>
                <a:ahLst/>
                <a:cxnLst/>
                <a:rect l="l" t="t" r="r" b="b"/>
                <a:pathLst>
                  <a:path w="9589" h="3305" extrusionOk="0">
                    <a:moveTo>
                      <a:pt x="5652" y="1"/>
                    </a:moveTo>
                    <a:cubicBezTo>
                      <a:pt x="5002" y="419"/>
                      <a:pt x="4315" y="779"/>
                      <a:pt x="3600" y="1068"/>
                    </a:cubicBezTo>
                    <a:cubicBezTo>
                      <a:pt x="3037" y="1298"/>
                      <a:pt x="2576" y="1553"/>
                      <a:pt x="2047" y="1828"/>
                    </a:cubicBezTo>
                    <a:cubicBezTo>
                      <a:pt x="1547" y="2087"/>
                      <a:pt x="0" y="2673"/>
                      <a:pt x="1269" y="3125"/>
                    </a:cubicBezTo>
                    <a:cubicBezTo>
                      <a:pt x="1690" y="3274"/>
                      <a:pt x="2171" y="3305"/>
                      <a:pt x="2642" y="3305"/>
                    </a:cubicBezTo>
                    <a:cubicBezTo>
                      <a:pt x="2719" y="3305"/>
                      <a:pt x="2797" y="3304"/>
                      <a:pt x="2873" y="3303"/>
                    </a:cubicBezTo>
                    <a:cubicBezTo>
                      <a:pt x="4421" y="3269"/>
                      <a:pt x="6031" y="3014"/>
                      <a:pt x="7602" y="2904"/>
                    </a:cubicBezTo>
                    <a:cubicBezTo>
                      <a:pt x="7804" y="2890"/>
                      <a:pt x="8006" y="2875"/>
                      <a:pt x="8207" y="2870"/>
                    </a:cubicBezTo>
                    <a:cubicBezTo>
                      <a:pt x="8247" y="2866"/>
                      <a:pt x="8289" y="2861"/>
                      <a:pt x="8333" y="2861"/>
                    </a:cubicBezTo>
                    <a:cubicBezTo>
                      <a:pt x="8502" y="2855"/>
                      <a:pt x="8669" y="2851"/>
                      <a:pt x="8842" y="2846"/>
                    </a:cubicBezTo>
                    <a:cubicBezTo>
                      <a:pt x="8861" y="2846"/>
                      <a:pt x="8886" y="2841"/>
                      <a:pt x="8905" y="2837"/>
                    </a:cubicBezTo>
                    <a:cubicBezTo>
                      <a:pt x="9589" y="2636"/>
                      <a:pt x="8891" y="242"/>
                      <a:pt x="8415" y="242"/>
                    </a:cubicBezTo>
                    <a:cubicBezTo>
                      <a:pt x="8413" y="242"/>
                      <a:pt x="8411" y="242"/>
                      <a:pt x="8409" y="242"/>
                    </a:cubicBezTo>
                    <a:cubicBezTo>
                      <a:pt x="8251" y="249"/>
                      <a:pt x="8092" y="253"/>
                      <a:pt x="7933" y="253"/>
                    </a:cubicBezTo>
                    <a:cubicBezTo>
                      <a:pt x="7167" y="253"/>
                      <a:pt x="6399" y="168"/>
                      <a:pt x="565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92" name="Google Shape;692;p25"/>
              <p:cNvSpPr/>
              <p:nvPr/>
            </p:nvSpPr>
            <p:spPr>
              <a:xfrm>
                <a:off x="8289366" y="2155422"/>
                <a:ext cx="35575" cy="167677"/>
              </a:xfrm>
              <a:custGeom>
                <a:avLst/>
                <a:gdLst/>
                <a:ahLst/>
                <a:cxnLst/>
                <a:rect l="l" t="t" r="r" b="b"/>
                <a:pathLst>
                  <a:path w="1029" h="4850" extrusionOk="0">
                    <a:moveTo>
                      <a:pt x="106" y="1"/>
                    </a:moveTo>
                    <a:lnTo>
                      <a:pt x="1" y="34"/>
                    </a:lnTo>
                    <a:cubicBezTo>
                      <a:pt x="467" y="1365"/>
                      <a:pt x="789" y="3028"/>
                      <a:pt x="923" y="4850"/>
                    </a:cubicBezTo>
                    <a:lnTo>
                      <a:pt x="1028" y="4845"/>
                    </a:lnTo>
                    <a:cubicBezTo>
                      <a:pt x="895" y="2985"/>
                      <a:pt x="582" y="1356"/>
                      <a:pt x="10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93" name="Google Shape;693;p25"/>
              <p:cNvSpPr/>
              <p:nvPr/>
            </p:nvSpPr>
            <p:spPr>
              <a:xfrm>
                <a:off x="7978835" y="2156079"/>
                <a:ext cx="27796" cy="132828"/>
              </a:xfrm>
              <a:custGeom>
                <a:avLst/>
                <a:gdLst/>
                <a:ahLst/>
                <a:cxnLst/>
                <a:rect l="l" t="t" r="r" b="b"/>
                <a:pathLst>
                  <a:path w="804" h="3842" extrusionOk="0">
                    <a:moveTo>
                      <a:pt x="107" y="0"/>
                    </a:moveTo>
                    <a:lnTo>
                      <a:pt x="0" y="20"/>
                    </a:lnTo>
                    <a:lnTo>
                      <a:pt x="697" y="3841"/>
                    </a:lnTo>
                    <a:lnTo>
                      <a:pt x="803" y="3821"/>
                    </a:lnTo>
                    <a:lnTo>
                      <a:pt x="107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94" name="Google Shape;694;p25"/>
              <p:cNvSpPr/>
              <p:nvPr/>
            </p:nvSpPr>
            <p:spPr>
              <a:xfrm>
                <a:off x="8171750" y="2788448"/>
                <a:ext cx="23440" cy="257703"/>
              </a:xfrm>
              <a:custGeom>
                <a:avLst/>
                <a:gdLst/>
                <a:ahLst/>
                <a:cxnLst/>
                <a:rect l="l" t="t" r="r" b="b"/>
                <a:pathLst>
                  <a:path w="678" h="7454" extrusionOk="0">
                    <a:moveTo>
                      <a:pt x="572" y="0"/>
                    </a:moveTo>
                    <a:lnTo>
                      <a:pt x="0" y="7444"/>
                    </a:lnTo>
                    <a:lnTo>
                      <a:pt x="111" y="7453"/>
                    </a:lnTo>
                    <a:lnTo>
                      <a:pt x="677" y="10"/>
                    </a:lnTo>
                    <a:lnTo>
                      <a:pt x="572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95" name="Google Shape;695;p25"/>
              <p:cNvSpPr/>
              <p:nvPr/>
            </p:nvSpPr>
            <p:spPr>
              <a:xfrm>
                <a:off x="8065232" y="1844096"/>
                <a:ext cx="26967" cy="23267"/>
              </a:xfrm>
              <a:custGeom>
                <a:avLst/>
                <a:gdLst/>
                <a:ahLst/>
                <a:cxnLst/>
                <a:rect l="l" t="t" r="r" b="b"/>
                <a:pathLst>
                  <a:path w="780" h="673" extrusionOk="0">
                    <a:moveTo>
                      <a:pt x="110" y="0"/>
                    </a:moveTo>
                    <a:cubicBezTo>
                      <a:pt x="74" y="0"/>
                      <a:pt x="37" y="3"/>
                      <a:pt x="1" y="10"/>
                    </a:cubicBezTo>
                    <a:lnTo>
                      <a:pt x="779" y="673"/>
                    </a:lnTo>
                    <a:cubicBezTo>
                      <a:pt x="779" y="480"/>
                      <a:pt x="688" y="288"/>
                      <a:pt x="544" y="159"/>
                    </a:cubicBezTo>
                    <a:cubicBezTo>
                      <a:pt x="423" y="57"/>
                      <a:pt x="267" y="0"/>
                      <a:pt x="11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96" name="Google Shape;696;p25"/>
              <p:cNvSpPr/>
              <p:nvPr/>
            </p:nvSpPr>
            <p:spPr>
              <a:xfrm>
                <a:off x="8064921" y="1842194"/>
                <a:ext cx="29110" cy="25169"/>
              </a:xfrm>
              <a:custGeom>
                <a:avLst/>
                <a:gdLst/>
                <a:ahLst/>
                <a:cxnLst/>
                <a:rect l="l" t="t" r="r" b="b"/>
                <a:pathLst>
                  <a:path w="842" h="728" extrusionOk="0">
                    <a:moveTo>
                      <a:pt x="102" y="0"/>
                    </a:moveTo>
                    <a:cubicBezTo>
                      <a:pt x="69" y="0"/>
                      <a:pt x="34" y="2"/>
                      <a:pt x="1" y="7"/>
                    </a:cubicBezTo>
                    <a:lnTo>
                      <a:pt x="19" y="118"/>
                    </a:lnTo>
                    <a:cubicBezTo>
                      <a:pt x="51" y="113"/>
                      <a:pt x="84" y="110"/>
                      <a:pt x="116" y="110"/>
                    </a:cubicBezTo>
                    <a:cubicBezTo>
                      <a:pt x="262" y="110"/>
                      <a:pt x="405" y="162"/>
                      <a:pt x="520" y="256"/>
                    </a:cubicBezTo>
                    <a:cubicBezTo>
                      <a:pt x="653" y="372"/>
                      <a:pt x="731" y="550"/>
                      <a:pt x="731" y="728"/>
                    </a:cubicBezTo>
                    <a:lnTo>
                      <a:pt x="841" y="728"/>
                    </a:lnTo>
                    <a:cubicBezTo>
                      <a:pt x="841" y="516"/>
                      <a:pt x="744" y="309"/>
                      <a:pt x="586" y="176"/>
                    </a:cubicBezTo>
                    <a:cubicBezTo>
                      <a:pt x="453" y="62"/>
                      <a:pt x="280" y="0"/>
                      <a:pt x="10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97" name="Google Shape;697;p25"/>
              <p:cNvSpPr/>
              <p:nvPr/>
            </p:nvSpPr>
            <p:spPr>
              <a:xfrm>
                <a:off x="8337698" y="3175351"/>
                <a:ext cx="89439" cy="113398"/>
              </a:xfrm>
              <a:custGeom>
                <a:avLst/>
                <a:gdLst/>
                <a:ahLst/>
                <a:cxnLst/>
                <a:rect l="l" t="t" r="r" b="b"/>
                <a:pathLst>
                  <a:path w="2587" h="3280" extrusionOk="0">
                    <a:moveTo>
                      <a:pt x="1451" y="1"/>
                    </a:moveTo>
                    <a:cubicBezTo>
                      <a:pt x="729" y="1"/>
                      <a:pt x="0" y="855"/>
                      <a:pt x="429" y="2178"/>
                    </a:cubicBezTo>
                    <a:cubicBezTo>
                      <a:pt x="601" y="2710"/>
                      <a:pt x="983" y="3279"/>
                      <a:pt x="1542" y="3279"/>
                    </a:cubicBezTo>
                    <a:cubicBezTo>
                      <a:pt x="1544" y="3279"/>
                      <a:pt x="1546" y="3279"/>
                      <a:pt x="1548" y="3279"/>
                    </a:cubicBezTo>
                    <a:cubicBezTo>
                      <a:pt x="1914" y="3274"/>
                      <a:pt x="2241" y="3005"/>
                      <a:pt x="2399" y="2678"/>
                    </a:cubicBezTo>
                    <a:cubicBezTo>
                      <a:pt x="2562" y="2351"/>
                      <a:pt x="2587" y="1971"/>
                      <a:pt x="2572" y="1607"/>
                    </a:cubicBezTo>
                    <a:cubicBezTo>
                      <a:pt x="2530" y="482"/>
                      <a:pt x="1993" y="1"/>
                      <a:pt x="145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698" name="Google Shape;698;p25"/>
              <p:cNvSpPr/>
              <p:nvPr/>
            </p:nvSpPr>
            <p:spPr>
              <a:xfrm>
                <a:off x="7998438" y="3202179"/>
                <a:ext cx="84461" cy="119932"/>
              </a:xfrm>
              <a:custGeom>
                <a:avLst/>
                <a:gdLst/>
                <a:ahLst/>
                <a:cxnLst/>
                <a:rect l="l" t="t" r="r" b="b"/>
                <a:pathLst>
                  <a:path w="2443" h="3469" extrusionOk="0">
                    <a:moveTo>
                      <a:pt x="1547" y="0"/>
                    </a:moveTo>
                    <a:cubicBezTo>
                      <a:pt x="870" y="0"/>
                      <a:pt x="239" y="1359"/>
                      <a:pt x="101" y="1960"/>
                    </a:cubicBezTo>
                    <a:cubicBezTo>
                      <a:pt x="34" y="2258"/>
                      <a:pt x="1" y="2575"/>
                      <a:pt x="92" y="2868"/>
                    </a:cubicBezTo>
                    <a:cubicBezTo>
                      <a:pt x="183" y="3161"/>
                      <a:pt x="424" y="3426"/>
                      <a:pt x="726" y="3464"/>
                    </a:cubicBezTo>
                    <a:cubicBezTo>
                      <a:pt x="752" y="3467"/>
                      <a:pt x="777" y="3468"/>
                      <a:pt x="802" y="3468"/>
                    </a:cubicBezTo>
                    <a:cubicBezTo>
                      <a:pt x="1066" y="3468"/>
                      <a:pt x="1313" y="3312"/>
                      <a:pt x="1514" y="3132"/>
                    </a:cubicBezTo>
                    <a:cubicBezTo>
                      <a:pt x="1937" y="2752"/>
                      <a:pt x="2235" y="2238"/>
                      <a:pt x="2361" y="1681"/>
                    </a:cubicBezTo>
                    <a:cubicBezTo>
                      <a:pt x="2437" y="1330"/>
                      <a:pt x="2443" y="946"/>
                      <a:pt x="2274" y="629"/>
                    </a:cubicBezTo>
                    <a:cubicBezTo>
                      <a:pt x="2040" y="177"/>
                      <a:pt x="1790" y="0"/>
                      <a:pt x="1547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699" name="Google Shape;699;p25"/>
            <p:cNvGrpSpPr/>
            <p:nvPr/>
          </p:nvGrpSpPr>
          <p:grpSpPr>
            <a:xfrm>
              <a:off x="5900224" y="1464736"/>
              <a:ext cx="736324" cy="524194"/>
              <a:chOff x="7371350" y="1495145"/>
              <a:chExt cx="582858" cy="414940"/>
            </a:xfrm>
          </p:grpSpPr>
          <p:sp>
            <p:nvSpPr>
              <p:cNvPr id="700" name="Google Shape;700;p25"/>
              <p:cNvSpPr/>
              <p:nvPr/>
            </p:nvSpPr>
            <p:spPr>
              <a:xfrm>
                <a:off x="7371350" y="1495145"/>
                <a:ext cx="582858" cy="247608"/>
              </a:xfrm>
              <a:custGeom>
                <a:avLst/>
                <a:gdLst/>
                <a:ahLst/>
                <a:cxnLst/>
                <a:rect l="l" t="t" r="r" b="b"/>
                <a:pathLst>
                  <a:path w="16859" h="7162" extrusionOk="0">
                    <a:moveTo>
                      <a:pt x="8429" y="0"/>
                    </a:moveTo>
                    <a:cubicBezTo>
                      <a:pt x="3778" y="0"/>
                      <a:pt x="1" y="1606"/>
                      <a:pt x="1" y="3582"/>
                    </a:cubicBezTo>
                    <a:cubicBezTo>
                      <a:pt x="1" y="5057"/>
                      <a:pt x="1831" y="5893"/>
                      <a:pt x="2984" y="6310"/>
                    </a:cubicBezTo>
                    <a:cubicBezTo>
                      <a:pt x="4592" y="6895"/>
                      <a:pt x="6520" y="7162"/>
                      <a:pt x="8404" y="7162"/>
                    </a:cubicBezTo>
                    <a:cubicBezTo>
                      <a:pt x="9616" y="7162"/>
                      <a:pt x="10811" y="7051"/>
                      <a:pt x="11889" y="6844"/>
                    </a:cubicBezTo>
                    <a:cubicBezTo>
                      <a:pt x="13451" y="6541"/>
                      <a:pt x="16858" y="5715"/>
                      <a:pt x="16858" y="3582"/>
                    </a:cubicBezTo>
                    <a:cubicBezTo>
                      <a:pt x="16858" y="1606"/>
                      <a:pt x="13087" y="0"/>
                      <a:pt x="842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701" name="Google Shape;701;p25"/>
              <p:cNvSpPr/>
              <p:nvPr/>
            </p:nvSpPr>
            <p:spPr>
              <a:xfrm>
                <a:off x="7479320" y="1579053"/>
                <a:ext cx="362735" cy="82283"/>
              </a:xfrm>
              <a:custGeom>
                <a:avLst/>
                <a:gdLst/>
                <a:ahLst/>
                <a:cxnLst/>
                <a:rect l="l" t="t" r="r" b="b"/>
                <a:pathLst>
                  <a:path w="10492" h="2380" extrusionOk="0">
                    <a:moveTo>
                      <a:pt x="3239" y="640"/>
                    </a:moveTo>
                    <a:cubicBezTo>
                      <a:pt x="3346" y="794"/>
                      <a:pt x="3412" y="982"/>
                      <a:pt x="3423" y="1173"/>
                    </a:cubicBezTo>
                    <a:cubicBezTo>
                      <a:pt x="3441" y="1433"/>
                      <a:pt x="3361" y="1663"/>
                      <a:pt x="3192" y="1818"/>
                    </a:cubicBezTo>
                    <a:cubicBezTo>
                      <a:pt x="3116" y="1894"/>
                      <a:pt x="2994" y="1940"/>
                      <a:pt x="2890" y="1940"/>
                    </a:cubicBezTo>
                    <a:cubicBezTo>
                      <a:pt x="2877" y="1940"/>
                      <a:pt x="2864" y="1939"/>
                      <a:pt x="2851" y="1938"/>
                    </a:cubicBezTo>
                    <a:cubicBezTo>
                      <a:pt x="2793" y="1927"/>
                      <a:pt x="2745" y="1894"/>
                      <a:pt x="2720" y="1847"/>
                    </a:cubicBezTo>
                    <a:cubicBezTo>
                      <a:pt x="2692" y="1794"/>
                      <a:pt x="2692" y="1725"/>
                      <a:pt x="2697" y="1663"/>
                    </a:cubicBezTo>
                    <a:cubicBezTo>
                      <a:pt x="2726" y="1284"/>
                      <a:pt x="2922" y="914"/>
                      <a:pt x="3239" y="640"/>
                    </a:cubicBezTo>
                    <a:close/>
                    <a:moveTo>
                      <a:pt x="5863" y="654"/>
                    </a:moveTo>
                    <a:lnTo>
                      <a:pt x="5863" y="654"/>
                    </a:lnTo>
                    <a:cubicBezTo>
                      <a:pt x="6018" y="1039"/>
                      <a:pt x="5854" y="1534"/>
                      <a:pt x="5638" y="1880"/>
                    </a:cubicBezTo>
                    <a:cubicBezTo>
                      <a:pt x="5570" y="1991"/>
                      <a:pt x="5455" y="2115"/>
                      <a:pt x="5340" y="2140"/>
                    </a:cubicBezTo>
                    <a:cubicBezTo>
                      <a:pt x="5329" y="2142"/>
                      <a:pt x="5318" y="2143"/>
                      <a:pt x="5307" y="2143"/>
                    </a:cubicBezTo>
                    <a:cubicBezTo>
                      <a:pt x="5275" y="2143"/>
                      <a:pt x="5245" y="2133"/>
                      <a:pt x="5220" y="2115"/>
                    </a:cubicBezTo>
                    <a:cubicBezTo>
                      <a:pt x="5143" y="2062"/>
                      <a:pt x="5129" y="1956"/>
                      <a:pt x="5124" y="1870"/>
                    </a:cubicBezTo>
                    <a:cubicBezTo>
                      <a:pt x="5104" y="1370"/>
                      <a:pt x="5446" y="947"/>
                      <a:pt x="5863" y="654"/>
                    </a:cubicBezTo>
                    <a:close/>
                    <a:moveTo>
                      <a:pt x="8012" y="616"/>
                    </a:moveTo>
                    <a:cubicBezTo>
                      <a:pt x="8099" y="716"/>
                      <a:pt x="8165" y="832"/>
                      <a:pt x="8209" y="957"/>
                    </a:cubicBezTo>
                    <a:cubicBezTo>
                      <a:pt x="8353" y="1366"/>
                      <a:pt x="8243" y="1847"/>
                      <a:pt x="7935" y="2153"/>
                    </a:cubicBezTo>
                    <a:cubicBezTo>
                      <a:pt x="7902" y="2187"/>
                      <a:pt x="7818" y="2260"/>
                      <a:pt x="7736" y="2260"/>
                    </a:cubicBezTo>
                    <a:cubicBezTo>
                      <a:pt x="7724" y="2260"/>
                      <a:pt x="7712" y="2259"/>
                      <a:pt x="7700" y="2255"/>
                    </a:cubicBezTo>
                    <a:cubicBezTo>
                      <a:pt x="7646" y="2231"/>
                      <a:pt x="7608" y="2173"/>
                      <a:pt x="7580" y="2071"/>
                    </a:cubicBezTo>
                    <a:cubicBezTo>
                      <a:pt x="7469" y="1702"/>
                      <a:pt x="7536" y="1284"/>
                      <a:pt x="7762" y="924"/>
                    </a:cubicBezTo>
                    <a:cubicBezTo>
                      <a:pt x="7834" y="809"/>
                      <a:pt x="7921" y="702"/>
                      <a:pt x="8012" y="616"/>
                    </a:cubicBezTo>
                    <a:close/>
                    <a:moveTo>
                      <a:pt x="4817" y="1"/>
                    </a:moveTo>
                    <a:cubicBezTo>
                      <a:pt x="4798" y="1"/>
                      <a:pt x="4778" y="1"/>
                      <a:pt x="4758" y="1"/>
                    </a:cubicBezTo>
                    <a:cubicBezTo>
                      <a:pt x="4211" y="15"/>
                      <a:pt x="3720" y="155"/>
                      <a:pt x="3346" y="409"/>
                    </a:cubicBezTo>
                    <a:cubicBezTo>
                      <a:pt x="3317" y="428"/>
                      <a:pt x="3288" y="448"/>
                      <a:pt x="3264" y="467"/>
                    </a:cubicBezTo>
                    <a:cubicBezTo>
                      <a:pt x="3206" y="405"/>
                      <a:pt x="3144" y="347"/>
                      <a:pt x="3077" y="299"/>
                    </a:cubicBezTo>
                    <a:cubicBezTo>
                      <a:pt x="2840" y="126"/>
                      <a:pt x="2535" y="39"/>
                      <a:pt x="2211" y="39"/>
                    </a:cubicBezTo>
                    <a:cubicBezTo>
                      <a:pt x="1930" y="39"/>
                      <a:pt x="1635" y="105"/>
                      <a:pt x="1356" y="236"/>
                    </a:cubicBezTo>
                    <a:cubicBezTo>
                      <a:pt x="828" y="486"/>
                      <a:pt x="414" y="909"/>
                      <a:pt x="1" y="1356"/>
                    </a:cubicBezTo>
                    <a:lnTo>
                      <a:pt x="92" y="1437"/>
                    </a:lnTo>
                    <a:cubicBezTo>
                      <a:pt x="496" y="1000"/>
                      <a:pt x="899" y="587"/>
                      <a:pt x="1409" y="347"/>
                    </a:cubicBezTo>
                    <a:cubicBezTo>
                      <a:pt x="1673" y="220"/>
                      <a:pt x="1952" y="157"/>
                      <a:pt x="2215" y="157"/>
                    </a:cubicBezTo>
                    <a:cubicBezTo>
                      <a:pt x="2512" y="157"/>
                      <a:pt x="2790" y="237"/>
                      <a:pt x="3009" y="394"/>
                    </a:cubicBezTo>
                    <a:cubicBezTo>
                      <a:pt x="3066" y="438"/>
                      <a:pt x="3120" y="486"/>
                      <a:pt x="3168" y="543"/>
                    </a:cubicBezTo>
                    <a:cubicBezTo>
                      <a:pt x="2822" y="842"/>
                      <a:pt x="2605" y="1246"/>
                      <a:pt x="2576" y="1659"/>
                    </a:cubicBezTo>
                    <a:cubicBezTo>
                      <a:pt x="2572" y="1731"/>
                      <a:pt x="2572" y="1822"/>
                      <a:pt x="2616" y="1904"/>
                    </a:cubicBezTo>
                    <a:cubicBezTo>
                      <a:pt x="2658" y="1985"/>
                      <a:pt x="2735" y="2038"/>
                      <a:pt x="2831" y="2053"/>
                    </a:cubicBezTo>
                    <a:cubicBezTo>
                      <a:pt x="2854" y="2057"/>
                      <a:pt x="2877" y="2058"/>
                      <a:pt x="2900" y="2058"/>
                    </a:cubicBezTo>
                    <a:cubicBezTo>
                      <a:pt x="3033" y="2058"/>
                      <a:pt x="3176" y="2002"/>
                      <a:pt x="3274" y="1904"/>
                    </a:cubicBezTo>
                    <a:cubicBezTo>
                      <a:pt x="3466" y="1725"/>
                      <a:pt x="3562" y="1461"/>
                      <a:pt x="3543" y="1164"/>
                    </a:cubicBezTo>
                    <a:cubicBezTo>
                      <a:pt x="3528" y="953"/>
                      <a:pt x="3452" y="740"/>
                      <a:pt x="3336" y="563"/>
                    </a:cubicBezTo>
                    <a:cubicBezTo>
                      <a:pt x="3361" y="543"/>
                      <a:pt x="3384" y="525"/>
                      <a:pt x="3412" y="510"/>
                    </a:cubicBezTo>
                    <a:cubicBezTo>
                      <a:pt x="3769" y="265"/>
                      <a:pt x="4235" y="130"/>
                      <a:pt x="4763" y="121"/>
                    </a:cubicBezTo>
                    <a:cubicBezTo>
                      <a:pt x="4784" y="121"/>
                      <a:pt x="4804" y="120"/>
                      <a:pt x="4824" y="120"/>
                    </a:cubicBezTo>
                    <a:cubicBezTo>
                      <a:pt x="5236" y="120"/>
                      <a:pt x="5541" y="222"/>
                      <a:pt x="5725" y="428"/>
                    </a:cubicBezTo>
                    <a:cubicBezTo>
                      <a:pt x="5758" y="467"/>
                      <a:pt x="5787" y="505"/>
                      <a:pt x="5811" y="543"/>
                    </a:cubicBezTo>
                    <a:cubicBezTo>
                      <a:pt x="5359" y="860"/>
                      <a:pt x="4985" y="1317"/>
                      <a:pt x="5004" y="1875"/>
                    </a:cubicBezTo>
                    <a:cubicBezTo>
                      <a:pt x="5009" y="2038"/>
                      <a:pt x="5056" y="2149"/>
                      <a:pt x="5148" y="2211"/>
                    </a:cubicBezTo>
                    <a:cubicBezTo>
                      <a:pt x="5199" y="2244"/>
                      <a:pt x="5252" y="2260"/>
                      <a:pt x="5308" y="2260"/>
                    </a:cubicBezTo>
                    <a:cubicBezTo>
                      <a:pt x="5326" y="2260"/>
                      <a:pt x="5345" y="2258"/>
                      <a:pt x="5364" y="2255"/>
                    </a:cubicBezTo>
                    <a:cubicBezTo>
                      <a:pt x="5523" y="2221"/>
                      <a:pt x="5662" y="2071"/>
                      <a:pt x="5743" y="1942"/>
                    </a:cubicBezTo>
                    <a:cubicBezTo>
                      <a:pt x="5979" y="1563"/>
                      <a:pt x="6147" y="1015"/>
                      <a:pt x="5965" y="587"/>
                    </a:cubicBezTo>
                    <a:cubicBezTo>
                      <a:pt x="6076" y="520"/>
                      <a:pt x="6186" y="457"/>
                      <a:pt x="6296" y="405"/>
                    </a:cubicBezTo>
                    <a:cubicBezTo>
                      <a:pt x="6611" y="261"/>
                      <a:pt x="6878" y="191"/>
                      <a:pt x="7122" y="191"/>
                    </a:cubicBezTo>
                    <a:cubicBezTo>
                      <a:pt x="7164" y="191"/>
                      <a:pt x="7206" y="193"/>
                      <a:pt x="7247" y="197"/>
                    </a:cubicBezTo>
                    <a:cubicBezTo>
                      <a:pt x="7507" y="226"/>
                      <a:pt x="7748" y="347"/>
                      <a:pt x="7930" y="529"/>
                    </a:cubicBezTo>
                    <a:cubicBezTo>
                      <a:pt x="7830" y="621"/>
                      <a:pt x="7738" y="736"/>
                      <a:pt x="7661" y="856"/>
                    </a:cubicBezTo>
                    <a:cubicBezTo>
                      <a:pt x="7416" y="1250"/>
                      <a:pt x="7344" y="1702"/>
                      <a:pt x="7464" y="2106"/>
                    </a:cubicBezTo>
                    <a:cubicBezTo>
                      <a:pt x="7502" y="2244"/>
                      <a:pt x="7570" y="2331"/>
                      <a:pt x="7661" y="2366"/>
                    </a:cubicBezTo>
                    <a:cubicBezTo>
                      <a:pt x="7686" y="2375"/>
                      <a:pt x="7715" y="2379"/>
                      <a:pt x="7743" y="2379"/>
                    </a:cubicBezTo>
                    <a:cubicBezTo>
                      <a:pt x="7830" y="2379"/>
                      <a:pt x="7930" y="2331"/>
                      <a:pt x="8021" y="2235"/>
                    </a:cubicBezTo>
                    <a:cubicBezTo>
                      <a:pt x="8363" y="1898"/>
                      <a:pt x="8483" y="1370"/>
                      <a:pt x="8320" y="918"/>
                    </a:cubicBezTo>
                    <a:cubicBezTo>
                      <a:pt x="8272" y="780"/>
                      <a:pt x="8199" y="649"/>
                      <a:pt x="8103" y="539"/>
                    </a:cubicBezTo>
                    <a:cubicBezTo>
                      <a:pt x="8285" y="390"/>
                      <a:pt x="8498" y="294"/>
                      <a:pt x="8718" y="255"/>
                    </a:cubicBezTo>
                    <a:cubicBezTo>
                      <a:pt x="8780" y="246"/>
                      <a:pt x="8843" y="241"/>
                      <a:pt x="8906" y="241"/>
                    </a:cubicBezTo>
                    <a:cubicBezTo>
                      <a:pt x="9230" y="241"/>
                      <a:pt x="9560" y="363"/>
                      <a:pt x="9833" y="592"/>
                    </a:cubicBezTo>
                    <a:cubicBezTo>
                      <a:pt x="10165" y="860"/>
                      <a:pt x="10357" y="1241"/>
                      <a:pt x="10372" y="1625"/>
                    </a:cubicBezTo>
                    <a:lnTo>
                      <a:pt x="10492" y="1621"/>
                    </a:lnTo>
                    <a:cubicBezTo>
                      <a:pt x="10477" y="1202"/>
                      <a:pt x="10266" y="794"/>
                      <a:pt x="9911" y="496"/>
                    </a:cubicBezTo>
                    <a:cubicBezTo>
                      <a:pt x="9616" y="253"/>
                      <a:pt x="9262" y="122"/>
                      <a:pt x="8915" y="122"/>
                    </a:cubicBezTo>
                    <a:cubicBezTo>
                      <a:pt x="8843" y="122"/>
                      <a:pt x="8771" y="128"/>
                      <a:pt x="8699" y="140"/>
                    </a:cubicBezTo>
                    <a:cubicBezTo>
                      <a:pt x="8454" y="179"/>
                      <a:pt x="8223" y="284"/>
                      <a:pt x="8021" y="448"/>
                    </a:cubicBezTo>
                    <a:cubicBezTo>
                      <a:pt x="7819" y="246"/>
                      <a:pt x="7551" y="111"/>
                      <a:pt x="7262" y="77"/>
                    </a:cubicBezTo>
                    <a:cubicBezTo>
                      <a:pt x="7218" y="73"/>
                      <a:pt x="7173" y="71"/>
                      <a:pt x="7127" y="71"/>
                    </a:cubicBezTo>
                    <a:cubicBezTo>
                      <a:pt x="6863" y="71"/>
                      <a:pt x="6580" y="143"/>
                      <a:pt x="6249" y="299"/>
                    </a:cubicBezTo>
                    <a:cubicBezTo>
                      <a:pt x="6133" y="352"/>
                      <a:pt x="6023" y="409"/>
                      <a:pt x="5912" y="481"/>
                    </a:cubicBezTo>
                    <a:cubicBezTo>
                      <a:pt x="5883" y="434"/>
                      <a:pt x="5850" y="390"/>
                      <a:pt x="5811" y="347"/>
                    </a:cubicBezTo>
                    <a:cubicBezTo>
                      <a:pt x="5604" y="116"/>
                      <a:pt x="5269" y="1"/>
                      <a:pt x="48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702" name="Google Shape;702;p25"/>
              <p:cNvSpPr/>
              <p:nvPr/>
            </p:nvSpPr>
            <p:spPr>
              <a:xfrm>
                <a:off x="7672234" y="1691379"/>
                <a:ext cx="152741" cy="218706"/>
              </a:xfrm>
              <a:custGeom>
                <a:avLst/>
                <a:gdLst/>
                <a:ahLst/>
                <a:cxnLst/>
                <a:rect l="l" t="t" r="r" b="b"/>
                <a:pathLst>
                  <a:path w="4418" h="6326" extrusionOk="0">
                    <a:moveTo>
                      <a:pt x="1922" y="0"/>
                    </a:moveTo>
                    <a:lnTo>
                      <a:pt x="77" y="97"/>
                    </a:lnTo>
                    <a:cubicBezTo>
                      <a:pt x="34" y="1193"/>
                      <a:pt x="1" y="2322"/>
                      <a:pt x="356" y="3360"/>
                    </a:cubicBezTo>
                    <a:cubicBezTo>
                      <a:pt x="942" y="5041"/>
                      <a:pt x="2634" y="6281"/>
                      <a:pt x="4417" y="6325"/>
                    </a:cubicBezTo>
                    <a:cubicBezTo>
                      <a:pt x="3931" y="6181"/>
                      <a:pt x="3504" y="5878"/>
                      <a:pt x="3129" y="5532"/>
                    </a:cubicBezTo>
                    <a:cubicBezTo>
                      <a:pt x="2374" y="4840"/>
                      <a:pt x="1793" y="3955"/>
                      <a:pt x="1543" y="2965"/>
                    </a:cubicBezTo>
                    <a:cubicBezTo>
                      <a:pt x="1293" y="1971"/>
                      <a:pt x="1403" y="880"/>
                      <a:pt x="1922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grpSp>
          <p:nvGrpSpPr>
            <p:cNvPr id="703" name="Google Shape;703;p25"/>
            <p:cNvGrpSpPr/>
            <p:nvPr/>
          </p:nvGrpSpPr>
          <p:grpSpPr>
            <a:xfrm>
              <a:off x="5912922" y="2103649"/>
              <a:ext cx="131886" cy="130883"/>
              <a:chOff x="7381401" y="2000895"/>
              <a:chExt cx="104398" cy="103604"/>
            </a:xfrm>
          </p:grpSpPr>
          <p:sp>
            <p:nvSpPr>
              <p:cNvPr id="704" name="Google Shape;704;p25"/>
              <p:cNvSpPr/>
              <p:nvPr/>
            </p:nvSpPr>
            <p:spPr>
              <a:xfrm rot="-1858081">
                <a:off x="7395120" y="2015375"/>
                <a:ext cx="76960" cy="74644"/>
              </a:xfrm>
              <a:custGeom>
                <a:avLst/>
                <a:gdLst/>
                <a:ahLst/>
                <a:cxnLst/>
                <a:rect l="l" t="t" r="r" b="b"/>
                <a:pathLst>
                  <a:path w="2226" h="2159" extrusionOk="0">
                    <a:moveTo>
                      <a:pt x="2148" y="1"/>
                    </a:moveTo>
                    <a:lnTo>
                      <a:pt x="0" y="2083"/>
                    </a:lnTo>
                    <a:lnTo>
                      <a:pt x="76" y="2159"/>
                    </a:lnTo>
                    <a:lnTo>
                      <a:pt x="2225" y="83"/>
                    </a:lnTo>
                    <a:lnTo>
                      <a:pt x="2148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  <p:sp>
            <p:nvSpPr>
              <p:cNvPr id="705" name="Google Shape;705;p25"/>
              <p:cNvSpPr/>
              <p:nvPr/>
            </p:nvSpPr>
            <p:spPr>
              <a:xfrm rot="-1858081">
                <a:off x="7427446" y="2030166"/>
                <a:ext cx="47538" cy="46052"/>
              </a:xfrm>
              <a:custGeom>
                <a:avLst/>
                <a:gdLst/>
                <a:ahLst/>
                <a:cxnLst/>
                <a:rect l="l" t="t" r="r" b="b"/>
                <a:pathLst>
                  <a:path w="1375" h="1332" extrusionOk="0">
                    <a:moveTo>
                      <a:pt x="1298" y="0"/>
                    </a:moveTo>
                    <a:cubicBezTo>
                      <a:pt x="875" y="428"/>
                      <a:pt x="438" y="852"/>
                      <a:pt x="0" y="1255"/>
                    </a:cubicBezTo>
                    <a:lnTo>
                      <a:pt x="73" y="1331"/>
                    </a:lnTo>
                    <a:cubicBezTo>
                      <a:pt x="514" y="928"/>
                      <a:pt x="952" y="506"/>
                      <a:pt x="1375" y="73"/>
                    </a:cubicBezTo>
                    <a:lnTo>
                      <a:pt x="1298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121900" tIns="121900" rIns="121900" bIns="121900" anchor="ctr" anchorCtr="0">
                <a:noAutofit/>
              </a:bodyPr>
              <a:lstStyle/>
              <a:p>
                <a:pPr defTabSz="1219170">
                  <a:buClr>
                    <a:srgbClr val="000000"/>
                  </a:buClr>
                </a:pPr>
                <a:endParaRPr sz="1867" kern="0">
                  <a:solidFill>
                    <a:srgbClr val="000000"/>
                  </a:solidFill>
                  <a:latin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706" name="Google Shape;706;p25"/>
            <p:cNvSpPr/>
            <p:nvPr/>
          </p:nvSpPr>
          <p:spPr>
            <a:xfrm>
              <a:off x="5962665" y="2602558"/>
              <a:ext cx="156096" cy="128493"/>
            </a:xfrm>
            <a:custGeom>
              <a:avLst/>
              <a:gdLst/>
              <a:ahLst/>
              <a:cxnLst/>
              <a:rect l="l" t="t" r="r" b="b"/>
              <a:pathLst>
                <a:path w="3574" h="2942" extrusionOk="0">
                  <a:moveTo>
                    <a:pt x="2660" y="1"/>
                  </a:moveTo>
                  <a:cubicBezTo>
                    <a:pt x="2558" y="1"/>
                    <a:pt x="2447" y="18"/>
                    <a:pt x="2326" y="54"/>
                  </a:cubicBezTo>
                  <a:cubicBezTo>
                    <a:pt x="2013" y="145"/>
                    <a:pt x="1787" y="582"/>
                    <a:pt x="1787" y="582"/>
                  </a:cubicBezTo>
                  <a:cubicBezTo>
                    <a:pt x="1787" y="582"/>
                    <a:pt x="1561" y="150"/>
                    <a:pt x="1249" y="63"/>
                  </a:cubicBezTo>
                  <a:cubicBezTo>
                    <a:pt x="1133" y="30"/>
                    <a:pt x="1026" y="15"/>
                    <a:pt x="927" y="15"/>
                  </a:cubicBezTo>
                  <a:cubicBezTo>
                    <a:pt x="264" y="15"/>
                    <a:pt x="1" y="707"/>
                    <a:pt x="297" y="1356"/>
                  </a:cubicBezTo>
                  <a:cubicBezTo>
                    <a:pt x="629" y="2077"/>
                    <a:pt x="1792" y="2942"/>
                    <a:pt x="1792" y="2942"/>
                  </a:cubicBezTo>
                  <a:cubicBezTo>
                    <a:pt x="1792" y="2942"/>
                    <a:pt x="2956" y="2057"/>
                    <a:pt x="3282" y="1332"/>
                  </a:cubicBezTo>
                  <a:cubicBezTo>
                    <a:pt x="3573" y="684"/>
                    <a:pt x="3311" y="1"/>
                    <a:pt x="266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7" name="Google Shape;707;p25"/>
            <p:cNvSpPr/>
            <p:nvPr/>
          </p:nvSpPr>
          <p:spPr>
            <a:xfrm>
              <a:off x="7025847" y="1434930"/>
              <a:ext cx="57171" cy="51231"/>
            </a:xfrm>
            <a:custGeom>
              <a:avLst/>
              <a:gdLst/>
              <a:ahLst/>
              <a:cxnLst/>
              <a:rect l="l" t="t" r="r" b="b"/>
              <a:pathLst>
                <a:path w="1309" h="1173" extrusionOk="0">
                  <a:moveTo>
                    <a:pt x="658" y="0"/>
                  </a:moveTo>
                  <a:cubicBezTo>
                    <a:pt x="493" y="0"/>
                    <a:pt x="329" y="70"/>
                    <a:pt x="212" y="205"/>
                  </a:cubicBezTo>
                  <a:cubicBezTo>
                    <a:pt x="0" y="449"/>
                    <a:pt x="24" y="820"/>
                    <a:pt x="270" y="1031"/>
                  </a:cubicBezTo>
                  <a:cubicBezTo>
                    <a:pt x="380" y="1126"/>
                    <a:pt x="516" y="1173"/>
                    <a:pt x="651" y="1173"/>
                  </a:cubicBezTo>
                  <a:cubicBezTo>
                    <a:pt x="816" y="1173"/>
                    <a:pt x="980" y="1103"/>
                    <a:pt x="1096" y="968"/>
                  </a:cubicBezTo>
                  <a:cubicBezTo>
                    <a:pt x="1308" y="729"/>
                    <a:pt x="1284" y="358"/>
                    <a:pt x="1038" y="141"/>
                  </a:cubicBezTo>
                  <a:cubicBezTo>
                    <a:pt x="928" y="47"/>
                    <a:pt x="793" y="0"/>
                    <a:pt x="6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8" name="Google Shape;708;p25"/>
            <p:cNvSpPr/>
            <p:nvPr/>
          </p:nvSpPr>
          <p:spPr>
            <a:xfrm>
              <a:off x="7437838" y="2953790"/>
              <a:ext cx="52323" cy="104559"/>
            </a:xfrm>
            <a:custGeom>
              <a:avLst/>
              <a:gdLst/>
              <a:ahLst/>
              <a:cxnLst/>
              <a:rect l="l" t="t" r="r" b="b"/>
              <a:pathLst>
                <a:path w="1198" h="2394" extrusionOk="0">
                  <a:moveTo>
                    <a:pt x="1" y="0"/>
                  </a:moveTo>
                  <a:lnTo>
                    <a:pt x="1" y="106"/>
                  </a:lnTo>
                  <a:cubicBezTo>
                    <a:pt x="602" y="106"/>
                    <a:pt x="1092" y="597"/>
                    <a:pt x="1092" y="1197"/>
                  </a:cubicBezTo>
                  <a:cubicBezTo>
                    <a:pt x="1092" y="1798"/>
                    <a:pt x="602" y="2289"/>
                    <a:pt x="1" y="2289"/>
                  </a:cubicBezTo>
                  <a:lnTo>
                    <a:pt x="1" y="2394"/>
                  </a:lnTo>
                  <a:cubicBezTo>
                    <a:pt x="664" y="2394"/>
                    <a:pt x="1198" y="1856"/>
                    <a:pt x="1198" y="1197"/>
                  </a:cubicBezTo>
                  <a:cubicBezTo>
                    <a:pt x="1198" y="534"/>
                    <a:pt x="664" y="0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09" name="Google Shape;709;p25"/>
            <p:cNvSpPr/>
            <p:nvPr/>
          </p:nvSpPr>
          <p:spPr>
            <a:xfrm>
              <a:off x="7083010" y="1331616"/>
              <a:ext cx="129585" cy="154524"/>
            </a:xfrm>
            <a:custGeom>
              <a:avLst/>
              <a:gdLst/>
              <a:ahLst/>
              <a:cxnLst/>
              <a:rect l="l" t="t" r="r" b="b"/>
              <a:pathLst>
                <a:path w="2967" h="3538" extrusionOk="0">
                  <a:moveTo>
                    <a:pt x="1332" y="107"/>
                  </a:moveTo>
                  <a:cubicBezTo>
                    <a:pt x="1788" y="126"/>
                    <a:pt x="2322" y="357"/>
                    <a:pt x="2485" y="832"/>
                  </a:cubicBezTo>
                  <a:cubicBezTo>
                    <a:pt x="2644" y="1284"/>
                    <a:pt x="2855" y="1962"/>
                    <a:pt x="2851" y="2626"/>
                  </a:cubicBezTo>
                  <a:cubicBezTo>
                    <a:pt x="2851" y="2799"/>
                    <a:pt x="2836" y="2985"/>
                    <a:pt x="2760" y="3149"/>
                  </a:cubicBezTo>
                  <a:cubicBezTo>
                    <a:pt x="2678" y="3312"/>
                    <a:pt x="2524" y="3423"/>
                    <a:pt x="2374" y="3427"/>
                  </a:cubicBezTo>
                  <a:lnTo>
                    <a:pt x="2365" y="3427"/>
                  </a:lnTo>
                  <a:cubicBezTo>
                    <a:pt x="2163" y="3427"/>
                    <a:pt x="2005" y="3254"/>
                    <a:pt x="1928" y="3101"/>
                  </a:cubicBezTo>
                  <a:cubicBezTo>
                    <a:pt x="1866" y="2985"/>
                    <a:pt x="1832" y="2861"/>
                    <a:pt x="1798" y="2726"/>
                  </a:cubicBezTo>
                  <a:cubicBezTo>
                    <a:pt x="1775" y="2649"/>
                    <a:pt x="1755" y="2573"/>
                    <a:pt x="1731" y="2495"/>
                  </a:cubicBezTo>
                  <a:cubicBezTo>
                    <a:pt x="1596" y="2096"/>
                    <a:pt x="1327" y="1755"/>
                    <a:pt x="972" y="1530"/>
                  </a:cubicBezTo>
                  <a:cubicBezTo>
                    <a:pt x="895" y="1481"/>
                    <a:pt x="808" y="1433"/>
                    <a:pt x="726" y="1390"/>
                  </a:cubicBezTo>
                  <a:cubicBezTo>
                    <a:pt x="539" y="1289"/>
                    <a:pt x="362" y="1198"/>
                    <a:pt x="236" y="1040"/>
                  </a:cubicBezTo>
                  <a:cubicBezTo>
                    <a:pt x="189" y="982"/>
                    <a:pt x="107" y="861"/>
                    <a:pt x="125" y="727"/>
                  </a:cubicBezTo>
                  <a:cubicBezTo>
                    <a:pt x="140" y="626"/>
                    <a:pt x="212" y="530"/>
                    <a:pt x="338" y="428"/>
                  </a:cubicBezTo>
                  <a:cubicBezTo>
                    <a:pt x="602" y="222"/>
                    <a:pt x="933" y="107"/>
                    <a:pt x="1269" y="107"/>
                  </a:cubicBezTo>
                  <a:close/>
                  <a:moveTo>
                    <a:pt x="1273" y="0"/>
                  </a:moveTo>
                  <a:cubicBezTo>
                    <a:pt x="914" y="0"/>
                    <a:pt x="552" y="120"/>
                    <a:pt x="269" y="342"/>
                  </a:cubicBezTo>
                  <a:cubicBezTo>
                    <a:pt x="121" y="463"/>
                    <a:pt x="39" y="583"/>
                    <a:pt x="20" y="712"/>
                  </a:cubicBezTo>
                  <a:cubicBezTo>
                    <a:pt x="1" y="842"/>
                    <a:pt x="49" y="982"/>
                    <a:pt x="150" y="1111"/>
                  </a:cubicBezTo>
                  <a:cubicBezTo>
                    <a:pt x="289" y="1280"/>
                    <a:pt x="486" y="1386"/>
                    <a:pt x="673" y="1486"/>
                  </a:cubicBezTo>
                  <a:cubicBezTo>
                    <a:pt x="755" y="1530"/>
                    <a:pt x="837" y="1573"/>
                    <a:pt x="914" y="1621"/>
                  </a:cubicBezTo>
                  <a:cubicBezTo>
                    <a:pt x="1245" y="1837"/>
                    <a:pt x="1500" y="2158"/>
                    <a:pt x="1625" y="2529"/>
                  </a:cubicBezTo>
                  <a:cubicBezTo>
                    <a:pt x="1653" y="2601"/>
                    <a:pt x="1673" y="2677"/>
                    <a:pt x="1693" y="2755"/>
                  </a:cubicBezTo>
                  <a:cubicBezTo>
                    <a:pt x="1726" y="2885"/>
                    <a:pt x="1764" y="3023"/>
                    <a:pt x="1832" y="3149"/>
                  </a:cubicBezTo>
                  <a:cubicBezTo>
                    <a:pt x="1919" y="3331"/>
                    <a:pt x="2115" y="3538"/>
                    <a:pt x="2365" y="3538"/>
                  </a:cubicBezTo>
                  <a:lnTo>
                    <a:pt x="2374" y="3538"/>
                  </a:lnTo>
                  <a:cubicBezTo>
                    <a:pt x="2567" y="3533"/>
                    <a:pt x="2755" y="3398"/>
                    <a:pt x="2855" y="3192"/>
                  </a:cubicBezTo>
                  <a:cubicBezTo>
                    <a:pt x="2942" y="3014"/>
                    <a:pt x="2957" y="2812"/>
                    <a:pt x="2961" y="2626"/>
                  </a:cubicBezTo>
                  <a:cubicBezTo>
                    <a:pt x="2966" y="1947"/>
                    <a:pt x="2749" y="1255"/>
                    <a:pt x="2591" y="794"/>
                  </a:cubicBezTo>
                  <a:cubicBezTo>
                    <a:pt x="2409" y="275"/>
                    <a:pt x="1827" y="20"/>
                    <a:pt x="1336" y="2"/>
                  </a:cubicBezTo>
                  <a:cubicBezTo>
                    <a:pt x="1315" y="1"/>
                    <a:pt x="1294" y="0"/>
                    <a:pt x="1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10" name="Google Shape;710;p25"/>
            <p:cNvSpPr/>
            <p:nvPr/>
          </p:nvSpPr>
          <p:spPr>
            <a:xfrm>
              <a:off x="6118778" y="2786968"/>
              <a:ext cx="156096" cy="128493"/>
            </a:xfrm>
            <a:custGeom>
              <a:avLst/>
              <a:gdLst/>
              <a:ahLst/>
              <a:cxnLst/>
              <a:rect l="l" t="t" r="r" b="b"/>
              <a:pathLst>
                <a:path w="3574" h="2942" extrusionOk="0">
                  <a:moveTo>
                    <a:pt x="2660" y="1"/>
                  </a:moveTo>
                  <a:cubicBezTo>
                    <a:pt x="2558" y="1"/>
                    <a:pt x="2447" y="18"/>
                    <a:pt x="2326" y="54"/>
                  </a:cubicBezTo>
                  <a:cubicBezTo>
                    <a:pt x="2013" y="145"/>
                    <a:pt x="1787" y="582"/>
                    <a:pt x="1787" y="582"/>
                  </a:cubicBezTo>
                  <a:cubicBezTo>
                    <a:pt x="1787" y="582"/>
                    <a:pt x="1561" y="150"/>
                    <a:pt x="1249" y="63"/>
                  </a:cubicBezTo>
                  <a:cubicBezTo>
                    <a:pt x="1133" y="30"/>
                    <a:pt x="1026" y="15"/>
                    <a:pt x="927" y="15"/>
                  </a:cubicBezTo>
                  <a:cubicBezTo>
                    <a:pt x="264" y="15"/>
                    <a:pt x="1" y="707"/>
                    <a:pt x="297" y="1356"/>
                  </a:cubicBezTo>
                  <a:cubicBezTo>
                    <a:pt x="629" y="2077"/>
                    <a:pt x="1792" y="2942"/>
                    <a:pt x="1792" y="2942"/>
                  </a:cubicBezTo>
                  <a:cubicBezTo>
                    <a:pt x="1792" y="2942"/>
                    <a:pt x="2956" y="2057"/>
                    <a:pt x="3282" y="1332"/>
                  </a:cubicBezTo>
                  <a:cubicBezTo>
                    <a:pt x="3573" y="684"/>
                    <a:pt x="3311" y="1"/>
                    <a:pt x="266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711" name="Google Shape;711;p25"/>
            <p:cNvSpPr/>
            <p:nvPr/>
          </p:nvSpPr>
          <p:spPr>
            <a:xfrm>
              <a:off x="5871518" y="2876252"/>
              <a:ext cx="156096" cy="128493"/>
            </a:xfrm>
            <a:custGeom>
              <a:avLst/>
              <a:gdLst/>
              <a:ahLst/>
              <a:cxnLst/>
              <a:rect l="l" t="t" r="r" b="b"/>
              <a:pathLst>
                <a:path w="3574" h="2942" extrusionOk="0">
                  <a:moveTo>
                    <a:pt x="2660" y="1"/>
                  </a:moveTo>
                  <a:cubicBezTo>
                    <a:pt x="2558" y="1"/>
                    <a:pt x="2447" y="18"/>
                    <a:pt x="2326" y="54"/>
                  </a:cubicBezTo>
                  <a:cubicBezTo>
                    <a:pt x="2013" y="145"/>
                    <a:pt x="1787" y="582"/>
                    <a:pt x="1787" y="582"/>
                  </a:cubicBezTo>
                  <a:cubicBezTo>
                    <a:pt x="1787" y="582"/>
                    <a:pt x="1561" y="150"/>
                    <a:pt x="1249" y="63"/>
                  </a:cubicBezTo>
                  <a:cubicBezTo>
                    <a:pt x="1133" y="30"/>
                    <a:pt x="1026" y="15"/>
                    <a:pt x="927" y="15"/>
                  </a:cubicBezTo>
                  <a:cubicBezTo>
                    <a:pt x="264" y="15"/>
                    <a:pt x="1" y="707"/>
                    <a:pt x="297" y="1356"/>
                  </a:cubicBezTo>
                  <a:cubicBezTo>
                    <a:pt x="629" y="2077"/>
                    <a:pt x="1792" y="2942"/>
                    <a:pt x="1792" y="2942"/>
                  </a:cubicBezTo>
                  <a:cubicBezTo>
                    <a:pt x="1792" y="2942"/>
                    <a:pt x="2956" y="2057"/>
                    <a:pt x="3282" y="1332"/>
                  </a:cubicBezTo>
                  <a:cubicBezTo>
                    <a:pt x="3573" y="684"/>
                    <a:pt x="3311" y="1"/>
                    <a:pt x="266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sp>
        <p:nvSpPr>
          <p:cNvPr id="715" name="Google Shape;715;p25"/>
          <p:cNvSpPr/>
          <p:nvPr/>
        </p:nvSpPr>
        <p:spPr>
          <a:xfrm>
            <a:off x="547000" y="1349640"/>
            <a:ext cx="270800" cy="270800"/>
          </a:xfrm>
          <a:prstGeom prst="ellipse">
            <a:avLst/>
          </a:prstGeom>
          <a:solidFill>
            <a:schemeClr val="accent3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16" name="Google Shape;716;p25"/>
          <p:cNvSpPr/>
          <p:nvPr/>
        </p:nvSpPr>
        <p:spPr>
          <a:xfrm>
            <a:off x="547000" y="3168016"/>
            <a:ext cx="270800" cy="270800"/>
          </a:xfrm>
          <a:prstGeom prst="ellipse">
            <a:avLst/>
          </a:prstGeom>
          <a:solidFill>
            <a:schemeClr val="accent3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17" name="Google Shape;717;p25"/>
          <p:cNvSpPr/>
          <p:nvPr/>
        </p:nvSpPr>
        <p:spPr>
          <a:xfrm>
            <a:off x="547000" y="4986392"/>
            <a:ext cx="270800" cy="270800"/>
          </a:xfrm>
          <a:prstGeom prst="ellipse">
            <a:avLst/>
          </a:prstGeom>
          <a:solidFill>
            <a:schemeClr val="accent3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29" name="Google Shape;729;p25"/>
          <p:cNvSpPr/>
          <p:nvPr/>
        </p:nvSpPr>
        <p:spPr>
          <a:xfrm>
            <a:off x="547000" y="1955765"/>
            <a:ext cx="270800" cy="270800"/>
          </a:xfrm>
          <a:prstGeom prst="ellipse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30" name="Google Shape;730;p25"/>
          <p:cNvSpPr/>
          <p:nvPr/>
        </p:nvSpPr>
        <p:spPr>
          <a:xfrm>
            <a:off x="547000" y="3774141"/>
            <a:ext cx="270800" cy="270800"/>
          </a:xfrm>
          <a:prstGeom prst="ellipse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31" name="Google Shape;731;p25"/>
          <p:cNvSpPr/>
          <p:nvPr/>
        </p:nvSpPr>
        <p:spPr>
          <a:xfrm>
            <a:off x="547000" y="5592517"/>
            <a:ext cx="270800" cy="270800"/>
          </a:xfrm>
          <a:prstGeom prst="ellipse">
            <a:avLst/>
          </a:prstGeom>
          <a:solidFill>
            <a:schemeClr val="accen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43" name="Google Shape;743;p25"/>
          <p:cNvSpPr/>
          <p:nvPr/>
        </p:nvSpPr>
        <p:spPr>
          <a:xfrm>
            <a:off x="547000" y="2561891"/>
            <a:ext cx="270800" cy="270800"/>
          </a:xfrm>
          <a:prstGeom prst="ellipse">
            <a:avLst/>
          </a:prstGeom>
          <a:solidFill>
            <a:schemeClr val="l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44" name="Google Shape;744;p25"/>
          <p:cNvSpPr/>
          <p:nvPr/>
        </p:nvSpPr>
        <p:spPr>
          <a:xfrm>
            <a:off x="547000" y="4380267"/>
            <a:ext cx="270800" cy="270800"/>
          </a:xfrm>
          <a:prstGeom prst="ellipse">
            <a:avLst/>
          </a:prstGeom>
          <a:solidFill>
            <a:schemeClr val="l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45" name="Google Shape;745;p25"/>
          <p:cNvSpPr/>
          <p:nvPr/>
        </p:nvSpPr>
        <p:spPr>
          <a:xfrm>
            <a:off x="547000" y="6198639"/>
            <a:ext cx="270800" cy="270800"/>
          </a:xfrm>
          <a:prstGeom prst="ellipse">
            <a:avLst/>
          </a:prstGeom>
          <a:solidFill>
            <a:schemeClr val="l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02" name="Google Shape;275;p16">
            <a:extLst>
              <a:ext uri="{FF2B5EF4-FFF2-40B4-BE49-F238E27FC236}">
                <a16:creationId xmlns:a16="http://schemas.microsoft.com/office/drawing/2014/main" id="{4694C479-A804-49EF-857C-283C0B922123}"/>
              </a:ext>
            </a:extLst>
          </p:cNvPr>
          <p:cNvSpPr txBox="1"/>
          <p:nvPr/>
        </p:nvSpPr>
        <p:spPr>
          <a:xfrm>
            <a:off x="990390" y="1206117"/>
            <a:ext cx="5705964" cy="56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  <a:buSzPts val="1100"/>
            </a:pP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Determination to pursue new business</a:t>
            </a:r>
            <a:endParaRPr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3" name="Google Shape;275;p16">
            <a:extLst>
              <a:ext uri="{FF2B5EF4-FFF2-40B4-BE49-F238E27FC236}">
                <a16:creationId xmlns:a16="http://schemas.microsoft.com/office/drawing/2014/main" id="{68C3EA6F-40E6-4470-8703-A3F926A5864B}"/>
              </a:ext>
            </a:extLst>
          </p:cNvPr>
          <p:cNvSpPr txBox="1"/>
          <p:nvPr/>
        </p:nvSpPr>
        <p:spPr>
          <a:xfrm>
            <a:off x="990390" y="1811832"/>
            <a:ext cx="5705964" cy="56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  <a:buSzPts val="1100"/>
            </a:pP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Communicative &amp; teamworking skill </a:t>
            </a:r>
            <a:endParaRPr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4" name="Google Shape;275;p16">
            <a:extLst>
              <a:ext uri="{FF2B5EF4-FFF2-40B4-BE49-F238E27FC236}">
                <a16:creationId xmlns:a16="http://schemas.microsoft.com/office/drawing/2014/main" id="{417C8998-057A-4E08-AA8C-E7CDE11D165B}"/>
              </a:ext>
            </a:extLst>
          </p:cNvPr>
          <p:cNvSpPr txBox="1"/>
          <p:nvPr/>
        </p:nvSpPr>
        <p:spPr>
          <a:xfrm>
            <a:off x="990390" y="2417547"/>
            <a:ext cx="5705964" cy="56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  <a:buSzPts val="1100"/>
            </a:pP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Interpersonal skill</a:t>
            </a:r>
            <a:endParaRPr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5" name="Google Shape;275;p16">
            <a:extLst>
              <a:ext uri="{FF2B5EF4-FFF2-40B4-BE49-F238E27FC236}">
                <a16:creationId xmlns:a16="http://schemas.microsoft.com/office/drawing/2014/main" id="{7296166B-DB59-45EF-8932-A32E7AF95BAC}"/>
              </a:ext>
            </a:extLst>
          </p:cNvPr>
          <p:cNvSpPr txBox="1"/>
          <p:nvPr/>
        </p:nvSpPr>
        <p:spPr>
          <a:xfrm>
            <a:off x="990390" y="3023261"/>
            <a:ext cx="5705964" cy="56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  <a:buSzPts val="1100"/>
            </a:pP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Expertise in IT</a:t>
            </a:r>
            <a:endParaRPr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6" name="Google Shape;275;p16">
            <a:extLst>
              <a:ext uri="{FF2B5EF4-FFF2-40B4-BE49-F238E27FC236}">
                <a16:creationId xmlns:a16="http://schemas.microsoft.com/office/drawing/2014/main" id="{6E4F5339-3963-47F8-A0FA-085DBE874368}"/>
              </a:ext>
            </a:extLst>
          </p:cNvPr>
          <p:cNvSpPr txBox="1"/>
          <p:nvPr/>
        </p:nvSpPr>
        <p:spPr>
          <a:xfrm>
            <a:off x="990390" y="3628976"/>
            <a:ext cx="5705964" cy="56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  <a:buSzPts val="1100"/>
            </a:pP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Decision making capability</a:t>
            </a:r>
            <a:endParaRPr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7" name="Google Shape;275;p16">
            <a:extLst>
              <a:ext uri="{FF2B5EF4-FFF2-40B4-BE49-F238E27FC236}">
                <a16:creationId xmlns:a16="http://schemas.microsoft.com/office/drawing/2014/main" id="{BAF48C33-C66E-43AB-A64F-2ECCBE7A161A}"/>
              </a:ext>
            </a:extLst>
          </p:cNvPr>
          <p:cNvSpPr txBox="1"/>
          <p:nvPr/>
        </p:nvSpPr>
        <p:spPr>
          <a:xfrm>
            <a:off x="990390" y="4234691"/>
            <a:ext cx="5705964" cy="56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  <a:buSzPts val="1100"/>
            </a:pP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Multitasking ability</a:t>
            </a:r>
            <a:endParaRPr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8" name="Google Shape;275;p16">
            <a:extLst>
              <a:ext uri="{FF2B5EF4-FFF2-40B4-BE49-F238E27FC236}">
                <a16:creationId xmlns:a16="http://schemas.microsoft.com/office/drawing/2014/main" id="{39F7F949-975E-4040-A2BF-72292C4BB5A3}"/>
              </a:ext>
            </a:extLst>
          </p:cNvPr>
          <p:cNvSpPr txBox="1"/>
          <p:nvPr/>
        </p:nvSpPr>
        <p:spPr>
          <a:xfrm>
            <a:off x="990390" y="4840405"/>
            <a:ext cx="5705964" cy="56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  <a:buSzPts val="1100"/>
            </a:pP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Initiative and confident</a:t>
            </a:r>
            <a:endParaRPr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9" name="Google Shape;275;p16">
            <a:extLst>
              <a:ext uri="{FF2B5EF4-FFF2-40B4-BE49-F238E27FC236}">
                <a16:creationId xmlns:a16="http://schemas.microsoft.com/office/drawing/2014/main" id="{9895BE81-D7EC-4DFE-9292-98AED6FE8FF1}"/>
              </a:ext>
            </a:extLst>
          </p:cNvPr>
          <p:cNvSpPr txBox="1"/>
          <p:nvPr/>
        </p:nvSpPr>
        <p:spPr>
          <a:xfrm>
            <a:off x="990390" y="5446120"/>
            <a:ext cx="5705964" cy="56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  <a:buSzPts val="1100"/>
            </a:pP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Adaptability in different situations </a:t>
            </a:r>
            <a:endParaRPr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10" name="Google Shape;275;p16">
            <a:extLst>
              <a:ext uri="{FF2B5EF4-FFF2-40B4-BE49-F238E27FC236}">
                <a16:creationId xmlns:a16="http://schemas.microsoft.com/office/drawing/2014/main" id="{EBC81449-5BC3-48CC-BBA6-D6D24369E9BC}"/>
              </a:ext>
            </a:extLst>
          </p:cNvPr>
          <p:cNvSpPr txBox="1"/>
          <p:nvPr/>
        </p:nvSpPr>
        <p:spPr>
          <a:xfrm>
            <a:off x="990390" y="6051839"/>
            <a:ext cx="5705964" cy="56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  <a:buSzPts val="1100"/>
            </a:pP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Strategic and flexible</a:t>
            </a:r>
            <a:endParaRPr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25263066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01;p16">
            <a:extLst>
              <a:ext uri="{FF2B5EF4-FFF2-40B4-BE49-F238E27FC236}">
                <a16:creationId xmlns:a16="http://schemas.microsoft.com/office/drawing/2014/main" id="{5A69D77D-A387-4C31-BD1E-0DF5311763EC}"/>
              </a:ext>
            </a:extLst>
          </p:cNvPr>
          <p:cNvSpPr/>
          <p:nvPr/>
        </p:nvSpPr>
        <p:spPr>
          <a:xfrm>
            <a:off x="9110821" y="195675"/>
            <a:ext cx="3701480" cy="3081179"/>
          </a:xfrm>
          <a:custGeom>
            <a:avLst/>
            <a:gdLst/>
            <a:ahLst/>
            <a:cxnLst/>
            <a:rect l="l" t="t" r="r" b="b"/>
            <a:pathLst>
              <a:path w="8020" h="6676" extrusionOk="0">
                <a:moveTo>
                  <a:pt x="2619" y="1159"/>
                </a:moveTo>
                <a:cubicBezTo>
                  <a:pt x="3083" y="1159"/>
                  <a:pt x="3477" y="1461"/>
                  <a:pt x="3477" y="1947"/>
                </a:cubicBezTo>
                <a:cubicBezTo>
                  <a:pt x="3477" y="2133"/>
                  <a:pt x="3292" y="2318"/>
                  <a:pt x="3083" y="2318"/>
                </a:cubicBezTo>
                <a:cubicBezTo>
                  <a:pt x="2898" y="2318"/>
                  <a:pt x="2712" y="2226"/>
                  <a:pt x="2712" y="1947"/>
                </a:cubicBezTo>
                <a:lnTo>
                  <a:pt x="1924" y="1947"/>
                </a:lnTo>
                <a:lnTo>
                  <a:pt x="1924" y="2226"/>
                </a:lnTo>
                <a:lnTo>
                  <a:pt x="2504" y="2527"/>
                </a:lnTo>
                <a:lnTo>
                  <a:pt x="3083" y="2805"/>
                </a:lnTo>
                <a:cubicBezTo>
                  <a:pt x="3292" y="2990"/>
                  <a:pt x="3477" y="3292"/>
                  <a:pt x="3477" y="3570"/>
                </a:cubicBezTo>
                <a:lnTo>
                  <a:pt x="3477" y="3871"/>
                </a:lnTo>
                <a:cubicBezTo>
                  <a:pt x="3477" y="4358"/>
                  <a:pt x="3083" y="4728"/>
                  <a:pt x="2619" y="4728"/>
                </a:cubicBezTo>
                <a:lnTo>
                  <a:pt x="2040" y="4728"/>
                </a:lnTo>
                <a:cubicBezTo>
                  <a:pt x="1461" y="4728"/>
                  <a:pt x="1067" y="4358"/>
                  <a:pt x="1067" y="3871"/>
                </a:cubicBezTo>
                <a:cubicBezTo>
                  <a:pt x="1067" y="3686"/>
                  <a:pt x="1252" y="3477"/>
                  <a:pt x="1461" y="3477"/>
                </a:cubicBezTo>
                <a:cubicBezTo>
                  <a:pt x="1739" y="3477"/>
                  <a:pt x="1924" y="3686"/>
                  <a:pt x="1924" y="3871"/>
                </a:cubicBezTo>
                <a:lnTo>
                  <a:pt x="2712" y="3871"/>
                </a:lnTo>
                <a:lnTo>
                  <a:pt x="2712" y="3570"/>
                </a:lnTo>
                <a:lnTo>
                  <a:pt x="2133" y="3292"/>
                </a:lnTo>
                <a:lnTo>
                  <a:pt x="1553" y="2990"/>
                </a:lnTo>
                <a:cubicBezTo>
                  <a:pt x="1252" y="2898"/>
                  <a:pt x="1067" y="2619"/>
                  <a:pt x="1067" y="2318"/>
                </a:cubicBezTo>
                <a:lnTo>
                  <a:pt x="1067" y="1947"/>
                </a:lnTo>
                <a:cubicBezTo>
                  <a:pt x="1067" y="1461"/>
                  <a:pt x="1461" y="1159"/>
                  <a:pt x="2040" y="1159"/>
                </a:cubicBezTo>
                <a:close/>
                <a:moveTo>
                  <a:pt x="2040" y="1"/>
                </a:moveTo>
                <a:cubicBezTo>
                  <a:pt x="881" y="1"/>
                  <a:pt x="1" y="974"/>
                  <a:pt x="1" y="2133"/>
                </a:cubicBezTo>
                <a:lnTo>
                  <a:pt x="1" y="6675"/>
                </a:lnTo>
                <a:lnTo>
                  <a:pt x="2411" y="6675"/>
                </a:lnTo>
                <a:cubicBezTo>
                  <a:pt x="2411" y="6096"/>
                  <a:pt x="2712" y="5609"/>
                  <a:pt x="3292" y="5424"/>
                </a:cubicBezTo>
                <a:cubicBezTo>
                  <a:pt x="3451" y="5351"/>
                  <a:pt x="3614" y="5317"/>
                  <a:pt x="3773" y="5317"/>
                </a:cubicBezTo>
                <a:cubicBezTo>
                  <a:pt x="4473" y="5317"/>
                  <a:pt x="5105" y="5958"/>
                  <a:pt x="5030" y="6675"/>
                </a:cubicBezTo>
                <a:lnTo>
                  <a:pt x="6675" y="6675"/>
                </a:lnTo>
                <a:lnTo>
                  <a:pt x="6675" y="4636"/>
                </a:lnTo>
                <a:cubicBezTo>
                  <a:pt x="6675" y="4358"/>
                  <a:pt x="6861" y="4149"/>
                  <a:pt x="7139" y="4149"/>
                </a:cubicBezTo>
                <a:lnTo>
                  <a:pt x="7440" y="4265"/>
                </a:lnTo>
                <a:cubicBezTo>
                  <a:pt x="7475" y="4277"/>
                  <a:pt x="7510" y="4282"/>
                  <a:pt x="7546" y="4282"/>
                </a:cubicBezTo>
                <a:cubicBezTo>
                  <a:pt x="7789" y="4282"/>
                  <a:pt x="8019" y="4021"/>
                  <a:pt x="8019" y="3778"/>
                </a:cubicBezTo>
                <a:cubicBezTo>
                  <a:pt x="8019" y="3686"/>
                  <a:pt x="8019" y="3570"/>
                  <a:pt x="7927" y="3477"/>
                </a:cubicBezTo>
                <a:cubicBezTo>
                  <a:pt x="7822" y="3338"/>
                  <a:pt x="7747" y="3292"/>
                  <a:pt x="7637" y="3292"/>
                </a:cubicBezTo>
                <a:cubicBezTo>
                  <a:pt x="7527" y="3292"/>
                  <a:pt x="7382" y="3338"/>
                  <a:pt x="7139" y="3384"/>
                </a:cubicBezTo>
                <a:cubicBezTo>
                  <a:pt x="6861" y="3384"/>
                  <a:pt x="6675" y="3199"/>
                  <a:pt x="6675" y="2898"/>
                </a:cubicBezTo>
                <a:lnTo>
                  <a:pt x="6675" y="1"/>
                </a:lnTo>
                <a:close/>
              </a:path>
            </a:pathLst>
          </a:custGeom>
          <a:solidFill>
            <a:srgbClr val="FFC000"/>
          </a:solidFill>
          <a:ln w="57150">
            <a:solidFill>
              <a:schemeClr val="tx1"/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4" name="Google Shape;300;p16">
            <a:extLst>
              <a:ext uri="{FF2B5EF4-FFF2-40B4-BE49-F238E27FC236}">
                <a16:creationId xmlns:a16="http://schemas.microsoft.com/office/drawing/2014/main" id="{3BBFB452-0FB3-4730-B78B-2D5D3207F663}"/>
              </a:ext>
            </a:extLst>
          </p:cNvPr>
          <p:cNvSpPr/>
          <p:nvPr/>
        </p:nvSpPr>
        <p:spPr>
          <a:xfrm>
            <a:off x="9110821" y="2938239"/>
            <a:ext cx="3081179" cy="3724087"/>
          </a:xfrm>
          <a:custGeom>
            <a:avLst/>
            <a:gdLst/>
            <a:ahLst/>
            <a:cxnLst/>
            <a:rect l="l" t="t" r="r" b="b"/>
            <a:pathLst>
              <a:path w="6676" h="8069" extrusionOk="0">
                <a:moveTo>
                  <a:pt x="2318" y="3340"/>
                </a:moveTo>
                <a:cubicBezTo>
                  <a:pt x="2990" y="3340"/>
                  <a:pt x="3570" y="3804"/>
                  <a:pt x="3570" y="4592"/>
                </a:cubicBezTo>
                <a:lnTo>
                  <a:pt x="3570" y="5751"/>
                </a:lnTo>
                <a:cubicBezTo>
                  <a:pt x="3570" y="6423"/>
                  <a:pt x="2990" y="7002"/>
                  <a:pt x="2318" y="7002"/>
                </a:cubicBezTo>
                <a:cubicBezTo>
                  <a:pt x="1646" y="7002"/>
                  <a:pt x="1067" y="6423"/>
                  <a:pt x="1067" y="5751"/>
                </a:cubicBezTo>
                <a:lnTo>
                  <a:pt x="1067" y="4592"/>
                </a:lnTo>
                <a:cubicBezTo>
                  <a:pt x="1067" y="3804"/>
                  <a:pt x="1646" y="3340"/>
                  <a:pt x="2318" y="3340"/>
                </a:cubicBezTo>
                <a:close/>
                <a:moveTo>
                  <a:pt x="3739" y="0"/>
                </a:moveTo>
                <a:cubicBezTo>
                  <a:pt x="3682" y="0"/>
                  <a:pt x="3625" y="16"/>
                  <a:pt x="3570" y="49"/>
                </a:cubicBezTo>
                <a:cubicBezTo>
                  <a:pt x="3292" y="142"/>
                  <a:pt x="3199" y="328"/>
                  <a:pt x="3292" y="629"/>
                </a:cubicBezTo>
                <a:lnTo>
                  <a:pt x="3292" y="907"/>
                </a:lnTo>
                <a:cubicBezTo>
                  <a:pt x="3384" y="1208"/>
                  <a:pt x="3199" y="1394"/>
                  <a:pt x="2898" y="1394"/>
                </a:cubicBezTo>
                <a:lnTo>
                  <a:pt x="1" y="1394"/>
                </a:lnTo>
                <a:lnTo>
                  <a:pt x="1" y="6029"/>
                </a:lnTo>
                <a:cubicBezTo>
                  <a:pt x="1" y="7187"/>
                  <a:pt x="881" y="8068"/>
                  <a:pt x="2040" y="8068"/>
                </a:cubicBezTo>
                <a:lnTo>
                  <a:pt x="6675" y="8068"/>
                </a:lnTo>
                <a:lnTo>
                  <a:pt x="6675" y="5658"/>
                </a:lnTo>
                <a:cubicBezTo>
                  <a:pt x="5887" y="5658"/>
                  <a:pt x="5308" y="5078"/>
                  <a:pt x="5308" y="4290"/>
                </a:cubicBezTo>
                <a:cubicBezTo>
                  <a:pt x="5308" y="3580"/>
                  <a:pt x="5808" y="3029"/>
                  <a:pt x="6511" y="3029"/>
                </a:cubicBezTo>
                <a:cubicBezTo>
                  <a:pt x="6565" y="3029"/>
                  <a:pt x="6619" y="3032"/>
                  <a:pt x="6675" y="3039"/>
                </a:cubicBezTo>
                <a:lnTo>
                  <a:pt x="6675" y="1394"/>
                </a:lnTo>
                <a:lnTo>
                  <a:pt x="4543" y="1394"/>
                </a:lnTo>
                <a:cubicBezTo>
                  <a:pt x="4242" y="1394"/>
                  <a:pt x="4056" y="1208"/>
                  <a:pt x="4149" y="907"/>
                </a:cubicBezTo>
                <a:lnTo>
                  <a:pt x="4242" y="629"/>
                </a:lnTo>
                <a:cubicBezTo>
                  <a:pt x="4242" y="307"/>
                  <a:pt x="3994" y="0"/>
                  <a:pt x="3739" y="0"/>
                </a:cubicBezTo>
                <a:close/>
              </a:path>
            </a:pathLst>
          </a:custGeom>
          <a:solidFill>
            <a:srgbClr val="8EDEA3"/>
          </a:solidFill>
          <a:ln w="57150">
            <a:solidFill>
              <a:schemeClr val="tx1"/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5" name="Google Shape;267;p16">
            <a:extLst>
              <a:ext uri="{FF2B5EF4-FFF2-40B4-BE49-F238E27FC236}">
                <a16:creationId xmlns:a16="http://schemas.microsoft.com/office/drawing/2014/main" id="{FB73D4A3-7E8E-403A-A57A-A490A61D6B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656651" y="195675"/>
            <a:ext cx="3439349" cy="8080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r"/>
            <a:r>
              <a:rPr lang="en" sz="3600" b="1" dirty="0"/>
              <a:t>Strength</a:t>
            </a:r>
            <a:endParaRPr sz="3600" b="1" dirty="0"/>
          </a:p>
        </p:txBody>
      </p:sp>
      <p:sp>
        <p:nvSpPr>
          <p:cNvPr id="6" name="Google Shape;267;p16">
            <a:extLst>
              <a:ext uri="{FF2B5EF4-FFF2-40B4-BE49-F238E27FC236}">
                <a16:creationId xmlns:a16="http://schemas.microsoft.com/office/drawing/2014/main" id="{EA5C7D9B-D404-4A4F-9C04-9F2DC64E8578}"/>
              </a:ext>
            </a:extLst>
          </p:cNvPr>
          <p:cNvSpPr txBox="1">
            <a:spLocks/>
          </p:cNvSpPr>
          <p:nvPr/>
        </p:nvSpPr>
        <p:spPr>
          <a:xfrm>
            <a:off x="2656651" y="3386668"/>
            <a:ext cx="3439349" cy="8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algn="r" defTabSz="1219170">
              <a:buClr>
                <a:srgbClr val="000000"/>
              </a:buClr>
            </a:pPr>
            <a:r>
              <a:rPr lang="en-GB" sz="3600" b="1" kern="0" dirty="0">
                <a:solidFill>
                  <a:srgbClr val="000000"/>
                </a:solidFill>
              </a:rPr>
              <a:t>Opportunities</a:t>
            </a:r>
          </a:p>
        </p:txBody>
      </p:sp>
      <p:sp>
        <p:nvSpPr>
          <p:cNvPr id="7" name="Google Shape;267;p16">
            <a:extLst>
              <a:ext uri="{FF2B5EF4-FFF2-40B4-BE49-F238E27FC236}">
                <a16:creationId xmlns:a16="http://schemas.microsoft.com/office/drawing/2014/main" id="{1C8AEDC0-2961-4BC6-A1CF-02E3807C7C91}"/>
              </a:ext>
            </a:extLst>
          </p:cNvPr>
          <p:cNvSpPr txBox="1">
            <a:spLocks/>
          </p:cNvSpPr>
          <p:nvPr/>
        </p:nvSpPr>
        <p:spPr>
          <a:xfrm>
            <a:off x="1174045" y="2693436"/>
            <a:ext cx="4921956" cy="8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algn="r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Determined to pursue anything</a:t>
            </a:r>
          </a:p>
          <a:p>
            <a:pPr algn="r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Good in written communication</a:t>
            </a:r>
          </a:p>
          <a:p>
            <a:pPr algn="r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Self confidence</a:t>
            </a:r>
          </a:p>
          <a:p>
            <a:pPr algn="r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Have adaptability</a:t>
            </a:r>
          </a:p>
          <a:p>
            <a:pPr algn="r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Can take decisions</a:t>
            </a:r>
          </a:p>
          <a:p>
            <a:pPr algn="r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Flexibility with the team members  </a:t>
            </a:r>
          </a:p>
          <a:p>
            <a:pPr algn="r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 </a:t>
            </a:r>
          </a:p>
          <a:p>
            <a:pPr algn="r" defTabSz="1219170">
              <a:buClr>
                <a:srgbClr val="000000"/>
              </a:buClr>
            </a:pPr>
            <a:endParaRPr lang="en-GB" sz="2133" kern="0" dirty="0">
              <a:solidFill>
                <a:srgbClr val="000000"/>
              </a:solidFill>
            </a:endParaRPr>
          </a:p>
          <a:p>
            <a:pPr algn="r" defTabSz="1219170">
              <a:buClr>
                <a:srgbClr val="000000"/>
              </a:buClr>
            </a:pPr>
            <a:endParaRPr lang="en-GB" sz="2133" kern="0" dirty="0">
              <a:solidFill>
                <a:srgbClr val="000000"/>
              </a:solidFill>
            </a:endParaRPr>
          </a:p>
          <a:p>
            <a:pPr algn="r" defTabSz="1219170">
              <a:buClr>
                <a:srgbClr val="000000"/>
              </a:buClr>
            </a:pPr>
            <a:endParaRPr lang="en-GB" sz="2133" kern="0" dirty="0">
              <a:solidFill>
                <a:srgbClr val="000000"/>
              </a:solidFill>
            </a:endParaRPr>
          </a:p>
          <a:p>
            <a:pPr algn="r" defTabSz="1219170">
              <a:buClr>
                <a:srgbClr val="000000"/>
              </a:buClr>
            </a:pPr>
            <a:endParaRPr lang="en-GB" sz="2133" kern="0" dirty="0">
              <a:solidFill>
                <a:srgbClr val="000000"/>
              </a:solidFill>
            </a:endParaRPr>
          </a:p>
        </p:txBody>
      </p:sp>
      <p:sp>
        <p:nvSpPr>
          <p:cNvPr id="8" name="Google Shape;267;p16">
            <a:extLst>
              <a:ext uri="{FF2B5EF4-FFF2-40B4-BE49-F238E27FC236}">
                <a16:creationId xmlns:a16="http://schemas.microsoft.com/office/drawing/2014/main" id="{2A0981A9-F03E-4A2F-8DB4-AD990E09A076}"/>
              </a:ext>
            </a:extLst>
          </p:cNvPr>
          <p:cNvSpPr txBox="1">
            <a:spLocks/>
          </p:cNvSpPr>
          <p:nvPr/>
        </p:nvSpPr>
        <p:spPr>
          <a:xfrm>
            <a:off x="797749" y="5037572"/>
            <a:ext cx="5298252" cy="8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algn="r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Being expert in the field of IT and achieve something great</a:t>
            </a:r>
          </a:p>
          <a:p>
            <a:pPr algn="r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The developed plan can be the market ruler</a:t>
            </a:r>
          </a:p>
          <a:p>
            <a:pPr algn="r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Have many spaces to learn new things</a:t>
            </a:r>
          </a:p>
          <a:p>
            <a:pPr algn="r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Help to get a clear idea about the market trends </a:t>
            </a:r>
          </a:p>
          <a:p>
            <a:pPr algn="r" defTabSz="1219170">
              <a:buClr>
                <a:srgbClr val="000000"/>
              </a:buClr>
            </a:pPr>
            <a:endParaRPr lang="en-GB" sz="2133" kern="0" dirty="0">
              <a:solidFill>
                <a:srgbClr val="000000"/>
              </a:solidFill>
            </a:endParaRPr>
          </a:p>
          <a:p>
            <a:pPr algn="r" defTabSz="1219170">
              <a:buClr>
                <a:srgbClr val="000000"/>
              </a:buClr>
            </a:pPr>
            <a:endParaRPr lang="en-GB" sz="2133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3531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02;p16">
            <a:extLst>
              <a:ext uri="{FF2B5EF4-FFF2-40B4-BE49-F238E27FC236}">
                <a16:creationId xmlns:a16="http://schemas.microsoft.com/office/drawing/2014/main" id="{7FC12DA8-A629-40EF-81E4-0B8EB55F2ECD}"/>
              </a:ext>
            </a:extLst>
          </p:cNvPr>
          <p:cNvSpPr/>
          <p:nvPr/>
        </p:nvSpPr>
        <p:spPr>
          <a:xfrm>
            <a:off x="1" y="301036"/>
            <a:ext cx="2988073" cy="3610213"/>
          </a:xfrm>
          <a:custGeom>
            <a:avLst/>
            <a:gdLst/>
            <a:ahLst/>
            <a:cxnLst/>
            <a:rect l="l" t="t" r="r" b="b"/>
            <a:pathLst>
              <a:path w="6676" h="8066" extrusionOk="0">
                <a:moveTo>
                  <a:pt x="5105" y="1135"/>
                </a:moveTo>
                <a:cubicBezTo>
                  <a:pt x="5144" y="1135"/>
                  <a:pt x="5181" y="1143"/>
                  <a:pt x="5215" y="1159"/>
                </a:cubicBezTo>
                <a:cubicBezTo>
                  <a:pt x="5400" y="1159"/>
                  <a:pt x="5609" y="1368"/>
                  <a:pt x="5516" y="1646"/>
                </a:cubicBezTo>
                <a:lnTo>
                  <a:pt x="4821" y="4450"/>
                </a:lnTo>
                <a:cubicBezTo>
                  <a:pt x="4772" y="4707"/>
                  <a:pt x="4614" y="4828"/>
                  <a:pt x="4449" y="4828"/>
                </a:cubicBezTo>
                <a:cubicBezTo>
                  <a:pt x="4299" y="4828"/>
                  <a:pt x="4144" y="4730"/>
                  <a:pt x="4056" y="4543"/>
                </a:cubicBezTo>
                <a:lnTo>
                  <a:pt x="3778" y="3570"/>
                </a:lnTo>
                <a:lnTo>
                  <a:pt x="3384" y="4543"/>
                </a:lnTo>
                <a:cubicBezTo>
                  <a:pt x="3340" y="4730"/>
                  <a:pt x="3187" y="4828"/>
                  <a:pt x="3028" y="4828"/>
                </a:cubicBezTo>
                <a:cubicBezTo>
                  <a:pt x="2852" y="4828"/>
                  <a:pt x="2668" y="4707"/>
                  <a:pt x="2619" y="4450"/>
                </a:cubicBezTo>
                <a:lnTo>
                  <a:pt x="1924" y="1646"/>
                </a:lnTo>
                <a:cubicBezTo>
                  <a:pt x="1831" y="1368"/>
                  <a:pt x="2040" y="1159"/>
                  <a:pt x="2225" y="1159"/>
                </a:cubicBezTo>
                <a:cubicBezTo>
                  <a:pt x="2276" y="1143"/>
                  <a:pt x="2324" y="1135"/>
                  <a:pt x="2369" y="1135"/>
                </a:cubicBezTo>
                <a:cubicBezTo>
                  <a:pt x="2572" y="1135"/>
                  <a:pt x="2712" y="1290"/>
                  <a:pt x="2712" y="1461"/>
                </a:cubicBezTo>
                <a:lnTo>
                  <a:pt x="3083" y="2898"/>
                </a:lnTo>
                <a:lnTo>
                  <a:pt x="3384" y="2133"/>
                </a:lnTo>
                <a:cubicBezTo>
                  <a:pt x="3431" y="1936"/>
                  <a:pt x="3575" y="1837"/>
                  <a:pt x="3732" y="1837"/>
                </a:cubicBezTo>
                <a:cubicBezTo>
                  <a:pt x="3888" y="1837"/>
                  <a:pt x="4056" y="1936"/>
                  <a:pt x="4149" y="2133"/>
                </a:cubicBezTo>
                <a:lnTo>
                  <a:pt x="4358" y="2898"/>
                </a:lnTo>
                <a:lnTo>
                  <a:pt x="4728" y="1461"/>
                </a:lnTo>
                <a:cubicBezTo>
                  <a:pt x="4728" y="1290"/>
                  <a:pt x="4930" y="1135"/>
                  <a:pt x="5105" y="1135"/>
                </a:cubicBezTo>
                <a:close/>
                <a:moveTo>
                  <a:pt x="1" y="1"/>
                </a:moveTo>
                <a:lnTo>
                  <a:pt x="1" y="2411"/>
                </a:lnTo>
                <a:cubicBezTo>
                  <a:pt x="765" y="2411"/>
                  <a:pt x="1345" y="3106"/>
                  <a:pt x="1345" y="3778"/>
                </a:cubicBezTo>
                <a:cubicBezTo>
                  <a:pt x="1345" y="4543"/>
                  <a:pt x="673" y="5122"/>
                  <a:pt x="1" y="5122"/>
                </a:cubicBezTo>
                <a:lnTo>
                  <a:pt x="1" y="6675"/>
                </a:lnTo>
                <a:lnTo>
                  <a:pt x="2040" y="6675"/>
                </a:lnTo>
                <a:cubicBezTo>
                  <a:pt x="2318" y="6675"/>
                  <a:pt x="2504" y="6953"/>
                  <a:pt x="2504" y="7255"/>
                </a:cubicBezTo>
                <a:cubicBezTo>
                  <a:pt x="2411" y="7533"/>
                  <a:pt x="2318" y="7741"/>
                  <a:pt x="2504" y="7927"/>
                </a:cubicBezTo>
                <a:cubicBezTo>
                  <a:pt x="2608" y="8019"/>
                  <a:pt x="2753" y="8066"/>
                  <a:pt x="2898" y="8066"/>
                </a:cubicBezTo>
                <a:cubicBezTo>
                  <a:pt x="3042" y="8066"/>
                  <a:pt x="3187" y="8019"/>
                  <a:pt x="3292" y="7927"/>
                </a:cubicBezTo>
                <a:cubicBezTo>
                  <a:pt x="3477" y="7741"/>
                  <a:pt x="3384" y="7533"/>
                  <a:pt x="3292" y="7255"/>
                </a:cubicBezTo>
                <a:cubicBezTo>
                  <a:pt x="3292" y="6953"/>
                  <a:pt x="3477" y="6675"/>
                  <a:pt x="3778" y="6675"/>
                </a:cubicBezTo>
                <a:lnTo>
                  <a:pt x="6675" y="6675"/>
                </a:lnTo>
                <a:lnTo>
                  <a:pt x="6675" y="2133"/>
                </a:lnTo>
                <a:cubicBezTo>
                  <a:pt x="6675" y="974"/>
                  <a:pt x="5702" y="1"/>
                  <a:pt x="4543" y="1"/>
                </a:cubicBezTo>
                <a:close/>
              </a:path>
            </a:pathLst>
          </a:custGeom>
          <a:solidFill>
            <a:srgbClr val="4764A8"/>
          </a:solidFill>
          <a:ln w="57150">
            <a:solidFill>
              <a:schemeClr val="tx1"/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4" name="Google Shape;303;p16">
            <a:extLst>
              <a:ext uri="{FF2B5EF4-FFF2-40B4-BE49-F238E27FC236}">
                <a16:creationId xmlns:a16="http://schemas.microsoft.com/office/drawing/2014/main" id="{060FD1B6-10B4-4B46-87B6-75DA46DBDFCD}"/>
              </a:ext>
            </a:extLst>
          </p:cNvPr>
          <p:cNvSpPr/>
          <p:nvPr/>
        </p:nvSpPr>
        <p:spPr>
          <a:xfrm>
            <a:off x="-643183" y="3568892"/>
            <a:ext cx="3631256" cy="2988073"/>
          </a:xfrm>
          <a:custGeom>
            <a:avLst/>
            <a:gdLst/>
            <a:ahLst/>
            <a:cxnLst/>
            <a:rect l="l" t="t" r="r" b="b"/>
            <a:pathLst>
              <a:path w="8113" h="6676" extrusionOk="0">
                <a:moveTo>
                  <a:pt x="6559" y="2225"/>
                </a:moveTo>
                <a:cubicBezTo>
                  <a:pt x="6745" y="2225"/>
                  <a:pt x="6953" y="2411"/>
                  <a:pt x="6953" y="2712"/>
                </a:cubicBezTo>
                <a:cubicBezTo>
                  <a:pt x="6953" y="2897"/>
                  <a:pt x="6745" y="3106"/>
                  <a:pt x="6559" y="3106"/>
                </a:cubicBezTo>
                <a:lnTo>
                  <a:pt x="5887" y="3106"/>
                </a:lnTo>
                <a:lnTo>
                  <a:pt x="5887" y="5215"/>
                </a:lnTo>
                <a:cubicBezTo>
                  <a:pt x="5887" y="5424"/>
                  <a:pt x="5679" y="5609"/>
                  <a:pt x="5401" y="5609"/>
                </a:cubicBezTo>
                <a:cubicBezTo>
                  <a:pt x="5215" y="5609"/>
                  <a:pt x="5007" y="5424"/>
                  <a:pt x="5007" y="5215"/>
                </a:cubicBezTo>
                <a:lnTo>
                  <a:pt x="5007" y="3106"/>
                </a:lnTo>
                <a:lnTo>
                  <a:pt x="4335" y="3106"/>
                </a:lnTo>
                <a:cubicBezTo>
                  <a:pt x="4149" y="3106"/>
                  <a:pt x="3941" y="2897"/>
                  <a:pt x="3941" y="2712"/>
                </a:cubicBezTo>
                <a:cubicBezTo>
                  <a:pt x="3941" y="2411"/>
                  <a:pt x="4149" y="2225"/>
                  <a:pt x="4335" y="2225"/>
                </a:cubicBezTo>
                <a:close/>
                <a:moveTo>
                  <a:pt x="1438" y="1"/>
                </a:moveTo>
                <a:lnTo>
                  <a:pt x="1438" y="2133"/>
                </a:lnTo>
                <a:cubicBezTo>
                  <a:pt x="1438" y="2294"/>
                  <a:pt x="1226" y="2544"/>
                  <a:pt x="973" y="2544"/>
                </a:cubicBezTo>
                <a:cubicBezTo>
                  <a:pt x="935" y="2544"/>
                  <a:pt x="897" y="2539"/>
                  <a:pt x="858" y="2527"/>
                </a:cubicBezTo>
                <a:lnTo>
                  <a:pt x="580" y="2411"/>
                </a:lnTo>
                <a:cubicBezTo>
                  <a:pt x="279" y="2411"/>
                  <a:pt x="1" y="2619"/>
                  <a:pt x="1" y="2897"/>
                </a:cubicBezTo>
                <a:cubicBezTo>
                  <a:pt x="1" y="3199"/>
                  <a:pt x="186" y="3291"/>
                  <a:pt x="186" y="3291"/>
                </a:cubicBezTo>
                <a:cubicBezTo>
                  <a:pt x="295" y="3400"/>
                  <a:pt x="340" y="3445"/>
                  <a:pt x="456" y="3445"/>
                </a:cubicBezTo>
                <a:cubicBezTo>
                  <a:pt x="539" y="3445"/>
                  <a:pt x="657" y="3423"/>
                  <a:pt x="858" y="3384"/>
                </a:cubicBezTo>
                <a:cubicBezTo>
                  <a:pt x="911" y="3368"/>
                  <a:pt x="963" y="3360"/>
                  <a:pt x="1013" y="3360"/>
                </a:cubicBezTo>
                <a:cubicBezTo>
                  <a:pt x="1249" y="3360"/>
                  <a:pt x="1438" y="3530"/>
                  <a:pt x="1438" y="3778"/>
                </a:cubicBezTo>
                <a:lnTo>
                  <a:pt x="1438" y="6675"/>
                </a:lnTo>
                <a:lnTo>
                  <a:pt x="5980" y="6675"/>
                </a:lnTo>
                <a:cubicBezTo>
                  <a:pt x="7139" y="6675"/>
                  <a:pt x="8112" y="5794"/>
                  <a:pt x="8112" y="4636"/>
                </a:cubicBezTo>
                <a:lnTo>
                  <a:pt x="8112" y="1"/>
                </a:lnTo>
                <a:lnTo>
                  <a:pt x="5679" y="1"/>
                </a:lnTo>
                <a:cubicBezTo>
                  <a:pt x="5679" y="302"/>
                  <a:pt x="5586" y="580"/>
                  <a:pt x="5308" y="974"/>
                </a:cubicBezTo>
                <a:cubicBezTo>
                  <a:pt x="5074" y="1253"/>
                  <a:pt x="4726" y="1398"/>
                  <a:pt x="4365" y="1398"/>
                </a:cubicBezTo>
                <a:cubicBezTo>
                  <a:pt x="3975" y="1398"/>
                  <a:pt x="3569" y="1230"/>
                  <a:pt x="3268" y="881"/>
                </a:cubicBezTo>
                <a:cubicBezTo>
                  <a:pt x="3083" y="673"/>
                  <a:pt x="2990" y="302"/>
                  <a:pt x="2990" y="1"/>
                </a:cubicBezTo>
                <a:close/>
              </a:path>
            </a:pathLst>
          </a:custGeom>
          <a:solidFill>
            <a:srgbClr val="DB6969"/>
          </a:solidFill>
          <a:ln w="57150">
            <a:solidFill>
              <a:schemeClr val="tx1"/>
            </a:solidFill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5" name="Google Shape;267;p16">
            <a:extLst>
              <a:ext uri="{FF2B5EF4-FFF2-40B4-BE49-F238E27FC236}">
                <a16:creationId xmlns:a16="http://schemas.microsoft.com/office/drawing/2014/main" id="{4A872A4F-21E1-4C51-B49D-9DB07DDC66E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0" y="238007"/>
            <a:ext cx="3439349" cy="8080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l"/>
            <a:r>
              <a:rPr lang="en" sz="3600" b="1" dirty="0"/>
              <a:t>Weakness</a:t>
            </a:r>
            <a:endParaRPr sz="3200" b="1" dirty="0"/>
          </a:p>
        </p:txBody>
      </p:sp>
      <p:sp>
        <p:nvSpPr>
          <p:cNvPr id="6" name="Google Shape;267;p16">
            <a:extLst>
              <a:ext uri="{FF2B5EF4-FFF2-40B4-BE49-F238E27FC236}">
                <a16:creationId xmlns:a16="http://schemas.microsoft.com/office/drawing/2014/main" id="{B83CEC78-9A08-4DD3-82D4-BE4705984295}"/>
              </a:ext>
            </a:extLst>
          </p:cNvPr>
          <p:cNvSpPr txBox="1">
            <a:spLocks/>
          </p:cNvSpPr>
          <p:nvPr/>
        </p:nvSpPr>
        <p:spPr>
          <a:xfrm>
            <a:off x="6096000" y="3429000"/>
            <a:ext cx="3439349" cy="8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algn="l" defTabSz="1219170">
              <a:buClr>
                <a:srgbClr val="000000"/>
              </a:buClr>
            </a:pPr>
            <a:r>
              <a:rPr lang="en-GB" sz="3600" b="1" kern="0" dirty="0">
                <a:solidFill>
                  <a:srgbClr val="000000"/>
                </a:solidFill>
              </a:rPr>
              <a:t>Threat</a:t>
            </a:r>
          </a:p>
        </p:txBody>
      </p:sp>
      <p:sp>
        <p:nvSpPr>
          <p:cNvPr id="7" name="Google Shape;267;p16">
            <a:extLst>
              <a:ext uri="{FF2B5EF4-FFF2-40B4-BE49-F238E27FC236}">
                <a16:creationId xmlns:a16="http://schemas.microsoft.com/office/drawing/2014/main" id="{B1D85EF3-9141-49B4-8C37-626BD81DF296}"/>
              </a:ext>
            </a:extLst>
          </p:cNvPr>
          <p:cNvSpPr txBox="1">
            <a:spLocks/>
          </p:cNvSpPr>
          <p:nvPr/>
        </p:nvSpPr>
        <p:spPr>
          <a:xfrm>
            <a:off x="6095999" y="2410044"/>
            <a:ext cx="6096000" cy="8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algn="l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Poor in negotiation skill</a:t>
            </a:r>
          </a:p>
          <a:p>
            <a:pPr algn="l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Multitasking may cause several faults in the work</a:t>
            </a:r>
          </a:p>
          <a:p>
            <a:pPr algn="l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Poor in written formal communication</a:t>
            </a:r>
          </a:p>
          <a:p>
            <a:pPr algn="l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Gap of knowledge about the market</a:t>
            </a:r>
          </a:p>
          <a:p>
            <a:pPr algn="l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Not expert in foreign languages</a:t>
            </a:r>
          </a:p>
          <a:p>
            <a:pPr algn="l" defTabSz="1219170">
              <a:buClr>
                <a:srgbClr val="000000"/>
              </a:buClr>
            </a:pPr>
            <a:endParaRPr lang="en-GB" sz="2133" kern="0" dirty="0">
              <a:solidFill>
                <a:srgbClr val="000000"/>
              </a:solidFill>
            </a:endParaRPr>
          </a:p>
          <a:p>
            <a:pPr algn="l" defTabSz="1219170">
              <a:buClr>
                <a:srgbClr val="000000"/>
              </a:buClr>
            </a:pPr>
            <a:endParaRPr lang="en-GB" sz="2133" kern="0" dirty="0">
              <a:solidFill>
                <a:srgbClr val="000000"/>
              </a:solidFill>
            </a:endParaRPr>
          </a:p>
          <a:p>
            <a:pPr algn="l" defTabSz="1219170">
              <a:buClr>
                <a:srgbClr val="000000"/>
              </a:buClr>
            </a:pPr>
            <a:endParaRPr lang="en-GB" sz="2133" kern="0" dirty="0">
              <a:solidFill>
                <a:srgbClr val="000000"/>
              </a:solidFill>
            </a:endParaRPr>
          </a:p>
          <a:p>
            <a:pPr algn="l" defTabSz="1219170">
              <a:buClr>
                <a:srgbClr val="000000"/>
              </a:buClr>
            </a:pPr>
            <a:endParaRPr lang="en-GB" sz="2133" kern="0" dirty="0">
              <a:solidFill>
                <a:srgbClr val="000000"/>
              </a:solidFill>
            </a:endParaRPr>
          </a:p>
        </p:txBody>
      </p:sp>
      <p:sp>
        <p:nvSpPr>
          <p:cNvPr id="8" name="Google Shape;267;p16">
            <a:extLst>
              <a:ext uri="{FF2B5EF4-FFF2-40B4-BE49-F238E27FC236}">
                <a16:creationId xmlns:a16="http://schemas.microsoft.com/office/drawing/2014/main" id="{DAF8AD66-1688-4745-9817-C63CDA9B72B9}"/>
              </a:ext>
            </a:extLst>
          </p:cNvPr>
          <p:cNvSpPr txBox="1">
            <a:spLocks/>
          </p:cNvSpPr>
          <p:nvPr/>
        </p:nvSpPr>
        <p:spPr>
          <a:xfrm>
            <a:off x="6096000" y="5062927"/>
            <a:ext cx="5321643" cy="8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algn="l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Lack of IT skill can decrease the working quality</a:t>
            </a:r>
          </a:p>
          <a:p>
            <a:pPr algn="l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Poor communication skill can be a reason to lose the job</a:t>
            </a:r>
          </a:p>
          <a:p>
            <a:pPr algn="l"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Others may have more skill</a:t>
            </a:r>
          </a:p>
          <a:p>
            <a:pPr algn="l" defTabSz="1219170">
              <a:buClr>
                <a:srgbClr val="000000"/>
              </a:buClr>
            </a:pPr>
            <a:endParaRPr lang="en-GB" sz="2133" kern="0" dirty="0">
              <a:solidFill>
                <a:srgbClr val="000000"/>
              </a:solidFill>
            </a:endParaRPr>
          </a:p>
          <a:p>
            <a:pPr algn="l" defTabSz="1219170">
              <a:buClr>
                <a:srgbClr val="000000"/>
              </a:buClr>
            </a:pPr>
            <a:endParaRPr lang="en-GB" sz="2133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4630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99476-82B1-4463-8704-33F0C1583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104" y="112329"/>
            <a:ext cx="10972800" cy="808000"/>
          </a:xfrm>
        </p:spPr>
        <p:txBody>
          <a:bodyPr/>
          <a:lstStyle/>
          <a:p>
            <a:r>
              <a:rPr lang="en-GB" sz="3600" b="1" dirty="0"/>
              <a:t>Time management matrix tool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E49651C-7C06-4AD1-A2A3-4DD63DB624C3}"/>
              </a:ext>
            </a:extLst>
          </p:cNvPr>
          <p:cNvGrpSpPr/>
          <p:nvPr/>
        </p:nvGrpSpPr>
        <p:grpSpPr>
          <a:xfrm>
            <a:off x="3446873" y="1954577"/>
            <a:ext cx="6156208" cy="4743775"/>
            <a:chOff x="3403172" y="1248833"/>
            <a:chExt cx="3996268" cy="4008989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CC9B2C30-FEBB-436E-80D5-71F42FF95B9C}"/>
                </a:ext>
              </a:extLst>
            </p:cNvPr>
            <p:cNvSpPr/>
            <p:nvPr/>
          </p:nvSpPr>
          <p:spPr>
            <a:xfrm>
              <a:off x="3403172" y="1248833"/>
              <a:ext cx="1998134" cy="1998134"/>
            </a:xfrm>
            <a:prstGeom prst="roundRect">
              <a:avLst/>
            </a:prstGeom>
            <a:solidFill>
              <a:srgbClr val="8EDEA3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1867" kern="0" dirty="0">
                  <a:solidFill>
                    <a:srgbClr val="000000"/>
                  </a:solidFill>
                  <a:latin typeface="Arial"/>
                  <a:sym typeface="Arial"/>
                </a:rPr>
                <a:t>Response in time</a:t>
              </a: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1867" kern="0" dirty="0">
                  <a:solidFill>
                    <a:srgbClr val="000000"/>
                  </a:solidFill>
                  <a:latin typeface="Arial"/>
                  <a:sym typeface="Arial"/>
                </a:rPr>
                <a:t>Instant decision making power</a:t>
              </a: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1867" kern="0" dirty="0">
                  <a:solidFill>
                    <a:srgbClr val="000000"/>
                  </a:solidFill>
                  <a:latin typeface="Arial"/>
                  <a:sym typeface="Arial"/>
                </a:rPr>
                <a:t>Knowledge of the current issues </a:t>
              </a:r>
            </a:p>
          </p:txBody>
        </p:sp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425EA040-E765-47AD-BB5B-22872BA1AF2C}"/>
                </a:ext>
              </a:extLst>
            </p:cNvPr>
            <p:cNvSpPr/>
            <p:nvPr/>
          </p:nvSpPr>
          <p:spPr>
            <a:xfrm>
              <a:off x="5401306" y="1248833"/>
              <a:ext cx="1998134" cy="1998134"/>
            </a:xfrm>
            <a:prstGeom prst="roundRect">
              <a:avLst/>
            </a:prstGeom>
            <a:solidFill>
              <a:srgbClr val="67CAE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1867" kern="0" dirty="0">
                  <a:solidFill>
                    <a:srgbClr val="000000"/>
                  </a:solidFill>
                  <a:latin typeface="Arial"/>
                  <a:sym typeface="Arial"/>
                </a:rPr>
                <a:t>Communicative with the clients</a:t>
              </a: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1867" kern="0" dirty="0">
                  <a:solidFill>
                    <a:srgbClr val="000000"/>
                  </a:solidFill>
                  <a:latin typeface="Arial"/>
                  <a:sym typeface="Arial"/>
                </a:rPr>
                <a:t>Being strategic</a:t>
              </a: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1867" kern="0" dirty="0">
                  <a:solidFill>
                    <a:srgbClr val="000000"/>
                  </a:solidFill>
                  <a:latin typeface="Arial"/>
                  <a:sym typeface="Arial"/>
                </a:rPr>
                <a:t>Being collaborative</a:t>
              </a: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1867" kern="0" dirty="0">
                  <a:solidFill>
                    <a:srgbClr val="000000"/>
                  </a:solidFill>
                  <a:latin typeface="Arial"/>
                  <a:sym typeface="Arial"/>
                </a:rPr>
                <a:t>Foreign language</a:t>
              </a:r>
            </a:p>
          </p:txBody>
        </p:sp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EAEB71A8-3533-4B30-A9A6-750C4093DFC8}"/>
                </a:ext>
              </a:extLst>
            </p:cNvPr>
            <p:cNvSpPr/>
            <p:nvPr/>
          </p:nvSpPr>
          <p:spPr>
            <a:xfrm>
              <a:off x="3408057" y="3258885"/>
              <a:ext cx="1998134" cy="1998134"/>
            </a:xfrm>
            <a:prstGeom prst="roundRect">
              <a:avLst/>
            </a:prstGeom>
            <a:solidFill>
              <a:srgbClr val="EE7272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endParaRPr lang="en-GB" sz="1867" kern="0" dirty="0">
                <a:solidFill>
                  <a:srgbClr val="000000"/>
                </a:solidFill>
                <a:latin typeface="Arial"/>
                <a:sym typeface="Arial"/>
              </a:endParaRP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endParaRPr lang="en-GB" sz="1867" kern="0" dirty="0">
                <a:solidFill>
                  <a:srgbClr val="000000"/>
                </a:solidFill>
                <a:latin typeface="Arial"/>
                <a:sym typeface="Arial"/>
              </a:endParaRP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endParaRPr lang="en-GB" sz="1867" kern="0" dirty="0">
                <a:solidFill>
                  <a:srgbClr val="000000"/>
                </a:solidFill>
                <a:latin typeface="Arial"/>
                <a:sym typeface="Arial"/>
              </a:endParaRP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1867" kern="0" dirty="0">
                  <a:solidFill>
                    <a:srgbClr val="000000"/>
                  </a:solidFill>
                  <a:latin typeface="Arial"/>
                  <a:sym typeface="Arial"/>
                </a:rPr>
                <a:t>Professional degrees</a:t>
              </a: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1867" kern="0" dirty="0">
                  <a:solidFill>
                    <a:srgbClr val="000000"/>
                  </a:solidFill>
                  <a:latin typeface="Arial"/>
                  <a:sym typeface="Arial"/>
                </a:rPr>
                <a:t>Being updated about vacancies</a:t>
              </a: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1867" kern="0" dirty="0">
                  <a:solidFill>
                    <a:srgbClr val="000000"/>
                  </a:solidFill>
                  <a:latin typeface="Arial"/>
                  <a:sym typeface="Arial"/>
                </a:rPr>
                <a:t>Being adaptive</a:t>
              </a: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endParaRPr lang="en-GB" sz="1867" kern="0" dirty="0">
                <a:solidFill>
                  <a:srgbClr val="000000"/>
                </a:solidFill>
                <a:latin typeface="Arial"/>
                <a:sym typeface="Arial"/>
              </a:endParaRP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endParaRPr lang="en-GB" sz="1867" kern="0" dirty="0">
                <a:solidFill>
                  <a:srgbClr val="000000"/>
                </a:solidFill>
                <a:latin typeface="Arial"/>
                <a:sym typeface="Arial"/>
              </a:endParaRP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endParaRPr lang="en-GB" sz="1867" kern="0" dirty="0">
                <a:solidFill>
                  <a:srgbClr val="000000"/>
                </a:solidFill>
                <a:latin typeface="Arial"/>
                <a:sym typeface="Arial"/>
              </a:endParaRP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endParaRPr lang="en-GB" sz="1867" kern="0" dirty="0">
                <a:solidFill>
                  <a:srgbClr val="000000"/>
                </a:solidFill>
                <a:latin typeface="Arial"/>
                <a:sym typeface="Arial"/>
              </a:endParaRPr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8078B0BC-4D28-48F3-8084-50D92736E231}"/>
                </a:ext>
              </a:extLst>
            </p:cNvPr>
            <p:cNvSpPr/>
            <p:nvPr/>
          </p:nvSpPr>
          <p:spPr>
            <a:xfrm>
              <a:off x="5400382" y="3259688"/>
              <a:ext cx="1998134" cy="1998134"/>
            </a:xfrm>
            <a:prstGeom prst="roundRect">
              <a:avLst/>
            </a:prstGeom>
            <a:solidFill>
              <a:srgbClr val="FDC017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endParaRPr lang="en-GB" sz="1867" kern="0" dirty="0">
                <a:solidFill>
                  <a:srgbClr val="000000"/>
                </a:solidFill>
                <a:latin typeface="Arial"/>
                <a:sym typeface="Arial"/>
              </a:endParaRP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1867" kern="0" dirty="0">
                  <a:solidFill>
                    <a:srgbClr val="000000"/>
                  </a:solidFill>
                  <a:latin typeface="Arial"/>
                  <a:sym typeface="Arial"/>
                </a:rPr>
                <a:t>Communication with people from the higher position</a:t>
              </a: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r>
                <a:rPr lang="en-GB" sz="1867" kern="0" dirty="0">
                  <a:solidFill>
                    <a:srgbClr val="000000"/>
                  </a:solidFill>
                  <a:latin typeface="Arial"/>
                  <a:sym typeface="Arial"/>
                </a:rPr>
                <a:t>Being flexible </a:t>
              </a: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endParaRPr lang="en-GB" sz="1867" kern="0" dirty="0">
                <a:solidFill>
                  <a:srgbClr val="000000"/>
                </a:solidFill>
                <a:latin typeface="Arial"/>
                <a:sym typeface="Arial"/>
              </a:endParaRPr>
            </a:p>
            <a:p>
              <a:pPr marL="380990" indent="-380990" defTabSz="1219170">
                <a:buClr>
                  <a:srgbClr val="000000"/>
                </a:buClr>
                <a:buFont typeface="Arial" panose="020B0604020202020204" pitchFamily="34" charset="0"/>
                <a:buChar char="•"/>
              </a:pPr>
              <a:endParaRPr lang="en-GB" sz="1867" kern="0" dirty="0">
                <a:solidFill>
                  <a:srgbClr val="000000"/>
                </a:solidFill>
                <a:latin typeface="Arial"/>
                <a:sym typeface="Arial"/>
              </a:endParaRPr>
            </a:p>
          </p:txBody>
        </p:sp>
      </p:grpSp>
      <p:sp>
        <p:nvSpPr>
          <p:cNvPr id="14" name="Google Shape;267;p16">
            <a:extLst>
              <a:ext uri="{FF2B5EF4-FFF2-40B4-BE49-F238E27FC236}">
                <a16:creationId xmlns:a16="http://schemas.microsoft.com/office/drawing/2014/main" id="{27476590-5A99-46EA-B6B8-7B469449E626}"/>
              </a:ext>
            </a:extLst>
          </p:cNvPr>
          <p:cNvSpPr txBox="1">
            <a:spLocks/>
          </p:cNvSpPr>
          <p:nvPr/>
        </p:nvSpPr>
        <p:spPr>
          <a:xfrm>
            <a:off x="3898429" y="1158993"/>
            <a:ext cx="2197571" cy="511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Urgent</a:t>
            </a:r>
          </a:p>
        </p:txBody>
      </p:sp>
      <p:sp>
        <p:nvSpPr>
          <p:cNvPr id="15" name="Google Shape;267;p16">
            <a:extLst>
              <a:ext uri="{FF2B5EF4-FFF2-40B4-BE49-F238E27FC236}">
                <a16:creationId xmlns:a16="http://schemas.microsoft.com/office/drawing/2014/main" id="{F0911064-DCC6-4774-AC9C-D80F5597A7E3}"/>
              </a:ext>
            </a:extLst>
          </p:cNvPr>
          <p:cNvSpPr txBox="1">
            <a:spLocks/>
          </p:cNvSpPr>
          <p:nvPr/>
        </p:nvSpPr>
        <p:spPr>
          <a:xfrm>
            <a:off x="6980296" y="1158993"/>
            <a:ext cx="2197571" cy="511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 Not Urgent</a:t>
            </a:r>
          </a:p>
        </p:txBody>
      </p:sp>
      <p:sp>
        <p:nvSpPr>
          <p:cNvPr id="16" name="Google Shape;267;p16">
            <a:extLst>
              <a:ext uri="{FF2B5EF4-FFF2-40B4-BE49-F238E27FC236}">
                <a16:creationId xmlns:a16="http://schemas.microsoft.com/office/drawing/2014/main" id="{59018092-618A-43F1-AF10-D94875E8FEE8}"/>
              </a:ext>
            </a:extLst>
          </p:cNvPr>
          <p:cNvSpPr txBox="1">
            <a:spLocks/>
          </p:cNvSpPr>
          <p:nvPr/>
        </p:nvSpPr>
        <p:spPr>
          <a:xfrm rot="16200000">
            <a:off x="1746015" y="2935115"/>
            <a:ext cx="2197571" cy="511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Important</a:t>
            </a:r>
          </a:p>
        </p:txBody>
      </p:sp>
      <p:sp>
        <p:nvSpPr>
          <p:cNvPr id="17" name="Google Shape;267;p16">
            <a:extLst>
              <a:ext uri="{FF2B5EF4-FFF2-40B4-BE49-F238E27FC236}">
                <a16:creationId xmlns:a16="http://schemas.microsoft.com/office/drawing/2014/main" id="{317CEC7A-46D5-4F04-8DF1-AC533194A57C}"/>
              </a:ext>
            </a:extLst>
          </p:cNvPr>
          <p:cNvSpPr txBox="1">
            <a:spLocks/>
          </p:cNvSpPr>
          <p:nvPr/>
        </p:nvSpPr>
        <p:spPr>
          <a:xfrm rot="16200000">
            <a:off x="1746015" y="5254589"/>
            <a:ext cx="2197571" cy="511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Fira Sans Extra Condensed SemiBold"/>
              <a:buNone/>
              <a:defRPr sz="3000" b="0" i="0" u="none" strike="noStrike" cap="none">
                <a:solidFill>
                  <a:schemeClr val="dk1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defRPr>
            </a:lvl9pPr>
          </a:lstStyle>
          <a:p>
            <a:pPr defTabSz="1219170">
              <a:buClr>
                <a:srgbClr val="000000"/>
              </a:buClr>
            </a:pPr>
            <a:r>
              <a:rPr lang="en-GB" sz="2133" kern="0" dirty="0">
                <a:solidFill>
                  <a:srgbClr val="000000"/>
                </a:solidFill>
              </a:rPr>
              <a:t>Not Important</a:t>
            </a:r>
          </a:p>
        </p:txBody>
      </p:sp>
    </p:spTree>
    <p:extLst>
      <p:ext uri="{BB962C8B-B14F-4D97-AF65-F5344CB8AC3E}">
        <p14:creationId xmlns:p14="http://schemas.microsoft.com/office/powerpoint/2010/main" val="3462288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p18"/>
          <p:cNvSpPr txBox="1">
            <a:spLocks noGrp="1"/>
          </p:cNvSpPr>
          <p:nvPr>
            <p:ph type="title"/>
          </p:nvPr>
        </p:nvSpPr>
        <p:spPr>
          <a:xfrm>
            <a:off x="609600" y="0"/>
            <a:ext cx="10972800" cy="8080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SzPts val="1100"/>
            </a:pPr>
            <a:r>
              <a:rPr lang="en-GB" sz="3600" b="1" dirty="0"/>
              <a:t>Personal Development Tool (PDP)</a:t>
            </a:r>
            <a:endParaRPr sz="3600" b="1" dirty="0"/>
          </a:p>
        </p:txBody>
      </p:sp>
      <p:graphicFrame>
        <p:nvGraphicFramePr>
          <p:cNvPr id="367" name="Google Shape;367;p18"/>
          <p:cNvGraphicFramePr/>
          <p:nvPr>
            <p:extLst>
              <p:ext uri="{D42A27DB-BD31-4B8C-83A1-F6EECF244321}">
                <p14:modId xmlns:p14="http://schemas.microsoft.com/office/powerpoint/2010/main" val="1651845676"/>
              </p:ext>
            </p:extLst>
          </p:nvPr>
        </p:nvGraphicFramePr>
        <p:xfrm>
          <a:off x="-3" y="959510"/>
          <a:ext cx="12192003" cy="589849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0809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58152">
                  <a:extLst>
                    <a:ext uri="{9D8B030D-6E8A-4147-A177-3AD203B41FA5}">
                      <a16:colId xmlns:a16="http://schemas.microsoft.com/office/drawing/2014/main" val="3255903362"/>
                    </a:ext>
                  </a:extLst>
                </a:gridCol>
                <a:gridCol w="22176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176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21763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3258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2400" b="0" i="0" u="none" strike="noStrike" cap="none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Fira Sans Extra Condensed SemiBold"/>
                          <a:sym typeface="Arial"/>
                        </a:rPr>
                        <a:t>Learning &amp; Development Needs</a:t>
                      </a:r>
                      <a:endParaRPr lang="en-US" sz="2400" b="0" i="0" u="none" strike="noStrike" cap="none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Fira Sans Extra Condensed SemiBold"/>
                        <a:ea typeface="Calibri" panose="020F0502020204030204" pitchFamily="34" charset="0"/>
                        <a:cs typeface="Times New Roman" panose="02020603050405020304" pitchFamily="18" charset="0"/>
                        <a:sym typeface="Arial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 dirty="0">
                        <a:ln>
                          <a:solidFill>
                            <a:schemeClr val="tx1"/>
                          </a:solidFill>
                        </a:ln>
                        <a:solidFill>
                          <a:schemeClr val="dk1"/>
                        </a:solidFill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9BD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0" i="0" u="none" strike="noStrike" cap="none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Developmental Activity / Action Required</a:t>
                      </a: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 b="0" i="0" u="none" strike="noStrike" cap="none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9BD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Resources Required</a:t>
                      </a: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Date</a:t>
                      </a: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(Start – End/review)</a:t>
                      </a:r>
                      <a:endParaRPr sz="2400" dirty="0">
                        <a:ln>
                          <a:noFill/>
                        </a:ln>
                        <a:solidFill>
                          <a:schemeClr val="dk1"/>
                        </a:solidFill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Achievement</a:t>
                      </a: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(I</a:t>
                      </a:r>
                      <a:r>
                        <a:rPr lang="en" sz="24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n the end)</a:t>
                      </a:r>
                      <a:endParaRPr sz="2400" dirty="0">
                        <a:ln>
                          <a:noFill/>
                        </a:ln>
                        <a:solidFill>
                          <a:schemeClr val="dk1"/>
                        </a:solidFill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3133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IT skill (Spreadsheet)</a:t>
                      </a:r>
                      <a:endParaRPr sz="24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100"/>
                        <a:buFont typeface="Arial"/>
                        <a:buNone/>
                        <a:tabLst/>
                        <a:defRPr/>
                      </a:pPr>
                      <a:endParaRPr kumimoji="0" lang="en-US" sz="16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kumimoji="0" lang="en" sz="1600" b="0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Roboto"/>
                          <a:ea typeface="Roboto"/>
                          <a:cs typeface="Fira Sans Extra Condensed SemiBold"/>
                          <a:sym typeface="Roboto"/>
                        </a:rPr>
                        <a:t>Practising and getting enrolled in courses </a:t>
                      </a:r>
                      <a:endParaRPr sz="24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6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Time, money, effort, Laptop</a:t>
                      </a:r>
                      <a:endParaRPr sz="16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6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06/04/22 – 14/05/22</a:t>
                      </a:r>
                      <a:endParaRPr sz="16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It will help to analyse market data easily</a:t>
                      </a:r>
                      <a:endParaRPr sz="16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3133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Communication with business clients</a:t>
                      </a:r>
                      <a:endParaRPr sz="24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Fira Sans Extra Condensed SemiBold"/>
                          <a:sym typeface="Fira Sans Extra Condensed SemiBold"/>
                        </a:rPr>
                        <a:t>Communicate more with people from different business background</a:t>
                      </a:r>
                      <a:endParaRPr sz="16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Roboto" panose="02000000000000000000" pitchFamily="2" charset="0"/>
                        <a:ea typeface="Roboto" panose="02000000000000000000" pitchFamily="2" charset="0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6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Time, money, effort, Laptop, human</a:t>
                      </a: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6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15/05/22 – 14/06/22</a:t>
                      </a: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Help to communicate more efficiently</a:t>
                      </a:r>
                      <a:endParaRPr sz="16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19617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Foreign language</a:t>
                      </a:r>
                      <a:endParaRPr sz="24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US" sz="1600" b="0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Roboto"/>
                          <a:ea typeface="Roboto"/>
                          <a:cs typeface="Fira Sans Extra Condensed SemiBold"/>
                          <a:sym typeface="Roboto"/>
                        </a:rPr>
                        <a:t>Practicing and getting enrolled in courses </a:t>
                      </a:r>
                      <a:endParaRPr kumimoji="0" lang="en-US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6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Time, money, effort, Laptop</a:t>
                      </a: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6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15/06/22 – 14/07/22</a:t>
                      </a: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Can be able to connect with people from different countries</a:t>
                      </a:r>
                      <a:endParaRPr sz="16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16375"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rPr>
                        <a:t>Negotiation Skill</a:t>
                      </a:r>
                      <a:endParaRPr sz="24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kumimoji="0" lang="en-US" sz="1600" b="0" i="0" u="none" strike="noStrike" kern="0" cap="none" spc="0" normalizeH="0" baseline="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Roboto"/>
                          <a:ea typeface="Roboto"/>
                          <a:cs typeface="Fira Sans Extra Condensed SemiBold"/>
                          <a:sym typeface="Roboto"/>
                        </a:rPr>
                        <a:t>Practicing and getting enrolled in courses </a:t>
                      </a:r>
                      <a:endParaRPr kumimoji="0" lang="en-US" sz="2400" b="0" i="0" u="none" strike="noStrike" kern="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Fira Sans Extra Condensed SemiBold"/>
                        <a:ea typeface="Fira Sans Extra Condensed SemiBold"/>
                        <a:cs typeface="Fira Sans Extra Condensed SemiBold"/>
                        <a:sym typeface="Fira Sans Extra Condensed SemiBold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GB" sz="16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Time, money, effort, Laptop</a:t>
                      </a: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6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15/07/22 – 14/08/22</a:t>
                      </a: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dirty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Roboto"/>
                          <a:ea typeface="Roboto"/>
                          <a:cs typeface="Roboto"/>
                          <a:sym typeface="Roboto"/>
                        </a:rPr>
                        <a:t>Can be able to deal with business clients and get the best deal</a:t>
                      </a:r>
                      <a:endParaRPr sz="160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Roboto"/>
                        <a:ea typeface="Roboto"/>
                        <a:cs typeface="Roboto"/>
                        <a:sym typeface="Roboto"/>
                      </a:endParaRPr>
                    </a:p>
                  </a:txBody>
                  <a:tcPr marL="114361" marR="114361" marT="114361" marB="11436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7" name="Google Shape;1057;p32"/>
          <p:cNvSpPr txBox="1">
            <a:spLocks noGrp="1"/>
          </p:cNvSpPr>
          <p:nvPr>
            <p:ph type="title"/>
          </p:nvPr>
        </p:nvSpPr>
        <p:spPr>
          <a:xfrm>
            <a:off x="609600" y="548833"/>
            <a:ext cx="10972800" cy="8080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r>
              <a:rPr lang="en-US" sz="3600" b="1" dirty="0"/>
              <a:t>Way to success</a:t>
            </a:r>
            <a:endParaRPr sz="3600" b="1" dirty="0"/>
          </a:p>
        </p:txBody>
      </p:sp>
      <p:sp>
        <p:nvSpPr>
          <p:cNvPr id="1058" name="Google Shape;1058;p32"/>
          <p:cNvSpPr txBox="1"/>
          <p:nvPr/>
        </p:nvSpPr>
        <p:spPr>
          <a:xfrm>
            <a:off x="1479667" y="2875900"/>
            <a:ext cx="10083600" cy="1029600"/>
          </a:xfrm>
          <a:prstGeom prst="rect">
            <a:avLst/>
          </a:prstGeom>
          <a:solidFill>
            <a:srgbClr val="FEEFEA"/>
          </a:solidFill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5333" kern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59" name="Google Shape;1059;p32"/>
          <p:cNvSpPr txBox="1"/>
          <p:nvPr/>
        </p:nvSpPr>
        <p:spPr>
          <a:xfrm>
            <a:off x="609667" y="5279400"/>
            <a:ext cx="10953600" cy="1029600"/>
          </a:xfrm>
          <a:prstGeom prst="rect">
            <a:avLst/>
          </a:prstGeom>
          <a:solidFill>
            <a:srgbClr val="FEEFEA"/>
          </a:solidFill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5333" kern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60" name="Google Shape;1060;p32"/>
          <p:cNvSpPr txBox="1"/>
          <p:nvPr/>
        </p:nvSpPr>
        <p:spPr>
          <a:xfrm>
            <a:off x="609667" y="4077633"/>
            <a:ext cx="10953600" cy="1029600"/>
          </a:xfrm>
          <a:prstGeom prst="rect">
            <a:avLst/>
          </a:prstGeom>
          <a:solidFill>
            <a:srgbClr val="FEEFEA"/>
          </a:solidFill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5333" kern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61" name="Google Shape;1061;p32"/>
          <p:cNvSpPr txBox="1"/>
          <p:nvPr/>
        </p:nvSpPr>
        <p:spPr>
          <a:xfrm>
            <a:off x="609667" y="1674167"/>
            <a:ext cx="10953600" cy="1029600"/>
          </a:xfrm>
          <a:prstGeom prst="rect">
            <a:avLst/>
          </a:prstGeom>
          <a:solidFill>
            <a:srgbClr val="FEEFEA"/>
          </a:solidFill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5333" kern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62" name="Google Shape;1062;p32"/>
          <p:cNvSpPr txBox="1"/>
          <p:nvPr/>
        </p:nvSpPr>
        <p:spPr>
          <a:xfrm>
            <a:off x="609600" y="5279367"/>
            <a:ext cx="3454000" cy="1029600"/>
          </a:xfrm>
          <a:prstGeom prst="rect">
            <a:avLst/>
          </a:prstGeom>
          <a:solidFill>
            <a:srgbClr val="67CAE1"/>
          </a:solidFill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733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r>
              <a:rPr lang="en" sz="5333" kern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04</a:t>
            </a:r>
            <a:endParaRPr sz="5333" kern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63" name="Google Shape;1063;p32"/>
          <p:cNvSpPr/>
          <p:nvPr/>
        </p:nvSpPr>
        <p:spPr>
          <a:xfrm>
            <a:off x="3593553" y="5279361"/>
            <a:ext cx="1029600" cy="1029600"/>
          </a:xfrm>
          <a:prstGeom prst="ellipse">
            <a:avLst/>
          </a:prstGeom>
          <a:solidFill>
            <a:srgbClr val="67CAE1"/>
          </a:solidFill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064" name="Google Shape;1064;p32"/>
          <p:cNvSpPr txBox="1"/>
          <p:nvPr/>
        </p:nvSpPr>
        <p:spPr>
          <a:xfrm>
            <a:off x="609600" y="4077600"/>
            <a:ext cx="2964800" cy="1029600"/>
          </a:xfrm>
          <a:prstGeom prst="rect">
            <a:avLst/>
          </a:prstGeom>
          <a:solidFill>
            <a:srgbClr val="8EDEA3"/>
          </a:solidFill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733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r>
              <a:rPr lang="en" sz="5333" kern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03</a:t>
            </a:r>
            <a:endParaRPr sz="5333" kern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65" name="Google Shape;1065;p32"/>
          <p:cNvSpPr/>
          <p:nvPr/>
        </p:nvSpPr>
        <p:spPr>
          <a:xfrm>
            <a:off x="3051796" y="4077589"/>
            <a:ext cx="1029600" cy="1029600"/>
          </a:xfrm>
          <a:prstGeom prst="ellipse">
            <a:avLst/>
          </a:prstGeom>
          <a:solidFill>
            <a:srgbClr val="8EDEA3"/>
          </a:solidFill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066" name="Google Shape;1066;p32"/>
          <p:cNvSpPr txBox="1"/>
          <p:nvPr/>
        </p:nvSpPr>
        <p:spPr>
          <a:xfrm>
            <a:off x="609600" y="2875900"/>
            <a:ext cx="2442000" cy="1029600"/>
          </a:xfrm>
          <a:prstGeom prst="rect">
            <a:avLst/>
          </a:prstGeom>
          <a:solidFill>
            <a:srgbClr val="EE7272"/>
          </a:solidFill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733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r>
              <a:rPr lang="en" sz="5333" kern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02</a:t>
            </a:r>
            <a:endParaRPr sz="5333" kern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67" name="Google Shape;1067;p32"/>
          <p:cNvSpPr/>
          <p:nvPr/>
        </p:nvSpPr>
        <p:spPr>
          <a:xfrm>
            <a:off x="2563953" y="2875877"/>
            <a:ext cx="1029600" cy="1029600"/>
          </a:xfrm>
          <a:prstGeom prst="ellipse">
            <a:avLst/>
          </a:prstGeom>
          <a:solidFill>
            <a:srgbClr val="EE7272"/>
          </a:solidFill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068" name="Google Shape;1068;p32"/>
          <p:cNvSpPr txBox="1"/>
          <p:nvPr/>
        </p:nvSpPr>
        <p:spPr>
          <a:xfrm>
            <a:off x="609600" y="1674167"/>
            <a:ext cx="1954400" cy="1029600"/>
          </a:xfrm>
          <a:prstGeom prst="rect">
            <a:avLst/>
          </a:prstGeom>
          <a:solidFill>
            <a:srgbClr val="FDC017"/>
          </a:solidFill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365733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r>
              <a:rPr lang="en" sz="5333" kern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01</a:t>
            </a:r>
            <a:endParaRPr sz="5333" kern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  <p:sp>
        <p:nvSpPr>
          <p:cNvPr id="1069" name="Google Shape;1069;p32"/>
          <p:cNvSpPr/>
          <p:nvPr/>
        </p:nvSpPr>
        <p:spPr>
          <a:xfrm>
            <a:off x="2011029" y="1674165"/>
            <a:ext cx="1029600" cy="1029600"/>
          </a:xfrm>
          <a:prstGeom prst="ellipse">
            <a:avLst/>
          </a:prstGeom>
          <a:solidFill>
            <a:srgbClr val="FDC017"/>
          </a:solidFill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defTabSz="1219170">
              <a:buClr>
                <a:srgbClr val="000000"/>
              </a:buClr>
            </a:pPr>
            <a:endParaRPr sz="1867" kern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grpSp>
        <p:nvGrpSpPr>
          <p:cNvPr id="1070" name="Google Shape;1070;p32"/>
          <p:cNvGrpSpPr/>
          <p:nvPr/>
        </p:nvGrpSpPr>
        <p:grpSpPr>
          <a:xfrm>
            <a:off x="3343157" y="4322535"/>
            <a:ext cx="447351" cy="540224"/>
            <a:chOff x="3017276" y="2969934"/>
            <a:chExt cx="377151" cy="455450"/>
          </a:xfrm>
        </p:grpSpPr>
        <p:sp>
          <p:nvSpPr>
            <p:cNvPr id="1071" name="Google Shape;1071;p32"/>
            <p:cNvSpPr/>
            <p:nvPr/>
          </p:nvSpPr>
          <p:spPr>
            <a:xfrm>
              <a:off x="3087782" y="3041017"/>
              <a:ext cx="232396" cy="231627"/>
            </a:xfrm>
            <a:custGeom>
              <a:avLst/>
              <a:gdLst/>
              <a:ahLst/>
              <a:cxnLst/>
              <a:rect l="l" t="t" r="r" b="b"/>
              <a:pathLst>
                <a:path w="7255" h="7231" extrusionOk="0">
                  <a:moveTo>
                    <a:pt x="3686" y="1066"/>
                  </a:moveTo>
                  <a:cubicBezTo>
                    <a:pt x="3871" y="1066"/>
                    <a:pt x="4057" y="1252"/>
                    <a:pt x="4057" y="1530"/>
                  </a:cubicBezTo>
                  <a:cubicBezTo>
                    <a:pt x="4543" y="1645"/>
                    <a:pt x="4937" y="2109"/>
                    <a:pt x="4937" y="2596"/>
                  </a:cubicBezTo>
                  <a:cubicBezTo>
                    <a:pt x="4937" y="2804"/>
                    <a:pt x="4752" y="2990"/>
                    <a:pt x="4451" y="2990"/>
                  </a:cubicBezTo>
                  <a:cubicBezTo>
                    <a:pt x="4265" y="2990"/>
                    <a:pt x="4057" y="2804"/>
                    <a:pt x="4057" y="2596"/>
                  </a:cubicBezTo>
                  <a:cubicBezTo>
                    <a:pt x="4057" y="2503"/>
                    <a:pt x="3964" y="2410"/>
                    <a:pt x="3871" y="2410"/>
                  </a:cubicBezTo>
                  <a:lnTo>
                    <a:pt x="3477" y="2410"/>
                  </a:lnTo>
                  <a:cubicBezTo>
                    <a:pt x="3292" y="2410"/>
                    <a:pt x="3199" y="2503"/>
                    <a:pt x="3199" y="2596"/>
                  </a:cubicBezTo>
                  <a:lnTo>
                    <a:pt x="3199" y="2990"/>
                  </a:lnTo>
                  <a:cubicBezTo>
                    <a:pt x="3199" y="3082"/>
                    <a:pt x="3292" y="3175"/>
                    <a:pt x="3477" y="3175"/>
                  </a:cubicBezTo>
                  <a:lnTo>
                    <a:pt x="3871" y="3175"/>
                  </a:lnTo>
                  <a:cubicBezTo>
                    <a:pt x="4451" y="3175"/>
                    <a:pt x="4937" y="3662"/>
                    <a:pt x="4937" y="4241"/>
                  </a:cubicBezTo>
                  <a:lnTo>
                    <a:pt x="4937" y="4728"/>
                  </a:lnTo>
                  <a:cubicBezTo>
                    <a:pt x="4937" y="5214"/>
                    <a:pt x="4543" y="5585"/>
                    <a:pt x="4057" y="5701"/>
                  </a:cubicBezTo>
                  <a:lnTo>
                    <a:pt x="4057" y="5794"/>
                  </a:lnTo>
                  <a:cubicBezTo>
                    <a:pt x="4057" y="5979"/>
                    <a:pt x="3871" y="6165"/>
                    <a:pt x="3686" y="6165"/>
                  </a:cubicBezTo>
                  <a:cubicBezTo>
                    <a:pt x="3384" y="6165"/>
                    <a:pt x="3199" y="5979"/>
                    <a:pt x="3199" y="5794"/>
                  </a:cubicBezTo>
                  <a:lnTo>
                    <a:pt x="3199" y="5701"/>
                  </a:lnTo>
                  <a:cubicBezTo>
                    <a:pt x="2805" y="5585"/>
                    <a:pt x="2434" y="5214"/>
                    <a:pt x="2434" y="4728"/>
                  </a:cubicBezTo>
                  <a:cubicBezTo>
                    <a:pt x="2434" y="4427"/>
                    <a:pt x="2620" y="4241"/>
                    <a:pt x="2805" y="4241"/>
                  </a:cubicBezTo>
                  <a:cubicBezTo>
                    <a:pt x="3106" y="4241"/>
                    <a:pt x="3199" y="4427"/>
                    <a:pt x="3199" y="4728"/>
                  </a:cubicBezTo>
                  <a:cubicBezTo>
                    <a:pt x="3199" y="4820"/>
                    <a:pt x="3292" y="4913"/>
                    <a:pt x="3477" y="4913"/>
                  </a:cubicBezTo>
                  <a:lnTo>
                    <a:pt x="3871" y="4913"/>
                  </a:lnTo>
                  <a:cubicBezTo>
                    <a:pt x="3964" y="4913"/>
                    <a:pt x="4057" y="4820"/>
                    <a:pt x="4057" y="4728"/>
                  </a:cubicBezTo>
                  <a:lnTo>
                    <a:pt x="4057" y="4241"/>
                  </a:lnTo>
                  <a:cubicBezTo>
                    <a:pt x="4057" y="4148"/>
                    <a:pt x="3964" y="4056"/>
                    <a:pt x="3871" y="4056"/>
                  </a:cubicBezTo>
                  <a:lnTo>
                    <a:pt x="3477" y="4056"/>
                  </a:lnTo>
                  <a:cubicBezTo>
                    <a:pt x="2898" y="4056"/>
                    <a:pt x="2434" y="3569"/>
                    <a:pt x="2434" y="2990"/>
                  </a:cubicBezTo>
                  <a:lnTo>
                    <a:pt x="2434" y="2596"/>
                  </a:lnTo>
                  <a:cubicBezTo>
                    <a:pt x="2434" y="2109"/>
                    <a:pt x="2805" y="1645"/>
                    <a:pt x="3199" y="1530"/>
                  </a:cubicBezTo>
                  <a:cubicBezTo>
                    <a:pt x="3199" y="1252"/>
                    <a:pt x="3384" y="1066"/>
                    <a:pt x="3686" y="1066"/>
                  </a:cubicBezTo>
                  <a:close/>
                  <a:moveTo>
                    <a:pt x="3686" y="0"/>
                  </a:moveTo>
                  <a:cubicBezTo>
                    <a:pt x="1646" y="0"/>
                    <a:pt x="1" y="1645"/>
                    <a:pt x="1" y="3662"/>
                  </a:cubicBezTo>
                  <a:cubicBezTo>
                    <a:pt x="1" y="5585"/>
                    <a:pt x="1646" y="7231"/>
                    <a:pt x="3686" y="7231"/>
                  </a:cubicBezTo>
                  <a:cubicBezTo>
                    <a:pt x="5609" y="7231"/>
                    <a:pt x="7255" y="5585"/>
                    <a:pt x="7255" y="3662"/>
                  </a:cubicBezTo>
                  <a:cubicBezTo>
                    <a:pt x="7255" y="1645"/>
                    <a:pt x="5609" y="0"/>
                    <a:pt x="3686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2" name="Google Shape;1072;p32"/>
            <p:cNvSpPr/>
            <p:nvPr/>
          </p:nvSpPr>
          <p:spPr>
            <a:xfrm>
              <a:off x="3017276" y="2969934"/>
              <a:ext cx="377151" cy="373979"/>
            </a:xfrm>
            <a:custGeom>
              <a:avLst/>
              <a:gdLst/>
              <a:ahLst/>
              <a:cxnLst/>
              <a:rect l="l" t="t" r="r" b="b"/>
              <a:pathLst>
                <a:path w="11774" h="11675" extrusionOk="0">
                  <a:moveTo>
                    <a:pt x="5887" y="1431"/>
                  </a:moveTo>
                  <a:cubicBezTo>
                    <a:pt x="8297" y="1431"/>
                    <a:pt x="10313" y="3378"/>
                    <a:pt x="10313" y="5881"/>
                  </a:cubicBezTo>
                  <a:cubicBezTo>
                    <a:pt x="10313" y="8291"/>
                    <a:pt x="8297" y="10330"/>
                    <a:pt x="5887" y="10330"/>
                  </a:cubicBezTo>
                  <a:cubicBezTo>
                    <a:pt x="3361" y="10330"/>
                    <a:pt x="1437" y="8291"/>
                    <a:pt x="1437" y="5881"/>
                  </a:cubicBezTo>
                  <a:cubicBezTo>
                    <a:pt x="1437" y="3378"/>
                    <a:pt x="3361" y="1431"/>
                    <a:pt x="5887" y="1431"/>
                  </a:cubicBezTo>
                  <a:close/>
                  <a:moveTo>
                    <a:pt x="5849" y="0"/>
                  </a:moveTo>
                  <a:cubicBezTo>
                    <a:pt x="5331" y="0"/>
                    <a:pt x="4821" y="191"/>
                    <a:pt x="4427" y="574"/>
                  </a:cubicBezTo>
                  <a:cubicBezTo>
                    <a:pt x="4149" y="852"/>
                    <a:pt x="3847" y="968"/>
                    <a:pt x="3477" y="968"/>
                  </a:cubicBezTo>
                  <a:cubicBezTo>
                    <a:pt x="3407" y="960"/>
                    <a:pt x="3338" y="956"/>
                    <a:pt x="3269" y="956"/>
                  </a:cubicBezTo>
                  <a:cubicBezTo>
                    <a:pt x="2287" y="956"/>
                    <a:pt x="1431" y="1715"/>
                    <a:pt x="1344" y="2798"/>
                  </a:cubicBezTo>
                  <a:cubicBezTo>
                    <a:pt x="1252" y="3077"/>
                    <a:pt x="1043" y="3471"/>
                    <a:pt x="765" y="3656"/>
                  </a:cubicBezTo>
                  <a:cubicBezTo>
                    <a:pt x="278" y="4050"/>
                    <a:pt x="0" y="4629"/>
                    <a:pt x="0" y="5301"/>
                  </a:cubicBezTo>
                  <a:cubicBezTo>
                    <a:pt x="0" y="5695"/>
                    <a:pt x="93" y="6066"/>
                    <a:pt x="278" y="6460"/>
                  </a:cubicBezTo>
                  <a:cubicBezTo>
                    <a:pt x="464" y="6761"/>
                    <a:pt x="580" y="7132"/>
                    <a:pt x="464" y="7433"/>
                  </a:cubicBezTo>
                  <a:cubicBezTo>
                    <a:pt x="464" y="7619"/>
                    <a:pt x="371" y="7804"/>
                    <a:pt x="371" y="7920"/>
                  </a:cubicBezTo>
                  <a:cubicBezTo>
                    <a:pt x="371" y="8685"/>
                    <a:pt x="858" y="9357"/>
                    <a:pt x="1530" y="9751"/>
                  </a:cubicBezTo>
                  <a:cubicBezTo>
                    <a:pt x="1622" y="9844"/>
                    <a:pt x="1738" y="9844"/>
                    <a:pt x="1924" y="9936"/>
                  </a:cubicBezTo>
                  <a:cubicBezTo>
                    <a:pt x="2202" y="10029"/>
                    <a:pt x="2503" y="10238"/>
                    <a:pt x="2689" y="10516"/>
                  </a:cubicBezTo>
                  <a:cubicBezTo>
                    <a:pt x="2990" y="11281"/>
                    <a:pt x="3755" y="11674"/>
                    <a:pt x="4519" y="11674"/>
                  </a:cubicBezTo>
                  <a:cubicBezTo>
                    <a:pt x="4821" y="11674"/>
                    <a:pt x="5099" y="11674"/>
                    <a:pt x="5400" y="11489"/>
                  </a:cubicBezTo>
                  <a:cubicBezTo>
                    <a:pt x="5539" y="11443"/>
                    <a:pt x="5707" y="11420"/>
                    <a:pt x="5878" y="11420"/>
                  </a:cubicBezTo>
                  <a:cubicBezTo>
                    <a:pt x="6049" y="11420"/>
                    <a:pt x="6223" y="11443"/>
                    <a:pt x="6373" y="11489"/>
                  </a:cubicBezTo>
                  <a:cubicBezTo>
                    <a:pt x="6652" y="11674"/>
                    <a:pt x="6953" y="11674"/>
                    <a:pt x="7231" y="11674"/>
                  </a:cubicBezTo>
                  <a:cubicBezTo>
                    <a:pt x="7996" y="11674"/>
                    <a:pt x="8691" y="11281"/>
                    <a:pt x="9062" y="10516"/>
                  </a:cubicBezTo>
                  <a:cubicBezTo>
                    <a:pt x="9154" y="10238"/>
                    <a:pt x="9456" y="10029"/>
                    <a:pt x="9850" y="9936"/>
                  </a:cubicBezTo>
                  <a:cubicBezTo>
                    <a:pt x="10707" y="9658"/>
                    <a:pt x="11287" y="8870"/>
                    <a:pt x="11287" y="7920"/>
                  </a:cubicBezTo>
                  <a:cubicBezTo>
                    <a:pt x="11287" y="7804"/>
                    <a:pt x="11287" y="7619"/>
                    <a:pt x="11194" y="7433"/>
                  </a:cubicBezTo>
                  <a:cubicBezTo>
                    <a:pt x="11194" y="7132"/>
                    <a:pt x="11194" y="6761"/>
                    <a:pt x="11379" y="6460"/>
                  </a:cubicBezTo>
                  <a:cubicBezTo>
                    <a:pt x="11681" y="6066"/>
                    <a:pt x="11773" y="5695"/>
                    <a:pt x="11773" y="5301"/>
                  </a:cubicBezTo>
                  <a:cubicBezTo>
                    <a:pt x="11773" y="4629"/>
                    <a:pt x="11472" y="4050"/>
                    <a:pt x="10893" y="3656"/>
                  </a:cubicBezTo>
                  <a:cubicBezTo>
                    <a:pt x="10614" y="3471"/>
                    <a:pt x="10429" y="3077"/>
                    <a:pt x="10429" y="2798"/>
                  </a:cubicBezTo>
                  <a:cubicBezTo>
                    <a:pt x="10321" y="1715"/>
                    <a:pt x="9484" y="956"/>
                    <a:pt x="8429" y="956"/>
                  </a:cubicBezTo>
                  <a:cubicBezTo>
                    <a:pt x="8355" y="956"/>
                    <a:pt x="8280" y="960"/>
                    <a:pt x="8204" y="968"/>
                  </a:cubicBezTo>
                  <a:cubicBezTo>
                    <a:pt x="7903" y="968"/>
                    <a:pt x="7532" y="852"/>
                    <a:pt x="7324" y="574"/>
                  </a:cubicBezTo>
                  <a:cubicBezTo>
                    <a:pt x="6895" y="191"/>
                    <a:pt x="6368" y="0"/>
                    <a:pt x="584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3" name="Google Shape;1073;p32"/>
            <p:cNvSpPr/>
            <p:nvPr/>
          </p:nvSpPr>
          <p:spPr>
            <a:xfrm>
              <a:off x="3023202" y="3306768"/>
              <a:ext cx="151482" cy="118616"/>
            </a:xfrm>
            <a:custGeom>
              <a:avLst/>
              <a:gdLst/>
              <a:ahLst/>
              <a:cxnLst/>
              <a:rect l="l" t="t" r="r" b="b"/>
              <a:pathLst>
                <a:path w="4729" h="3703" extrusionOk="0">
                  <a:moveTo>
                    <a:pt x="974" y="1"/>
                  </a:moveTo>
                  <a:lnTo>
                    <a:pt x="186" y="1345"/>
                  </a:lnTo>
                  <a:cubicBezTo>
                    <a:pt x="1" y="1646"/>
                    <a:pt x="279" y="2040"/>
                    <a:pt x="580" y="2040"/>
                  </a:cubicBezTo>
                  <a:lnTo>
                    <a:pt x="2318" y="2040"/>
                  </a:lnTo>
                  <a:lnTo>
                    <a:pt x="3083" y="3477"/>
                  </a:lnTo>
                  <a:cubicBezTo>
                    <a:pt x="3187" y="3628"/>
                    <a:pt x="3332" y="3703"/>
                    <a:pt x="3477" y="3703"/>
                  </a:cubicBezTo>
                  <a:cubicBezTo>
                    <a:pt x="3622" y="3703"/>
                    <a:pt x="3767" y="3628"/>
                    <a:pt x="3871" y="3477"/>
                  </a:cubicBezTo>
                  <a:lnTo>
                    <a:pt x="4728" y="2040"/>
                  </a:lnTo>
                  <a:lnTo>
                    <a:pt x="4728" y="2040"/>
                  </a:lnTo>
                  <a:cubicBezTo>
                    <a:pt x="4642" y="2047"/>
                    <a:pt x="4555" y="2050"/>
                    <a:pt x="4468" y="2050"/>
                  </a:cubicBezTo>
                  <a:cubicBezTo>
                    <a:pt x="3307" y="2050"/>
                    <a:pt x="2192" y="1473"/>
                    <a:pt x="1739" y="395"/>
                  </a:cubicBezTo>
                  <a:cubicBezTo>
                    <a:pt x="1646" y="186"/>
                    <a:pt x="1437" y="186"/>
                    <a:pt x="974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4" name="Google Shape;1074;p32"/>
            <p:cNvSpPr/>
            <p:nvPr/>
          </p:nvSpPr>
          <p:spPr>
            <a:xfrm>
              <a:off x="3236258" y="3306768"/>
              <a:ext cx="148503" cy="118616"/>
            </a:xfrm>
            <a:custGeom>
              <a:avLst/>
              <a:gdLst/>
              <a:ahLst/>
              <a:cxnLst/>
              <a:rect l="l" t="t" r="r" b="b"/>
              <a:pathLst>
                <a:path w="4636" h="3703" extrusionOk="0">
                  <a:moveTo>
                    <a:pt x="3686" y="1"/>
                  </a:moveTo>
                  <a:cubicBezTo>
                    <a:pt x="3199" y="186"/>
                    <a:pt x="3106" y="186"/>
                    <a:pt x="3014" y="395"/>
                  </a:cubicBezTo>
                  <a:cubicBezTo>
                    <a:pt x="2474" y="1473"/>
                    <a:pt x="1433" y="2050"/>
                    <a:pt x="264" y="2050"/>
                  </a:cubicBezTo>
                  <a:cubicBezTo>
                    <a:pt x="177" y="2050"/>
                    <a:pt x="89" y="2047"/>
                    <a:pt x="1" y="2040"/>
                  </a:cubicBezTo>
                  <a:lnTo>
                    <a:pt x="1" y="2040"/>
                  </a:lnTo>
                  <a:lnTo>
                    <a:pt x="882" y="3477"/>
                  </a:lnTo>
                  <a:cubicBezTo>
                    <a:pt x="974" y="3628"/>
                    <a:pt x="1119" y="3703"/>
                    <a:pt x="1252" y="3703"/>
                  </a:cubicBezTo>
                  <a:cubicBezTo>
                    <a:pt x="1386" y="3703"/>
                    <a:pt x="1507" y="3628"/>
                    <a:pt x="1554" y="3477"/>
                  </a:cubicBezTo>
                  <a:lnTo>
                    <a:pt x="2434" y="2040"/>
                  </a:lnTo>
                  <a:lnTo>
                    <a:pt x="4172" y="2040"/>
                  </a:lnTo>
                  <a:cubicBezTo>
                    <a:pt x="4451" y="2040"/>
                    <a:pt x="4636" y="1646"/>
                    <a:pt x="4451" y="1345"/>
                  </a:cubicBezTo>
                  <a:lnTo>
                    <a:pt x="3686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075" name="Google Shape;1075;p32"/>
          <p:cNvGrpSpPr/>
          <p:nvPr/>
        </p:nvGrpSpPr>
        <p:grpSpPr>
          <a:xfrm>
            <a:off x="2858795" y="3121399"/>
            <a:ext cx="440335" cy="538928"/>
            <a:chOff x="2338086" y="1874038"/>
            <a:chExt cx="371236" cy="454357"/>
          </a:xfrm>
        </p:grpSpPr>
        <p:sp>
          <p:nvSpPr>
            <p:cNvPr id="1076" name="Google Shape;1076;p32"/>
            <p:cNvSpPr/>
            <p:nvPr/>
          </p:nvSpPr>
          <p:spPr>
            <a:xfrm>
              <a:off x="2396739" y="2090073"/>
              <a:ext cx="253922" cy="238322"/>
            </a:xfrm>
            <a:custGeom>
              <a:avLst/>
              <a:gdLst/>
              <a:ahLst/>
              <a:cxnLst/>
              <a:rect l="l" t="t" r="r" b="b"/>
              <a:pathLst>
                <a:path w="7927" h="7440" extrusionOk="0">
                  <a:moveTo>
                    <a:pt x="3477" y="1"/>
                  </a:moveTo>
                  <a:lnTo>
                    <a:pt x="3477" y="4265"/>
                  </a:lnTo>
                  <a:cubicBezTo>
                    <a:pt x="2712" y="4358"/>
                    <a:pt x="1924" y="4543"/>
                    <a:pt x="1345" y="5030"/>
                  </a:cubicBezTo>
                  <a:cubicBezTo>
                    <a:pt x="673" y="5516"/>
                    <a:pt x="186" y="6189"/>
                    <a:pt x="1" y="6953"/>
                  </a:cubicBezTo>
                  <a:cubicBezTo>
                    <a:pt x="1" y="7255"/>
                    <a:pt x="186" y="7440"/>
                    <a:pt x="487" y="7440"/>
                  </a:cubicBezTo>
                  <a:lnTo>
                    <a:pt x="7440" y="7440"/>
                  </a:lnTo>
                  <a:cubicBezTo>
                    <a:pt x="7718" y="7440"/>
                    <a:pt x="7927" y="7255"/>
                    <a:pt x="7811" y="6953"/>
                  </a:cubicBezTo>
                  <a:cubicBezTo>
                    <a:pt x="7718" y="6189"/>
                    <a:pt x="7231" y="5516"/>
                    <a:pt x="6467" y="5030"/>
                  </a:cubicBezTo>
                  <a:cubicBezTo>
                    <a:pt x="5887" y="4543"/>
                    <a:pt x="5122" y="4358"/>
                    <a:pt x="4335" y="4265"/>
                  </a:cubicBezTo>
                  <a:lnTo>
                    <a:pt x="4335" y="1"/>
                  </a:lnTo>
                  <a:cubicBezTo>
                    <a:pt x="4195" y="47"/>
                    <a:pt x="4051" y="70"/>
                    <a:pt x="3906" y="70"/>
                  </a:cubicBezTo>
                  <a:cubicBezTo>
                    <a:pt x="3761" y="70"/>
                    <a:pt x="3616" y="47"/>
                    <a:pt x="347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7" name="Google Shape;1077;p32"/>
            <p:cNvSpPr/>
            <p:nvPr/>
          </p:nvSpPr>
          <p:spPr>
            <a:xfrm>
              <a:off x="2427940" y="1874038"/>
              <a:ext cx="191554" cy="191554"/>
            </a:xfrm>
            <a:custGeom>
              <a:avLst/>
              <a:gdLst/>
              <a:ahLst/>
              <a:cxnLst/>
              <a:rect l="l" t="t" r="r" b="b"/>
              <a:pathLst>
                <a:path w="5980" h="5980" extrusionOk="0">
                  <a:moveTo>
                    <a:pt x="3175" y="1160"/>
                  </a:moveTo>
                  <a:cubicBezTo>
                    <a:pt x="3569" y="1160"/>
                    <a:pt x="3940" y="1438"/>
                    <a:pt x="4056" y="1832"/>
                  </a:cubicBezTo>
                  <a:cubicBezTo>
                    <a:pt x="4148" y="2110"/>
                    <a:pt x="3940" y="2318"/>
                    <a:pt x="3755" y="2411"/>
                  </a:cubicBezTo>
                  <a:cubicBezTo>
                    <a:pt x="3569" y="2411"/>
                    <a:pt x="3268" y="2318"/>
                    <a:pt x="3268" y="2017"/>
                  </a:cubicBezTo>
                  <a:lnTo>
                    <a:pt x="2781" y="2017"/>
                  </a:lnTo>
                  <a:cubicBezTo>
                    <a:pt x="2688" y="2017"/>
                    <a:pt x="2688" y="2017"/>
                    <a:pt x="2688" y="2110"/>
                  </a:cubicBezTo>
                  <a:lnTo>
                    <a:pt x="2688" y="2504"/>
                  </a:lnTo>
                  <a:cubicBezTo>
                    <a:pt x="2688" y="2504"/>
                    <a:pt x="2688" y="2596"/>
                    <a:pt x="2781" y="2596"/>
                  </a:cubicBezTo>
                  <a:lnTo>
                    <a:pt x="3175" y="2596"/>
                  </a:lnTo>
                  <a:cubicBezTo>
                    <a:pt x="3662" y="2596"/>
                    <a:pt x="4056" y="2990"/>
                    <a:pt x="4056" y="3477"/>
                  </a:cubicBezTo>
                  <a:lnTo>
                    <a:pt x="4056" y="3848"/>
                  </a:lnTo>
                  <a:cubicBezTo>
                    <a:pt x="4056" y="4335"/>
                    <a:pt x="3662" y="4821"/>
                    <a:pt x="3175" y="4821"/>
                  </a:cubicBezTo>
                  <a:lnTo>
                    <a:pt x="2781" y="4821"/>
                  </a:lnTo>
                  <a:cubicBezTo>
                    <a:pt x="2318" y="4821"/>
                    <a:pt x="2016" y="4520"/>
                    <a:pt x="1924" y="4056"/>
                  </a:cubicBezTo>
                  <a:cubicBezTo>
                    <a:pt x="1831" y="3848"/>
                    <a:pt x="1924" y="3662"/>
                    <a:pt x="2202" y="3570"/>
                  </a:cubicBezTo>
                  <a:cubicBezTo>
                    <a:pt x="2410" y="3570"/>
                    <a:pt x="2596" y="3662"/>
                    <a:pt x="2688" y="3848"/>
                  </a:cubicBezTo>
                  <a:cubicBezTo>
                    <a:pt x="2688" y="3941"/>
                    <a:pt x="2688" y="3941"/>
                    <a:pt x="2781" y="3941"/>
                  </a:cubicBezTo>
                  <a:lnTo>
                    <a:pt x="3175" y="3941"/>
                  </a:lnTo>
                  <a:cubicBezTo>
                    <a:pt x="3175" y="3941"/>
                    <a:pt x="3268" y="3941"/>
                    <a:pt x="3268" y="3848"/>
                  </a:cubicBezTo>
                  <a:lnTo>
                    <a:pt x="3268" y="3477"/>
                  </a:lnTo>
                  <a:lnTo>
                    <a:pt x="3175" y="3361"/>
                  </a:lnTo>
                  <a:lnTo>
                    <a:pt x="2781" y="3361"/>
                  </a:lnTo>
                  <a:cubicBezTo>
                    <a:pt x="2318" y="3361"/>
                    <a:pt x="1831" y="2990"/>
                    <a:pt x="1831" y="2504"/>
                  </a:cubicBezTo>
                  <a:lnTo>
                    <a:pt x="1831" y="2110"/>
                  </a:lnTo>
                  <a:cubicBezTo>
                    <a:pt x="1831" y="1530"/>
                    <a:pt x="2318" y="1160"/>
                    <a:pt x="2781" y="1160"/>
                  </a:cubicBezTo>
                  <a:close/>
                  <a:moveTo>
                    <a:pt x="2990" y="1"/>
                  </a:moveTo>
                  <a:cubicBezTo>
                    <a:pt x="1344" y="1"/>
                    <a:pt x="0" y="1345"/>
                    <a:pt x="0" y="2990"/>
                  </a:cubicBezTo>
                  <a:cubicBezTo>
                    <a:pt x="0" y="4636"/>
                    <a:pt x="1344" y="5980"/>
                    <a:pt x="2990" y="5980"/>
                  </a:cubicBezTo>
                  <a:cubicBezTo>
                    <a:pt x="4635" y="5980"/>
                    <a:pt x="5979" y="4636"/>
                    <a:pt x="5979" y="2990"/>
                  </a:cubicBezTo>
                  <a:cubicBezTo>
                    <a:pt x="5979" y="1345"/>
                    <a:pt x="4635" y="1"/>
                    <a:pt x="299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8" name="Google Shape;1078;p32"/>
            <p:cNvSpPr/>
            <p:nvPr/>
          </p:nvSpPr>
          <p:spPr>
            <a:xfrm>
              <a:off x="2563795" y="2072935"/>
              <a:ext cx="83156" cy="96674"/>
            </a:xfrm>
            <a:custGeom>
              <a:avLst/>
              <a:gdLst/>
              <a:ahLst/>
              <a:cxnLst/>
              <a:rect l="l" t="t" r="r" b="b"/>
              <a:pathLst>
                <a:path w="2596" h="3018" extrusionOk="0">
                  <a:moveTo>
                    <a:pt x="1013" y="0"/>
                  </a:moveTo>
                  <a:cubicBezTo>
                    <a:pt x="680" y="0"/>
                    <a:pt x="325" y="65"/>
                    <a:pt x="0" y="258"/>
                  </a:cubicBezTo>
                  <a:lnTo>
                    <a:pt x="0" y="2946"/>
                  </a:lnTo>
                  <a:cubicBezTo>
                    <a:pt x="186" y="2990"/>
                    <a:pt x="373" y="3018"/>
                    <a:pt x="558" y="3018"/>
                  </a:cubicBezTo>
                  <a:cubicBezTo>
                    <a:pt x="856" y="3018"/>
                    <a:pt x="1151" y="2947"/>
                    <a:pt x="1437" y="2761"/>
                  </a:cubicBezTo>
                  <a:cubicBezTo>
                    <a:pt x="2410" y="2181"/>
                    <a:pt x="2503" y="744"/>
                    <a:pt x="2503" y="744"/>
                  </a:cubicBezTo>
                  <a:cubicBezTo>
                    <a:pt x="2596" y="536"/>
                    <a:pt x="2503" y="350"/>
                    <a:pt x="2318" y="258"/>
                  </a:cubicBezTo>
                  <a:cubicBezTo>
                    <a:pt x="2256" y="258"/>
                    <a:pt x="1679" y="0"/>
                    <a:pt x="1013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79" name="Google Shape;1079;p32"/>
            <p:cNvSpPr/>
            <p:nvPr/>
          </p:nvSpPr>
          <p:spPr>
            <a:xfrm>
              <a:off x="2399718" y="2100484"/>
              <a:ext cx="83925" cy="96834"/>
            </a:xfrm>
            <a:custGeom>
              <a:avLst/>
              <a:gdLst/>
              <a:ahLst/>
              <a:cxnLst/>
              <a:rect l="l" t="t" r="r" b="b"/>
              <a:pathLst>
                <a:path w="2620" h="3023" extrusionOk="0">
                  <a:moveTo>
                    <a:pt x="1612" y="1"/>
                  </a:moveTo>
                  <a:cubicBezTo>
                    <a:pt x="914" y="1"/>
                    <a:pt x="302" y="285"/>
                    <a:pt x="302" y="348"/>
                  </a:cubicBezTo>
                  <a:cubicBezTo>
                    <a:pt x="93" y="464"/>
                    <a:pt x="0" y="556"/>
                    <a:pt x="0" y="742"/>
                  </a:cubicBezTo>
                  <a:cubicBezTo>
                    <a:pt x="0" y="835"/>
                    <a:pt x="186" y="2295"/>
                    <a:pt x="1159" y="2781"/>
                  </a:cubicBezTo>
                  <a:cubicBezTo>
                    <a:pt x="1409" y="2958"/>
                    <a:pt x="1733" y="3022"/>
                    <a:pt x="2061" y="3022"/>
                  </a:cubicBezTo>
                  <a:cubicBezTo>
                    <a:pt x="2251" y="3022"/>
                    <a:pt x="2441" y="3001"/>
                    <a:pt x="2619" y="2967"/>
                  </a:cubicBezTo>
                  <a:lnTo>
                    <a:pt x="2619" y="255"/>
                  </a:lnTo>
                  <a:cubicBezTo>
                    <a:pt x="2303" y="67"/>
                    <a:pt x="1947" y="1"/>
                    <a:pt x="161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80" name="Google Shape;1080;p32"/>
            <p:cNvSpPr/>
            <p:nvPr/>
          </p:nvSpPr>
          <p:spPr>
            <a:xfrm>
              <a:off x="2338086" y="1963124"/>
              <a:ext cx="52758" cy="25274"/>
            </a:xfrm>
            <a:custGeom>
              <a:avLst/>
              <a:gdLst/>
              <a:ahLst/>
              <a:cxnLst/>
              <a:rect l="l" t="t" r="r" b="b"/>
              <a:pathLst>
                <a:path w="1647" h="789" extrusionOk="0">
                  <a:moveTo>
                    <a:pt x="372" y="1"/>
                  </a:moveTo>
                  <a:cubicBezTo>
                    <a:pt x="186" y="1"/>
                    <a:pt x="1" y="209"/>
                    <a:pt x="1" y="395"/>
                  </a:cubicBezTo>
                  <a:cubicBezTo>
                    <a:pt x="1" y="580"/>
                    <a:pt x="186" y="789"/>
                    <a:pt x="372" y="789"/>
                  </a:cubicBezTo>
                  <a:lnTo>
                    <a:pt x="1252" y="789"/>
                  </a:lnTo>
                  <a:cubicBezTo>
                    <a:pt x="1530" y="789"/>
                    <a:pt x="1646" y="580"/>
                    <a:pt x="1646" y="395"/>
                  </a:cubicBezTo>
                  <a:cubicBezTo>
                    <a:pt x="1646" y="209"/>
                    <a:pt x="1530" y="1"/>
                    <a:pt x="125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81" name="Google Shape;1081;p32"/>
            <p:cNvSpPr/>
            <p:nvPr/>
          </p:nvSpPr>
          <p:spPr>
            <a:xfrm>
              <a:off x="2356665" y="1893355"/>
              <a:ext cx="46063" cy="44557"/>
            </a:xfrm>
            <a:custGeom>
              <a:avLst/>
              <a:gdLst/>
              <a:ahLst/>
              <a:cxnLst/>
              <a:rect l="l" t="t" r="r" b="b"/>
              <a:pathLst>
                <a:path w="1438" h="1391" extrusionOk="0">
                  <a:moveTo>
                    <a:pt x="417" y="0"/>
                  </a:moveTo>
                  <a:cubicBezTo>
                    <a:pt x="307" y="0"/>
                    <a:pt x="186" y="24"/>
                    <a:pt x="93" y="70"/>
                  </a:cubicBezTo>
                  <a:cubicBezTo>
                    <a:pt x="0" y="255"/>
                    <a:pt x="0" y="557"/>
                    <a:pt x="93" y="649"/>
                  </a:cubicBezTo>
                  <a:lnTo>
                    <a:pt x="765" y="1321"/>
                  </a:lnTo>
                  <a:cubicBezTo>
                    <a:pt x="811" y="1368"/>
                    <a:pt x="910" y="1391"/>
                    <a:pt x="1020" y="1391"/>
                  </a:cubicBezTo>
                  <a:cubicBezTo>
                    <a:pt x="1130" y="1391"/>
                    <a:pt x="1252" y="1368"/>
                    <a:pt x="1344" y="1321"/>
                  </a:cubicBezTo>
                  <a:cubicBezTo>
                    <a:pt x="1437" y="1136"/>
                    <a:pt x="1437" y="835"/>
                    <a:pt x="1344" y="742"/>
                  </a:cubicBezTo>
                  <a:lnTo>
                    <a:pt x="672" y="70"/>
                  </a:lnTo>
                  <a:cubicBezTo>
                    <a:pt x="626" y="24"/>
                    <a:pt x="528" y="0"/>
                    <a:pt x="417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82" name="Google Shape;1082;p32"/>
            <p:cNvSpPr/>
            <p:nvPr/>
          </p:nvSpPr>
          <p:spPr>
            <a:xfrm>
              <a:off x="2356665" y="2011399"/>
              <a:ext cx="46063" cy="47344"/>
            </a:xfrm>
            <a:custGeom>
              <a:avLst/>
              <a:gdLst/>
              <a:ahLst/>
              <a:cxnLst/>
              <a:rect l="l" t="t" r="r" b="b"/>
              <a:pathLst>
                <a:path w="1438" h="1478" extrusionOk="0">
                  <a:moveTo>
                    <a:pt x="1020" y="0"/>
                  </a:moveTo>
                  <a:cubicBezTo>
                    <a:pt x="910" y="0"/>
                    <a:pt x="811" y="47"/>
                    <a:pt x="765" y="139"/>
                  </a:cubicBezTo>
                  <a:lnTo>
                    <a:pt x="93" y="719"/>
                  </a:lnTo>
                  <a:cubicBezTo>
                    <a:pt x="0" y="927"/>
                    <a:pt x="0" y="1205"/>
                    <a:pt x="93" y="1391"/>
                  </a:cubicBezTo>
                  <a:cubicBezTo>
                    <a:pt x="186" y="1449"/>
                    <a:pt x="307" y="1478"/>
                    <a:pt x="417" y="1478"/>
                  </a:cubicBezTo>
                  <a:cubicBezTo>
                    <a:pt x="528" y="1478"/>
                    <a:pt x="626" y="1449"/>
                    <a:pt x="672" y="1391"/>
                  </a:cubicBezTo>
                  <a:lnTo>
                    <a:pt x="1344" y="719"/>
                  </a:lnTo>
                  <a:cubicBezTo>
                    <a:pt x="1437" y="626"/>
                    <a:pt x="1437" y="348"/>
                    <a:pt x="1344" y="139"/>
                  </a:cubicBezTo>
                  <a:cubicBezTo>
                    <a:pt x="1252" y="47"/>
                    <a:pt x="1130" y="0"/>
                    <a:pt x="102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83" name="Google Shape;1083;p32"/>
            <p:cNvSpPr/>
            <p:nvPr/>
          </p:nvSpPr>
          <p:spPr>
            <a:xfrm>
              <a:off x="2653617" y="1963124"/>
              <a:ext cx="55705" cy="25274"/>
            </a:xfrm>
            <a:custGeom>
              <a:avLst/>
              <a:gdLst/>
              <a:ahLst/>
              <a:cxnLst/>
              <a:rect l="l" t="t" r="r" b="b"/>
              <a:pathLst>
                <a:path w="1739" h="789" extrusionOk="0">
                  <a:moveTo>
                    <a:pt x="371" y="1"/>
                  </a:moveTo>
                  <a:cubicBezTo>
                    <a:pt x="186" y="1"/>
                    <a:pt x="0" y="209"/>
                    <a:pt x="0" y="395"/>
                  </a:cubicBezTo>
                  <a:cubicBezTo>
                    <a:pt x="0" y="580"/>
                    <a:pt x="186" y="789"/>
                    <a:pt x="371" y="789"/>
                  </a:cubicBezTo>
                  <a:lnTo>
                    <a:pt x="1252" y="789"/>
                  </a:lnTo>
                  <a:cubicBezTo>
                    <a:pt x="1530" y="789"/>
                    <a:pt x="1739" y="580"/>
                    <a:pt x="1739" y="395"/>
                  </a:cubicBezTo>
                  <a:cubicBezTo>
                    <a:pt x="1739" y="209"/>
                    <a:pt x="1530" y="1"/>
                    <a:pt x="125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84" name="Google Shape;1084;p32"/>
            <p:cNvSpPr/>
            <p:nvPr/>
          </p:nvSpPr>
          <p:spPr>
            <a:xfrm>
              <a:off x="2640996" y="1893355"/>
              <a:ext cx="49779" cy="44557"/>
            </a:xfrm>
            <a:custGeom>
              <a:avLst/>
              <a:gdLst/>
              <a:ahLst/>
              <a:cxnLst/>
              <a:rect l="l" t="t" r="r" b="b"/>
              <a:pathLst>
                <a:path w="1554" h="1391" extrusionOk="0">
                  <a:moveTo>
                    <a:pt x="1098" y="0"/>
                  </a:moveTo>
                  <a:cubicBezTo>
                    <a:pt x="991" y="0"/>
                    <a:pt x="869" y="24"/>
                    <a:pt x="765" y="70"/>
                  </a:cubicBezTo>
                  <a:lnTo>
                    <a:pt x="186" y="742"/>
                  </a:lnTo>
                  <a:cubicBezTo>
                    <a:pt x="0" y="835"/>
                    <a:pt x="0" y="1136"/>
                    <a:pt x="186" y="1321"/>
                  </a:cubicBezTo>
                  <a:cubicBezTo>
                    <a:pt x="290" y="1368"/>
                    <a:pt x="389" y="1391"/>
                    <a:pt x="484" y="1391"/>
                  </a:cubicBezTo>
                  <a:cubicBezTo>
                    <a:pt x="580" y="1391"/>
                    <a:pt x="672" y="1368"/>
                    <a:pt x="765" y="1321"/>
                  </a:cubicBezTo>
                  <a:lnTo>
                    <a:pt x="1345" y="649"/>
                  </a:lnTo>
                  <a:cubicBezTo>
                    <a:pt x="1553" y="557"/>
                    <a:pt x="1553" y="255"/>
                    <a:pt x="1345" y="70"/>
                  </a:cubicBezTo>
                  <a:cubicBezTo>
                    <a:pt x="1298" y="24"/>
                    <a:pt x="1206" y="0"/>
                    <a:pt x="1098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85" name="Google Shape;1085;p32"/>
            <p:cNvSpPr/>
            <p:nvPr/>
          </p:nvSpPr>
          <p:spPr>
            <a:xfrm>
              <a:off x="2640996" y="2011399"/>
              <a:ext cx="49779" cy="47344"/>
            </a:xfrm>
            <a:custGeom>
              <a:avLst/>
              <a:gdLst/>
              <a:ahLst/>
              <a:cxnLst/>
              <a:rect l="l" t="t" r="r" b="b"/>
              <a:pathLst>
                <a:path w="1554" h="1478" extrusionOk="0">
                  <a:moveTo>
                    <a:pt x="484" y="0"/>
                  </a:moveTo>
                  <a:cubicBezTo>
                    <a:pt x="389" y="0"/>
                    <a:pt x="290" y="47"/>
                    <a:pt x="186" y="139"/>
                  </a:cubicBezTo>
                  <a:cubicBezTo>
                    <a:pt x="0" y="348"/>
                    <a:pt x="0" y="626"/>
                    <a:pt x="186" y="719"/>
                  </a:cubicBezTo>
                  <a:lnTo>
                    <a:pt x="765" y="1391"/>
                  </a:lnTo>
                  <a:cubicBezTo>
                    <a:pt x="869" y="1449"/>
                    <a:pt x="991" y="1478"/>
                    <a:pt x="1098" y="1478"/>
                  </a:cubicBezTo>
                  <a:cubicBezTo>
                    <a:pt x="1206" y="1478"/>
                    <a:pt x="1298" y="1449"/>
                    <a:pt x="1345" y="1391"/>
                  </a:cubicBezTo>
                  <a:cubicBezTo>
                    <a:pt x="1553" y="1205"/>
                    <a:pt x="1553" y="927"/>
                    <a:pt x="1345" y="719"/>
                  </a:cubicBezTo>
                  <a:lnTo>
                    <a:pt x="765" y="139"/>
                  </a:lnTo>
                  <a:cubicBezTo>
                    <a:pt x="672" y="47"/>
                    <a:pt x="580" y="0"/>
                    <a:pt x="484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086" name="Google Shape;1086;p32"/>
          <p:cNvGrpSpPr/>
          <p:nvPr/>
        </p:nvGrpSpPr>
        <p:grpSpPr>
          <a:xfrm>
            <a:off x="3836959" y="5524985"/>
            <a:ext cx="543325" cy="538935"/>
            <a:chOff x="3658971" y="3914892"/>
            <a:chExt cx="458065" cy="454363"/>
          </a:xfrm>
        </p:grpSpPr>
        <p:sp>
          <p:nvSpPr>
            <p:cNvPr id="1087" name="Google Shape;1087;p32"/>
            <p:cNvSpPr/>
            <p:nvPr/>
          </p:nvSpPr>
          <p:spPr>
            <a:xfrm>
              <a:off x="3754751" y="4307592"/>
              <a:ext cx="265774" cy="61663"/>
            </a:xfrm>
            <a:custGeom>
              <a:avLst/>
              <a:gdLst/>
              <a:ahLst/>
              <a:cxnLst/>
              <a:rect l="l" t="t" r="r" b="b"/>
              <a:pathLst>
                <a:path w="8297" h="1925" extrusionOk="0">
                  <a:moveTo>
                    <a:pt x="394" y="1"/>
                  </a:moveTo>
                  <a:cubicBezTo>
                    <a:pt x="186" y="1"/>
                    <a:pt x="0" y="186"/>
                    <a:pt x="0" y="488"/>
                  </a:cubicBezTo>
                  <a:lnTo>
                    <a:pt x="0" y="1554"/>
                  </a:lnTo>
                  <a:cubicBezTo>
                    <a:pt x="0" y="1739"/>
                    <a:pt x="186" y="1924"/>
                    <a:pt x="394" y="1924"/>
                  </a:cubicBezTo>
                  <a:lnTo>
                    <a:pt x="7926" y="1924"/>
                  </a:lnTo>
                  <a:cubicBezTo>
                    <a:pt x="8111" y="1924"/>
                    <a:pt x="8297" y="1739"/>
                    <a:pt x="8297" y="1554"/>
                  </a:cubicBezTo>
                  <a:lnTo>
                    <a:pt x="8297" y="488"/>
                  </a:lnTo>
                  <a:cubicBezTo>
                    <a:pt x="8297" y="186"/>
                    <a:pt x="8111" y="1"/>
                    <a:pt x="7926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88" name="Google Shape;1088;p32"/>
            <p:cNvSpPr/>
            <p:nvPr/>
          </p:nvSpPr>
          <p:spPr>
            <a:xfrm>
              <a:off x="3810426" y="4236349"/>
              <a:ext cx="154429" cy="46799"/>
            </a:xfrm>
            <a:custGeom>
              <a:avLst/>
              <a:gdLst/>
              <a:ahLst/>
              <a:cxnLst/>
              <a:rect l="l" t="t" r="r" b="b"/>
              <a:pathLst>
                <a:path w="4821" h="1461" extrusionOk="0">
                  <a:moveTo>
                    <a:pt x="1252" y="0"/>
                  </a:moveTo>
                  <a:cubicBezTo>
                    <a:pt x="580" y="0"/>
                    <a:pt x="0" y="579"/>
                    <a:pt x="0" y="1252"/>
                  </a:cubicBezTo>
                  <a:lnTo>
                    <a:pt x="0" y="1460"/>
                  </a:lnTo>
                  <a:lnTo>
                    <a:pt x="4821" y="1460"/>
                  </a:lnTo>
                  <a:lnTo>
                    <a:pt x="4821" y="1252"/>
                  </a:lnTo>
                  <a:cubicBezTo>
                    <a:pt x="4821" y="579"/>
                    <a:pt x="4241" y="0"/>
                    <a:pt x="356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89" name="Google Shape;1089;p32"/>
            <p:cNvSpPr/>
            <p:nvPr/>
          </p:nvSpPr>
          <p:spPr>
            <a:xfrm>
              <a:off x="3658971" y="3914892"/>
              <a:ext cx="458065" cy="284353"/>
            </a:xfrm>
            <a:custGeom>
              <a:avLst/>
              <a:gdLst/>
              <a:ahLst/>
              <a:cxnLst/>
              <a:rect l="l" t="t" r="r" b="b"/>
              <a:pathLst>
                <a:path w="14300" h="8877" extrusionOk="0">
                  <a:moveTo>
                    <a:pt x="12075" y="1553"/>
                  </a:moveTo>
                  <a:lnTo>
                    <a:pt x="12654" y="2990"/>
                  </a:lnTo>
                  <a:lnTo>
                    <a:pt x="11495" y="2990"/>
                  </a:lnTo>
                  <a:lnTo>
                    <a:pt x="12075" y="1553"/>
                  </a:lnTo>
                  <a:close/>
                  <a:moveTo>
                    <a:pt x="2225" y="4635"/>
                  </a:moveTo>
                  <a:lnTo>
                    <a:pt x="2805" y="6072"/>
                  </a:lnTo>
                  <a:lnTo>
                    <a:pt x="1646" y="6072"/>
                  </a:lnTo>
                  <a:lnTo>
                    <a:pt x="2225" y="4635"/>
                  </a:lnTo>
                  <a:close/>
                  <a:moveTo>
                    <a:pt x="11982" y="0"/>
                  </a:moveTo>
                  <a:lnTo>
                    <a:pt x="8506" y="1159"/>
                  </a:lnTo>
                  <a:cubicBezTo>
                    <a:pt x="8205" y="672"/>
                    <a:pt x="7718" y="394"/>
                    <a:pt x="7138" y="394"/>
                  </a:cubicBezTo>
                  <a:cubicBezTo>
                    <a:pt x="6281" y="394"/>
                    <a:pt x="5609" y="1066"/>
                    <a:pt x="5609" y="1924"/>
                  </a:cubicBezTo>
                  <a:lnTo>
                    <a:pt x="5609" y="2016"/>
                  </a:lnTo>
                  <a:lnTo>
                    <a:pt x="2017" y="3083"/>
                  </a:lnTo>
                  <a:cubicBezTo>
                    <a:pt x="1924" y="3175"/>
                    <a:pt x="1831" y="3291"/>
                    <a:pt x="1831" y="3384"/>
                  </a:cubicBezTo>
                  <a:lnTo>
                    <a:pt x="673" y="6072"/>
                  </a:lnTo>
                  <a:lnTo>
                    <a:pt x="487" y="6072"/>
                  </a:lnTo>
                  <a:cubicBezTo>
                    <a:pt x="186" y="6072"/>
                    <a:pt x="1" y="6281"/>
                    <a:pt x="1" y="6559"/>
                  </a:cubicBezTo>
                  <a:lnTo>
                    <a:pt x="1" y="6767"/>
                  </a:lnTo>
                  <a:cubicBezTo>
                    <a:pt x="1" y="7926"/>
                    <a:pt x="974" y="8876"/>
                    <a:pt x="2225" y="8876"/>
                  </a:cubicBezTo>
                  <a:cubicBezTo>
                    <a:pt x="3384" y="8876"/>
                    <a:pt x="4334" y="7926"/>
                    <a:pt x="4334" y="6767"/>
                  </a:cubicBezTo>
                  <a:lnTo>
                    <a:pt x="4334" y="6559"/>
                  </a:lnTo>
                  <a:cubicBezTo>
                    <a:pt x="4334" y="6281"/>
                    <a:pt x="4149" y="6072"/>
                    <a:pt x="3963" y="6072"/>
                  </a:cubicBezTo>
                  <a:lnTo>
                    <a:pt x="3662" y="6072"/>
                  </a:lnTo>
                  <a:lnTo>
                    <a:pt x="2712" y="3755"/>
                  </a:lnTo>
                  <a:lnTo>
                    <a:pt x="5794" y="2804"/>
                  </a:lnTo>
                  <a:cubicBezTo>
                    <a:pt x="6072" y="3291"/>
                    <a:pt x="6559" y="3569"/>
                    <a:pt x="7138" y="3569"/>
                  </a:cubicBezTo>
                  <a:cubicBezTo>
                    <a:pt x="8019" y="3569"/>
                    <a:pt x="8691" y="2804"/>
                    <a:pt x="8691" y="1924"/>
                  </a:cubicBezTo>
                  <a:lnTo>
                    <a:pt x="11403" y="1066"/>
                  </a:lnTo>
                  <a:lnTo>
                    <a:pt x="10615" y="2990"/>
                  </a:lnTo>
                  <a:lnTo>
                    <a:pt x="10337" y="2990"/>
                  </a:lnTo>
                  <a:cubicBezTo>
                    <a:pt x="10128" y="2990"/>
                    <a:pt x="9943" y="3175"/>
                    <a:pt x="9943" y="3384"/>
                  </a:cubicBezTo>
                  <a:lnTo>
                    <a:pt x="9943" y="3662"/>
                  </a:lnTo>
                  <a:cubicBezTo>
                    <a:pt x="9943" y="4821"/>
                    <a:pt x="10916" y="5794"/>
                    <a:pt x="12075" y="5794"/>
                  </a:cubicBezTo>
                  <a:cubicBezTo>
                    <a:pt x="13326" y="5794"/>
                    <a:pt x="14300" y="4821"/>
                    <a:pt x="14300" y="3662"/>
                  </a:cubicBezTo>
                  <a:lnTo>
                    <a:pt x="14300" y="3384"/>
                  </a:lnTo>
                  <a:cubicBezTo>
                    <a:pt x="14300" y="3175"/>
                    <a:pt x="14091" y="2990"/>
                    <a:pt x="13813" y="2990"/>
                  </a:cubicBezTo>
                  <a:lnTo>
                    <a:pt x="13604" y="2990"/>
                  </a:lnTo>
                  <a:lnTo>
                    <a:pt x="12446" y="278"/>
                  </a:lnTo>
                  <a:cubicBezTo>
                    <a:pt x="12446" y="93"/>
                    <a:pt x="12167" y="0"/>
                    <a:pt x="1198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90" name="Google Shape;1090;p32"/>
            <p:cNvSpPr/>
            <p:nvPr/>
          </p:nvSpPr>
          <p:spPr>
            <a:xfrm>
              <a:off x="3853479" y="4047767"/>
              <a:ext cx="68325" cy="164102"/>
            </a:xfrm>
            <a:custGeom>
              <a:avLst/>
              <a:gdLst/>
              <a:ahLst/>
              <a:cxnLst/>
              <a:rect l="l" t="t" r="r" b="b"/>
              <a:pathLst>
                <a:path w="2133" h="5123" extrusionOk="0">
                  <a:moveTo>
                    <a:pt x="0" y="1"/>
                  </a:moveTo>
                  <a:lnTo>
                    <a:pt x="0" y="5122"/>
                  </a:lnTo>
                  <a:lnTo>
                    <a:pt x="2133" y="5122"/>
                  </a:lnTo>
                  <a:lnTo>
                    <a:pt x="2133" y="1"/>
                  </a:lnTo>
                  <a:cubicBezTo>
                    <a:pt x="1796" y="151"/>
                    <a:pt x="1437" y="227"/>
                    <a:pt x="1075" y="227"/>
                  </a:cubicBezTo>
                  <a:cubicBezTo>
                    <a:pt x="713" y="227"/>
                    <a:pt x="348" y="151"/>
                    <a:pt x="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091" name="Google Shape;1091;p32"/>
          <p:cNvGrpSpPr/>
          <p:nvPr/>
        </p:nvGrpSpPr>
        <p:grpSpPr>
          <a:xfrm>
            <a:off x="2305837" y="1919670"/>
            <a:ext cx="440297" cy="538933"/>
            <a:chOff x="1387842" y="1524088"/>
            <a:chExt cx="371204" cy="454361"/>
          </a:xfrm>
        </p:grpSpPr>
        <p:sp>
          <p:nvSpPr>
            <p:cNvPr id="1092" name="Google Shape;1092;p32"/>
            <p:cNvSpPr/>
            <p:nvPr/>
          </p:nvSpPr>
          <p:spPr>
            <a:xfrm>
              <a:off x="1403411" y="1876715"/>
              <a:ext cx="334099" cy="101735"/>
            </a:xfrm>
            <a:custGeom>
              <a:avLst/>
              <a:gdLst/>
              <a:ahLst/>
              <a:cxnLst/>
              <a:rect l="l" t="t" r="r" b="b"/>
              <a:pathLst>
                <a:path w="10430" h="3176" extrusionOk="0">
                  <a:moveTo>
                    <a:pt x="10430" y="1"/>
                  </a:moveTo>
                  <a:lnTo>
                    <a:pt x="5795" y="1160"/>
                  </a:lnTo>
                  <a:lnTo>
                    <a:pt x="5795" y="1438"/>
                  </a:lnTo>
                  <a:cubicBezTo>
                    <a:pt x="5795" y="1623"/>
                    <a:pt x="5609" y="1832"/>
                    <a:pt x="5308" y="1832"/>
                  </a:cubicBezTo>
                  <a:cubicBezTo>
                    <a:pt x="5123" y="1832"/>
                    <a:pt x="4937" y="1623"/>
                    <a:pt x="4937" y="1438"/>
                  </a:cubicBezTo>
                  <a:lnTo>
                    <a:pt x="4937" y="1160"/>
                  </a:lnTo>
                  <a:cubicBezTo>
                    <a:pt x="1" y="1"/>
                    <a:pt x="488" y="94"/>
                    <a:pt x="302" y="1"/>
                  </a:cubicBezTo>
                  <a:lnTo>
                    <a:pt x="302" y="1"/>
                  </a:lnTo>
                  <a:lnTo>
                    <a:pt x="302" y="2782"/>
                  </a:lnTo>
                  <a:cubicBezTo>
                    <a:pt x="302" y="2991"/>
                    <a:pt x="488" y="3176"/>
                    <a:pt x="673" y="3176"/>
                  </a:cubicBezTo>
                  <a:lnTo>
                    <a:pt x="9943" y="3176"/>
                  </a:lnTo>
                  <a:cubicBezTo>
                    <a:pt x="10244" y="3176"/>
                    <a:pt x="10430" y="2991"/>
                    <a:pt x="10430" y="2782"/>
                  </a:cubicBezTo>
                  <a:lnTo>
                    <a:pt x="10430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93" name="Google Shape;1093;p32"/>
            <p:cNvSpPr/>
            <p:nvPr/>
          </p:nvSpPr>
          <p:spPr>
            <a:xfrm>
              <a:off x="1514792" y="1718597"/>
              <a:ext cx="117303" cy="34179"/>
            </a:xfrm>
            <a:custGeom>
              <a:avLst/>
              <a:gdLst/>
              <a:ahLst/>
              <a:cxnLst/>
              <a:rect l="l" t="t" r="r" b="b"/>
              <a:pathLst>
                <a:path w="3662" h="1067" extrusionOk="0">
                  <a:moveTo>
                    <a:pt x="0" y="1"/>
                  </a:moveTo>
                  <a:cubicBezTo>
                    <a:pt x="93" y="186"/>
                    <a:pt x="93" y="487"/>
                    <a:pt x="93" y="673"/>
                  </a:cubicBezTo>
                  <a:cubicBezTo>
                    <a:pt x="93" y="881"/>
                    <a:pt x="301" y="1067"/>
                    <a:pt x="487" y="1067"/>
                  </a:cubicBezTo>
                  <a:lnTo>
                    <a:pt x="3198" y="1067"/>
                  </a:lnTo>
                  <a:cubicBezTo>
                    <a:pt x="3384" y="1067"/>
                    <a:pt x="3569" y="881"/>
                    <a:pt x="3569" y="673"/>
                  </a:cubicBezTo>
                  <a:cubicBezTo>
                    <a:pt x="3662" y="487"/>
                    <a:pt x="3662" y="186"/>
                    <a:pt x="3662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94" name="Google Shape;1094;p32"/>
            <p:cNvSpPr/>
            <p:nvPr/>
          </p:nvSpPr>
          <p:spPr>
            <a:xfrm>
              <a:off x="1487307" y="1524088"/>
              <a:ext cx="175987" cy="167082"/>
            </a:xfrm>
            <a:custGeom>
              <a:avLst/>
              <a:gdLst/>
              <a:ahLst/>
              <a:cxnLst/>
              <a:rect l="l" t="t" r="r" b="b"/>
              <a:pathLst>
                <a:path w="5494" h="5216" extrusionOk="0">
                  <a:moveTo>
                    <a:pt x="2909" y="890"/>
                  </a:moveTo>
                  <a:cubicBezTo>
                    <a:pt x="3002" y="890"/>
                    <a:pt x="3099" y="913"/>
                    <a:pt x="3176" y="951"/>
                  </a:cubicBezTo>
                  <a:cubicBezTo>
                    <a:pt x="3361" y="1044"/>
                    <a:pt x="3361" y="1345"/>
                    <a:pt x="3268" y="1530"/>
                  </a:cubicBezTo>
                  <a:lnTo>
                    <a:pt x="2782" y="2202"/>
                  </a:lnTo>
                  <a:lnTo>
                    <a:pt x="3477" y="2202"/>
                  </a:lnTo>
                  <a:cubicBezTo>
                    <a:pt x="3662" y="2202"/>
                    <a:pt x="3755" y="2318"/>
                    <a:pt x="3848" y="2411"/>
                  </a:cubicBezTo>
                  <a:cubicBezTo>
                    <a:pt x="3940" y="2596"/>
                    <a:pt x="3940" y="2689"/>
                    <a:pt x="3848" y="2898"/>
                  </a:cubicBezTo>
                  <a:lnTo>
                    <a:pt x="2898" y="4149"/>
                  </a:lnTo>
                  <a:cubicBezTo>
                    <a:pt x="2769" y="4264"/>
                    <a:pt x="2649" y="4343"/>
                    <a:pt x="2532" y="4343"/>
                  </a:cubicBezTo>
                  <a:cubicBezTo>
                    <a:pt x="2460" y="4343"/>
                    <a:pt x="2389" y="4313"/>
                    <a:pt x="2318" y="4242"/>
                  </a:cubicBezTo>
                  <a:cubicBezTo>
                    <a:pt x="2110" y="4149"/>
                    <a:pt x="2017" y="3848"/>
                    <a:pt x="2202" y="3662"/>
                  </a:cubicBezTo>
                  <a:lnTo>
                    <a:pt x="2689" y="2990"/>
                  </a:lnTo>
                  <a:lnTo>
                    <a:pt x="1924" y="2990"/>
                  </a:lnTo>
                  <a:cubicBezTo>
                    <a:pt x="1831" y="2990"/>
                    <a:pt x="1623" y="2990"/>
                    <a:pt x="1623" y="2782"/>
                  </a:cubicBezTo>
                  <a:cubicBezTo>
                    <a:pt x="1530" y="2689"/>
                    <a:pt x="1530" y="2504"/>
                    <a:pt x="1623" y="2411"/>
                  </a:cubicBezTo>
                  <a:lnTo>
                    <a:pt x="2596" y="1044"/>
                  </a:lnTo>
                  <a:cubicBezTo>
                    <a:pt x="2651" y="935"/>
                    <a:pt x="2776" y="890"/>
                    <a:pt x="2909" y="890"/>
                  </a:cubicBezTo>
                  <a:close/>
                  <a:moveTo>
                    <a:pt x="2689" y="1"/>
                  </a:moveTo>
                  <a:cubicBezTo>
                    <a:pt x="1159" y="1"/>
                    <a:pt x="1" y="1252"/>
                    <a:pt x="1" y="2689"/>
                  </a:cubicBezTo>
                  <a:cubicBezTo>
                    <a:pt x="1" y="3083"/>
                    <a:pt x="1" y="3477"/>
                    <a:pt x="186" y="3848"/>
                  </a:cubicBezTo>
                  <a:cubicBezTo>
                    <a:pt x="371" y="4242"/>
                    <a:pt x="580" y="4729"/>
                    <a:pt x="673" y="5215"/>
                  </a:cubicBezTo>
                  <a:lnTo>
                    <a:pt x="4728" y="5215"/>
                  </a:lnTo>
                  <a:cubicBezTo>
                    <a:pt x="4914" y="4729"/>
                    <a:pt x="5006" y="4335"/>
                    <a:pt x="5215" y="4056"/>
                  </a:cubicBezTo>
                  <a:cubicBezTo>
                    <a:pt x="5308" y="3662"/>
                    <a:pt x="5493" y="3268"/>
                    <a:pt x="5493" y="2689"/>
                  </a:cubicBezTo>
                  <a:cubicBezTo>
                    <a:pt x="5400" y="1160"/>
                    <a:pt x="4149" y="1"/>
                    <a:pt x="268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95" name="Google Shape;1095;p32"/>
            <p:cNvSpPr/>
            <p:nvPr/>
          </p:nvSpPr>
          <p:spPr>
            <a:xfrm>
              <a:off x="1536318" y="1780229"/>
              <a:ext cx="77230" cy="25274"/>
            </a:xfrm>
            <a:custGeom>
              <a:avLst/>
              <a:gdLst/>
              <a:ahLst/>
              <a:cxnLst/>
              <a:rect l="l" t="t" r="r" b="b"/>
              <a:pathLst>
                <a:path w="2411" h="789" extrusionOk="0">
                  <a:moveTo>
                    <a:pt x="0" y="0"/>
                  </a:moveTo>
                  <a:cubicBezTo>
                    <a:pt x="0" y="394"/>
                    <a:pt x="301" y="788"/>
                    <a:pt x="788" y="788"/>
                  </a:cubicBezTo>
                  <a:lnTo>
                    <a:pt x="1646" y="788"/>
                  </a:lnTo>
                  <a:cubicBezTo>
                    <a:pt x="2040" y="788"/>
                    <a:pt x="2410" y="394"/>
                    <a:pt x="241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96" name="Google Shape;1096;p32"/>
            <p:cNvSpPr/>
            <p:nvPr/>
          </p:nvSpPr>
          <p:spPr>
            <a:xfrm>
              <a:off x="1387842" y="1604269"/>
              <a:ext cx="55705" cy="24537"/>
            </a:xfrm>
            <a:custGeom>
              <a:avLst/>
              <a:gdLst/>
              <a:ahLst/>
              <a:cxnLst/>
              <a:rect l="l" t="t" r="r" b="b"/>
              <a:pathLst>
                <a:path w="1739" h="766" extrusionOk="0">
                  <a:moveTo>
                    <a:pt x="487" y="1"/>
                  </a:moveTo>
                  <a:cubicBezTo>
                    <a:pt x="209" y="1"/>
                    <a:pt x="0" y="186"/>
                    <a:pt x="0" y="395"/>
                  </a:cubicBezTo>
                  <a:cubicBezTo>
                    <a:pt x="0" y="580"/>
                    <a:pt x="209" y="765"/>
                    <a:pt x="487" y="765"/>
                  </a:cubicBezTo>
                  <a:lnTo>
                    <a:pt x="1367" y="765"/>
                  </a:lnTo>
                  <a:cubicBezTo>
                    <a:pt x="1553" y="765"/>
                    <a:pt x="1738" y="580"/>
                    <a:pt x="1738" y="395"/>
                  </a:cubicBezTo>
                  <a:cubicBezTo>
                    <a:pt x="1738" y="186"/>
                    <a:pt x="1553" y="1"/>
                    <a:pt x="1367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97" name="Google Shape;1097;p32"/>
            <p:cNvSpPr/>
            <p:nvPr/>
          </p:nvSpPr>
          <p:spPr>
            <a:xfrm>
              <a:off x="1406390" y="1534499"/>
              <a:ext cx="49779" cy="46607"/>
            </a:xfrm>
            <a:custGeom>
              <a:avLst/>
              <a:gdLst/>
              <a:ahLst/>
              <a:cxnLst/>
              <a:rect l="l" t="t" r="r" b="b"/>
              <a:pathLst>
                <a:path w="1554" h="1455" extrusionOk="0">
                  <a:moveTo>
                    <a:pt x="455" y="0"/>
                  </a:moveTo>
                  <a:cubicBezTo>
                    <a:pt x="348" y="0"/>
                    <a:pt x="255" y="47"/>
                    <a:pt x="209" y="139"/>
                  </a:cubicBezTo>
                  <a:cubicBezTo>
                    <a:pt x="1" y="255"/>
                    <a:pt x="1" y="533"/>
                    <a:pt x="209" y="719"/>
                  </a:cubicBezTo>
                  <a:lnTo>
                    <a:pt x="788" y="1298"/>
                  </a:lnTo>
                  <a:cubicBezTo>
                    <a:pt x="881" y="1402"/>
                    <a:pt x="974" y="1454"/>
                    <a:pt x="1069" y="1454"/>
                  </a:cubicBezTo>
                  <a:cubicBezTo>
                    <a:pt x="1165" y="1454"/>
                    <a:pt x="1264" y="1402"/>
                    <a:pt x="1368" y="1298"/>
                  </a:cubicBezTo>
                  <a:cubicBezTo>
                    <a:pt x="1553" y="1113"/>
                    <a:pt x="1553" y="835"/>
                    <a:pt x="1368" y="719"/>
                  </a:cubicBezTo>
                  <a:lnTo>
                    <a:pt x="788" y="139"/>
                  </a:lnTo>
                  <a:cubicBezTo>
                    <a:pt x="684" y="47"/>
                    <a:pt x="563" y="0"/>
                    <a:pt x="455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98" name="Google Shape;1098;p32"/>
            <p:cNvSpPr/>
            <p:nvPr/>
          </p:nvSpPr>
          <p:spPr>
            <a:xfrm>
              <a:off x="1406390" y="1654754"/>
              <a:ext cx="49779" cy="44589"/>
            </a:xfrm>
            <a:custGeom>
              <a:avLst/>
              <a:gdLst/>
              <a:ahLst/>
              <a:cxnLst/>
              <a:rect l="l" t="t" r="r" b="b"/>
              <a:pathLst>
                <a:path w="1554" h="1392" extrusionOk="0">
                  <a:moveTo>
                    <a:pt x="1069" y="1"/>
                  </a:moveTo>
                  <a:cubicBezTo>
                    <a:pt x="974" y="1"/>
                    <a:pt x="881" y="24"/>
                    <a:pt x="788" y="70"/>
                  </a:cubicBezTo>
                  <a:lnTo>
                    <a:pt x="209" y="742"/>
                  </a:lnTo>
                  <a:cubicBezTo>
                    <a:pt x="1" y="835"/>
                    <a:pt x="1" y="1136"/>
                    <a:pt x="209" y="1322"/>
                  </a:cubicBezTo>
                  <a:cubicBezTo>
                    <a:pt x="255" y="1368"/>
                    <a:pt x="348" y="1391"/>
                    <a:pt x="455" y="1391"/>
                  </a:cubicBezTo>
                  <a:cubicBezTo>
                    <a:pt x="563" y="1391"/>
                    <a:pt x="684" y="1368"/>
                    <a:pt x="788" y="1322"/>
                  </a:cubicBezTo>
                  <a:lnTo>
                    <a:pt x="1368" y="650"/>
                  </a:lnTo>
                  <a:cubicBezTo>
                    <a:pt x="1553" y="557"/>
                    <a:pt x="1553" y="256"/>
                    <a:pt x="1368" y="70"/>
                  </a:cubicBezTo>
                  <a:cubicBezTo>
                    <a:pt x="1264" y="24"/>
                    <a:pt x="1165" y="1"/>
                    <a:pt x="106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099" name="Google Shape;1099;p32"/>
            <p:cNvSpPr/>
            <p:nvPr/>
          </p:nvSpPr>
          <p:spPr>
            <a:xfrm>
              <a:off x="1706321" y="1604269"/>
              <a:ext cx="52725" cy="24537"/>
            </a:xfrm>
            <a:custGeom>
              <a:avLst/>
              <a:gdLst/>
              <a:ahLst/>
              <a:cxnLst/>
              <a:rect l="l" t="t" r="r" b="b"/>
              <a:pathLst>
                <a:path w="1646" h="766" extrusionOk="0">
                  <a:moveTo>
                    <a:pt x="394" y="1"/>
                  </a:moveTo>
                  <a:cubicBezTo>
                    <a:pt x="116" y="1"/>
                    <a:pt x="0" y="186"/>
                    <a:pt x="0" y="395"/>
                  </a:cubicBezTo>
                  <a:cubicBezTo>
                    <a:pt x="0" y="580"/>
                    <a:pt x="116" y="765"/>
                    <a:pt x="394" y="765"/>
                  </a:cubicBezTo>
                  <a:lnTo>
                    <a:pt x="1275" y="765"/>
                  </a:lnTo>
                  <a:cubicBezTo>
                    <a:pt x="1460" y="765"/>
                    <a:pt x="1646" y="580"/>
                    <a:pt x="1646" y="395"/>
                  </a:cubicBezTo>
                  <a:cubicBezTo>
                    <a:pt x="1646" y="186"/>
                    <a:pt x="1460" y="1"/>
                    <a:pt x="127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00" name="Google Shape;1100;p32"/>
            <p:cNvSpPr/>
            <p:nvPr/>
          </p:nvSpPr>
          <p:spPr>
            <a:xfrm>
              <a:off x="1694436" y="1534499"/>
              <a:ext cx="46063" cy="46607"/>
            </a:xfrm>
            <a:custGeom>
              <a:avLst/>
              <a:gdLst/>
              <a:ahLst/>
              <a:cxnLst/>
              <a:rect l="l" t="t" r="r" b="b"/>
              <a:pathLst>
                <a:path w="1438" h="1455" extrusionOk="0">
                  <a:moveTo>
                    <a:pt x="1020" y="0"/>
                  </a:moveTo>
                  <a:cubicBezTo>
                    <a:pt x="910" y="0"/>
                    <a:pt x="812" y="47"/>
                    <a:pt x="765" y="139"/>
                  </a:cubicBezTo>
                  <a:lnTo>
                    <a:pt x="93" y="719"/>
                  </a:lnTo>
                  <a:cubicBezTo>
                    <a:pt x="1" y="835"/>
                    <a:pt x="1" y="1113"/>
                    <a:pt x="93" y="1298"/>
                  </a:cubicBezTo>
                  <a:cubicBezTo>
                    <a:pt x="186" y="1402"/>
                    <a:pt x="308" y="1454"/>
                    <a:pt x="418" y="1454"/>
                  </a:cubicBezTo>
                  <a:cubicBezTo>
                    <a:pt x="528" y="1454"/>
                    <a:pt x="626" y="1402"/>
                    <a:pt x="673" y="1298"/>
                  </a:cubicBezTo>
                  <a:lnTo>
                    <a:pt x="1345" y="719"/>
                  </a:lnTo>
                  <a:cubicBezTo>
                    <a:pt x="1437" y="533"/>
                    <a:pt x="1437" y="255"/>
                    <a:pt x="1345" y="139"/>
                  </a:cubicBezTo>
                  <a:cubicBezTo>
                    <a:pt x="1252" y="47"/>
                    <a:pt x="1130" y="0"/>
                    <a:pt x="1020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01" name="Google Shape;1101;p32"/>
            <p:cNvSpPr/>
            <p:nvPr/>
          </p:nvSpPr>
          <p:spPr>
            <a:xfrm>
              <a:off x="1694436" y="1654754"/>
              <a:ext cx="46063" cy="44589"/>
            </a:xfrm>
            <a:custGeom>
              <a:avLst/>
              <a:gdLst/>
              <a:ahLst/>
              <a:cxnLst/>
              <a:rect l="l" t="t" r="r" b="b"/>
              <a:pathLst>
                <a:path w="1438" h="1392" extrusionOk="0">
                  <a:moveTo>
                    <a:pt x="418" y="1"/>
                  </a:moveTo>
                  <a:cubicBezTo>
                    <a:pt x="308" y="1"/>
                    <a:pt x="186" y="24"/>
                    <a:pt x="93" y="70"/>
                  </a:cubicBezTo>
                  <a:cubicBezTo>
                    <a:pt x="1" y="256"/>
                    <a:pt x="1" y="557"/>
                    <a:pt x="93" y="650"/>
                  </a:cubicBezTo>
                  <a:lnTo>
                    <a:pt x="765" y="1322"/>
                  </a:lnTo>
                  <a:cubicBezTo>
                    <a:pt x="812" y="1368"/>
                    <a:pt x="910" y="1391"/>
                    <a:pt x="1020" y="1391"/>
                  </a:cubicBezTo>
                  <a:cubicBezTo>
                    <a:pt x="1130" y="1391"/>
                    <a:pt x="1252" y="1368"/>
                    <a:pt x="1345" y="1322"/>
                  </a:cubicBezTo>
                  <a:cubicBezTo>
                    <a:pt x="1437" y="1136"/>
                    <a:pt x="1437" y="835"/>
                    <a:pt x="1345" y="742"/>
                  </a:cubicBezTo>
                  <a:lnTo>
                    <a:pt x="673" y="70"/>
                  </a:lnTo>
                  <a:cubicBezTo>
                    <a:pt x="626" y="24"/>
                    <a:pt x="528" y="1"/>
                    <a:pt x="418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  <p:sp>
          <p:nvSpPr>
            <p:cNvPr id="1102" name="Google Shape;1102;p32"/>
            <p:cNvSpPr/>
            <p:nvPr/>
          </p:nvSpPr>
          <p:spPr>
            <a:xfrm>
              <a:off x="1390789" y="1724555"/>
              <a:ext cx="365299" cy="161123"/>
            </a:xfrm>
            <a:custGeom>
              <a:avLst/>
              <a:gdLst/>
              <a:ahLst/>
              <a:cxnLst/>
              <a:rect l="l" t="t" r="r" b="b"/>
              <a:pathLst>
                <a:path w="11404" h="5030" extrusionOk="0">
                  <a:moveTo>
                    <a:pt x="488" y="0"/>
                  </a:moveTo>
                  <a:cubicBezTo>
                    <a:pt x="209" y="0"/>
                    <a:pt x="1" y="209"/>
                    <a:pt x="1" y="394"/>
                  </a:cubicBezTo>
                  <a:lnTo>
                    <a:pt x="1" y="3476"/>
                  </a:lnTo>
                  <a:cubicBezTo>
                    <a:pt x="1" y="3685"/>
                    <a:pt x="209" y="3778"/>
                    <a:pt x="302" y="3870"/>
                  </a:cubicBezTo>
                  <a:cubicBezTo>
                    <a:pt x="1160" y="4056"/>
                    <a:pt x="302" y="3870"/>
                    <a:pt x="5331" y="5029"/>
                  </a:cubicBezTo>
                  <a:lnTo>
                    <a:pt x="5331" y="4751"/>
                  </a:lnTo>
                  <a:cubicBezTo>
                    <a:pt x="5331" y="4450"/>
                    <a:pt x="5517" y="4264"/>
                    <a:pt x="5702" y="4264"/>
                  </a:cubicBezTo>
                  <a:cubicBezTo>
                    <a:pt x="6003" y="4264"/>
                    <a:pt x="6189" y="4450"/>
                    <a:pt x="6189" y="4751"/>
                  </a:cubicBezTo>
                  <a:lnTo>
                    <a:pt x="6189" y="5029"/>
                  </a:lnTo>
                  <a:lnTo>
                    <a:pt x="11125" y="3870"/>
                  </a:lnTo>
                  <a:cubicBezTo>
                    <a:pt x="11310" y="3778"/>
                    <a:pt x="11403" y="3685"/>
                    <a:pt x="11403" y="3476"/>
                  </a:cubicBezTo>
                  <a:lnTo>
                    <a:pt x="11403" y="394"/>
                  </a:lnTo>
                  <a:cubicBezTo>
                    <a:pt x="11403" y="209"/>
                    <a:pt x="11218" y="0"/>
                    <a:pt x="11009" y="0"/>
                  </a:cubicBezTo>
                  <a:lnTo>
                    <a:pt x="8413" y="0"/>
                  </a:lnTo>
                  <a:cubicBezTo>
                    <a:pt x="8321" y="209"/>
                    <a:pt x="8321" y="394"/>
                    <a:pt x="8321" y="579"/>
                  </a:cubicBezTo>
                  <a:cubicBezTo>
                    <a:pt x="8321" y="973"/>
                    <a:pt x="8112" y="1275"/>
                    <a:pt x="7741" y="1553"/>
                  </a:cubicBezTo>
                  <a:lnTo>
                    <a:pt x="7741" y="1738"/>
                  </a:lnTo>
                  <a:cubicBezTo>
                    <a:pt x="7741" y="2619"/>
                    <a:pt x="7069" y="3384"/>
                    <a:pt x="6189" y="3384"/>
                  </a:cubicBezTo>
                  <a:lnTo>
                    <a:pt x="5331" y="3384"/>
                  </a:lnTo>
                  <a:cubicBezTo>
                    <a:pt x="4450" y="3384"/>
                    <a:pt x="3686" y="2619"/>
                    <a:pt x="3686" y="1738"/>
                  </a:cubicBezTo>
                  <a:lnTo>
                    <a:pt x="3686" y="1553"/>
                  </a:lnTo>
                  <a:cubicBezTo>
                    <a:pt x="3384" y="1275"/>
                    <a:pt x="3199" y="973"/>
                    <a:pt x="3106" y="579"/>
                  </a:cubicBezTo>
                  <a:lnTo>
                    <a:pt x="310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1867" kern="0">
                <a:solidFill>
                  <a:srgbClr val="000000"/>
                </a:solidFill>
                <a:latin typeface="Arial"/>
                <a:cs typeface="Arial"/>
                <a:sym typeface="Arial"/>
              </a:endParaRPr>
            </a:p>
          </p:txBody>
        </p:sp>
      </p:grpSp>
      <p:grpSp>
        <p:nvGrpSpPr>
          <p:cNvPr id="1103" name="Google Shape;1103;p32"/>
          <p:cNvGrpSpPr/>
          <p:nvPr/>
        </p:nvGrpSpPr>
        <p:grpSpPr>
          <a:xfrm>
            <a:off x="3486016" y="1880983"/>
            <a:ext cx="8077251" cy="598424"/>
            <a:chOff x="2614512" y="1410737"/>
            <a:chExt cx="5383138" cy="448818"/>
          </a:xfrm>
        </p:grpSpPr>
        <p:sp>
          <p:nvSpPr>
            <p:cNvPr id="1104" name="Google Shape;1104;p32"/>
            <p:cNvSpPr txBox="1"/>
            <p:nvPr/>
          </p:nvSpPr>
          <p:spPr>
            <a:xfrm>
              <a:off x="2695180" y="1455455"/>
              <a:ext cx="1506900" cy="404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3733" b="1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endParaRPr>
            </a:p>
          </p:txBody>
        </p:sp>
        <p:sp>
          <p:nvSpPr>
            <p:cNvPr id="1105" name="Google Shape;1105;p32"/>
            <p:cNvSpPr txBox="1"/>
            <p:nvPr/>
          </p:nvSpPr>
          <p:spPr>
            <a:xfrm>
              <a:off x="2614512" y="1410737"/>
              <a:ext cx="5383138" cy="404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r>
                <a:rPr lang="en-US" sz="2133" b="1" kern="0" dirty="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rPr>
                <a:t>Should have a clear idea about the business development manager role</a:t>
              </a:r>
              <a:endParaRPr sz="2133" b="1" kern="0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106" name="Google Shape;1106;p32"/>
          <p:cNvGrpSpPr/>
          <p:nvPr/>
        </p:nvGrpSpPr>
        <p:grpSpPr>
          <a:xfrm>
            <a:off x="3816373" y="3056507"/>
            <a:ext cx="4020667" cy="582277"/>
            <a:chOff x="2862280" y="2292380"/>
            <a:chExt cx="2679600" cy="436708"/>
          </a:xfrm>
        </p:grpSpPr>
        <p:sp>
          <p:nvSpPr>
            <p:cNvPr id="1107" name="Google Shape;1107;p32"/>
            <p:cNvSpPr txBox="1"/>
            <p:nvPr/>
          </p:nvSpPr>
          <p:spPr>
            <a:xfrm>
              <a:off x="3061055" y="2324988"/>
              <a:ext cx="1506900" cy="404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3733" b="1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endParaRPr>
            </a:p>
          </p:txBody>
        </p:sp>
        <p:sp>
          <p:nvSpPr>
            <p:cNvPr id="1108" name="Google Shape;1108;p32"/>
            <p:cNvSpPr txBox="1"/>
            <p:nvPr/>
          </p:nvSpPr>
          <p:spPr>
            <a:xfrm>
              <a:off x="2862280" y="2292380"/>
              <a:ext cx="2679600" cy="404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  <a:buSzPts val="1100"/>
              </a:pPr>
              <a:r>
                <a:rPr lang="en-US" sz="2133" b="1" kern="0" dirty="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rPr>
                <a:t>Work on the weaknesses</a:t>
              </a:r>
              <a:endParaRPr sz="2133" b="1" kern="0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109" name="Google Shape;1109;p32"/>
          <p:cNvGrpSpPr/>
          <p:nvPr/>
        </p:nvGrpSpPr>
        <p:grpSpPr>
          <a:xfrm>
            <a:off x="4249531" y="4323016"/>
            <a:ext cx="4020667" cy="624864"/>
            <a:chOff x="3187148" y="3242262"/>
            <a:chExt cx="2679600" cy="468648"/>
          </a:xfrm>
        </p:grpSpPr>
        <p:sp>
          <p:nvSpPr>
            <p:cNvPr id="1110" name="Google Shape;1110;p32"/>
            <p:cNvSpPr txBox="1"/>
            <p:nvPr/>
          </p:nvSpPr>
          <p:spPr>
            <a:xfrm>
              <a:off x="3467380" y="3242262"/>
              <a:ext cx="1506900" cy="404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3733" b="1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endParaRPr>
            </a:p>
          </p:txBody>
        </p:sp>
        <p:sp>
          <p:nvSpPr>
            <p:cNvPr id="1111" name="Google Shape;1111;p32"/>
            <p:cNvSpPr txBox="1"/>
            <p:nvPr/>
          </p:nvSpPr>
          <p:spPr>
            <a:xfrm>
              <a:off x="3187148" y="3306810"/>
              <a:ext cx="2679600" cy="404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  <a:buSzPts val="1100"/>
              </a:pPr>
              <a:r>
                <a:rPr lang="en" sz="2133" b="1" kern="0" dirty="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rPr>
                <a:t>Grab the opprtunities</a:t>
              </a:r>
              <a:endParaRPr sz="2133" b="1" kern="0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112" name="Google Shape;1112;p32"/>
          <p:cNvGrpSpPr/>
          <p:nvPr/>
        </p:nvGrpSpPr>
        <p:grpSpPr>
          <a:xfrm>
            <a:off x="4845973" y="5439890"/>
            <a:ext cx="5570960" cy="623668"/>
            <a:chOff x="3634480" y="4079917"/>
            <a:chExt cx="3712804" cy="467751"/>
          </a:xfrm>
        </p:grpSpPr>
        <p:sp>
          <p:nvSpPr>
            <p:cNvPr id="1113" name="Google Shape;1113;p32"/>
            <p:cNvSpPr txBox="1"/>
            <p:nvPr/>
          </p:nvSpPr>
          <p:spPr>
            <a:xfrm>
              <a:off x="3860205" y="4143568"/>
              <a:ext cx="1506900" cy="404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endParaRPr sz="3733" b="1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endParaRPr>
            </a:p>
          </p:txBody>
        </p:sp>
        <p:sp>
          <p:nvSpPr>
            <p:cNvPr id="1114" name="Google Shape;1114;p32"/>
            <p:cNvSpPr txBox="1"/>
            <p:nvPr/>
          </p:nvSpPr>
          <p:spPr>
            <a:xfrm>
              <a:off x="3634480" y="4079917"/>
              <a:ext cx="3712804" cy="404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defTabSz="1219170">
                <a:buClr>
                  <a:srgbClr val="000000"/>
                </a:buClr>
              </a:pPr>
              <a:r>
                <a:rPr lang="en" sz="2133" b="1" kern="0" dirty="0">
                  <a:solidFill>
                    <a:srgbClr val="000000"/>
                  </a:solidFill>
                  <a:latin typeface="Roboto"/>
                  <a:ea typeface="Roboto"/>
                  <a:cs typeface="Roboto"/>
                  <a:sym typeface="Roboto"/>
                </a:rPr>
                <a:t>Implementation of the whole knowldege in the job</a:t>
              </a:r>
              <a:endParaRPr sz="2133" b="1" kern="0" dirty="0">
                <a:solidFill>
                  <a:srgbClr val="000000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93257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EFEE6-CC9E-4928-B48B-7B17B1BC2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References</a:t>
            </a:r>
            <a:br>
              <a:rPr lang="en-GB" sz="3600" b="1" dirty="0"/>
            </a:br>
            <a:endParaRPr lang="en-GB" sz="3600" b="1" dirty="0"/>
          </a:p>
        </p:txBody>
      </p:sp>
      <p:sp>
        <p:nvSpPr>
          <p:cNvPr id="3" name="Google Shape;275;p16">
            <a:extLst>
              <a:ext uri="{FF2B5EF4-FFF2-40B4-BE49-F238E27FC236}">
                <a16:creationId xmlns:a16="http://schemas.microsoft.com/office/drawing/2014/main" id="{FF227DAA-3C67-4E6A-84AE-67841BC8243F}"/>
              </a:ext>
            </a:extLst>
          </p:cNvPr>
          <p:cNvSpPr txBox="1"/>
          <p:nvPr/>
        </p:nvSpPr>
        <p:spPr>
          <a:xfrm>
            <a:off x="264132" y="1911969"/>
            <a:ext cx="11663737" cy="56518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457189" indent="-457189" defTabSz="1219170">
              <a:buClr>
                <a:srgbClr val="000000"/>
              </a:buClr>
              <a:buSzPts val="1100"/>
              <a:buFont typeface="Wingdings" panose="05000000000000000000" pitchFamily="2" charset="2"/>
              <a:buChar char="Ø"/>
            </a:pP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Butler, D., (2012). Business development: a guide to small business strategy. Routledge.</a:t>
            </a:r>
          </a:p>
          <a:p>
            <a:pPr marL="457189" indent="-457189" defTabSz="1219170">
              <a:buClr>
                <a:srgbClr val="000000"/>
              </a:buClr>
              <a:buSzPts val="1100"/>
              <a:buFont typeface="Wingdings" panose="05000000000000000000" pitchFamily="2" charset="2"/>
              <a:buChar char="Ø"/>
            </a:pP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Griffith, D.A. and </a:t>
            </a:r>
            <a:r>
              <a:rPr lang="en-US" sz="2667" kern="0" dirty="0" err="1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Hoppner</a:t>
            </a: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, J.J., (2013). Global marketing managers: Improving global marketing strategy through soft skill development. International Marketing Review.</a:t>
            </a:r>
          </a:p>
          <a:p>
            <a:pPr marL="457189" indent="-457189" defTabSz="1219170">
              <a:buClr>
                <a:srgbClr val="000000"/>
              </a:buClr>
              <a:buSzPts val="1100"/>
              <a:buFont typeface="Wingdings" panose="05000000000000000000" pitchFamily="2" charset="2"/>
              <a:buChar char="Ø"/>
            </a:pP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Nadav </a:t>
            </a:r>
            <a:r>
              <a:rPr lang="en-US" sz="2667" kern="0" dirty="0" err="1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Benbarak</a:t>
            </a: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, J., (2022). Every Company Needs a Growth Manager. [online] Harvard Business Review. Available at: &lt;https://hbr.org/2016/02/every-company-needs-a-growth-manager&gt; [Accessed 2 April 2022].</a:t>
            </a:r>
          </a:p>
          <a:p>
            <a:pPr marL="457189" indent="-457189" defTabSz="1219170">
              <a:buClr>
                <a:srgbClr val="000000"/>
              </a:buClr>
              <a:buSzPts val="1100"/>
              <a:buFont typeface="Wingdings" panose="05000000000000000000" pitchFamily="2" charset="2"/>
              <a:buChar char="Ø"/>
            </a:pP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Prospects.ac.uk. (2022). Business development manager job profile | Prospects.ac.uk. [online] Available at: &lt;https://www.prospects.ac.uk/job-profiles/business-development-manager&gt; [Accessed 2 April 2022].</a:t>
            </a:r>
          </a:p>
          <a:p>
            <a:pPr marL="457189" indent="-457189" defTabSz="1219170">
              <a:buClr>
                <a:srgbClr val="000000"/>
              </a:buClr>
              <a:buSzPts val="1100"/>
              <a:buFont typeface="Wingdings" panose="05000000000000000000" pitchFamily="2" charset="2"/>
              <a:buChar char="Ø"/>
            </a:pPr>
            <a:r>
              <a:rPr lang="en-US" sz="2667" kern="0" dirty="0" err="1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Szczepańska-Woszczyna</a:t>
            </a: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, K. and </a:t>
            </a:r>
            <a:r>
              <a:rPr lang="en-US" sz="2667" kern="0" dirty="0" err="1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Kurowska-Pysz</a:t>
            </a: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, J., (2016). Sustainable business development through leadership in SMEs. </a:t>
            </a:r>
            <a:r>
              <a:rPr lang="en-US" sz="2667" kern="0" dirty="0" err="1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Ekonomia</a:t>
            </a: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 </a:t>
            </a:r>
            <a:r>
              <a:rPr lang="en-US" sz="2667" kern="0" dirty="0" err="1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i</a:t>
            </a: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 </a:t>
            </a:r>
            <a:r>
              <a:rPr lang="en-US" sz="2667" kern="0" dirty="0" err="1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Zarządzanie</a:t>
            </a:r>
            <a:r>
              <a:rPr lang="en-US" sz="2667" kern="0" dirty="0">
                <a:solidFill>
                  <a:srgbClr val="000000"/>
                </a:solidFill>
                <a:latin typeface="Fira Sans Extra Condensed SemiBold"/>
                <a:ea typeface="Fira Sans Extra Condensed SemiBold"/>
                <a:cs typeface="Fira Sans Extra Condensed SemiBold"/>
                <a:sym typeface="Fira Sans Extra Condensed SemiBold"/>
              </a:rPr>
              <a:t>, 8(3).</a:t>
            </a:r>
          </a:p>
          <a:p>
            <a:pPr marL="457189" indent="-457189" defTabSz="1219170">
              <a:buClr>
                <a:srgbClr val="000000"/>
              </a:buClr>
              <a:buSzPts val="1100"/>
              <a:buFont typeface="Wingdings" panose="05000000000000000000" pitchFamily="2" charset="2"/>
              <a:buChar char="Ø"/>
            </a:pPr>
            <a:endParaRPr lang="en-US"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  <a:p>
            <a:pPr marL="457189" indent="-457189" defTabSz="1219170">
              <a:buClr>
                <a:srgbClr val="000000"/>
              </a:buClr>
              <a:buSzPts val="1100"/>
              <a:buFont typeface="Wingdings" panose="05000000000000000000" pitchFamily="2" charset="2"/>
              <a:buChar char="Ø"/>
            </a:pPr>
            <a:endParaRPr lang="en-US"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  <a:p>
            <a:pPr marL="457189" indent="-457189" defTabSz="1219170">
              <a:buClr>
                <a:srgbClr val="000000"/>
              </a:buClr>
              <a:buSzPts val="1100"/>
              <a:buFont typeface="Wingdings" panose="05000000000000000000" pitchFamily="2" charset="2"/>
              <a:buChar char="Ø"/>
            </a:pPr>
            <a:endParaRPr lang="en-US"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  <a:p>
            <a:pPr marL="457189" indent="-457189" defTabSz="1219170">
              <a:buClr>
                <a:srgbClr val="000000"/>
              </a:buClr>
              <a:buSzPts val="1100"/>
              <a:buFont typeface="Wingdings" panose="05000000000000000000" pitchFamily="2" charset="2"/>
              <a:buChar char="Ø"/>
            </a:pPr>
            <a:endParaRPr lang="en-US"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  <a:p>
            <a:pPr marL="457189" indent="-457189" defTabSz="1219170">
              <a:buClr>
                <a:srgbClr val="000000"/>
              </a:buClr>
              <a:buSzPts val="1100"/>
              <a:buFont typeface="Wingdings" panose="05000000000000000000" pitchFamily="2" charset="2"/>
              <a:buChar char="Ø"/>
            </a:pPr>
            <a:endParaRPr sz="2667" kern="0" dirty="0">
              <a:solidFill>
                <a:srgbClr val="000000"/>
              </a:solidFill>
              <a:latin typeface="Fira Sans Extra Condensed SemiBold"/>
              <a:ea typeface="Fira Sans Extra Condensed SemiBold"/>
              <a:cs typeface="Fira Sans Extra Condensed SemiBold"/>
              <a:sym typeface="Fira Sans Extra Condensed SemiBold"/>
            </a:endParaRPr>
          </a:p>
        </p:txBody>
      </p:sp>
    </p:spTree>
    <p:extLst>
      <p:ext uri="{BB962C8B-B14F-4D97-AF65-F5344CB8AC3E}">
        <p14:creationId xmlns:p14="http://schemas.microsoft.com/office/powerpoint/2010/main" val="1142597822"/>
      </p:ext>
    </p:extLst>
  </p:cSld>
  <p:clrMapOvr>
    <a:masterClrMapping/>
  </p:clrMapOvr>
</p:sld>
</file>

<file path=ppt/theme/theme1.xml><?xml version="1.0" encoding="utf-8"?>
<a:theme xmlns:a="http://schemas.openxmlformats.org/drawingml/2006/main" name="Business Development Process Infographics by Slidesgo">
  <a:themeElements>
    <a:clrScheme name="Simple Light">
      <a:dk1>
        <a:srgbClr val="000000"/>
      </a:dk1>
      <a:lt1>
        <a:srgbClr val="FFFFFF"/>
      </a:lt1>
      <a:dk2>
        <a:srgbClr val="3464AC"/>
      </a:dk2>
      <a:lt2>
        <a:srgbClr val="67CAE1"/>
      </a:lt2>
      <a:accent1>
        <a:srgbClr val="8EDEA3"/>
      </a:accent1>
      <a:accent2>
        <a:srgbClr val="FDC017"/>
      </a:accent2>
      <a:accent3>
        <a:srgbClr val="EE7272"/>
      </a:accent3>
      <a:accent4>
        <a:srgbClr val="FFC9BD"/>
      </a:accent4>
      <a:accent5>
        <a:srgbClr val="FEEFEA"/>
      </a:accent5>
      <a:accent6>
        <a:srgbClr val="F3F3F3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617</Words>
  <Application>Microsoft Office PowerPoint</Application>
  <PresentationFormat>Widescreen</PresentationFormat>
  <Paragraphs>128</Paragraphs>
  <Slides>10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Bebas Neue</vt:lpstr>
      <vt:lpstr>Calibri</vt:lpstr>
      <vt:lpstr>Fira Sans Extra Condensed SemiBold</vt:lpstr>
      <vt:lpstr>Roboto</vt:lpstr>
      <vt:lpstr>Source Sans Pro</vt:lpstr>
      <vt:lpstr>Wingdings</vt:lpstr>
      <vt:lpstr>Business Development Process Infographics by Slidesgo</vt:lpstr>
      <vt:lpstr>Business Development  Manager</vt:lpstr>
      <vt:lpstr>Business development manager</vt:lpstr>
      <vt:lpstr>Sectors of specialisation</vt:lpstr>
      <vt:lpstr>Required skill </vt:lpstr>
      <vt:lpstr>Strength</vt:lpstr>
      <vt:lpstr>Weakness</vt:lpstr>
      <vt:lpstr>Time management matrix tool</vt:lpstr>
      <vt:lpstr>Personal Development Tool (PDP)</vt:lpstr>
      <vt:lpstr>Way to success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Development  Manager</dc:title>
  <dc:subject/>
  <dc:creator/>
  <cp:keywords/>
  <dc:description/>
  <cp:lastModifiedBy/>
  <cp:revision>2</cp:revision>
  <dcterms:created xsi:type="dcterms:W3CDTF">2022-04-02T03:29:57Z</dcterms:created>
  <dcterms:modified xsi:type="dcterms:W3CDTF">2022-04-20T19:54:27Z</dcterms:modified>
  <cp:category/>
</cp:coreProperties>
</file>