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42"/>
  </p:notesMasterIdLst>
  <p:sldIdLst>
    <p:sldId id="257" r:id="rId2"/>
    <p:sldId id="302" r:id="rId3"/>
    <p:sldId id="303" r:id="rId4"/>
    <p:sldId id="304" r:id="rId5"/>
    <p:sldId id="305" r:id="rId6"/>
    <p:sldId id="306" r:id="rId7"/>
    <p:sldId id="307" r:id="rId8"/>
    <p:sldId id="308" r:id="rId9"/>
    <p:sldId id="309" r:id="rId10"/>
    <p:sldId id="310" r:id="rId11"/>
    <p:sldId id="311" r:id="rId12"/>
    <p:sldId id="312" r:id="rId13"/>
    <p:sldId id="313" r:id="rId14"/>
    <p:sldId id="314" r:id="rId15"/>
    <p:sldId id="315" r:id="rId16"/>
    <p:sldId id="316" r:id="rId17"/>
    <p:sldId id="317" r:id="rId18"/>
    <p:sldId id="318" r:id="rId19"/>
    <p:sldId id="319" r:id="rId20"/>
    <p:sldId id="320" r:id="rId21"/>
    <p:sldId id="321" r:id="rId22"/>
    <p:sldId id="322" r:id="rId23"/>
    <p:sldId id="323" r:id="rId24"/>
    <p:sldId id="324" r:id="rId25"/>
    <p:sldId id="325" r:id="rId26"/>
    <p:sldId id="326" r:id="rId27"/>
    <p:sldId id="327" r:id="rId28"/>
    <p:sldId id="328" r:id="rId29"/>
    <p:sldId id="329" r:id="rId30"/>
    <p:sldId id="330" r:id="rId31"/>
    <p:sldId id="331" r:id="rId32"/>
    <p:sldId id="332" r:id="rId33"/>
    <p:sldId id="333" r:id="rId34"/>
    <p:sldId id="334" r:id="rId35"/>
    <p:sldId id="335" r:id="rId36"/>
    <p:sldId id="336" r:id="rId37"/>
    <p:sldId id="337" r:id="rId38"/>
    <p:sldId id="338" r:id="rId39"/>
    <p:sldId id="339" r:id="rId40"/>
    <p:sldId id="297" r:id="rId4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27AD3B-EAD6-A64B-BA3A-481268E322C2}" type="doc">
      <dgm:prSet loTypeId="urn:microsoft.com/office/officeart/2005/8/layout/StepDownProcess" loCatId="" qsTypeId="urn:microsoft.com/office/officeart/2005/8/quickstyle/simple4" qsCatId="simple" csTypeId="urn:microsoft.com/office/officeart/2005/8/colors/accent1_2" csCatId="accent1" phldr="1"/>
      <dgm:spPr/>
    </dgm:pt>
    <dgm:pt modelId="{CE08469D-0F0E-114D-B61A-BA9DA4ED3BA2}">
      <dgm:prSet phldrT="[Text]" custT="1"/>
      <dgm:spPr/>
      <dgm:t>
        <a:bodyPr/>
        <a:lstStyle/>
        <a:p>
          <a:r>
            <a:rPr lang="en-GB" sz="2400" dirty="0" smtClean="0"/>
            <a:t>System Requirements</a:t>
          </a:r>
          <a:endParaRPr lang="en-GB" sz="2400" dirty="0"/>
        </a:p>
      </dgm:t>
    </dgm:pt>
    <dgm:pt modelId="{921EB816-1C1C-E444-BDAE-A468BA847FE8}" type="parTrans" cxnId="{AB373AC1-D2E7-F14D-9A4A-DD9B7E36C6A6}">
      <dgm:prSet/>
      <dgm:spPr/>
      <dgm:t>
        <a:bodyPr/>
        <a:lstStyle/>
        <a:p>
          <a:endParaRPr lang="en-GB"/>
        </a:p>
      </dgm:t>
    </dgm:pt>
    <dgm:pt modelId="{732FB0DC-FCFA-F24A-A4F0-682B9772EFFA}" type="sibTrans" cxnId="{AB373AC1-D2E7-F14D-9A4A-DD9B7E36C6A6}">
      <dgm:prSet/>
      <dgm:spPr/>
      <dgm:t>
        <a:bodyPr/>
        <a:lstStyle/>
        <a:p>
          <a:endParaRPr lang="en-GB"/>
        </a:p>
      </dgm:t>
    </dgm:pt>
    <dgm:pt modelId="{32BD3893-7620-1D49-B9A2-00C4DD5F12C4}">
      <dgm:prSet phldrT="[Text]" custT="1"/>
      <dgm:spPr/>
      <dgm:t>
        <a:bodyPr/>
        <a:lstStyle/>
        <a:p>
          <a:r>
            <a:rPr lang="en-GB" sz="2400" dirty="0" smtClean="0"/>
            <a:t>Testing</a:t>
          </a:r>
          <a:endParaRPr lang="en-GB" sz="2400" dirty="0"/>
        </a:p>
      </dgm:t>
    </dgm:pt>
    <dgm:pt modelId="{A51B2DFC-4716-AE47-837B-C8C1507EF66D}" type="parTrans" cxnId="{4C049771-645F-6246-8B13-22DAAF7CB513}">
      <dgm:prSet/>
      <dgm:spPr/>
      <dgm:t>
        <a:bodyPr/>
        <a:lstStyle/>
        <a:p>
          <a:endParaRPr lang="en-GB"/>
        </a:p>
      </dgm:t>
    </dgm:pt>
    <dgm:pt modelId="{0176B23F-A335-454D-9C16-1BD80D874038}" type="sibTrans" cxnId="{4C049771-645F-6246-8B13-22DAAF7CB513}">
      <dgm:prSet/>
      <dgm:spPr/>
      <dgm:t>
        <a:bodyPr/>
        <a:lstStyle/>
        <a:p>
          <a:endParaRPr lang="en-GB"/>
        </a:p>
      </dgm:t>
    </dgm:pt>
    <dgm:pt modelId="{623F16E4-49E5-DF49-8FC4-CAC160BA9419}">
      <dgm:prSet phldrT="[Text]" custT="1"/>
      <dgm:spPr/>
      <dgm:t>
        <a:bodyPr/>
        <a:lstStyle/>
        <a:p>
          <a:r>
            <a:rPr lang="en-GB" sz="2400" dirty="0" smtClean="0"/>
            <a:t>Operations</a:t>
          </a:r>
          <a:endParaRPr lang="en-GB" sz="2400" dirty="0"/>
        </a:p>
      </dgm:t>
    </dgm:pt>
    <dgm:pt modelId="{B6F49D22-60BB-494A-B1B5-070024D2A141}" type="parTrans" cxnId="{CA4A8766-5651-9A48-9AC6-C06AC32BD46C}">
      <dgm:prSet/>
      <dgm:spPr/>
      <dgm:t>
        <a:bodyPr/>
        <a:lstStyle/>
        <a:p>
          <a:endParaRPr lang="en-GB"/>
        </a:p>
      </dgm:t>
    </dgm:pt>
    <dgm:pt modelId="{DE36A0C6-866E-B547-9AF1-22943CBC3AE8}" type="sibTrans" cxnId="{CA4A8766-5651-9A48-9AC6-C06AC32BD46C}">
      <dgm:prSet/>
      <dgm:spPr/>
      <dgm:t>
        <a:bodyPr/>
        <a:lstStyle/>
        <a:p>
          <a:endParaRPr lang="en-GB"/>
        </a:p>
      </dgm:t>
    </dgm:pt>
    <dgm:pt modelId="{FAEEDC52-0133-2D4F-80D1-E9800F76A108}">
      <dgm:prSet custT="1"/>
      <dgm:spPr/>
      <dgm:t>
        <a:bodyPr/>
        <a:lstStyle/>
        <a:p>
          <a:r>
            <a:rPr lang="en-GB" sz="2400" dirty="0" smtClean="0"/>
            <a:t>Design</a:t>
          </a:r>
          <a:endParaRPr lang="en-GB" sz="2400" dirty="0"/>
        </a:p>
      </dgm:t>
    </dgm:pt>
    <dgm:pt modelId="{BD83E84B-3DEA-FC46-9799-F84EE336A526}" type="parTrans" cxnId="{F305C874-86A6-D64B-9B7A-7C453FF230E5}">
      <dgm:prSet/>
      <dgm:spPr/>
      <dgm:t>
        <a:bodyPr/>
        <a:lstStyle/>
        <a:p>
          <a:endParaRPr lang="en-GB"/>
        </a:p>
      </dgm:t>
    </dgm:pt>
    <dgm:pt modelId="{AEEDC4EC-7727-5348-BB50-C96A801F33A9}" type="sibTrans" cxnId="{F305C874-86A6-D64B-9B7A-7C453FF230E5}">
      <dgm:prSet/>
      <dgm:spPr/>
      <dgm:t>
        <a:bodyPr/>
        <a:lstStyle/>
        <a:p>
          <a:endParaRPr lang="en-GB"/>
        </a:p>
      </dgm:t>
    </dgm:pt>
    <dgm:pt modelId="{71C9093C-68D3-7141-AC51-5D13FDB43790}">
      <dgm:prSet custT="1"/>
      <dgm:spPr/>
      <dgm:t>
        <a:bodyPr/>
        <a:lstStyle/>
        <a:p>
          <a:r>
            <a:rPr lang="en-GB" sz="2400" dirty="0" smtClean="0"/>
            <a:t>Coding</a:t>
          </a:r>
          <a:endParaRPr lang="en-GB" sz="2400" dirty="0"/>
        </a:p>
      </dgm:t>
    </dgm:pt>
    <dgm:pt modelId="{97144CAF-4571-3845-B9CB-3C3DB9D03FC9}" type="parTrans" cxnId="{FE42A22F-0162-B54F-8A80-037A27D7BEAB}">
      <dgm:prSet/>
      <dgm:spPr/>
      <dgm:t>
        <a:bodyPr/>
        <a:lstStyle/>
        <a:p>
          <a:endParaRPr lang="en-GB"/>
        </a:p>
      </dgm:t>
    </dgm:pt>
    <dgm:pt modelId="{D1D05136-2A8E-2242-99D6-DC48BE6FF27E}" type="sibTrans" cxnId="{FE42A22F-0162-B54F-8A80-037A27D7BEAB}">
      <dgm:prSet/>
      <dgm:spPr/>
      <dgm:t>
        <a:bodyPr/>
        <a:lstStyle/>
        <a:p>
          <a:endParaRPr lang="en-GB"/>
        </a:p>
      </dgm:t>
    </dgm:pt>
    <dgm:pt modelId="{9A966E93-A40D-44A1-A566-5AFF3786392E}">
      <dgm:prSet phldrT="[Text]" custT="1"/>
      <dgm:spPr/>
      <dgm:t>
        <a:bodyPr/>
        <a:lstStyle/>
        <a:p>
          <a:r>
            <a:rPr lang="en-GB" sz="2400" dirty="0" smtClean="0"/>
            <a:t>Software Requirements</a:t>
          </a:r>
          <a:endParaRPr lang="en-GB" sz="2400" dirty="0"/>
        </a:p>
      </dgm:t>
    </dgm:pt>
    <dgm:pt modelId="{A50DF205-84CF-45C1-BDD9-A3DAE45E866B}" type="parTrans" cxnId="{75F72646-A96A-45CA-898E-0BEEBC9C584D}">
      <dgm:prSet/>
      <dgm:spPr/>
      <dgm:t>
        <a:bodyPr/>
        <a:lstStyle/>
        <a:p>
          <a:endParaRPr lang="en-GB"/>
        </a:p>
      </dgm:t>
    </dgm:pt>
    <dgm:pt modelId="{B2741134-F623-4B44-A322-59B13E62B0C2}" type="sibTrans" cxnId="{75F72646-A96A-45CA-898E-0BEEBC9C584D}">
      <dgm:prSet/>
      <dgm:spPr/>
      <dgm:t>
        <a:bodyPr/>
        <a:lstStyle/>
        <a:p>
          <a:endParaRPr lang="en-GB"/>
        </a:p>
      </dgm:t>
    </dgm:pt>
    <dgm:pt modelId="{363D86D5-06B8-4261-9E0C-D9932998E104}">
      <dgm:prSet phldrT="[Text]" custT="1"/>
      <dgm:spPr/>
      <dgm:t>
        <a:bodyPr/>
        <a:lstStyle/>
        <a:p>
          <a:r>
            <a:rPr lang="en-GB" sz="2400" dirty="0" smtClean="0"/>
            <a:t>Analysis</a:t>
          </a:r>
          <a:endParaRPr lang="en-GB" sz="2400" dirty="0"/>
        </a:p>
      </dgm:t>
    </dgm:pt>
    <dgm:pt modelId="{CCD1A68A-2637-487A-95E1-611A19AF9922}" type="parTrans" cxnId="{E3445D4B-0600-468E-9605-17BA6D78314D}">
      <dgm:prSet/>
      <dgm:spPr/>
      <dgm:t>
        <a:bodyPr/>
        <a:lstStyle/>
        <a:p>
          <a:endParaRPr lang="en-GB"/>
        </a:p>
      </dgm:t>
    </dgm:pt>
    <dgm:pt modelId="{3BF40B65-F872-4D94-BF39-2119FFF972A4}" type="sibTrans" cxnId="{E3445D4B-0600-468E-9605-17BA6D78314D}">
      <dgm:prSet/>
      <dgm:spPr/>
      <dgm:t>
        <a:bodyPr/>
        <a:lstStyle/>
        <a:p>
          <a:endParaRPr lang="en-GB"/>
        </a:p>
      </dgm:t>
    </dgm:pt>
    <dgm:pt modelId="{B3F04808-3047-D04D-AB50-842F33AF40CC}" type="pres">
      <dgm:prSet presAssocID="{4B27AD3B-EAD6-A64B-BA3A-481268E322C2}" presName="rootnode" presStyleCnt="0">
        <dgm:presLayoutVars>
          <dgm:chMax/>
          <dgm:chPref/>
          <dgm:dir/>
          <dgm:animLvl val="lvl"/>
        </dgm:presLayoutVars>
      </dgm:prSet>
      <dgm:spPr/>
    </dgm:pt>
    <dgm:pt modelId="{78F2FA3E-62E3-334A-916F-58ED3B0D0EE9}" type="pres">
      <dgm:prSet presAssocID="{CE08469D-0F0E-114D-B61A-BA9DA4ED3BA2}" presName="composite" presStyleCnt="0"/>
      <dgm:spPr/>
    </dgm:pt>
    <dgm:pt modelId="{519ADAF1-10CF-7146-AF0F-10C6703AB50E}" type="pres">
      <dgm:prSet presAssocID="{CE08469D-0F0E-114D-B61A-BA9DA4ED3BA2}" presName="bentUpArrow1" presStyleLbl="alignImgPlace1" presStyleIdx="0" presStyleCnt="6" custLinFactNeighborX="-73955" custLinFactNeighborY="-3583"/>
      <dgm:spPr/>
    </dgm:pt>
    <dgm:pt modelId="{CB4939F7-1737-9A44-B744-8BFCB7756FBB}" type="pres">
      <dgm:prSet presAssocID="{CE08469D-0F0E-114D-B61A-BA9DA4ED3BA2}" presName="ParentText" presStyleLbl="node1" presStyleIdx="0" presStyleCnt="7" custScaleX="269601" custLinFactNeighborX="-70698" custLinFactNeighborY="-343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FA6F25-9523-5E43-B32C-3993A95EFCB0}" type="pres">
      <dgm:prSet presAssocID="{CE08469D-0F0E-114D-B61A-BA9DA4ED3BA2}" presName="ChildText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263EAA27-5748-C542-82F6-2B2E9DA80403}" type="pres">
      <dgm:prSet presAssocID="{732FB0DC-FCFA-F24A-A4F0-682B9772EFFA}" presName="sibTrans" presStyleCnt="0"/>
      <dgm:spPr/>
    </dgm:pt>
    <dgm:pt modelId="{3203F8DE-8096-4DD7-B60A-0430ACFBDAF7}" type="pres">
      <dgm:prSet presAssocID="{9A966E93-A40D-44A1-A566-5AFF3786392E}" presName="composite" presStyleCnt="0"/>
      <dgm:spPr/>
    </dgm:pt>
    <dgm:pt modelId="{484C771C-37D6-42BE-BED2-21159B7253A6}" type="pres">
      <dgm:prSet presAssocID="{9A966E93-A40D-44A1-A566-5AFF3786392E}" presName="bentUpArrow1" presStyleLbl="alignImgPlace1" presStyleIdx="1" presStyleCnt="6" custLinFactNeighborX="-50776" custLinFactNeighborY="-3277"/>
      <dgm:spPr/>
    </dgm:pt>
    <dgm:pt modelId="{D748F497-88E5-494C-A608-01EDDAA9D149}" type="pres">
      <dgm:prSet presAssocID="{9A966E93-A40D-44A1-A566-5AFF3786392E}" presName="ParentText" presStyleLbl="node1" presStyleIdx="1" presStyleCnt="7" custScaleX="252112" custLinFactNeighborX="-971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0699C4-38A1-4385-82B6-ED0D918D4401}" type="pres">
      <dgm:prSet presAssocID="{9A966E93-A40D-44A1-A566-5AFF3786392E}" presName="ChildText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4736D91D-D5BB-48C1-85D1-22E353F18BB3}" type="pres">
      <dgm:prSet presAssocID="{B2741134-F623-4B44-A322-59B13E62B0C2}" presName="sibTrans" presStyleCnt="0"/>
      <dgm:spPr/>
    </dgm:pt>
    <dgm:pt modelId="{7142F129-BB74-447F-B2A7-7E05E11EA961}" type="pres">
      <dgm:prSet presAssocID="{363D86D5-06B8-4261-9E0C-D9932998E104}" presName="composite" presStyleCnt="0"/>
      <dgm:spPr/>
    </dgm:pt>
    <dgm:pt modelId="{3B24F6E7-D246-420F-A31E-EFD8140557ED}" type="pres">
      <dgm:prSet presAssocID="{363D86D5-06B8-4261-9E0C-D9932998E104}" presName="bentUpArrow1" presStyleLbl="alignImgPlace1" presStyleIdx="2" presStyleCnt="6" custLinFactNeighborX="-22632"/>
      <dgm:spPr/>
    </dgm:pt>
    <dgm:pt modelId="{954F93BB-EB1D-4E70-A912-D0FF8A7C84B3}" type="pres">
      <dgm:prSet presAssocID="{363D86D5-06B8-4261-9E0C-D9932998E104}" presName="ParentText" presStyleLbl="node1" presStyleIdx="2" presStyleCnt="7" custScaleX="16016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53E1A68-1CE9-4477-BBFB-E49754A3386F}" type="pres">
      <dgm:prSet presAssocID="{363D86D5-06B8-4261-9E0C-D9932998E104}" presName="ChildText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ADBC9F54-B3FD-444A-BEE4-42D787A7798D}" type="pres">
      <dgm:prSet presAssocID="{3BF40B65-F872-4D94-BF39-2119FFF972A4}" presName="sibTrans" presStyleCnt="0"/>
      <dgm:spPr/>
    </dgm:pt>
    <dgm:pt modelId="{03C2226D-F10C-8942-97EB-34D9A5316E5C}" type="pres">
      <dgm:prSet presAssocID="{FAEEDC52-0133-2D4F-80D1-E9800F76A108}" presName="composite" presStyleCnt="0"/>
      <dgm:spPr/>
    </dgm:pt>
    <dgm:pt modelId="{749E8A52-899F-4549-B04C-8BFD9AAC9F26}" type="pres">
      <dgm:prSet presAssocID="{FAEEDC52-0133-2D4F-80D1-E9800F76A108}" presName="bentUpArrow1" presStyleLbl="alignImgPlace1" presStyleIdx="3" presStyleCnt="6" custLinFactNeighborX="-8493"/>
      <dgm:spPr/>
    </dgm:pt>
    <dgm:pt modelId="{E42EC739-F207-8049-96AB-6A721DEE16F9}" type="pres">
      <dgm:prSet presAssocID="{FAEEDC52-0133-2D4F-80D1-E9800F76A108}" presName="ParentText" presStyleLbl="node1" presStyleIdx="3" presStyleCnt="7" custScaleX="188378" custLinFactNeighborX="-3192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496E18-83AC-FB40-A46B-0073797A1BA2}" type="pres">
      <dgm:prSet presAssocID="{FAEEDC52-0133-2D4F-80D1-E9800F76A108}" presName="ChildText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6DCCFDB3-5859-114F-8BCC-2A4BDFA5626A}" type="pres">
      <dgm:prSet presAssocID="{AEEDC4EC-7727-5348-BB50-C96A801F33A9}" presName="sibTrans" presStyleCnt="0"/>
      <dgm:spPr/>
    </dgm:pt>
    <dgm:pt modelId="{D2C1D4BE-7DB6-264E-A1A8-9C048F2E44B4}" type="pres">
      <dgm:prSet presAssocID="{71C9093C-68D3-7141-AC51-5D13FDB43790}" presName="composite" presStyleCnt="0"/>
      <dgm:spPr/>
    </dgm:pt>
    <dgm:pt modelId="{3AD4A7EB-6F5A-FA41-A4F5-5786011DABDE}" type="pres">
      <dgm:prSet presAssocID="{71C9093C-68D3-7141-AC51-5D13FDB43790}" presName="bentUpArrow1" presStyleLbl="alignImgPlace1" presStyleIdx="4" presStyleCnt="6" custLinFactNeighborX="-7152"/>
      <dgm:spPr/>
    </dgm:pt>
    <dgm:pt modelId="{2AE49FB4-44B2-C648-BD42-ADC9C593E649}" type="pres">
      <dgm:prSet presAssocID="{71C9093C-68D3-7141-AC51-5D13FDB43790}" presName="ParentText" presStyleLbl="node1" presStyleIdx="4" presStyleCnt="7" custScaleX="189121" custLinFactNeighborX="-3948" custLinFactNeighborY="-152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1A77C8-7E94-EF44-97AC-B97DB1648480}" type="pres">
      <dgm:prSet presAssocID="{71C9093C-68D3-7141-AC51-5D13FDB43790}" presName="ChildText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D38E8061-1924-C941-9A42-9E0D716AD27F}" type="pres">
      <dgm:prSet presAssocID="{D1D05136-2A8E-2242-99D6-DC48BE6FF27E}" presName="sibTrans" presStyleCnt="0"/>
      <dgm:spPr/>
    </dgm:pt>
    <dgm:pt modelId="{4603A9F2-E8A0-3540-BDC8-D51559CD544E}" type="pres">
      <dgm:prSet presAssocID="{32BD3893-7620-1D49-B9A2-00C4DD5F12C4}" presName="composite" presStyleCnt="0"/>
      <dgm:spPr/>
    </dgm:pt>
    <dgm:pt modelId="{5F7ED561-9EA4-E841-B1BE-697F91A884DC}" type="pres">
      <dgm:prSet presAssocID="{32BD3893-7620-1D49-B9A2-00C4DD5F12C4}" presName="bentUpArrow1" presStyleLbl="alignImgPlace1" presStyleIdx="5" presStyleCnt="6" custLinFactNeighborX="-7292"/>
      <dgm:spPr/>
    </dgm:pt>
    <dgm:pt modelId="{EFEBA694-BBD3-3C4A-A4C4-2BDFF2578F6A}" type="pres">
      <dgm:prSet presAssocID="{32BD3893-7620-1D49-B9A2-00C4DD5F12C4}" presName="ParentText" presStyleLbl="node1" presStyleIdx="5" presStyleCnt="7" custScaleX="189352" custLinFactNeighborX="-387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E8DA2B7-7C0C-F940-9BF2-9DA587231AAF}" type="pres">
      <dgm:prSet presAssocID="{32BD3893-7620-1D49-B9A2-00C4DD5F12C4}" presName="ChildText" presStyleLbl="revTx" presStyleIdx="5" presStyleCnt="6">
        <dgm:presLayoutVars>
          <dgm:chMax val="0"/>
          <dgm:chPref val="0"/>
          <dgm:bulletEnabled val="1"/>
        </dgm:presLayoutVars>
      </dgm:prSet>
      <dgm:spPr/>
    </dgm:pt>
    <dgm:pt modelId="{D3FCAD0A-529D-2043-968A-C2E924F1E77B}" type="pres">
      <dgm:prSet presAssocID="{0176B23F-A335-454D-9C16-1BD80D874038}" presName="sibTrans" presStyleCnt="0"/>
      <dgm:spPr/>
    </dgm:pt>
    <dgm:pt modelId="{11CB6AC7-B873-F641-8140-AEEEF343FD0D}" type="pres">
      <dgm:prSet presAssocID="{623F16E4-49E5-DF49-8FC4-CAC160BA9419}" presName="composite" presStyleCnt="0"/>
      <dgm:spPr/>
    </dgm:pt>
    <dgm:pt modelId="{6024F27F-4D3A-744C-8AAD-916BB43B925C}" type="pres">
      <dgm:prSet presAssocID="{623F16E4-49E5-DF49-8FC4-CAC160BA9419}" presName="ParentText" presStyleLbl="node1" presStyleIdx="6" presStyleCnt="7" custScaleX="210357" custLinFactNeighborX="26547" custLinFactNeighborY="344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47A0DBC-85E2-48D8-88F6-E57C9EE7C6DD}" type="presOf" srcId="{32BD3893-7620-1D49-B9A2-00C4DD5F12C4}" destId="{EFEBA694-BBD3-3C4A-A4C4-2BDFF2578F6A}" srcOrd="0" destOrd="0" presId="urn:microsoft.com/office/officeart/2005/8/layout/StepDownProcess"/>
    <dgm:cxn modelId="{75F72646-A96A-45CA-898E-0BEEBC9C584D}" srcId="{4B27AD3B-EAD6-A64B-BA3A-481268E322C2}" destId="{9A966E93-A40D-44A1-A566-5AFF3786392E}" srcOrd="1" destOrd="0" parTransId="{A50DF205-84CF-45C1-BDD9-A3DAE45E866B}" sibTransId="{B2741134-F623-4B44-A322-59B13E62B0C2}"/>
    <dgm:cxn modelId="{12AEA04D-28CA-4572-BCBB-08BE8E15B584}" type="presOf" srcId="{FAEEDC52-0133-2D4F-80D1-E9800F76A108}" destId="{E42EC739-F207-8049-96AB-6A721DEE16F9}" srcOrd="0" destOrd="0" presId="urn:microsoft.com/office/officeart/2005/8/layout/StepDownProcess"/>
    <dgm:cxn modelId="{FE42A22F-0162-B54F-8A80-037A27D7BEAB}" srcId="{4B27AD3B-EAD6-A64B-BA3A-481268E322C2}" destId="{71C9093C-68D3-7141-AC51-5D13FDB43790}" srcOrd="4" destOrd="0" parTransId="{97144CAF-4571-3845-B9CB-3C3DB9D03FC9}" sibTransId="{D1D05136-2A8E-2242-99D6-DC48BE6FF27E}"/>
    <dgm:cxn modelId="{A5CAF49B-FE8D-4F17-A603-F8D2001CEE68}" type="presOf" srcId="{9A966E93-A40D-44A1-A566-5AFF3786392E}" destId="{D748F497-88E5-494C-A608-01EDDAA9D149}" srcOrd="0" destOrd="0" presId="urn:microsoft.com/office/officeart/2005/8/layout/StepDownProcess"/>
    <dgm:cxn modelId="{4C049771-645F-6246-8B13-22DAAF7CB513}" srcId="{4B27AD3B-EAD6-A64B-BA3A-481268E322C2}" destId="{32BD3893-7620-1D49-B9A2-00C4DD5F12C4}" srcOrd="5" destOrd="0" parTransId="{A51B2DFC-4716-AE47-837B-C8C1507EF66D}" sibTransId="{0176B23F-A335-454D-9C16-1BD80D874038}"/>
    <dgm:cxn modelId="{21E25941-091B-42CA-94BB-BCA8027BF8CC}" type="presOf" srcId="{623F16E4-49E5-DF49-8FC4-CAC160BA9419}" destId="{6024F27F-4D3A-744C-8AAD-916BB43B925C}" srcOrd="0" destOrd="0" presId="urn:microsoft.com/office/officeart/2005/8/layout/StepDownProcess"/>
    <dgm:cxn modelId="{CA4A8766-5651-9A48-9AC6-C06AC32BD46C}" srcId="{4B27AD3B-EAD6-A64B-BA3A-481268E322C2}" destId="{623F16E4-49E5-DF49-8FC4-CAC160BA9419}" srcOrd="6" destOrd="0" parTransId="{B6F49D22-60BB-494A-B1B5-070024D2A141}" sibTransId="{DE36A0C6-866E-B547-9AF1-22943CBC3AE8}"/>
    <dgm:cxn modelId="{F305C874-86A6-D64B-9B7A-7C453FF230E5}" srcId="{4B27AD3B-EAD6-A64B-BA3A-481268E322C2}" destId="{FAEEDC52-0133-2D4F-80D1-E9800F76A108}" srcOrd="3" destOrd="0" parTransId="{BD83E84B-3DEA-FC46-9799-F84EE336A526}" sibTransId="{AEEDC4EC-7727-5348-BB50-C96A801F33A9}"/>
    <dgm:cxn modelId="{20777F20-2125-4FE8-8552-6CDA0F2B1672}" type="presOf" srcId="{363D86D5-06B8-4261-9E0C-D9932998E104}" destId="{954F93BB-EB1D-4E70-A912-D0FF8A7C84B3}" srcOrd="0" destOrd="0" presId="urn:microsoft.com/office/officeart/2005/8/layout/StepDownProcess"/>
    <dgm:cxn modelId="{FB5FA574-AC9F-4294-8EDB-77990730D835}" type="presOf" srcId="{CE08469D-0F0E-114D-B61A-BA9DA4ED3BA2}" destId="{CB4939F7-1737-9A44-B744-8BFCB7756FBB}" srcOrd="0" destOrd="0" presId="urn:microsoft.com/office/officeart/2005/8/layout/StepDownProcess"/>
    <dgm:cxn modelId="{E3445D4B-0600-468E-9605-17BA6D78314D}" srcId="{4B27AD3B-EAD6-A64B-BA3A-481268E322C2}" destId="{363D86D5-06B8-4261-9E0C-D9932998E104}" srcOrd="2" destOrd="0" parTransId="{CCD1A68A-2637-487A-95E1-611A19AF9922}" sibTransId="{3BF40B65-F872-4D94-BF39-2119FFF972A4}"/>
    <dgm:cxn modelId="{E5D14A49-5474-496B-9872-500D25878D68}" type="presOf" srcId="{71C9093C-68D3-7141-AC51-5D13FDB43790}" destId="{2AE49FB4-44B2-C648-BD42-ADC9C593E649}" srcOrd="0" destOrd="0" presId="urn:microsoft.com/office/officeart/2005/8/layout/StepDownProcess"/>
    <dgm:cxn modelId="{FB62C867-7CB7-4FE5-AB87-51DF5607343E}" type="presOf" srcId="{4B27AD3B-EAD6-A64B-BA3A-481268E322C2}" destId="{B3F04808-3047-D04D-AB50-842F33AF40CC}" srcOrd="0" destOrd="0" presId="urn:microsoft.com/office/officeart/2005/8/layout/StepDownProcess"/>
    <dgm:cxn modelId="{AB373AC1-D2E7-F14D-9A4A-DD9B7E36C6A6}" srcId="{4B27AD3B-EAD6-A64B-BA3A-481268E322C2}" destId="{CE08469D-0F0E-114D-B61A-BA9DA4ED3BA2}" srcOrd="0" destOrd="0" parTransId="{921EB816-1C1C-E444-BDAE-A468BA847FE8}" sibTransId="{732FB0DC-FCFA-F24A-A4F0-682B9772EFFA}"/>
    <dgm:cxn modelId="{7573645F-88F5-4006-B67E-45B6C53DC93A}" type="presParOf" srcId="{B3F04808-3047-D04D-AB50-842F33AF40CC}" destId="{78F2FA3E-62E3-334A-916F-58ED3B0D0EE9}" srcOrd="0" destOrd="0" presId="urn:microsoft.com/office/officeart/2005/8/layout/StepDownProcess"/>
    <dgm:cxn modelId="{FC12B91C-746A-49D4-AF9B-1088E5B1E573}" type="presParOf" srcId="{78F2FA3E-62E3-334A-916F-58ED3B0D0EE9}" destId="{519ADAF1-10CF-7146-AF0F-10C6703AB50E}" srcOrd="0" destOrd="0" presId="urn:microsoft.com/office/officeart/2005/8/layout/StepDownProcess"/>
    <dgm:cxn modelId="{877877E9-8D91-4BE4-A2E0-3BE3F4C33E8E}" type="presParOf" srcId="{78F2FA3E-62E3-334A-916F-58ED3B0D0EE9}" destId="{CB4939F7-1737-9A44-B744-8BFCB7756FBB}" srcOrd="1" destOrd="0" presId="urn:microsoft.com/office/officeart/2005/8/layout/StepDownProcess"/>
    <dgm:cxn modelId="{241A62E5-2858-4778-A6CC-63B9C69AC0A5}" type="presParOf" srcId="{78F2FA3E-62E3-334A-916F-58ED3B0D0EE9}" destId="{F7FA6F25-9523-5E43-B32C-3993A95EFCB0}" srcOrd="2" destOrd="0" presId="urn:microsoft.com/office/officeart/2005/8/layout/StepDownProcess"/>
    <dgm:cxn modelId="{ADDB5F44-95A0-49A4-83ED-35D688894D7D}" type="presParOf" srcId="{B3F04808-3047-D04D-AB50-842F33AF40CC}" destId="{263EAA27-5748-C542-82F6-2B2E9DA80403}" srcOrd="1" destOrd="0" presId="urn:microsoft.com/office/officeart/2005/8/layout/StepDownProcess"/>
    <dgm:cxn modelId="{6B65FD9B-5EDC-49CE-A74F-B8C358E8B429}" type="presParOf" srcId="{B3F04808-3047-D04D-AB50-842F33AF40CC}" destId="{3203F8DE-8096-4DD7-B60A-0430ACFBDAF7}" srcOrd="2" destOrd="0" presId="urn:microsoft.com/office/officeart/2005/8/layout/StepDownProcess"/>
    <dgm:cxn modelId="{8798AF6C-9837-402B-AA3F-54FA6B2F50E3}" type="presParOf" srcId="{3203F8DE-8096-4DD7-B60A-0430ACFBDAF7}" destId="{484C771C-37D6-42BE-BED2-21159B7253A6}" srcOrd="0" destOrd="0" presId="urn:microsoft.com/office/officeart/2005/8/layout/StepDownProcess"/>
    <dgm:cxn modelId="{0451F4C9-B81F-4233-AD63-CFC066FBB387}" type="presParOf" srcId="{3203F8DE-8096-4DD7-B60A-0430ACFBDAF7}" destId="{D748F497-88E5-494C-A608-01EDDAA9D149}" srcOrd="1" destOrd="0" presId="urn:microsoft.com/office/officeart/2005/8/layout/StepDownProcess"/>
    <dgm:cxn modelId="{415C1459-DCA6-4E28-8A61-80804641CC13}" type="presParOf" srcId="{3203F8DE-8096-4DD7-B60A-0430ACFBDAF7}" destId="{010699C4-38A1-4385-82B6-ED0D918D4401}" srcOrd="2" destOrd="0" presId="urn:microsoft.com/office/officeart/2005/8/layout/StepDownProcess"/>
    <dgm:cxn modelId="{2501BE3D-8FB0-4636-855A-332D9E0B8D8E}" type="presParOf" srcId="{B3F04808-3047-D04D-AB50-842F33AF40CC}" destId="{4736D91D-D5BB-48C1-85D1-22E353F18BB3}" srcOrd="3" destOrd="0" presId="urn:microsoft.com/office/officeart/2005/8/layout/StepDownProcess"/>
    <dgm:cxn modelId="{EC90F48C-936B-45B5-823C-6250248926DC}" type="presParOf" srcId="{B3F04808-3047-D04D-AB50-842F33AF40CC}" destId="{7142F129-BB74-447F-B2A7-7E05E11EA961}" srcOrd="4" destOrd="0" presId="urn:microsoft.com/office/officeart/2005/8/layout/StepDownProcess"/>
    <dgm:cxn modelId="{1E701A6E-9267-48A8-A553-5DB1DCACAB22}" type="presParOf" srcId="{7142F129-BB74-447F-B2A7-7E05E11EA961}" destId="{3B24F6E7-D246-420F-A31E-EFD8140557ED}" srcOrd="0" destOrd="0" presId="urn:microsoft.com/office/officeart/2005/8/layout/StepDownProcess"/>
    <dgm:cxn modelId="{6D5AC38A-4E90-4987-B082-C68292298E47}" type="presParOf" srcId="{7142F129-BB74-447F-B2A7-7E05E11EA961}" destId="{954F93BB-EB1D-4E70-A912-D0FF8A7C84B3}" srcOrd="1" destOrd="0" presId="urn:microsoft.com/office/officeart/2005/8/layout/StepDownProcess"/>
    <dgm:cxn modelId="{ABD66A00-8E0A-459E-BC98-5FFA446BF6A6}" type="presParOf" srcId="{7142F129-BB74-447F-B2A7-7E05E11EA961}" destId="{A53E1A68-1CE9-4477-BBFB-E49754A3386F}" srcOrd="2" destOrd="0" presId="urn:microsoft.com/office/officeart/2005/8/layout/StepDownProcess"/>
    <dgm:cxn modelId="{AE428872-BBE5-465F-B692-193B00025CA9}" type="presParOf" srcId="{B3F04808-3047-D04D-AB50-842F33AF40CC}" destId="{ADBC9F54-B3FD-444A-BEE4-42D787A7798D}" srcOrd="5" destOrd="0" presId="urn:microsoft.com/office/officeart/2005/8/layout/StepDownProcess"/>
    <dgm:cxn modelId="{B1EC8AE7-B150-4029-A6FA-4EE304709670}" type="presParOf" srcId="{B3F04808-3047-D04D-AB50-842F33AF40CC}" destId="{03C2226D-F10C-8942-97EB-34D9A5316E5C}" srcOrd="6" destOrd="0" presId="urn:microsoft.com/office/officeart/2005/8/layout/StepDownProcess"/>
    <dgm:cxn modelId="{F5D7B985-A555-4398-9E6F-2F71664A1FBF}" type="presParOf" srcId="{03C2226D-F10C-8942-97EB-34D9A5316E5C}" destId="{749E8A52-899F-4549-B04C-8BFD9AAC9F26}" srcOrd="0" destOrd="0" presId="urn:microsoft.com/office/officeart/2005/8/layout/StepDownProcess"/>
    <dgm:cxn modelId="{1124B6CD-25EA-412A-A540-C65E3CA4FDF5}" type="presParOf" srcId="{03C2226D-F10C-8942-97EB-34D9A5316E5C}" destId="{E42EC739-F207-8049-96AB-6A721DEE16F9}" srcOrd="1" destOrd="0" presId="urn:microsoft.com/office/officeart/2005/8/layout/StepDownProcess"/>
    <dgm:cxn modelId="{ABFEB0D7-69FF-4DC1-9C1A-7309AE37C842}" type="presParOf" srcId="{03C2226D-F10C-8942-97EB-34D9A5316E5C}" destId="{2F496E18-83AC-FB40-A46B-0073797A1BA2}" srcOrd="2" destOrd="0" presId="urn:microsoft.com/office/officeart/2005/8/layout/StepDownProcess"/>
    <dgm:cxn modelId="{7C73931A-7B2F-43E0-8F05-ABDD9A7E542E}" type="presParOf" srcId="{B3F04808-3047-D04D-AB50-842F33AF40CC}" destId="{6DCCFDB3-5859-114F-8BCC-2A4BDFA5626A}" srcOrd="7" destOrd="0" presId="urn:microsoft.com/office/officeart/2005/8/layout/StepDownProcess"/>
    <dgm:cxn modelId="{349102EC-EAED-4D58-9123-D372D9EEC694}" type="presParOf" srcId="{B3F04808-3047-D04D-AB50-842F33AF40CC}" destId="{D2C1D4BE-7DB6-264E-A1A8-9C048F2E44B4}" srcOrd="8" destOrd="0" presId="urn:microsoft.com/office/officeart/2005/8/layout/StepDownProcess"/>
    <dgm:cxn modelId="{DB7379BC-906C-45C2-8B46-A007B7696F91}" type="presParOf" srcId="{D2C1D4BE-7DB6-264E-A1A8-9C048F2E44B4}" destId="{3AD4A7EB-6F5A-FA41-A4F5-5786011DABDE}" srcOrd="0" destOrd="0" presId="urn:microsoft.com/office/officeart/2005/8/layout/StepDownProcess"/>
    <dgm:cxn modelId="{4A80FAD1-4FEB-4EF1-97FF-3788E30FBED0}" type="presParOf" srcId="{D2C1D4BE-7DB6-264E-A1A8-9C048F2E44B4}" destId="{2AE49FB4-44B2-C648-BD42-ADC9C593E649}" srcOrd="1" destOrd="0" presId="urn:microsoft.com/office/officeart/2005/8/layout/StepDownProcess"/>
    <dgm:cxn modelId="{B0A0C950-C1A1-46E1-B80C-1A387EEA2734}" type="presParOf" srcId="{D2C1D4BE-7DB6-264E-A1A8-9C048F2E44B4}" destId="{6C1A77C8-7E94-EF44-97AC-B97DB1648480}" srcOrd="2" destOrd="0" presId="urn:microsoft.com/office/officeart/2005/8/layout/StepDownProcess"/>
    <dgm:cxn modelId="{5AD2CACD-DEEE-4E44-B608-E1525479C50D}" type="presParOf" srcId="{B3F04808-3047-D04D-AB50-842F33AF40CC}" destId="{D38E8061-1924-C941-9A42-9E0D716AD27F}" srcOrd="9" destOrd="0" presId="urn:microsoft.com/office/officeart/2005/8/layout/StepDownProcess"/>
    <dgm:cxn modelId="{A5681673-7E53-4D8F-9A23-6E5CC3C57E31}" type="presParOf" srcId="{B3F04808-3047-D04D-AB50-842F33AF40CC}" destId="{4603A9F2-E8A0-3540-BDC8-D51559CD544E}" srcOrd="10" destOrd="0" presId="urn:microsoft.com/office/officeart/2005/8/layout/StepDownProcess"/>
    <dgm:cxn modelId="{628EF59F-FA42-462D-A8E0-32580905B3D1}" type="presParOf" srcId="{4603A9F2-E8A0-3540-BDC8-D51559CD544E}" destId="{5F7ED561-9EA4-E841-B1BE-697F91A884DC}" srcOrd="0" destOrd="0" presId="urn:microsoft.com/office/officeart/2005/8/layout/StepDownProcess"/>
    <dgm:cxn modelId="{6E6ECB48-625D-473A-A93B-13C64B81FB1F}" type="presParOf" srcId="{4603A9F2-E8A0-3540-BDC8-D51559CD544E}" destId="{EFEBA694-BBD3-3C4A-A4C4-2BDFF2578F6A}" srcOrd="1" destOrd="0" presId="urn:microsoft.com/office/officeart/2005/8/layout/StepDownProcess"/>
    <dgm:cxn modelId="{428621A0-8C6B-43EA-AA88-EB2E2D1A02B4}" type="presParOf" srcId="{4603A9F2-E8A0-3540-BDC8-D51559CD544E}" destId="{7E8DA2B7-7C0C-F940-9BF2-9DA587231AAF}" srcOrd="2" destOrd="0" presId="urn:microsoft.com/office/officeart/2005/8/layout/StepDownProcess"/>
    <dgm:cxn modelId="{BC32B44A-11BE-4EA2-8213-F6AE395CCAE9}" type="presParOf" srcId="{B3F04808-3047-D04D-AB50-842F33AF40CC}" destId="{D3FCAD0A-529D-2043-968A-C2E924F1E77B}" srcOrd="11" destOrd="0" presId="urn:microsoft.com/office/officeart/2005/8/layout/StepDownProcess"/>
    <dgm:cxn modelId="{43CE5A6B-A04D-4208-B21B-F4BEE30D32D2}" type="presParOf" srcId="{B3F04808-3047-D04D-AB50-842F33AF40CC}" destId="{11CB6AC7-B873-F641-8140-AEEEF343FD0D}" srcOrd="12" destOrd="0" presId="urn:microsoft.com/office/officeart/2005/8/layout/StepDownProcess"/>
    <dgm:cxn modelId="{316E5362-802E-42DF-B42F-42437C5D3C45}" type="presParOf" srcId="{11CB6AC7-B873-F641-8140-AEEEF343FD0D}" destId="{6024F27F-4D3A-744C-8AAD-916BB43B925C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27AD3B-EAD6-A64B-BA3A-481268E322C2}" type="doc">
      <dgm:prSet loTypeId="urn:microsoft.com/office/officeart/2005/8/layout/StepDownProcess" loCatId="" qsTypeId="urn:microsoft.com/office/officeart/2005/8/quickstyle/simple4" qsCatId="simple" csTypeId="urn:microsoft.com/office/officeart/2005/8/colors/accent1_2" csCatId="accent1" phldr="1"/>
      <dgm:spPr/>
    </dgm:pt>
    <dgm:pt modelId="{CE08469D-0F0E-114D-B61A-BA9DA4ED3BA2}">
      <dgm:prSet phldrT="[Text]" custT="1"/>
      <dgm:spPr/>
      <dgm:t>
        <a:bodyPr/>
        <a:lstStyle/>
        <a:p>
          <a:r>
            <a:rPr lang="en-GB" sz="2400" dirty="0" smtClean="0"/>
            <a:t>System Requirements</a:t>
          </a:r>
          <a:endParaRPr lang="en-GB" sz="2400" dirty="0"/>
        </a:p>
      </dgm:t>
    </dgm:pt>
    <dgm:pt modelId="{921EB816-1C1C-E444-BDAE-A468BA847FE8}" type="parTrans" cxnId="{AB373AC1-D2E7-F14D-9A4A-DD9B7E36C6A6}">
      <dgm:prSet/>
      <dgm:spPr/>
      <dgm:t>
        <a:bodyPr/>
        <a:lstStyle/>
        <a:p>
          <a:endParaRPr lang="en-GB"/>
        </a:p>
      </dgm:t>
    </dgm:pt>
    <dgm:pt modelId="{732FB0DC-FCFA-F24A-A4F0-682B9772EFFA}" type="sibTrans" cxnId="{AB373AC1-D2E7-F14D-9A4A-DD9B7E36C6A6}">
      <dgm:prSet/>
      <dgm:spPr/>
      <dgm:t>
        <a:bodyPr/>
        <a:lstStyle/>
        <a:p>
          <a:endParaRPr lang="en-GB"/>
        </a:p>
      </dgm:t>
    </dgm:pt>
    <dgm:pt modelId="{32BD3893-7620-1D49-B9A2-00C4DD5F12C4}">
      <dgm:prSet phldrT="[Text]" custT="1"/>
      <dgm:spPr/>
      <dgm:t>
        <a:bodyPr/>
        <a:lstStyle/>
        <a:p>
          <a:r>
            <a:rPr lang="en-GB" sz="2400" dirty="0" smtClean="0"/>
            <a:t>Testing</a:t>
          </a:r>
          <a:endParaRPr lang="en-GB" sz="2400" dirty="0"/>
        </a:p>
      </dgm:t>
    </dgm:pt>
    <dgm:pt modelId="{A51B2DFC-4716-AE47-837B-C8C1507EF66D}" type="parTrans" cxnId="{4C049771-645F-6246-8B13-22DAAF7CB513}">
      <dgm:prSet/>
      <dgm:spPr/>
      <dgm:t>
        <a:bodyPr/>
        <a:lstStyle/>
        <a:p>
          <a:endParaRPr lang="en-GB"/>
        </a:p>
      </dgm:t>
    </dgm:pt>
    <dgm:pt modelId="{0176B23F-A335-454D-9C16-1BD80D874038}" type="sibTrans" cxnId="{4C049771-645F-6246-8B13-22DAAF7CB513}">
      <dgm:prSet/>
      <dgm:spPr/>
      <dgm:t>
        <a:bodyPr/>
        <a:lstStyle/>
        <a:p>
          <a:endParaRPr lang="en-GB"/>
        </a:p>
      </dgm:t>
    </dgm:pt>
    <dgm:pt modelId="{623F16E4-49E5-DF49-8FC4-CAC160BA9419}">
      <dgm:prSet phldrT="[Text]" custT="1"/>
      <dgm:spPr/>
      <dgm:t>
        <a:bodyPr/>
        <a:lstStyle/>
        <a:p>
          <a:r>
            <a:rPr lang="en-GB" sz="2400" dirty="0" smtClean="0"/>
            <a:t>Operations</a:t>
          </a:r>
          <a:endParaRPr lang="en-GB" sz="2400" dirty="0"/>
        </a:p>
      </dgm:t>
    </dgm:pt>
    <dgm:pt modelId="{B6F49D22-60BB-494A-B1B5-070024D2A141}" type="parTrans" cxnId="{CA4A8766-5651-9A48-9AC6-C06AC32BD46C}">
      <dgm:prSet/>
      <dgm:spPr/>
      <dgm:t>
        <a:bodyPr/>
        <a:lstStyle/>
        <a:p>
          <a:endParaRPr lang="en-GB"/>
        </a:p>
      </dgm:t>
    </dgm:pt>
    <dgm:pt modelId="{DE36A0C6-866E-B547-9AF1-22943CBC3AE8}" type="sibTrans" cxnId="{CA4A8766-5651-9A48-9AC6-C06AC32BD46C}">
      <dgm:prSet/>
      <dgm:spPr/>
      <dgm:t>
        <a:bodyPr/>
        <a:lstStyle/>
        <a:p>
          <a:endParaRPr lang="en-GB"/>
        </a:p>
      </dgm:t>
    </dgm:pt>
    <dgm:pt modelId="{FAEEDC52-0133-2D4F-80D1-E9800F76A108}">
      <dgm:prSet custT="1"/>
      <dgm:spPr/>
      <dgm:t>
        <a:bodyPr/>
        <a:lstStyle/>
        <a:p>
          <a:r>
            <a:rPr lang="en-GB" sz="2400" dirty="0" smtClean="0"/>
            <a:t>Design</a:t>
          </a:r>
          <a:endParaRPr lang="en-GB" sz="2400" dirty="0"/>
        </a:p>
      </dgm:t>
    </dgm:pt>
    <dgm:pt modelId="{BD83E84B-3DEA-FC46-9799-F84EE336A526}" type="parTrans" cxnId="{F305C874-86A6-D64B-9B7A-7C453FF230E5}">
      <dgm:prSet/>
      <dgm:spPr/>
      <dgm:t>
        <a:bodyPr/>
        <a:lstStyle/>
        <a:p>
          <a:endParaRPr lang="en-GB"/>
        </a:p>
      </dgm:t>
    </dgm:pt>
    <dgm:pt modelId="{AEEDC4EC-7727-5348-BB50-C96A801F33A9}" type="sibTrans" cxnId="{F305C874-86A6-D64B-9B7A-7C453FF230E5}">
      <dgm:prSet/>
      <dgm:spPr/>
      <dgm:t>
        <a:bodyPr/>
        <a:lstStyle/>
        <a:p>
          <a:endParaRPr lang="en-GB"/>
        </a:p>
      </dgm:t>
    </dgm:pt>
    <dgm:pt modelId="{71C9093C-68D3-7141-AC51-5D13FDB43790}">
      <dgm:prSet custT="1"/>
      <dgm:spPr/>
      <dgm:t>
        <a:bodyPr/>
        <a:lstStyle/>
        <a:p>
          <a:r>
            <a:rPr lang="en-GB" sz="2400" dirty="0" smtClean="0"/>
            <a:t>Coding</a:t>
          </a:r>
          <a:endParaRPr lang="en-GB" sz="2400" dirty="0"/>
        </a:p>
      </dgm:t>
    </dgm:pt>
    <dgm:pt modelId="{97144CAF-4571-3845-B9CB-3C3DB9D03FC9}" type="parTrans" cxnId="{FE42A22F-0162-B54F-8A80-037A27D7BEAB}">
      <dgm:prSet/>
      <dgm:spPr/>
      <dgm:t>
        <a:bodyPr/>
        <a:lstStyle/>
        <a:p>
          <a:endParaRPr lang="en-GB"/>
        </a:p>
      </dgm:t>
    </dgm:pt>
    <dgm:pt modelId="{D1D05136-2A8E-2242-99D6-DC48BE6FF27E}" type="sibTrans" cxnId="{FE42A22F-0162-B54F-8A80-037A27D7BEAB}">
      <dgm:prSet/>
      <dgm:spPr/>
      <dgm:t>
        <a:bodyPr/>
        <a:lstStyle/>
        <a:p>
          <a:endParaRPr lang="en-GB"/>
        </a:p>
      </dgm:t>
    </dgm:pt>
    <dgm:pt modelId="{9A966E93-A40D-44A1-A566-5AFF3786392E}">
      <dgm:prSet phldrT="[Text]" custT="1"/>
      <dgm:spPr/>
      <dgm:t>
        <a:bodyPr/>
        <a:lstStyle/>
        <a:p>
          <a:r>
            <a:rPr lang="en-GB" sz="2400" dirty="0" smtClean="0"/>
            <a:t>Software Requirements</a:t>
          </a:r>
          <a:endParaRPr lang="en-GB" sz="2400" dirty="0"/>
        </a:p>
      </dgm:t>
    </dgm:pt>
    <dgm:pt modelId="{A50DF205-84CF-45C1-BDD9-A3DAE45E866B}" type="parTrans" cxnId="{75F72646-A96A-45CA-898E-0BEEBC9C584D}">
      <dgm:prSet/>
      <dgm:spPr/>
      <dgm:t>
        <a:bodyPr/>
        <a:lstStyle/>
        <a:p>
          <a:endParaRPr lang="en-GB"/>
        </a:p>
      </dgm:t>
    </dgm:pt>
    <dgm:pt modelId="{B2741134-F623-4B44-A322-59B13E62B0C2}" type="sibTrans" cxnId="{75F72646-A96A-45CA-898E-0BEEBC9C584D}">
      <dgm:prSet/>
      <dgm:spPr/>
      <dgm:t>
        <a:bodyPr/>
        <a:lstStyle/>
        <a:p>
          <a:endParaRPr lang="en-GB"/>
        </a:p>
      </dgm:t>
    </dgm:pt>
    <dgm:pt modelId="{363D86D5-06B8-4261-9E0C-D9932998E104}">
      <dgm:prSet phldrT="[Text]" custT="1"/>
      <dgm:spPr/>
      <dgm:t>
        <a:bodyPr/>
        <a:lstStyle/>
        <a:p>
          <a:r>
            <a:rPr lang="en-GB" sz="2400" dirty="0" smtClean="0"/>
            <a:t>Analysis</a:t>
          </a:r>
          <a:endParaRPr lang="en-GB" sz="2400" dirty="0"/>
        </a:p>
      </dgm:t>
    </dgm:pt>
    <dgm:pt modelId="{CCD1A68A-2637-487A-95E1-611A19AF9922}" type="parTrans" cxnId="{E3445D4B-0600-468E-9605-17BA6D78314D}">
      <dgm:prSet/>
      <dgm:spPr/>
      <dgm:t>
        <a:bodyPr/>
        <a:lstStyle/>
        <a:p>
          <a:endParaRPr lang="en-GB"/>
        </a:p>
      </dgm:t>
    </dgm:pt>
    <dgm:pt modelId="{3BF40B65-F872-4D94-BF39-2119FFF972A4}" type="sibTrans" cxnId="{E3445D4B-0600-468E-9605-17BA6D78314D}">
      <dgm:prSet/>
      <dgm:spPr/>
      <dgm:t>
        <a:bodyPr/>
        <a:lstStyle/>
        <a:p>
          <a:endParaRPr lang="en-GB"/>
        </a:p>
      </dgm:t>
    </dgm:pt>
    <dgm:pt modelId="{B3F04808-3047-D04D-AB50-842F33AF40CC}" type="pres">
      <dgm:prSet presAssocID="{4B27AD3B-EAD6-A64B-BA3A-481268E322C2}" presName="rootnode" presStyleCnt="0">
        <dgm:presLayoutVars>
          <dgm:chMax/>
          <dgm:chPref/>
          <dgm:dir/>
          <dgm:animLvl val="lvl"/>
        </dgm:presLayoutVars>
      </dgm:prSet>
      <dgm:spPr/>
    </dgm:pt>
    <dgm:pt modelId="{78F2FA3E-62E3-334A-916F-58ED3B0D0EE9}" type="pres">
      <dgm:prSet presAssocID="{CE08469D-0F0E-114D-B61A-BA9DA4ED3BA2}" presName="composite" presStyleCnt="0"/>
      <dgm:spPr/>
    </dgm:pt>
    <dgm:pt modelId="{519ADAF1-10CF-7146-AF0F-10C6703AB50E}" type="pres">
      <dgm:prSet presAssocID="{CE08469D-0F0E-114D-B61A-BA9DA4ED3BA2}" presName="bentUpArrow1" presStyleLbl="alignImgPlace1" presStyleIdx="0" presStyleCnt="6" custLinFactNeighborX="-73955" custLinFactNeighborY="-3583"/>
      <dgm:spPr/>
    </dgm:pt>
    <dgm:pt modelId="{CB4939F7-1737-9A44-B744-8BFCB7756FBB}" type="pres">
      <dgm:prSet presAssocID="{CE08469D-0F0E-114D-B61A-BA9DA4ED3BA2}" presName="ParentText" presStyleLbl="node1" presStyleIdx="0" presStyleCnt="7" custScaleX="269601" custLinFactNeighborX="-70698" custLinFactNeighborY="-343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FA6F25-9523-5E43-B32C-3993A95EFCB0}" type="pres">
      <dgm:prSet presAssocID="{CE08469D-0F0E-114D-B61A-BA9DA4ED3BA2}" presName="ChildText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263EAA27-5748-C542-82F6-2B2E9DA80403}" type="pres">
      <dgm:prSet presAssocID="{732FB0DC-FCFA-F24A-A4F0-682B9772EFFA}" presName="sibTrans" presStyleCnt="0"/>
      <dgm:spPr/>
    </dgm:pt>
    <dgm:pt modelId="{3203F8DE-8096-4DD7-B60A-0430ACFBDAF7}" type="pres">
      <dgm:prSet presAssocID="{9A966E93-A40D-44A1-A566-5AFF3786392E}" presName="composite" presStyleCnt="0"/>
      <dgm:spPr/>
    </dgm:pt>
    <dgm:pt modelId="{484C771C-37D6-42BE-BED2-21159B7253A6}" type="pres">
      <dgm:prSet presAssocID="{9A966E93-A40D-44A1-A566-5AFF3786392E}" presName="bentUpArrow1" presStyleLbl="alignImgPlace1" presStyleIdx="1" presStyleCnt="6" custLinFactNeighborX="-50776" custLinFactNeighborY="-3277"/>
      <dgm:spPr/>
    </dgm:pt>
    <dgm:pt modelId="{D748F497-88E5-494C-A608-01EDDAA9D149}" type="pres">
      <dgm:prSet presAssocID="{9A966E93-A40D-44A1-A566-5AFF3786392E}" presName="ParentText" presStyleLbl="node1" presStyleIdx="1" presStyleCnt="7" custScaleX="252112" custLinFactNeighborX="-971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0699C4-38A1-4385-82B6-ED0D918D4401}" type="pres">
      <dgm:prSet presAssocID="{9A966E93-A40D-44A1-A566-5AFF3786392E}" presName="ChildText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4736D91D-D5BB-48C1-85D1-22E353F18BB3}" type="pres">
      <dgm:prSet presAssocID="{B2741134-F623-4B44-A322-59B13E62B0C2}" presName="sibTrans" presStyleCnt="0"/>
      <dgm:spPr/>
    </dgm:pt>
    <dgm:pt modelId="{7142F129-BB74-447F-B2A7-7E05E11EA961}" type="pres">
      <dgm:prSet presAssocID="{363D86D5-06B8-4261-9E0C-D9932998E104}" presName="composite" presStyleCnt="0"/>
      <dgm:spPr/>
    </dgm:pt>
    <dgm:pt modelId="{3B24F6E7-D246-420F-A31E-EFD8140557ED}" type="pres">
      <dgm:prSet presAssocID="{363D86D5-06B8-4261-9E0C-D9932998E104}" presName="bentUpArrow1" presStyleLbl="alignImgPlace1" presStyleIdx="2" presStyleCnt="6" custLinFactNeighborX="-61674" custLinFactNeighborY="8921"/>
      <dgm:spPr/>
    </dgm:pt>
    <dgm:pt modelId="{954F93BB-EB1D-4E70-A912-D0FF8A7C84B3}" type="pres">
      <dgm:prSet presAssocID="{363D86D5-06B8-4261-9E0C-D9932998E104}" presName="ParentText" presStyleLbl="node1" presStyleIdx="2" presStyleCnt="7" custScaleX="20919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53E1A68-1CE9-4477-BBFB-E49754A3386F}" type="pres">
      <dgm:prSet presAssocID="{363D86D5-06B8-4261-9E0C-D9932998E104}" presName="ChildText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ADBC9F54-B3FD-444A-BEE4-42D787A7798D}" type="pres">
      <dgm:prSet presAssocID="{3BF40B65-F872-4D94-BF39-2119FFF972A4}" presName="sibTrans" presStyleCnt="0"/>
      <dgm:spPr/>
    </dgm:pt>
    <dgm:pt modelId="{03C2226D-F10C-8942-97EB-34D9A5316E5C}" type="pres">
      <dgm:prSet presAssocID="{FAEEDC52-0133-2D4F-80D1-E9800F76A108}" presName="composite" presStyleCnt="0"/>
      <dgm:spPr/>
    </dgm:pt>
    <dgm:pt modelId="{749E8A52-899F-4549-B04C-8BFD9AAC9F26}" type="pres">
      <dgm:prSet presAssocID="{FAEEDC52-0133-2D4F-80D1-E9800F76A108}" presName="bentUpArrow1" presStyleLbl="alignImgPlace1" presStyleIdx="3" presStyleCnt="6" custLinFactNeighborX="-8493"/>
      <dgm:spPr/>
    </dgm:pt>
    <dgm:pt modelId="{E42EC739-F207-8049-96AB-6A721DEE16F9}" type="pres">
      <dgm:prSet presAssocID="{FAEEDC52-0133-2D4F-80D1-E9800F76A108}" presName="ParentText" presStyleLbl="node1" presStyleIdx="3" presStyleCnt="7" custScaleX="188378" custLinFactNeighborX="-3192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496E18-83AC-FB40-A46B-0073797A1BA2}" type="pres">
      <dgm:prSet presAssocID="{FAEEDC52-0133-2D4F-80D1-E9800F76A108}" presName="ChildText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6DCCFDB3-5859-114F-8BCC-2A4BDFA5626A}" type="pres">
      <dgm:prSet presAssocID="{AEEDC4EC-7727-5348-BB50-C96A801F33A9}" presName="sibTrans" presStyleCnt="0"/>
      <dgm:spPr/>
    </dgm:pt>
    <dgm:pt modelId="{D2C1D4BE-7DB6-264E-A1A8-9C048F2E44B4}" type="pres">
      <dgm:prSet presAssocID="{71C9093C-68D3-7141-AC51-5D13FDB43790}" presName="composite" presStyleCnt="0"/>
      <dgm:spPr/>
    </dgm:pt>
    <dgm:pt modelId="{3AD4A7EB-6F5A-FA41-A4F5-5786011DABDE}" type="pres">
      <dgm:prSet presAssocID="{71C9093C-68D3-7141-AC51-5D13FDB43790}" presName="bentUpArrow1" presStyleLbl="alignImgPlace1" presStyleIdx="4" presStyleCnt="6" custLinFactNeighborX="-7152"/>
      <dgm:spPr/>
    </dgm:pt>
    <dgm:pt modelId="{2AE49FB4-44B2-C648-BD42-ADC9C593E649}" type="pres">
      <dgm:prSet presAssocID="{71C9093C-68D3-7141-AC51-5D13FDB43790}" presName="ParentText" presStyleLbl="node1" presStyleIdx="4" presStyleCnt="7" custScaleX="189121" custLinFactNeighborX="-3948" custLinFactNeighborY="-152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1A77C8-7E94-EF44-97AC-B97DB1648480}" type="pres">
      <dgm:prSet presAssocID="{71C9093C-68D3-7141-AC51-5D13FDB43790}" presName="ChildText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D38E8061-1924-C941-9A42-9E0D716AD27F}" type="pres">
      <dgm:prSet presAssocID="{D1D05136-2A8E-2242-99D6-DC48BE6FF27E}" presName="sibTrans" presStyleCnt="0"/>
      <dgm:spPr/>
    </dgm:pt>
    <dgm:pt modelId="{4603A9F2-E8A0-3540-BDC8-D51559CD544E}" type="pres">
      <dgm:prSet presAssocID="{32BD3893-7620-1D49-B9A2-00C4DD5F12C4}" presName="composite" presStyleCnt="0"/>
      <dgm:spPr/>
    </dgm:pt>
    <dgm:pt modelId="{5F7ED561-9EA4-E841-B1BE-697F91A884DC}" type="pres">
      <dgm:prSet presAssocID="{32BD3893-7620-1D49-B9A2-00C4DD5F12C4}" presName="bentUpArrow1" presStyleLbl="alignImgPlace1" presStyleIdx="5" presStyleCnt="6" custLinFactNeighborX="-7292"/>
      <dgm:spPr/>
    </dgm:pt>
    <dgm:pt modelId="{EFEBA694-BBD3-3C4A-A4C4-2BDFF2578F6A}" type="pres">
      <dgm:prSet presAssocID="{32BD3893-7620-1D49-B9A2-00C4DD5F12C4}" presName="ParentText" presStyleLbl="node1" presStyleIdx="5" presStyleCnt="7" custScaleX="189352" custLinFactNeighborX="-387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E8DA2B7-7C0C-F940-9BF2-9DA587231AAF}" type="pres">
      <dgm:prSet presAssocID="{32BD3893-7620-1D49-B9A2-00C4DD5F12C4}" presName="ChildText" presStyleLbl="revTx" presStyleIdx="5" presStyleCnt="6">
        <dgm:presLayoutVars>
          <dgm:chMax val="0"/>
          <dgm:chPref val="0"/>
          <dgm:bulletEnabled val="1"/>
        </dgm:presLayoutVars>
      </dgm:prSet>
      <dgm:spPr/>
    </dgm:pt>
    <dgm:pt modelId="{D3FCAD0A-529D-2043-968A-C2E924F1E77B}" type="pres">
      <dgm:prSet presAssocID="{0176B23F-A335-454D-9C16-1BD80D874038}" presName="sibTrans" presStyleCnt="0"/>
      <dgm:spPr/>
    </dgm:pt>
    <dgm:pt modelId="{11CB6AC7-B873-F641-8140-AEEEF343FD0D}" type="pres">
      <dgm:prSet presAssocID="{623F16E4-49E5-DF49-8FC4-CAC160BA9419}" presName="composite" presStyleCnt="0"/>
      <dgm:spPr/>
    </dgm:pt>
    <dgm:pt modelId="{6024F27F-4D3A-744C-8AAD-916BB43B925C}" type="pres">
      <dgm:prSet presAssocID="{623F16E4-49E5-DF49-8FC4-CAC160BA9419}" presName="ParentText" presStyleLbl="node1" presStyleIdx="6" presStyleCnt="7" custScaleX="210357" custLinFactNeighborX="26547" custLinFactNeighborY="344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5F72646-A96A-45CA-898E-0BEEBC9C584D}" srcId="{4B27AD3B-EAD6-A64B-BA3A-481268E322C2}" destId="{9A966E93-A40D-44A1-A566-5AFF3786392E}" srcOrd="1" destOrd="0" parTransId="{A50DF205-84CF-45C1-BDD9-A3DAE45E866B}" sibTransId="{B2741134-F623-4B44-A322-59B13E62B0C2}"/>
    <dgm:cxn modelId="{56CD16C7-DED2-4FFF-B058-0CBF356B1E11}" type="presOf" srcId="{623F16E4-49E5-DF49-8FC4-CAC160BA9419}" destId="{6024F27F-4D3A-744C-8AAD-916BB43B925C}" srcOrd="0" destOrd="0" presId="urn:microsoft.com/office/officeart/2005/8/layout/StepDownProcess"/>
    <dgm:cxn modelId="{FE42A22F-0162-B54F-8A80-037A27D7BEAB}" srcId="{4B27AD3B-EAD6-A64B-BA3A-481268E322C2}" destId="{71C9093C-68D3-7141-AC51-5D13FDB43790}" srcOrd="4" destOrd="0" parTransId="{97144CAF-4571-3845-B9CB-3C3DB9D03FC9}" sibTransId="{D1D05136-2A8E-2242-99D6-DC48BE6FF27E}"/>
    <dgm:cxn modelId="{3493D1D2-9563-4AD9-9ADD-AFCECF572E3D}" type="presOf" srcId="{CE08469D-0F0E-114D-B61A-BA9DA4ED3BA2}" destId="{CB4939F7-1737-9A44-B744-8BFCB7756FBB}" srcOrd="0" destOrd="0" presId="urn:microsoft.com/office/officeart/2005/8/layout/StepDownProcess"/>
    <dgm:cxn modelId="{B0F1012F-F696-4B50-BE38-F1E2A23C4C81}" type="presOf" srcId="{FAEEDC52-0133-2D4F-80D1-E9800F76A108}" destId="{E42EC739-F207-8049-96AB-6A721DEE16F9}" srcOrd="0" destOrd="0" presId="urn:microsoft.com/office/officeart/2005/8/layout/StepDownProcess"/>
    <dgm:cxn modelId="{4C049771-645F-6246-8B13-22DAAF7CB513}" srcId="{4B27AD3B-EAD6-A64B-BA3A-481268E322C2}" destId="{32BD3893-7620-1D49-B9A2-00C4DD5F12C4}" srcOrd="5" destOrd="0" parTransId="{A51B2DFC-4716-AE47-837B-C8C1507EF66D}" sibTransId="{0176B23F-A335-454D-9C16-1BD80D874038}"/>
    <dgm:cxn modelId="{CA4A8766-5651-9A48-9AC6-C06AC32BD46C}" srcId="{4B27AD3B-EAD6-A64B-BA3A-481268E322C2}" destId="{623F16E4-49E5-DF49-8FC4-CAC160BA9419}" srcOrd="6" destOrd="0" parTransId="{B6F49D22-60BB-494A-B1B5-070024D2A141}" sibTransId="{DE36A0C6-866E-B547-9AF1-22943CBC3AE8}"/>
    <dgm:cxn modelId="{855B0E21-075C-47F5-8B0A-20DEFA3A59BE}" type="presOf" srcId="{32BD3893-7620-1D49-B9A2-00C4DD5F12C4}" destId="{EFEBA694-BBD3-3C4A-A4C4-2BDFF2578F6A}" srcOrd="0" destOrd="0" presId="urn:microsoft.com/office/officeart/2005/8/layout/StepDownProcess"/>
    <dgm:cxn modelId="{F305C874-86A6-D64B-9B7A-7C453FF230E5}" srcId="{4B27AD3B-EAD6-A64B-BA3A-481268E322C2}" destId="{FAEEDC52-0133-2D4F-80D1-E9800F76A108}" srcOrd="3" destOrd="0" parTransId="{BD83E84B-3DEA-FC46-9799-F84EE336A526}" sibTransId="{AEEDC4EC-7727-5348-BB50-C96A801F33A9}"/>
    <dgm:cxn modelId="{250B4A02-9873-40F8-8D1A-BE0A88E7B3B9}" type="presOf" srcId="{9A966E93-A40D-44A1-A566-5AFF3786392E}" destId="{D748F497-88E5-494C-A608-01EDDAA9D149}" srcOrd="0" destOrd="0" presId="urn:microsoft.com/office/officeart/2005/8/layout/StepDownProcess"/>
    <dgm:cxn modelId="{6FF8CBB5-529E-4C97-B287-80B605EFB0FA}" type="presOf" srcId="{4B27AD3B-EAD6-A64B-BA3A-481268E322C2}" destId="{B3F04808-3047-D04D-AB50-842F33AF40CC}" srcOrd="0" destOrd="0" presId="urn:microsoft.com/office/officeart/2005/8/layout/StepDownProcess"/>
    <dgm:cxn modelId="{E3445D4B-0600-468E-9605-17BA6D78314D}" srcId="{4B27AD3B-EAD6-A64B-BA3A-481268E322C2}" destId="{363D86D5-06B8-4261-9E0C-D9932998E104}" srcOrd="2" destOrd="0" parTransId="{CCD1A68A-2637-487A-95E1-611A19AF9922}" sibTransId="{3BF40B65-F872-4D94-BF39-2119FFF972A4}"/>
    <dgm:cxn modelId="{AB373AC1-D2E7-F14D-9A4A-DD9B7E36C6A6}" srcId="{4B27AD3B-EAD6-A64B-BA3A-481268E322C2}" destId="{CE08469D-0F0E-114D-B61A-BA9DA4ED3BA2}" srcOrd="0" destOrd="0" parTransId="{921EB816-1C1C-E444-BDAE-A468BA847FE8}" sibTransId="{732FB0DC-FCFA-F24A-A4F0-682B9772EFFA}"/>
    <dgm:cxn modelId="{C65940FF-D30C-4C50-AE66-97CA1DD909F5}" type="presOf" srcId="{363D86D5-06B8-4261-9E0C-D9932998E104}" destId="{954F93BB-EB1D-4E70-A912-D0FF8A7C84B3}" srcOrd="0" destOrd="0" presId="urn:microsoft.com/office/officeart/2005/8/layout/StepDownProcess"/>
    <dgm:cxn modelId="{7D663680-3995-4DBD-9B58-9BDC94399B7B}" type="presOf" srcId="{71C9093C-68D3-7141-AC51-5D13FDB43790}" destId="{2AE49FB4-44B2-C648-BD42-ADC9C593E649}" srcOrd="0" destOrd="0" presId="urn:microsoft.com/office/officeart/2005/8/layout/StepDownProcess"/>
    <dgm:cxn modelId="{39649CF3-6D7A-4730-A855-62DDF71C833F}" type="presParOf" srcId="{B3F04808-3047-D04D-AB50-842F33AF40CC}" destId="{78F2FA3E-62E3-334A-916F-58ED3B0D0EE9}" srcOrd="0" destOrd="0" presId="urn:microsoft.com/office/officeart/2005/8/layout/StepDownProcess"/>
    <dgm:cxn modelId="{E2772590-4471-4255-8FAE-7DE4ADBC1129}" type="presParOf" srcId="{78F2FA3E-62E3-334A-916F-58ED3B0D0EE9}" destId="{519ADAF1-10CF-7146-AF0F-10C6703AB50E}" srcOrd="0" destOrd="0" presId="urn:microsoft.com/office/officeart/2005/8/layout/StepDownProcess"/>
    <dgm:cxn modelId="{FD7FE09E-8C5B-4120-8174-83F2B4AC83F1}" type="presParOf" srcId="{78F2FA3E-62E3-334A-916F-58ED3B0D0EE9}" destId="{CB4939F7-1737-9A44-B744-8BFCB7756FBB}" srcOrd="1" destOrd="0" presId="urn:microsoft.com/office/officeart/2005/8/layout/StepDownProcess"/>
    <dgm:cxn modelId="{CD18DD8D-B591-4764-BE1E-EB656F85B5B7}" type="presParOf" srcId="{78F2FA3E-62E3-334A-916F-58ED3B0D0EE9}" destId="{F7FA6F25-9523-5E43-B32C-3993A95EFCB0}" srcOrd="2" destOrd="0" presId="urn:microsoft.com/office/officeart/2005/8/layout/StepDownProcess"/>
    <dgm:cxn modelId="{A2414EFA-8B65-4E69-BFE4-1E2B787E863E}" type="presParOf" srcId="{B3F04808-3047-D04D-AB50-842F33AF40CC}" destId="{263EAA27-5748-C542-82F6-2B2E9DA80403}" srcOrd="1" destOrd="0" presId="urn:microsoft.com/office/officeart/2005/8/layout/StepDownProcess"/>
    <dgm:cxn modelId="{7ADF60BE-FB62-45A9-8F51-E2E506AE0D62}" type="presParOf" srcId="{B3F04808-3047-D04D-AB50-842F33AF40CC}" destId="{3203F8DE-8096-4DD7-B60A-0430ACFBDAF7}" srcOrd="2" destOrd="0" presId="urn:microsoft.com/office/officeart/2005/8/layout/StepDownProcess"/>
    <dgm:cxn modelId="{6AD13E64-C873-4D5B-BB07-C97996BC82C5}" type="presParOf" srcId="{3203F8DE-8096-4DD7-B60A-0430ACFBDAF7}" destId="{484C771C-37D6-42BE-BED2-21159B7253A6}" srcOrd="0" destOrd="0" presId="urn:microsoft.com/office/officeart/2005/8/layout/StepDownProcess"/>
    <dgm:cxn modelId="{0A045563-3AB1-4807-BD36-2C4E6C6471CA}" type="presParOf" srcId="{3203F8DE-8096-4DD7-B60A-0430ACFBDAF7}" destId="{D748F497-88E5-494C-A608-01EDDAA9D149}" srcOrd="1" destOrd="0" presId="urn:microsoft.com/office/officeart/2005/8/layout/StepDownProcess"/>
    <dgm:cxn modelId="{D821DA19-D4F3-4606-BB10-5359AA567E2D}" type="presParOf" srcId="{3203F8DE-8096-4DD7-B60A-0430ACFBDAF7}" destId="{010699C4-38A1-4385-82B6-ED0D918D4401}" srcOrd="2" destOrd="0" presId="urn:microsoft.com/office/officeart/2005/8/layout/StepDownProcess"/>
    <dgm:cxn modelId="{06639A6F-6564-40E0-A215-2589F5E18859}" type="presParOf" srcId="{B3F04808-3047-D04D-AB50-842F33AF40CC}" destId="{4736D91D-D5BB-48C1-85D1-22E353F18BB3}" srcOrd="3" destOrd="0" presId="urn:microsoft.com/office/officeart/2005/8/layout/StepDownProcess"/>
    <dgm:cxn modelId="{613B7DBB-EAEB-47D8-92CF-744D860E48D7}" type="presParOf" srcId="{B3F04808-3047-D04D-AB50-842F33AF40CC}" destId="{7142F129-BB74-447F-B2A7-7E05E11EA961}" srcOrd="4" destOrd="0" presId="urn:microsoft.com/office/officeart/2005/8/layout/StepDownProcess"/>
    <dgm:cxn modelId="{09BFA470-DB0C-4DDA-8634-D226FF69575B}" type="presParOf" srcId="{7142F129-BB74-447F-B2A7-7E05E11EA961}" destId="{3B24F6E7-D246-420F-A31E-EFD8140557ED}" srcOrd="0" destOrd="0" presId="urn:microsoft.com/office/officeart/2005/8/layout/StepDownProcess"/>
    <dgm:cxn modelId="{0CD7D621-BB54-4238-AF70-D0EC702174F1}" type="presParOf" srcId="{7142F129-BB74-447F-B2A7-7E05E11EA961}" destId="{954F93BB-EB1D-4E70-A912-D0FF8A7C84B3}" srcOrd="1" destOrd="0" presId="urn:microsoft.com/office/officeart/2005/8/layout/StepDownProcess"/>
    <dgm:cxn modelId="{E9BA99DB-A1B1-4116-A1A7-092BD8379D51}" type="presParOf" srcId="{7142F129-BB74-447F-B2A7-7E05E11EA961}" destId="{A53E1A68-1CE9-4477-BBFB-E49754A3386F}" srcOrd="2" destOrd="0" presId="urn:microsoft.com/office/officeart/2005/8/layout/StepDownProcess"/>
    <dgm:cxn modelId="{CD1F44C9-D32B-4EB0-B836-D78AFF6D719C}" type="presParOf" srcId="{B3F04808-3047-D04D-AB50-842F33AF40CC}" destId="{ADBC9F54-B3FD-444A-BEE4-42D787A7798D}" srcOrd="5" destOrd="0" presId="urn:microsoft.com/office/officeart/2005/8/layout/StepDownProcess"/>
    <dgm:cxn modelId="{3E12B24D-E237-42EE-8E5D-F50A584E535B}" type="presParOf" srcId="{B3F04808-3047-D04D-AB50-842F33AF40CC}" destId="{03C2226D-F10C-8942-97EB-34D9A5316E5C}" srcOrd="6" destOrd="0" presId="urn:microsoft.com/office/officeart/2005/8/layout/StepDownProcess"/>
    <dgm:cxn modelId="{AC6DDF7C-6980-4B2B-8524-D4F155A199A9}" type="presParOf" srcId="{03C2226D-F10C-8942-97EB-34D9A5316E5C}" destId="{749E8A52-899F-4549-B04C-8BFD9AAC9F26}" srcOrd="0" destOrd="0" presId="urn:microsoft.com/office/officeart/2005/8/layout/StepDownProcess"/>
    <dgm:cxn modelId="{B273704A-BFA1-43A6-BFF2-94896B7552A8}" type="presParOf" srcId="{03C2226D-F10C-8942-97EB-34D9A5316E5C}" destId="{E42EC739-F207-8049-96AB-6A721DEE16F9}" srcOrd="1" destOrd="0" presId="urn:microsoft.com/office/officeart/2005/8/layout/StepDownProcess"/>
    <dgm:cxn modelId="{7A4D0E03-8091-4C40-BA7E-A81B00FDFD87}" type="presParOf" srcId="{03C2226D-F10C-8942-97EB-34D9A5316E5C}" destId="{2F496E18-83AC-FB40-A46B-0073797A1BA2}" srcOrd="2" destOrd="0" presId="urn:microsoft.com/office/officeart/2005/8/layout/StepDownProcess"/>
    <dgm:cxn modelId="{B3A67097-24A5-43D9-9FF5-7BB8819C41B3}" type="presParOf" srcId="{B3F04808-3047-D04D-AB50-842F33AF40CC}" destId="{6DCCFDB3-5859-114F-8BCC-2A4BDFA5626A}" srcOrd="7" destOrd="0" presId="urn:microsoft.com/office/officeart/2005/8/layout/StepDownProcess"/>
    <dgm:cxn modelId="{F728F9BA-63BB-45F4-B3AE-1D84721D8E5F}" type="presParOf" srcId="{B3F04808-3047-D04D-AB50-842F33AF40CC}" destId="{D2C1D4BE-7DB6-264E-A1A8-9C048F2E44B4}" srcOrd="8" destOrd="0" presId="urn:microsoft.com/office/officeart/2005/8/layout/StepDownProcess"/>
    <dgm:cxn modelId="{7A83F27B-54FC-41AE-856C-68A47A986839}" type="presParOf" srcId="{D2C1D4BE-7DB6-264E-A1A8-9C048F2E44B4}" destId="{3AD4A7EB-6F5A-FA41-A4F5-5786011DABDE}" srcOrd="0" destOrd="0" presId="urn:microsoft.com/office/officeart/2005/8/layout/StepDownProcess"/>
    <dgm:cxn modelId="{D310DDF4-C475-4CC2-A484-4C8F63EB9207}" type="presParOf" srcId="{D2C1D4BE-7DB6-264E-A1A8-9C048F2E44B4}" destId="{2AE49FB4-44B2-C648-BD42-ADC9C593E649}" srcOrd="1" destOrd="0" presId="urn:microsoft.com/office/officeart/2005/8/layout/StepDownProcess"/>
    <dgm:cxn modelId="{74A789E7-B33D-4230-A076-3E48E0AA1246}" type="presParOf" srcId="{D2C1D4BE-7DB6-264E-A1A8-9C048F2E44B4}" destId="{6C1A77C8-7E94-EF44-97AC-B97DB1648480}" srcOrd="2" destOrd="0" presId="urn:microsoft.com/office/officeart/2005/8/layout/StepDownProcess"/>
    <dgm:cxn modelId="{A4D5C3C8-0E61-4FD0-8E4F-16E3524B1DD9}" type="presParOf" srcId="{B3F04808-3047-D04D-AB50-842F33AF40CC}" destId="{D38E8061-1924-C941-9A42-9E0D716AD27F}" srcOrd="9" destOrd="0" presId="urn:microsoft.com/office/officeart/2005/8/layout/StepDownProcess"/>
    <dgm:cxn modelId="{8940FDCF-1A76-4030-AEF5-B2D7027FC71B}" type="presParOf" srcId="{B3F04808-3047-D04D-AB50-842F33AF40CC}" destId="{4603A9F2-E8A0-3540-BDC8-D51559CD544E}" srcOrd="10" destOrd="0" presId="urn:microsoft.com/office/officeart/2005/8/layout/StepDownProcess"/>
    <dgm:cxn modelId="{414D7B75-ED68-4B4C-914A-B330E87C6DF7}" type="presParOf" srcId="{4603A9F2-E8A0-3540-BDC8-D51559CD544E}" destId="{5F7ED561-9EA4-E841-B1BE-697F91A884DC}" srcOrd="0" destOrd="0" presId="urn:microsoft.com/office/officeart/2005/8/layout/StepDownProcess"/>
    <dgm:cxn modelId="{6EDC1BAD-B08E-43C9-BF3F-F57BBB20F11E}" type="presParOf" srcId="{4603A9F2-E8A0-3540-BDC8-D51559CD544E}" destId="{EFEBA694-BBD3-3C4A-A4C4-2BDFF2578F6A}" srcOrd="1" destOrd="0" presId="urn:microsoft.com/office/officeart/2005/8/layout/StepDownProcess"/>
    <dgm:cxn modelId="{5547E874-511D-40F6-A802-75E3042D6210}" type="presParOf" srcId="{4603A9F2-E8A0-3540-BDC8-D51559CD544E}" destId="{7E8DA2B7-7C0C-F940-9BF2-9DA587231AAF}" srcOrd="2" destOrd="0" presId="urn:microsoft.com/office/officeart/2005/8/layout/StepDownProcess"/>
    <dgm:cxn modelId="{AF9FE2F3-F4B8-4B86-A6CF-04087388D8AC}" type="presParOf" srcId="{B3F04808-3047-D04D-AB50-842F33AF40CC}" destId="{D3FCAD0A-529D-2043-968A-C2E924F1E77B}" srcOrd="11" destOrd="0" presId="urn:microsoft.com/office/officeart/2005/8/layout/StepDownProcess"/>
    <dgm:cxn modelId="{54BADEA4-BAEC-406E-85A5-4FEB16D76A29}" type="presParOf" srcId="{B3F04808-3047-D04D-AB50-842F33AF40CC}" destId="{11CB6AC7-B873-F641-8140-AEEEF343FD0D}" srcOrd="12" destOrd="0" presId="urn:microsoft.com/office/officeart/2005/8/layout/StepDownProcess"/>
    <dgm:cxn modelId="{B4F94D8C-E8C9-4DFB-855C-CF38255BC68B}" type="presParOf" srcId="{11CB6AC7-B873-F641-8140-AEEEF343FD0D}" destId="{6024F27F-4D3A-744C-8AAD-916BB43B925C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FF8DEA-1CF3-0D43-BD0A-971AF7A809EB}" type="doc">
      <dgm:prSet loTypeId="urn:microsoft.com/office/officeart/2005/8/layout/cycle5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F9C1D4-BD28-274E-8DE2-4AC163EAE887}">
      <dgm:prSet phldrT="[Text]" custT="1"/>
      <dgm:spPr/>
      <dgm:t>
        <a:bodyPr/>
        <a:lstStyle/>
        <a:p>
          <a:r>
            <a:rPr lang="en-GB" sz="2000" dirty="0" smtClean="0"/>
            <a:t>Identify basic requirements</a:t>
          </a:r>
          <a:endParaRPr lang="en-GB" sz="2000" dirty="0"/>
        </a:p>
      </dgm:t>
    </dgm:pt>
    <dgm:pt modelId="{B5D21768-0FC5-A544-947F-A4C439C47E18}" type="parTrans" cxnId="{CEA26EEA-3607-9B44-AA48-A0B9AB58CDD4}">
      <dgm:prSet/>
      <dgm:spPr/>
      <dgm:t>
        <a:bodyPr/>
        <a:lstStyle/>
        <a:p>
          <a:endParaRPr lang="en-GB"/>
        </a:p>
      </dgm:t>
    </dgm:pt>
    <dgm:pt modelId="{E61FB463-B39D-344F-A083-9C10E743A857}" type="sibTrans" cxnId="{CEA26EEA-3607-9B44-AA48-A0B9AB58CDD4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FD6C34C6-48A4-4349-9060-6832B4425078}">
      <dgm:prSet phldrT="[Text]" custT="1"/>
      <dgm:spPr/>
      <dgm:t>
        <a:bodyPr/>
        <a:lstStyle/>
        <a:p>
          <a:r>
            <a:rPr lang="en-GB" sz="2000" dirty="0" smtClean="0"/>
            <a:t>Review</a:t>
          </a:r>
          <a:endParaRPr lang="en-GB" sz="2000" dirty="0"/>
        </a:p>
      </dgm:t>
    </dgm:pt>
    <dgm:pt modelId="{673A339A-BF47-2048-B12D-3DC9228AFAE4}" type="parTrans" cxnId="{90A78E28-7AB0-E24A-ACEA-1D16150CB8F4}">
      <dgm:prSet/>
      <dgm:spPr/>
      <dgm:t>
        <a:bodyPr/>
        <a:lstStyle/>
        <a:p>
          <a:endParaRPr lang="en-GB"/>
        </a:p>
      </dgm:t>
    </dgm:pt>
    <dgm:pt modelId="{3D320E0B-8F5C-C24B-B28E-94A1511704AB}" type="sibTrans" cxnId="{90A78E28-7AB0-E24A-ACEA-1D16150CB8F4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46C6F036-C07A-E04A-8731-E15DC0F76F8D}">
      <dgm:prSet custT="1"/>
      <dgm:spPr/>
      <dgm:t>
        <a:bodyPr/>
        <a:lstStyle/>
        <a:p>
          <a:r>
            <a:rPr lang="en-GB" sz="2000" dirty="0" smtClean="0"/>
            <a:t>Develop initial prototype</a:t>
          </a:r>
          <a:endParaRPr lang="en-GB" sz="2000" dirty="0"/>
        </a:p>
      </dgm:t>
    </dgm:pt>
    <dgm:pt modelId="{19F79198-CE30-FF40-84C2-AD4BF6E9C425}" type="parTrans" cxnId="{074C3C8F-66E0-9A4E-A38C-FEA7BC89667D}">
      <dgm:prSet/>
      <dgm:spPr/>
      <dgm:t>
        <a:bodyPr/>
        <a:lstStyle/>
        <a:p>
          <a:endParaRPr lang="en-GB"/>
        </a:p>
      </dgm:t>
    </dgm:pt>
    <dgm:pt modelId="{AB9DD08F-1B6A-C24C-B9CC-E72E463A66A0}" type="sibTrans" cxnId="{074C3C8F-66E0-9A4E-A38C-FEA7BC89667D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95741722-0CF3-9442-93BD-98FE4DE2927D}">
      <dgm:prSet phldrT="[Text]" custT="1"/>
      <dgm:spPr/>
      <dgm:t>
        <a:bodyPr/>
        <a:lstStyle/>
        <a:p>
          <a:r>
            <a:rPr lang="en-GB" sz="2000" dirty="0" smtClean="0"/>
            <a:t>Revise and enhance the prototype</a:t>
          </a:r>
          <a:endParaRPr lang="en-GB" sz="2000" dirty="0"/>
        </a:p>
      </dgm:t>
    </dgm:pt>
    <dgm:pt modelId="{883A1C26-B6AA-0F42-91E7-94967C7995F2}" type="parTrans" cxnId="{D387C81D-0983-E04B-AE8A-2E34D9BCFFE2}">
      <dgm:prSet/>
      <dgm:spPr/>
      <dgm:t>
        <a:bodyPr/>
        <a:lstStyle/>
        <a:p>
          <a:endParaRPr lang="en-GB"/>
        </a:p>
      </dgm:t>
    </dgm:pt>
    <dgm:pt modelId="{1EFF592C-A69A-9F48-A16B-A1561A66E71A}" type="sibTrans" cxnId="{D387C81D-0983-E04B-AE8A-2E34D9BCFFE2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18D42389-0088-1841-8E6B-C8D489F0F4CC}" type="pres">
      <dgm:prSet presAssocID="{22FF8DEA-1CF3-0D43-BD0A-971AF7A809E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AD94DC9-B60A-534D-9675-62E25545A2B9}" type="pres">
      <dgm:prSet presAssocID="{E7F9C1D4-BD28-274E-8DE2-4AC163EAE88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CF7AED-10A2-114E-A4BB-C1566F28C742}" type="pres">
      <dgm:prSet presAssocID="{E7F9C1D4-BD28-274E-8DE2-4AC163EAE887}" presName="spNode" presStyleCnt="0"/>
      <dgm:spPr/>
    </dgm:pt>
    <dgm:pt modelId="{1A2E45EC-46B9-EE44-A5C5-95EFFBB17FDB}" type="pres">
      <dgm:prSet presAssocID="{E61FB463-B39D-344F-A083-9C10E743A857}" presName="sibTrans" presStyleLbl="sibTrans1D1" presStyleIdx="0" presStyleCnt="4"/>
      <dgm:spPr/>
      <dgm:t>
        <a:bodyPr/>
        <a:lstStyle/>
        <a:p>
          <a:endParaRPr lang="en-GB"/>
        </a:p>
      </dgm:t>
    </dgm:pt>
    <dgm:pt modelId="{554C0F97-630B-DE47-A7CE-E860D31271AB}" type="pres">
      <dgm:prSet presAssocID="{46C6F036-C07A-E04A-8731-E15DC0F76F8D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76D2698-CC18-4944-B923-DF59E968FAF9}" type="pres">
      <dgm:prSet presAssocID="{46C6F036-C07A-E04A-8731-E15DC0F76F8D}" presName="spNode" presStyleCnt="0"/>
      <dgm:spPr/>
    </dgm:pt>
    <dgm:pt modelId="{D67B7E1C-D3C2-B646-B6E6-497DAF26D02F}" type="pres">
      <dgm:prSet presAssocID="{AB9DD08F-1B6A-C24C-B9CC-E72E463A66A0}" presName="sibTrans" presStyleLbl="sibTrans1D1" presStyleIdx="1" presStyleCnt="4"/>
      <dgm:spPr/>
      <dgm:t>
        <a:bodyPr/>
        <a:lstStyle/>
        <a:p>
          <a:endParaRPr lang="en-GB"/>
        </a:p>
      </dgm:t>
    </dgm:pt>
    <dgm:pt modelId="{33DB8D9C-48C9-4344-8B0C-78C5D72735C1}" type="pres">
      <dgm:prSet presAssocID="{FD6C34C6-48A4-4349-9060-6832B442507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903F98A-886A-784A-B762-D8BE3206CB38}" type="pres">
      <dgm:prSet presAssocID="{FD6C34C6-48A4-4349-9060-6832B4425078}" presName="spNode" presStyleCnt="0"/>
      <dgm:spPr/>
    </dgm:pt>
    <dgm:pt modelId="{D96A6AA6-4AC7-7E42-A827-FCD0F051E444}" type="pres">
      <dgm:prSet presAssocID="{3D320E0B-8F5C-C24B-B28E-94A1511704AB}" presName="sibTrans" presStyleLbl="sibTrans1D1" presStyleIdx="2" presStyleCnt="4"/>
      <dgm:spPr/>
      <dgm:t>
        <a:bodyPr/>
        <a:lstStyle/>
        <a:p>
          <a:endParaRPr lang="en-GB"/>
        </a:p>
      </dgm:t>
    </dgm:pt>
    <dgm:pt modelId="{8ABDCDB7-AF5A-3A4D-828B-6563616383B7}" type="pres">
      <dgm:prSet presAssocID="{95741722-0CF3-9442-93BD-98FE4DE2927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F516AE-6D49-3348-9222-E7D6FDAD9342}" type="pres">
      <dgm:prSet presAssocID="{95741722-0CF3-9442-93BD-98FE4DE2927D}" presName="spNode" presStyleCnt="0"/>
      <dgm:spPr/>
    </dgm:pt>
    <dgm:pt modelId="{8FC8CC5A-44AA-B047-9315-A99EBA5133F3}" type="pres">
      <dgm:prSet presAssocID="{1EFF592C-A69A-9F48-A16B-A1561A66E71A}" presName="sibTrans" presStyleLbl="sibTrans1D1" presStyleIdx="3" presStyleCnt="4"/>
      <dgm:spPr/>
      <dgm:t>
        <a:bodyPr/>
        <a:lstStyle/>
        <a:p>
          <a:endParaRPr lang="en-GB"/>
        </a:p>
      </dgm:t>
    </dgm:pt>
  </dgm:ptLst>
  <dgm:cxnLst>
    <dgm:cxn modelId="{CEA26EEA-3607-9B44-AA48-A0B9AB58CDD4}" srcId="{22FF8DEA-1CF3-0D43-BD0A-971AF7A809EB}" destId="{E7F9C1D4-BD28-274E-8DE2-4AC163EAE887}" srcOrd="0" destOrd="0" parTransId="{B5D21768-0FC5-A544-947F-A4C439C47E18}" sibTransId="{E61FB463-B39D-344F-A083-9C10E743A857}"/>
    <dgm:cxn modelId="{90A78E28-7AB0-E24A-ACEA-1D16150CB8F4}" srcId="{22FF8DEA-1CF3-0D43-BD0A-971AF7A809EB}" destId="{FD6C34C6-48A4-4349-9060-6832B4425078}" srcOrd="2" destOrd="0" parTransId="{673A339A-BF47-2048-B12D-3DC9228AFAE4}" sibTransId="{3D320E0B-8F5C-C24B-B28E-94A1511704AB}"/>
    <dgm:cxn modelId="{E3E0B177-C3D3-4D13-8FAE-0BF00D56EA91}" type="presOf" srcId="{95741722-0CF3-9442-93BD-98FE4DE2927D}" destId="{8ABDCDB7-AF5A-3A4D-828B-6563616383B7}" srcOrd="0" destOrd="0" presId="urn:microsoft.com/office/officeart/2005/8/layout/cycle5"/>
    <dgm:cxn modelId="{074C3C8F-66E0-9A4E-A38C-FEA7BC89667D}" srcId="{22FF8DEA-1CF3-0D43-BD0A-971AF7A809EB}" destId="{46C6F036-C07A-E04A-8731-E15DC0F76F8D}" srcOrd="1" destOrd="0" parTransId="{19F79198-CE30-FF40-84C2-AD4BF6E9C425}" sibTransId="{AB9DD08F-1B6A-C24C-B9CC-E72E463A66A0}"/>
    <dgm:cxn modelId="{AFF54F4D-51DF-4EB9-AFA6-52016F7A1F00}" type="presOf" srcId="{AB9DD08F-1B6A-C24C-B9CC-E72E463A66A0}" destId="{D67B7E1C-D3C2-B646-B6E6-497DAF26D02F}" srcOrd="0" destOrd="0" presId="urn:microsoft.com/office/officeart/2005/8/layout/cycle5"/>
    <dgm:cxn modelId="{C3440A57-C8DF-4D5F-AF87-0A825658C428}" type="presOf" srcId="{1EFF592C-A69A-9F48-A16B-A1561A66E71A}" destId="{8FC8CC5A-44AA-B047-9315-A99EBA5133F3}" srcOrd="0" destOrd="0" presId="urn:microsoft.com/office/officeart/2005/8/layout/cycle5"/>
    <dgm:cxn modelId="{8C3CBA76-6020-4728-A86D-42ADC26434A3}" type="presOf" srcId="{FD6C34C6-48A4-4349-9060-6832B4425078}" destId="{33DB8D9C-48C9-4344-8B0C-78C5D72735C1}" srcOrd="0" destOrd="0" presId="urn:microsoft.com/office/officeart/2005/8/layout/cycle5"/>
    <dgm:cxn modelId="{D387C81D-0983-E04B-AE8A-2E34D9BCFFE2}" srcId="{22FF8DEA-1CF3-0D43-BD0A-971AF7A809EB}" destId="{95741722-0CF3-9442-93BD-98FE4DE2927D}" srcOrd="3" destOrd="0" parTransId="{883A1C26-B6AA-0F42-91E7-94967C7995F2}" sibTransId="{1EFF592C-A69A-9F48-A16B-A1561A66E71A}"/>
    <dgm:cxn modelId="{C6DA4C21-E131-4AD2-99B6-596D86CD986D}" type="presOf" srcId="{E61FB463-B39D-344F-A083-9C10E743A857}" destId="{1A2E45EC-46B9-EE44-A5C5-95EFFBB17FDB}" srcOrd="0" destOrd="0" presId="urn:microsoft.com/office/officeart/2005/8/layout/cycle5"/>
    <dgm:cxn modelId="{993A6617-CADC-4658-B1EB-EBB0E7EF3B17}" type="presOf" srcId="{E7F9C1D4-BD28-274E-8DE2-4AC163EAE887}" destId="{BAD94DC9-B60A-534D-9675-62E25545A2B9}" srcOrd="0" destOrd="0" presId="urn:microsoft.com/office/officeart/2005/8/layout/cycle5"/>
    <dgm:cxn modelId="{E797F733-CC01-4F62-95C1-32485D5FBF10}" type="presOf" srcId="{22FF8DEA-1CF3-0D43-BD0A-971AF7A809EB}" destId="{18D42389-0088-1841-8E6B-C8D489F0F4CC}" srcOrd="0" destOrd="0" presId="urn:microsoft.com/office/officeart/2005/8/layout/cycle5"/>
    <dgm:cxn modelId="{85EFE7DB-D3F1-454C-9F8B-1D8636B0DC7A}" type="presOf" srcId="{3D320E0B-8F5C-C24B-B28E-94A1511704AB}" destId="{D96A6AA6-4AC7-7E42-A827-FCD0F051E444}" srcOrd="0" destOrd="0" presId="urn:microsoft.com/office/officeart/2005/8/layout/cycle5"/>
    <dgm:cxn modelId="{1F7F164F-D6D1-4024-8A59-22C6911193B3}" type="presOf" srcId="{46C6F036-C07A-E04A-8731-E15DC0F76F8D}" destId="{554C0F97-630B-DE47-A7CE-E860D31271AB}" srcOrd="0" destOrd="0" presId="urn:microsoft.com/office/officeart/2005/8/layout/cycle5"/>
    <dgm:cxn modelId="{86A9266A-6E46-4351-B13F-CF4239EB7532}" type="presParOf" srcId="{18D42389-0088-1841-8E6B-C8D489F0F4CC}" destId="{BAD94DC9-B60A-534D-9675-62E25545A2B9}" srcOrd="0" destOrd="0" presId="urn:microsoft.com/office/officeart/2005/8/layout/cycle5"/>
    <dgm:cxn modelId="{EAE426CB-6A0F-4D73-8DD2-0EF9A020D972}" type="presParOf" srcId="{18D42389-0088-1841-8E6B-C8D489F0F4CC}" destId="{EFCF7AED-10A2-114E-A4BB-C1566F28C742}" srcOrd="1" destOrd="0" presId="urn:microsoft.com/office/officeart/2005/8/layout/cycle5"/>
    <dgm:cxn modelId="{72709AE8-443E-4C4D-A972-F076E40F7AB6}" type="presParOf" srcId="{18D42389-0088-1841-8E6B-C8D489F0F4CC}" destId="{1A2E45EC-46B9-EE44-A5C5-95EFFBB17FDB}" srcOrd="2" destOrd="0" presId="urn:microsoft.com/office/officeart/2005/8/layout/cycle5"/>
    <dgm:cxn modelId="{75979D23-D3FF-431C-88C4-DFE48BFC3A14}" type="presParOf" srcId="{18D42389-0088-1841-8E6B-C8D489F0F4CC}" destId="{554C0F97-630B-DE47-A7CE-E860D31271AB}" srcOrd="3" destOrd="0" presId="urn:microsoft.com/office/officeart/2005/8/layout/cycle5"/>
    <dgm:cxn modelId="{4DB9B9E4-8019-419A-9FDB-66161AE3EF9A}" type="presParOf" srcId="{18D42389-0088-1841-8E6B-C8D489F0F4CC}" destId="{976D2698-CC18-4944-B923-DF59E968FAF9}" srcOrd="4" destOrd="0" presId="urn:microsoft.com/office/officeart/2005/8/layout/cycle5"/>
    <dgm:cxn modelId="{F5D5483A-9692-470F-842E-23EBA1491ADA}" type="presParOf" srcId="{18D42389-0088-1841-8E6B-C8D489F0F4CC}" destId="{D67B7E1C-D3C2-B646-B6E6-497DAF26D02F}" srcOrd="5" destOrd="0" presId="urn:microsoft.com/office/officeart/2005/8/layout/cycle5"/>
    <dgm:cxn modelId="{D68ABEDB-10E3-4370-AE7E-0D65D380D37D}" type="presParOf" srcId="{18D42389-0088-1841-8E6B-C8D489F0F4CC}" destId="{33DB8D9C-48C9-4344-8B0C-78C5D72735C1}" srcOrd="6" destOrd="0" presId="urn:microsoft.com/office/officeart/2005/8/layout/cycle5"/>
    <dgm:cxn modelId="{8D9BE66F-5434-4BFF-B7D5-994FE656A8E1}" type="presParOf" srcId="{18D42389-0088-1841-8E6B-C8D489F0F4CC}" destId="{2903F98A-886A-784A-B762-D8BE3206CB38}" srcOrd="7" destOrd="0" presId="urn:microsoft.com/office/officeart/2005/8/layout/cycle5"/>
    <dgm:cxn modelId="{366BFE96-CDA8-4E94-8326-A720F572377E}" type="presParOf" srcId="{18D42389-0088-1841-8E6B-C8D489F0F4CC}" destId="{D96A6AA6-4AC7-7E42-A827-FCD0F051E444}" srcOrd="8" destOrd="0" presId="urn:microsoft.com/office/officeart/2005/8/layout/cycle5"/>
    <dgm:cxn modelId="{B42E24A8-FD0B-440F-9C21-E0C2A0D955FA}" type="presParOf" srcId="{18D42389-0088-1841-8E6B-C8D489F0F4CC}" destId="{8ABDCDB7-AF5A-3A4D-828B-6563616383B7}" srcOrd="9" destOrd="0" presId="urn:microsoft.com/office/officeart/2005/8/layout/cycle5"/>
    <dgm:cxn modelId="{0492F4FF-1CD7-4167-89C3-82AD1C7FEA72}" type="presParOf" srcId="{18D42389-0088-1841-8E6B-C8D489F0F4CC}" destId="{83F516AE-6D49-3348-9222-E7D6FDAD9342}" srcOrd="10" destOrd="0" presId="urn:microsoft.com/office/officeart/2005/8/layout/cycle5"/>
    <dgm:cxn modelId="{EDA2CF3D-6AF5-47BE-80F4-487EA025301E}" type="presParOf" srcId="{18D42389-0088-1841-8E6B-C8D489F0F4CC}" destId="{8FC8CC5A-44AA-B047-9315-A99EBA5133F3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FF8DEA-1CF3-0D43-BD0A-971AF7A809EB}" type="doc">
      <dgm:prSet loTypeId="urn:microsoft.com/office/officeart/2005/8/layout/cycle5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F9C1D4-BD28-274E-8DE2-4AC163EAE887}">
      <dgm:prSet phldrT="[Text]" custT="1"/>
      <dgm:spPr/>
      <dgm:t>
        <a:bodyPr/>
        <a:lstStyle/>
        <a:p>
          <a:r>
            <a:rPr lang="en-GB" sz="2000" dirty="0" smtClean="0"/>
            <a:t>Identify basic requirements</a:t>
          </a:r>
          <a:endParaRPr lang="en-GB" sz="2000" dirty="0"/>
        </a:p>
      </dgm:t>
    </dgm:pt>
    <dgm:pt modelId="{B5D21768-0FC5-A544-947F-A4C439C47E18}" type="parTrans" cxnId="{CEA26EEA-3607-9B44-AA48-A0B9AB58CDD4}">
      <dgm:prSet/>
      <dgm:spPr/>
      <dgm:t>
        <a:bodyPr/>
        <a:lstStyle/>
        <a:p>
          <a:endParaRPr lang="en-GB"/>
        </a:p>
      </dgm:t>
    </dgm:pt>
    <dgm:pt modelId="{E61FB463-B39D-344F-A083-9C10E743A857}" type="sibTrans" cxnId="{CEA26EEA-3607-9B44-AA48-A0B9AB58CDD4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FD6C34C6-48A4-4349-9060-6832B4425078}">
      <dgm:prSet phldrT="[Text]" custT="1"/>
      <dgm:spPr/>
      <dgm:t>
        <a:bodyPr/>
        <a:lstStyle/>
        <a:p>
          <a:r>
            <a:rPr lang="en-GB" sz="2000" dirty="0" smtClean="0"/>
            <a:t>Review</a:t>
          </a:r>
          <a:endParaRPr lang="en-GB" sz="2000" dirty="0"/>
        </a:p>
      </dgm:t>
    </dgm:pt>
    <dgm:pt modelId="{673A339A-BF47-2048-B12D-3DC9228AFAE4}" type="parTrans" cxnId="{90A78E28-7AB0-E24A-ACEA-1D16150CB8F4}">
      <dgm:prSet/>
      <dgm:spPr/>
      <dgm:t>
        <a:bodyPr/>
        <a:lstStyle/>
        <a:p>
          <a:endParaRPr lang="en-GB"/>
        </a:p>
      </dgm:t>
    </dgm:pt>
    <dgm:pt modelId="{3D320E0B-8F5C-C24B-B28E-94A1511704AB}" type="sibTrans" cxnId="{90A78E28-7AB0-E24A-ACEA-1D16150CB8F4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46C6F036-C07A-E04A-8731-E15DC0F76F8D}">
      <dgm:prSet custT="1"/>
      <dgm:spPr/>
      <dgm:t>
        <a:bodyPr/>
        <a:lstStyle/>
        <a:p>
          <a:r>
            <a:rPr lang="en-GB" sz="2000" dirty="0" smtClean="0"/>
            <a:t>Develop initial prototype</a:t>
          </a:r>
          <a:endParaRPr lang="en-GB" sz="2000" dirty="0"/>
        </a:p>
      </dgm:t>
    </dgm:pt>
    <dgm:pt modelId="{19F79198-CE30-FF40-84C2-AD4BF6E9C425}" type="parTrans" cxnId="{074C3C8F-66E0-9A4E-A38C-FEA7BC89667D}">
      <dgm:prSet/>
      <dgm:spPr/>
      <dgm:t>
        <a:bodyPr/>
        <a:lstStyle/>
        <a:p>
          <a:endParaRPr lang="en-GB"/>
        </a:p>
      </dgm:t>
    </dgm:pt>
    <dgm:pt modelId="{AB9DD08F-1B6A-C24C-B9CC-E72E463A66A0}" type="sibTrans" cxnId="{074C3C8F-66E0-9A4E-A38C-FEA7BC89667D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95741722-0CF3-9442-93BD-98FE4DE2927D}">
      <dgm:prSet phldrT="[Text]" custT="1"/>
      <dgm:spPr/>
      <dgm:t>
        <a:bodyPr/>
        <a:lstStyle/>
        <a:p>
          <a:r>
            <a:rPr lang="en-GB" sz="2000" dirty="0" smtClean="0"/>
            <a:t>Revise and enhance the prototype</a:t>
          </a:r>
          <a:endParaRPr lang="en-GB" sz="2000" dirty="0"/>
        </a:p>
      </dgm:t>
    </dgm:pt>
    <dgm:pt modelId="{883A1C26-B6AA-0F42-91E7-94967C7995F2}" type="parTrans" cxnId="{D387C81D-0983-E04B-AE8A-2E34D9BCFFE2}">
      <dgm:prSet/>
      <dgm:spPr/>
      <dgm:t>
        <a:bodyPr/>
        <a:lstStyle/>
        <a:p>
          <a:endParaRPr lang="en-GB"/>
        </a:p>
      </dgm:t>
    </dgm:pt>
    <dgm:pt modelId="{1EFF592C-A69A-9F48-A16B-A1561A66E71A}" type="sibTrans" cxnId="{D387C81D-0983-E04B-AE8A-2E34D9BCFFE2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18D42389-0088-1841-8E6B-C8D489F0F4CC}" type="pres">
      <dgm:prSet presAssocID="{22FF8DEA-1CF3-0D43-BD0A-971AF7A809E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AD94DC9-B60A-534D-9675-62E25545A2B9}" type="pres">
      <dgm:prSet presAssocID="{E7F9C1D4-BD28-274E-8DE2-4AC163EAE88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CF7AED-10A2-114E-A4BB-C1566F28C742}" type="pres">
      <dgm:prSet presAssocID="{E7F9C1D4-BD28-274E-8DE2-4AC163EAE887}" presName="spNode" presStyleCnt="0"/>
      <dgm:spPr/>
    </dgm:pt>
    <dgm:pt modelId="{1A2E45EC-46B9-EE44-A5C5-95EFFBB17FDB}" type="pres">
      <dgm:prSet presAssocID="{E61FB463-B39D-344F-A083-9C10E743A857}" presName="sibTrans" presStyleLbl="sibTrans1D1" presStyleIdx="0" presStyleCnt="4"/>
      <dgm:spPr/>
      <dgm:t>
        <a:bodyPr/>
        <a:lstStyle/>
        <a:p>
          <a:endParaRPr lang="en-GB"/>
        </a:p>
      </dgm:t>
    </dgm:pt>
    <dgm:pt modelId="{554C0F97-630B-DE47-A7CE-E860D31271AB}" type="pres">
      <dgm:prSet presAssocID="{46C6F036-C07A-E04A-8731-E15DC0F76F8D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76D2698-CC18-4944-B923-DF59E968FAF9}" type="pres">
      <dgm:prSet presAssocID="{46C6F036-C07A-E04A-8731-E15DC0F76F8D}" presName="spNode" presStyleCnt="0"/>
      <dgm:spPr/>
    </dgm:pt>
    <dgm:pt modelId="{D67B7E1C-D3C2-B646-B6E6-497DAF26D02F}" type="pres">
      <dgm:prSet presAssocID="{AB9DD08F-1B6A-C24C-B9CC-E72E463A66A0}" presName="sibTrans" presStyleLbl="sibTrans1D1" presStyleIdx="1" presStyleCnt="4"/>
      <dgm:spPr/>
      <dgm:t>
        <a:bodyPr/>
        <a:lstStyle/>
        <a:p>
          <a:endParaRPr lang="en-GB"/>
        </a:p>
      </dgm:t>
    </dgm:pt>
    <dgm:pt modelId="{33DB8D9C-48C9-4344-8B0C-78C5D72735C1}" type="pres">
      <dgm:prSet presAssocID="{FD6C34C6-48A4-4349-9060-6832B442507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903F98A-886A-784A-B762-D8BE3206CB38}" type="pres">
      <dgm:prSet presAssocID="{FD6C34C6-48A4-4349-9060-6832B4425078}" presName="spNode" presStyleCnt="0"/>
      <dgm:spPr/>
    </dgm:pt>
    <dgm:pt modelId="{D96A6AA6-4AC7-7E42-A827-FCD0F051E444}" type="pres">
      <dgm:prSet presAssocID="{3D320E0B-8F5C-C24B-B28E-94A1511704AB}" presName="sibTrans" presStyleLbl="sibTrans1D1" presStyleIdx="2" presStyleCnt="4"/>
      <dgm:spPr/>
      <dgm:t>
        <a:bodyPr/>
        <a:lstStyle/>
        <a:p>
          <a:endParaRPr lang="en-GB"/>
        </a:p>
      </dgm:t>
    </dgm:pt>
    <dgm:pt modelId="{8ABDCDB7-AF5A-3A4D-828B-6563616383B7}" type="pres">
      <dgm:prSet presAssocID="{95741722-0CF3-9442-93BD-98FE4DE2927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F516AE-6D49-3348-9222-E7D6FDAD9342}" type="pres">
      <dgm:prSet presAssocID="{95741722-0CF3-9442-93BD-98FE4DE2927D}" presName="spNode" presStyleCnt="0"/>
      <dgm:spPr/>
    </dgm:pt>
    <dgm:pt modelId="{8FC8CC5A-44AA-B047-9315-A99EBA5133F3}" type="pres">
      <dgm:prSet presAssocID="{1EFF592C-A69A-9F48-A16B-A1561A66E71A}" presName="sibTrans" presStyleLbl="sibTrans1D1" presStyleIdx="3" presStyleCnt="4"/>
      <dgm:spPr/>
      <dgm:t>
        <a:bodyPr/>
        <a:lstStyle/>
        <a:p>
          <a:endParaRPr lang="en-GB"/>
        </a:p>
      </dgm:t>
    </dgm:pt>
  </dgm:ptLst>
  <dgm:cxnLst>
    <dgm:cxn modelId="{90A78E28-7AB0-E24A-ACEA-1D16150CB8F4}" srcId="{22FF8DEA-1CF3-0D43-BD0A-971AF7A809EB}" destId="{FD6C34C6-48A4-4349-9060-6832B4425078}" srcOrd="2" destOrd="0" parTransId="{673A339A-BF47-2048-B12D-3DC9228AFAE4}" sibTransId="{3D320E0B-8F5C-C24B-B28E-94A1511704AB}"/>
    <dgm:cxn modelId="{CEA26EEA-3607-9B44-AA48-A0B9AB58CDD4}" srcId="{22FF8DEA-1CF3-0D43-BD0A-971AF7A809EB}" destId="{E7F9C1D4-BD28-274E-8DE2-4AC163EAE887}" srcOrd="0" destOrd="0" parTransId="{B5D21768-0FC5-A544-947F-A4C439C47E18}" sibTransId="{E61FB463-B39D-344F-A083-9C10E743A857}"/>
    <dgm:cxn modelId="{6FD67A18-5484-4288-8507-A903A25B73F0}" type="presOf" srcId="{95741722-0CF3-9442-93BD-98FE4DE2927D}" destId="{8ABDCDB7-AF5A-3A4D-828B-6563616383B7}" srcOrd="0" destOrd="0" presId="urn:microsoft.com/office/officeart/2005/8/layout/cycle5"/>
    <dgm:cxn modelId="{074C3C8F-66E0-9A4E-A38C-FEA7BC89667D}" srcId="{22FF8DEA-1CF3-0D43-BD0A-971AF7A809EB}" destId="{46C6F036-C07A-E04A-8731-E15DC0F76F8D}" srcOrd="1" destOrd="0" parTransId="{19F79198-CE30-FF40-84C2-AD4BF6E9C425}" sibTransId="{AB9DD08F-1B6A-C24C-B9CC-E72E463A66A0}"/>
    <dgm:cxn modelId="{61B6AC94-1C53-4F85-B181-DC0831F7C990}" type="presOf" srcId="{FD6C34C6-48A4-4349-9060-6832B4425078}" destId="{33DB8D9C-48C9-4344-8B0C-78C5D72735C1}" srcOrd="0" destOrd="0" presId="urn:microsoft.com/office/officeart/2005/8/layout/cycle5"/>
    <dgm:cxn modelId="{526BE664-2588-4B53-82EA-A9627B9D86F2}" type="presOf" srcId="{22FF8DEA-1CF3-0D43-BD0A-971AF7A809EB}" destId="{18D42389-0088-1841-8E6B-C8D489F0F4CC}" srcOrd="0" destOrd="0" presId="urn:microsoft.com/office/officeart/2005/8/layout/cycle5"/>
    <dgm:cxn modelId="{A29E1047-D912-4892-8D74-7D4919701B77}" type="presOf" srcId="{1EFF592C-A69A-9F48-A16B-A1561A66E71A}" destId="{8FC8CC5A-44AA-B047-9315-A99EBA5133F3}" srcOrd="0" destOrd="0" presId="urn:microsoft.com/office/officeart/2005/8/layout/cycle5"/>
    <dgm:cxn modelId="{451A45DC-6739-4605-9620-AAD2A1F29255}" type="presOf" srcId="{E7F9C1D4-BD28-274E-8DE2-4AC163EAE887}" destId="{BAD94DC9-B60A-534D-9675-62E25545A2B9}" srcOrd="0" destOrd="0" presId="urn:microsoft.com/office/officeart/2005/8/layout/cycle5"/>
    <dgm:cxn modelId="{4F787ED4-3ADF-4814-ABCB-BE93A7462CDC}" type="presOf" srcId="{3D320E0B-8F5C-C24B-B28E-94A1511704AB}" destId="{D96A6AA6-4AC7-7E42-A827-FCD0F051E444}" srcOrd="0" destOrd="0" presId="urn:microsoft.com/office/officeart/2005/8/layout/cycle5"/>
    <dgm:cxn modelId="{FE0A8506-D3DF-4D54-8ABA-32798CBF025B}" type="presOf" srcId="{AB9DD08F-1B6A-C24C-B9CC-E72E463A66A0}" destId="{D67B7E1C-D3C2-B646-B6E6-497DAF26D02F}" srcOrd="0" destOrd="0" presId="urn:microsoft.com/office/officeart/2005/8/layout/cycle5"/>
    <dgm:cxn modelId="{D387C81D-0983-E04B-AE8A-2E34D9BCFFE2}" srcId="{22FF8DEA-1CF3-0D43-BD0A-971AF7A809EB}" destId="{95741722-0CF3-9442-93BD-98FE4DE2927D}" srcOrd="3" destOrd="0" parTransId="{883A1C26-B6AA-0F42-91E7-94967C7995F2}" sibTransId="{1EFF592C-A69A-9F48-A16B-A1561A66E71A}"/>
    <dgm:cxn modelId="{83DE7552-FC68-4857-BEC0-F10FC7A0AFEE}" type="presOf" srcId="{E61FB463-B39D-344F-A083-9C10E743A857}" destId="{1A2E45EC-46B9-EE44-A5C5-95EFFBB17FDB}" srcOrd="0" destOrd="0" presId="urn:microsoft.com/office/officeart/2005/8/layout/cycle5"/>
    <dgm:cxn modelId="{EB9706F7-FEC1-478C-B77F-42A4CAD6119A}" type="presOf" srcId="{46C6F036-C07A-E04A-8731-E15DC0F76F8D}" destId="{554C0F97-630B-DE47-A7CE-E860D31271AB}" srcOrd="0" destOrd="0" presId="urn:microsoft.com/office/officeart/2005/8/layout/cycle5"/>
    <dgm:cxn modelId="{66E26316-0751-4186-9D5E-54F060875DBD}" type="presParOf" srcId="{18D42389-0088-1841-8E6B-C8D489F0F4CC}" destId="{BAD94DC9-B60A-534D-9675-62E25545A2B9}" srcOrd="0" destOrd="0" presId="urn:microsoft.com/office/officeart/2005/8/layout/cycle5"/>
    <dgm:cxn modelId="{EBC9CC3C-6547-4408-9C48-7B9C63880F2F}" type="presParOf" srcId="{18D42389-0088-1841-8E6B-C8D489F0F4CC}" destId="{EFCF7AED-10A2-114E-A4BB-C1566F28C742}" srcOrd="1" destOrd="0" presId="urn:microsoft.com/office/officeart/2005/8/layout/cycle5"/>
    <dgm:cxn modelId="{C57E88DA-DA22-4742-A2B5-54E47E6D8ABD}" type="presParOf" srcId="{18D42389-0088-1841-8E6B-C8D489F0F4CC}" destId="{1A2E45EC-46B9-EE44-A5C5-95EFFBB17FDB}" srcOrd="2" destOrd="0" presId="urn:microsoft.com/office/officeart/2005/8/layout/cycle5"/>
    <dgm:cxn modelId="{B39EB446-1E3C-4DE1-AE15-DE50E8BC96A1}" type="presParOf" srcId="{18D42389-0088-1841-8E6B-C8D489F0F4CC}" destId="{554C0F97-630B-DE47-A7CE-E860D31271AB}" srcOrd="3" destOrd="0" presId="urn:microsoft.com/office/officeart/2005/8/layout/cycle5"/>
    <dgm:cxn modelId="{0CF65022-C2DE-44D8-A977-1803C090D435}" type="presParOf" srcId="{18D42389-0088-1841-8E6B-C8D489F0F4CC}" destId="{976D2698-CC18-4944-B923-DF59E968FAF9}" srcOrd="4" destOrd="0" presId="urn:microsoft.com/office/officeart/2005/8/layout/cycle5"/>
    <dgm:cxn modelId="{2ECBFB99-B2BF-4A30-A938-946ED6A10A0F}" type="presParOf" srcId="{18D42389-0088-1841-8E6B-C8D489F0F4CC}" destId="{D67B7E1C-D3C2-B646-B6E6-497DAF26D02F}" srcOrd="5" destOrd="0" presId="urn:microsoft.com/office/officeart/2005/8/layout/cycle5"/>
    <dgm:cxn modelId="{25F4CFA8-F0DA-4D2D-8A70-596BF22A6972}" type="presParOf" srcId="{18D42389-0088-1841-8E6B-C8D489F0F4CC}" destId="{33DB8D9C-48C9-4344-8B0C-78C5D72735C1}" srcOrd="6" destOrd="0" presId="urn:microsoft.com/office/officeart/2005/8/layout/cycle5"/>
    <dgm:cxn modelId="{E1C443E0-BBEE-4838-812F-41E49B572941}" type="presParOf" srcId="{18D42389-0088-1841-8E6B-C8D489F0F4CC}" destId="{2903F98A-886A-784A-B762-D8BE3206CB38}" srcOrd="7" destOrd="0" presId="urn:microsoft.com/office/officeart/2005/8/layout/cycle5"/>
    <dgm:cxn modelId="{EBCD17E2-FA8B-4922-AA7B-DA40D5F4FB2B}" type="presParOf" srcId="{18D42389-0088-1841-8E6B-C8D489F0F4CC}" destId="{D96A6AA6-4AC7-7E42-A827-FCD0F051E444}" srcOrd="8" destOrd="0" presId="urn:microsoft.com/office/officeart/2005/8/layout/cycle5"/>
    <dgm:cxn modelId="{E8B47661-A5ED-4679-93CF-0A7DF38FB523}" type="presParOf" srcId="{18D42389-0088-1841-8E6B-C8D489F0F4CC}" destId="{8ABDCDB7-AF5A-3A4D-828B-6563616383B7}" srcOrd="9" destOrd="0" presId="urn:microsoft.com/office/officeart/2005/8/layout/cycle5"/>
    <dgm:cxn modelId="{C7FDB2F9-C4A1-477F-A47E-159B000F8630}" type="presParOf" srcId="{18D42389-0088-1841-8E6B-C8D489F0F4CC}" destId="{83F516AE-6D49-3348-9222-E7D6FDAD9342}" srcOrd="10" destOrd="0" presId="urn:microsoft.com/office/officeart/2005/8/layout/cycle5"/>
    <dgm:cxn modelId="{1C5C05AD-3A35-4B2E-A52A-4CFF290296BB}" type="presParOf" srcId="{18D42389-0088-1841-8E6B-C8D489F0F4CC}" destId="{8FC8CC5A-44AA-B047-9315-A99EBA5133F3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ADAF1-10CF-7146-AF0F-10C6703AB50E}">
      <dsp:nvSpPr>
        <dsp:cNvPr id="0" name=""/>
        <dsp:cNvSpPr/>
      </dsp:nvSpPr>
      <dsp:spPr>
        <a:xfrm rot="5400000">
          <a:off x="450388" y="744399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B4939F7-1737-9A44-B744-8BFCB7756FBB}">
      <dsp:nvSpPr>
        <dsp:cNvPr id="0" name=""/>
        <dsp:cNvSpPr/>
      </dsp:nvSpPr>
      <dsp:spPr>
        <a:xfrm>
          <a:off x="0" y="158036"/>
          <a:ext cx="2390563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System Requirements</a:t>
          </a:r>
          <a:endParaRPr lang="en-GB" sz="2400" kern="1200" dirty="0"/>
        </a:p>
      </dsp:txBody>
      <dsp:txXfrm>
        <a:off x="30304" y="188340"/>
        <a:ext cx="2329955" cy="560056"/>
      </dsp:txXfrm>
    </dsp:sp>
    <dsp:sp modelId="{F7FA6F25-9523-5E43-B32C-3993A95EFCB0}">
      <dsp:nvSpPr>
        <dsp:cNvPr id="0" name=""/>
        <dsp:cNvSpPr/>
      </dsp:nvSpPr>
      <dsp:spPr>
        <a:xfrm>
          <a:off x="1641022" y="238575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4C771C-37D6-42BE-BED2-21159B7253A6}">
      <dsp:nvSpPr>
        <dsp:cNvPr id="0" name=""/>
        <dsp:cNvSpPr/>
      </dsp:nvSpPr>
      <dsp:spPr>
        <a:xfrm rot="5400000">
          <a:off x="1659316" y="1443222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748F497-88E5-494C-A608-01EDDAA9D149}">
      <dsp:nvSpPr>
        <dsp:cNvPr id="0" name=""/>
        <dsp:cNvSpPr/>
      </dsp:nvSpPr>
      <dsp:spPr>
        <a:xfrm>
          <a:off x="1063706" y="876591"/>
          <a:ext cx="2235487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Software Requirements</a:t>
          </a:r>
          <a:endParaRPr lang="en-GB" sz="2400" kern="1200" dirty="0"/>
        </a:p>
      </dsp:txBody>
      <dsp:txXfrm>
        <a:off x="1094010" y="906895"/>
        <a:ext cx="2174879" cy="560056"/>
      </dsp:txXfrm>
    </dsp:sp>
    <dsp:sp modelId="{010699C4-38A1-4385-82B6-ED0D918D4401}">
      <dsp:nvSpPr>
        <dsp:cNvPr id="0" name=""/>
        <dsp:cNvSpPr/>
      </dsp:nvSpPr>
      <dsp:spPr>
        <a:xfrm>
          <a:off x="2710954" y="935786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24F6E7-D246-420F-A31E-EFD8140557ED}">
      <dsp:nvSpPr>
        <dsp:cNvPr id="0" name=""/>
        <dsp:cNvSpPr/>
      </dsp:nvSpPr>
      <dsp:spPr>
        <a:xfrm rot="5400000">
          <a:off x="2567916" y="2157693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54F93BB-EB1D-4E70-A912-D0FF8A7C84B3}">
      <dsp:nvSpPr>
        <dsp:cNvPr id="0" name=""/>
        <dsp:cNvSpPr/>
      </dsp:nvSpPr>
      <dsp:spPr>
        <a:xfrm>
          <a:off x="2297329" y="1573802"/>
          <a:ext cx="1420207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Analysis</a:t>
          </a:r>
          <a:endParaRPr lang="en-GB" sz="2400" kern="1200" dirty="0"/>
        </a:p>
      </dsp:txBody>
      <dsp:txXfrm>
        <a:off x="2327633" y="1604106"/>
        <a:ext cx="1359599" cy="560056"/>
      </dsp:txXfrm>
    </dsp:sp>
    <dsp:sp modelId="{A53E1A68-1CE9-4477-BBFB-E49754A3386F}">
      <dsp:nvSpPr>
        <dsp:cNvPr id="0" name=""/>
        <dsp:cNvSpPr/>
      </dsp:nvSpPr>
      <dsp:spPr>
        <a:xfrm>
          <a:off x="3450784" y="1632996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9E8A52-899F-4549-B04C-8BFD9AAC9F26}">
      <dsp:nvSpPr>
        <dsp:cNvPr id="0" name=""/>
        <dsp:cNvSpPr/>
      </dsp:nvSpPr>
      <dsp:spPr>
        <a:xfrm rot="5400000">
          <a:off x="3925247" y="2854904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42EC739-F207-8049-96AB-6A721DEE16F9}">
      <dsp:nvSpPr>
        <dsp:cNvPr id="0" name=""/>
        <dsp:cNvSpPr/>
      </dsp:nvSpPr>
      <dsp:spPr>
        <a:xfrm>
          <a:off x="3161728" y="2271012"/>
          <a:ext cx="1670355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Design</a:t>
          </a:r>
          <a:endParaRPr lang="en-GB" sz="2400" kern="1200" dirty="0"/>
        </a:p>
      </dsp:txBody>
      <dsp:txXfrm>
        <a:off x="3192032" y="2301316"/>
        <a:ext cx="1609747" cy="560056"/>
      </dsp:txXfrm>
    </dsp:sp>
    <dsp:sp modelId="{2F496E18-83AC-FB40-A46B-0073797A1BA2}">
      <dsp:nvSpPr>
        <dsp:cNvPr id="0" name=""/>
        <dsp:cNvSpPr/>
      </dsp:nvSpPr>
      <dsp:spPr>
        <a:xfrm>
          <a:off x="4723329" y="2330207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D4A7EB-6F5A-FA41-A4F5-5786011DABDE}">
      <dsp:nvSpPr>
        <dsp:cNvPr id="0" name=""/>
        <dsp:cNvSpPr/>
      </dsp:nvSpPr>
      <dsp:spPr>
        <a:xfrm rot="5400000">
          <a:off x="5084053" y="3552114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AE49FB4-44B2-C648-BD42-ADC9C593E649}">
      <dsp:nvSpPr>
        <dsp:cNvPr id="0" name=""/>
        <dsp:cNvSpPr/>
      </dsp:nvSpPr>
      <dsp:spPr>
        <a:xfrm>
          <a:off x="4557262" y="2958789"/>
          <a:ext cx="1676943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Coding</a:t>
          </a:r>
          <a:endParaRPr lang="en-GB" sz="2400" kern="1200" dirty="0"/>
        </a:p>
      </dsp:txBody>
      <dsp:txXfrm>
        <a:off x="4587566" y="2989093"/>
        <a:ext cx="1616335" cy="560056"/>
      </dsp:txXfrm>
    </dsp:sp>
    <dsp:sp modelId="{6C1A77C8-7E94-EF44-97AC-B97DB1648480}">
      <dsp:nvSpPr>
        <dsp:cNvPr id="0" name=""/>
        <dsp:cNvSpPr/>
      </dsp:nvSpPr>
      <dsp:spPr>
        <a:xfrm>
          <a:off x="5874093" y="3027418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7ED561-9EA4-E841-B1BE-697F91A884DC}">
      <dsp:nvSpPr>
        <dsp:cNvPr id="0" name=""/>
        <dsp:cNvSpPr/>
      </dsp:nvSpPr>
      <dsp:spPr>
        <a:xfrm rot="5400000">
          <a:off x="6231708" y="4249325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FEBA694-BBD3-3C4A-A4C4-2BDFF2578F6A}">
      <dsp:nvSpPr>
        <dsp:cNvPr id="0" name=""/>
        <dsp:cNvSpPr/>
      </dsp:nvSpPr>
      <dsp:spPr>
        <a:xfrm>
          <a:off x="5705415" y="3665434"/>
          <a:ext cx="1678991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Testing</a:t>
          </a:r>
          <a:endParaRPr lang="en-GB" sz="2400" kern="1200" dirty="0"/>
        </a:p>
      </dsp:txBody>
      <dsp:txXfrm>
        <a:off x="5735719" y="3695738"/>
        <a:ext cx="1618383" cy="560056"/>
      </dsp:txXfrm>
    </dsp:sp>
    <dsp:sp modelId="{7E8DA2B7-7C0C-F940-9BF2-9DA587231AAF}">
      <dsp:nvSpPr>
        <dsp:cNvPr id="0" name=""/>
        <dsp:cNvSpPr/>
      </dsp:nvSpPr>
      <dsp:spPr>
        <a:xfrm>
          <a:off x="7022588" y="3724628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24F27F-4D3A-744C-8AAD-916BB43B925C}">
      <dsp:nvSpPr>
        <dsp:cNvPr id="0" name=""/>
        <dsp:cNvSpPr/>
      </dsp:nvSpPr>
      <dsp:spPr>
        <a:xfrm>
          <a:off x="6889598" y="4383995"/>
          <a:ext cx="1865244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Operations</a:t>
          </a:r>
          <a:endParaRPr lang="en-GB" sz="2400" kern="1200" dirty="0"/>
        </a:p>
      </dsp:txBody>
      <dsp:txXfrm>
        <a:off x="6919902" y="4414299"/>
        <a:ext cx="1804636" cy="5600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ADAF1-10CF-7146-AF0F-10C6703AB50E}">
      <dsp:nvSpPr>
        <dsp:cNvPr id="0" name=""/>
        <dsp:cNvSpPr/>
      </dsp:nvSpPr>
      <dsp:spPr>
        <a:xfrm rot="5400000">
          <a:off x="450388" y="744399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B4939F7-1737-9A44-B744-8BFCB7756FBB}">
      <dsp:nvSpPr>
        <dsp:cNvPr id="0" name=""/>
        <dsp:cNvSpPr/>
      </dsp:nvSpPr>
      <dsp:spPr>
        <a:xfrm>
          <a:off x="0" y="158036"/>
          <a:ext cx="2390563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System Requirements</a:t>
          </a:r>
          <a:endParaRPr lang="en-GB" sz="2400" kern="1200" dirty="0"/>
        </a:p>
      </dsp:txBody>
      <dsp:txXfrm>
        <a:off x="30304" y="188340"/>
        <a:ext cx="2329955" cy="560056"/>
      </dsp:txXfrm>
    </dsp:sp>
    <dsp:sp modelId="{F7FA6F25-9523-5E43-B32C-3993A95EFCB0}">
      <dsp:nvSpPr>
        <dsp:cNvPr id="0" name=""/>
        <dsp:cNvSpPr/>
      </dsp:nvSpPr>
      <dsp:spPr>
        <a:xfrm>
          <a:off x="1641022" y="238575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4C771C-37D6-42BE-BED2-21159B7253A6}">
      <dsp:nvSpPr>
        <dsp:cNvPr id="0" name=""/>
        <dsp:cNvSpPr/>
      </dsp:nvSpPr>
      <dsp:spPr>
        <a:xfrm rot="5400000">
          <a:off x="1659316" y="1443222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748F497-88E5-494C-A608-01EDDAA9D149}">
      <dsp:nvSpPr>
        <dsp:cNvPr id="0" name=""/>
        <dsp:cNvSpPr/>
      </dsp:nvSpPr>
      <dsp:spPr>
        <a:xfrm>
          <a:off x="1063706" y="876591"/>
          <a:ext cx="2235487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Software Requirements</a:t>
          </a:r>
          <a:endParaRPr lang="en-GB" sz="2400" kern="1200" dirty="0"/>
        </a:p>
      </dsp:txBody>
      <dsp:txXfrm>
        <a:off x="1094010" y="906895"/>
        <a:ext cx="2174879" cy="560056"/>
      </dsp:txXfrm>
    </dsp:sp>
    <dsp:sp modelId="{010699C4-38A1-4385-82B6-ED0D918D4401}">
      <dsp:nvSpPr>
        <dsp:cNvPr id="0" name=""/>
        <dsp:cNvSpPr/>
      </dsp:nvSpPr>
      <dsp:spPr>
        <a:xfrm>
          <a:off x="2710954" y="935786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24F6E7-D246-420F-A31E-EFD8140557ED}">
      <dsp:nvSpPr>
        <dsp:cNvPr id="0" name=""/>
        <dsp:cNvSpPr/>
      </dsp:nvSpPr>
      <dsp:spPr>
        <a:xfrm rot="5400000">
          <a:off x="2551153" y="2204683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54F93BB-EB1D-4E70-A912-D0FF8A7C84B3}">
      <dsp:nvSpPr>
        <dsp:cNvPr id="0" name=""/>
        <dsp:cNvSpPr/>
      </dsp:nvSpPr>
      <dsp:spPr>
        <a:xfrm>
          <a:off x="2297329" y="1573802"/>
          <a:ext cx="1854922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Analysis</a:t>
          </a:r>
          <a:endParaRPr lang="en-GB" sz="2400" kern="1200" dirty="0"/>
        </a:p>
      </dsp:txBody>
      <dsp:txXfrm>
        <a:off x="2327633" y="1604106"/>
        <a:ext cx="1794314" cy="560056"/>
      </dsp:txXfrm>
    </dsp:sp>
    <dsp:sp modelId="{A53E1A68-1CE9-4477-BBFB-E49754A3386F}">
      <dsp:nvSpPr>
        <dsp:cNvPr id="0" name=""/>
        <dsp:cNvSpPr/>
      </dsp:nvSpPr>
      <dsp:spPr>
        <a:xfrm>
          <a:off x="3668142" y="1632996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9E8A52-899F-4549-B04C-8BFD9AAC9F26}">
      <dsp:nvSpPr>
        <dsp:cNvPr id="0" name=""/>
        <dsp:cNvSpPr/>
      </dsp:nvSpPr>
      <dsp:spPr>
        <a:xfrm rot="5400000">
          <a:off x="3925247" y="2854904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42EC739-F207-8049-96AB-6A721DEE16F9}">
      <dsp:nvSpPr>
        <dsp:cNvPr id="0" name=""/>
        <dsp:cNvSpPr/>
      </dsp:nvSpPr>
      <dsp:spPr>
        <a:xfrm>
          <a:off x="3161728" y="2271012"/>
          <a:ext cx="1670355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Design</a:t>
          </a:r>
          <a:endParaRPr lang="en-GB" sz="2400" kern="1200" dirty="0"/>
        </a:p>
      </dsp:txBody>
      <dsp:txXfrm>
        <a:off x="3192032" y="2301316"/>
        <a:ext cx="1609747" cy="560056"/>
      </dsp:txXfrm>
    </dsp:sp>
    <dsp:sp modelId="{2F496E18-83AC-FB40-A46B-0073797A1BA2}">
      <dsp:nvSpPr>
        <dsp:cNvPr id="0" name=""/>
        <dsp:cNvSpPr/>
      </dsp:nvSpPr>
      <dsp:spPr>
        <a:xfrm>
          <a:off x="4723329" y="2330207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D4A7EB-6F5A-FA41-A4F5-5786011DABDE}">
      <dsp:nvSpPr>
        <dsp:cNvPr id="0" name=""/>
        <dsp:cNvSpPr/>
      </dsp:nvSpPr>
      <dsp:spPr>
        <a:xfrm rot="5400000">
          <a:off x="5084053" y="3552114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AE49FB4-44B2-C648-BD42-ADC9C593E649}">
      <dsp:nvSpPr>
        <dsp:cNvPr id="0" name=""/>
        <dsp:cNvSpPr/>
      </dsp:nvSpPr>
      <dsp:spPr>
        <a:xfrm>
          <a:off x="4557262" y="2958789"/>
          <a:ext cx="1676943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Coding</a:t>
          </a:r>
          <a:endParaRPr lang="en-GB" sz="2400" kern="1200" dirty="0"/>
        </a:p>
      </dsp:txBody>
      <dsp:txXfrm>
        <a:off x="4587566" y="2989093"/>
        <a:ext cx="1616335" cy="560056"/>
      </dsp:txXfrm>
    </dsp:sp>
    <dsp:sp modelId="{6C1A77C8-7E94-EF44-97AC-B97DB1648480}">
      <dsp:nvSpPr>
        <dsp:cNvPr id="0" name=""/>
        <dsp:cNvSpPr/>
      </dsp:nvSpPr>
      <dsp:spPr>
        <a:xfrm>
          <a:off x="5874093" y="3027418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7ED561-9EA4-E841-B1BE-697F91A884DC}">
      <dsp:nvSpPr>
        <dsp:cNvPr id="0" name=""/>
        <dsp:cNvSpPr/>
      </dsp:nvSpPr>
      <dsp:spPr>
        <a:xfrm rot="5400000">
          <a:off x="6231708" y="4249325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FEBA694-BBD3-3C4A-A4C4-2BDFF2578F6A}">
      <dsp:nvSpPr>
        <dsp:cNvPr id="0" name=""/>
        <dsp:cNvSpPr/>
      </dsp:nvSpPr>
      <dsp:spPr>
        <a:xfrm>
          <a:off x="5705415" y="3665434"/>
          <a:ext cx="1678991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Testing</a:t>
          </a:r>
          <a:endParaRPr lang="en-GB" sz="2400" kern="1200" dirty="0"/>
        </a:p>
      </dsp:txBody>
      <dsp:txXfrm>
        <a:off x="5735719" y="3695738"/>
        <a:ext cx="1618383" cy="560056"/>
      </dsp:txXfrm>
    </dsp:sp>
    <dsp:sp modelId="{7E8DA2B7-7C0C-F940-9BF2-9DA587231AAF}">
      <dsp:nvSpPr>
        <dsp:cNvPr id="0" name=""/>
        <dsp:cNvSpPr/>
      </dsp:nvSpPr>
      <dsp:spPr>
        <a:xfrm>
          <a:off x="7022588" y="3724628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24F27F-4D3A-744C-8AAD-916BB43B925C}">
      <dsp:nvSpPr>
        <dsp:cNvPr id="0" name=""/>
        <dsp:cNvSpPr/>
      </dsp:nvSpPr>
      <dsp:spPr>
        <a:xfrm>
          <a:off x="6889598" y="4383995"/>
          <a:ext cx="1865244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Operations</a:t>
          </a:r>
          <a:endParaRPr lang="en-GB" sz="2400" kern="1200" dirty="0"/>
        </a:p>
      </dsp:txBody>
      <dsp:txXfrm>
        <a:off x="6919902" y="4414299"/>
        <a:ext cx="1804636" cy="5600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7780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1914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i="1" dirty="0" err="1" smtClean="0"/>
              <a:t>Timeboxing</a:t>
            </a:r>
            <a:r>
              <a:rPr lang="en-GB" i="1" dirty="0" smtClean="0"/>
              <a:t>: a process model for iterative software development. </a:t>
            </a:r>
            <a:r>
              <a:rPr lang="en-GB" dirty="0" err="1" smtClean="0"/>
              <a:t>Pankaj</a:t>
            </a:r>
            <a:r>
              <a:rPr lang="en-GB" dirty="0" smtClean="0"/>
              <a:t> </a:t>
            </a:r>
            <a:r>
              <a:rPr lang="en-GB" dirty="0" err="1" smtClean="0"/>
              <a:t>Jalote</a:t>
            </a:r>
            <a:r>
              <a:rPr lang="en-GB" dirty="0" smtClean="0"/>
              <a:t>, </a:t>
            </a:r>
            <a:r>
              <a:rPr lang="en-GB" dirty="0" err="1" smtClean="0"/>
              <a:t>Aveejeet</a:t>
            </a:r>
            <a:r>
              <a:rPr lang="en-GB" dirty="0" smtClean="0"/>
              <a:t> </a:t>
            </a:r>
            <a:r>
              <a:rPr lang="en-GB" dirty="0" err="1" smtClean="0"/>
              <a:t>Palit</a:t>
            </a:r>
            <a:r>
              <a:rPr lang="en-GB" dirty="0" smtClean="0"/>
              <a:t>, </a:t>
            </a:r>
            <a:r>
              <a:rPr lang="en-GB" dirty="0" err="1" smtClean="0"/>
              <a:t>Priya</a:t>
            </a:r>
            <a:r>
              <a:rPr lang="en-GB" dirty="0" smtClean="0"/>
              <a:t> </a:t>
            </a:r>
            <a:r>
              <a:rPr lang="en-GB" dirty="0" err="1" smtClean="0"/>
              <a:t>Kurien</a:t>
            </a:r>
            <a:r>
              <a:rPr lang="en-GB" dirty="0" smtClean="0"/>
              <a:t>, and V. T. </a:t>
            </a:r>
            <a:r>
              <a:rPr lang="en-GB" dirty="0" err="1" smtClean="0"/>
              <a:t>Peethamber</a:t>
            </a:r>
            <a:r>
              <a:rPr lang="en-GB" dirty="0" smtClean="0"/>
              <a:t>. 2004. </a:t>
            </a:r>
            <a:r>
              <a:rPr lang="en-GB" i="1" dirty="0" smtClean="0"/>
              <a:t>J. Syst. </a:t>
            </a:r>
            <a:r>
              <a:rPr lang="en-GB" i="1" dirty="0" err="1" smtClean="0"/>
              <a:t>Softw</a:t>
            </a:r>
            <a:r>
              <a:rPr lang="en-GB" i="1" dirty="0" smtClean="0"/>
              <a:t>.</a:t>
            </a:r>
            <a:r>
              <a:rPr lang="en-GB" dirty="0" smtClean="0"/>
              <a:t> 70, 1-2 (February 2004), 117-127.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40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11088"/>
            <a:ext cx="8229600" cy="5014256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11088"/>
            <a:ext cx="4038600" cy="5014256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11088"/>
            <a:ext cx="4038600" cy="5014256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rtlCol="0"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511088"/>
            <a:ext cx="8229600" cy="494224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 (Short form)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M5X00616</a:t>
            </a:r>
          </a:p>
          <a:p>
            <a:r>
              <a:rPr lang="en-GB" smtClean="0"/>
              <a:t>Lecture </a:t>
            </a:r>
            <a:r>
              <a:rPr lang="en-GB" dirty="0" smtClean="0"/>
              <a:t>8</a:t>
            </a:r>
            <a:endParaRPr lang="en-GB" dirty="0" smtClean="0"/>
          </a:p>
          <a:p>
            <a:r>
              <a:rPr lang="en-GB" dirty="0" smtClean="0"/>
              <a:t>Development Methodologies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software process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 generic process framework for software engineering encompasses five main sequential activities</a:t>
            </a:r>
          </a:p>
          <a:p>
            <a:pPr lvl="1"/>
            <a:r>
              <a:rPr lang="en-US" dirty="0" smtClean="0"/>
              <a:t>Communication – with the customer and other stakeholders (Understand the problem)</a:t>
            </a:r>
          </a:p>
          <a:p>
            <a:pPr lvl="1"/>
            <a:r>
              <a:rPr lang="en-US" dirty="0" smtClean="0"/>
              <a:t>Planning – developing a </a:t>
            </a:r>
            <a:r>
              <a:rPr lang="en-US" i="1" dirty="0" smtClean="0"/>
              <a:t>software project plan</a:t>
            </a:r>
            <a:r>
              <a:rPr lang="en-US" dirty="0" smtClean="0"/>
              <a:t> (plan a solution)</a:t>
            </a:r>
          </a:p>
          <a:p>
            <a:pPr lvl="1"/>
            <a:r>
              <a:rPr lang="en-US" dirty="0" smtClean="0"/>
              <a:t>Modelling – turning the information from the stakeholders into something that can be turned into an application (plan a solution)</a:t>
            </a:r>
          </a:p>
          <a:p>
            <a:pPr lvl="1"/>
            <a:r>
              <a:rPr lang="en-US" dirty="0" smtClean="0"/>
              <a:t>Construction – programming and testing the application (carry out the plan)</a:t>
            </a:r>
          </a:p>
          <a:p>
            <a:pPr lvl="1"/>
            <a:r>
              <a:rPr lang="en-US" dirty="0" smtClean="0"/>
              <a:t>Deployment – delivering the software to the customer, who then evaluated it and provides feedback (test the result for accuracy)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783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software process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There are also a number of </a:t>
            </a:r>
            <a:r>
              <a:rPr lang="en-US" i="1" dirty="0" smtClean="0"/>
              <a:t>umbrella activities</a:t>
            </a:r>
            <a:r>
              <a:rPr lang="en-US" dirty="0" smtClean="0"/>
              <a:t> that go on in parallel with the main activities throughout the project</a:t>
            </a:r>
          </a:p>
          <a:p>
            <a:pPr lvl="1"/>
            <a:r>
              <a:rPr lang="en-US" dirty="0" smtClean="0"/>
              <a:t>Software project tracking and control – checking progress against the project plan</a:t>
            </a:r>
          </a:p>
          <a:p>
            <a:pPr lvl="1"/>
            <a:r>
              <a:rPr lang="en-US" dirty="0" smtClean="0"/>
              <a:t>Risk management – identifying any risks to the project</a:t>
            </a:r>
          </a:p>
          <a:p>
            <a:pPr lvl="1"/>
            <a:r>
              <a:rPr lang="en-US" dirty="0" smtClean="0"/>
              <a:t>Software quality assurance – defining and conducting QA</a:t>
            </a:r>
          </a:p>
          <a:p>
            <a:pPr lvl="1"/>
            <a:r>
              <a:rPr lang="en-US" dirty="0" smtClean="0"/>
              <a:t>Technical reviews – identifying errors and removing them</a:t>
            </a:r>
          </a:p>
          <a:p>
            <a:pPr lvl="1"/>
            <a:r>
              <a:rPr lang="en-US" dirty="0" smtClean="0"/>
              <a:t>Measurement – collecting information</a:t>
            </a:r>
          </a:p>
          <a:p>
            <a:pPr lvl="1"/>
            <a:r>
              <a:rPr lang="en-US" dirty="0" smtClean="0"/>
              <a:t>Software configuration management – managing change</a:t>
            </a:r>
          </a:p>
          <a:p>
            <a:pPr lvl="1"/>
            <a:r>
              <a:rPr lang="en-US" dirty="0" smtClean="0"/>
              <a:t>Reusability management – identifying what can be reused</a:t>
            </a:r>
          </a:p>
          <a:p>
            <a:pPr lvl="1"/>
            <a:r>
              <a:rPr lang="en-US" dirty="0" smtClean="0"/>
              <a:t>Work product preparation and production – documentation </a:t>
            </a:r>
            <a:r>
              <a:rPr lang="en-US" dirty="0" smtClean="0">
                <a:sym typeface="Wingdings"/>
              </a:rPr>
              <a:t>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572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Principles of software engineering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Hooker’s seven principles of software engineering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 smtClean="0"/>
              <a:t>The reason it all exists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 smtClean="0"/>
              <a:t>KISS (Keep It Simple, Stupid!)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 smtClean="0"/>
              <a:t>Maintain the vision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 smtClean="0"/>
              <a:t>What you produce, others will consume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 smtClean="0"/>
              <a:t>Be open to the future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 smtClean="0"/>
              <a:t>Plan ahead for reuse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 smtClean="0"/>
              <a:t>Think!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153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Software engineering process models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925" y="1044976"/>
            <a:ext cx="8754843" cy="5292324"/>
          </a:xfrm>
        </p:spPr>
        <p:txBody>
          <a:bodyPr>
            <a:normAutofit/>
          </a:bodyPr>
          <a:lstStyle/>
          <a:p>
            <a:r>
              <a:rPr lang="en-US" dirty="0" smtClean="0"/>
              <a:t>Many different process models exist, but all contain the basic 5 stages of communication, planning, modelling, construction and deployment</a:t>
            </a:r>
          </a:p>
          <a:p>
            <a:r>
              <a:rPr lang="en-US" dirty="0" smtClean="0"/>
              <a:t>Linear models</a:t>
            </a:r>
          </a:p>
          <a:p>
            <a:pPr lvl="1"/>
            <a:r>
              <a:rPr lang="en-US" dirty="0" smtClean="0"/>
              <a:t>Waterfall</a:t>
            </a:r>
          </a:p>
          <a:p>
            <a:r>
              <a:rPr lang="en-US" dirty="0" smtClean="0"/>
              <a:t>Incremental models</a:t>
            </a:r>
          </a:p>
          <a:p>
            <a:r>
              <a:rPr lang="en-US" dirty="0" smtClean="0"/>
              <a:t>Evolutionary models</a:t>
            </a:r>
          </a:p>
          <a:p>
            <a:pPr lvl="1"/>
            <a:r>
              <a:rPr lang="en-US" dirty="0" smtClean="0"/>
              <a:t>Prototyping</a:t>
            </a:r>
            <a:endParaRPr lang="en-US" dirty="0"/>
          </a:p>
          <a:p>
            <a:r>
              <a:rPr lang="en-US" dirty="0" smtClean="0"/>
              <a:t>Unified Processes</a:t>
            </a:r>
          </a:p>
          <a:p>
            <a:pPr lvl="1"/>
            <a:r>
              <a:rPr lang="en-US" dirty="0" smtClean="0"/>
              <a:t>RUP/AUP, Agile, XP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678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Waterfall model (Royce)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918633"/>
              </p:ext>
            </p:extLst>
          </p:nvPr>
        </p:nvGraphicFramePr>
        <p:xfrm>
          <a:off x="199925" y="1044976"/>
          <a:ext cx="8754843" cy="5162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843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Waterfall model (Royce)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429288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System Requirements</a:t>
            </a:r>
          </a:p>
          <a:p>
            <a:pPr lvl="1"/>
            <a:r>
              <a:rPr lang="en-GB" dirty="0" smtClean="0"/>
              <a:t>What does the system need to do? Aims? Objectives?</a:t>
            </a:r>
          </a:p>
          <a:p>
            <a:r>
              <a:rPr lang="en-GB" dirty="0" smtClean="0"/>
              <a:t>Software Requirements</a:t>
            </a:r>
          </a:p>
          <a:p>
            <a:pPr lvl="1"/>
            <a:r>
              <a:rPr lang="en-GB" dirty="0" smtClean="0"/>
              <a:t>What does the software need to do? Any constraints?</a:t>
            </a:r>
          </a:p>
          <a:p>
            <a:r>
              <a:rPr lang="en-GB" dirty="0" smtClean="0"/>
              <a:t>Analysis</a:t>
            </a:r>
          </a:p>
          <a:p>
            <a:pPr lvl="1"/>
            <a:r>
              <a:rPr lang="en-GB" dirty="0" smtClean="0"/>
              <a:t>What is the real problem? How will people interact with it?</a:t>
            </a:r>
          </a:p>
          <a:p>
            <a:r>
              <a:rPr lang="en-GB" dirty="0" smtClean="0"/>
              <a:t>Design</a:t>
            </a:r>
          </a:p>
          <a:p>
            <a:pPr lvl="1"/>
            <a:r>
              <a:rPr lang="en-GB" dirty="0" smtClean="0"/>
              <a:t>What data, classes, files, interfaces are needed?</a:t>
            </a:r>
          </a:p>
          <a:p>
            <a:r>
              <a:rPr lang="en-GB" dirty="0" smtClean="0"/>
              <a:t>Coding</a:t>
            </a:r>
          </a:p>
          <a:p>
            <a:pPr lvl="1"/>
            <a:r>
              <a:rPr lang="en-GB" dirty="0" smtClean="0"/>
              <a:t>What code needs to be written?</a:t>
            </a:r>
          </a:p>
          <a:p>
            <a:r>
              <a:rPr lang="en-GB" dirty="0" smtClean="0"/>
              <a:t>Testing</a:t>
            </a:r>
          </a:p>
          <a:p>
            <a:pPr lvl="1"/>
            <a:r>
              <a:rPr lang="en-GB" dirty="0" smtClean="0"/>
              <a:t>How do you ensure that the software works?</a:t>
            </a:r>
          </a:p>
          <a:p>
            <a:r>
              <a:rPr lang="en-GB" dirty="0" smtClean="0"/>
              <a:t>Operations</a:t>
            </a:r>
          </a:p>
          <a:p>
            <a:pPr lvl="1"/>
            <a:r>
              <a:rPr lang="en-GB" dirty="0" smtClean="0"/>
              <a:t>What feedback do you get from users? Does anything need changing?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601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Waterfall model (Royce)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waterfall model is an example of a Big Design Up Front methodology</a:t>
            </a:r>
          </a:p>
          <a:p>
            <a:pPr lvl="1"/>
            <a:r>
              <a:rPr lang="en-GB" dirty="0" smtClean="0"/>
              <a:t>Spending time early in the project doing the design and requirements management saves time later on when coding and testing the software</a:t>
            </a:r>
          </a:p>
          <a:p>
            <a:r>
              <a:rPr lang="en-GB" dirty="0" smtClean="0"/>
              <a:t>This is particularly good for projects with a defined set of requirements that will not change</a:t>
            </a:r>
          </a:p>
          <a:p>
            <a:endParaRPr lang="en-GB" dirty="0" smtClean="0"/>
          </a:p>
          <a:p>
            <a:r>
              <a:rPr lang="en-GB" dirty="0" smtClean="0"/>
              <a:t>In the real world this often does not happen, so the waterfall model is modified to include feedback from one process to the previous one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607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Waterfall model (Royce)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2645027"/>
              </p:ext>
            </p:extLst>
          </p:nvPr>
        </p:nvGraphicFramePr>
        <p:xfrm>
          <a:off x="199925" y="1044976"/>
          <a:ext cx="8754843" cy="5162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5" name="Bent-Up Arrow 4"/>
          <p:cNvSpPr/>
          <p:nvPr/>
        </p:nvSpPr>
        <p:spPr>
          <a:xfrm rot="16200000">
            <a:off x="2571736" y="1285861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Bent-Up Arrow 7"/>
          <p:cNvSpPr/>
          <p:nvPr/>
        </p:nvSpPr>
        <p:spPr>
          <a:xfrm rot="16200000">
            <a:off x="3500430" y="2000240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Bent-Up Arrow 8"/>
          <p:cNvSpPr/>
          <p:nvPr/>
        </p:nvSpPr>
        <p:spPr>
          <a:xfrm rot="16200000">
            <a:off x="4357685" y="2714620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Bent-Up Arrow 9"/>
          <p:cNvSpPr/>
          <p:nvPr/>
        </p:nvSpPr>
        <p:spPr>
          <a:xfrm rot="16200000">
            <a:off x="5000627" y="3429002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Bent-Up Arrow 10"/>
          <p:cNvSpPr/>
          <p:nvPr/>
        </p:nvSpPr>
        <p:spPr>
          <a:xfrm rot="16200000">
            <a:off x="6429387" y="4071943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Bent-Up Arrow 11"/>
          <p:cNvSpPr/>
          <p:nvPr/>
        </p:nvSpPr>
        <p:spPr>
          <a:xfrm rot="16200000">
            <a:off x="7500958" y="4786323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824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V-model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50072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waterfall model can also be redrawn in a V shape to show the level of abstraction as well as the level of completeness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V-model has the advantage of showing the stages of testing required for a project as well as the development stages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026" name="Picture 2" descr="File:Systems Engineering Process II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2285992"/>
            <a:ext cx="5705475" cy="3171826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286248" y="6642556"/>
            <a:ext cx="439575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smtClean="0"/>
              <a:t>http://en.wikipedia.org/w/index.php?title=File:Systems_Engineering_Process_II.svg&amp;page=1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884081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ight Arrow 34"/>
          <p:cNvSpPr/>
          <p:nvPr/>
        </p:nvSpPr>
        <p:spPr>
          <a:xfrm rot="7431134" flipH="1">
            <a:off x="3963097" y="3669073"/>
            <a:ext cx="5290754" cy="428628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ight Arrow 33"/>
          <p:cNvSpPr/>
          <p:nvPr/>
        </p:nvSpPr>
        <p:spPr>
          <a:xfrm rot="3336115">
            <a:off x="-459226" y="3495205"/>
            <a:ext cx="5689036" cy="428628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V-model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7286644" y="964389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Acceptance Testing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1" name="Oval 20"/>
          <p:cNvSpPr/>
          <p:nvPr/>
        </p:nvSpPr>
        <p:spPr>
          <a:xfrm>
            <a:off x="3714744" y="964389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Acceptance Test Design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2" name="Oval 21"/>
          <p:cNvSpPr/>
          <p:nvPr/>
        </p:nvSpPr>
        <p:spPr>
          <a:xfrm>
            <a:off x="5572132" y="4143380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Unit Testing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3" name="Oval 22"/>
          <p:cNvSpPr/>
          <p:nvPr/>
        </p:nvSpPr>
        <p:spPr>
          <a:xfrm>
            <a:off x="6858016" y="1964521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System Testing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4" name="Oval 23"/>
          <p:cNvSpPr/>
          <p:nvPr/>
        </p:nvSpPr>
        <p:spPr>
          <a:xfrm>
            <a:off x="6143636" y="3036091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Integration Testing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3750463" y="1964521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System Test Design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6" name="Oval 25"/>
          <p:cNvSpPr/>
          <p:nvPr/>
        </p:nvSpPr>
        <p:spPr>
          <a:xfrm>
            <a:off x="3786182" y="3036091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Integration Test Design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3786182" y="4143380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Unit Test Design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8" name="Oval 27"/>
          <p:cNvSpPr/>
          <p:nvPr/>
        </p:nvSpPr>
        <p:spPr>
          <a:xfrm>
            <a:off x="142844" y="964389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bg1"/>
                </a:solidFill>
              </a:rPr>
              <a:t>Req’ments</a:t>
            </a:r>
            <a:r>
              <a:rPr lang="en-GB" sz="1400" dirty="0" smtClean="0">
                <a:solidFill>
                  <a:schemeClr val="bg1"/>
                </a:solidFill>
              </a:rPr>
              <a:t> Analysis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9" name="Oval 28"/>
          <p:cNvSpPr/>
          <p:nvPr/>
        </p:nvSpPr>
        <p:spPr>
          <a:xfrm>
            <a:off x="642910" y="1964521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System Design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0" name="Oval 29"/>
          <p:cNvSpPr/>
          <p:nvPr/>
        </p:nvSpPr>
        <p:spPr>
          <a:xfrm>
            <a:off x="2000232" y="4143380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Module Design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1" name="Oval 30"/>
          <p:cNvSpPr/>
          <p:nvPr/>
        </p:nvSpPr>
        <p:spPr>
          <a:xfrm>
            <a:off x="1357290" y="3036091"/>
            <a:ext cx="1643074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Architecture Design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2" name="Oval 31"/>
          <p:cNvSpPr/>
          <p:nvPr/>
        </p:nvSpPr>
        <p:spPr>
          <a:xfrm>
            <a:off x="3786182" y="6000768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Coding</a:t>
            </a:r>
            <a:endParaRPr lang="en-GB" sz="1400" dirty="0">
              <a:solidFill>
                <a:schemeClr val="bg1"/>
              </a:solidFill>
            </a:endParaRPr>
          </a:p>
        </p:txBody>
      </p:sp>
      <p:cxnSp>
        <p:nvCxnSpPr>
          <p:cNvPr id="37" name="Straight Arrow Connector 36"/>
          <p:cNvCxnSpPr>
            <a:stCxn id="28" idx="6"/>
            <a:endCxn id="21" idx="2"/>
          </p:cNvCxnSpPr>
          <p:nvPr/>
        </p:nvCxnSpPr>
        <p:spPr>
          <a:xfrm>
            <a:off x="1714480" y="1321579"/>
            <a:ext cx="2000264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21" idx="6"/>
            <a:endCxn id="11" idx="2"/>
          </p:cNvCxnSpPr>
          <p:nvPr/>
        </p:nvCxnSpPr>
        <p:spPr>
          <a:xfrm>
            <a:off x="5286380" y="1321579"/>
            <a:ext cx="2000264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>
            <a:stCxn id="11" idx="4"/>
            <a:endCxn id="23" idx="0"/>
          </p:cNvCxnSpPr>
          <p:nvPr/>
        </p:nvCxnSpPr>
        <p:spPr>
          <a:xfrm rot="5400000">
            <a:off x="7715272" y="1607331"/>
            <a:ext cx="285752" cy="42862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23" idx="4"/>
            <a:endCxn id="24" idx="0"/>
          </p:cNvCxnSpPr>
          <p:nvPr/>
        </p:nvCxnSpPr>
        <p:spPr>
          <a:xfrm rot="5400000">
            <a:off x="7108049" y="2500306"/>
            <a:ext cx="357190" cy="714380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24" idx="4"/>
            <a:endCxn id="22" idx="0"/>
          </p:cNvCxnSpPr>
          <p:nvPr/>
        </p:nvCxnSpPr>
        <p:spPr>
          <a:xfrm rot="5400000">
            <a:off x="6447248" y="3661173"/>
            <a:ext cx="392909" cy="571504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22" idx="4"/>
            <a:endCxn id="32" idx="6"/>
          </p:cNvCxnSpPr>
          <p:nvPr/>
        </p:nvCxnSpPr>
        <p:spPr>
          <a:xfrm rot="5400000">
            <a:off x="5107785" y="5107793"/>
            <a:ext cx="1500198" cy="1000132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29" idx="6"/>
            <a:endCxn id="25" idx="2"/>
          </p:cNvCxnSpPr>
          <p:nvPr/>
        </p:nvCxnSpPr>
        <p:spPr>
          <a:xfrm>
            <a:off x="2214546" y="2321711"/>
            <a:ext cx="1535917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26" idx="6"/>
            <a:endCxn id="24" idx="2"/>
          </p:cNvCxnSpPr>
          <p:nvPr/>
        </p:nvCxnSpPr>
        <p:spPr>
          <a:xfrm>
            <a:off x="5357818" y="3393281"/>
            <a:ext cx="785818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26" idx="3"/>
            <a:endCxn id="30" idx="7"/>
          </p:cNvCxnSpPr>
          <p:nvPr/>
        </p:nvCxnSpPr>
        <p:spPr>
          <a:xfrm rot="5400000">
            <a:off x="3377953" y="3609607"/>
            <a:ext cx="602145" cy="674636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30" idx="6"/>
            <a:endCxn id="27" idx="2"/>
          </p:cNvCxnSpPr>
          <p:nvPr/>
        </p:nvCxnSpPr>
        <p:spPr>
          <a:xfrm>
            <a:off x="3571868" y="4500570"/>
            <a:ext cx="214314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stCxn id="27" idx="6"/>
            <a:endCxn id="22" idx="2"/>
          </p:cNvCxnSpPr>
          <p:nvPr/>
        </p:nvCxnSpPr>
        <p:spPr>
          <a:xfrm>
            <a:off x="5357818" y="4500570"/>
            <a:ext cx="214314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27" idx="4"/>
            <a:endCxn id="32" idx="0"/>
          </p:cNvCxnSpPr>
          <p:nvPr/>
        </p:nvCxnSpPr>
        <p:spPr>
          <a:xfrm rot="5400000">
            <a:off x="4000496" y="5429264"/>
            <a:ext cx="1143008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stCxn id="30" idx="4"/>
            <a:endCxn id="32" idx="2"/>
          </p:cNvCxnSpPr>
          <p:nvPr/>
        </p:nvCxnSpPr>
        <p:spPr>
          <a:xfrm rot="16200000" flipH="1">
            <a:off x="2536017" y="5107793"/>
            <a:ext cx="1500198" cy="1000132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>
            <a:stCxn id="31" idx="4"/>
            <a:endCxn id="30" idx="0"/>
          </p:cNvCxnSpPr>
          <p:nvPr/>
        </p:nvCxnSpPr>
        <p:spPr>
          <a:xfrm rot="16200000" flipH="1">
            <a:off x="2285984" y="3643313"/>
            <a:ext cx="392909" cy="607223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stCxn id="25" idx="3"/>
            <a:endCxn id="31" idx="7"/>
          </p:cNvCxnSpPr>
          <p:nvPr/>
        </p:nvCxnSpPr>
        <p:spPr>
          <a:xfrm rot="5400000">
            <a:off x="3086970" y="2247055"/>
            <a:ext cx="566426" cy="1220883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>
            <a:stCxn id="21" idx="3"/>
            <a:endCxn id="29" idx="7"/>
          </p:cNvCxnSpPr>
          <p:nvPr/>
        </p:nvCxnSpPr>
        <p:spPr>
          <a:xfrm rot="5400000">
            <a:off x="2717151" y="841385"/>
            <a:ext cx="494988" cy="1960520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25" idx="6"/>
            <a:endCxn id="23" idx="2"/>
          </p:cNvCxnSpPr>
          <p:nvPr/>
        </p:nvCxnSpPr>
        <p:spPr>
          <a:xfrm>
            <a:off x="5322099" y="2321711"/>
            <a:ext cx="1535917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/>
          <p:cNvCxnSpPr>
            <a:stCxn id="29" idx="4"/>
            <a:endCxn id="31" idx="0"/>
          </p:cNvCxnSpPr>
          <p:nvPr/>
        </p:nvCxnSpPr>
        <p:spPr>
          <a:xfrm rot="16200000" flipH="1">
            <a:off x="1625182" y="2482446"/>
            <a:ext cx="357190" cy="750099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28" idx="4"/>
            <a:endCxn id="29" idx="0"/>
          </p:cNvCxnSpPr>
          <p:nvPr/>
        </p:nvCxnSpPr>
        <p:spPr>
          <a:xfrm rot="16200000" flipH="1">
            <a:off x="1035819" y="1571612"/>
            <a:ext cx="285752" cy="500066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8674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Prototyping paradigm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05125"/>
              </p:ext>
            </p:extLst>
          </p:nvPr>
        </p:nvGraphicFramePr>
        <p:xfrm>
          <a:off x="199925" y="1044976"/>
          <a:ext cx="8754843" cy="5162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7965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Prototyping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Throwaway prototyping</a:t>
            </a:r>
          </a:p>
          <a:p>
            <a:pPr lvl="1"/>
            <a:r>
              <a:rPr lang="en-GB" dirty="0" smtClean="0"/>
              <a:t>This involves rapidly creating an initial prototype to show the stakeholders what the software will look like then use it to specify the new requirement</a:t>
            </a:r>
          </a:p>
          <a:p>
            <a:pPr lvl="1"/>
            <a:r>
              <a:rPr lang="en-GB" dirty="0" smtClean="0"/>
              <a:t>The initial prototype is then discarded</a:t>
            </a:r>
          </a:p>
          <a:p>
            <a:pPr lvl="1"/>
            <a:r>
              <a:rPr lang="en-GB" dirty="0" smtClean="0"/>
              <a:t>The actual software is build from scratch using the requirements specified from the feedback to the prototype</a:t>
            </a:r>
          </a:p>
          <a:p>
            <a:r>
              <a:rPr lang="en-GB" dirty="0" smtClean="0"/>
              <a:t>Evolutionary prototyping</a:t>
            </a:r>
          </a:p>
          <a:p>
            <a:pPr lvl="1"/>
            <a:r>
              <a:rPr lang="en-GB" dirty="0" smtClean="0"/>
              <a:t>Instead of throwing the first prototype away, it becomes the basis of the next prototype</a:t>
            </a:r>
          </a:p>
          <a:p>
            <a:pPr lvl="1"/>
            <a:r>
              <a:rPr lang="en-GB" dirty="0" smtClean="0"/>
              <a:t>This allows features to be added as the software goes through different versions</a:t>
            </a:r>
          </a:p>
          <a:p>
            <a:pPr lvl="1"/>
            <a:r>
              <a:rPr lang="en-GB" dirty="0" smtClean="0"/>
              <a:t>This approach is also sometimes known as the </a:t>
            </a:r>
            <a:r>
              <a:rPr lang="en-GB" i="1" dirty="0" smtClean="0"/>
              <a:t>incremental model</a:t>
            </a: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673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Incremental model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14</a:t>
            </a:fld>
            <a:endParaRPr lang="en-US" dirty="0"/>
          </a:p>
        </p:txBody>
      </p:sp>
      <p:grpSp>
        <p:nvGrpSpPr>
          <p:cNvPr id="2" name="Group 28"/>
          <p:cNvGrpSpPr/>
          <p:nvPr/>
        </p:nvGrpSpPr>
        <p:grpSpPr>
          <a:xfrm>
            <a:off x="503183" y="2918863"/>
            <a:ext cx="7983337" cy="3172179"/>
            <a:chOff x="503183" y="2760133"/>
            <a:chExt cx="7983337" cy="3172179"/>
          </a:xfrm>
        </p:grpSpPr>
        <p:sp>
          <p:nvSpPr>
            <p:cNvPr id="8" name="Rectangle 7"/>
            <p:cNvSpPr/>
            <p:nvPr/>
          </p:nvSpPr>
          <p:spPr>
            <a:xfrm>
              <a:off x="503183" y="4628444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249753" y="4848578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996324" y="5068712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742894" y="5288846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489464" y="5508978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742894" y="3592688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489464" y="3812822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236035" y="4032956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4982605" y="4253090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5729175" y="4473222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4982605" y="2760133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5729175" y="2963333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475746" y="3183467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222316" y="3403601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7968886" y="3623733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6" name="Group 29"/>
          <p:cNvGrpSpPr/>
          <p:nvPr/>
        </p:nvGrpSpPr>
        <p:grpSpPr>
          <a:xfrm>
            <a:off x="943768" y="1358818"/>
            <a:ext cx="305985" cy="1842231"/>
            <a:chOff x="473302" y="1136381"/>
            <a:chExt cx="517634" cy="2879641"/>
          </a:xfrm>
        </p:grpSpPr>
        <p:sp>
          <p:nvSpPr>
            <p:cNvPr id="24" name="Rectangle 23"/>
            <p:cNvSpPr/>
            <p:nvPr/>
          </p:nvSpPr>
          <p:spPr>
            <a:xfrm>
              <a:off x="473302" y="1136381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473302" y="1750458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73302" y="2364535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73302" y="2978612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73302" y="3592688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38" name="Straight Arrow Connector 37"/>
          <p:cNvCxnSpPr>
            <a:stCxn id="8" idx="3"/>
            <a:endCxn id="9" idx="1"/>
          </p:cNvCxnSpPr>
          <p:nvPr/>
        </p:nvCxnSpPr>
        <p:spPr>
          <a:xfrm>
            <a:off x="1020817" y="4998841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9" idx="3"/>
            <a:endCxn id="10" idx="1"/>
          </p:cNvCxnSpPr>
          <p:nvPr/>
        </p:nvCxnSpPr>
        <p:spPr>
          <a:xfrm>
            <a:off x="1767387" y="5218975"/>
            <a:ext cx="228937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0" idx="3"/>
            <a:endCxn id="11" idx="1"/>
          </p:cNvCxnSpPr>
          <p:nvPr/>
        </p:nvCxnSpPr>
        <p:spPr>
          <a:xfrm>
            <a:off x="2513958" y="5439109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11" idx="3"/>
            <a:endCxn id="12" idx="1"/>
          </p:cNvCxnSpPr>
          <p:nvPr/>
        </p:nvCxnSpPr>
        <p:spPr>
          <a:xfrm>
            <a:off x="3260528" y="5659243"/>
            <a:ext cx="228936" cy="220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13" idx="3"/>
            <a:endCxn id="14" idx="1"/>
          </p:cNvCxnSpPr>
          <p:nvPr/>
        </p:nvCxnSpPr>
        <p:spPr>
          <a:xfrm>
            <a:off x="3260528" y="3963085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stCxn id="14" idx="3"/>
            <a:endCxn id="15" idx="1"/>
          </p:cNvCxnSpPr>
          <p:nvPr/>
        </p:nvCxnSpPr>
        <p:spPr>
          <a:xfrm>
            <a:off x="4007098" y="4183219"/>
            <a:ext cx="228937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15" idx="3"/>
            <a:endCxn id="16" idx="1"/>
          </p:cNvCxnSpPr>
          <p:nvPr/>
        </p:nvCxnSpPr>
        <p:spPr>
          <a:xfrm>
            <a:off x="4753669" y="4403353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>
            <a:stCxn id="16" idx="3"/>
            <a:endCxn id="17" idx="1"/>
          </p:cNvCxnSpPr>
          <p:nvPr/>
        </p:nvCxnSpPr>
        <p:spPr>
          <a:xfrm>
            <a:off x="5500239" y="4623487"/>
            <a:ext cx="228936" cy="220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18" idx="3"/>
            <a:endCxn id="19" idx="1"/>
          </p:cNvCxnSpPr>
          <p:nvPr/>
        </p:nvCxnSpPr>
        <p:spPr>
          <a:xfrm>
            <a:off x="5500239" y="3130530"/>
            <a:ext cx="228936" cy="2032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9" idx="3"/>
            <a:endCxn id="20" idx="1"/>
          </p:cNvCxnSpPr>
          <p:nvPr/>
        </p:nvCxnSpPr>
        <p:spPr>
          <a:xfrm>
            <a:off x="6246809" y="3333730"/>
            <a:ext cx="228937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20" idx="3"/>
            <a:endCxn id="21" idx="1"/>
          </p:cNvCxnSpPr>
          <p:nvPr/>
        </p:nvCxnSpPr>
        <p:spPr>
          <a:xfrm>
            <a:off x="6993380" y="3553864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>
            <a:stCxn id="21" idx="3"/>
            <a:endCxn id="22" idx="1"/>
          </p:cNvCxnSpPr>
          <p:nvPr/>
        </p:nvCxnSpPr>
        <p:spPr>
          <a:xfrm>
            <a:off x="7739950" y="3773998"/>
            <a:ext cx="228936" cy="220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6" name="TextBox 65"/>
          <p:cNvSpPr txBox="1"/>
          <p:nvPr/>
        </p:nvSpPr>
        <p:spPr>
          <a:xfrm>
            <a:off x="1336339" y="1283323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67" name="TextBox 66"/>
          <p:cNvSpPr txBox="1"/>
          <p:nvPr/>
        </p:nvSpPr>
        <p:spPr>
          <a:xfrm>
            <a:off x="1336339" y="1673403"/>
            <a:ext cx="1005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68" name="TextBox 67"/>
          <p:cNvSpPr txBox="1"/>
          <p:nvPr/>
        </p:nvSpPr>
        <p:spPr>
          <a:xfrm>
            <a:off x="1336339" y="2063483"/>
            <a:ext cx="1146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Modelling</a:t>
            </a:r>
            <a:endParaRPr lang="en-GB" dirty="0"/>
          </a:p>
        </p:txBody>
      </p:sp>
      <p:sp>
        <p:nvSpPr>
          <p:cNvPr id="69" name="TextBox 68"/>
          <p:cNvSpPr txBox="1"/>
          <p:nvPr/>
        </p:nvSpPr>
        <p:spPr>
          <a:xfrm>
            <a:off x="1336339" y="2453563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Construction</a:t>
            </a:r>
            <a:endParaRPr lang="en-GB" dirty="0"/>
          </a:p>
        </p:txBody>
      </p:sp>
      <p:sp>
        <p:nvSpPr>
          <p:cNvPr id="70" name="TextBox 69"/>
          <p:cNvSpPr txBox="1"/>
          <p:nvPr/>
        </p:nvSpPr>
        <p:spPr>
          <a:xfrm>
            <a:off x="1336339" y="2843644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Deployment</a:t>
            </a:r>
            <a:endParaRPr lang="en-GB" dirty="0"/>
          </a:p>
        </p:txBody>
      </p:sp>
      <p:sp>
        <p:nvSpPr>
          <p:cNvPr id="71" name="TextBox 70"/>
          <p:cNvSpPr txBox="1"/>
          <p:nvPr/>
        </p:nvSpPr>
        <p:spPr>
          <a:xfrm>
            <a:off x="6296634" y="4543512"/>
            <a:ext cx="2658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Delivery of 2</a:t>
            </a:r>
            <a:r>
              <a:rPr lang="en-GB" baseline="30000" dirty="0" smtClean="0"/>
              <a:t>nd</a:t>
            </a:r>
            <a:r>
              <a:rPr lang="en-GB" dirty="0" smtClean="0"/>
              <a:t> increment</a:t>
            </a:r>
            <a:endParaRPr lang="en-GB" dirty="0"/>
          </a:p>
        </p:txBody>
      </p:sp>
      <p:sp>
        <p:nvSpPr>
          <p:cNvPr id="72" name="TextBox 71"/>
          <p:cNvSpPr txBox="1"/>
          <p:nvPr/>
        </p:nvSpPr>
        <p:spPr>
          <a:xfrm>
            <a:off x="4058640" y="5721710"/>
            <a:ext cx="2498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Delivery of 1</a:t>
            </a:r>
            <a:r>
              <a:rPr lang="en-GB" baseline="30000" dirty="0" smtClean="0"/>
              <a:t>st</a:t>
            </a:r>
            <a:r>
              <a:rPr lang="en-GB" dirty="0" smtClean="0"/>
              <a:t> increment</a:t>
            </a:r>
            <a:endParaRPr lang="en-GB" dirty="0"/>
          </a:p>
        </p:txBody>
      </p:sp>
      <p:sp>
        <p:nvSpPr>
          <p:cNvPr id="73" name="TextBox 72"/>
          <p:cNvSpPr txBox="1"/>
          <p:nvPr/>
        </p:nvSpPr>
        <p:spPr>
          <a:xfrm rot="16200000">
            <a:off x="-1584020" y="3499557"/>
            <a:ext cx="3537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Software Functionality and Features</a:t>
            </a:r>
            <a:endParaRPr lang="en-GB" dirty="0"/>
          </a:p>
        </p:txBody>
      </p:sp>
      <p:sp>
        <p:nvSpPr>
          <p:cNvPr id="74" name="TextBox 73"/>
          <p:cNvSpPr txBox="1"/>
          <p:nvPr/>
        </p:nvSpPr>
        <p:spPr>
          <a:xfrm>
            <a:off x="2917713" y="6333093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Project Calendar Time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4982605" y="2526012"/>
            <a:ext cx="140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Increment #3</a:t>
            </a:r>
            <a:endParaRPr lang="en-GB" dirty="0"/>
          </a:p>
        </p:txBody>
      </p:sp>
      <p:sp>
        <p:nvSpPr>
          <p:cNvPr id="76" name="TextBox 75"/>
          <p:cNvSpPr txBox="1"/>
          <p:nvPr/>
        </p:nvSpPr>
        <p:spPr>
          <a:xfrm>
            <a:off x="2742894" y="3360731"/>
            <a:ext cx="140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Increment #2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485867" y="4387749"/>
            <a:ext cx="140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Increment #1</a:t>
            </a:r>
            <a:endParaRPr lang="en-GB" dirty="0"/>
          </a:p>
        </p:txBody>
      </p:sp>
      <p:cxnSp>
        <p:nvCxnSpPr>
          <p:cNvPr id="79" name="Straight Arrow Connector 78"/>
          <p:cNvCxnSpPr/>
          <p:nvPr/>
        </p:nvCxnSpPr>
        <p:spPr>
          <a:xfrm>
            <a:off x="403852" y="6278632"/>
            <a:ext cx="8543519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 flipV="1">
            <a:off x="389421" y="1001137"/>
            <a:ext cx="0" cy="527749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/>
          <p:cNvCxnSpPr/>
          <p:nvPr/>
        </p:nvCxnSpPr>
        <p:spPr>
          <a:xfrm flipH="1">
            <a:off x="3260528" y="4835154"/>
            <a:ext cx="891188" cy="392288"/>
          </a:xfrm>
          <a:prstGeom prst="straightConnector1">
            <a:avLst/>
          </a:prstGeom>
          <a:ln w="50800">
            <a:prstDash val="sysDot"/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/>
          <p:nvPr/>
        </p:nvCxnSpPr>
        <p:spPr>
          <a:xfrm flipH="1">
            <a:off x="4982605" y="3775408"/>
            <a:ext cx="891188" cy="392288"/>
          </a:xfrm>
          <a:prstGeom prst="straightConnector1">
            <a:avLst/>
          </a:prstGeom>
          <a:ln w="50800">
            <a:prstDash val="sysDot"/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33819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Prototyping paradigm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7129839"/>
              </p:ext>
            </p:extLst>
          </p:nvPr>
        </p:nvGraphicFramePr>
        <p:xfrm>
          <a:off x="199925" y="1362654"/>
          <a:ext cx="8754843" cy="5162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3432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Incremental model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16</a:t>
            </a:fld>
            <a:endParaRPr lang="en-US" dirty="0"/>
          </a:p>
        </p:txBody>
      </p:sp>
      <p:grpSp>
        <p:nvGrpSpPr>
          <p:cNvPr id="2" name="Group 28"/>
          <p:cNvGrpSpPr/>
          <p:nvPr/>
        </p:nvGrpSpPr>
        <p:grpSpPr>
          <a:xfrm>
            <a:off x="503183" y="2918863"/>
            <a:ext cx="7983337" cy="3172179"/>
            <a:chOff x="503183" y="2760133"/>
            <a:chExt cx="7983337" cy="3172179"/>
          </a:xfrm>
        </p:grpSpPr>
        <p:sp>
          <p:nvSpPr>
            <p:cNvPr id="8" name="Rectangle 7"/>
            <p:cNvSpPr/>
            <p:nvPr/>
          </p:nvSpPr>
          <p:spPr>
            <a:xfrm>
              <a:off x="503183" y="4628444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249753" y="4848578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996324" y="5068712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742894" y="5288846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489464" y="5508978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742894" y="3592688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489464" y="3812822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236035" y="4032956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4982605" y="4253090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5729175" y="4473222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4982605" y="2760133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5729175" y="2963333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475746" y="3183467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222316" y="3403601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7968886" y="3623733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29"/>
          <p:cNvGrpSpPr/>
          <p:nvPr/>
        </p:nvGrpSpPr>
        <p:grpSpPr>
          <a:xfrm>
            <a:off x="943768" y="1358818"/>
            <a:ext cx="305985" cy="1842231"/>
            <a:chOff x="473302" y="1136381"/>
            <a:chExt cx="517634" cy="2879641"/>
          </a:xfrm>
        </p:grpSpPr>
        <p:sp>
          <p:nvSpPr>
            <p:cNvPr id="24" name="Rectangle 23"/>
            <p:cNvSpPr/>
            <p:nvPr/>
          </p:nvSpPr>
          <p:spPr>
            <a:xfrm>
              <a:off x="473302" y="1136381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473302" y="1750458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73302" y="2364535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73302" y="2978612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73302" y="3592688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38" name="Straight Arrow Connector 37"/>
          <p:cNvCxnSpPr>
            <a:stCxn id="8" idx="3"/>
            <a:endCxn id="9" idx="1"/>
          </p:cNvCxnSpPr>
          <p:nvPr/>
        </p:nvCxnSpPr>
        <p:spPr>
          <a:xfrm>
            <a:off x="1020817" y="4998841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9" idx="3"/>
            <a:endCxn id="10" idx="1"/>
          </p:cNvCxnSpPr>
          <p:nvPr/>
        </p:nvCxnSpPr>
        <p:spPr>
          <a:xfrm>
            <a:off x="1767387" y="5218975"/>
            <a:ext cx="228937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0" idx="3"/>
            <a:endCxn id="11" idx="1"/>
          </p:cNvCxnSpPr>
          <p:nvPr/>
        </p:nvCxnSpPr>
        <p:spPr>
          <a:xfrm>
            <a:off x="2513958" y="5439109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11" idx="3"/>
            <a:endCxn id="12" idx="1"/>
          </p:cNvCxnSpPr>
          <p:nvPr/>
        </p:nvCxnSpPr>
        <p:spPr>
          <a:xfrm>
            <a:off x="3260528" y="5659243"/>
            <a:ext cx="228936" cy="220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13" idx="3"/>
            <a:endCxn id="14" idx="1"/>
          </p:cNvCxnSpPr>
          <p:nvPr/>
        </p:nvCxnSpPr>
        <p:spPr>
          <a:xfrm>
            <a:off x="3260528" y="3963085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stCxn id="14" idx="3"/>
            <a:endCxn id="15" idx="1"/>
          </p:cNvCxnSpPr>
          <p:nvPr/>
        </p:nvCxnSpPr>
        <p:spPr>
          <a:xfrm>
            <a:off x="4007098" y="4183219"/>
            <a:ext cx="228937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15" idx="3"/>
            <a:endCxn id="16" idx="1"/>
          </p:cNvCxnSpPr>
          <p:nvPr/>
        </p:nvCxnSpPr>
        <p:spPr>
          <a:xfrm>
            <a:off x="4753669" y="4403353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>
            <a:stCxn id="16" idx="3"/>
            <a:endCxn id="17" idx="1"/>
          </p:cNvCxnSpPr>
          <p:nvPr/>
        </p:nvCxnSpPr>
        <p:spPr>
          <a:xfrm>
            <a:off x="5500239" y="4623487"/>
            <a:ext cx="228936" cy="220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18" idx="3"/>
            <a:endCxn id="19" idx="1"/>
          </p:cNvCxnSpPr>
          <p:nvPr/>
        </p:nvCxnSpPr>
        <p:spPr>
          <a:xfrm>
            <a:off x="5500239" y="3130530"/>
            <a:ext cx="228936" cy="2032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9" idx="3"/>
            <a:endCxn id="20" idx="1"/>
          </p:cNvCxnSpPr>
          <p:nvPr/>
        </p:nvCxnSpPr>
        <p:spPr>
          <a:xfrm>
            <a:off x="6246809" y="3333730"/>
            <a:ext cx="228937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20" idx="3"/>
            <a:endCxn id="21" idx="1"/>
          </p:cNvCxnSpPr>
          <p:nvPr/>
        </p:nvCxnSpPr>
        <p:spPr>
          <a:xfrm>
            <a:off x="6993380" y="3553864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>
            <a:stCxn id="21" idx="3"/>
            <a:endCxn id="22" idx="1"/>
          </p:cNvCxnSpPr>
          <p:nvPr/>
        </p:nvCxnSpPr>
        <p:spPr>
          <a:xfrm>
            <a:off x="7739950" y="3773998"/>
            <a:ext cx="228936" cy="220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6" name="TextBox 65"/>
          <p:cNvSpPr txBox="1"/>
          <p:nvPr/>
        </p:nvSpPr>
        <p:spPr>
          <a:xfrm>
            <a:off x="1336339" y="1283323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67" name="TextBox 66"/>
          <p:cNvSpPr txBox="1"/>
          <p:nvPr/>
        </p:nvSpPr>
        <p:spPr>
          <a:xfrm>
            <a:off x="1336339" y="1673403"/>
            <a:ext cx="1005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68" name="TextBox 67"/>
          <p:cNvSpPr txBox="1"/>
          <p:nvPr/>
        </p:nvSpPr>
        <p:spPr>
          <a:xfrm>
            <a:off x="1336339" y="2063483"/>
            <a:ext cx="1146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Modelling</a:t>
            </a:r>
            <a:endParaRPr lang="en-GB" dirty="0"/>
          </a:p>
        </p:txBody>
      </p:sp>
      <p:sp>
        <p:nvSpPr>
          <p:cNvPr id="69" name="TextBox 68"/>
          <p:cNvSpPr txBox="1"/>
          <p:nvPr/>
        </p:nvSpPr>
        <p:spPr>
          <a:xfrm>
            <a:off x="1336339" y="2453563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Construction</a:t>
            </a:r>
            <a:endParaRPr lang="en-GB" dirty="0"/>
          </a:p>
        </p:txBody>
      </p:sp>
      <p:sp>
        <p:nvSpPr>
          <p:cNvPr id="70" name="TextBox 69"/>
          <p:cNvSpPr txBox="1"/>
          <p:nvPr/>
        </p:nvSpPr>
        <p:spPr>
          <a:xfrm>
            <a:off x="1336339" y="2843644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Deployment</a:t>
            </a:r>
            <a:endParaRPr lang="en-GB" dirty="0"/>
          </a:p>
        </p:txBody>
      </p:sp>
      <p:sp>
        <p:nvSpPr>
          <p:cNvPr id="71" name="TextBox 70"/>
          <p:cNvSpPr txBox="1"/>
          <p:nvPr/>
        </p:nvSpPr>
        <p:spPr>
          <a:xfrm>
            <a:off x="6296634" y="4543512"/>
            <a:ext cx="2658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Delivery of 2</a:t>
            </a:r>
            <a:r>
              <a:rPr lang="en-GB" baseline="30000" dirty="0" smtClean="0"/>
              <a:t>nd</a:t>
            </a:r>
            <a:r>
              <a:rPr lang="en-GB" dirty="0" smtClean="0"/>
              <a:t> increment</a:t>
            </a:r>
            <a:endParaRPr lang="en-GB" dirty="0"/>
          </a:p>
        </p:txBody>
      </p:sp>
      <p:sp>
        <p:nvSpPr>
          <p:cNvPr id="72" name="TextBox 71"/>
          <p:cNvSpPr txBox="1"/>
          <p:nvPr/>
        </p:nvSpPr>
        <p:spPr>
          <a:xfrm>
            <a:off x="4058640" y="5721710"/>
            <a:ext cx="2498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Delivery of 1</a:t>
            </a:r>
            <a:r>
              <a:rPr lang="en-GB" baseline="30000" dirty="0" smtClean="0"/>
              <a:t>st</a:t>
            </a:r>
            <a:r>
              <a:rPr lang="en-GB" dirty="0" smtClean="0"/>
              <a:t> increment</a:t>
            </a:r>
            <a:endParaRPr lang="en-GB" dirty="0"/>
          </a:p>
        </p:txBody>
      </p:sp>
      <p:sp>
        <p:nvSpPr>
          <p:cNvPr id="73" name="TextBox 72"/>
          <p:cNvSpPr txBox="1"/>
          <p:nvPr/>
        </p:nvSpPr>
        <p:spPr>
          <a:xfrm rot="16200000">
            <a:off x="-1584020" y="3499557"/>
            <a:ext cx="3537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Software Functionality and Features</a:t>
            </a:r>
            <a:endParaRPr lang="en-GB" dirty="0"/>
          </a:p>
        </p:txBody>
      </p:sp>
      <p:sp>
        <p:nvSpPr>
          <p:cNvPr id="74" name="TextBox 73"/>
          <p:cNvSpPr txBox="1"/>
          <p:nvPr/>
        </p:nvSpPr>
        <p:spPr>
          <a:xfrm>
            <a:off x="2917713" y="6333093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Project Calendar Time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4982605" y="2526012"/>
            <a:ext cx="140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Increment #3</a:t>
            </a:r>
            <a:endParaRPr lang="en-GB" dirty="0"/>
          </a:p>
        </p:txBody>
      </p:sp>
      <p:sp>
        <p:nvSpPr>
          <p:cNvPr id="76" name="TextBox 75"/>
          <p:cNvSpPr txBox="1"/>
          <p:nvPr/>
        </p:nvSpPr>
        <p:spPr>
          <a:xfrm>
            <a:off x="2742894" y="3360731"/>
            <a:ext cx="140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Increment #2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485867" y="4387749"/>
            <a:ext cx="140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Increment #1</a:t>
            </a:r>
            <a:endParaRPr lang="en-GB" dirty="0"/>
          </a:p>
        </p:txBody>
      </p:sp>
      <p:cxnSp>
        <p:nvCxnSpPr>
          <p:cNvPr id="79" name="Straight Arrow Connector 78"/>
          <p:cNvCxnSpPr/>
          <p:nvPr/>
        </p:nvCxnSpPr>
        <p:spPr>
          <a:xfrm>
            <a:off x="403852" y="6278632"/>
            <a:ext cx="8543519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 flipV="1">
            <a:off x="389421" y="1001137"/>
            <a:ext cx="0" cy="527749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/>
          <p:cNvCxnSpPr/>
          <p:nvPr/>
        </p:nvCxnSpPr>
        <p:spPr>
          <a:xfrm flipH="1">
            <a:off x="3260528" y="4835154"/>
            <a:ext cx="891188" cy="392288"/>
          </a:xfrm>
          <a:prstGeom prst="straightConnector1">
            <a:avLst/>
          </a:prstGeom>
          <a:ln w="50800">
            <a:prstDash val="sysDot"/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/>
          <p:nvPr/>
        </p:nvCxnSpPr>
        <p:spPr>
          <a:xfrm flipH="1">
            <a:off x="4982605" y="3775408"/>
            <a:ext cx="891188" cy="392288"/>
          </a:xfrm>
          <a:prstGeom prst="straightConnector1">
            <a:avLst/>
          </a:prstGeom>
          <a:ln w="50800">
            <a:prstDash val="sysDot"/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08228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Iterative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57216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Iterative development methods involve multiple cycles of development of small sections of the project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evolutionary prototyping incremental model discussed last lecture is the first step towards an iterative approach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 dirty="0"/>
          </a:p>
        </p:txBody>
      </p:sp>
      <p:grpSp>
        <p:nvGrpSpPr>
          <p:cNvPr id="25" name="Group 24"/>
          <p:cNvGrpSpPr/>
          <p:nvPr/>
        </p:nvGrpSpPr>
        <p:grpSpPr>
          <a:xfrm>
            <a:off x="1000100" y="1928802"/>
            <a:ext cx="7405623" cy="3512604"/>
            <a:chOff x="1000100" y="1928802"/>
            <a:chExt cx="7405623" cy="3512604"/>
          </a:xfrm>
        </p:grpSpPr>
        <p:sp>
          <p:nvSpPr>
            <p:cNvPr id="7" name="Bent Arrow 6"/>
            <p:cNvSpPr/>
            <p:nvPr/>
          </p:nvSpPr>
          <p:spPr>
            <a:xfrm rot="16200000" flipH="1">
              <a:off x="2393141" y="3821909"/>
              <a:ext cx="1285884" cy="1357322"/>
            </a:xfrm>
            <a:prstGeom prst="bentArrow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8" name="Bent Arrow 7"/>
            <p:cNvSpPr/>
            <p:nvPr/>
          </p:nvSpPr>
          <p:spPr>
            <a:xfrm rot="10800000" flipH="1">
              <a:off x="2500298" y="2357430"/>
              <a:ext cx="1285884" cy="1357322"/>
            </a:xfrm>
            <a:prstGeom prst="ben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9" name="Bent Arrow 8"/>
            <p:cNvSpPr/>
            <p:nvPr/>
          </p:nvSpPr>
          <p:spPr>
            <a:xfrm rot="16200000">
              <a:off x="3857620" y="3714753"/>
              <a:ext cx="1285884" cy="1357322"/>
            </a:xfrm>
            <a:prstGeom prst="bentArrow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0" name="Bent Arrow 9"/>
            <p:cNvSpPr/>
            <p:nvPr/>
          </p:nvSpPr>
          <p:spPr>
            <a:xfrm>
              <a:off x="3964777" y="2321711"/>
              <a:ext cx="1285884" cy="1357322"/>
            </a:xfrm>
            <a:prstGeom prst="bent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1" name="Bent Arrow 10"/>
            <p:cNvSpPr/>
            <p:nvPr/>
          </p:nvSpPr>
          <p:spPr>
            <a:xfrm rot="10800000">
              <a:off x="5250661" y="3821909"/>
              <a:ext cx="1285884" cy="1357322"/>
            </a:xfrm>
            <a:prstGeom prst="bentArrow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2" name="Bent Arrow 11"/>
            <p:cNvSpPr/>
            <p:nvPr/>
          </p:nvSpPr>
          <p:spPr>
            <a:xfrm rot="5400000">
              <a:off x="5393537" y="2393149"/>
              <a:ext cx="1285884" cy="1357322"/>
            </a:xfrm>
            <a:prstGeom prst="bentArrow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000100" y="2714620"/>
              <a:ext cx="13901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Initialisation</a:t>
              </a:r>
              <a:endParaRPr lang="en-GB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428992" y="2000240"/>
              <a:ext cx="16209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Requirements</a:t>
              </a:r>
              <a:endParaRPr lang="en-GB" dirty="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928926" y="2571744"/>
              <a:ext cx="10823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Planning</a:t>
              </a:r>
              <a:endParaRPr lang="en-GB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428992" y="5072074"/>
              <a:ext cx="12618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Evaluation</a:t>
              </a:r>
              <a:endParaRPr lang="en-GB" dirty="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6643702" y="4500570"/>
              <a:ext cx="915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Testing</a:t>
              </a:r>
              <a:endParaRPr lang="en-GB" dirty="0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1000100" y="4500570"/>
              <a:ext cx="14157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Deployment</a:t>
              </a:r>
              <a:endParaRPr lang="en-GB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429256" y="1928802"/>
              <a:ext cx="20441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Analysis &amp; Design</a:t>
              </a:r>
              <a:endParaRPr lang="en-GB" dirty="0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6643702" y="2643182"/>
              <a:ext cx="17620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Implementation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426805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Iterative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Iterative development is the basic premise of all agile methodologies</a:t>
            </a:r>
          </a:p>
          <a:p>
            <a:r>
              <a:rPr lang="en-GB" dirty="0" smtClean="0"/>
              <a:t>The principle is to build the software in small stages</a:t>
            </a:r>
          </a:p>
          <a:p>
            <a:r>
              <a:rPr lang="en-GB" dirty="0" smtClean="0"/>
              <a:t>Doing the project in multiple small stages has several advantages</a:t>
            </a:r>
          </a:p>
          <a:p>
            <a:pPr lvl="1"/>
            <a:r>
              <a:rPr lang="en-GB" dirty="0" smtClean="0"/>
              <a:t>Each stage is small enough that it is not a daunting task</a:t>
            </a:r>
          </a:p>
          <a:p>
            <a:pPr lvl="1"/>
            <a:r>
              <a:rPr lang="en-GB" dirty="0" smtClean="0"/>
              <a:t>The developers can learn from each stage as they go along</a:t>
            </a:r>
          </a:p>
          <a:p>
            <a:pPr lvl="1"/>
            <a:r>
              <a:rPr lang="en-GB" dirty="0" smtClean="0"/>
              <a:t>The users/stakeholders can respond to what has been built in order to identify any potential problems</a:t>
            </a:r>
          </a:p>
          <a:p>
            <a:r>
              <a:rPr lang="en-GB" dirty="0" smtClean="0"/>
              <a:t>In larger projects multiple iterations may be going on at the same time with different teams</a:t>
            </a:r>
          </a:p>
          <a:p>
            <a:pPr lvl="1"/>
            <a:r>
              <a:rPr lang="en-GB" dirty="0" smtClean="0"/>
              <a:t>This leads to an ‘incremental build’ approach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9690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Iterative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 iterative process has six phases</a:t>
            </a:r>
          </a:p>
          <a:p>
            <a:pPr lvl="1"/>
            <a:r>
              <a:rPr lang="en-GB" dirty="0" smtClean="0"/>
              <a:t>Initialisation – what are the scope and objectives of the project?</a:t>
            </a:r>
          </a:p>
          <a:p>
            <a:pPr lvl="1"/>
            <a:r>
              <a:rPr lang="en-GB" dirty="0" smtClean="0"/>
              <a:t>Planning and requirements gathering – what does the software need to do, how will we gather this information?</a:t>
            </a:r>
          </a:p>
          <a:p>
            <a:pPr lvl="1"/>
            <a:r>
              <a:rPr lang="en-GB" dirty="0" smtClean="0"/>
              <a:t>Analysis, design and implementation – how do we build it?</a:t>
            </a:r>
          </a:p>
          <a:p>
            <a:pPr lvl="1"/>
            <a:r>
              <a:rPr lang="en-GB" dirty="0" smtClean="0"/>
              <a:t>Testing – does the code work?</a:t>
            </a:r>
          </a:p>
          <a:p>
            <a:pPr lvl="1"/>
            <a:r>
              <a:rPr lang="en-GB" dirty="0" smtClean="0"/>
              <a:t>Evaluation – does the application work, and does it satisfy the stakeholders?</a:t>
            </a:r>
          </a:p>
          <a:p>
            <a:pPr lvl="1"/>
            <a:r>
              <a:rPr lang="en-GB" dirty="0" smtClean="0"/>
              <a:t>Deployment – how does the software get from your machines to the users’ machines, and what happens if it goes wrong?</a:t>
            </a:r>
          </a:p>
          <a:p>
            <a:r>
              <a:rPr lang="en-GB" dirty="0" smtClean="0"/>
              <a:t>These are split between the initialisation step, the iteration step, and the deployment step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72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Project Control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 aim of the initialisation step is to create two things:</a:t>
            </a:r>
          </a:p>
          <a:p>
            <a:pPr lvl="1"/>
            <a:r>
              <a:rPr lang="en-GB" dirty="0" smtClean="0"/>
              <a:t>An initial (paper) version of the system to show to the users</a:t>
            </a:r>
          </a:p>
          <a:p>
            <a:pPr lvl="1"/>
            <a:r>
              <a:rPr lang="en-GB" dirty="0" smtClean="0"/>
              <a:t>A </a:t>
            </a:r>
            <a:r>
              <a:rPr lang="en-GB" i="1" dirty="0" smtClean="0"/>
              <a:t>Project Control List</a:t>
            </a:r>
            <a:r>
              <a:rPr lang="en-GB" dirty="0" smtClean="0"/>
              <a:t> containing a list of all of the desired features of the software, with detailed task lists showing the order in which the tasks must be performed in order to complete each feature</a:t>
            </a:r>
          </a:p>
          <a:p>
            <a:r>
              <a:rPr lang="en-GB" dirty="0" smtClean="0"/>
              <a:t>At each iteration, the PCL is revised as part of the planning/requirements stage, and the list of features to be implemented in this iteration is generated</a:t>
            </a:r>
          </a:p>
          <a:p>
            <a:r>
              <a:rPr lang="en-GB" dirty="0" smtClean="0"/>
              <a:t>The analysis, design, implementation, testing and evaluation of these features can then be performed</a:t>
            </a:r>
          </a:p>
          <a:p>
            <a:r>
              <a:rPr lang="en-GB" dirty="0" smtClean="0"/>
              <a:t>Results from the evaluation stage then feed back into the revision of the PCL for the next iteration</a:t>
            </a:r>
          </a:p>
          <a:p>
            <a:pPr lvl="1"/>
            <a:r>
              <a:rPr lang="en-GB" dirty="0" smtClean="0"/>
              <a:t>Evaluation may include usability, reliability, efficiency…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536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deployment step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Once all of the items on the PCL have been completed then the application can be deployed</a:t>
            </a:r>
          </a:p>
          <a:p>
            <a:r>
              <a:rPr lang="en-GB" dirty="0" smtClean="0"/>
              <a:t>Deployment activities include</a:t>
            </a:r>
          </a:p>
          <a:p>
            <a:pPr lvl="1"/>
            <a:r>
              <a:rPr lang="en-GB" dirty="0" smtClean="0"/>
              <a:t>Release</a:t>
            </a:r>
          </a:p>
          <a:p>
            <a:pPr lvl="1"/>
            <a:r>
              <a:rPr lang="en-GB" dirty="0" smtClean="0"/>
              <a:t>Install &amp; Activate / Deactivate / Update</a:t>
            </a:r>
          </a:p>
          <a:p>
            <a:pPr lvl="1"/>
            <a:r>
              <a:rPr lang="en-GB" dirty="0" smtClean="0"/>
              <a:t>Uninstall</a:t>
            </a:r>
          </a:p>
          <a:p>
            <a:pPr lvl="1"/>
            <a:r>
              <a:rPr lang="en-GB" dirty="0" smtClean="0"/>
              <a:t>Support</a:t>
            </a:r>
          </a:p>
          <a:p>
            <a:r>
              <a:rPr lang="en-GB" dirty="0" smtClean="0"/>
              <a:t>Often deployment will be planned, implemented, tested and evaluated as an iteration of the development process, as installers and documentation will need to be created, tested and evaluated</a:t>
            </a:r>
          </a:p>
          <a:p>
            <a:r>
              <a:rPr lang="en-GB" dirty="0" smtClean="0"/>
              <a:t>Each application will generally need its own installer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3777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Unified Software Development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Also known as the </a:t>
            </a:r>
            <a:r>
              <a:rPr lang="en-GB" i="1" dirty="0" smtClean="0"/>
              <a:t>Unified Process</a:t>
            </a:r>
            <a:endParaRPr lang="en-GB" dirty="0" smtClean="0"/>
          </a:p>
          <a:p>
            <a:r>
              <a:rPr lang="en-GB" dirty="0" smtClean="0"/>
              <a:t>Commonly used in industry with tools by Rational Software as the </a:t>
            </a:r>
            <a:r>
              <a:rPr lang="en-GB" i="1" dirty="0" smtClean="0"/>
              <a:t>Rational Unified Process</a:t>
            </a:r>
          </a:p>
          <a:p>
            <a:r>
              <a:rPr lang="en-GB" dirty="0" smtClean="0"/>
              <a:t>Many variants of the UP exist for different sized organisations, orientations and application realms</a:t>
            </a:r>
          </a:p>
          <a:p>
            <a:r>
              <a:rPr lang="en-GB" dirty="0" smtClean="0"/>
              <a:t>This process divides the project into four phases</a:t>
            </a:r>
          </a:p>
          <a:p>
            <a:pPr lvl="1"/>
            <a:r>
              <a:rPr lang="en-GB" dirty="0" smtClean="0"/>
              <a:t>Inception</a:t>
            </a:r>
          </a:p>
          <a:p>
            <a:pPr lvl="1"/>
            <a:r>
              <a:rPr lang="en-GB" dirty="0" smtClean="0"/>
              <a:t>Elaboration</a:t>
            </a:r>
          </a:p>
          <a:p>
            <a:pPr lvl="1"/>
            <a:r>
              <a:rPr lang="en-GB" dirty="0" smtClean="0"/>
              <a:t>Construction</a:t>
            </a:r>
          </a:p>
          <a:p>
            <a:pPr lvl="1"/>
            <a:r>
              <a:rPr lang="en-GB" dirty="0" smtClean="0"/>
              <a:t>Transition</a:t>
            </a:r>
          </a:p>
          <a:p>
            <a:r>
              <a:rPr lang="en-GB" dirty="0" smtClean="0"/>
              <a:t>The end of each phase is marked by a major milestone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271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 - Inception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inception phase is generally the shortest phase of the project</a:t>
            </a:r>
          </a:p>
          <a:p>
            <a:r>
              <a:rPr lang="en-GB" dirty="0" smtClean="0"/>
              <a:t>Typical goals</a:t>
            </a:r>
          </a:p>
          <a:p>
            <a:pPr lvl="1"/>
            <a:r>
              <a:rPr lang="en-GB" dirty="0" smtClean="0"/>
              <a:t>Provide a business case for the project</a:t>
            </a:r>
          </a:p>
          <a:p>
            <a:pPr lvl="1"/>
            <a:r>
              <a:rPr lang="en-GB" dirty="0" smtClean="0"/>
              <a:t>Define the project scope</a:t>
            </a:r>
          </a:p>
          <a:p>
            <a:pPr lvl="1"/>
            <a:r>
              <a:rPr lang="en-GB" dirty="0" smtClean="0"/>
              <a:t>Define the key requirements and main use cases</a:t>
            </a:r>
          </a:p>
          <a:p>
            <a:pPr lvl="1"/>
            <a:r>
              <a:rPr lang="en-GB" dirty="0" smtClean="0"/>
              <a:t>Identify the candidate architecture</a:t>
            </a:r>
          </a:p>
          <a:p>
            <a:pPr lvl="1"/>
            <a:r>
              <a:rPr lang="en-GB" dirty="0" smtClean="0"/>
              <a:t>Identify any risks</a:t>
            </a:r>
          </a:p>
          <a:p>
            <a:pPr lvl="1"/>
            <a:r>
              <a:rPr lang="en-GB" dirty="0" smtClean="0"/>
              <a:t>Create the rough cost estimate and schedule</a:t>
            </a:r>
          </a:p>
          <a:p>
            <a:r>
              <a:rPr lang="en-GB" dirty="0" smtClean="0"/>
              <a:t>The end of this phase is marked by the </a:t>
            </a:r>
            <a:r>
              <a:rPr lang="en-GB" i="1" dirty="0" smtClean="0"/>
              <a:t>Lifecycle Objective Milestone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7989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 - Elaboration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During the elaboration phase the following occur</a:t>
            </a:r>
          </a:p>
          <a:p>
            <a:pPr lvl="1"/>
            <a:r>
              <a:rPr lang="en-GB" dirty="0" smtClean="0"/>
              <a:t>Most of the requirements capture</a:t>
            </a:r>
          </a:p>
          <a:p>
            <a:pPr lvl="1"/>
            <a:r>
              <a:rPr lang="en-GB" dirty="0" smtClean="0"/>
              <a:t>Identification and addressing of risk factors</a:t>
            </a:r>
          </a:p>
          <a:p>
            <a:pPr lvl="1"/>
            <a:r>
              <a:rPr lang="en-GB" dirty="0" smtClean="0"/>
              <a:t>Establishing and validating the main system architecture</a:t>
            </a:r>
          </a:p>
          <a:p>
            <a:r>
              <a:rPr lang="en-GB" dirty="0" smtClean="0"/>
              <a:t>This requires the implementation of the core of the application including the most architecturally-significant components</a:t>
            </a:r>
          </a:p>
          <a:p>
            <a:pPr lvl="1"/>
            <a:r>
              <a:rPr lang="en-GB" dirty="0" smtClean="0"/>
              <a:t>This will verify that the project is achievable in functionality, cost, performance and scalability</a:t>
            </a:r>
          </a:p>
          <a:p>
            <a:pPr lvl="1"/>
            <a:r>
              <a:rPr lang="en-GB" dirty="0" smtClean="0"/>
              <a:t>Implementation is done in small </a:t>
            </a:r>
            <a:r>
              <a:rPr lang="en-GB" dirty="0" err="1" smtClean="0"/>
              <a:t>timeboxed</a:t>
            </a:r>
            <a:r>
              <a:rPr lang="en-GB" dirty="0" smtClean="0"/>
              <a:t> iterations</a:t>
            </a:r>
          </a:p>
          <a:p>
            <a:r>
              <a:rPr lang="en-GB" dirty="0" smtClean="0"/>
              <a:t>The final deliverable is a plan including costing and scheduling estimates for the Construction phase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0678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Timeboxing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286412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Timeboxing</a:t>
            </a:r>
            <a:r>
              <a:rPr lang="en-GB" dirty="0" smtClean="0"/>
              <a:t> is a project management technique wherein each iteration is done in a time box of fixed duration</a:t>
            </a:r>
          </a:p>
          <a:p>
            <a:r>
              <a:rPr lang="en-GB" dirty="0" smtClean="0"/>
              <a:t>The functionality to be built is split up so that each chunk of functionality to be added fits into a single time box</a:t>
            </a:r>
          </a:p>
          <a:p>
            <a:r>
              <a:rPr lang="en-GB" dirty="0" smtClean="0"/>
              <a:t>The time box itself is split into stages</a:t>
            </a:r>
          </a:p>
          <a:p>
            <a:pPr lvl="1"/>
            <a:r>
              <a:rPr lang="en-GB" dirty="0" smtClean="0"/>
              <a:t>Requirements collection</a:t>
            </a:r>
          </a:p>
          <a:p>
            <a:pPr lvl="1"/>
            <a:r>
              <a:rPr lang="en-GB" dirty="0" smtClean="0"/>
              <a:t>Analysis</a:t>
            </a:r>
          </a:p>
          <a:p>
            <a:pPr lvl="1"/>
            <a:r>
              <a:rPr lang="en-GB" dirty="0" smtClean="0"/>
              <a:t>Implementation</a:t>
            </a:r>
          </a:p>
          <a:p>
            <a:pPr lvl="1"/>
            <a:r>
              <a:rPr lang="en-GB" dirty="0" smtClean="0"/>
              <a:t>Testing</a:t>
            </a:r>
          </a:p>
          <a:p>
            <a:r>
              <a:rPr lang="en-GB" dirty="0" smtClean="0"/>
              <a:t>Each time box uses the waterfall model</a:t>
            </a:r>
          </a:p>
          <a:p>
            <a:r>
              <a:rPr lang="en-GB" dirty="0" smtClean="0"/>
              <a:t>In a large organisation, dedicated teams work on each stage of the box and the time boxes may be pipelined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0799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 - 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is normally the largest phase of the project</a:t>
            </a:r>
          </a:p>
          <a:p>
            <a:r>
              <a:rPr lang="en-GB" dirty="0" smtClean="0"/>
              <a:t>The rest of the functionality is now developed in </a:t>
            </a:r>
            <a:r>
              <a:rPr lang="en-GB" dirty="0" err="1" smtClean="0"/>
              <a:t>timeboxed</a:t>
            </a:r>
            <a:r>
              <a:rPr lang="en-GB" dirty="0" smtClean="0"/>
              <a:t> iterations</a:t>
            </a:r>
          </a:p>
          <a:p>
            <a:r>
              <a:rPr lang="en-GB" dirty="0" smtClean="0"/>
              <a:t>Each iteration produces a new working release of the software</a:t>
            </a:r>
          </a:p>
          <a:p>
            <a:r>
              <a:rPr lang="en-GB" dirty="0" smtClean="0"/>
              <a:t>Each piece of functionality to be implemented is written up as a full use case and then implemented</a:t>
            </a:r>
          </a:p>
          <a:p>
            <a:r>
              <a:rPr lang="en-GB" dirty="0" smtClean="0"/>
              <a:t>Each iteration is documented using use case diagrams, sequence, collaboration and state UML diagrams</a:t>
            </a:r>
          </a:p>
          <a:p>
            <a:r>
              <a:rPr lang="en-GB" dirty="0" smtClean="0"/>
              <a:t>The software is fully tested against the functionality requirements before it is released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2145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 - Transition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final stage the software is delivered to the users</a:t>
            </a:r>
          </a:p>
          <a:p>
            <a:r>
              <a:rPr lang="en-GB" dirty="0" smtClean="0"/>
              <a:t>Users can then provide feedback, which may result in there being further construction phases and further transition phases</a:t>
            </a:r>
          </a:p>
          <a:p>
            <a:r>
              <a:rPr lang="en-GB" dirty="0" smtClean="0"/>
              <a:t>The transition phase also includes tasks such as system installation, data conversion and user training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7520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28</a:t>
            </a:fld>
            <a:endParaRPr lang="en-GB"/>
          </a:p>
        </p:txBody>
      </p:sp>
      <p:pic>
        <p:nvPicPr>
          <p:cNvPr id="1026" name="Picture 2" descr="File:Development-iterative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571480"/>
            <a:ext cx="8643966" cy="55580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81927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Agile </a:t>
            </a:r>
            <a:r>
              <a:rPr lang="en-GB" smtClean="0"/>
              <a:t>software development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Agile software development is a set of development methods that are based on iterative and incremental development</a:t>
            </a:r>
          </a:p>
          <a:p>
            <a:r>
              <a:rPr lang="en-GB" dirty="0" smtClean="0"/>
              <a:t>Requirements and solutions evolve over time as a result of developers being in regular contact with the users</a:t>
            </a:r>
          </a:p>
          <a:p>
            <a:r>
              <a:rPr lang="en-GB" dirty="0" smtClean="0"/>
              <a:t>It requires adaptive planning, evolutionary development and delivery, </a:t>
            </a:r>
            <a:r>
              <a:rPr lang="en-GB" dirty="0" err="1" smtClean="0"/>
              <a:t>timeboxing</a:t>
            </a:r>
            <a:r>
              <a:rPr lang="en-GB" dirty="0" smtClean="0"/>
              <a:t>, iteration, and the ability to respond to changes in requirements rapidly and flexibly</a:t>
            </a:r>
          </a:p>
          <a:p>
            <a:r>
              <a:rPr lang="en-GB" dirty="0" smtClean="0"/>
              <a:t>The term was first introduced in the </a:t>
            </a:r>
            <a:r>
              <a:rPr lang="en-GB" i="1" dirty="0" smtClean="0"/>
              <a:t>Agile Manifesto</a:t>
            </a:r>
            <a:r>
              <a:rPr lang="en-GB" dirty="0" smtClean="0"/>
              <a:t> in 2001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553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Manifesto for Agile Software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2984"/>
            <a:ext cx="9144000" cy="498317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dirty="0" smtClean="0"/>
              <a:t>We are uncovering better ways of developing</a:t>
            </a:r>
            <a:br>
              <a:rPr lang="en-GB" dirty="0" smtClean="0"/>
            </a:br>
            <a:r>
              <a:rPr lang="en-GB" dirty="0" smtClean="0"/>
              <a:t>software by doing it and helping others do it.</a:t>
            </a:r>
            <a:br>
              <a:rPr lang="en-GB" dirty="0" smtClean="0"/>
            </a:br>
            <a:r>
              <a:rPr lang="en-GB" dirty="0" smtClean="0"/>
              <a:t>Through this work we have come to value:</a:t>
            </a:r>
            <a:br>
              <a:rPr lang="en-GB" dirty="0" smtClean="0"/>
            </a:br>
            <a:endParaRPr lang="en-GB" dirty="0" smtClean="0"/>
          </a:p>
          <a:p>
            <a:pPr algn="ctr">
              <a:buNone/>
            </a:pPr>
            <a:r>
              <a:rPr lang="en-GB" sz="2800" dirty="0" smtClean="0"/>
              <a:t>Individuals and interactions over processes and tools</a:t>
            </a:r>
            <a:br>
              <a:rPr lang="en-GB" sz="2800" dirty="0" smtClean="0"/>
            </a:br>
            <a:r>
              <a:rPr lang="en-GB" sz="2800" dirty="0" smtClean="0"/>
              <a:t>Working software over comprehensive documentation</a:t>
            </a:r>
            <a:br>
              <a:rPr lang="en-GB" sz="2800" dirty="0" smtClean="0"/>
            </a:br>
            <a:r>
              <a:rPr lang="en-GB" sz="2800" dirty="0" smtClean="0"/>
              <a:t>Customer collaboration over contract negotiation</a:t>
            </a:r>
            <a:br>
              <a:rPr lang="en-GB" sz="2800" dirty="0" smtClean="0"/>
            </a:br>
            <a:r>
              <a:rPr lang="en-GB" sz="2800" dirty="0" smtClean="0"/>
              <a:t>Responding to change over following a plan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pPr algn="ctr">
              <a:buNone/>
            </a:pPr>
            <a:r>
              <a:rPr lang="en-GB" dirty="0" smtClean="0"/>
              <a:t>That is, while there is value in the items on</a:t>
            </a:r>
            <a:br>
              <a:rPr lang="en-GB" dirty="0" smtClean="0"/>
            </a:br>
            <a:r>
              <a:rPr lang="en-GB" dirty="0" smtClean="0"/>
              <a:t>the right, we value the items on the left more.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875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12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93776" indent="-457200">
              <a:buFont typeface="+mj-lt"/>
              <a:buAutoNum type="arabicPeriod"/>
            </a:pPr>
            <a:r>
              <a:rPr lang="en-GB" dirty="0" smtClean="0"/>
              <a:t>Customer satisfaction by rapid delivery of useful software</a:t>
            </a:r>
          </a:p>
          <a:p>
            <a:pPr marL="493776" indent="-457200">
              <a:buFont typeface="+mj-lt"/>
              <a:buAutoNum type="arabicPeriod"/>
            </a:pPr>
            <a:r>
              <a:rPr lang="en-GB" dirty="0" smtClean="0"/>
              <a:t>Welcome changing requirements, even late in development</a:t>
            </a:r>
          </a:p>
          <a:p>
            <a:pPr marL="493776" indent="-457200">
              <a:buFont typeface="+mj-lt"/>
              <a:buAutoNum type="arabicPeriod"/>
            </a:pPr>
            <a:r>
              <a:rPr lang="en-GB" dirty="0" smtClean="0"/>
              <a:t>Working software is delivered frequently (weeks rather than months)</a:t>
            </a:r>
          </a:p>
          <a:p>
            <a:pPr marL="493776" indent="-457200">
              <a:buFont typeface="+mj-lt"/>
              <a:buAutoNum type="arabicPeriod"/>
            </a:pPr>
            <a:r>
              <a:rPr lang="en-GB" dirty="0" smtClean="0"/>
              <a:t>Working software is the principal measure of progress</a:t>
            </a:r>
          </a:p>
          <a:p>
            <a:pPr marL="493776" indent="-457200">
              <a:buFont typeface="+mj-lt"/>
              <a:buAutoNum type="arabicPeriod"/>
            </a:pPr>
            <a:r>
              <a:rPr lang="en-GB" dirty="0" smtClean="0"/>
              <a:t>Sustainable development, able to maintain a constant pace</a:t>
            </a:r>
          </a:p>
          <a:p>
            <a:pPr marL="493776" indent="-457200">
              <a:buFont typeface="+mj-lt"/>
              <a:buAutoNum type="arabicPeriod"/>
            </a:pPr>
            <a:r>
              <a:rPr lang="en-GB" dirty="0" smtClean="0"/>
              <a:t>Close, daily co-operation between business people and developers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3711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12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93776" indent="-457200">
              <a:buFont typeface="+mj-lt"/>
              <a:buAutoNum type="arabicPeriod" startAt="7"/>
            </a:pPr>
            <a:r>
              <a:rPr lang="en-GB" dirty="0" smtClean="0"/>
              <a:t>Face-to-face conversation is the best form of communication (co-location)</a:t>
            </a:r>
          </a:p>
          <a:p>
            <a:pPr marL="493776" indent="-457200">
              <a:buFont typeface="+mj-lt"/>
              <a:buAutoNum type="arabicPeriod" startAt="7"/>
            </a:pPr>
            <a:r>
              <a:rPr lang="en-GB" dirty="0" smtClean="0"/>
              <a:t>Projects are built around motivated individuals, who should be trusted</a:t>
            </a:r>
          </a:p>
          <a:p>
            <a:pPr marL="493776" indent="-457200">
              <a:buFont typeface="+mj-lt"/>
              <a:buAutoNum type="arabicPeriod" startAt="7"/>
            </a:pPr>
            <a:r>
              <a:rPr lang="en-GB" dirty="0" smtClean="0"/>
              <a:t>Continuous attention to technical excellence and good design</a:t>
            </a:r>
          </a:p>
          <a:p>
            <a:pPr marL="493776" indent="-457200">
              <a:buFont typeface="+mj-lt"/>
              <a:buAutoNum type="arabicPeriod" startAt="7"/>
            </a:pPr>
            <a:r>
              <a:rPr lang="en-GB" dirty="0" smtClean="0"/>
              <a:t>Simplicity- The art of maximizing the amount of work not done - is essential</a:t>
            </a:r>
          </a:p>
          <a:p>
            <a:pPr marL="493776" indent="-457200">
              <a:buFont typeface="+mj-lt"/>
              <a:buAutoNum type="arabicPeriod" startAt="7"/>
            </a:pPr>
            <a:r>
              <a:rPr lang="en-GB" dirty="0" smtClean="0"/>
              <a:t>Self-organizing teams</a:t>
            </a:r>
          </a:p>
          <a:p>
            <a:pPr marL="493776" indent="-457200">
              <a:buFont typeface="+mj-lt"/>
              <a:buAutoNum type="arabicPeriod" startAt="7"/>
            </a:pPr>
            <a:r>
              <a:rPr lang="en-GB" dirty="0" smtClean="0"/>
              <a:t>Regular adaptation to changing circumstances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6838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Agile Methodologies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a number of methodologies used widely but many require the programmers to work in teams</a:t>
            </a:r>
          </a:p>
          <a:p>
            <a:pPr lvl="1"/>
            <a:r>
              <a:rPr lang="en-GB" dirty="0" smtClean="0"/>
              <a:t>Agile Unified Process</a:t>
            </a:r>
          </a:p>
          <a:p>
            <a:pPr lvl="1"/>
            <a:r>
              <a:rPr lang="en-GB" dirty="0" smtClean="0"/>
              <a:t>Extreme Programming</a:t>
            </a:r>
          </a:p>
          <a:p>
            <a:pPr lvl="1"/>
            <a:r>
              <a:rPr lang="en-GB" dirty="0" smtClean="0"/>
              <a:t>Feature Driven Development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967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Agile Unified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is a cut-down version of the Rational Unified Process, based upon the following ideas:</a:t>
            </a:r>
          </a:p>
          <a:p>
            <a:pPr lvl="1"/>
            <a:r>
              <a:rPr lang="en-GB" dirty="0" smtClean="0"/>
              <a:t>Your staff know what they’re doing – trust your staff to know their jobs but offer them training to help keep them up to date</a:t>
            </a:r>
          </a:p>
          <a:p>
            <a:pPr lvl="1"/>
            <a:r>
              <a:rPr lang="en-GB" dirty="0" smtClean="0"/>
              <a:t>Simplicity – describe everything in a few pages</a:t>
            </a:r>
          </a:p>
          <a:p>
            <a:pPr lvl="1"/>
            <a:r>
              <a:rPr lang="en-GB" dirty="0" smtClean="0"/>
              <a:t>Agile – follow the principles of the Agile Manifesto</a:t>
            </a:r>
          </a:p>
          <a:p>
            <a:pPr lvl="1"/>
            <a:r>
              <a:rPr lang="en-GB" dirty="0" smtClean="0"/>
              <a:t>Focus on high-value activities – don’t waste time on things that are unlikely to happen</a:t>
            </a:r>
          </a:p>
          <a:p>
            <a:pPr lvl="1"/>
            <a:r>
              <a:rPr lang="en-GB" dirty="0" smtClean="0"/>
              <a:t>Tool independence – you can use any toolset you like</a:t>
            </a:r>
          </a:p>
          <a:p>
            <a:pPr lvl="1"/>
            <a:r>
              <a:rPr lang="en-GB" dirty="0" smtClean="0"/>
              <a:t>Tailor the AUP to meet your needs – you can change things in this method to make them work better for you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0834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eXtreme</a:t>
            </a:r>
            <a:r>
              <a:rPr lang="en-GB" dirty="0" smtClean="0"/>
              <a:t> Programming (XP)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method is designed to work for projects in which the requirements are expected to change</a:t>
            </a:r>
          </a:p>
          <a:p>
            <a:pPr lvl="1"/>
            <a:r>
              <a:rPr lang="en-GB" dirty="0" smtClean="0"/>
              <a:t>Requirements *will* change, so have a way to manage these changes rather than trying to build a definitive set of requirements</a:t>
            </a:r>
          </a:p>
          <a:p>
            <a:r>
              <a:rPr lang="en-GB" dirty="0" smtClean="0"/>
              <a:t>XP also has four basic activities</a:t>
            </a:r>
          </a:p>
          <a:p>
            <a:pPr lvl="1"/>
            <a:r>
              <a:rPr lang="en-GB" dirty="0" smtClean="0"/>
              <a:t>Coding – only the code matters in the end</a:t>
            </a:r>
          </a:p>
          <a:p>
            <a:pPr lvl="1"/>
            <a:r>
              <a:rPr lang="en-GB" dirty="0" smtClean="0"/>
              <a:t>Testing –  unit tests and acceptance tests</a:t>
            </a:r>
          </a:p>
          <a:p>
            <a:pPr lvl="1"/>
            <a:r>
              <a:rPr lang="en-GB" dirty="0" smtClean="0"/>
              <a:t>Listening – listen to what your customers actually want</a:t>
            </a:r>
          </a:p>
          <a:p>
            <a:pPr lvl="1"/>
            <a:r>
              <a:rPr lang="en-GB" dirty="0" smtClean="0"/>
              <a:t>Designing – create a design that isn’t over-complex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2241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eXtreme</a:t>
            </a:r>
            <a:r>
              <a:rPr lang="en-GB" dirty="0" smtClean="0"/>
              <a:t> Programming (XP)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3328982" cy="4983179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XP also has five values:</a:t>
            </a:r>
          </a:p>
          <a:p>
            <a:pPr lvl="1"/>
            <a:r>
              <a:rPr lang="en-GB" dirty="0" smtClean="0"/>
              <a:t>Communication – talk to users and other developers</a:t>
            </a:r>
          </a:p>
          <a:p>
            <a:pPr lvl="1"/>
            <a:r>
              <a:rPr lang="en-GB" dirty="0" smtClean="0"/>
              <a:t>Simplicity – start with the simplest solution</a:t>
            </a:r>
          </a:p>
          <a:p>
            <a:pPr lvl="1"/>
            <a:r>
              <a:rPr lang="en-GB" dirty="0" smtClean="0"/>
              <a:t>Feedback – get all the feedback you can</a:t>
            </a:r>
          </a:p>
          <a:p>
            <a:pPr lvl="1"/>
            <a:r>
              <a:rPr lang="en-GB" dirty="0" smtClean="0"/>
              <a:t>Courage – design for today, not tomorrow</a:t>
            </a:r>
          </a:p>
          <a:p>
            <a:pPr lvl="1"/>
            <a:r>
              <a:rPr lang="en-GB" dirty="0" smtClean="0"/>
              <a:t>Respect – for others as well as yourself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36</a:t>
            </a:fld>
            <a:endParaRPr lang="en-GB"/>
          </a:p>
        </p:txBody>
      </p:sp>
      <p:pic>
        <p:nvPicPr>
          <p:cNvPr id="1026" name="Picture 2" descr="File:XP-feedbac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1500174"/>
            <a:ext cx="4924425" cy="41148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995488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Feature-Driven Development (FDD)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methodology is driven from a client-valued functionality (feature) perspective</a:t>
            </a:r>
          </a:p>
          <a:p>
            <a:r>
              <a:rPr lang="en-GB" dirty="0" smtClean="0"/>
              <a:t>Short-iteration process that uses models and milestones to keep track of progress</a:t>
            </a:r>
          </a:p>
          <a:p>
            <a:pPr lvl="1"/>
            <a:r>
              <a:rPr lang="en-GB" dirty="0" smtClean="0"/>
              <a:t>Develop overall model – first model your system</a:t>
            </a:r>
          </a:p>
          <a:p>
            <a:pPr lvl="1"/>
            <a:r>
              <a:rPr lang="en-GB" dirty="0" smtClean="0"/>
              <a:t>Build feature list – identify a list of features that the system must have</a:t>
            </a:r>
          </a:p>
          <a:p>
            <a:pPr lvl="1"/>
            <a:r>
              <a:rPr lang="en-GB" dirty="0" smtClean="0"/>
              <a:t>Build by feature – work out which features will be built during the next 2-week </a:t>
            </a:r>
            <a:r>
              <a:rPr lang="en-GB" dirty="0" err="1" smtClean="0"/>
              <a:t>timebox</a:t>
            </a:r>
            <a:r>
              <a:rPr lang="en-GB" dirty="0" smtClean="0"/>
              <a:t> and build/test them</a:t>
            </a:r>
          </a:p>
          <a:p>
            <a:pPr lvl="1"/>
            <a:r>
              <a:rPr lang="en-GB" dirty="0" smtClean="0"/>
              <a:t>Update the feature list – cross off the completed features</a:t>
            </a:r>
          </a:p>
          <a:p>
            <a:r>
              <a:rPr lang="en-GB" dirty="0" smtClean="0"/>
              <a:t>Repeat the last two stages until the system is complete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74055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Feature-Driven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most important thing in FDD is the list of features to be implemented</a:t>
            </a:r>
          </a:p>
          <a:p>
            <a:r>
              <a:rPr lang="en-GB" dirty="0" smtClean="0"/>
              <a:t>This list should hold all of the features that are going to be implemented within the system</a:t>
            </a:r>
          </a:p>
          <a:p>
            <a:pPr lvl="1"/>
            <a:r>
              <a:rPr lang="en-GB" dirty="0" smtClean="0"/>
              <a:t>This is very likely to be a subset of all of the possible features of the system</a:t>
            </a:r>
          </a:p>
          <a:p>
            <a:r>
              <a:rPr lang="en-GB" dirty="0" smtClean="0"/>
              <a:t>How do you select which features go onto the list?</a:t>
            </a:r>
          </a:p>
          <a:p>
            <a:r>
              <a:rPr lang="en-GB" dirty="0" err="1" smtClean="0"/>
              <a:t>MoSCoW</a:t>
            </a:r>
            <a:r>
              <a:rPr lang="en-GB" dirty="0" smtClean="0"/>
              <a:t> rules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7887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MoSCoW</a:t>
            </a:r>
            <a:r>
              <a:rPr lang="en-GB" dirty="0" smtClean="0"/>
              <a:t> Rules 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472518" cy="557216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 = ‘the Must Haves’</a:t>
            </a:r>
          </a:p>
          <a:p>
            <a:pPr lvl="1"/>
            <a:r>
              <a:rPr lang="en-GB" dirty="0" smtClean="0"/>
              <a:t>Without these features the project is not viable, i.e. these are the minimum critical success factors fundamental to the project’s success</a:t>
            </a:r>
          </a:p>
          <a:p>
            <a:r>
              <a:rPr lang="en-GB" dirty="0" smtClean="0"/>
              <a:t>S = ‘the Should Haves’</a:t>
            </a:r>
          </a:p>
          <a:p>
            <a:pPr lvl="1"/>
            <a:r>
              <a:rPr lang="en-GB" dirty="0" smtClean="0"/>
              <a:t>To gain maximum benefit these features will be delivered but the project’s success does not rely on them</a:t>
            </a:r>
          </a:p>
          <a:p>
            <a:r>
              <a:rPr lang="en-GB" dirty="0" smtClean="0"/>
              <a:t>C = ‘the Could Haves’</a:t>
            </a:r>
          </a:p>
          <a:p>
            <a:pPr lvl="1"/>
            <a:r>
              <a:rPr lang="en-GB" dirty="0" smtClean="0"/>
              <a:t>If time and resources allow these features will be delivered but they can easily be left out without impacting on the project</a:t>
            </a:r>
            <a:endParaRPr lang="fr-FR" dirty="0" smtClean="0"/>
          </a:p>
          <a:p>
            <a:r>
              <a:rPr lang="en-GB" dirty="0" smtClean="0"/>
              <a:t>W = ‘the Won't Haves’</a:t>
            </a:r>
          </a:p>
          <a:p>
            <a:pPr lvl="1"/>
            <a:r>
              <a:rPr lang="en-GB" dirty="0" smtClean="0"/>
              <a:t>These features will not be delivered. They can be left out and possibly, although not necessarily, be done in a later version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28079471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session: </a:t>
            </a:r>
            <a:r>
              <a:rPr lang="en-GB" smtClean="0"/>
              <a:t>Drawing Conclusions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40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985</TotalTime>
  <Words>2460</Words>
  <Application>Microsoft Office PowerPoint</Application>
  <PresentationFormat>On-screen Show (4:3)</PresentationFormat>
  <Paragraphs>371</Paragraphs>
  <Slides>40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Urban</vt:lpstr>
      <vt:lpstr>Research &amp; Development Methods (Short form)</vt:lpstr>
      <vt:lpstr>The software process</vt:lpstr>
      <vt:lpstr>The software process</vt:lpstr>
      <vt:lpstr>Principles of software engineering</vt:lpstr>
      <vt:lpstr>Software engineering process models</vt:lpstr>
      <vt:lpstr>Waterfall model (Royce)</vt:lpstr>
      <vt:lpstr>Waterfall model (Royce)</vt:lpstr>
      <vt:lpstr>Waterfall model (Royce)</vt:lpstr>
      <vt:lpstr>Waterfall model (Royce)</vt:lpstr>
      <vt:lpstr>V-model</vt:lpstr>
      <vt:lpstr>V-model</vt:lpstr>
      <vt:lpstr>Prototyping paradigm</vt:lpstr>
      <vt:lpstr>Prototyping paradigm</vt:lpstr>
      <vt:lpstr>Incremental model</vt:lpstr>
      <vt:lpstr>Prototyping paradigm</vt:lpstr>
      <vt:lpstr>Incremental model</vt:lpstr>
      <vt:lpstr>Iterative development</vt:lpstr>
      <vt:lpstr>Iterative development</vt:lpstr>
      <vt:lpstr>Iterative development</vt:lpstr>
      <vt:lpstr>The Project Control List</vt:lpstr>
      <vt:lpstr>The deployment step</vt:lpstr>
      <vt:lpstr>Unified Software Development Process</vt:lpstr>
      <vt:lpstr>UP - Inception</vt:lpstr>
      <vt:lpstr>UP - Elaboration</vt:lpstr>
      <vt:lpstr>Timeboxing</vt:lpstr>
      <vt:lpstr>UP - Construction</vt:lpstr>
      <vt:lpstr>UP - Transition</vt:lpstr>
      <vt:lpstr>PowerPoint Presentation</vt:lpstr>
      <vt:lpstr>Agile software development</vt:lpstr>
      <vt:lpstr>Manifesto for Agile Software Development</vt:lpstr>
      <vt:lpstr>12 Principles</vt:lpstr>
      <vt:lpstr>12 Principles</vt:lpstr>
      <vt:lpstr>Agile Methodologies</vt:lpstr>
      <vt:lpstr>Agile Unified Process</vt:lpstr>
      <vt:lpstr>eXtreme Programming (XP)</vt:lpstr>
      <vt:lpstr>eXtreme Programming (XP)</vt:lpstr>
      <vt:lpstr>Feature-Driven Development (FDD)</vt:lpstr>
      <vt:lpstr>Feature-Driven Development</vt:lpstr>
      <vt:lpstr>MoSCoW Rules 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Rees, John</cp:lastModifiedBy>
  <cp:revision>116</cp:revision>
  <dcterms:created xsi:type="dcterms:W3CDTF">2006-01-28T12:00:35Z</dcterms:created>
  <dcterms:modified xsi:type="dcterms:W3CDTF">2015-09-29T13:45:12Z</dcterms:modified>
</cp:coreProperties>
</file>