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2BABE1D-C784-3A8B-CE3F-4CCF9FD4E8C7}" v="11" dt="2025-10-03T07:39:23.03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25" autoAdjust="0"/>
    <p:restoredTop sz="94660"/>
  </p:normalViewPr>
  <p:slideViewPr>
    <p:cSldViewPr snapToGrid="0">
      <p:cViewPr varScale="1">
        <p:scale>
          <a:sx n="79" d="100"/>
          <a:sy n="79" d="100"/>
        </p:scale>
        <p:origin x="72" y="24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yam Hafiz (2419344)" userId="S::2419344@student.uwtsd.ac.uk::d7479525-593f-47ee-b8df-0ed88c209f81" providerId="AD" clId="Web-{D2BABE1D-C784-3A8B-CE3F-4CCF9FD4E8C7}"/>
    <pc:docChg chg="modSld">
      <pc:chgData name="Maryam Hafiz (2419344)" userId="S::2419344@student.uwtsd.ac.uk::d7479525-593f-47ee-b8df-0ed88c209f81" providerId="AD" clId="Web-{D2BABE1D-C784-3A8B-CE3F-4CCF9FD4E8C7}" dt="2025-10-03T07:39:23.034" v="10" actId="20577"/>
      <pc:docMkLst>
        <pc:docMk/>
      </pc:docMkLst>
      <pc:sldChg chg="modSp">
        <pc:chgData name="Maryam Hafiz (2419344)" userId="S::2419344@student.uwtsd.ac.uk::d7479525-593f-47ee-b8df-0ed88c209f81" providerId="AD" clId="Web-{D2BABE1D-C784-3A8B-CE3F-4CCF9FD4E8C7}" dt="2025-10-03T07:39:23.034" v="10" actId="20577"/>
        <pc:sldMkLst>
          <pc:docMk/>
          <pc:sldMk cId="1741842216" sldId="256"/>
        </pc:sldMkLst>
        <pc:spChg chg="mod">
          <ac:chgData name="Maryam Hafiz (2419344)" userId="S::2419344@student.uwtsd.ac.uk::d7479525-593f-47ee-b8df-0ed88c209f81" providerId="AD" clId="Web-{D2BABE1D-C784-3A8B-CE3F-4CCF9FD4E8C7}" dt="2025-10-03T07:39:23.034" v="10" actId="20577"/>
          <ac:spMkLst>
            <pc:docMk/>
            <pc:sldMk cId="1741842216" sldId="256"/>
            <ac:spMk id="3" creationId="{00000000-0000-0000-0000-00000000000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1570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0367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6749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800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34792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011841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1906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61018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83247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9744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67089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FC839EA-9CAC-4734-A09A-3C6598C26233}" type="datetimeFigureOut">
              <a:rPr lang="en-US" smtClean="0"/>
              <a:t>10/3/2025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18BAE3C-3AF2-4088-AD05-6AC559A8775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651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01309" y="1073810"/>
            <a:ext cx="6363037" cy="2387600"/>
          </a:xfrm>
          <a:solidFill>
            <a:schemeClr val="accent4">
              <a:lumMod val="20000"/>
              <a:lumOff val="80000"/>
            </a:schemeClr>
          </a:solidFill>
        </p:spPr>
        <p:txBody>
          <a:bodyPr>
            <a:normAutofit/>
          </a:bodyPr>
          <a:lstStyle/>
          <a:p>
            <a:r>
              <a:rPr lang="en-US" sz="3600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for Professional Development in UK Health and Social Care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01308" y="3461410"/>
            <a:ext cx="6363037" cy="1655762"/>
          </a:xfrm>
          <a:solidFill>
            <a:schemeClr val="accent4">
              <a:lumMod val="20000"/>
              <a:lumOff val="80000"/>
            </a:schemeClr>
          </a:solidFill>
        </p:spPr>
        <p:txBody>
          <a:bodyPr vert="horz" lIns="91440" tIns="45720" rIns="91440" bIns="45720" rtlCol="0" anchor="t">
            <a:normAutofit fontScale="92500" lnSpcReduction="20000"/>
          </a:bodyPr>
          <a:lstStyle/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Module: Professional Development within Health and Social Care</a:t>
            </a:r>
          </a:p>
          <a:p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Module code: LCHS4009 </a:t>
            </a:r>
          </a:p>
          <a:p>
            <a:r>
              <a:rPr lang="en-US">
                <a:latin typeface="Arial"/>
                <a:cs typeface="Arial"/>
              </a:rPr>
              <a:t>Student name:Maryam hafiz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>
                <a:latin typeface="Arial"/>
                <a:cs typeface="Arial"/>
              </a:rPr>
              <a:t> ID:2419344</a:t>
            </a:r>
            <a:endParaRPr 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9214" y="498369"/>
            <a:ext cx="4669104" cy="47776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184221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Personal SWOT Analysis – UK Health &amp; Social Care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1707" y="1690688"/>
            <a:ext cx="5340743" cy="2062103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Adaptability and problem-solving – respond quickly to changing situations.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Teamwork – collaborate effectively with diverse colleagues.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Technical knowledge – strong understanding of healthcare procedures.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853954" y="1893536"/>
            <a:ext cx="4644828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Weaknesses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Limited leadership experience.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Difficulty prioritizing tasks under pressure.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Reluctance to ask for help when needed.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23088" y="4264503"/>
            <a:ext cx="5219362" cy="156966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Simulation-based clinical training and virtual labs.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Regular feedback and supervision for professional growth.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53954" y="4264503"/>
            <a:ext cx="4288779" cy="132343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</a:p>
          <a:p>
            <a:pPr algn="just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High-pressure environments and rapid decision-making.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Competition from experienced colleagues.</a:t>
            </a:r>
          </a:p>
        </p:txBody>
      </p:sp>
      <p:cxnSp>
        <p:nvCxnSpPr>
          <p:cNvPr id="9" name="Elbow Connector 8"/>
          <p:cNvCxnSpPr/>
          <p:nvPr/>
        </p:nvCxnSpPr>
        <p:spPr>
          <a:xfrm>
            <a:off x="6052842" y="2120113"/>
            <a:ext cx="655455" cy="445062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Elbow Connector 10"/>
          <p:cNvCxnSpPr/>
          <p:nvPr/>
        </p:nvCxnSpPr>
        <p:spPr>
          <a:xfrm>
            <a:off x="6052842" y="4474896"/>
            <a:ext cx="655455" cy="525982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665160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Leveraging Strengths to Overcome Weaknesses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1901628"/>
            <a:ext cx="3086437" cy="32932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Developing Leadership Skills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Take small leadership roles in team projects and seek mentorship guidance.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Lead a small group project during placement and receive mentor feedback.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Mentorship improves leadership in healthcare (Anderson et al., 2021).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677196" y="1901628"/>
            <a:ext cx="3139710" cy="35394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Improving Task Prioritization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Apply organizational and problem-solving skills; use prioritization tools (e.g., Eisenhower Matrix).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Plan daily tasks, review priorities, and track progress.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Time management enhances productivity and reduces stress (Nguyen et al., 2022).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8893147" y="1942088"/>
            <a:ext cx="2961685" cy="3539430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Enhancing Help-Seeking Behavior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Strategy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teamwork and communication skills to encourage asking for help.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Join peer support groups to discuss challenges and solutions.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>
              <a:buFont typeface="Wingdings" panose="05000000000000000000" pitchFamily="2" charset="2"/>
              <a:buChar char="Ø"/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Help-seeking improves team performance and patient outcomes (Brown et al., 2021).</a:t>
            </a:r>
          </a:p>
        </p:txBody>
      </p:sp>
      <p:cxnSp>
        <p:nvCxnSpPr>
          <p:cNvPr id="10" name="Elbow Connector 9"/>
          <p:cNvCxnSpPr/>
          <p:nvPr/>
        </p:nvCxnSpPr>
        <p:spPr>
          <a:xfrm>
            <a:off x="8035391" y="2702740"/>
            <a:ext cx="768744" cy="728283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Elbow Connector 11"/>
          <p:cNvCxnSpPr/>
          <p:nvPr/>
        </p:nvCxnSpPr>
        <p:spPr>
          <a:xfrm>
            <a:off x="3924637" y="2824120"/>
            <a:ext cx="752559" cy="606903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792289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Leveraging Opportunities to Minimize Threats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38200" y="2031101"/>
            <a:ext cx="4531540" cy="32932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Simulation-Based Clinical Training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Opportunity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Access to simulation labs and virtual scenarios to improve skills under pressure.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Utilize Strengths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Use technical knowledge and problem-solving to handle emergencies.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Participate in a simulation session for emergency care.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Simulation training enhances clinical competence and reduces stress (Wang et al., 2021).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562641" y="1974457"/>
            <a:ext cx="4280686" cy="3293209"/>
          </a:xfrm>
          <a:prstGeom prst="rect">
            <a:avLst/>
          </a:prstGeom>
          <a:solidFill>
            <a:schemeClr val="accent3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Seeking Feedback &amp; Supervision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Opportunity: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Regular feedback from supervisors to support growth.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How I Utilize Strengths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Apply feedback to strengthen skills and address gaps.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Practical Example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Discuss clinical performance with supervisor and implement suggestions.</a:t>
            </a:r>
          </a:p>
          <a:p>
            <a:pPr algn="just"/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algn="just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Supervision is essential for professional development (Lee et al., 2020).</a:t>
            </a:r>
          </a:p>
        </p:txBody>
      </p:sp>
      <p:cxnSp>
        <p:nvCxnSpPr>
          <p:cNvPr id="7" name="Elbow Connector 6"/>
          <p:cNvCxnSpPr/>
          <p:nvPr/>
        </p:nvCxnSpPr>
        <p:spPr>
          <a:xfrm>
            <a:off x="5583504" y="2281954"/>
            <a:ext cx="801112" cy="501706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Elbow Connector 8"/>
          <p:cNvCxnSpPr/>
          <p:nvPr/>
        </p:nvCxnSpPr>
        <p:spPr>
          <a:xfrm>
            <a:off x="5680609" y="3876085"/>
            <a:ext cx="704007" cy="574534"/>
          </a:xfrm>
          <a:prstGeom prst="bentConnector3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7822084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4" name="Rectangle 1"/>
          <p:cNvSpPr>
            <a:spLocks noGrp="1" noChangeArrowheads="1"/>
          </p:cNvSpPr>
          <p:nvPr>
            <p:ph idx="1"/>
          </p:nvPr>
        </p:nvSpPr>
        <p:spPr bwMode="auto">
          <a:xfrm>
            <a:off x="776835" y="1759038"/>
            <a:ext cx="10576965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Anderson, P., Thomas, L. and Clark, R.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Mentorship and leadership development in healthcare professionals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Journal of Health Management, 23(4), pp. 210–218.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Brown, K., Patel, S. and Lewis, J.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Help-seeking </a:t>
            </a:r>
            <a:r>
              <a:rPr kumimoji="0" lang="en-US" altLang="en-US" sz="2000" b="0" i="1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behaviour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team performance in healthcare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Journal of Nursing Practice, 37(2), pp. 145–152.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Nguyen, T., Kim, S. and Park, H. (2022)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 management strategies for healthcare professionals: improving productivity and reducing stress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International Journal of Healthcare Management, 15(3), pp. 250–258.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Wang, Y., Chen, H. and Li, S. (2021)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Simulation-based clinical training improves competence and reduces stress in healthcare professionals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Journal of Clinical Nursing, 30(15-16), pp. 2345–2354.</a:t>
            </a:r>
          </a:p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Lee, S., Kim, J. and Park, H. (2020) </a:t>
            </a:r>
            <a:r>
              <a:rPr kumimoji="0" lang="en-US" altLang="en-US" sz="20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Time management strategies and supervision in healthcare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 Journal of Healthcare Management, 65(5), pp. 330–338.</a:t>
            </a:r>
          </a:p>
        </p:txBody>
      </p:sp>
    </p:spTree>
    <p:extLst>
      <p:ext uri="{BB962C8B-B14F-4D97-AF65-F5344CB8AC3E}">
        <p14:creationId xmlns:p14="http://schemas.microsoft.com/office/powerpoint/2010/main" val="350404851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572</Words>
  <Application>Microsoft Office PowerPoint</Application>
  <PresentationFormat>Widescreen</PresentationFormat>
  <Paragraphs>69</Paragraphs>
  <Slides>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6" baseType="lpstr">
      <vt:lpstr>Office Theme</vt:lpstr>
      <vt:lpstr>Personal SWOT Analysis for Professional Development in UK Health and Social Care</vt:lpstr>
      <vt:lpstr>Personal SWOT Analysis – UK Health &amp; Social Care</vt:lpstr>
      <vt:lpstr>Leveraging Strengths to Overcome Weaknesses</vt:lpstr>
      <vt:lpstr>Leveraging Opportunities to Minimize Threats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Zuhra Asghar</dc:creator>
  <cp:lastModifiedBy>Zuhra Asghar</cp:lastModifiedBy>
  <cp:revision>7</cp:revision>
  <dcterms:created xsi:type="dcterms:W3CDTF">2025-09-28T17:09:22Z</dcterms:created>
  <dcterms:modified xsi:type="dcterms:W3CDTF">2025-10-03T07:39:25Z</dcterms:modified>
</cp:coreProperties>
</file>