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0" r:id="rId3"/>
    <p:sldId id="264" r:id="rId4"/>
    <p:sldId id="266" r:id="rId5"/>
    <p:sldId id="261" r:id="rId6"/>
    <p:sldId id="262" r:id="rId7"/>
    <p:sldId id="263" r:id="rId8"/>
    <p:sldId id="257" r:id="rId9"/>
    <p:sldId id="265" r:id="rId10"/>
    <p:sldId id="259"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368128-1E19-3B09-EF98-E566544B9E2C}" v="447" dt="2024-12-08T18:02:14.793"/>
    <p1510:client id="{A34898EE-7524-D0EE-B185-BF6989C994A2}" v="793" dt="2024-12-08T22:19:09.103"/>
    <p1510:client id="{BCF8A43B-AD27-39B4-9CA8-D9F2ADE07D8A}" v="238" dt="2024-12-08T17:43:54.924"/>
    <p1510:client id="{CD6EFB1D-0E01-7D9E-7EA5-AF429A1F8A08}" v="273" dt="2024-12-07T15:46:44.023"/>
    <p1510:client id="{E105E003-C373-8FA3-27F1-67414FFD73EA}" v="255" dt="2024-12-08T22:41:02.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Preece (2208177)" userId="S::2208177@student.uwtsd.ac.uk::0b419999-7cc9-4ab7-a7d7-d1179e5799d2" providerId="AD" clId="Web-{E105E003-C373-8FA3-27F1-67414FFD73EA}"/>
    <pc:docChg chg="addSld delSld modSld sldOrd">
      <pc:chgData name="Shannon Preece (2208177)" userId="S::2208177@student.uwtsd.ac.uk::0b419999-7cc9-4ab7-a7d7-d1179e5799d2" providerId="AD" clId="Web-{E105E003-C373-8FA3-27F1-67414FFD73EA}" dt="2024-12-08T22:41:02.232" v="237" actId="1076"/>
      <pc:docMkLst>
        <pc:docMk/>
      </pc:docMkLst>
      <pc:sldChg chg="addSp modSp">
        <pc:chgData name="Shannon Preece (2208177)" userId="S::2208177@student.uwtsd.ac.uk::0b419999-7cc9-4ab7-a7d7-d1179e5799d2" providerId="AD" clId="Web-{E105E003-C373-8FA3-27F1-67414FFD73EA}" dt="2024-12-08T22:41:02.232" v="237" actId="1076"/>
        <pc:sldMkLst>
          <pc:docMk/>
          <pc:sldMk cId="109857222" sldId="256"/>
        </pc:sldMkLst>
        <pc:spChg chg="mod">
          <ac:chgData name="Shannon Preece (2208177)" userId="S::2208177@student.uwtsd.ac.uk::0b419999-7cc9-4ab7-a7d7-d1179e5799d2" providerId="AD" clId="Web-{E105E003-C373-8FA3-27F1-67414FFD73EA}" dt="2024-12-08T22:39:07.698" v="208" actId="1076"/>
          <ac:spMkLst>
            <pc:docMk/>
            <pc:sldMk cId="109857222" sldId="256"/>
            <ac:spMk id="2" creationId="{00000000-0000-0000-0000-000000000000}"/>
          </ac:spMkLst>
        </pc:spChg>
        <pc:spChg chg="mod">
          <ac:chgData name="Shannon Preece (2208177)" userId="S::2208177@student.uwtsd.ac.uk::0b419999-7cc9-4ab7-a7d7-d1179e5799d2" providerId="AD" clId="Web-{E105E003-C373-8FA3-27F1-67414FFD73EA}" dt="2024-12-08T22:39:19.683" v="210" actId="1076"/>
          <ac:spMkLst>
            <pc:docMk/>
            <pc:sldMk cId="109857222" sldId="256"/>
            <ac:spMk id="3" creationId="{00000000-0000-0000-0000-000000000000}"/>
          </ac:spMkLst>
        </pc:spChg>
        <pc:spChg chg="add mod">
          <ac:chgData name="Shannon Preece (2208177)" userId="S::2208177@student.uwtsd.ac.uk::0b419999-7cc9-4ab7-a7d7-d1179e5799d2" providerId="AD" clId="Web-{E105E003-C373-8FA3-27F1-67414FFD73EA}" dt="2024-12-08T22:41:02.232" v="237" actId="1076"/>
          <ac:spMkLst>
            <pc:docMk/>
            <pc:sldMk cId="109857222" sldId="256"/>
            <ac:spMk id="5" creationId="{A3F4E6AE-37D3-C213-FC7A-21B7210D8AC9}"/>
          </ac:spMkLst>
        </pc:spChg>
        <pc:picChg chg="mod">
          <ac:chgData name="Shannon Preece (2208177)" userId="S::2208177@student.uwtsd.ac.uk::0b419999-7cc9-4ab7-a7d7-d1179e5799d2" providerId="AD" clId="Web-{E105E003-C373-8FA3-27F1-67414FFD73EA}" dt="2024-12-08T22:39:14.152" v="209" actId="1076"/>
          <ac:picMkLst>
            <pc:docMk/>
            <pc:sldMk cId="109857222" sldId="256"/>
            <ac:picMk id="7" creationId="{E8BFE266-BF8F-65C7-E682-0CB2CC887B9C}"/>
          </ac:picMkLst>
        </pc:picChg>
      </pc:sldChg>
      <pc:sldChg chg="addSp modSp">
        <pc:chgData name="Shannon Preece (2208177)" userId="S::2208177@student.uwtsd.ac.uk::0b419999-7cc9-4ab7-a7d7-d1179e5799d2" providerId="AD" clId="Web-{E105E003-C373-8FA3-27F1-67414FFD73EA}" dt="2024-12-08T22:22:43.340" v="18" actId="1076"/>
        <pc:sldMkLst>
          <pc:docMk/>
          <pc:sldMk cId="3288161742" sldId="257"/>
        </pc:sldMkLst>
        <pc:spChg chg="add mod">
          <ac:chgData name="Shannon Preece (2208177)" userId="S::2208177@student.uwtsd.ac.uk::0b419999-7cc9-4ab7-a7d7-d1179e5799d2" providerId="AD" clId="Web-{E105E003-C373-8FA3-27F1-67414FFD73EA}" dt="2024-12-08T22:22:43.340" v="18" actId="1076"/>
          <ac:spMkLst>
            <pc:docMk/>
            <pc:sldMk cId="3288161742" sldId="257"/>
            <ac:spMk id="5" creationId="{11F953F0-E8FA-2EFA-4E6B-C326A37B47C2}"/>
          </ac:spMkLst>
        </pc:spChg>
        <pc:picChg chg="add mod">
          <ac:chgData name="Shannon Preece (2208177)" userId="S::2208177@student.uwtsd.ac.uk::0b419999-7cc9-4ab7-a7d7-d1179e5799d2" providerId="AD" clId="Web-{E105E003-C373-8FA3-27F1-67414FFD73EA}" dt="2024-12-08T22:22:35.246" v="17" actId="1076"/>
          <ac:picMkLst>
            <pc:docMk/>
            <pc:sldMk cId="3288161742" sldId="257"/>
            <ac:picMk id="4" creationId="{EE21FE92-B064-63A8-28CC-6F7DE191A4DF}"/>
          </ac:picMkLst>
        </pc:picChg>
      </pc:sldChg>
      <pc:sldChg chg="modSp">
        <pc:chgData name="Shannon Preece (2208177)" userId="S::2208177@student.uwtsd.ac.uk::0b419999-7cc9-4ab7-a7d7-d1179e5799d2" providerId="AD" clId="Web-{E105E003-C373-8FA3-27F1-67414FFD73EA}" dt="2024-12-08T22:31:12.938" v="205" actId="20577"/>
        <pc:sldMkLst>
          <pc:docMk/>
          <pc:sldMk cId="3262693890" sldId="258"/>
        </pc:sldMkLst>
        <pc:spChg chg="mod">
          <ac:chgData name="Shannon Preece (2208177)" userId="S::2208177@student.uwtsd.ac.uk::0b419999-7cc9-4ab7-a7d7-d1179e5799d2" providerId="AD" clId="Web-{E105E003-C373-8FA3-27F1-67414FFD73EA}" dt="2024-12-08T22:31:12.938" v="205" actId="20577"/>
          <ac:spMkLst>
            <pc:docMk/>
            <pc:sldMk cId="3262693890" sldId="258"/>
            <ac:spMk id="3" creationId="{BC01039F-265D-B91E-1863-C385B84C0F3C}"/>
          </ac:spMkLst>
        </pc:spChg>
      </pc:sldChg>
      <pc:sldChg chg="addSp modSp mod ord modClrScheme chgLayout">
        <pc:chgData name="Shannon Preece (2208177)" userId="S::2208177@student.uwtsd.ac.uk::0b419999-7cc9-4ab7-a7d7-d1179e5799d2" providerId="AD" clId="Web-{E105E003-C373-8FA3-27F1-67414FFD73EA}" dt="2024-12-08T22:37:44.790" v="207"/>
        <pc:sldMkLst>
          <pc:docMk/>
          <pc:sldMk cId="3384317212" sldId="262"/>
        </pc:sldMkLst>
        <pc:spChg chg="mod">
          <ac:chgData name="Shannon Preece (2208177)" userId="S::2208177@student.uwtsd.ac.uk::0b419999-7cc9-4ab7-a7d7-d1179e5799d2" providerId="AD" clId="Web-{E105E003-C373-8FA3-27F1-67414FFD73EA}" dt="2024-12-08T22:25:30.741" v="153"/>
          <ac:spMkLst>
            <pc:docMk/>
            <pc:sldMk cId="3384317212" sldId="262"/>
            <ac:spMk id="2" creationId="{90578F34-50AD-8DDF-DAEC-86AED11C40EA}"/>
          </ac:spMkLst>
        </pc:spChg>
        <pc:spChg chg="mod">
          <ac:chgData name="Shannon Preece (2208177)" userId="S::2208177@student.uwtsd.ac.uk::0b419999-7cc9-4ab7-a7d7-d1179e5799d2" providerId="AD" clId="Web-{E105E003-C373-8FA3-27F1-67414FFD73EA}" dt="2024-12-08T22:25:30.741" v="153"/>
          <ac:spMkLst>
            <pc:docMk/>
            <pc:sldMk cId="3384317212" sldId="262"/>
            <ac:spMk id="3" creationId="{B5224359-4D54-EB4C-0958-90C053601B45}"/>
          </ac:spMkLst>
        </pc:spChg>
        <pc:spChg chg="add mod">
          <ac:chgData name="Shannon Preece (2208177)" userId="S::2208177@student.uwtsd.ac.uk::0b419999-7cc9-4ab7-a7d7-d1179e5799d2" providerId="AD" clId="Web-{E105E003-C373-8FA3-27F1-67414FFD73EA}" dt="2024-12-08T22:26:23.210" v="158" actId="20577"/>
          <ac:spMkLst>
            <pc:docMk/>
            <pc:sldMk cId="3384317212" sldId="262"/>
            <ac:spMk id="5" creationId="{4E27846E-451D-04D6-EA1D-26577739613C}"/>
          </ac:spMkLst>
        </pc:spChg>
        <pc:spChg chg="add mod">
          <ac:chgData name="Shannon Preece (2208177)" userId="S::2208177@student.uwtsd.ac.uk::0b419999-7cc9-4ab7-a7d7-d1179e5799d2" providerId="AD" clId="Web-{E105E003-C373-8FA3-27F1-67414FFD73EA}" dt="2024-12-08T22:25:30.741" v="153"/>
          <ac:spMkLst>
            <pc:docMk/>
            <pc:sldMk cId="3384317212" sldId="262"/>
            <ac:spMk id="9" creationId="{BAE4D9BC-CF83-60B5-2F9F-E90778EFD5DC}"/>
          </ac:spMkLst>
        </pc:spChg>
        <pc:spChg chg="add mod">
          <ac:chgData name="Shannon Preece (2208177)" userId="S::2208177@student.uwtsd.ac.uk::0b419999-7cc9-4ab7-a7d7-d1179e5799d2" providerId="AD" clId="Web-{E105E003-C373-8FA3-27F1-67414FFD73EA}" dt="2024-12-08T22:25:30.741" v="153"/>
          <ac:spMkLst>
            <pc:docMk/>
            <pc:sldMk cId="3384317212" sldId="262"/>
            <ac:spMk id="11" creationId="{FE7B424B-02E3-3F81-FDD4-C55693B5DEAB}"/>
          </ac:spMkLst>
        </pc:spChg>
        <pc:spChg chg="add mod">
          <ac:chgData name="Shannon Preece (2208177)" userId="S::2208177@student.uwtsd.ac.uk::0b419999-7cc9-4ab7-a7d7-d1179e5799d2" providerId="AD" clId="Web-{E105E003-C373-8FA3-27F1-67414FFD73EA}" dt="2024-12-08T22:25:30.741" v="153"/>
          <ac:spMkLst>
            <pc:docMk/>
            <pc:sldMk cId="3384317212" sldId="262"/>
            <ac:spMk id="13" creationId="{6FEC9EC8-CFFC-51A4-02C9-B39CD7731D42}"/>
          </ac:spMkLst>
        </pc:spChg>
        <pc:picChg chg="add mod">
          <ac:chgData name="Shannon Preece (2208177)" userId="S::2208177@student.uwtsd.ac.uk::0b419999-7cc9-4ab7-a7d7-d1179e5799d2" providerId="AD" clId="Web-{E105E003-C373-8FA3-27F1-67414FFD73EA}" dt="2024-12-08T22:25:37.663" v="154" actId="1076"/>
          <ac:picMkLst>
            <pc:docMk/>
            <pc:sldMk cId="3384317212" sldId="262"/>
            <ac:picMk id="4" creationId="{2B0541AF-8010-BEC7-2207-D7521F127E1C}"/>
          </ac:picMkLst>
        </pc:picChg>
      </pc:sldChg>
      <pc:sldChg chg="addSp modSp">
        <pc:chgData name="Shannon Preece (2208177)" userId="S::2208177@student.uwtsd.ac.uk::0b419999-7cc9-4ab7-a7d7-d1179e5799d2" providerId="AD" clId="Web-{E105E003-C373-8FA3-27F1-67414FFD73EA}" dt="2024-12-08T22:21:05.729" v="3" actId="20577"/>
        <pc:sldMkLst>
          <pc:docMk/>
          <pc:sldMk cId="962732860" sldId="263"/>
        </pc:sldMkLst>
        <pc:spChg chg="add mod">
          <ac:chgData name="Shannon Preece (2208177)" userId="S::2208177@student.uwtsd.ac.uk::0b419999-7cc9-4ab7-a7d7-d1179e5799d2" providerId="AD" clId="Web-{E105E003-C373-8FA3-27F1-67414FFD73EA}" dt="2024-12-08T22:21:05.729" v="3" actId="20577"/>
          <ac:spMkLst>
            <pc:docMk/>
            <pc:sldMk cId="962732860" sldId="263"/>
            <ac:spMk id="5" creationId="{09A4686D-7C59-DF59-1375-B9C10C62DEDC}"/>
          </ac:spMkLst>
        </pc:spChg>
      </pc:sldChg>
      <pc:sldChg chg="addSp modSp">
        <pc:chgData name="Shannon Preece (2208177)" userId="S::2208177@student.uwtsd.ac.uk::0b419999-7cc9-4ab7-a7d7-d1179e5799d2" providerId="AD" clId="Web-{E105E003-C373-8FA3-27F1-67414FFD73EA}" dt="2024-12-08T22:29:14.886" v="185" actId="20577"/>
        <pc:sldMkLst>
          <pc:docMk/>
          <pc:sldMk cId="3696654706" sldId="265"/>
        </pc:sldMkLst>
        <pc:spChg chg="add mod">
          <ac:chgData name="Shannon Preece (2208177)" userId="S::2208177@student.uwtsd.ac.uk::0b419999-7cc9-4ab7-a7d7-d1179e5799d2" providerId="AD" clId="Web-{E105E003-C373-8FA3-27F1-67414FFD73EA}" dt="2024-12-08T22:29:14.886" v="185" actId="20577"/>
          <ac:spMkLst>
            <pc:docMk/>
            <pc:sldMk cId="3696654706" sldId="265"/>
            <ac:spMk id="5" creationId="{70B73383-6984-8671-F6F5-B40F1A96582D}"/>
          </ac:spMkLst>
        </pc:spChg>
        <pc:picChg chg="add mod">
          <ac:chgData name="Shannon Preece (2208177)" userId="S::2208177@student.uwtsd.ac.uk::0b419999-7cc9-4ab7-a7d7-d1179e5799d2" providerId="AD" clId="Web-{E105E003-C373-8FA3-27F1-67414FFD73EA}" dt="2024-12-08T22:28:45.089" v="182" actId="1076"/>
          <ac:picMkLst>
            <pc:docMk/>
            <pc:sldMk cId="3696654706" sldId="265"/>
            <ac:picMk id="4" creationId="{961AB9FA-1B6D-BB17-591C-8AE2BEBCA3D9}"/>
          </ac:picMkLst>
        </pc:picChg>
      </pc:sldChg>
      <pc:sldChg chg="new del">
        <pc:chgData name="Shannon Preece (2208177)" userId="S::2208177@student.uwtsd.ac.uk::0b419999-7cc9-4ab7-a7d7-d1179e5799d2" providerId="AD" clId="Web-{E105E003-C373-8FA3-27F1-67414FFD73EA}" dt="2024-12-08T22:39:29.543" v="212"/>
        <pc:sldMkLst>
          <pc:docMk/>
          <pc:sldMk cId="3173551322" sldId="267"/>
        </pc:sldMkLst>
      </pc:sldChg>
    </pc:docChg>
  </pc:docChgLst>
  <pc:docChgLst>
    <pc:chgData name="Shannon Preece (2208177)" userId="S::2208177@student.uwtsd.ac.uk::0b419999-7cc9-4ab7-a7d7-d1179e5799d2" providerId="AD" clId="Web-{7616791C-5C02-8776-2241-77B66EC4ADA8}"/>
    <pc:docChg chg="addSld modSld">
      <pc:chgData name="Shannon Preece (2208177)" userId="S::2208177@student.uwtsd.ac.uk::0b419999-7cc9-4ab7-a7d7-d1179e5799d2" providerId="AD" clId="Web-{7616791C-5C02-8776-2241-77B66EC4ADA8}" dt="2024-12-03T11:10:36.381" v="92" actId="20577"/>
      <pc:docMkLst>
        <pc:docMk/>
      </pc:docMkLst>
      <pc:sldChg chg="addSp delSp modSp">
        <pc:chgData name="Shannon Preece (2208177)" userId="S::2208177@student.uwtsd.ac.uk::0b419999-7cc9-4ab7-a7d7-d1179e5799d2" providerId="AD" clId="Web-{7616791C-5C02-8776-2241-77B66EC4ADA8}" dt="2024-12-03T09:34:46.071" v="26" actId="1076"/>
        <pc:sldMkLst>
          <pc:docMk/>
          <pc:sldMk cId="109857222" sldId="256"/>
        </pc:sldMkLst>
        <pc:spChg chg="mod">
          <ac:chgData name="Shannon Preece (2208177)" userId="S::2208177@student.uwtsd.ac.uk::0b419999-7cc9-4ab7-a7d7-d1179e5799d2" providerId="AD" clId="Web-{7616791C-5C02-8776-2241-77B66EC4ADA8}" dt="2024-12-03T09:33:42.789" v="13" actId="20577"/>
          <ac:spMkLst>
            <pc:docMk/>
            <pc:sldMk cId="109857222" sldId="256"/>
            <ac:spMk id="2" creationId="{00000000-0000-0000-0000-000000000000}"/>
          </ac:spMkLst>
        </pc:spChg>
        <pc:spChg chg="add del mod">
          <ac:chgData name="Shannon Preece (2208177)" userId="S::2208177@student.uwtsd.ac.uk::0b419999-7cc9-4ab7-a7d7-d1179e5799d2" providerId="AD" clId="Web-{7616791C-5C02-8776-2241-77B66EC4ADA8}" dt="2024-12-03T09:33:31.413" v="8"/>
          <ac:spMkLst>
            <pc:docMk/>
            <pc:sldMk cId="109857222" sldId="256"/>
            <ac:spMk id="5" creationId="{6BABB640-105F-05BF-B306-9769CF8B0470}"/>
          </ac:spMkLst>
        </pc:spChg>
        <pc:spChg chg="add mod">
          <ac:chgData name="Shannon Preece (2208177)" userId="S::2208177@student.uwtsd.ac.uk::0b419999-7cc9-4ab7-a7d7-d1179e5799d2" providerId="AD" clId="Web-{7616791C-5C02-8776-2241-77B66EC4ADA8}" dt="2024-12-03T09:34:36.352" v="24" actId="14100"/>
          <ac:spMkLst>
            <pc:docMk/>
            <pc:sldMk cId="109857222" sldId="256"/>
            <ac:spMk id="8" creationId="{87CA8C8C-EBD3-DB48-127F-B0A89A4B7842}"/>
          </ac:spMkLst>
        </pc:spChg>
        <pc:picChg chg="add mod">
          <ac:chgData name="Shannon Preece (2208177)" userId="S::2208177@student.uwtsd.ac.uk::0b419999-7cc9-4ab7-a7d7-d1179e5799d2" providerId="AD" clId="Web-{7616791C-5C02-8776-2241-77B66EC4ADA8}" dt="2024-12-03T09:33:52.758" v="15" actId="1076"/>
          <ac:picMkLst>
            <pc:docMk/>
            <pc:sldMk cId="109857222" sldId="256"/>
            <ac:picMk id="4" creationId="{E0BD2B89-0C0B-5540-5D63-5C36D9ACA6D9}"/>
          </ac:picMkLst>
        </pc:picChg>
        <pc:picChg chg="add mod">
          <ac:chgData name="Shannon Preece (2208177)" userId="S::2208177@student.uwtsd.ac.uk::0b419999-7cc9-4ab7-a7d7-d1179e5799d2" providerId="AD" clId="Web-{7616791C-5C02-8776-2241-77B66EC4ADA8}" dt="2024-12-03T09:34:46.071" v="26" actId="1076"/>
          <ac:picMkLst>
            <pc:docMk/>
            <pc:sldMk cId="109857222" sldId="256"/>
            <ac:picMk id="7" creationId="{E8BFE266-BF8F-65C7-E682-0CB2CC887B9C}"/>
          </ac:picMkLst>
        </pc:picChg>
      </pc:sldChg>
      <pc:sldChg chg="modSp">
        <pc:chgData name="Shannon Preece (2208177)" userId="S::2208177@student.uwtsd.ac.uk::0b419999-7cc9-4ab7-a7d7-d1179e5799d2" providerId="AD" clId="Web-{7616791C-5C02-8776-2241-77B66EC4ADA8}" dt="2024-12-03T11:10:36.381" v="92" actId="20577"/>
        <pc:sldMkLst>
          <pc:docMk/>
          <pc:sldMk cId="3288161742" sldId="257"/>
        </pc:sldMkLst>
        <pc:spChg chg="mod">
          <ac:chgData name="Shannon Preece (2208177)" userId="S::2208177@student.uwtsd.ac.uk::0b419999-7cc9-4ab7-a7d7-d1179e5799d2" providerId="AD" clId="Web-{7616791C-5C02-8776-2241-77B66EC4ADA8}" dt="2024-12-03T11:10:36.381" v="92" actId="20577"/>
          <ac:spMkLst>
            <pc:docMk/>
            <pc:sldMk cId="3288161742" sldId="257"/>
            <ac:spMk id="3" creationId="{873053FF-A2B8-5614-2ED1-1E6DC8A3A92D}"/>
          </ac:spMkLst>
        </pc:spChg>
      </pc:sldChg>
      <pc:sldChg chg="addSp delSp modSp mod modClrScheme chgLayout">
        <pc:chgData name="Shannon Preece (2208177)" userId="S::2208177@student.uwtsd.ac.uk::0b419999-7cc9-4ab7-a7d7-d1179e5799d2" providerId="AD" clId="Web-{7616791C-5C02-8776-2241-77B66EC4ADA8}" dt="2024-12-03T09:40:18.157" v="86" actId="14100"/>
        <pc:sldMkLst>
          <pc:docMk/>
          <pc:sldMk cId="3410614323" sldId="260"/>
        </pc:sldMkLst>
        <pc:spChg chg="mod ord">
          <ac:chgData name="Shannon Preece (2208177)" userId="S::2208177@student.uwtsd.ac.uk::0b419999-7cc9-4ab7-a7d7-d1179e5799d2" providerId="AD" clId="Web-{7616791C-5C02-8776-2241-77B66EC4ADA8}" dt="2024-12-03T09:37:00.840" v="46" actId="20577"/>
          <ac:spMkLst>
            <pc:docMk/>
            <pc:sldMk cId="3410614323" sldId="260"/>
            <ac:spMk id="2" creationId="{1F27B374-87FF-8883-A742-08288C149230}"/>
          </ac:spMkLst>
        </pc:spChg>
        <pc:spChg chg="mod ord">
          <ac:chgData name="Shannon Preece (2208177)" userId="S::2208177@student.uwtsd.ac.uk::0b419999-7cc9-4ab7-a7d7-d1179e5799d2" providerId="AD" clId="Web-{7616791C-5C02-8776-2241-77B66EC4ADA8}" dt="2024-12-03T09:36:46.605" v="45" actId="20577"/>
          <ac:spMkLst>
            <pc:docMk/>
            <pc:sldMk cId="3410614323" sldId="260"/>
            <ac:spMk id="3" creationId="{F56A9240-F854-E0A3-595D-6326A20BE308}"/>
          </ac:spMkLst>
        </pc:spChg>
        <pc:spChg chg="add del mod">
          <ac:chgData name="Shannon Preece (2208177)" userId="S::2208177@student.uwtsd.ac.uk::0b419999-7cc9-4ab7-a7d7-d1179e5799d2" providerId="AD" clId="Web-{7616791C-5C02-8776-2241-77B66EC4ADA8}" dt="2024-12-03T09:36:01.354" v="35"/>
          <ac:spMkLst>
            <pc:docMk/>
            <pc:sldMk cId="3410614323" sldId="260"/>
            <ac:spMk id="5" creationId="{9F11D9C3-91F4-0BF5-41CB-8866E4261823}"/>
          </ac:spMkLst>
        </pc:spChg>
        <pc:spChg chg="add mod">
          <ac:chgData name="Shannon Preece (2208177)" userId="S::2208177@student.uwtsd.ac.uk::0b419999-7cc9-4ab7-a7d7-d1179e5799d2" providerId="AD" clId="Web-{7616791C-5C02-8776-2241-77B66EC4ADA8}" dt="2024-12-03T09:39:06.687" v="71" actId="20577"/>
          <ac:spMkLst>
            <pc:docMk/>
            <pc:sldMk cId="3410614323" sldId="260"/>
            <ac:spMk id="8" creationId="{03CBF949-0F70-409D-EFF5-2F7525DA6D3D}"/>
          </ac:spMkLst>
        </pc:spChg>
        <pc:spChg chg="add mod">
          <ac:chgData name="Shannon Preece (2208177)" userId="S::2208177@student.uwtsd.ac.uk::0b419999-7cc9-4ab7-a7d7-d1179e5799d2" providerId="AD" clId="Web-{7616791C-5C02-8776-2241-77B66EC4ADA8}" dt="2024-12-03T09:40:18.157" v="86" actId="14100"/>
          <ac:spMkLst>
            <pc:docMk/>
            <pc:sldMk cId="3410614323" sldId="260"/>
            <ac:spMk id="10" creationId="{6702412B-D844-E43D-5B70-377D654C4A79}"/>
          </ac:spMkLst>
        </pc:spChg>
        <pc:picChg chg="add del mod">
          <ac:chgData name="Shannon Preece (2208177)" userId="S::2208177@student.uwtsd.ac.uk::0b419999-7cc9-4ab7-a7d7-d1179e5799d2" providerId="AD" clId="Web-{7616791C-5C02-8776-2241-77B66EC4ADA8}" dt="2024-12-03T09:37:55.373" v="47"/>
          <ac:picMkLst>
            <pc:docMk/>
            <pc:sldMk cId="3410614323" sldId="260"/>
            <ac:picMk id="4" creationId="{C4BA68F5-E2FB-787A-7D00-8F09D5F12CF1}"/>
          </ac:picMkLst>
        </pc:picChg>
        <pc:picChg chg="add mod">
          <ac:chgData name="Shannon Preece (2208177)" userId="S::2208177@student.uwtsd.ac.uk::0b419999-7cc9-4ab7-a7d7-d1179e5799d2" providerId="AD" clId="Web-{7616791C-5C02-8776-2241-77B66EC4ADA8}" dt="2024-12-03T09:40:05.969" v="84" actId="1076"/>
          <ac:picMkLst>
            <pc:docMk/>
            <pc:sldMk cId="3410614323" sldId="260"/>
            <ac:picMk id="7" creationId="{82CA9DA1-6AD7-5DAF-2336-2009F8A575D8}"/>
          </ac:picMkLst>
        </pc:picChg>
      </pc:sldChg>
      <pc:sldChg chg="modSp new">
        <pc:chgData name="Shannon Preece (2208177)" userId="S::2208177@student.uwtsd.ac.uk::0b419999-7cc9-4ab7-a7d7-d1179e5799d2" providerId="AD" clId="Web-{7616791C-5C02-8776-2241-77B66EC4ADA8}" dt="2024-12-03T09:44:10.459" v="89" actId="20577"/>
        <pc:sldMkLst>
          <pc:docMk/>
          <pc:sldMk cId="962732860" sldId="263"/>
        </pc:sldMkLst>
        <pc:spChg chg="mod">
          <ac:chgData name="Shannon Preece (2208177)" userId="S::2208177@student.uwtsd.ac.uk::0b419999-7cc9-4ab7-a7d7-d1179e5799d2" providerId="AD" clId="Web-{7616791C-5C02-8776-2241-77B66EC4ADA8}" dt="2024-12-03T09:44:10.459" v="89" actId="20577"/>
          <ac:spMkLst>
            <pc:docMk/>
            <pc:sldMk cId="962732860" sldId="263"/>
            <ac:spMk id="3" creationId="{BB8EE97B-0C9B-D737-A266-C16D99AE6DEE}"/>
          </ac:spMkLst>
        </pc:spChg>
      </pc:sldChg>
    </pc:docChg>
  </pc:docChgLst>
  <pc:docChgLst>
    <pc:chgData name="Shannon Preece (2208177)" userId="S::2208177@student.uwtsd.ac.uk::0b419999-7cc9-4ab7-a7d7-d1179e5799d2" providerId="AD" clId="Web-{BCF8A43B-AD27-39B4-9CA8-D9F2ADE07D8A}"/>
    <pc:docChg chg="modSld">
      <pc:chgData name="Shannon Preece (2208177)" userId="S::2208177@student.uwtsd.ac.uk::0b419999-7cc9-4ab7-a7d7-d1179e5799d2" providerId="AD" clId="Web-{BCF8A43B-AD27-39B4-9CA8-D9F2ADE07D8A}" dt="2024-12-08T17:43:54.924" v="237" actId="20577"/>
      <pc:docMkLst>
        <pc:docMk/>
      </pc:docMkLst>
      <pc:sldChg chg="modSp">
        <pc:chgData name="Shannon Preece (2208177)" userId="S::2208177@student.uwtsd.ac.uk::0b419999-7cc9-4ab7-a7d7-d1179e5799d2" providerId="AD" clId="Web-{BCF8A43B-AD27-39B4-9CA8-D9F2ADE07D8A}" dt="2024-12-08T17:34:36.219" v="225" actId="20577"/>
        <pc:sldMkLst>
          <pc:docMk/>
          <pc:sldMk cId="3288161742" sldId="257"/>
        </pc:sldMkLst>
        <pc:spChg chg="mod">
          <ac:chgData name="Shannon Preece (2208177)" userId="S::2208177@student.uwtsd.ac.uk::0b419999-7cc9-4ab7-a7d7-d1179e5799d2" providerId="AD" clId="Web-{BCF8A43B-AD27-39B4-9CA8-D9F2ADE07D8A}" dt="2024-12-08T17:34:36.219" v="225" actId="20577"/>
          <ac:spMkLst>
            <pc:docMk/>
            <pc:sldMk cId="3288161742" sldId="257"/>
            <ac:spMk id="3" creationId="{873053FF-A2B8-5614-2ED1-1E6DC8A3A92D}"/>
          </ac:spMkLst>
        </pc:spChg>
      </pc:sldChg>
      <pc:sldChg chg="modSp">
        <pc:chgData name="Shannon Preece (2208177)" userId="S::2208177@student.uwtsd.ac.uk::0b419999-7cc9-4ab7-a7d7-d1179e5799d2" providerId="AD" clId="Web-{BCF8A43B-AD27-39B4-9CA8-D9F2ADE07D8A}" dt="2024-12-08T17:43:54.924" v="237" actId="20577"/>
        <pc:sldMkLst>
          <pc:docMk/>
          <pc:sldMk cId="3384317212" sldId="262"/>
        </pc:sldMkLst>
        <pc:spChg chg="mod">
          <ac:chgData name="Shannon Preece (2208177)" userId="S::2208177@student.uwtsd.ac.uk::0b419999-7cc9-4ab7-a7d7-d1179e5799d2" providerId="AD" clId="Web-{BCF8A43B-AD27-39B4-9CA8-D9F2ADE07D8A}" dt="2024-12-08T17:43:54.924" v="237" actId="20577"/>
          <ac:spMkLst>
            <pc:docMk/>
            <pc:sldMk cId="3384317212" sldId="262"/>
            <ac:spMk id="3" creationId="{B5224359-4D54-EB4C-0958-90C053601B45}"/>
          </ac:spMkLst>
        </pc:spChg>
      </pc:sldChg>
    </pc:docChg>
  </pc:docChgLst>
  <pc:docChgLst>
    <pc:chgData name="Shannon Preece (2208177)" userId="S::2208177@student.uwtsd.ac.uk::0b419999-7cc9-4ab7-a7d7-d1179e5799d2" providerId="AD" clId="Web-{E5CDE914-013E-43AA-E6B5-18DE512EAB33}"/>
    <pc:docChg chg="addSld modSld sldOrd">
      <pc:chgData name="Shannon Preece (2208177)" userId="S::2208177@student.uwtsd.ac.uk::0b419999-7cc9-4ab7-a7d7-d1179e5799d2" providerId="AD" clId="Web-{E5CDE914-013E-43AA-E6B5-18DE512EAB33}" dt="2024-11-28T16:30:10.697" v="1847" actId="20577"/>
      <pc:docMkLst>
        <pc:docMk/>
      </pc:docMkLst>
      <pc:sldChg chg="modSp">
        <pc:chgData name="Shannon Preece (2208177)" userId="S::2208177@student.uwtsd.ac.uk::0b419999-7cc9-4ab7-a7d7-d1179e5799d2" providerId="AD" clId="Web-{E5CDE914-013E-43AA-E6B5-18DE512EAB33}" dt="2024-11-27T18:08:56.512" v="1563" actId="20577"/>
        <pc:sldMkLst>
          <pc:docMk/>
          <pc:sldMk cId="3288161742" sldId="257"/>
        </pc:sldMkLst>
        <pc:spChg chg="mod">
          <ac:chgData name="Shannon Preece (2208177)" userId="S::2208177@student.uwtsd.ac.uk::0b419999-7cc9-4ab7-a7d7-d1179e5799d2" providerId="AD" clId="Web-{E5CDE914-013E-43AA-E6B5-18DE512EAB33}" dt="2024-11-27T18:08:56.512" v="1563" actId="20577"/>
          <ac:spMkLst>
            <pc:docMk/>
            <pc:sldMk cId="3288161742" sldId="257"/>
            <ac:spMk id="3" creationId="{873053FF-A2B8-5614-2ED1-1E6DC8A3A92D}"/>
          </ac:spMkLst>
        </pc:spChg>
      </pc:sldChg>
      <pc:sldChg chg="modSp">
        <pc:chgData name="Shannon Preece (2208177)" userId="S::2208177@student.uwtsd.ac.uk::0b419999-7cc9-4ab7-a7d7-d1179e5799d2" providerId="AD" clId="Web-{E5CDE914-013E-43AA-E6B5-18DE512EAB33}" dt="2024-11-28T16:18:52.066" v="1844" actId="20577"/>
        <pc:sldMkLst>
          <pc:docMk/>
          <pc:sldMk cId="3262693890" sldId="258"/>
        </pc:sldMkLst>
        <pc:spChg chg="mod">
          <ac:chgData name="Shannon Preece (2208177)" userId="S::2208177@student.uwtsd.ac.uk::0b419999-7cc9-4ab7-a7d7-d1179e5799d2" providerId="AD" clId="Web-{E5CDE914-013E-43AA-E6B5-18DE512EAB33}" dt="2024-11-28T16:18:52.066" v="1844" actId="20577"/>
          <ac:spMkLst>
            <pc:docMk/>
            <pc:sldMk cId="3262693890" sldId="258"/>
            <ac:spMk id="3" creationId="{BC01039F-265D-B91E-1863-C385B84C0F3C}"/>
          </ac:spMkLst>
        </pc:spChg>
      </pc:sldChg>
      <pc:sldChg chg="modSp new ord">
        <pc:chgData name="Shannon Preece (2208177)" userId="S::2208177@student.uwtsd.ac.uk::0b419999-7cc9-4ab7-a7d7-d1179e5799d2" providerId="AD" clId="Web-{E5CDE914-013E-43AA-E6B5-18DE512EAB33}" dt="2024-11-27T17:20:54.314" v="1536" actId="20577"/>
        <pc:sldMkLst>
          <pc:docMk/>
          <pc:sldMk cId="2303435666" sldId="259"/>
        </pc:sldMkLst>
        <pc:spChg chg="mod">
          <ac:chgData name="Shannon Preece (2208177)" userId="S::2208177@student.uwtsd.ac.uk::0b419999-7cc9-4ab7-a7d7-d1179e5799d2" providerId="AD" clId="Web-{E5CDE914-013E-43AA-E6B5-18DE512EAB33}" dt="2024-11-26T23:45:06.375" v="10" actId="20577"/>
          <ac:spMkLst>
            <pc:docMk/>
            <pc:sldMk cId="2303435666" sldId="259"/>
            <ac:spMk id="2" creationId="{BB4A8AD5-7D4F-1BF0-8C2F-0591B7DF6837}"/>
          </ac:spMkLst>
        </pc:spChg>
        <pc:spChg chg="mod">
          <ac:chgData name="Shannon Preece (2208177)" userId="S::2208177@student.uwtsd.ac.uk::0b419999-7cc9-4ab7-a7d7-d1179e5799d2" providerId="AD" clId="Web-{E5CDE914-013E-43AA-E6B5-18DE512EAB33}" dt="2024-11-27T17:20:54.314" v="1536" actId="20577"/>
          <ac:spMkLst>
            <pc:docMk/>
            <pc:sldMk cId="2303435666" sldId="259"/>
            <ac:spMk id="3" creationId="{133F0DBE-62DF-4CDC-8984-C9B719346638}"/>
          </ac:spMkLst>
        </pc:spChg>
      </pc:sldChg>
      <pc:sldChg chg="modSp new">
        <pc:chgData name="Shannon Preece (2208177)" userId="S::2208177@student.uwtsd.ac.uk::0b419999-7cc9-4ab7-a7d7-d1179e5799d2" providerId="AD" clId="Web-{E5CDE914-013E-43AA-E6B5-18DE512EAB33}" dt="2024-11-27T18:06:42.913" v="1561" actId="20577"/>
        <pc:sldMkLst>
          <pc:docMk/>
          <pc:sldMk cId="3410614323" sldId="260"/>
        </pc:sldMkLst>
        <pc:spChg chg="mod">
          <ac:chgData name="Shannon Preece (2208177)" userId="S::2208177@student.uwtsd.ac.uk::0b419999-7cc9-4ab7-a7d7-d1179e5799d2" providerId="AD" clId="Web-{E5CDE914-013E-43AA-E6B5-18DE512EAB33}" dt="2024-11-26T23:53:42.759" v="151" actId="20577"/>
          <ac:spMkLst>
            <pc:docMk/>
            <pc:sldMk cId="3410614323" sldId="260"/>
            <ac:spMk id="2" creationId="{1F27B374-87FF-8883-A742-08288C149230}"/>
          </ac:spMkLst>
        </pc:spChg>
        <pc:spChg chg="mod">
          <ac:chgData name="Shannon Preece (2208177)" userId="S::2208177@student.uwtsd.ac.uk::0b419999-7cc9-4ab7-a7d7-d1179e5799d2" providerId="AD" clId="Web-{E5CDE914-013E-43AA-E6B5-18DE512EAB33}" dt="2024-11-27T18:06:42.913" v="1561" actId="20577"/>
          <ac:spMkLst>
            <pc:docMk/>
            <pc:sldMk cId="3410614323" sldId="260"/>
            <ac:spMk id="3" creationId="{F56A9240-F854-E0A3-595D-6326A20BE308}"/>
          </ac:spMkLst>
        </pc:spChg>
      </pc:sldChg>
      <pc:sldChg chg="modSp new">
        <pc:chgData name="Shannon Preece (2208177)" userId="S::2208177@student.uwtsd.ac.uk::0b419999-7cc9-4ab7-a7d7-d1179e5799d2" providerId="AD" clId="Web-{E5CDE914-013E-43AA-E6B5-18DE512EAB33}" dt="2024-11-27T18:09:29.622" v="1565" actId="20577"/>
        <pc:sldMkLst>
          <pc:docMk/>
          <pc:sldMk cId="1653604023" sldId="261"/>
        </pc:sldMkLst>
        <pc:spChg chg="mod">
          <ac:chgData name="Shannon Preece (2208177)" userId="S::2208177@student.uwtsd.ac.uk::0b419999-7cc9-4ab7-a7d7-d1179e5799d2" providerId="AD" clId="Web-{E5CDE914-013E-43AA-E6B5-18DE512EAB33}" dt="2024-11-27T00:08:10.073" v="685" actId="20577"/>
          <ac:spMkLst>
            <pc:docMk/>
            <pc:sldMk cId="1653604023" sldId="261"/>
            <ac:spMk id="2" creationId="{C632B963-3EBF-3E18-CCBF-61518D1E31D3}"/>
          </ac:spMkLst>
        </pc:spChg>
        <pc:spChg chg="mod">
          <ac:chgData name="Shannon Preece (2208177)" userId="S::2208177@student.uwtsd.ac.uk::0b419999-7cc9-4ab7-a7d7-d1179e5799d2" providerId="AD" clId="Web-{E5CDE914-013E-43AA-E6B5-18DE512EAB33}" dt="2024-11-27T18:09:29.622" v="1565" actId="20577"/>
          <ac:spMkLst>
            <pc:docMk/>
            <pc:sldMk cId="1653604023" sldId="261"/>
            <ac:spMk id="3" creationId="{6819E56E-1635-9581-EA35-A08DB417FB01}"/>
          </ac:spMkLst>
        </pc:spChg>
      </pc:sldChg>
      <pc:sldChg chg="modSp new">
        <pc:chgData name="Shannon Preece (2208177)" userId="S::2208177@student.uwtsd.ac.uk::0b419999-7cc9-4ab7-a7d7-d1179e5799d2" providerId="AD" clId="Web-{E5CDE914-013E-43AA-E6B5-18DE512EAB33}" dt="2024-11-28T16:30:10.697" v="1847" actId="20577"/>
        <pc:sldMkLst>
          <pc:docMk/>
          <pc:sldMk cId="3384317212" sldId="262"/>
        </pc:sldMkLst>
        <pc:spChg chg="mod">
          <ac:chgData name="Shannon Preece (2208177)" userId="S::2208177@student.uwtsd.ac.uk::0b419999-7cc9-4ab7-a7d7-d1179e5799d2" providerId="AD" clId="Web-{E5CDE914-013E-43AA-E6B5-18DE512EAB33}" dt="2024-11-27T19:04:30.277" v="1577" actId="20577"/>
          <ac:spMkLst>
            <pc:docMk/>
            <pc:sldMk cId="3384317212" sldId="262"/>
            <ac:spMk id="2" creationId="{90578F34-50AD-8DDF-DAEC-86AED11C40EA}"/>
          </ac:spMkLst>
        </pc:spChg>
        <pc:spChg chg="mod">
          <ac:chgData name="Shannon Preece (2208177)" userId="S::2208177@student.uwtsd.ac.uk::0b419999-7cc9-4ab7-a7d7-d1179e5799d2" providerId="AD" clId="Web-{E5CDE914-013E-43AA-E6B5-18DE512EAB33}" dt="2024-11-28T16:30:10.697" v="1847" actId="20577"/>
          <ac:spMkLst>
            <pc:docMk/>
            <pc:sldMk cId="3384317212" sldId="262"/>
            <ac:spMk id="3" creationId="{B5224359-4D54-EB4C-0958-90C053601B45}"/>
          </ac:spMkLst>
        </pc:spChg>
      </pc:sldChg>
    </pc:docChg>
  </pc:docChgLst>
  <pc:docChgLst>
    <pc:chgData name="Shannon Preece (2208177)" userId="S::2208177@student.uwtsd.ac.uk::0b419999-7cc9-4ab7-a7d7-d1179e5799d2" providerId="AD" clId="Web-{8FCBD316-2F5D-A64F-E7A9-998BBF5AA704}"/>
    <pc:docChg chg="addSld modSld addMainMaster delMainMaster">
      <pc:chgData name="Shannon Preece (2208177)" userId="S::2208177@student.uwtsd.ac.uk::0b419999-7cc9-4ab7-a7d7-d1179e5799d2" providerId="AD" clId="Web-{8FCBD316-2F5D-A64F-E7A9-998BBF5AA704}" dt="2024-11-25T22:40:30.760" v="744" actId="20577"/>
      <pc:docMkLst>
        <pc:docMk/>
      </pc:docMkLst>
      <pc:sldChg chg="modSp mod modClrScheme chgLayout">
        <pc:chgData name="Shannon Preece (2208177)" userId="S::2208177@student.uwtsd.ac.uk::0b419999-7cc9-4ab7-a7d7-d1179e5799d2" providerId="AD" clId="Web-{8FCBD316-2F5D-A64F-E7A9-998BBF5AA704}" dt="2024-11-25T21:49:43.883" v="66"/>
        <pc:sldMkLst>
          <pc:docMk/>
          <pc:sldMk cId="109857222" sldId="256"/>
        </pc:sldMkLst>
        <pc:spChg chg="mod ord">
          <ac:chgData name="Shannon Preece (2208177)" userId="S::2208177@student.uwtsd.ac.uk::0b419999-7cc9-4ab7-a7d7-d1179e5799d2" providerId="AD" clId="Web-{8FCBD316-2F5D-A64F-E7A9-998BBF5AA704}" dt="2024-11-25T21:49:43.883" v="66"/>
          <ac:spMkLst>
            <pc:docMk/>
            <pc:sldMk cId="109857222" sldId="256"/>
            <ac:spMk id="2" creationId="{00000000-0000-0000-0000-000000000000}"/>
          </ac:spMkLst>
        </pc:spChg>
        <pc:spChg chg="mod ord">
          <ac:chgData name="Shannon Preece (2208177)" userId="S::2208177@student.uwtsd.ac.uk::0b419999-7cc9-4ab7-a7d7-d1179e5799d2" providerId="AD" clId="Web-{8FCBD316-2F5D-A64F-E7A9-998BBF5AA704}" dt="2024-11-25T21:49:43.883" v="66"/>
          <ac:spMkLst>
            <pc:docMk/>
            <pc:sldMk cId="109857222" sldId="256"/>
            <ac:spMk id="3" creationId="{00000000-0000-0000-0000-000000000000}"/>
          </ac:spMkLst>
        </pc:spChg>
      </pc:sldChg>
      <pc:sldChg chg="modSp new">
        <pc:chgData name="Shannon Preece (2208177)" userId="S::2208177@student.uwtsd.ac.uk::0b419999-7cc9-4ab7-a7d7-d1179e5799d2" providerId="AD" clId="Web-{8FCBD316-2F5D-A64F-E7A9-998BBF5AA704}" dt="2024-11-25T22:40:30.760" v="744" actId="20577"/>
        <pc:sldMkLst>
          <pc:docMk/>
          <pc:sldMk cId="3288161742" sldId="257"/>
        </pc:sldMkLst>
        <pc:spChg chg="mod">
          <ac:chgData name="Shannon Preece (2208177)" userId="S::2208177@student.uwtsd.ac.uk::0b419999-7cc9-4ab7-a7d7-d1179e5799d2" providerId="AD" clId="Web-{8FCBD316-2F5D-A64F-E7A9-998BBF5AA704}" dt="2024-11-25T22:10:25.669" v="75" actId="20577"/>
          <ac:spMkLst>
            <pc:docMk/>
            <pc:sldMk cId="3288161742" sldId="257"/>
            <ac:spMk id="2" creationId="{4BFAA823-B9AA-D40F-462E-B7C617813D85}"/>
          </ac:spMkLst>
        </pc:spChg>
        <pc:spChg chg="mod">
          <ac:chgData name="Shannon Preece (2208177)" userId="S::2208177@student.uwtsd.ac.uk::0b419999-7cc9-4ab7-a7d7-d1179e5799d2" providerId="AD" clId="Web-{8FCBD316-2F5D-A64F-E7A9-998BBF5AA704}" dt="2024-11-25T22:40:30.760" v="744" actId="20577"/>
          <ac:spMkLst>
            <pc:docMk/>
            <pc:sldMk cId="3288161742" sldId="257"/>
            <ac:spMk id="3" creationId="{873053FF-A2B8-5614-2ED1-1E6DC8A3A92D}"/>
          </ac:spMkLst>
        </pc:spChg>
      </pc:sldChg>
      <pc:sldChg chg="addSp delSp modSp new">
        <pc:chgData name="Shannon Preece (2208177)" userId="S::2208177@student.uwtsd.ac.uk::0b419999-7cc9-4ab7-a7d7-d1179e5799d2" providerId="AD" clId="Web-{8FCBD316-2F5D-A64F-E7A9-998BBF5AA704}" dt="2024-11-25T22:24:43.822" v="227" actId="20577"/>
        <pc:sldMkLst>
          <pc:docMk/>
          <pc:sldMk cId="3262693890" sldId="258"/>
        </pc:sldMkLst>
        <pc:spChg chg="mod">
          <ac:chgData name="Shannon Preece (2208177)" userId="S::2208177@student.uwtsd.ac.uk::0b419999-7cc9-4ab7-a7d7-d1179e5799d2" providerId="AD" clId="Web-{8FCBD316-2F5D-A64F-E7A9-998BBF5AA704}" dt="2024-11-25T22:24:43.822" v="227" actId="20577"/>
          <ac:spMkLst>
            <pc:docMk/>
            <pc:sldMk cId="3262693890" sldId="258"/>
            <ac:spMk id="3" creationId="{BC01039F-265D-B91E-1863-C385B84C0F3C}"/>
          </ac:spMkLst>
        </pc:spChg>
        <pc:spChg chg="add del mod">
          <ac:chgData name="Shannon Preece (2208177)" userId="S::2208177@student.uwtsd.ac.uk::0b419999-7cc9-4ab7-a7d7-d1179e5799d2" providerId="AD" clId="Web-{8FCBD316-2F5D-A64F-E7A9-998BBF5AA704}" dt="2024-11-25T22:24:15.212" v="223"/>
          <ac:spMkLst>
            <pc:docMk/>
            <pc:sldMk cId="3262693890" sldId="258"/>
            <ac:spMk id="4" creationId="{A6FB541B-8515-9118-7B5F-57237F521ECB}"/>
          </ac:spMkLst>
        </pc:spChg>
      </pc:sldChg>
      <pc:sldMasterChg chg="del delSldLayout">
        <pc:chgData name="Shannon Preece (2208177)" userId="S::2208177@student.uwtsd.ac.uk::0b419999-7cc9-4ab7-a7d7-d1179e5799d2" providerId="AD" clId="Web-{8FCBD316-2F5D-A64F-E7A9-998BBF5AA704}" dt="2024-11-25T21:49:43.883" v="66"/>
        <pc:sldMasterMkLst>
          <pc:docMk/>
          <pc:sldMasterMk cId="2460954070" sldId="2147483660"/>
        </pc:sldMasterMkLst>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2385387890" sldId="2147483661"/>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949138452" sldId="2147483662"/>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2591524520" sldId="2147483663"/>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1203092039" sldId="2147483664"/>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3733172339" sldId="2147483665"/>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3210312558" sldId="2147483666"/>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3146388984" sldId="2147483667"/>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3171841454" sldId="2147483668"/>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1718958274" sldId="2147483669"/>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2202905451" sldId="2147483670"/>
          </pc:sldLayoutMkLst>
        </pc:sldLayoutChg>
        <pc:sldLayoutChg chg="del">
          <pc:chgData name="Shannon Preece (2208177)" userId="S::2208177@student.uwtsd.ac.uk::0b419999-7cc9-4ab7-a7d7-d1179e5799d2" providerId="AD" clId="Web-{8FCBD316-2F5D-A64F-E7A9-998BBF5AA704}" dt="2024-11-25T21:49:43.883" v="66"/>
          <pc:sldLayoutMkLst>
            <pc:docMk/>
            <pc:sldMasterMk cId="2460954070" sldId="2147483660"/>
            <pc:sldLayoutMk cId="3479445657" sldId="2147483671"/>
          </pc:sldLayoutMkLst>
        </pc:sldLayoutChg>
      </pc:sldMasterChg>
      <pc:sldMasterChg chg="add addSldLayout modSldLayout">
        <pc:chgData name="Shannon Preece (2208177)" userId="S::2208177@student.uwtsd.ac.uk::0b419999-7cc9-4ab7-a7d7-d1179e5799d2" providerId="AD" clId="Web-{8FCBD316-2F5D-A64F-E7A9-998BBF5AA704}" dt="2024-11-25T21:49:43.883" v="66"/>
        <pc:sldMasterMkLst>
          <pc:docMk/>
          <pc:sldMasterMk cId="772214380" sldId="2147483672"/>
        </pc:sldMasterMkLst>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3957045212" sldId="2147483673"/>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3109628364" sldId="2147483674"/>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2281224707" sldId="2147483675"/>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2459690783" sldId="2147483676"/>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949635934" sldId="2147483677"/>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2465295242" sldId="2147483678"/>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3538863536" sldId="2147483679"/>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875186984" sldId="2147483680"/>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3427333244" sldId="2147483681"/>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2766732" sldId="2147483682"/>
          </pc:sldLayoutMkLst>
        </pc:sldLayoutChg>
        <pc:sldLayoutChg chg="add mod replId">
          <pc:chgData name="Shannon Preece (2208177)" userId="S::2208177@student.uwtsd.ac.uk::0b419999-7cc9-4ab7-a7d7-d1179e5799d2" providerId="AD" clId="Web-{8FCBD316-2F5D-A64F-E7A9-998BBF5AA704}" dt="2024-11-25T21:49:43.883" v="66"/>
          <pc:sldLayoutMkLst>
            <pc:docMk/>
            <pc:sldMasterMk cId="772214380" sldId="2147483672"/>
            <pc:sldLayoutMk cId="505042327" sldId="2147483683"/>
          </pc:sldLayoutMkLst>
        </pc:sldLayoutChg>
      </pc:sldMasterChg>
    </pc:docChg>
  </pc:docChgLst>
  <pc:docChgLst>
    <pc:chgData name="Shannon Preece (2208177)" userId="S::2208177@student.uwtsd.ac.uk::0b419999-7cc9-4ab7-a7d7-d1179e5799d2" providerId="AD" clId="Web-{58D38C66-C65A-3AFB-95E8-A62AF806139B}"/>
    <pc:docChg chg="modSld">
      <pc:chgData name="Shannon Preece (2208177)" userId="S::2208177@student.uwtsd.ac.uk::0b419999-7cc9-4ab7-a7d7-d1179e5799d2" providerId="AD" clId="Web-{58D38C66-C65A-3AFB-95E8-A62AF806139B}" dt="2024-12-03T14:00:09.638" v="25" actId="20577"/>
      <pc:docMkLst>
        <pc:docMk/>
      </pc:docMkLst>
      <pc:sldChg chg="modSp">
        <pc:chgData name="Shannon Preece (2208177)" userId="S::2208177@student.uwtsd.ac.uk::0b419999-7cc9-4ab7-a7d7-d1179e5799d2" providerId="AD" clId="Web-{58D38C66-C65A-3AFB-95E8-A62AF806139B}" dt="2024-12-03T14:00:09.638" v="25" actId="20577"/>
        <pc:sldMkLst>
          <pc:docMk/>
          <pc:sldMk cId="3410614323" sldId="260"/>
        </pc:sldMkLst>
        <pc:spChg chg="mod">
          <ac:chgData name="Shannon Preece (2208177)" userId="S::2208177@student.uwtsd.ac.uk::0b419999-7cc9-4ab7-a7d7-d1179e5799d2" providerId="AD" clId="Web-{58D38C66-C65A-3AFB-95E8-A62AF806139B}" dt="2024-12-03T14:00:09.638" v="25" actId="20577"/>
          <ac:spMkLst>
            <pc:docMk/>
            <pc:sldMk cId="3410614323" sldId="260"/>
            <ac:spMk id="3" creationId="{F56A9240-F854-E0A3-595D-6326A20BE308}"/>
          </ac:spMkLst>
        </pc:spChg>
      </pc:sldChg>
    </pc:docChg>
  </pc:docChgLst>
  <pc:docChgLst>
    <pc:chgData name="Shannon Preece (2208177)" userId="S::2208177@student.uwtsd.ac.uk::0b419999-7cc9-4ab7-a7d7-d1179e5799d2" providerId="AD" clId="Web-{A34898EE-7524-D0EE-B185-BF6989C994A2}"/>
    <pc:docChg chg="addSld modSld sldOrd addMainMaster delMainMaster">
      <pc:chgData name="Shannon Preece (2208177)" userId="S::2208177@student.uwtsd.ac.uk::0b419999-7cc9-4ab7-a7d7-d1179e5799d2" providerId="AD" clId="Web-{A34898EE-7524-D0EE-B185-BF6989C994A2}" dt="2024-12-08T22:19:09.103" v="798" actId="1076"/>
      <pc:docMkLst>
        <pc:docMk/>
      </pc:docMkLst>
      <pc:sldChg chg="delSp modSp mod modClrScheme chgLayout">
        <pc:chgData name="Shannon Preece (2208177)" userId="S::2208177@student.uwtsd.ac.uk::0b419999-7cc9-4ab7-a7d7-d1179e5799d2" providerId="AD" clId="Web-{A34898EE-7524-D0EE-B185-BF6989C994A2}" dt="2024-12-08T21:31:09.020" v="291" actId="1076"/>
        <pc:sldMkLst>
          <pc:docMk/>
          <pc:sldMk cId="109857222" sldId="256"/>
        </pc:sldMkLst>
        <pc:spChg chg="mod ord">
          <ac:chgData name="Shannon Preece (2208177)" userId="S::2208177@student.uwtsd.ac.uk::0b419999-7cc9-4ab7-a7d7-d1179e5799d2" providerId="AD" clId="Web-{A34898EE-7524-D0EE-B185-BF6989C994A2}" dt="2024-12-08T21:30:56.801" v="289" actId="1076"/>
          <ac:spMkLst>
            <pc:docMk/>
            <pc:sldMk cId="109857222" sldId="256"/>
            <ac:spMk id="2" creationId="{00000000-0000-0000-0000-000000000000}"/>
          </ac:spMkLst>
        </pc:spChg>
        <pc:spChg chg="mod ord">
          <ac:chgData name="Shannon Preece (2208177)" userId="S::2208177@student.uwtsd.ac.uk::0b419999-7cc9-4ab7-a7d7-d1179e5799d2" providerId="AD" clId="Web-{A34898EE-7524-D0EE-B185-BF6989C994A2}" dt="2024-12-08T21:31:00.191" v="290" actId="1076"/>
          <ac:spMkLst>
            <pc:docMk/>
            <pc:sldMk cId="109857222" sldId="256"/>
            <ac:spMk id="3" creationId="{00000000-0000-0000-0000-000000000000}"/>
          </ac:spMkLst>
        </pc:spChg>
        <pc:spChg chg="del">
          <ac:chgData name="Shannon Preece (2208177)" userId="S::2208177@student.uwtsd.ac.uk::0b419999-7cc9-4ab7-a7d7-d1179e5799d2" providerId="AD" clId="Web-{A34898EE-7524-D0EE-B185-BF6989C994A2}" dt="2024-12-08T21:29:23.955" v="275"/>
          <ac:spMkLst>
            <pc:docMk/>
            <pc:sldMk cId="109857222" sldId="256"/>
            <ac:spMk id="8" creationId="{87CA8C8C-EBD3-DB48-127F-B0A89A4B7842}"/>
          </ac:spMkLst>
        </pc:spChg>
        <pc:picChg chg="mod">
          <ac:chgData name="Shannon Preece (2208177)" userId="S::2208177@student.uwtsd.ac.uk::0b419999-7cc9-4ab7-a7d7-d1179e5799d2" providerId="AD" clId="Web-{A34898EE-7524-D0EE-B185-BF6989C994A2}" dt="2024-12-08T21:31:09.020" v="291" actId="1076"/>
          <ac:picMkLst>
            <pc:docMk/>
            <pc:sldMk cId="109857222" sldId="256"/>
            <ac:picMk id="4" creationId="{E0BD2B89-0C0B-5540-5D63-5C36D9ACA6D9}"/>
          </ac:picMkLst>
        </pc:picChg>
        <pc:picChg chg="mod">
          <ac:chgData name="Shannon Preece (2208177)" userId="S::2208177@student.uwtsd.ac.uk::0b419999-7cc9-4ab7-a7d7-d1179e5799d2" providerId="AD" clId="Web-{A34898EE-7524-D0EE-B185-BF6989C994A2}" dt="2024-12-08T21:30:53.566" v="288" actId="1076"/>
          <ac:picMkLst>
            <pc:docMk/>
            <pc:sldMk cId="109857222" sldId="256"/>
            <ac:picMk id="7" creationId="{E8BFE266-BF8F-65C7-E682-0CB2CC887B9C}"/>
          </ac:picMkLst>
        </pc:picChg>
      </pc:sldChg>
      <pc:sldChg chg="modSp mod modClrScheme chgLayout">
        <pc:chgData name="Shannon Preece (2208177)" userId="S::2208177@student.uwtsd.ac.uk::0b419999-7cc9-4ab7-a7d7-d1179e5799d2" providerId="AD" clId="Web-{A34898EE-7524-D0EE-B185-BF6989C994A2}" dt="2024-12-08T21:37:24.249" v="539" actId="20577"/>
        <pc:sldMkLst>
          <pc:docMk/>
          <pc:sldMk cId="3288161742" sldId="257"/>
        </pc:sldMkLst>
        <pc:spChg chg="mod ord">
          <ac:chgData name="Shannon Preece (2208177)" userId="S::2208177@student.uwtsd.ac.uk::0b419999-7cc9-4ab7-a7d7-d1179e5799d2" providerId="AD" clId="Web-{A34898EE-7524-D0EE-B185-BF6989C994A2}" dt="2024-12-08T21:29:40.518" v="276"/>
          <ac:spMkLst>
            <pc:docMk/>
            <pc:sldMk cId="3288161742" sldId="257"/>
            <ac:spMk id="2" creationId="{4BFAA823-B9AA-D40F-462E-B7C617813D85}"/>
          </ac:spMkLst>
        </pc:spChg>
        <pc:spChg chg="mod ord">
          <ac:chgData name="Shannon Preece (2208177)" userId="S::2208177@student.uwtsd.ac.uk::0b419999-7cc9-4ab7-a7d7-d1179e5799d2" providerId="AD" clId="Web-{A34898EE-7524-D0EE-B185-BF6989C994A2}" dt="2024-12-08T21:37:24.249" v="539" actId="20577"/>
          <ac:spMkLst>
            <pc:docMk/>
            <pc:sldMk cId="3288161742" sldId="257"/>
            <ac:spMk id="3" creationId="{873053FF-A2B8-5614-2ED1-1E6DC8A3A92D}"/>
          </ac:spMkLst>
        </pc:spChg>
      </pc:sldChg>
      <pc:sldChg chg="modSp mod ord modClrScheme chgLayout">
        <pc:chgData name="Shannon Preece (2208177)" userId="S::2208177@student.uwtsd.ac.uk::0b419999-7cc9-4ab7-a7d7-d1179e5799d2" providerId="AD" clId="Web-{A34898EE-7524-D0EE-B185-BF6989C994A2}" dt="2024-12-08T22:17:05.319" v="795" actId="20577"/>
        <pc:sldMkLst>
          <pc:docMk/>
          <pc:sldMk cId="3262693890" sldId="258"/>
        </pc:sldMkLst>
        <pc:spChg chg="mod ord">
          <ac:chgData name="Shannon Preece (2208177)" userId="S::2208177@student.uwtsd.ac.uk::0b419999-7cc9-4ab7-a7d7-d1179e5799d2" providerId="AD" clId="Web-{A34898EE-7524-D0EE-B185-BF6989C994A2}" dt="2024-12-08T21:53:39.958" v="696" actId="1076"/>
          <ac:spMkLst>
            <pc:docMk/>
            <pc:sldMk cId="3262693890" sldId="258"/>
            <ac:spMk id="2" creationId="{7CEE0A10-D2E4-6CE9-8CBD-D367CCE8BA23}"/>
          </ac:spMkLst>
        </pc:spChg>
        <pc:spChg chg="mod ord">
          <ac:chgData name="Shannon Preece (2208177)" userId="S::2208177@student.uwtsd.ac.uk::0b419999-7cc9-4ab7-a7d7-d1179e5799d2" providerId="AD" clId="Web-{A34898EE-7524-D0EE-B185-BF6989C994A2}" dt="2024-12-08T22:17:05.319" v="795" actId="20577"/>
          <ac:spMkLst>
            <pc:docMk/>
            <pc:sldMk cId="3262693890" sldId="258"/>
            <ac:spMk id="3" creationId="{BC01039F-265D-B91E-1863-C385B84C0F3C}"/>
          </ac:spMkLst>
        </pc:spChg>
      </pc:sldChg>
      <pc:sldChg chg="addSp delSp modSp mod modClrScheme chgLayout">
        <pc:chgData name="Shannon Preece (2208177)" userId="S::2208177@student.uwtsd.ac.uk::0b419999-7cc9-4ab7-a7d7-d1179e5799d2" providerId="AD" clId="Web-{A34898EE-7524-D0EE-B185-BF6989C994A2}" dt="2024-12-08T22:01:35.547" v="740" actId="14100"/>
        <pc:sldMkLst>
          <pc:docMk/>
          <pc:sldMk cId="2303435666" sldId="259"/>
        </pc:sldMkLst>
        <pc:spChg chg="del mod ord">
          <ac:chgData name="Shannon Preece (2208177)" userId="S::2208177@student.uwtsd.ac.uk::0b419999-7cc9-4ab7-a7d7-d1179e5799d2" providerId="AD" clId="Web-{A34898EE-7524-D0EE-B185-BF6989C994A2}" dt="2024-12-08T21:29:08.642" v="273"/>
          <ac:spMkLst>
            <pc:docMk/>
            <pc:sldMk cId="2303435666" sldId="259"/>
            <ac:spMk id="2" creationId="{BB4A8AD5-7D4F-1BF0-8C2F-0591B7DF6837}"/>
          </ac:spMkLst>
        </pc:spChg>
        <pc:spChg chg="mod ord">
          <ac:chgData name="Shannon Preece (2208177)" userId="S::2208177@student.uwtsd.ac.uk::0b419999-7cc9-4ab7-a7d7-d1179e5799d2" providerId="AD" clId="Web-{A34898EE-7524-D0EE-B185-BF6989C994A2}" dt="2024-12-08T21:29:40.518" v="276"/>
          <ac:spMkLst>
            <pc:docMk/>
            <pc:sldMk cId="2303435666" sldId="259"/>
            <ac:spMk id="3" creationId="{133F0DBE-62DF-4CDC-8984-C9B719346638}"/>
          </ac:spMkLst>
        </pc:spChg>
        <pc:picChg chg="add mod">
          <ac:chgData name="Shannon Preece (2208177)" userId="S::2208177@student.uwtsd.ac.uk::0b419999-7cc9-4ab7-a7d7-d1179e5799d2" providerId="AD" clId="Web-{A34898EE-7524-D0EE-B185-BF6989C994A2}" dt="2024-12-08T22:01:35.547" v="740" actId="14100"/>
          <ac:picMkLst>
            <pc:docMk/>
            <pc:sldMk cId="2303435666" sldId="259"/>
            <ac:picMk id="4" creationId="{1077DC23-0AAF-B0F7-01E6-A53989CB044C}"/>
          </ac:picMkLst>
        </pc:picChg>
      </pc:sldChg>
      <pc:sldChg chg="modSp mod modClrScheme chgLayout">
        <pc:chgData name="Shannon Preece (2208177)" userId="S::2208177@student.uwtsd.ac.uk::0b419999-7cc9-4ab7-a7d7-d1179e5799d2" providerId="AD" clId="Web-{A34898EE-7524-D0EE-B185-BF6989C994A2}" dt="2024-12-08T21:29:40.518" v="276"/>
        <pc:sldMkLst>
          <pc:docMk/>
          <pc:sldMk cId="3410614323" sldId="260"/>
        </pc:sldMkLst>
        <pc:spChg chg="mod ord">
          <ac:chgData name="Shannon Preece (2208177)" userId="S::2208177@student.uwtsd.ac.uk::0b419999-7cc9-4ab7-a7d7-d1179e5799d2" providerId="AD" clId="Web-{A34898EE-7524-D0EE-B185-BF6989C994A2}" dt="2024-12-08T21:29:40.518" v="276"/>
          <ac:spMkLst>
            <pc:docMk/>
            <pc:sldMk cId="3410614323" sldId="260"/>
            <ac:spMk id="2" creationId="{1F27B374-87FF-8883-A742-08288C149230}"/>
          </ac:spMkLst>
        </pc:spChg>
        <pc:spChg chg="mod ord">
          <ac:chgData name="Shannon Preece (2208177)" userId="S::2208177@student.uwtsd.ac.uk::0b419999-7cc9-4ab7-a7d7-d1179e5799d2" providerId="AD" clId="Web-{A34898EE-7524-D0EE-B185-BF6989C994A2}" dt="2024-12-08T21:29:40.518" v="276"/>
          <ac:spMkLst>
            <pc:docMk/>
            <pc:sldMk cId="3410614323" sldId="260"/>
            <ac:spMk id="3" creationId="{F56A9240-F854-E0A3-595D-6326A20BE308}"/>
          </ac:spMkLst>
        </pc:spChg>
        <pc:spChg chg="mod ord">
          <ac:chgData name="Shannon Preece (2208177)" userId="S::2208177@student.uwtsd.ac.uk::0b419999-7cc9-4ab7-a7d7-d1179e5799d2" providerId="AD" clId="Web-{A34898EE-7524-D0EE-B185-BF6989C994A2}" dt="2024-12-08T21:29:40.518" v="276"/>
          <ac:spMkLst>
            <pc:docMk/>
            <pc:sldMk cId="3410614323" sldId="260"/>
            <ac:spMk id="10" creationId="{6702412B-D844-E43D-5B70-377D654C4A79}"/>
          </ac:spMkLst>
        </pc:spChg>
      </pc:sldChg>
      <pc:sldChg chg="addSp modSp mod modClrScheme chgLayout">
        <pc:chgData name="Shannon Preece (2208177)" userId="S::2208177@student.uwtsd.ac.uk::0b419999-7cc9-4ab7-a7d7-d1179e5799d2" providerId="AD" clId="Web-{A34898EE-7524-D0EE-B185-BF6989C994A2}" dt="2024-12-08T22:16:44.272" v="792" actId="20577"/>
        <pc:sldMkLst>
          <pc:docMk/>
          <pc:sldMk cId="1653604023" sldId="261"/>
        </pc:sldMkLst>
        <pc:spChg chg="mod ord">
          <ac:chgData name="Shannon Preece (2208177)" userId="S::2208177@student.uwtsd.ac.uk::0b419999-7cc9-4ab7-a7d7-d1179e5799d2" providerId="AD" clId="Web-{A34898EE-7524-D0EE-B185-BF6989C994A2}" dt="2024-12-08T22:15:44.192" v="787" actId="1076"/>
          <ac:spMkLst>
            <pc:docMk/>
            <pc:sldMk cId="1653604023" sldId="261"/>
            <ac:spMk id="2" creationId="{C632B963-3EBF-3E18-CCBF-61518D1E31D3}"/>
          </ac:spMkLst>
        </pc:spChg>
        <pc:spChg chg="mod ord">
          <ac:chgData name="Shannon Preece (2208177)" userId="S::2208177@student.uwtsd.ac.uk::0b419999-7cc9-4ab7-a7d7-d1179e5799d2" providerId="AD" clId="Web-{A34898EE-7524-D0EE-B185-BF6989C994A2}" dt="2024-12-08T22:15:32.473" v="784" actId="1076"/>
          <ac:spMkLst>
            <pc:docMk/>
            <pc:sldMk cId="1653604023" sldId="261"/>
            <ac:spMk id="3" creationId="{6819E56E-1635-9581-EA35-A08DB417FB01}"/>
          </ac:spMkLst>
        </pc:spChg>
        <pc:spChg chg="add mod">
          <ac:chgData name="Shannon Preece (2208177)" userId="S::2208177@student.uwtsd.ac.uk::0b419999-7cc9-4ab7-a7d7-d1179e5799d2" providerId="AD" clId="Web-{A34898EE-7524-D0EE-B185-BF6989C994A2}" dt="2024-12-08T22:16:44.272" v="792" actId="20577"/>
          <ac:spMkLst>
            <pc:docMk/>
            <pc:sldMk cId="1653604023" sldId="261"/>
            <ac:spMk id="5" creationId="{398DC35F-E925-ED31-6CC1-014896FBFC05}"/>
          </ac:spMkLst>
        </pc:spChg>
        <pc:picChg chg="add mod">
          <ac:chgData name="Shannon Preece (2208177)" userId="S::2208177@student.uwtsd.ac.uk::0b419999-7cc9-4ab7-a7d7-d1179e5799d2" providerId="AD" clId="Web-{A34898EE-7524-D0EE-B185-BF6989C994A2}" dt="2024-12-08T22:15:49.286" v="788" actId="1076"/>
          <ac:picMkLst>
            <pc:docMk/>
            <pc:sldMk cId="1653604023" sldId="261"/>
            <ac:picMk id="4" creationId="{1D0BB5DE-DAE6-0DB6-24DA-170E1589C35F}"/>
          </ac:picMkLst>
        </pc:picChg>
      </pc:sldChg>
      <pc:sldChg chg="modSp mod modClrScheme chgLayout">
        <pc:chgData name="Shannon Preece (2208177)" userId="S::2208177@student.uwtsd.ac.uk::0b419999-7cc9-4ab7-a7d7-d1179e5799d2" providerId="AD" clId="Web-{A34898EE-7524-D0EE-B185-BF6989C994A2}" dt="2024-12-08T21:37:13.827" v="538" actId="20577"/>
        <pc:sldMkLst>
          <pc:docMk/>
          <pc:sldMk cId="3384317212" sldId="262"/>
        </pc:sldMkLst>
        <pc:spChg chg="mod ord">
          <ac:chgData name="Shannon Preece (2208177)" userId="S::2208177@student.uwtsd.ac.uk::0b419999-7cc9-4ab7-a7d7-d1179e5799d2" providerId="AD" clId="Web-{A34898EE-7524-D0EE-B185-BF6989C994A2}" dt="2024-12-08T21:37:06.842" v="537" actId="20577"/>
          <ac:spMkLst>
            <pc:docMk/>
            <pc:sldMk cId="3384317212" sldId="262"/>
            <ac:spMk id="2" creationId="{90578F34-50AD-8DDF-DAEC-86AED11C40EA}"/>
          </ac:spMkLst>
        </pc:spChg>
        <pc:spChg chg="mod ord">
          <ac:chgData name="Shannon Preece (2208177)" userId="S::2208177@student.uwtsd.ac.uk::0b419999-7cc9-4ab7-a7d7-d1179e5799d2" providerId="AD" clId="Web-{A34898EE-7524-D0EE-B185-BF6989C994A2}" dt="2024-12-08T21:37:13.827" v="538" actId="20577"/>
          <ac:spMkLst>
            <pc:docMk/>
            <pc:sldMk cId="3384317212" sldId="262"/>
            <ac:spMk id="3" creationId="{B5224359-4D54-EB4C-0958-90C053601B45}"/>
          </ac:spMkLst>
        </pc:spChg>
      </pc:sldChg>
      <pc:sldChg chg="addSp modSp mod modClrScheme chgLayout">
        <pc:chgData name="Shannon Preece (2208177)" userId="S::2208177@student.uwtsd.ac.uk::0b419999-7cc9-4ab7-a7d7-d1179e5799d2" providerId="AD" clId="Web-{A34898EE-7524-D0EE-B185-BF6989C994A2}" dt="2024-12-08T22:19:09.103" v="798" actId="1076"/>
        <pc:sldMkLst>
          <pc:docMk/>
          <pc:sldMk cId="962732860" sldId="263"/>
        </pc:sldMkLst>
        <pc:spChg chg="mod ord">
          <ac:chgData name="Shannon Preece (2208177)" userId="S::2208177@student.uwtsd.ac.uk::0b419999-7cc9-4ab7-a7d7-d1179e5799d2" providerId="AD" clId="Web-{A34898EE-7524-D0EE-B185-BF6989C994A2}" dt="2024-12-08T21:29:40.518" v="276"/>
          <ac:spMkLst>
            <pc:docMk/>
            <pc:sldMk cId="962732860" sldId="263"/>
            <ac:spMk id="2" creationId="{486000E5-9AFC-85EF-9D18-DA8689CCB6AA}"/>
          </ac:spMkLst>
        </pc:spChg>
        <pc:spChg chg="mod ord">
          <ac:chgData name="Shannon Preece (2208177)" userId="S::2208177@student.uwtsd.ac.uk::0b419999-7cc9-4ab7-a7d7-d1179e5799d2" providerId="AD" clId="Web-{A34898EE-7524-D0EE-B185-BF6989C994A2}" dt="2024-12-08T21:37:32.796" v="541" actId="20577"/>
          <ac:spMkLst>
            <pc:docMk/>
            <pc:sldMk cId="962732860" sldId="263"/>
            <ac:spMk id="3" creationId="{BB8EE97B-0C9B-D737-A266-C16D99AE6DEE}"/>
          </ac:spMkLst>
        </pc:spChg>
        <pc:picChg chg="add mod">
          <ac:chgData name="Shannon Preece (2208177)" userId="S::2208177@student.uwtsd.ac.uk::0b419999-7cc9-4ab7-a7d7-d1179e5799d2" providerId="AD" clId="Web-{A34898EE-7524-D0EE-B185-BF6989C994A2}" dt="2024-12-08T22:19:09.103" v="798" actId="1076"/>
          <ac:picMkLst>
            <pc:docMk/>
            <pc:sldMk cId="962732860" sldId="263"/>
            <ac:picMk id="4" creationId="{3915CCD6-0A1D-9253-D685-E2CCD1A43AD2}"/>
          </ac:picMkLst>
        </pc:picChg>
      </pc:sldChg>
      <pc:sldChg chg="addSp modSp mod modClrScheme chgLayout">
        <pc:chgData name="Shannon Preece (2208177)" userId="S::2208177@student.uwtsd.ac.uk::0b419999-7cc9-4ab7-a7d7-d1179e5799d2" providerId="AD" clId="Web-{A34898EE-7524-D0EE-B185-BF6989C994A2}" dt="2024-12-08T22:07:16.867" v="749" actId="20577"/>
        <pc:sldMkLst>
          <pc:docMk/>
          <pc:sldMk cId="1274481426" sldId="264"/>
        </pc:sldMkLst>
        <pc:spChg chg="mod ord">
          <ac:chgData name="Shannon Preece (2208177)" userId="S::2208177@student.uwtsd.ac.uk::0b419999-7cc9-4ab7-a7d7-d1179e5799d2" providerId="AD" clId="Web-{A34898EE-7524-D0EE-B185-BF6989C994A2}" dt="2024-12-08T21:29:40.518" v="276"/>
          <ac:spMkLst>
            <pc:docMk/>
            <pc:sldMk cId="1274481426" sldId="264"/>
            <ac:spMk id="2" creationId="{27DAEEF9-41B0-ECBB-3423-3B724405415D}"/>
          </ac:spMkLst>
        </pc:spChg>
        <pc:spChg chg="mod ord">
          <ac:chgData name="Shannon Preece (2208177)" userId="S::2208177@student.uwtsd.ac.uk::0b419999-7cc9-4ab7-a7d7-d1179e5799d2" providerId="AD" clId="Web-{A34898EE-7524-D0EE-B185-BF6989C994A2}" dt="2024-12-08T21:29:40.518" v="276"/>
          <ac:spMkLst>
            <pc:docMk/>
            <pc:sldMk cId="1274481426" sldId="264"/>
            <ac:spMk id="3" creationId="{EC163AFF-72B1-1465-EB15-6106589B44FF}"/>
          </ac:spMkLst>
        </pc:spChg>
        <pc:spChg chg="add mod">
          <ac:chgData name="Shannon Preece (2208177)" userId="S::2208177@student.uwtsd.ac.uk::0b419999-7cc9-4ab7-a7d7-d1179e5799d2" providerId="AD" clId="Web-{A34898EE-7524-D0EE-B185-BF6989C994A2}" dt="2024-12-08T22:07:16.867" v="749" actId="20577"/>
          <ac:spMkLst>
            <pc:docMk/>
            <pc:sldMk cId="1274481426" sldId="264"/>
            <ac:spMk id="5" creationId="{5A8EE388-B3E3-D135-CFBB-FBC1D49F0695}"/>
          </ac:spMkLst>
        </pc:spChg>
        <pc:picChg chg="add mod">
          <ac:chgData name="Shannon Preece (2208177)" userId="S::2208177@student.uwtsd.ac.uk::0b419999-7cc9-4ab7-a7d7-d1179e5799d2" providerId="AD" clId="Web-{A34898EE-7524-D0EE-B185-BF6989C994A2}" dt="2024-12-08T22:06:03.225" v="746" actId="1076"/>
          <ac:picMkLst>
            <pc:docMk/>
            <pc:sldMk cId="1274481426" sldId="264"/>
            <ac:picMk id="4" creationId="{4BEB6439-60A7-C4AB-5968-70299B5FDEC8}"/>
          </ac:picMkLst>
        </pc:picChg>
      </pc:sldChg>
      <pc:sldChg chg="modSp new mod ord modClrScheme chgLayout">
        <pc:chgData name="Shannon Preece (2208177)" userId="S::2208177@student.uwtsd.ac.uk::0b419999-7cc9-4ab7-a7d7-d1179e5799d2" providerId="AD" clId="Web-{A34898EE-7524-D0EE-B185-BF6989C994A2}" dt="2024-12-08T21:46:45.621" v="577" actId="20577"/>
        <pc:sldMkLst>
          <pc:docMk/>
          <pc:sldMk cId="3696654706" sldId="265"/>
        </pc:sldMkLst>
        <pc:spChg chg="mod ord">
          <ac:chgData name="Shannon Preece (2208177)" userId="S::2208177@student.uwtsd.ac.uk::0b419999-7cc9-4ab7-a7d7-d1179e5799d2" providerId="AD" clId="Web-{A34898EE-7524-D0EE-B185-BF6989C994A2}" dt="2024-12-08T21:38:19.906" v="551" actId="20577"/>
          <ac:spMkLst>
            <pc:docMk/>
            <pc:sldMk cId="3696654706" sldId="265"/>
            <ac:spMk id="2" creationId="{EFE51946-92C0-EF84-A72F-DF99EB2394D8}"/>
          </ac:spMkLst>
        </pc:spChg>
        <pc:spChg chg="mod ord">
          <ac:chgData name="Shannon Preece (2208177)" userId="S::2208177@student.uwtsd.ac.uk::0b419999-7cc9-4ab7-a7d7-d1179e5799d2" providerId="AD" clId="Web-{A34898EE-7524-D0EE-B185-BF6989C994A2}" dt="2024-12-08T21:46:45.621" v="577" actId="20577"/>
          <ac:spMkLst>
            <pc:docMk/>
            <pc:sldMk cId="3696654706" sldId="265"/>
            <ac:spMk id="3" creationId="{EF969D74-F254-B9EE-9045-7211E6D3A949}"/>
          </ac:spMkLst>
        </pc:spChg>
      </pc:sldChg>
      <pc:sldChg chg="addSp modSp new mod modClrScheme chgLayout">
        <pc:chgData name="Shannon Preece (2208177)" userId="S::2208177@student.uwtsd.ac.uk::0b419999-7cc9-4ab7-a7d7-d1179e5799d2" providerId="AD" clId="Web-{A34898EE-7524-D0EE-B185-BF6989C994A2}" dt="2024-12-08T22:13:33.173" v="770" actId="20577"/>
        <pc:sldMkLst>
          <pc:docMk/>
          <pc:sldMk cId="599957509" sldId="266"/>
        </pc:sldMkLst>
        <pc:spChg chg="mod">
          <ac:chgData name="Shannon Preece (2208177)" userId="S::2208177@student.uwtsd.ac.uk::0b419999-7cc9-4ab7-a7d7-d1179e5799d2" providerId="AD" clId="Web-{A34898EE-7524-D0EE-B185-BF6989C994A2}" dt="2024-12-08T22:10:49.622" v="762"/>
          <ac:spMkLst>
            <pc:docMk/>
            <pc:sldMk cId="599957509" sldId="266"/>
            <ac:spMk id="2" creationId="{6C6424A5-4736-134E-BCF2-01C84A42997D}"/>
          </ac:spMkLst>
        </pc:spChg>
        <pc:spChg chg="mod">
          <ac:chgData name="Shannon Preece (2208177)" userId="S::2208177@student.uwtsd.ac.uk::0b419999-7cc9-4ab7-a7d7-d1179e5799d2" providerId="AD" clId="Web-{A34898EE-7524-D0EE-B185-BF6989C994A2}" dt="2024-12-08T22:10:49.622" v="762"/>
          <ac:spMkLst>
            <pc:docMk/>
            <pc:sldMk cId="599957509" sldId="266"/>
            <ac:spMk id="3" creationId="{03420E56-7C95-1BA8-901D-7E40F8F59BEA}"/>
          </ac:spMkLst>
        </pc:spChg>
        <pc:spChg chg="mod">
          <ac:chgData name="Shannon Preece (2208177)" userId="S::2208177@student.uwtsd.ac.uk::0b419999-7cc9-4ab7-a7d7-d1179e5799d2" providerId="AD" clId="Web-{A34898EE-7524-D0EE-B185-BF6989C994A2}" dt="2024-12-08T22:10:49.622" v="762"/>
          <ac:spMkLst>
            <pc:docMk/>
            <pc:sldMk cId="599957509" sldId="266"/>
            <ac:spMk id="4" creationId="{5C590655-31BA-443D-33CE-9C25DF05CE2F}"/>
          </ac:spMkLst>
        </pc:spChg>
        <pc:spChg chg="mod">
          <ac:chgData name="Shannon Preece (2208177)" userId="S::2208177@student.uwtsd.ac.uk::0b419999-7cc9-4ab7-a7d7-d1179e5799d2" providerId="AD" clId="Web-{A34898EE-7524-D0EE-B185-BF6989C994A2}" dt="2024-12-08T22:13:33.173" v="770" actId="20577"/>
          <ac:spMkLst>
            <pc:docMk/>
            <pc:sldMk cId="599957509" sldId="266"/>
            <ac:spMk id="5" creationId="{241A95DD-925B-3923-108E-8D3E3410A0A4}"/>
          </ac:spMkLst>
        </pc:spChg>
        <pc:spChg chg="mod">
          <ac:chgData name="Shannon Preece (2208177)" userId="S::2208177@student.uwtsd.ac.uk::0b419999-7cc9-4ab7-a7d7-d1179e5799d2" providerId="AD" clId="Web-{A34898EE-7524-D0EE-B185-BF6989C994A2}" dt="2024-12-08T22:10:49.622" v="762"/>
          <ac:spMkLst>
            <pc:docMk/>
            <pc:sldMk cId="599957509" sldId="266"/>
            <ac:spMk id="6" creationId="{C6A14531-B176-DC07-F76D-80B23B285C99}"/>
          </ac:spMkLst>
        </pc:spChg>
        <pc:picChg chg="add mod ord">
          <ac:chgData name="Shannon Preece (2208177)" userId="S::2208177@student.uwtsd.ac.uk::0b419999-7cc9-4ab7-a7d7-d1179e5799d2" providerId="AD" clId="Web-{A34898EE-7524-D0EE-B185-BF6989C994A2}" dt="2024-12-08T22:10:49.622" v="762"/>
          <ac:picMkLst>
            <pc:docMk/>
            <pc:sldMk cId="599957509" sldId="266"/>
            <ac:picMk id="7" creationId="{6D195B55-DF4B-77F2-0F36-89F950DEB120}"/>
          </ac:picMkLst>
        </pc:picChg>
      </pc:sldChg>
      <pc:sldMasterChg chg="del delSldLayout">
        <pc:chgData name="Shannon Preece (2208177)" userId="S::2208177@student.uwtsd.ac.uk::0b419999-7cc9-4ab7-a7d7-d1179e5799d2" providerId="AD" clId="Web-{A34898EE-7524-D0EE-B185-BF6989C994A2}" dt="2024-12-08T21:29:02.595" v="271"/>
        <pc:sldMasterMkLst>
          <pc:docMk/>
          <pc:sldMasterMk cId="772214380" sldId="2147483672"/>
        </pc:sldMasterMkLst>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3957045212" sldId="2147483673"/>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3109628364" sldId="2147483674"/>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2281224707" sldId="2147483675"/>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2459690783" sldId="2147483676"/>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949635934" sldId="2147483677"/>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2465295242" sldId="2147483678"/>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3538863536" sldId="2147483679"/>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875186984" sldId="2147483680"/>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3427333244" sldId="2147483681"/>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2766732" sldId="2147483682"/>
          </pc:sldLayoutMkLst>
        </pc:sldLayoutChg>
        <pc:sldLayoutChg chg="del">
          <pc:chgData name="Shannon Preece (2208177)" userId="S::2208177@student.uwtsd.ac.uk::0b419999-7cc9-4ab7-a7d7-d1179e5799d2" providerId="AD" clId="Web-{A34898EE-7524-D0EE-B185-BF6989C994A2}" dt="2024-12-08T21:29:02.595" v="271"/>
          <pc:sldLayoutMkLst>
            <pc:docMk/>
            <pc:sldMasterMk cId="772214380" sldId="2147483672"/>
            <pc:sldLayoutMk cId="505042327" sldId="2147483683"/>
          </pc:sldLayoutMkLst>
        </pc:sldLayoutChg>
      </pc:sldMasterChg>
      <pc:sldMasterChg chg="add del addSldLayout delSldLayout modSldLayout">
        <pc:chgData name="Shannon Preece (2208177)" userId="S::2208177@student.uwtsd.ac.uk::0b419999-7cc9-4ab7-a7d7-d1179e5799d2" providerId="AD" clId="Web-{A34898EE-7524-D0EE-B185-BF6989C994A2}" dt="2024-12-08T21:29:40.518" v="276"/>
        <pc:sldMasterMkLst>
          <pc:docMk/>
          <pc:sldMasterMk cId="1997255134" sldId="2147483684"/>
        </pc:sldMasterMkLst>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2257179824" sldId="2147483685"/>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2908588473" sldId="2147483686"/>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630925565" sldId="2147483687"/>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2230940626" sldId="2147483688"/>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3885175014" sldId="2147483689"/>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2896982023" sldId="2147483690"/>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1390074581" sldId="2147483691"/>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4155173398" sldId="2147483692"/>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4128666470" sldId="2147483693"/>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981633869" sldId="2147483694"/>
          </pc:sldLayoutMkLst>
        </pc:sldLayoutChg>
        <pc:sldLayoutChg chg="add del mod replId">
          <pc:chgData name="Shannon Preece (2208177)" userId="S::2208177@student.uwtsd.ac.uk::0b419999-7cc9-4ab7-a7d7-d1179e5799d2" providerId="AD" clId="Web-{A34898EE-7524-D0EE-B185-BF6989C994A2}" dt="2024-12-08T21:29:40.518" v="276"/>
          <pc:sldLayoutMkLst>
            <pc:docMk/>
            <pc:sldMasterMk cId="1997255134" sldId="2147483684"/>
            <pc:sldLayoutMk cId="15812467" sldId="2147483695"/>
          </pc:sldLayoutMkLst>
        </pc:sldLayoutChg>
      </pc:sldMasterChg>
      <pc:sldMasterChg chg="add addSldLayout modSldLayout">
        <pc:chgData name="Shannon Preece (2208177)" userId="S::2208177@student.uwtsd.ac.uk::0b419999-7cc9-4ab7-a7d7-d1179e5799d2" providerId="AD" clId="Web-{A34898EE-7524-D0EE-B185-BF6989C994A2}" dt="2024-12-08T21:29:40.518" v="276"/>
        <pc:sldMasterMkLst>
          <pc:docMk/>
          <pc:sldMasterMk cId="3973675659" sldId="2147483696"/>
        </pc:sldMasterMkLst>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891969900" sldId="2147483697"/>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1280165372" sldId="2147483698"/>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1870400671" sldId="2147483699"/>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764393885" sldId="2147483700"/>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433338203" sldId="2147483701"/>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3733028701" sldId="2147483702"/>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2676380325" sldId="2147483703"/>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1387334102" sldId="2147483704"/>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2171996979" sldId="2147483705"/>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2380873597" sldId="2147483706"/>
          </pc:sldLayoutMkLst>
        </pc:sldLayoutChg>
        <pc:sldLayoutChg chg="add mod replId">
          <pc:chgData name="Shannon Preece (2208177)" userId="S::2208177@student.uwtsd.ac.uk::0b419999-7cc9-4ab7-a7d7-d1179e5799d2" providerId="AD" clId="Web-{A34898EE-7524-D0EE-B185-BF6989C994A2}" dt="2024-12-08T21:29:40.518" v="276"/>
          <pc:sldLayoutMkLst>
            <pc:docMk/>
            <pc:sldMasterMk cId="3973675659" sldId="2147483696"/>
            <pc:sldLayoutMk cId="2907605560" sldId="2147483707"/>
          </pc:sldLayoutMkLst>
        </pc:sldLayoutChg>
      </pc:sldMasterChg>
    </pc:docChg>
  </pc:docChgLst>
  <pc:docChgLst>
    <pc:chgData name="Shannon Preece (2208177)" userId="S::2208177@student.uwtsd.ac.uk::0b419999-7cc9-4ab7-a7d7-d1179e5799d2" providerId="AD" clId="Web-{53577182-B110-736C-B5B4-B068C055985B}"/>
    <pc:docChg chg="modSld">
      <pc:chgData name="Shannon Preece (2208177)" userId="S::2208177@student.uwtsd.ac.uk::0b419999-7cc9-4ab7-a7d7-d1179e5799d2" providerId="AD" clId="Web-{53577182-B110-736C-B5B4-B068C055985B}" dt="2024-12-03T14:03:00.822" v="1" actId="20577"/>
      <pc:docMkLst>
        <pc:docMk/>
      </pc:docMkLst>
      <pc:sldChg chg="modSp">
        <pc:chgData name="Shannon Preece (2208177)" userId="S::2208177@student.uwtsd.ac.uk::0b419999-7cc9-4ab7-a7d7-d1179e5799d2" providerId="AD" clId="Web-{53577182-B110-736C-B5B4-B068C055985B}" dt="2024-12-03T14:03:00.822" v="1" actId="20577"/>
        <pc:sldMkLst>
          <pc:docMk/>
          <pc:sldMk cId="3410614323" sldId="260"/>
        </pc:sldMkLst>
        <pc:spChg chg="mod">
          <ac:chgData name="Shannon Preece (2208177)" userId="S::2208177@student.uwtsd.ac.uk::0b419999-7cc9-4ab7-a7d7-d1179e5799d2" providerId="AD" clId="Web-{53577182-B110-736C-B5B4-B068C055985B}" dt="2024-12-03T14:03:00.822" v="1" actId="20577"/>
          <ac:spMkLst>
            <pc:docMk/>
            <pc:sldMk cId="3410614323" sldId="260"/>
            <ac:spMk id="3" creationId="{F56A9240-F854-E0A3-595D-6326A20BE308}"/>
          </ac:spMkLst>
        </pc:spChg>
      </pc:sldChg>
    </pc:docChg>
  </pc:docChgLst>
  <pc:docChgLst>
    <pc:chgData name="Shannon Preece (2208177)" userId="S::2208177@student.uwtsd.ac.uk::0b419999-7cc9-4ab7-a7d7-d1179e5799d2" providerId="AD" clId="Web-{8310371B-E0D2-B129-0FA8-8B620BE521A5}"/>
    <pc:docChg chg="modSld">
      <pc:chgData name="Shannon Preece (2208177)" userId="S::2208177@student.uwtsd.ac.uk::0b419999-7cc9-4ab7-a7d7-d1179e5799d2" providerId="AD" clId="Web-{8310371B-E0D2-B129-0FA8-8B620BE521A5}" dt="2024-12-03T14:05:58.080" v="31" actId="20577"/>
      <pc:docMkLst>
        <pc:docMk/>
      </pc:docMkLst>
      <pc:sldChg chg="modSp">
        <pc:chgData name="Shannon Preece (2208177)" userId="S::2208177@student.uwtsd.ac.uk::0b419999-7cc9-4ab7-a7d7-d1179e5799d2" providerId="AD" clId="Web-{8310371B-E0D2-B129-0FA8-8B620BE521A5}" dt="2024-12-03T14:05:58.080" v="31" actId="20577"/>
        <pc:sldMkLst>
          <pc:docMk/>
          <pc:sldMk cId="3410614323" sldId="260"/>
        </pc:sldMkLst>
        <pc:spChg chg="mod">
          <ac:chgData name="Shannon Preece (2208177)" userId="S::2208177@student.uwtsd.ac.uk::0b419999-7cc9-4ab7-a7d7-d1179e5799d2" providerId="AD" clId="Web-{8310371B-E0D2-B129-0FA8-8B620BE521A5}" dt="2024-12-03T14:05:58.080" v="31" actId="20577"/>
          <ac:spMkLst>
            <pc:docMk/>
            <pc:sldMk cId="3410614323" sldId="260"/>
            <ac:spMk id="3" creationId="{F56A9240-F854-E0A3-595D-6326A20BE308}"/>
          </ac:spMkLst>
        </pc:spChg>
      </pc:sldChg>
    </pc:docChg>
  </pc:docChgLst>
  <pc:docChgLst>
    <pc:chgData name="Shannon Preece (2208177)" userId="S::2208177@student.uwtsd.ac.uk::0b419999-7cc9-4ab7-a7d7-d1179e5799d2" providerId="AD" clId="Web-{14368128-1E19-3B09-EF98-E566544B9E2C}"/>
    <pc:docChg chg="addSld delSld modSld sldOrd">
      <pc:chgData name="Shannon Preece (2208177)" userId="S::2208177@student.uwtsd.ac.uk::0b419999-7cc9-4ab7-a7d7-d1179e5799d2" providerId="AD" clId="Web-{14368128-1E19-3B09-EF98-E566544B9E2C}" dt="2024-12-08T18:02:14.809" v="460" actId="20577"/>
      <pc:docMkLst>
        <pc:docMk/>
      </pc:docMkLst>
      <pc:sldChg chg="modSp">
        <pc:chgData name="Shannon Preece (2208177)" userId="S::2208177@student.uwtsd.ac.uk::0b419999-7cc9-4ab7-a7d7-d1179e5799d2" providerId="AD" clId="Web-{14368128-1E19-3B09-EF98-E566544B9E2C}" dt="2024-12-08T17:51:03.643" v="3" actId="20577"/>
        <pc:sldMkLst>
          <pc:docMk/>
          <pc:sldMk cId="3288161742" sldId="257"/>
        </pc:sldMkLst>
        <pc:spChg chg="mod">
          <ac:chgData name="Shannon Preece (2208177)" userId="S::2208177@student.uwtsd.ac.uk::0b419999-7cc9-4ab7-a7d7-d1179e5799d2" providerId="AD" clId="Web-{14368128-1E19-3B09-EF98-E566544B9E2C}" dt="2024-12-08T17:51:03.643" v="3" actId="20577"/>
          <ac:spMkLst>
            <pc:docMk/>
            <pc:sldMk cId="3288161742" sldId="257"/>
            <ac:spMk id="3" creationId="{873053FF-A2B8-5614-2ED1-1E6DC8A3A92D}"/>
          </ac:spMkLst>
        </pc:spChg>
      </pc:sldChg>
      <pc:sldChg chg="modSp">
        <pc:chgData name="Shannon Preece (2208177)" userId="S::2208177@student.uwtsd.ac.uk::0b419999-7cc9-4ab7-a7d7-d1179e5799d2" providerId="AD" clId="Web-{14368128-1E19-3B09-EF98-E566544B9E2C}" dt="2024-12-08T18:02:14.809" v="460" actId="20577"/>
        <pc:sldMkLst>
          <pc:docMk/>
          <pc:sldMk cId="3262693890" sldId="258"/>
        </pc:sldMkLst>
        <pc:spChg chg="mod">
          <ac:chgData name="Shannon Preece (2208177)" userId="S::2208177@student.uwtsd.ac.uk::0b419999-7cc9-4ab7-a7d7-d1179e5799d2" providerId="AD" clId="Web-{14368128-1E19-3B09-EF98-E566544B9E2C}" dt="2024-12-08T18:01:28.026" v="452" actId="20577"/>
          <ac:spMkLst>
            <pc:docMk/>
            <pc:sldMk cId="3262693890" sldId="258"/>
            <ac:spMk id="2" creationId="{7CEE0A10-D2E4-6CE9-8CBD-D367CCE8BA23}"/>
          </ac:spMkLst>
        </pc:spChg>
        <pc:spChg chg="mod">
          <ac:chgData name="Shannon Preece (2208177)" userId="S::2208177@student.uwtsd.ac.uk::0b419999-7cc9-4ab7-a7d7-d1179e5799d2" providerId="AD" clId="Web-{14368128-1E19-3B09-EF98-E566544B9E2C}" dt="2024-12-08T18:02:14.809" v="460" actId="20577"/>
          <ac:spMkLst>
            <pc:docMk/>
            <pc:sldMk cId="3262693890" sldId="258"/>
            <ac:spMk id="3" creationId="{BC01039F-265D-B91E-1863-C385B84C0F3C}"/>
          </ac:spMkLst>
        </pc:spChg>
      </pc:sldChg>
      <pc:sldChg chg="modSp">
        <pc:chgData name="Shannon Preece (2208177)" userId="S::2208177@student.uwtsd.ac.uk::0b419999-7cc9-4ab7-a7d7-d1179e5799d2" providerId="AD" clId="Web-{14368128-1E19-3B09-EF98-E566544B9E2C}" dt="2024-12-08T17:45:47.460" v="1" actId="20577"/>
        <pc:sldMkLst>
          <pc:docMk/>
          <pc:sldMk cId="962732860" sldId="263"/>
        </pc:sldMkLst>
        <pc:spChg chg="mod">
          <ac:chgData name="Shannon Preece (2208177)" userId="S::2208177@student.uwtsd.ac.uk::0b419999-7cc9-4ab7-a7d7-d1179e5799d2" providerId="AD" clId="Web-{14368128-1E19-3B09-EF98-E566544B9E2C}" dt="2024-12-08T17:45:47.460" v="1" actId="20577"/>
          <ac:spMkLst>
            <pc:docMk/>
            <pc:sldMk cId="962732860" sldId="263"/>
            <ac:spMk id="3" creationId="{BB8EE97B-0C9B-D737-A266-C16D99AE6DEE}"/>
          </ac:spMkLst>
        </pc:spChg>
      </pc:sldChg>
      <pc:sldChg chg="del">
        <pc:chgData name="Shannon Preece (2208177)" userId="S::2208177@student.uwtsd.ac.uk::0b419999-7cc9-4ab7-a7d7-d1179e5799d2" providerId="AD" clId="Web-{14368128-1E19-3B09-EF98-E566544B9E2C}" dt="2024-12-08T17:45:07.287" v="0"/>
        <pc:sldMkLst>
          <pc:docMk/>
          <pc:sldMk cId="439630844" sldId="264"/>
        </pc:sldMkLst>
      </pc:sldChg>
      <pc:sldChg chg="modSp new ord">
        <pc:chgData name="Shannon Preece (2208177)" userId="S::2208177@student.uwtsd.ac.uk::0b419999-7cc9-4ab7-a7d7-d1179e5799d2" providerId="AD" clId="Web-{14368128-1E19-3B09-EF98-E566544B9E2C}" dt="2024-12-08T18:02:10.731" v="455" actId="20577"/>
        <pc:sldMkLst>
          <pc:docMk/>
          <pc:sldMk cId="1274481426" sldId="264"/>
        </pc:sldMkLst>
        <pc:spChg chg="mod">
          <ac:chgData name="Shannon Preece (2208177)" userId="S::2208177@student.uwtsd.ac.uk::0b419999-7cc9-4ab7-a7d7-d1179e5799d2" providerId="AD" clId="Web-{14368128-1E19-3B09-EF98-E566544B9E2C}" dt="2024-12-08T17:51:49.926" v="24" actId="20577"/>
          <ac:spMkLst>
            <pc:docMk/>
            <pc:sldMk cId="1274481426" sldId="264"/>
            <ac:spMk id="2" creationId="{27DAEEF9-41B0-ECBB-3423-3B724405415D}"/>
          </ac:spMkLst>
        </pc:spChg>
        <pc:spChg chg="mod">
          <ac:chgData name="Shannon Preece (2208177)" userId="S::2208177@student.uwtsd.ac.uk::0b419999-7cc9-4ab7-a7d7-d1179e5799d2" providerId="AD" clId="Web-{14368128-1E19-3B09-EF98-E566544B9E2C}" dt="2024-12-08T18:02:10.731" v="455" actId="20577"/>
          <ac:spMkLst>
            <pc:docMk/>
            <pc:sldMk cId="1274481426" sldId="264"/>
            <ac:spMk id="3" creationId="{EC163AFF-72B1-1465-EB15-6106589B44FF}"/>
          </ac:spMkLst>
        </pc:spChg>
      </pc:sldChg>
    </pc:docChg>
  </pc:docChgLst>
  <pc:docChgLst>
    <pc:chgData name="Shannon Preece (2208177)" userId="S::2208177@student.uwtsd.ac.uk::0b419999-7cc9-4ab7-a7d7-d1179e5799d2" providerId="AD" clId="Web-{CD6EFB1D-0E01-7D9E-7EA5-AF429A1F8A08}"/>
    <pc:docChg chg="addSld modSld sldOrd">
      <pc:chgData name="Shannon Preece (2208177)" userId="S::2208177@student.uwtsd.ac.uk::0b419999-7cc9-4ab7-a7d7-d1179e5799d2" providerId="AD" clId="Web-{CD6EFB1D-0E01-7D9E-7EA5-AF429A1F8A08}" dt="2024-12-07T15:46:44.023" v="263" actId="20577"/>
      <pc:docMkLst>
        <pc:docMk/>
      </pc:docMkLst>
      <pc:sldChg chg="modSp">
        <pc:chgData name="Shannon Preece (2208177)" userId="S::2208177@student.uwtsd.ac.uk::0b419999-7cc9-4ab7-a7d7-d1179e5799d2" providerId="AD" clId="Web-{CD6EFB1D-0E01-7D9E-7EA5-AF429A1F8A08}" dt="2024-12-07T12:16:05.335" v="125" actId="20577"/>
        <pc:sldMkLst>
          <pc:docMk/>
          <pc:sldMk cId="109857222" sldId="256"/>
        </pc:sldMkLst>
        <pc:spChg chg="mod">
          <ac:chgData name="Shannon Preece (2208177)" userId="S::2208177@student.uwtsd.ac.uk::0b419999-7cc9-4ab7-a7d7-d1179e5799d2" providerId="AD" clId="Web-{CD6EFB1D-0E01-7D9E-7EA5-AF429A1F8A08}" dt="2024-12-07T12:16:05.335" v="125" actId="20577"/>
          <ac:spMkLst>
            <pc:docMk/>
            <pc:sldMk cId="109857222" sldId="256"/>
            <ac:spMk id="8" creationId="{87CA8C8C-EBD3-DB48-127F-B0A89A4B7842}"/>
          </ac:spMkLst>
        </pc:spChg>
      </pc:sldChg>
      <pc:sldChg chg="modSp ord">
        <pc:chgData name="Shannon Preece (2208177)" userId="S::2208177@student.uwtsd.ac.uk::0b419999-7cc9-4ab7-a7d7-d1179e5799d2" providerId="AD" clId="Web-{CD6EFB1D-0E01-7D9E-7EA5-AF429A1F8A08}" dt="2024-12-07T15:29:03.451" v="155" actId="20577"/>
        <pc:sldMkLst>
          <pc:docMk/>
          <pc:sldMk cId="3288161742" sldId="257"/>
        </pc:sldMkLst>
        <pc:spChg chg="mod">
          <ac:chgData name="Shannon Preece (2208177)" userId="S::2208177@student.uwtsd.ac.uk::0b419999-7cc9-4ab7-a7d7-d1179e5799d2" providerId="AD" clId="Web-{CD6EFB1D-0E01-7D9E-7EA5-AF429A1F8A08}" dt="2024-12-07T15:29:03.451" v="155" actId="20577"/>
          <ac:spMkLst>
            <pc:docMk/>
            <pc:sldMk cId="3288161742" sldId="257"/>
            <ac:spMk id="3" creationId="{873053FF-A2B8-5614-2ED1-1E6DC8A3A92D}"/>
          </ac:spMkLst>
        </pc:spChg>
      </pc:sldChg>
      <pc:sldChg chg="modSp">
        <pc:chgData name="Shannon Preece (2208177)" userId="S::2208177@student.uwtsd.ac.uk::0b419999-7cc9-4ab7-a7d7-d1179e5799d2" providerId="AD" clId="Web-{CD6EFB1D-0E01-7D9E-7EA5-AF429A1F8A08}" dt="2024-12-07T12:16:21.851" v="129" actId="20577"/>
        <pc:sldMkLst>
          <pc:docMk/>
          <pc:sldMk cId="3410614323" sldId="260"/>
        </pc:sldMkLst>
        <pc:spChg chg="mod">
          <ac:chgData name="Shannon Preece (2208177)" userId="S::2208177@student.uwtsd.ac.uk::0b419999-7cc9-4ab7-a7d7-d1179e5799d2" providerId="AD" clId="Web-{CD6EFB1D-0E01-7D9E-7EA5-AF429A1F8A08}" dt="2024-12-07T12:16:21.851" v="129" actId="20577"/>
          <ac:spMkLst>
            <pc:docMk/>
            <pc:sldMk cId="3410614323" sldId="260"/>
            <ac:spMk id="3" creationId="{F56A9240-F854-E0A3-595D-6326A20BE308}"/>
          </ac:spMkLst>
        </pc:spChg>
      </pc:sldChg>
      <pc:sldChg chg="modSp ord">
        <pc:chgData name="Shannon Preece (2208177)" userId="S::2208177@student.uwtsd.ac.uk::0b419999-7cc9-4ab7-a7d7-d1179e5799d2" providerId="AD" clId="Web-{CD6EFB1D-0E01-7D9E-7EA5-AF429A1F8A08}" dt="2024-12-07T12:15:54.085" v="124" actId="20577"/>
        <pc:sldMkLst>
          <pc:docMk/>
          <pc:sldMk cId="1653604023" sldId="261"/>
        </pc:sldMkLst>
        <pc:spChg chg="mod">
          <ac:chgData name="Shannon Preece (2208177)" userId="S::2208177@student.uwtsd.ac.uk::0b419999-7cc9-4ab7-a7d7-d1179e5799d2" providerId="AD" clId="Web-{CD6EFB1D-0E01-7D9E-7EA5-AF429A1F8A08}" dt="2024-12-07T12:15:54.085" v="124" actId="20577"/>
          <ac:spMkLst>
            <pc:docMk/>
            <pc:sldMk cId="1653604023" sldId="261"/>
            <ac:spMk id="3" creationId="{6819E56E-1635-9581-EA35-A08DB417FB01}"/>
          </ac:spMkLst>
        </pc:spChg>
      </pc:sldChg>
      <pc:sldChg chg="modSp">
        <pc:chgData name="Shannon Preece (2208177)" userId="S::2208177@student.uwtsd.ac.uk::0b419999-7cc9-4ab7-a7d7-d1179e5799d2" providerId="AD" clId="Web-{CD6EFB1D-0E01-7D9E-7EA5-AF429A1F8A08}" dt="2024-12-07T15:36:40.319" v="217" actId="20577"/>
        <pc:sldMkLst>
          <pc:docMk/>
          <pc:sldMk cId="962732860" sldId="263"/>
        </pc:sldMkLst>
        <pc:spChg chg="mod">
          <ac:chgData name="Shannon Preece (2208177)" userId="S::2208177@student.uwtsd.ac.uk::0b419999-7cc9-4ab7-a7d7-d1179e5799d2" providerId="AD" clId="Web-{CD6EFB1D-0E01-7D9E-7EA5-AF429A1F8A08}" dt="2024-12-07T12:14:01.473" v="111" actId="20577"/>
          <ac:spMkLst>
            <pc:docMk/>
            <pc:sldMk cId="962732860" sldId="263"/>
            <ac:spMk id="2" creationId="{486000E5-9AFC-85EF-9D18-DA8689CCB6AA}"/>
          </ac:spMkLst>
        </pc:spChg>
        <pc:spChg chg="mod">
          <ac:chgData name="Shannon Preece (2208177)" userId="S::2208177@student.uwtsd.ac.uk::0b419999-7cc9-4ab7-a7d7-d1179e5799d2" providerId="AD" clId="Web-{CD6EFB1D-0E01-7D9E-7EA5-AF429A1F8A08}" dt="2024-12-07T15:36:40.319" v="217" actId="20577"/>
          <ac:spMkLst>
            <pc:docMk/>
            <pc:sldMk cId="962732860" sldId="263"/>
            <ac:spMk id="3" creationId="{BB8EE97B-0C9B-D737-A266-C16D99AE6DEE}"/>
          </ac:spMkLst>
        </pc:spChg>
      </pc:sldChg>
      <pc:sldChg chg="modSp new">
        <pc:chgData name="Shannon Preece (2208177)" userId="S::2208177@student.uwtsd.ac.uk::0b419999-7cc9-4ab7-a7d7-d1179e5799d2" providerId="AD" clId="Web-{CD6EFB1D-0E01-7D9E-7EA5-AF429A1F8A08}" dt="2024-12-07T15:46:44.023" v="263" actId="20577"/>
        <pc:sldMkLst>
          <pc:docMk/>
          <pc:sldMk cId="439630844" sldId="264"/>
        </pc:sldMkLst>
        <pc:spChg chg="mod">
          <ac:chgData name="Shannon Preece (2208177)" userId="S::2208177@student.uwtsd.ac.uk::0b419999-7cc9-4ab7-a7d7-d1179e5799d2" providerId="AD" clId="Web-{CD6EFB1D-0E01-7D9E-7EA5-AF429A1F8A08}" dt="2024-12-07T15:41:05.677" v="231" actId="20577"/>
          <ac:spMkLst>
            <pc:docMk/>
            <pc:sldMk cId="439630844" sldId="264"/>
            <ac:spMk id="2" creationId="{0645E730-1750-3218-09E1-440713404F32}"/>
          </ac:spMkLst>
        </pc:spChg>
        <pc:spChg chg="mod">
          <ac:chgData name="Shannon Preece (2208177)" userId="S::2208177@student.uwtsd.ac.uk::0b419999-7cc9-4ab7-a7d7-d1179e5799d2" providerId="AD" clId="Web-{CD6EFB1D-0E01-7D9E-7EA5-AF429A1F8A08}" dt="2024-12-07T15:46:44.023" v="263" actId="20577"/>
          <ac:spMkLst>
            <pc:docMk/>
            <pc:sldMk cId="439630844" sldId="264"/>
            <ac:spMk id="3" creationId="{79777E86-EC9A-FAC6-F458-4CDCF1966632}"/>
          </ac:spMkLst>
        </pc:spChg>
      </pc:sldChg>
    </pc:docChg>
  </pc:docChgLst>
  <pc:docChgLst>
    <pc:chgData clId="Web-{CD6EFB1D-0E01-7D9E-7EA5-AF429A1F8A08}"/>
    <pc:docChg chg="modSld">
      <pc:chgData name="" userId="" providerId="" clId="Web-{CD6EFB1D-0E01-7D9E-7EA5-AF429A1F8A08}" dt="2024-12-07T12:11:47.141" v="8" actId="20577"/>
      <pc:docMkLst>
        <pc:docMk/>
      </pc:docMkLst>
      <pc:sldChg chg="modSp">
        <pc:chgData name="" userId="" providerId="" clId="Web-{CD6EFB1D-0E01-7D9E-7EA5-AF429A1F8A08}" dt="2024-12-07T12:11:47.141" v="8" actId="20577"/>
        <pc:sldMkLst>
          <pc:docMk/>
          <pc:sldMk cId="3410614323" sldId="260"/>
        </pc:sldMkLst>
        <pc:spChg chg="mod">
          <ac:chgData name="" userId="" providerId="" clId="Web-{CD6EFB1D-0E01-7D9E-7EA5-AF429A1F8A08}" dt="2024-12-07T12:11:47.141" v="8" actId="20577"/>
          <ac:spMkLst>
            <pc:docMk/>
            <pc:sldMk cId="3410614323" sldId="260"/>
            <ac:spMk id="3" creationId="{F56A9240-F854-E0A3-595D-6326A20BE308}"/>
          </ac:spMkLst>
        </pc:spChg>
      </pc:sldChg>
    </pc:docChg>
  </pc:docChgLst>
  <pc:docChgLst>
    <pc:chgData clId="Web-{58D38C66-C65A-3AFB-95E8-A62AF806139B}"/>
    <pc:docChg chg="modSld">
      <pc:chgData name="" userId="" providerId="" clId="Web-{58D38C66-C65A-3AFB-95E8-A62AF806139B}" dt="2024-12-03T13:59:02.417" v="7" actId="20577"/>
      <pc:docMkLst>
        <pc:docMk/>
      </pc:docMkLst>
      <pc:sldChg chg="modSp">
        <pc:chgData name="" userId="" providerId="" clId="Web-{58D38C66-C65A-3AFB-95E8-A62AF806139B}" dt="2024-12-03T13:59:02.417" v="7" actId="20577"/>
        <pc:sldMkLst>
          <pc:docMk/>
          <pc:sldMk cId="3410614323" sldId="260"/>
        </pc:sldMkLst>
        <pc:spChg chg="mod">
          <ac:chgData name="" userId="" providerId="" clId="Web-{58D38C66-C65A-3AFB-95E8-A62AF806139B}" dt="2024-12-03T13:59:02.417" v="7" actId="20577"/>
          <ac:spMkLst>
            <pc:docMk/>
            <pc:sldMk cId="3410614323" sldId="260"/>
            <ac:spMk id="3" creationId="{F56A9240-F854-E0A3-595D-6326A20BE308}"/>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12/8/2024</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89196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12/8/2024</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280165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12/8/2024</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870400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12/8/2024</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764393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12/8/2024</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33338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12/8/2024</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3733028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12/8/2024</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676380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12/8/2024</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387334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12/8/2024</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171996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12/8/2024</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380873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12/8/2024</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907605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12/8/2024</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9736756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binfalse.de/page2/" TargetMode="External"/><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hyperlink" Target="https://commons.wikimedia.org/wiki/File:Police-IMG_4105.jpg" TargetMode="Externa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social-media-png" TargetMode="External"/><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cvo.org.uk/help-and-guidance/running-a-charity/collaboration/about-collaborative-working/benefits-and-risks-of-collaborative-working/" TargetMode="External"/><Relationship Id="rId13" Type="http://schemas.openxmlformats.org/officeDocument/2006/relationships/hyperlink" Target="https://www.theguardian.com/uk-news/2023/jun/26/nicola-bulley-died-drowning-no-evidence-assault-inquest" TargetMode="External"/><Relationship Id="rId3" Type="http://schemas.openxmlformats.org/officeDocument/2006/relationships/hyperlink" Target="https://www.npr.org/sections/thetwo-way/2017/05/23/529648436/manchester-concert-bombing-what-we-know-tuesday" TargetMode="External"/><Relationship Id="rId7" Type="http://schemas.openxmlformats.org/officeDocument/2006/relationships/hyperlink" Target="https://www.open.edu/openlearn/mod/oucontent/view.php?id=64889&amp;section=1" TargetMode="External"/><Relationship Id="rId12" Type="http://schemas.openxmlformats.org/officeDocument/2006/relationships/hyperlink" Target="https://universityhealthnews.com/daily/stress-anxiety/how-to-deal-with-negative-people/" TargetMode="External"/><Relationship Id="rId2" Type="http://schemas.openxmlformats.org/officeDocument/2006/relationships/hyperlink" Target="https://www.meetinmanchester.com/listing/ao-arena/57696101/" TargetMode="External"/><Relationship Id="rId1" Type="http://schemas.openxmlformats.org/officeDocument/2006/relationships/slideLayout" Target="../slideLayouts/slideLayout2.xml"/><Relationship Id="rId6" Type="http://schemas.openxmlformats.org/officeDocument/2006/relationships/hyperlink" Target="https://www.college.police.uk/article/review-nicola-bulley-investigation-published" TargetMode="External"/><Relationship Id="rId11" Type="http://schemas.openxmlformats.org/officeDocument/2006/relationships/hyperlink" Target="https://policinginsight.com/series/police-workforce-development-england-wales/" TargetMode="External"/><Relationship Id="rId5" Type="http://schemas.openxmlformats.org/officeDocument/2006/relationships/hyperlink" Target="https://www.fbu.org.uk/publications/kerslake-report-independent-review-preparedness-and-emergency-response-manchester" TargetMode="External"/><Relationship Id="rId10" Type="http://schemas.openxmlformats.org/officeDocument/2006/relationships/hyperlink" Target="https://hmicfrs.justiceinspectorates.gov.uk/publications/the-hard-yards-police-to-police-collaboration/" TargetMode="External"/><Relationship Id="rId4" Type="http://schemas.openxmlformats.org/officeDocument/2006/relationships/hyperlink" Target="http://www.fbu.org.uk" TargetMode="External"/><Relationship Id="rId9" Type="http://schemas.openxmlformats.org/officeDocument/2006/relationships/hyperlink" Target="https://assets-hmicfrs.justiceinspectorates.gov.uk/uploads/peel-spotlight-report-the-hard-yards-police-to-police-collaboration.pdf" TargetMode="External"/><Relationship Id="rId14" Type="http://schemas.openxmlformats.org/officeDocument/2006/relationships/hyperlink" Target="https://www.bbc.co.uk/news/uk-england-manchester-634725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0878" y="-477788"/>
            <a:ext cx="7638222" cy="2852928"/>
          </a:xfrm>
        </p:spPr>
        <p:txBody>
          <a:bodyPr>
            <a:normAutofit fontScale="90000"/>
          </a:bodyPr>
          <a:lstStyle/>
          <a:p>
            <a:pPr algn="ctr"/>
            <a:br>
              <a:rPr lang="en-US" dirty="0"/>
            </a:br>
            <a:br>
              <a:rPr lang="en-US" dirty="0"/>
            </a:br>
            <a:r>
              <a:rPr lang="en-US" b="1" dirty="0"/>
              <a:t>collaboration in action:</a:t>
            </a:r>
            <a:r>
              <a:rPr lang="en-US" dirty="0"/>
              <a:t> </a:t>
            </a:r>
            <a:br>
              <a:rPr lang="en-US" dirty="0"/>
            </a:br>
            <a:endParaRPr lang="en-US" sz="5300"/>
          </a:p>
        </p:txBody>
      </p:sp>
      <p:sp>
        <p:nvSpPr>
          <p:cNvPr id="3" name="Subtitle 2"/>
          <p:cNvSpPr>
            <a:spLocks noGrp="1"/>
          </p:cNvSpPr>
          <p:nvPr>
            <p:ph type="subTitle" idx="1"/>
          </p:nvPr>
        </p:nvSpPr>
        <p:spPr>
          <a:xfrm>
            <a:off x="1628955" y="5127426"/>
            <a:ext cx="7638222" cy="929296"/>
          </a:xfrm>
        </p:spPr>
        <p:txBody>
          <a:bodyPr vert="horz" lIns="91440" tIns="45720" rIns="91440" bIns="45720" rtlCol="0" anchor="t">
            <a:normAutofit fontScale="62500" lnSpcReduction="20000"/>
          </a:bodyPr>
          <a:lstStyle/>
          <a:p>
            <a:pPr algn="ctr"/>
            <a:r>
              <a:rPr lang="en-US" sz="3600" b="0" dirty="0"/>
              <a:t>The critical role of teamwork in achieving success.</a:t>
            </a:r>
            <a:r>
              <a:rPr lang="en-US" sz="3600" dirty="0"/>
              <a:t> </a:t>
            </a:r>
            <a:endParaRPr lang="en-US"/>
          </a:p>
        </p:txBody>
      </p:sp>
      <p:pic>
        <p:nvPicPr>
          <p:cNvPr id="4" name="Picture 3" descr="A group of hands with different colors&#10;&#10;Description automatically generated">
            <a:extLst>
              <a:ext uri="{FF2B5EF4-FFF2-40B4-BE49-F238E27FC236}">
                <a16:creationId xmlns:a16="http://schemas.microsoft.com/office/drawing/2014/main" id="{E0BD2B89-0C0B-5540-5D63-5C36D9ACA6D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65641" y="5938344"/>
            <a:ext cx="2621658" cy="919162"/>
          </a:xfrm>
          <a:prstGeom prst="rect">
            <a:avLst/>
          </a:prstGeom>
        </p:spPr>
      </p:pic>
      <p:pic>
        <p:nvPicPr>
          <p:cNvPr id="7" name="Picture 6" descr="A group of police officers walking down a street&#10;&#10;Description automatically generated">
            <a:extLst>
              <a:ext uri="{FF2B5EF4-FFF2-40B4-BE49-F238E27FC236}">
                <a16:creationId xmlns:a16="http://schemas.microsoft.com/office/drawing/2014/main" id="{E8BFE266-BF8F-65C7-E682-0CB2CC887B9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18603" y="1401791"/>
            <a:ext cx="5075207" cy="3464943"/>
          </a:xfrm>
          <a:prstGeom prst="rect">
            <a:avLst/>
          </a:prstGeom>
        </p:spPr>
      </p:pic>
      <p:sp>
        <p:nvSpPr>
          <p:cNvPr id="5" name="TextBox 4">
            <a:extLst>
              <a:ext uri="{FF2B5EF4-FFF2-40B4-BE49-F238E27FC236}">
                <a16:creationId xmlns:a16="http://schemas.microsoft.com/office/drawing/2014/main" id="{A3F4E6AE-37D3-C213-FC7A-21B7210D8AC9}"/>
              </a:ext>
            </a:extLst>
          </p:cNvPr>
          <p:cNvSpPr txBox="1"/>
          <p:nvPr/>
        </p:nvSpPr>
        <p:spPr>
          <a:xfrm>
            <a:off x="2616679" y="6397923"/>
            <a:ext cx="58803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Avenir Next LT Pro Light"/>
              </a:rPr>
              <a:t>By Shannon Preece </a:t>
            </a:r>
            <a:r>
              <a:rPr lang="en-US" b="1" dirty="0">
                <a:latin typeface="Avenir Next LT Pro Light"/>
                <a:ea typeface="Source Sans Pro"/>
              </a:rPr>
              <a:t>(2208177)</a:t>
            </a:r>
            <a:endParaRPr lang="en-US" b="1" dirty="0">
              <a:latin typeface="Avenir Next LT Pro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B374-87FF-8883-A742-08288C149230}"/>
              </a:ext>
            </a:extLst>
          </p:cNvPr>
          <p:cNvSpPr>
            <a:spLocks noGrp="1"/>
          </p:cNvSpPr>
          <p:nvPr>
            <p:ph type="title"/>
          </p:nvPr>
        </p:nvSpPr>
        <p:spPr/>
        <p:txBody>
          <a:bodyPr vert="horz" lIns="91440" tIns="45720" rIns="91440" bIns="45720" rtlCol="0" anchor="ctr">
            <a:normAutofit/>
          </a:bodyPr>
          <a:lstStyle/>
          <a:p>
            <a:pPr algn="ctr"/>
            <a:r>
              <a:rPr lang="en-US" sz="5600" kern="1200" cap="all" spc="120" baseline="0" dirty="0">
                <a:latin typeface="+mj-lt"/>
                <a:ea typeface="+mj-ea"/>
                <a:cs typeface="+mj-cs"/>
              </a:rPr>
              <a:t>Introduction to my presentation.</a:t>
            </a:r>
            <a:endParaRPr lang="en-US" dirty="0">
              <a:ea typeface="+mj-ea"/>
              <a:cs typeface="+mj-cs"/>
            </a:endParaRPr>
          </a:p>
        </p:txBody>
      </p:sp>
      <p:sp>
        <p:nvSpPr>
          <p:cNvPr id="10" name="Text Placeholder 1">
            <a:extLst>
              <a:ext uri="{FF2B5EF4-FFF2-40B4-BE49-F238E27FC236}">
                <a16:creationId xmlns:a16="http://schemas.microsoft.com/office/drawing/2014/main" id="{6702412B-D844-E43D-5B70-377D654C4A79}"/>
              </a:ext>
            </a:extLst>
          </p:cNvPr>
          <p:cNvSpPr>
            <a:spLocks noGrp="1"/>
          </p:cNvSpPr>
          <p:nvPr>
            <p:ph type="body" idx="1"/>
          </p:nvPr>
        </p:nvSpPr>
        <p:spPr>
          <a:xfrm flipV="1">
            <a:off x="2857932" y="4270555"/>
            <a:ext cx="203757" cy="13726"/>
          </a:xfrm>
        </p:spPr>
        <p:txBody>
          <a:bodyPr>
            <a:normAutofit fontScale="25000" lnSpcReduction="20000"/>
          </a:bodyPr>
          <a:lstStyle/>
          <a:p>
            <a:endParaRPr lang="en-US" sz="1600" dirty="0"/>
          </a:p>
        </p:txBody>
      </p:sp>
      <p:sp>
        <p:nvSpPr>
          <p:cNvPr id="3" name="Content Placeholder 2">
            <a:extLst>
              <a:ext uri="{FF2B5EF4-FFF2-40B4-BE49-F238E27FC236}">
                <a16:creationId xmlns:a16="http://schemas.microsoft.com/office/drawing/2014/main" id="{F56A9240-F854-E0A3-595D-6326A20BE308}"/>
              </a:ext>
            </a:extLst>
          </p:cNvPr>
          <p:cNvSpPr>
            <a:spLocks noGrp="1"/>
          </p:cNvSpPr>
          <p:nvPr>
            <p:ph sz="half" idx="2"/>
          </p:nvPr>
        </p:nvSpPr>
        <p:spPr>
          <a:xfrm>
            <a:off x="6409944" y="2473104"/>
            <a:ext cx="4818888" cy="3593221"/>
          </a:xfrm>
        </p:spPr>
        <p:txBody>
          <a:bodyPr vert="horz" lIns="91440" tIns="45720" rIns="91440" bIns="45720" rtlCol="0" anchor="t">
            <a:noAutofit/>
          </a:bodyPr>
          <a:lstStyle/>
          <a:p>
            <a:pPr marL="342900" indent="-342900" algn="ctr">
              <a:lnSpc>
                <a:spcPct val="91000"/>
              </a:lnSpc>
              <a:buChar char="•"/>
            </a:pPr>
            <a:endParaRPr lang="en-US" sz="2000" dirty="0"/>
          </a:p>
          <a:p>
            <a:pPr marL="342900" indent="-342900">
              <a:lnSpc>
                <a:spcPct val="91000"/>
              </a:lnSpc>
              <a:buChar char="•"/>
            </a:pPr>
            <a:r>
              <a:rPr lang="en-US" sz="2000" dirty="0"/>
              <a:t>I will discuss the effectiveness of teamwork within the police force. </a:t>
            </a:r>
            <a:endParaRPr lang="en-US"/>
          </a:p>
          <a:p>
            <a:pPr marL="342900" indent="-342900">
              <a:lnSpc>
                <a:spcPct val="91000"/>
              </a:lnSpc>
              <a:buChar char="•"/>
            </a:pPr>
            <a:r>
              <a:rPr lang="en-US" sz="2000" dirty="0"/>
              <a:t>I will discuss the times where teamwork wasn't used.</a:t>
            </a:r>
          </a:p>
          <a:p>
            <a:pPr marL="342900" indent="-342900">
              <a:lnSpc>
                <a:spcPct val="91000"/>
              </a:lnSpc>
              <a:buChar char="•"/>
            </a:pPr>
            <a:r>
              <a:rPr lang="en-US" sz="2000" dirty="0"/>
              <a:t>I have two case studies with very different outcomes of teamwork.</a:t>
            </a:r>
          </a:p>
        </p:txBody>
      </p:sp>
      <p:pic>
        <p:nvPicPr>
          <p:cNvPr id="7" name="Picture 6" descr="A group of blue circles with different symbols&#10;&#10;Description automatically generated">
            <a:extLst>
              <a:ext uri="{FF2B5EF4-FFF2-40B4-BE49-F238E27FC236}">
                <a16:creationId xmlns:a16="http://schemas.microsoft.com/office/drawing/2014/main" id="{82CA9DA1-6AD7-5DAF-2336-2009F8A575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8556" y="2470748"/>
            <a:ext cx="4519454" cy="3914956"/>
          </a:xfrm>
          <a:prstGeom prst="rect">
            <a:avLst/>
          </a:prstGeom>
        </p:spPr>
      </p:pic>
      <p:sp>
        <p:nvSpPr>
          <p:cNvPr id="8" name="TextBox 7">
            <a:extLst>
              <a:ext uri="{FF2B5EF4-FFF2-40B4-BE49-F238E27FC236}">
                <a16:creationId xmlns:a16="http://schemas.microsoft.com/office/drawing/2014/main" id="{03CBF949-0F70-409D-EFF5-2F7525DA6D3D}"/>
              </a:ext>
            </a:extLst>
          </p:cNvPr>
          <p:cNvSpPr txBox="1"/>
          <p:nvPr/>
        </p:nvSpPr>
        <p:spPr>
          <a:xfrm>
            <a:off x="1255922" y="5638081"/>
            <a:ext cx="3224723" cy="173727"/>
          </a:xfrm>
          <a:prstGeom prst="rect">
            <a:avLst/>
          </a:prstGeom>
        </p:spPr>
        <p:txBody>
          <a:bodyPr lIns="91440" tIns="45720" rIns="91440" bIns="45720" anchor="t">
            <a:normAutofit fontScale="25000" lnSpcReduction="20000"/>
          </a:bodyPr>
          <a:lstStyle/>
          <a:p>
            <a:r>
              <a:rPr lang="en-US" sz="2200" dirty="0"/>
              <a:t>.</a:t>
            </a:r>
          </a:p>
        </p:txBody>
      </p:sp>
    </p:spTree>
    <p:extLst>
      <p:ext uri="{BB962C8B-B14F-4D97-AF65-F5344CB8AC3E}">
        <p14:creationId xmlns:p14="http://schemas.microsoft.com/office/powerpoint/2010/main" val="3410614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AEEF9-41B0-ECBB-3423-3B724405415D}"/>
              </a:ext>
            </a:extLst>
          </p:cNvPr>
          <p:cNvSpPr>
            <a:spLocks noGrp="1"/>
          </p:cNvSpPr>
          <p:nvPr>
            <p:ph type="title"/>
          </p:nvPr>
        </p:nvSpPr>
        <p:spPr/>
        <p:txBody>
          <a:bodyPr>
            <a:normAutofit fontScale="90000"/>
          </a:bodyPr>
          <a:lstStyle/>
          <a:p>
            <a:pPr algn="ctr"/>
            <a:r>
              <a:rPr lang="en-US" dirty="0"/>
              <a:t>Aspects of teamwork in policing. </a:t>
            </a:r>
          </a:p>
        </p:txBody>
      </p:sp>
      <p:sp>
        <p:nvSpPr>
          <p:cNvPr id="3" name="Content Placeholder 2">
            <a:extLst>
              <a:ext uri="{FF2B5EF4-FFF2-40B4-BE49-F238E27FC236}">
                <a16:creationId xmlns:a16="http://schemas.microsoft.com/office/drawing/2014/main" id="{EC163AFF-72B1-1465-EB15-6106589B44FF}"/>
              </a:ext>
            </a:extLst>
          </p:cNvPr>
          <p:cNvSpPr>
            <a:spLocks noGrp="1"/>
          </p:cNvSpPr>
          <p:nvPr>
            <p:ph idx="1"/>
          </p:nvPr>
        </p:nvSpPr>
        <p:spPr/>
        <p:txBody>
          <a:bodyPr vert="horz" lIns="91440" tIns="45720" rIns="91440" bIns="45720" rtlCol="0" anchor="t">
            <a:normAutofit/>
          </a:bodyPr>
          <a:lstStyle/>
          <a:p>
            <a:pPr marL="457200" indent="-457200">
              <a:buChar char="•"/>
            </a:pPr>
            <a:r>
              <a:rPr lang="en-US" sz="1800" dirty="0"/>
              <a:t>Shared purpose: A common purpose and a strong motivation to serve the public are the foundation of a well-functioning police team. </a:t>
            </a:r>
          </a:p>
          <a:p>
            <a:pPr marL="457200" indent="-457200">
              <a:buChar char="•"/>
            </a:pPr>
            <a:r>
              <a:rPr lang="en-US" sz="1800" dirty="0"/>
              <a:t>Support: Team members support each other, both professionally and emotionally.</a:t>
            </a:r>
          </a:p>
          <a:p>
            <a:pPr marL="457200" indent="-457200">
              <a:buChar char="•"/>
            </a:pPr>
            <a:r>
              <a:rPr lang="en-US" sz="1800" dirty="0"/>
              <a:t>Effective leadership: First-line leaders should lead a team with fairness, respect, integrity and accountability. They should also build and maintain trust and confidence within a team.</a:t>
            </a:r>
          </a:p>
          <a:p>
            <a:endParaRPr lang="en-US"/>
          </a:p>
        </p:txBody>
      </p:sp>
      <p:pic>
        <p:nvPicPr>
          <p:cNvPr id="4" name="Picture 3" descr="A group of police officers walking on a road&#10;&#10;Description automatically generated">
            <a:extLst>
              <a:ext uri="{FF2B5EF4-FFF2-40B4-BE49-F238E27FC236}">
                <a16:creationId xmlns:a16="http://schemas.microsoft.com/office/drawing/2014/main" id="{4BEB6439-60A7-C4AB-5968-70299B5FDEC8}"/>
              </a:ext>
            </a:extLst>
          </p:cNvPr>
          <p:cNvPicPr>
            <a:picLocks noChangeAspect="1"/>
          </p:cNvPicPr>
          <p:nvPr/>
        </p:nvPicPr>
        <p:blipFill>
          <a:blip r:embed="rId2"/>
          <a:stretch>
            <a:fillRect/>
          </a:stretch>
        </p:blipFill>
        <p:spPr>
          <a:xfrm>
            <a:off x="189986" y="4189018"/>
            <a:ext cx="3105510" cy="2077385"/>
          </a:xfrm>
          <a:prstGeom prst="rect">
            <a:avLst/>
          </a:prstGeom>
        </p:spPr>
      </p:pic>
      <p:sp>
        <p:nvSpPr>
          <p:cNvPr id="5" name="TextBox 4">
            <a:extLst>
              <a:ext uri="{FF2B5EF4-FFF2-40B4-BE49-F238E27FC236}">
                <a16:creationId xmlns:a16="http://schemas.microsoft.com/office/drawing/2014/main" id="{5A8EE388-B3E3-D135-CFBB-FBC1D49F0695}"/>
              </a:ext>
            </a:extLst>
          </p:cNvPr>
          <p:cNvSpPr txBox="1"/>
          <p:nvPr/>
        </p:nvSpPr>
        <p:spPr>
          <a:xfrm>
            <a:off x="193963" y="6359236"/>
            <a:ext cx="308956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(Policing Insight, 2022)</a:t>
            </a:r>
            <a:endParaRPr lang="en-US" dirty="0"/>
          </a:p>
        </p:txBody>
      </p:sp>
    </p:spTree>
    <p:extLst>
      <p:ext uri="{BB962C8B-B14F-4D97-AF65-F5344CB8AC3E}">
        <p14:creationId xmlns:p14="http://schemas.microsoft.com/office/powerpoint/2010/main" val="1274481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24A5-4736-134E-BCF2-01C84A42997D}"/>
              </a:ext>
            </a:extLst>
          </p:cNvPr>
          <p:cNvSpPr>
            <a:spLocks noGrp="1"/>
          </p:cNvSpPr>
          <p:nvPr>
            <p:ph type="title"/>
          </p:nvPr>
        </p:nvSpPr>
        <p:spPr>
          <a:xfrm>
            <a:off x="808661" y="365125"/>
            <a:ext cx="10357666" cy="1438450"/>
          </a:xfrm>
        </p:spPr>
        <p:txBody>
          <a:bodyPr anchor="b">
            <a:normAutofit/>
          </a:bodyPr>
          <a:lstStyle/>
          <a:p>
            <a:r>
              <a:rPr lang="en-US" dirty="0"/>
              <a:t>Benefits of collaboration.</a:t>
            </a:r>
          </a:p>
        </p:txBody>
      </p:sp>
      <p:sp>
        <p:nvSpPr>
          <p:cNvPr id="3" name="Content Placeholder 2">
            <a:extLst>
              <a:ext uri="{FF2B5EF4-FFF2-40B4-BE49-F238E27FC236}">
                <a16:creationId xmlns:a16="http://schemas.microsoft.com/office/drawing/2014/main" id="{03420E56-7C95-1BA8-901D-7E40F8F59BEA}"/>
              </a:ext>
            </a:extLst>
          </p:cNvPr>
          <p:cNvSpPr>
            <a:spLocks noGrp="1"/>
          </p:cNvSpPr>
          <p:nvPr>
            <p:ph sz="half" idx="1"/>
          </p:nvPr>
        </p:nvSpPr>
        <p:spPr>
          <a:xfrm>
            <a:off x="812976" y="2019299"/>
            <a:ext cx="4995019" cy="4157663"/>
          </a:xfrm>
        </p:spPr>
        <p:txBody>
          <a:bodyPr vert="horz" lIns="91440" tIns="45720" rIns="91440" bIns="45720" rtlCol="0">
            <a:normAutofit/>
          </a:bodyPr>
          <a:lstStyle/>
          <a:p>
            <a:pPr>
              <a:lnSpc>
                <a:spcPct val="120000"/>
              </a:lnSpc>
            </a:pPr>
            <a:r>
              <a:rPr lang="en-US" dirty="0"/>
              <a:t>New or improved services.</a:t>
            </a:r>
            <a:endParaRPr lang="en-US"/>
          </a:p>
          <a:p>
            <a:pPr>
              <a:lnSpc>
                <a:spcPct val="120000"/>
              </a:lnSpc>
            </a:pPr>
            <a:r>
              <a:rPr lang="en-US" dirty="0"/>
              <a:t>Finacial savings and better use of existing resources.</a:t>
            </a:r>
            <a:endParaRPr lang="en-US"/>
          </a:p>
          <a:p>
            <a:pPr>
              <a:lnSpc>
                <a:spcPct val="120000"/>
              </a:lnSpc>
            </a:pPr>
            <a:r>
              <a:rPr lang="en-US" dirty="0"/>
              <a:t>Knowledge, good practice and information sharing. </a:t>
            </a:r>
            <a:endParaRPr lang="en-US"/>
          </a:p>
          <a:p>
            <a:pPr>
              <a:lnSpc>
                <a:spcPct val="120000"/>
              </a:lnSpc>
            </a:pPr>
            <a:r>
              <a:rPr lang="en-US" dirty="0"/>
              <a:t>Competitive advantage </a:t>
            </a:r>
            <a:endParaRPr lang="en-US"/>
          </a:p>
          <a:p>
            <a:pPr>
              <a:lnSpc>
                <a:spcPct val="120000"/>
              </a:lnSpc>
            </a:pPr>
            <a:r>
              <a:rPr lang="en-US" dirty="0"/>
              <a:t>Mutual support between </a:t>
            </a:r>
            <a:r>
              <a:rPr lang="en-US" err="1"/>
              <a:t>organisations</a:t>
            </a:r>
            <a:r>
              <a:rPr lang="en-US" dirty="0"/>
              <a:t>.</a:t>
            </a:r>
            <a:endParaRPr lang="en-US"/>
          </a:p>
          <a:p>
            <a:pPr>
              <a:lnSpc>
                <a:spcPct val="120000"/>
              </a:lnSpc>
            </a:pPr>
            <a:endParaRPr lang="en-US"/>
          </a:p>
          <a:p>
            <a:pPr marL="0" indent="0">
              <a:lnSpc>
                <a:spcPct val="120000"/>
              </a:lnSpc>
              <a:buNone/>
            </a:pPr>
            <a:r>
              <a:rPr lang="en-US"/>
              <a:t>(NCVO, 2022)</a:t>
            </a:r>
          </a:p>
          <a:p>
            <a:pPr>
              <a:lnSpc>
                <a:spcPct val="120000"/>
              </a:lnSpc>
            </a:pPr>
            <a:endParaRPr lang="en-US"/>
          </a:p>
        </p:txBody>
      </p:sp>
      <p:pic>
        <p:nvPicPr>
          <p:cNvPr id="7" name="Picture 6" descr="A megaphone with a speech bubble&#10;&#10;Description automatically generated">
            <a:extLst>
              <a:ext uri="{FF2B5EF4-FFF2-40B4-BE49-F238E27FC236}">
                <a16:creationId xmlns:a16="http://schemas.microsoft.com/office/drawing/2014/main" id="{6D195B55-DF4B-77F2-0F36-89F950DEB120}"/>
              </a:ext>
            </a:extLst>
          </p:cNvPr>
          <p:cNvPicPr>
            <a:picLocks noChangeAspect="1"/>
          </p:cNvPicPr>
          <p:nvPr/>
        </p:nvPicPr>
        <p:blipFill>
          <a:blip r:embed="rId2"/>
          <a:srcRect l="18864" r="18345" b="2"/>
          <a:stretch/>
        </p:blipFill>
        <p:spPr>
          <a:xfrm>
            <a:off x="6293718" y="2019299"/>
            <a:ext cx="5027954" cy="4157663"/>
          </a:xfrm>
          <a:prstGeom prst="rect">
            <a:avLst/>
          </a:prstGeom>
          <a:noFill/>
        </p:spPr>
      </p:pic>
      <p:sp>
        <p:nvSpPr>
          <p:cNvPr id="4" name="Date Placeholder 3">
            <a:extLst>
              <a:ext uri="{FF2B5EF4-FFF2-40B4-BE49-F238E27FC236}">
                <a16:creationId xmlns:a16="http://schemas.microsoft.com/office/drawing/2014/main" id="{5C590655-31BA-443D-33CE-9C25DF05CE2F}"/>
              </a:ext>
            </a:extLst>
          </p:cNvPr>
          <p:cNvSpPr>
            <a:spLocks noGrp="1"/>
          </p:cNvSpPr>
          <p:nvPr>
            <p:ph type="dt" sz="half" idx="10"/>
          </p:nvPr>
        </p:nvSpPr>
        <p:spPr>
          <a:xfrm>
            <a:off x="795014" y="6342042"/>
            <a:ext cx="2743200" cy="365125"/>
          </a:xfrm>
        </p:spPr>
        <p:txBody>
          <a:bodyPr anchor="ctr">
            <a:normAutofit/>
          </a:bodyPr>
          <a:lstStyle/>
          <a:p>
            <a:pPr>
              <a:spcAft>
                <a:spcPts val="600"/>
              </a:spcAft>
            </a:pPr>
            <a:fld id="{A350E1FB-8FC6-4769-AA68-E2BBC6714FB0}" type="datetime1">
              <a:pPr>
                <a:spcAft>
                  <a:spcPts val="600"/>
                </a:spcAft>
              </a:pPr>
              <a:t>12/8/2024</a:t>
            </a:fld>
            <a:endParaRPr lang="en-US"/>
          </a:p>
        </p:txBody>
      </p:sp>
      <p:sp>
        <p:nvSpPr>
          <p:cNvPr id="5" name="Footer Placeholder 4">
            <a:extLst>
              <a:ext uri="{FF2B5EF4-FFF2-40B4-BE49-F238E27FC236}">
                <a16:creationId xmlns:a16="http://schemas.microsoft.com/office/drawing/2014/main" id="{241A95DD-925B-3923-108E-8D3E3410A0A4}"/>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1400" dirty="0">
                <a:latin typeface="Avenir Next LT Pro"/>
                <a:ea typeface="Roboto"/>
                <a:cs typeface="Roboto"/>
              </a:rPr>
              <a:t>(Nelawcentre.co.uk, 2024)</a:t>
            </a:r>
            <a:endParaRPr lang="en-US" sz="1050">
              <a:latin typeface="Avenir Next LT Pro"/>
            </a:endParaRPr>
          </a:p>
        </p:txBody>
      </p:sp>
      <p:sp>
        <p:nvSpPr>
          <p:cNvPr id="6" name="Slide Number Placeholder 5">
            <a:extLst>
              <a:ext uri="{FF2B5EF4-FFF2-40B4-BE49-F238E27FC236}">
                <a16:creationId xmlns:a16="http://schemas.microsoft.com/office/drawing/2014/main" id="{C6A14531-B176-DC07-F76D-80B23B285C99}"/>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dirty="0"/>
              <a:pPr>
                <a:spcAft>
                  <a:spcPts val="600"/>
                </a:spcAft>
              </a:pPr>
              <a:t>4</a:t>
            </a:fld>
            <a:endParaRPr lang="en-US"/>
          </a:p>
        </p:txBody>
      </p:sp>
    </p:spTree>
    <p:extLst>
      <p:ext uri="{BB962C8B-B14F-4D97-AF65-F5344CB8AC3E}">
        <p14:creationId xmlns:p14="http://schemas.microsoft.com/office/powerpoint/2010/main" val="599957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2B963-3EBF-3E18-CCBF-61518D1E31D3}"/>
              </a:ext>
            </a:extLst>
          </p:cNvPr>
          <p:cNvSpPr>
            <a:spLocks noGrp="1"/>
          </p:cNvSpPr>
          <p:nvPr>
            <p:ph type="title"/>
          </p:nvPr>
        </p:nvSpPr>
        <p:spPr>
          <a:xfrm>
            <a:off x="521114" y="5691"/>
            <a:ext cx="10357666" cy="1438450"/>
          </a:xfrm>
        </p:spPr>
        <p:txBody>
          <a:bodyPr>
            <a:normAutofit/>
          </a:bodyPr>
          <a:lstStyle/>
          <a:p>
            <a:r>
              <a:rPr lang="en-US" dirty="0"/>
              <a:t>Effectiveness of teamwork within the police force.</a:t>
            </a:r>
            <a:endParaRPr lang="en-US"/>
          </a:p>
        </p:txBody>
      </p:sp>
      <p:sp>
        <p:nvSpPr>
          <p:cNvPr id="3" name="Content Placeholder 2">
            <a:extLst>
              <a:ext uri="{FF2B5EF4-FFF2-40B4-BE49-F238E27FC236}">
                <a16:creationId xmlns:a16="http://schemas.microsoft.com/office/drawing/2014/main" id="{6819E56E-1635-9581-EA35-A08DB417FB01}"/>
              </a:ext>
            </a:extLst>
          </p:cNvPr>
          <p:cNvSpPr>
            <a:spLocks noGrp="1"/>
          </p:cNvSpPr>
          <p:nvPr>
            <p:ph idx="1"/>
          </p:nvPr>
        </p:nvSpPr>
        <p:spPr>
          <a:xfrm>
            <a:off x="521115" y="1444205"/>
            <a:ext cx="10357666" cy="4114801"/>
          </a:xfrm>
        </p:spPr>
        <p:txBody>
          <a:bodyPr vert="horz" lIns="91440" tIns="45720" rIns="91440" bIns="45720" rtlCol="0" anchor="t">
            <a:normAutofit/>
          </a:bodyPr>
          <a:lstStyle/>
          <a:p>
            <a:pPr marL="285750" indent="-285750"/>
            <a:r>
              <a:rPr lang="en-US" sz="1600" dirty="0">
                <a:solidFill>
                  <a:srgbClr val="231F20"/>
                </a:solidFill>
                <a:latin typeface="Avenir Next LT Pro"/>
                <a:ea typeface="+mn-lt"/>
                <a:cs typeface="+mn-lt"/>
              </a:rPr>
              <a:t>The</a:t>
            </a:r>
            <a:r>
              <a:rPr lang="en-US" sz="1600" dirty="0">
                <a:latin typeface="Avenir Next LT Pro"/>
                <a:ea typeface="+mn-lt"/>
                <a:cs typeface="+mn-lt"/>
              </a:rPr>
              <a:t> </a:t>
            </a:r>
            <a:r>
              <a:rPr lang="en-US" sz="1600" dirty="0">
                <a:solidFill>
                  <a:srgbClr val="231F20"/>
                </a:solidFill>
                <a:latin typeface="Avenir Next LT Pro"/>
                <a:ea typeface="+mn-lt"/>
                <a:cs typeface="+mn-lt"/>
              </a:rPr>
              <a:t>Big</a:t>
            </a:r>
            <a:r>
              <a:rPr lang="en-US" sz="1600" dirty="0">
                <a:latin typeface="Avenir Next LT Pro"/>
                <a:ea typeface="+mn-lt"/>
                <a:cs typeface="+mn-lt"/>
              </a:rPr>
              <a:t> </a:t>
            </a:r>
            <a:r>
              <a:rPr lang="en-US" sz="1600" dirty="0">
                <a:solidFill>
                  <a:srgbClr val="231F20"/>
                </a:solidFill>
                <a:latin typeface="Avenir Next LT Pro"/>
                <a:ea typeface="+mn-lt"/>
                <a:cs typeface="+mn-lt"/>
              </a:rPr>
              <a:t>Five</a:t>
            </a:r>
            <a:r>
              <a:rPr lang="en-US" sz="1600" dirty="0">
                <a:latin typeface="Avenir Next LT Pro"/>
                <a:ea typeface="+mn-lt"/>
                <a:cs typeface="+mn-lt"/>
              </a:rPr>
              <a:t> </a:t>
            </a:r>
            <a:r>
              <a:rPr lang="en-US" sz="1600" dirty="0">
                <a:solidFill>
                  <a:srgbClr val="231F20"/>
                </a:solidFill>
                <a:latin typeface="Avenir Next LT Pro"/>
                <a:ea typeface="+mn-lt"/>
                <a:cs typeface="+mn-lt"/>
              </a:rPr>
              <a:t>theory</a:t>
            </a:r>
            <a:r>
              <a:rPr lang="en-US" sz="1600" dirty="0">
                <a:latin typeface="Avenir Next LT Pro"/>
                <a:ea typeface="+mn-lt"/>
                <a:cs typeface="+mn-lt"/>
              </a:rPr>
              <a:t> </a:t>
            </a:r>
            <a:r>
              <a:rPr lang="en-US" sz="1600" dirty="0">
                <a:solidFill>
                  <a:srgbClr val="231F20"/>
                </a:solidFill>
                <a:latin typeface="Avenir Next LT Pro"/>
                <a:ea typeface="+mn-lt"/>
                <a:cs typeface="+mn-lt"/>
              </a:rPr>
              <a:t>suggests</a:t>
            </a:r>
            <a:r>
              <a:rPr lang="en-US" sz="1600" dirty="0">
                <a:latin typeface="Avenir Next LT Pro"/>
                <a:ea typeface="+mn-lt"/>
                <a:cs typeface="+mn-lt"/>
              </a:rPr>
              <a:t> </a:t>
            </a:r>
            <a:r>
              <a:rPr lang="en-US" sz="1600" dirty="0">
                <a:solidFill>
                  <a:srgbClr val="231F20"/>
                </a:solidFill>
                <a:latin typeface="Avenir Next LT Pro"/>
                <a:ea typeface="+mn-lt"/>
                <a:cs typeface="+mn-lt"/>
              </a:rPr>
              <a:t>that</a:t>
            </a:r>
            <a:r>
              <a:rPr lang="en-US" sz="1600" dirty="0">
                <a:latin typeface="Avenir Next LT Pro"/>
                <a:ea typeface="+mn-lt"/>
                <a:cs typeface="+mn-lt"/>
              </a:rPr>
              <a:t> </a:t>
            </a:r>
            <a:r>
              <a:rPr lang="en-US" sz="1600" dirty="0">
                <a:solidFill>
                  <a:srgbClr val="231F20"/>
                </a:solidFill>
                <a:latin typeface="Avenir Next LT Pro"/>
                <a:ea typeface="+mn-lt"/>
                <a:cs typeface="+mn-lt"/>
              </a:rPr>
              <a:t>ﬁve</a:t>
            </a:r>
            <a:r>
              <a:rPr lang="en-US" sz="1600" dirty="0">
                <a:latin typeface="Avenir Next LT Pro"/>
                <a:ea typeface="+mn-lt"/>
                <a:cs typeface="+mn-lt"/>
              </a:rPr>
              <a:t> </a:t>
            </a:r>
            <a:r>
              <a:rPr lang="en-US" sz="1600" dirty="0">
                <a:solidFill>
                  <a:srgbClr val="231F20"/>
                </a:solidFill>
                <a:latin typeface="Avenir Next LT Pro"/>
                <a:ea typeface="+mn-lt"/>
                <a:cs typeface="+mn-lt"/>
              </a:rPr>
              <a:t>components</a:t>
            </a:r>
            <a:r>
              <a:rPr lang="en-US" sz="1600" dirty="0">
                <a:latin typeface="Avenir Next LT Pro"/>
                <a:ea typeface="+mn-lt"/>
                <a:cs typeface="+mn-lt"/>
              </a:rPr>
              <a:t> </a:t>
            </a:r>
            <a:r>
              <a:rPr lang="en-US" sz="1600" dirty="0">
                <a:solidFill>
                  <a:srgbClr val="231F20"/>
                </a:solidFill>
                <a:latin typeface="Avenir Next LT Pro"/>
                <a:ea typeface="+mn-lt"/>
                <a:cs typeface="+mn-lt"/>
              </a:rPr>
              <a:t>in</a:t>
            </a:r>
            <a:r>
              <a:rPr lang="en-US" sz="1600" dirty="0">
                <a:latin typeface="Avenir Next LT Pro"/>
                <a:ea typeface="+mn-lt"/>
                <a:cs typeface="+mn-lt"/>
              </a:rPr>
              <a:t> </a:t>
            </a:r>
            <a:r>
              <a:rPr lang="en-US" sz="1600" dirty="0">
                <a:solidFill>
                  <a:srgbClr val="231F20"/>
                </a:solidFill>
                <a:latin typeface="Avenir Next LT Pro"/>
                <a:ea typeface="+mn-lt"/>
                <a:cs typeface="+mn-lt"/>
              </a:rPr>
              <a:t>teamwork</a:t>
            </a:r>
            <a:r>
              <a:rPr lang="en-US" sz="1600" dirty="0">
                <a:latin typeface="Avenir Next LT Pro"/>
                <a:ea typeface="+mn-lt"/>
                <a:cs typeface="+mn-lt"/>
              </a:rPr>
              <a:t> </a:t>
            </a:r>
            <a:r>
              <a:rPr lang="en-US" sz="1600" dirty="0">
                <a:solidFill>
                  <a:srgbClr val="231F20"/>
                </a:solidFill>
                <a:latin typeface="Avenir Next LT Pro"/>
                <a:ea typeface="+mn-lt"/>
                <a:cs typeface="+mn-lt"/>
              </a:rPr>
              <a:t>are</a:t>
            </a:r>
            <a:r>
              <a:rPr lang="en-US" sz="1600" dirty="0">
                <a:latin typeface="Avenir Next LT Pro"/>
                <a:ea typeface="+mn-lt"/>
                <a:cs typeface="+mn-lt"/>
              </a:rPr>
              <a:t> </a:t>
            </a:r>
            <a:r>
              <a:rPr lang="en-US" sz="1600" dirty="0">
                <a:solidFill>
                  <a:srgbClr val="231F20"/>
                </a:solidFill>
                <a:latin typeface="Avenir Next LT Pro"/>
                <a:ea typeface="+mn-lt"/>
                <a:cs typeface="+mn-lt"/>
              </a:rPr>
              <a:t>essential</a:t>
            </a:r>
            <a:r>
              <a:rPr lang="en-US" sz="1600" dirty="0">
                <a:latin typeface="Avenir Next LT Pro"/>
                <a:ea typeface="+mn-lt"/>
                <a:cs typeface="+mn-lt"/>
              </a:rPr>
              <a:t> </a:t>
            </a:r>
            <a:r>
              <a:rPr lang="en-US" sz="1600" dirty="0">
                <a:solidFill>
                  <a:srgbClr val="231F20"/>
                </a:solidFill>
                <a:latin typeface="Avenir Next LT Pro"/>
                <a:ea typeface="+mn-lt"/>
                <a:cs typeface="+mn-lt"/>
              </a:rPr>
              <a:t>for</a:t>
            </a:r>
            <a:r>
              <a:rPr lang="en-US" sz="1600" dirty="0">
                <a:latin typeface="Avenir Next LT Pro"/>
                <a:ea typeface="+mn-lt"/>
                <a:cs typeface="+mn-lt"/>
              </a:rPr>
              <a:t> </a:t>
            </a:r>
            <a:r>
              <a:rPr lang="en-US" sz="1600" dirty="0">
                <a:solidFill>
                  <a:srgbClr val="231F20"/>
                </a:solidFill>
                <a:latin typeface="Avenir Next LT Pro"/>
                <a:ea typeface="+mn-lt"/>
                <a:cs typeface="+mn-lt"/>
              </a:rPr>
              <a:t>team effectiveness</a:t>
            </a:r>
            <a:r>
              <a:rPr lang="en-US" sz="1600" dirty="0">
                <a:latin typeface="Avenir Next LT Pro"/>
                <a:ea typeface="+mn-lt"/>
                <a:cs typeface="+mn-lt"/>
              </a:rPr>
              <a:t> </a:t>
            </a:r>
            <a:r>
              <a:rPr lang="en-US" sz="1600" dirty="0">
                <a:solidFill>
                  <a:srgbClr val="231F20"/>
                </a:solidFill>
                <a:latin typeface="Avenir Next LT Pro"/>
                <a:ea typeface="+mn-lt"/>
                <a:cs typeface="+mn-lt"/>
              </a:rPr>
              <a:t>in</a:t>
            </a:r>
            <a:r>
              <a:rPr lang="en-US" sz="1600" dirty="0">
                <a:latin typeface="Avenir Next LT Pro"/>
                <a:ea typeface="+mn-lt"/>
                <a:cs typeface="+mn-lt"/>
              </a:rPr>
              <a:t> </a:t>
            </a:r>
            <a:r>
              <a:rPr lang="en-US" sz="1600" dirty="0">
                <a:solidFill>
                  <a:srgbClr val="231F20"/>
                </a:solidFill>
                <a:latin typeface="Avenir Next LT Pro"/>
                <a:ea typeface="+mn-lt"/>
                <a:cs typeface="+mn-lt"/>
              </a:rPr>
              <a:t>stressful</a:t>
            </a:r>
            <a:r>
              <a:rPr lang="en-US" sz="1600" dirty="0">
                <a:latin typeface="Avenir Next LT Pro"/>
                <a:ea typeface="+mn-lt"/>
                <a:cs typeface="+mn-lt"/>
              </a:rPr>
              <a:t> </a:t>
            </a:r>
            <a:r>
              <a:rPr lang="en-US" sz="1600" dirty="0">
                <a:solidFill>
                  <a:srgbClr val="231F20"/>
                </a:solidFill>
                <a:latin typeface="Avenir Next LT Pro"/>
                <a:ea typeface="+mn-lt"/>
                <a:cs typeface="+mn-lt"/>
              </a:rPr>
              <a:t>environments. </a:t>
            </a:r>
            <a:r>
              <a:rPr lang="en-US" sz="1600" dirty="0">
                <a:solidFill>
                  <a:srgbClr val="000000"/>
                </a:solidFill>
                <a:latin typeface="Avenir Next LT Pro"/>
                <a:ea typeface="roboto"/>
                <a:cs typeface="roboto"/>
              </a:rPr>
              <a:t>(</a:t>
            </a:r>
            <a:r>
              <a:rPr lang="en-US" sz="1600" err="1">
                <a:solidFill>
                  <a:srgbClr val="000000"/>
                </a:solidFill>
                <a:latin typeface="Avenir Next LT Pro"/>
                <a:ea typeface="roboto"/>
                <a:cs typeface="roboto"/>
              </a:rPr>
              <a:t>Espevik</a:t>
            </a:r>
            <a:r>
              <a:rPr lang="en-US" sz="1600" dirty="0">
                <a:solidFill>
                  <a:srgbClr val="000000"/>
                </a:solidFill>
                <a:latin typeface="Avenir Next LT Pro"/>
                <a:ea typeface="roboto"/>
                <a:cs typeface="roboto"/>
              </a:rPr>
              <a:t> et al., 2021). </a:t>
            </a:r>
            <a:endParaRPr lang="en-US" sz="1600">
              <a:solidFill>
                <a:srgbClr val="2C3E50"/>
              </a:solidFill>
              <a:latin typeface="Avenir Next LT Pro"/>
              <a:ea typeface="Roboto"/>
              <a:cs typeface="Roboto"/>
            </a:endParaRPr>
          </a:p>
          <a:p>
            <a:pPr marL="285750" indent="-285750">
              <a:buChar char="•"/>
            </a:pPr>
            <a:r>
              <a:rPr lang="en-US" sz="1600" dirty="0">
                <a:solidFill>
                  <a:srgbClr val="001D35"/>
                </a:solidFill>
                <a:latin typeface="Avenir Next LT Pro"/>
                <a:ea typeface="Roboto"/>
                <a:cs typeface="Roboto"/>
              </a:rPr>
              <a:t>The Big Five components are: team leadership, team orientation, mutual performance monitoring, adaptability, and backup </a:t>
            </a:r>
            <a:r>
              <a:rPr lang="en-US" sz="1600" err="1">
                <a:solidFill>
                  <a:srgbClr val="001D35"/>
                </a:solidFill>
                <a:latin typeface="Avenir Next LT Pro"/>
                <a:ea typeface="Roboto"/>
                <a:cs typeface="Roboto"/>
              </a:rPr>
              <a:t>behaviour</a:t>
            </a:r>
            <a:r>
              <a:rPr lang="en-US" sz="1600" dirty="0">
                <a:solidFill>
                  <a:srgbClr val="001D35"/>
                </a:solidFill>
                <a:latin typeface="Avenir Next LT Pro"/>
                <a:ea typeface="Roboto"/>
                <a:cs typeface="Roboto"/>
              </a:rPr>
              <a:t>. </a:t>
            </a:r>
          </a:p>
          <a:p>
            <a:pPr marL="285750" indent="-285750">
              <a:buChar char="•"/>
            </a:pPr>
            <a:r>
              <a:rPr lang="en-US" sz="1600" dirty="0">
                <a:solidFill>
                  <a:srgbClr val="001D35"/>
                </a:solidFill>
                <a:latin typeface="Avenir Next LT Pro"/>
                <a:ea typeface="Roboto"/>
                <a:cs typeface="Roboto"/>
              </a:rPr>
              <a:t>When different teams within the police force work together they can combine all their specialist skills for their specific role and bind them together to solve cases, complete tasks and investigations to the highest level. </a:t>
            </a:r>
            <a:endParaRPr lang="en-US">
              <a:solidFill>
                <a:srgbClr val="000000"/>
              </a:solidFill>
              <a:latin typeface="Avenir Next LT Pro"/>
              <a:ea typeface="Roboto"/>
              <a:cs typeface="Roboto"/>
            </a:endParaRPr>
          </a:p>
          <a:p>
            <a:pPr marL="285750" indent="-285750">
              <a:buChar char="•"/>
            </a:pPr>
            <a:r>
              <a:rPr lang="en-US" sz="1600" dirty="0">
                <a:solidFill>
                  <a:srgbClr val="001D35"/>
                </a:solidFill>
                <a:latin typeface="Avenir Next LT Pro"/>
                <a:ea typeface="Roboto"/>
                <a:cs typeface="Roboto"/>
              </a:rPr>
              <a:t>This can also offload a massive workload off  just one team trying to do all the work themselves which can prolong cases and investigations and can also mean that the work Isn't carried out to the highest standard. </a:t>
            </a:r>
            <a:endParaRPr lang="en-US">
              <a:latin typeface="Avenir Next LT Pro"/>
              <a:ea typeface="roboto"/>
              <a:cs typeface="roboto"/>
            </a:endParaRPr>
          </a:p>
          <a:p>
            <a:pPr marL="0" indent="0">
              <a:buNone/>
            </a:pPr>
            <a:endParaRPr lang="en-US" sz="1600" dirty="0">
              <a:latin typeface="Roboto"/>
              <a:ea typeface="Roboto"/>
              <a:cs typeface="Roboto"/>
            </a:endParaRPr>
          </a:p>
          <a:p>
            <a:endParaRPr lang="en-US" sz="1600" dirty="0">
              <a:solidFill>
                <a:srgbClr val="2C3E50"/>
              </a:solidFill>
              <a:latin typeface="Franklin Gothic Medium"/>
              <a:ea typeface="Roboto"/>
              <a:cs typeface="Roboto"/>
            </a:endParaRPr>
          </a:p>
          <a:p>
            <a:endParaRPr lang="en-US" sz="1600" dirty="0">
              <a:solidFill>
                <a:srgbClr val="001D35"/>
              </a:solidFill>
              <a:latin typeface="Franklin Gothic Medium"/>
              <a:ea typeface="Roboto"/>
              <a:cs typeface="Roboto"/>
            </a:endParaRPr>
          </a:p>
        </p:txBody>
      </p:sp>
      <p:pic>
        <p:nvPicPr>
          <p:cNvPr id="4" name="Picture 3" descr="A group of people holding a puzzle piece&#10;&#10;Description automatically generated">
            <a:extLst>
              <a:ext uri="{FF2B5EF4-FFF2-40B4-BE49-F238E27FC236}">
                <a16:creationId xmlns:a16="http://schemas.microsoft.com/office/drawing/2014/main" id="{1D0BB5DE-DAE6-0DB6-24DA-170E1589C35F}"/>
              </a:ext>
            </a:extLst>
          </p:cNvPr>
          <p:cNvPicPr>
            <a:picLocks noChangeAspect="1"/>
          </p:cNvPicPr>
          <p:nvPr/>
        </p:nvPicPr>
        <p:blipFill>
          <a:blip r:embed="rId2"/>
          <a:stretch>
            <a:fillRect/>
          </a:stretch>
        </p:blipFill>
        <p:spPr>
          <a:xfrm>
            <a:off x="8645016" y="4682436"/>
            <a:ext cx="2867025" cy="1590675"/>
          </a:xfrm>
          <a:prstGeom prst="rect">
            <a:avLst/>
          </a:prstGeom>
        </p:spPr>
      </p:pic>
      <p:sp>
        <p:nvSpPr>
          <p:cNvPr id="5" name="TextBox 4">
            <a:extLst>
              <a:ext uri="{FF2B5EF4-FFF2-40B4-BE49-F238E27FC236}">
                <a16:creationId xmlns:a16="http://schemas.microsoft.com/office/drawing/2014/main" id="{398DC35F-E925-ED31-6CC1-014896FBFC05}"/>
              </a:ext>
            </a:extLst>
          </p:cNvPr>
          <p:cNvSpPr txBox="1"/>
          <p:nvPr/>
        </p:nvSpPr>
        <p:spPr>
          <a:xfrm>
            <a:off x="8811491" y="6373091"/>
            <a:ext cx="25630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a:t>
            </a:r>
            <a:r>
              <a:rPr lang="en-US" sz="1100" dirty="0" err="1">
                <a:solidFill>
                  <a:srgbClr val="2C3E50"/>
                </a:solidFill>
                <a:latin typeface="roboto"/>
                <a:ea typeface="roboto"/>
                <a:cs typeface="roboto"/>
              </a:rPr>
              <a:t>ServiceKey</a:t>
            </a:r>
            <a:r>
              <a:rPr lang="en-US" sz="1100" dirty="0">
                <a:solidFill>
                  <a:srgbClr val="2C3E50"/>
                </a:solidFill>
                <a:latin typeface="roboto"/>
                <a:ea typeface="roboto"/>
                <a:cs typeface="roboto"/>
              </a:rPr>
              <a:t>, 2023)</a:t>
            </a:r>
            <a:endParaRPr lang="en-US" dirty="0"/>
          </a:p>
        </p:txBody>
      </p:sp>
    </p:spTree>
    <p:extLst>
      <p:ext uri="{BB962C8B-B14F-4D97-AF65-F5344CB8AC3E}">
        <p14:creationId xmlns:p14="http://schemas.microsoft.com/office/powerpoint/2010/main" val="1653604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78F34-50AD-8DDF-DAEC-86AED11C40EA}"/>
              </a:ext>
            </a:extLst>
          </p:cNvPr>
          <p:cNvSpPr>
            <a:spLocks noGrp="1"/>
          </p:cNvSpPr>
          <p:nvPr>
            <p:ph type="title"/>
          </p:nvPr>
        </p:nvSpPr>
        <p:spPr>
          <a:xfrm>
            <a:off x="808661" y="365125"/>
            <a:ext cx="10357666" cy="1438450"/>
          </a:xfrm>
        </p:spPr>
        <p:txBody>
          <a:bodyPr vert="horz" lIns="91440" tIns="45720" rIns="91440" bIns="45720" rtlCol="0" anchor="b">
            <a:normAutofit/>
          </a:bodyPr>
          <a:lstStyle/>
          <a:p>
            <a:r>
              <a:rPr lang="en-US"/>
              <a:t>Greater </a:t>
            </a:r>
            <a:r>
              <a:rPr lang="en-US" err="1"/>
              <a:t>manchester</a:t>
            </a:r>
            <a:r>
              <a:rPr lang="en-US"/>
              <a:t> bomb attack 2017.</a:t>
            </a:r>
          </a:p>
        </p:txBody>
      </p:sp>
      <p:sp>
        <p:nvSpPr>
          <p:cNvPr id="3" name="Content Placeholder 2">
            <a:extLst>
              <a:ext uri="{FF2B5EF4-FFF2-40B4-BE49-F238E27FC236}">
                <a16:creationId xmlns:a16="http://schemas.microsoft.com/office/drawing/2014/main" id="{B5224359-4D54-EB4C-0958-90C053601B45}"/>
              </a:ext>
            </a:extLst>
          </p:cNvPr>
          <p:cNvSpPr>
            <a:spLocks noGrp="1"/>
          </p:cNvSpPr>
          <p:nvPr>
            <p:ph sz="half" idx="1"/>
          </p:nvPr>
        </p:nvSpPr>
        <p:spPr>
          <a:xfrm>
            <a:off x="812976" y="2019299"/>
            <a:ext cx="4995019" cy="4157663"/>
          </a:xfrm>
        </p:spPr>
        <p:txBody>
          <a:bodyPr vert="horz" lIns="91440" tIns="45720" rIns="91440" bIns="45720" rtlCol="0">
            <a:normAutofit/>
          </a:bodyPr>
          <a:lstStyle/>
          <a:p>
            <a:pPr marL="285750" indent="-285750">
              <a:lnSpc>
                <a:spcPct val="120000"/>
              </a:lnSpc>
              <a:buChar char="•"/>
            </a:pPr>
            <a:r>
              <a:rPr lang="en-US" sz="1100"/>
              <a:t>On May 22nd 2017, Ariana Grande performed at Manchester arena. The venue has capacity for up to 23,000 people. (Meetinmanchester.com, 2024). </a:t>
            </a:r>
          </a:p>
          <a:p>
            <a:pPr marL="285750" indent="-285750">
              <a:lnSpc>
                <a:spcPct val="120000"/>
              </a:lnSpc>
              <a:buChar char="•"/>
            </a:pPr>
            <a:r>
              <a:rPr lang="en-US" sz="1100"/>
              <a:t>This event was targeted for a horrific suicide bombing. Police say the first report came in at 10:33 p.m. local time — a time that seems to have been chosen because it meant crowds of concertgoers were starting to head home from the arena. (Chappell, 2017). </a:t>
            </a:r>
          </a:p>
          <a:p>
            <a:pPr marL="285750" indent="-285750">
              <a:lnSpc>
                <a:spcPct val="120000"/>
              </a:lnSpc>
              <a:buChar char="•"/>
            </a:pPr>
            <a:r>
              <a:rPr lang="en-US" sz="1100"/>
              <a:t>Immediately after the attack, police received more than 240 calls about the blast. (Chappell, 2017). </a:t>
            </a:r>
          </a:p>
          <a:p>
            <a:pPr marL="285750" indent="-285750">
              <a:lnSpc>
                <a:spcPct val="120000"/>
              </a:lnSpc>
              <a:buChar char="•"/>
            </a:pPr>
            <a:r>
              <a:rPr lang="en-US" sz="1100"/>
              <a:t>Police and Ambulance personnel were very rapidly on the scene and there followed a remarkably fast deployment of armed officers to secure the area and Ambulance staff to attend to the wounded. (www.fbu.org.uk, 2018)</a:t>
            </a:r>
          </a:p>
          <a:p>
            <a:pPr marL="285750" indent="-285750">
              <a:lnSpc>
                <a:spcPct val="120000"/>
              </a:lnSpc>
            </a:pPr>
            <a:r>
              <a:rPr lang="en-US" sz="1100"/>
              <a:t>Police forces combined with ambulance crews worked amazingly well together to look after those physically effected and calm down the rest of the public whilst escorting them to </a:t>
            </a:r>
            <a:r>
              <a:rPr lang="en-US" sz="1100" err="1"/>
              <a:t>saftey</a:t>
            </a:r>
            <a:r>
              <a:rPr lang="en-US" sz="1100"/>
              <a:t>. </a:t>
            </a:r>
          </a:p>
          <a:p>
            <a:pPr marL="285750" indent="-285750">
              <a:lnSpc>
                <a:spcPct val="120000"/>
              </a:lnSpc>
            </a:pPr>
            <a:endParaRPr lang="en-US" sz="1100"/>
          </a:p>
          <a:p>
            <a:pPr>
              <a:lnSpc>
                <a:spcPct val="120000"/>
              </a:lnSpc>
            </a:pPr>
            <a:endParaRPr lang="en-US" sz="1100"/>
          </a:p>
        </p:txBody>
      </p:sp>
      <p:pic>
        <p:nvPicPr>
          <p:cNvPr id="4" name="Picture 3" descr="Police officers standing next to a van&#10;&#10;Description automatically generated">
            <a:extLst>
              <a:ext uri="{FF2B5EF4-FFF2-40B4-BE49-F238E27FC236}">
                <a16:creationId xmlns:a16="http://schemas.microsoft.com/office/drawing/2014/main" id="{2B0541AF-8010-BEC7-2207-D7521F127E1C}"/>
              </a:ext>
            </a:extLst>
          </p:cNvPr>
          <p:cNvPicPr>
            <a:picLocks noChangeAspect="1"/>
          </p:cNvPicPr>
          <p:nvPr/>
        </p:nvPicPr>
        <p:blipFill>
          <a:blip r:embed="rId2"/>
          <a:stretch>
            <a:fillRect/>
          </a:stretch>
        </p:blipFill>
        <p:spPr>
          <a:xfrm>
            <a:off x="6408737" y="1899548"/>
            <a:ext cx="5027954" cy="2815654"/>
          </a:xfrm>
          <a:prstGeom prst="rect">
            <a:avLst/>
          </a:prstGeom>
          <a:noFill/>
        </p:spPr>
      </p:pic>
      <p:sp>
        <p:nvSpPr>
          <p:cNvPr id="9" name="Date Placeholder 4">
            <a:extLst>
              <a:ext uri="{FF2B5EF4-FFF2-40B4-BE49-F238E27FC236}">
                <a16:creationId xmlns:a16="http://schemas.microsoft.com/office/drawing/2014/main" id="{BAE4D9BC-CF83-60B5-2F9F-E90778EFD5DC}"/>
              </a:ext>
            </a:extLst>
          </p:cNvPr>
          <p:cNvSpPr>
            <a:spLocks noGrp="1"/>
          </p:cNvSpPr>
          <p:nvPr>
            <p:ph type="dt" sz="half" idx="10"/>
          </p:nvPr>
        </p:nvSpPr>
        <p:spPr>
          <a:xfrm>
            <a:off x="795014" y="6342042"/>
            <a:ext cx="2743200" cy="365125"/>
          </a:xfrm>
        </p:spPr>
        <p:txBody>
          <a:bodyPr/>
          <a:lstStyle/>
          <a:p>
            <a:pPr>
              <a:spcAft>
                <a:spcPts val="600"/>
              </a:spcAft>
            </a:pPr>
            <a:fld id="{2F6E7FEE-3497-4B49-B5CA-E0B255EEBE76}" type="datetime1">
              <a:pPr>
                <a:spcAft>
                  <a:spcPts val="600"/>
                </a:spcAft>
              </a:pPr>
              <a:t>12/8/2024</a:t>
            </a:fld>
            <a:endParaRPr lang="en-US"/>
          </a:p>
        </p:txBody>
      </p:sp>
      <p:sp>
        <p:nvSpPr>
          <p:cNvPr id="11" name="Footer Placeholder 5">
            <a:extLst>
              <a:ext uri="{FF2B5EF4-FFF2-40B4-BE49-F238E27FC236}">
                <a16:creationId xmlns:a16="http://schemas.microsoft.com/office/drawing/2014/main" id="{FE7B424B-02E3-3F81-FDD4-C55693B5DEAB}"/>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6FEC9EC8-CFFC-51A4-02C9-B39CD7731D42}"/>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6</a:t>
            </a:fld>
            <a:endParaRPr lang="en-US"/>
          </a:p>
        </p:txBody>
      </p:sp>
      <p:sp>
        <p:nvSpPr>
          <p:cNvPr id="5" name="TextBox 4">
            <a:extLst>
              <a:ext uri="{FF2B5EF4-FFF2-40B4-BE49-F238E27FC236}">
                <a16:creationId xmlns:a16="http://schemas.microsoft.com/office/drawing/2014/main" id="{4E27846E-451D-04D6-EA1D-26577739613C}"/>
              </a:ext>
            </a:extLst>
          </p:cNvPr>
          <p:cNvSpPr txBox="1"/>
          <p:nvPr/>
        </p:nvSpPr>
        <p:spPr>
          <a:xfrm>
            <a:off x="6570452" y="4830792"/>
            <a:ext cx="471577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(Stanley, 2022)</a:t>
            </a:r>
            <a:endParaRPr lang="en-US" dirty="0"/>
          </a:p>
        </p:txBody>
      </p:sp>
    </p:spTree>
    <p:extLst>
      <p:ext uri="{BB962C8B-B14F-4D97-AF65-F5344CB8AC3E}">
        <p14:creationId xmlns:p14="http://schemas.microsoft.com/office/powerpoint/2010/main" val="3384317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00E5-9AFC-85EF-9D18-DA8689CCB6AA}"/>
              </a:ext>
            </a:extLst>
          </p:cNvPr>
          <p:cNvSpPr>
            <a:spLocks noGrp="1"/>
          </p:cNvSpPr>
          <p:nvPr>
            <p:ph type="title"/>
          </p:nvPr>
        </p:nvSpPr>
        <p:spPr/>
        <p:txBody>
          <a:bodyPr>
            <a:normAutofit fontScale="90000"/>
          </a:bodyPr>
          <a:lstStyle/>
          <a:p>
            <a:pPr algn="ctr"/>
            <a:r>
              <a:rPr lang="en-US" dirty="0"/>
              <a:t>Negative points to collaboration.</a:t>
            </a:r>
          </a:p>
        </p:txBody>
      </p:sp>
      <p:sp>
        <p:nvSpPr>
          <p:cNvPr id="3" name="Content Placeholder 2">
            <a:extLst>
              <a:ext uri="{FF2B5EF4-FFF2-40B4-BE49-F238E27FC236}">
                <a16:creationId xmlns:a16="http://schemas.microsoft.com/office/drawing/2014/main" id="{BB8EE97B-0C9B-D737-A266-C16D99AE6DEE}"/>
              </a:ext>
            </a:extLst>
          </p:cNvPr>
          <p:cNvSpPr>
            <a:spLocks noGrp="1"/>
          </p:cNvSpPr>
          <p:nvPr>
            <p:ph idx="1"/>
          </p:nvPr>
        </p:nvSpPr>
        <p:spPr/>
        <p:txBody>
          <a:bodyPr vert="horz" lIns="91440" tIns="45720" rIns="91440" bIns="45720" rtlCol="0" anchor="t">
            <a:normAutofit fontScale="92500" lnSpcReduction="20000"/>
          </a:bodyPr>
          <a:lstStyle/>
          <a:p>
            <a:r>
              <a:rPr lang="en-US" sz="2000" dirty="0">
                <a:latin typeface="Avenir Next LT Pro"/>
                <a:ea typeface="Roboto"/>
                <a:cs typeface="Roboto"/>
              </a:rPr>
              <a:t>Collaboration can have some negative points, including:</a:t>
            </a:r>
          </a:p>
          <a:p>
            <a:pPr marL="342900" indent="-342900">
              <a:buChar char="•"/>
            </a:pPr>
            <a:r>
              <a:rPr lang="en-US" sz="2000" dirty="0">
                <a:solidFill>
                  <a:srgbClr val="000000"/>
                </a:solidFill>
                <a:latin typeface="Avenir Next LT Pro"/>
                <a:ea typeface="Roboto"/>
                <a:cs typeface="Roboto"/>
              </a:rPr>
              <a:t>Lack of information and expertise.</a:t>
            </a:r>
          </a:p>
          <a:p>
            <a:pPr marL="342900" indent="-342900">
              <a:buChar char="•"/>
            </a:pPr>
            <a:r>
              <a:rPr lang="en-US" sz="2000" dirty="0">
                <a:latin typeface="Avenir Next LT Pro"/>
                <a:ea typeface="roboto"/>
                <a:cs typeface="roboto"/>
              </a:rPr>
              <a:t>Lack of resources. </a:t>
            </a:r>
          </a:p>
          <a:p>
            <a:pPr marL="342900" indent="-342900">
              <a:buChar char="•"/>
            </a:pPr>
            <a:r>
              <a:rPr lang="en-US" sz="2000" dirty="0">
                <a:latin typeface="Avenir Next LT Pro"/>
                <a:ea typeface="roboto"/>
                <a:cs typeface="roboto"/>
              </a:rPr>
              <a:t>Resistance to change.</a:t>
            </a:r>
          </a:p>
          <a:p>
            <a:pPr marL="342900" indent="-342900">
              <a:buChar char="•"/>
            </a:pPr>
            <a:r>
              <a:rPr lang="en-US" sz="2000" dirty="0">
                <a:latin typeface="Avenir Next LT Pro"/>
                <a:ea typeface="roboto"/>
                <a:cs typeface="roboto"/>
              </a:rPr>
              <a:t>Miscommunication.</a:t>
            </a:r>
          </a:p>
          <a:p>
            <a:pPr marL="342900" indent="-342900">
              <a:buChar char="•"/>
            </a:pPr>
            <a:r>
              <a:rPr lang="en-US" sz="2000" dirty="0">
                <a:latin typeface="Avenir Next LT Pro"/>
                <a:ea typeface="roboto"/>
                <a:cs typeface="roboto"/>
              </a:rPr>
              <a:t>Poor flow of information.</a:t>
            </a:r>
          </a:p>
          <a:p>
            <a:pPr marL="342900" indent="-342900">
              <a:buChar char="•"/>
            </a:pPr>
            <a:r>
              <a:rPr lang="en-US" sz="2000" dirty="0">
                <a:latin typeface="Avenir Next LT Pro"/>
                <a:ea typeface="roboto"/>
                <a:cs typeface="roboto"/>
              </a:rPr>
              <a:t>Poor engagement </a:t>
            </a:r>
            <a:r>
              <a:rPr lang="en-US" dirty="0">
                <a:latin typeface="Avenir Next LT Pro"/>
                <a:ea typeface="roboto"/>
                <a:cs typeface="roboto"/>
              </a:rPr>
              <a:t>among</a:t>
            </a:r>
            <a:r>
              <a:rPr lang="en-US" sz="2000" dirty="0">
                <a:latin typeface="Avenir Next LT Pro"/>
                <a:ea typeface="roboto"/>
                <a:cs typeface="roboto"/>
              </a:rPr>
              <a:t> team members.</a:t>
            </a:r>
          </a:p>
          <a:p>
            <a:pPr marL="342900" indent="-342900">
              <a:buChar char="•"/>
            </a:pPr>
            <a:r>
              <a:rPr lang="en-US" dirty="0">
                <a:solidFill>
                  <a:srgbClr val="000000"/>
                </a:solidFill>
                <a:latin typeface="Avenir Next LT Pro"/>
                <a:ea typeface="Roboto"/>
                <a:cs typeface="Roboto"/>
              </a:rPr>
              <a:t>Collaboration</a:t>
            </a:r>
            <a:r>
              <a:rPr lang="en-US" sz="2000" dirty="0">
                <a:solidFill>
                  <a:srgbClr val="000000"/>
                </a:solidFill>
                <a:latin typeface="Avenir Next LT Pro"/>
                <a:ea typeface="Roboto"/>
                <a:cs typeface="Roboto"/>
              </a:rPr>
              <a:t> overload. </a:t>
            </a:r>
          </a:p>
          <a:p>
            <a:r>
              <a:rPr lang="en-US" sz="1800" dirty="0">
                <a:latin typeface="Avenir Next LT Pro"/>
                <a:ea typeface="roboto"/>
                <a:cs typeface="roboto"/>
              </a:rPr>
              <a:t>(An introduction to public leadership, n.d.)</a:t>
            </a:r>
            <a:endParaRPr lang="en-US" sz="1800">
              <a:latin typeface="Avenir Next LT Pro"/>
            </a:endParaRPr>
          </a:p>
          <a:p>
            <a:pPr marL="342900" indent="-342900">
              <a:buChar char="•"/>
            </a:pPr>
            <a:endParaRPr lang="en-US" sz="2400" dirty="0">
              <a:solidFill>
                <a:srgbClr val="000000"/>
              </a:solidFill>
              <a:latin typeface="Franklin Gothic Medium"/>
              <a:ea typeface="Roboto"/>
              <a:cs typeface="Roboto"/>
            </a:endParaRPr>
          </a:p>
          <a:p>
            <a:pPr marL="342900" indent="-342900">
              <a:buChar char="•"/>
            </a:pPr>
            <a:endParaRPr lang="en-US" sz="2400" dirty="0">
              <a:solidFill>
                <a:srgbClr val="000000"/>
              </a:solidFill>
              <a:latin typeface="Franklin Gothic Medium"/>
              <a:ea typeface="Roboto"/>
              <a:cs typeface="Roboto"/>
            </a:endParaRPr>
          </a:p>
          <a:p>
            <a:pPr marL="342900" indent="-342900">
              <a:buChar char="•"/>
            </a:pPr>
            <a:endParaRPr lang="en-US" sz="2400" dirty="0">
              <a:solidFill>
                <a:srgbClr val="000000"/>
              </a:solidFill>
              <a:latin typeface="Franklin Gothic Medium"/>
              <a:ea typeface="Roboto"/>
              <a:cs typeface="Roboto"/>
            </a:endParaRPr>
          </a:p>
          <a:p>
            <a:endParaRPr lang="en-US" sz="2000" dirty="0">
              <a:solidFill>
                <a:srgbClr val="2C3E50"/>
              </a:solidFill>
              <a:latin typeface="Franklin Gothic Medium"/>
              <a:ea typeface="Roboto"/>
              <a:cs typeface="Roboto"/>
            </a:endParaRPr>
          </a:p>
        </p:txBody>
      </p:sp>
      <p:pic>
        <p:nvPicPr>
          <p:cNvPr id="4" name="Picture 3" descr="A red face with black outline&#10;&#10;Description automatically generated">
            <a:extLst>
              <a:ext uri="{FF2B5EF4-FFF2-40B4-BE49-F238E27FC236}">
                <a16:creationId xmlns:a16="http://schemas.microsoft.com/office/drawing/2014/main" id="{3915CCD6-0A1D-9253-D685-E2CCD1A43AD2}"/>
              </a:ext>
            </a:extLst>
          </p:cNvPr>
          <p:cNvPicPr>
            <a:picLocks noChangeAspect="1"/>
          </p:cNvPicPr>
          <p:nvPr/>
        </p:nvPicPr>
        <p:blipFill>
          <a:blip r:embed="rId2"/>
          <a:stretch>
            <a:fillRect/>
          </a:stretch>
        </p:blipFill>
        <p:spPr>
          <a:xfrm>
            <a:off x="7544672" y="2442714"/>
            <a:ext cx="3098015" cy="2806461"/>
          </a:xfrm>
          <a:prstGeom prst="rect">
            <a:avLst/>
          </a:prstGeom>
        </p:spPr>
      </p:pic>
      <p:sp>
        <p:nvSpPr>
          <p:cNvPr id="5" name="TextBox 4">
            <a:extLst>
              <a:ext uri="{FF2B5EF4-FFF2-40B4-BE49-F238E27FC236}">
                <a16:creationId xmlns:a16="http://schemas.microsoft.com/office/drawing/2014/main" id="{09A4686D-7C59-DF59-1375-B9C10C62DEDC}"/>
              </a:ext>
            </a:extLst>
          </p:cNvPr>
          <p:cNvSpPr txBox="1"/>
          <p:nvPr/>
        </p:nvSpPr>
        <p:spPr>
          <a:xfrm>
            <a:off x="7893170" y="5405886"/>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(University Health News, 2018)</a:t>
            </a:r>
            <a:endParaRPr lang="en-US" dirty="0"/>
          </a:p>
        </p:txBody>
      </p:sp>
    </p:spTree>
    <p:extLst>
      <p:ext uri="{BB962C8B-B14F-4D97-AF65-F5344CB8AC3E}">
        <p14:creationId xmlns:p14="http://schemas.microsoft.com/office/powerpoint/2010/main" val="962732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A823-B9AA-D40F-462E-B7C617813D85}"/>
              </a:ext>
            </a:extLst>
          </p:cNvPr>
          <p:cNvSpPr>
            <a:spLocks noGrp="1"/>
          </p:cNvSpPr>
          <p:nvPr>
            <p:ph type="title"/>
          </p:nvPr>
        </p:nvSpPr>
        <p:spPr/>
        <p:txBody>
          <a:bodyPr/>
          <a:lstStyle/>
          <a:p>
            <a:r>
              <a:rPr lang="en-US" dirty="0"/>
              <a:t>The case of Nicola Bulley.</a:t>
            </a:r>
          </a:p>
        </p:txBody>
      </p:sp>
      <p:sp>
        <p:nvSpPr>
          <p:cNvPr id="3" name="Content Placeholder 2">
            <a:extLst>
              <a:ext uri="{FF2B5EF4-FFF2-40B4-BE49-F238E27FC236}">
                <a16:creationId xmlns:a16="http://schemas.microsoft.com/office/drawing/2014/main" id="{873053FF-A2B8-5614-2ED1-1E6DC8A3A92D}"/>
              </a:ext>
            </a:extLst>
          </p:cNvPr>
          <p:cNvSpPr>
            <a:spLocks noGrp="1"/>
          </p:cNvSpPr>
          <p:nvPr>
            <p:ph idx="1"/>
          </p:nvPr>
        </p:nvSpPr>
        <p:spPr>
          <a:xfrm>
            <a:off x="801969" y="1955149"/>
            <a:ext cx="10211203" cy="4312459"/>
          </a:xfrm>
        </p:spPr>
        <p:txBody>
          <a:bodyPr vert="horz" lIns="91440" tIns="45720" rIns="91440" bIns="45720" rtlCol="0" anchor="t">
            <a:noAutofit/>
          </a:bodyPr>
          <a:lstStyle/>
          <a:p>
            <a:pPr marL="285750" indent="-285750">
              <a:buChar char="•"/>
            </a:pPr>
            <a:r>
              <a:rPr lang="en-US" sz="1400" dirty="0">
                <a:latin typeface="Avenir Next LT Pro"/>
                <a:ea typeface="roboto"/>
                <a:cs typeface="roboto"/>
              </a:rPr>
              <a:t>The 45 year old, mother of two went missing from St Michael's on Wyre on January 27th. Her body was found more than three weeks later on February 19th. </a:t>
            </a:r>
            <a:r>
              <a:rPr lang="en-US" sz="1400" dirty="0">
                <a:latin typeface="Avenir Next LT Pro"/>
                <a:ea typeface="Roboto"/>
                <a:cs typeface="Roboto"/>
              </a:rPr>
              <a:t>(Jacques, 2023)</a:t>
            </a:r>
            <a:endParaRPr lang="en-US" sz="1400" dirty="0">
              <a:latin typeface="Avenir Next LT Pro"/>
              <a:ea typeface="roboto"/>
              <a:cs typeface="roboto"/>
            </a:endParaRPr>
          </a:p>
          <a:p>
            <a:pPr marL="285750" indent="-285750">
              <a:buChar char="•"/>
            </a:pPr>
            <a:r>
              <a:rPr lang="en-US" sz="1400" dirty="0">
                <a:latin typeface="Avenir Next LT Pro"/>
                <a:ea typeface="roboto"/>
                <a:cs typeface="roboto"/>
              </a:rPr>
              <a:t>Lancashire police worked with private diving teams to do an extensive search for Nicola.</a:t>
            </a:r>
          </a:p>
          <a:p>
            <a:pPr marL="285750" indent="-285750">
              <a:buChar char="•"/>
            </a:pPr>
            <a:r>
              <a:rPr lang="en-US" sz="1400" dirty="0">
                <a:latin typeface="Avenir Next LT Pro"/>
                <a:ea typeface="Open Sans"/>
                <a:cs typeface="Open Sans"/>
              </a:rPr>
              <a:t>The ‘Independent external review of Lancashire Constabulary’s operational response to reported missing person Nicola Bulley’ found the case provided an “unusually challenging set of circumstances” for Lancashire Constabulary. (Jacques, 2023)</a:t>
            </a:r>
          </a:p>
          <a:p>
            <a:pPr marL="285750" indent="-285750">
              <a:buChar char="•"/>
            </a:pPr>
            <a:r>
              <a:rPr lang="en-US" sz="1400" dirty="0">
                <a:latin typeface="Avenir Next LT Pro"/>
                <a:ea typeface="+mn-lt"/>
                <a:cs typeface="+mn-lt"/>
              </a:rPr>
              <a:t>This review offers best practice in how high-profile cases can be best investigated and communicated under such spotlight and scrutiny, highlighting the importance of leadership command structures, declaration of critical incidents and resilience within police communications </a:t>
            </a:r>
            <a:r>
              <a:rPr lang="en-US" sz="1400" dirty="0">
                <a:latin typeface="Avenir Next LT Pro"/>
                <a:ea typeface="Roboto"/>
                <a:cs typeface="Roboto"/>
              </a:rPr>
              <a:t>(College of Policing, 2023)</a:t>
            </a:r>
          </a:p>
          <a:p>
            <a:pPr marL="285750" indent="-285750"/>
            <a:r>
              <a:rPr lang="en-US" sz="1400" dirty="0">
                <a:latin typeface="Avenir Next LT Pro"/>
                <a:ea typeface="Roboto"/>
                <a:cs typeface="Roboto"/>
              </a:rPr>
              <a:t>This case shows that collaboration can cause tension in the force which creates mistakes.</a:t>
            </a:r>
          </a:p>
          <a:p>
            <a:pPr marL="285750" indent="-285750"/>
            <a:r>
              <a:rPr lang="en-US" sz="1400" dirty="0">
                <a:latin typeface="Avenir Next LT Pro"/>
                <a:ea typeface="Roboto"/>
                <a:cs typeface="Roboto"/>
              </a:rPr>
              <a:t>The public feels that the police failed in this particular case due to personal details about Nicola being released to the public without lawful reason. </a:t>
            </a:r>
          </a:p>
          <a:p>
            <a:pPr marL="285750" indent="-285750"/>
            <a:r>
              <a:rPr lang="en-US" sz="1400" dirty="0">
                <a:latin typeface="Avenir Next LT Pro"/>
                <a:ea typeface="Roboto"/>
                <a:cs typeface="Roboto"/>
              </a:rPr>
              <a:t>Nicola was found by 2 dog walkers up the river from where the police conducted their search which resulted in the public thinking that police didn’t do their job properly. </a:t>
            </a:r>
          </a:p>
          <a:p>
            <a:pPr marL="285750" indent="-285750"/>
            <a:endParaRPr lang="en-US" sz="1400" dirty="0">
              <a:latin typeface="roboto"/>
              <a:ea typeface="Roboto"/>
              <a:cs typeface="Roboto"/>
            </a:endParaRPr>
          </a:p>
          <a:p>
            <a:pPr marL="285750" indent="-285750"/>
            <a:endParaRPr lang="en-US" sz="1400" dirty="0">
              <a:latin typeface="Franklin Gothic Medium"/>
              <a:ea typeface="Roboto"/>
              <a:cs typeface="Roboto"/>
            </a:endParaRPr>
          </a:p>
          <a:p>
            <a:pPr marL="285750" indent="-285750"/>
            <a:endParaRPr lang="en-US" sz="1400" dirty="0">
              <a:latin typeface="Franklin Gothic Medium"/>
              <a:ea typeface="Open Sans"/>
              <a:cs typeface="Open Sans"/>
            </a:endParaRPr>
          </a:p>
        </p:txBody>
      </p:sp>
      <p:pic>
        <p:nvPicPr>
          <p:cNvPr id="4" name="Picture 3" descr="A person smiling at the camera&#10;&#10;Description automatically generated">
            <a:extLst>
              <a:ext uri="{FF2B5EF4-FFF2-40B4-BE49-F238E27FC236}">
                <a16:creationId xmlns:a16="http://schemas.microsoft.com/office/drawing/2014/main" id="{EE21FE92-B064-63A8-28CC-6F7DE191A4DF}"/>
              </a:ext>
            </a:extLst>
          </p:cNvPr>
          <p:cNvPicPr>
            <a:picLocks noChangeAspect="1"/>
          </p:cNvPicPr>
          <p:nvPr/>
        </p:nvPicPr>
        <p:blipFill>
          <a:blip r:embed="rId2"/>
          <a:stretch>
            <a:fillRect/>
          </a:stretch>
        </p:blipFill>
        <p:spPr>
          <a:xfrm>
            <a:off x="9779569" y="-3774"/>
            <a:ext cx="2150673" cy="1617813"/>
          </a:xfrm>
          <a:prstGeom prst="rect">
            <a:avLst/>
          </a:prstGeom>
        </p:spPr>
      </p:pic>
      <p:sp>
        <p:nvSpPr>
          <p:cNvPr id="5" name="TextBox 4">
            <a:extLst>
              <a:ext uri="{FF2B5EF4-FFF2-40B4-BE49-F238E27FC236}">
                <a16:creationId xmlns:a16="http://schemas.microsoft.com/office/drawing/2014/main" id="{11F953F0-E8FA-2EFA-4E6B-C326A37B47C2}"/>
              </a:ext>
            </a:extLst>
          </p:cNvPr>
          <p:cNvSpPr txBox="1"/>
          <p:nvPr/>
        </p:nvSpPr>
        <p:spPr>
          <a:xfrm>
            <a:off x="9877245" y="1610263"/>
            <a:ext cx="195532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(Brown and correspondent, 2023)</a:t>
            </a:r>
            <a:endParaRPr lang="en-US" dirty="0"/>
          </a:p>
        </p:txBody>
      </p:sp>
    </p:spTree>
    <p:extLst>
      <p:ext uri="{BB962C8B-B14F-4D97-AF65-F5344CB8AC3E}">
        <p14:creationId xmlns:p14="http://schemas.microsoft.com/office/powerpoint/2010/main" val="3288161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51946-92C0-EF84-A72F-DF99EB2394D8}"/>
              </a:ext>
            </a:extLst>
          </p:cNvPr>
          <p:cNvSpPr>
            <a:spLocks noGrp="1"/>
          </p:cNvSpPr>
          <p:nvPr>
            <p:ph type="title"/>
          </p:nvPr>
        </p:nvSpPr>
        <p:spPr/>
        <p:txBody>
          <a:bodyPr vert="horz" lIns="91440" tIns="45720" rIns="91440" bIns="45720" rtlCol="0" anchor="ctr">
            <a:noAutofit/>
          </a:bodyPr>
          <a:lstStyle/>
          <a:p>
            <a:br>
              <a:rPr lang="en-US" sz="4400" b="1" dirty="0"/>
            </a:br>
            <a:r>
              <a:rPr lang="en-US" dirty="0">
                <a:latin typeface="Avenir Next LT Pro"/>
              </a:rPr>
              <a:t>Failing police collaborations cost forces money, time and effort</a:t>
            </a:r>
            <a:endParaRPr lang="en-US"/>
          </a:p>
          <a:p>
            <a:endParaRPr lang="en-US" dirty="0"/>
          </a:p>
        </p:txBody>
      </p:sp>
      <p:sp>
        <p:nvSpPr>
          <p:cNvPr id="3" name="Content Placeholder 2">
            <a:extLst>
              <a:ext uri="{FF2B5EF4-FFF2-40B4-BE49-F238E27FC236}">
                <a16:creationId xmlns:a16="http://schemas.microsoft.com/office/drawing/2014/main" id="{EF969D74-F254-B9EE-9045-7211E6D3A949}"/>
              </a:ext>
            </a:extLst>
          </p:cNvPr>
          <p:cNvSpPr>
            <a:spLocks noGrp="1"/>
          </p:cNvSpPr>
          <p:nvPr>
            <p:ph idx="1"/>
          </p:nvPr>
        </p:nvSpPr>
        <p:spPr>
          <a:xfrm>
            <a:off x="679266" y="2134318"/>
            <a:ext cx="10357666" cy="4114801"/>
          </a:xfrm>
        </p:spPr>
        <p:txBody>
          <a:bodyPr vert="horz" lIns="91440" tIns="45720" rIns="91440" bIns="45720" rtlCol="0" anchor="t">
            <a:normAutofit/>
          </a:bodyPr>
          <a:lstStyle/>
          <a:p>
            <a:pPr marL="285750" indent="-285750">
              <a:buChar char="•"/>
            </a:pPr>
            <a:r>
              <a:rPr lang="en-US" sz="1400" dirty="0">
                <a:latin typeface="Avenir Next LT Pro"/>
                <a:ea typeface="+mn-lt"/>
                <a:cs typeface="+mn-lt"/>
              </a:rPr>
              <a:t>Many police forces across England and Wales collaborate with </a:t>
            </a:r>
            <a:r>
              <a:rPr lang="en-US" sz="1400" err="1">
                <a:latin typeface="Avenir Next LT Pro"/>
                <a:ea typeface="+mn-lt"/>
                <a:cs typeface="+mn-lt"/>
              </a:rPr>
              <a:t>neighbouring</a:t>
            </a:r>
            <a:r>
              <a:rPr lang="en-US" sz="1400" dirty="0">
                <a:latin typeface="Avenir Next LT Pro"/>
                <a:ea typeface="+mn-lt"/>
                <a:cs typeface="+mn-lt"/>
              </a:rPr>
              <a:t> forces to share resources and core functions. These collaborations were brought in to help forces create efficiencies and provide a better service for the public. However, nationally forces are spending over a quarter of a billion pounds on collaborations every year without achieving the desired results.</a:t>
            </a:r>
            <a:r>
              <a:rPr lang="en-US" sz="1400" dirty="0">
                <a:solidFill>
                  <a:srgbClr val="282828"/>
                </a:solidFill>
                <a:latin typeface="Avenir Next LT Pro"/>
                <a:ea typeface="+mn-lt"/>
                <a:cs typeface="+mn-lt"/>
              </a:rPr>
              <a:t> </a:t>
            </a:r>
            <a:r>
              <a:rPr lang="en-US" sz="1400" dirty="0">
                <a:latin typeface="Avenir Next LT Pro"/>
                <a:ea typeface="roboto"/>
                <a:cs typeface="roboto"/>
              </a:rPr>
              <a:t>(His Majesty’s Inspectorate of Constabulary and Fire &amp; Rescue Services, n.d.)</a:t>
            </a:r>
          </a:p>
          <a:p>
            <a:pPr marL="285750" indent="-285750"/>
            <a:r>
              <a:rPr lang="en-US" sz="1400" dirty="0">
                <a:latin typeface="Avenir Next LT Pro"/>
                <a:ea typeface="+mj-lt"/>
                <a:cs typeface="+mj-lt"/>
              </a:rPr>
              <a:t>Too often, collaborations are staffed by the people who are available, rather than those with the right skills. Staff allocated to collaborated functions tend to be operational. </a:t>
            </a:r>
            <a:r>
              <a:rPr lang="en-US" sz="1400" dirty="0">
                <a:latin typeface="Avenir Next LT Pro"/>
                <a:ea typeface="roboto"/>
                <a:cs typeface="roboto"/>
              </a:rPr>
              <a:t>(PEEL spotlight report The Hard Yards Police-to-police collaboration </a:t>
            </a:r>
            <a:r>
              <a:rPr lang="en-US" sz="1400" dirty="0" err="1">
                <a:latin typeface="Avenir Next LT Pro"/>
                <a:ea typeface="roboto"/>
                <a:cs typeface="roboto"/>
              </a:rPr>
              <a:t>i</a:t>
            </a:r>
            <a:r>
              <a:rPr lang="en-US" sz="1400" dirty="0">
                <a:latin typeface="Avenir Next LT Pro"/>
                <a:ea typeface="roboto"/>
                <a:cs typeface="roboto"/>
              </a:rPr>
              <a:t> Contents, n.d.)</a:t>
            </a:r>
          </a:p>
          <a:p>
            <a:pPr marL="285750" indent="-285750"/>
            <a:r>
              <a:rPr lang="en-US" sz="1400" dirty="0">
                <a:latin typeface="Avenir Next LT Pro"/>
                <a:ea typeface="+mj-lt"/>
                <a:cs typeface="+mj-lt"/>
              </a:rPr>
              <a:t>In 2012, we found that all forces either had, or were planning to make, savings from collaborations. Most of these collaborations were with other police forces. </a:t>
            </a:r>
            <a:r>
              <a:rPr lang="en-US" sz="1400" dirty="0">
                <a:latin typeface="Avenir Next LT Pro"/>
                <a:ea typeface="roboto"/>
                <a:cs typeface="roboto"/>
              </a:rPr>
              <a:t>(PEEL spotlight report The Hard Yards Police-to-police collaboration </a:t>
            </a:r>
            <a:r>
              <a:rPr lang="en-US" sz="1400" err="1">
                <a:latin typeface="Avenir Next LT Pro"/>
                <a:ea typeface="roboto"/>
                <a:cs typeface="roboto"/>
              </a:rPr>
              <a:t>i</a:t>
            </a:r>
            <a:r>
              <a:rPr lang="en-US" sz="1400" dirty="0">
                <a:latin typeface="Avenir Next LT Pro"/>
                <a:ea typeface="roboto"/>
                <a:cs typeface="roboto"/>
              </a:rPr>
              <a:t> Contents, n.d.)</a:t>
            </a:r>
          </a:p>
        </p:txBody>
      </p:sp>
      <p:pic>
        <p:nvPicPr>
          <p:cNvPr id="4" name="Picture 3" descr="A pile of paper money&#10;&#10;Description automatically generated">
            <a:extLst>
              <a:ext uri="{FF2B5EF4-FFF2-40B4-BE49-F238E27FC236}">
                <a16:creationId xmlns:a16="http://schemas.microsoft.com/office/drawing/2014/main" id="{961AB9FA-1B6D-BB17-591C-8AE2BEBCA3D9}"/>
              </a:ext>
            </a:extLst>
          </p:cNvPr>
          <p:cNvPicPr>
            <a:picLocks noChangeAspect="1"/>
          </p:cNvPicPr>
          <p:nvPr/>
        </p:nvPicPr>
        <p:blipFill>
          <a:blip r:embed="rId2"/>
          <a:stretch>
            <a:fillRect/>
          </a:stretch>
        </p:blipFill>
        <p:spPr>
          <a:xfrm>
            <a:off x="9057735" y="5024007"/>
            <a:ext cx="2544794" cy="1430548"/>
          </a:xfrm>
          <a:prstGeom prst="rect">
            <a:avLst/>
          </a:prstGeom>
        </p:spPr>
      </p:pic>
      <p:sp>
        <p:nvSpPr>
          <p:cNvPr id="5" name="TextBox 4">
            <a:extLst>
              <a:ext uri="{FF2B5EF4-FFF2-40B4-BE49-F238E27FC236}">
                <a16:creationId xmlns:a16="http://schemas.microsoft.com/office/drawing/2014/main" id="{70B73383-6984-8671-F6F5-B40F1A96582D}"/>
              </a:ext>
            </a:extLst>
          </p:cNvPr>
          <p:cNvSpPr txBox="1"/>
          <p:nvPr/>
        </p:nvSpPr>
        <p:spPr>
          <a:xfrm>
            <a:off x="9086490" y="6570453"/>
            <a:ext cx="245852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(Sky HISTORY TV channel, n.d.)</a:t>
            </a:r>
            <a:endParaRPr lang="en-US" dirty="0"/>
          </a:p>
        </p:txBody>
      </p:sp>
    </p:spTree>
    <p:extLst>
      <p:ext uri="{BB962C8B-B14F-4D97-AF65-F5344CB8AC3E}">
        <p14:creationId xmlns:p14="http://schemas.microsoft.com/office/powerpoint/2010/main" val="3696654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3F0DBE-62DF-4CDC-8984-C9B719346638}"/>
              </a:ext>
            </a:extLst>
          </p:cNvPr>
          <p:cNvSpPr>
            <a:spLocks noGrp="1"/>
          </p:cNvSpPr>
          <p:nvPr>
            <p:ph idx="1"/>
          </p:nvPr>
        </p:nvSpPr>
        <p:spPr/>
        <p:txBody>
          <a:bodyPr vert="horz" lIns="91440" tIns="45720" rIns="91440" bIns="45720" rtlCol="0" anchor="t">
            <a:normAutofit/>
          </a:bodyPr>
          <a:lstStyle/>
          <a:p>
            <a:endParaRPr lang="en-US" dirty="0"/>
          </a:p>
          <a:p>
            <a:endParaRPr lang="en-US" dirty="0"/>
          </a:p>
          <a:p>
            <a:endParaRPr lang="en-US" dirty="0"/>
          </a:p>
        </p:txBody>
      </p:sp>
      <p:pic>
        <p:nvPicPr>
          <p:cNvPr id="4" name="Picture 3" descr="A screenshot of a computer screen&#10;&#10;Description automatically generated">
            <a:extLst>
              <a:ext uri="{FF2B5EF4-FFF2-40B4-BE49-F238E27FC236}">
                <a16:creationId xmlns:a16="http://schemas.microsoft.com/office/drawing/2014/main" id="{1077DC23-0AAF-B0F7-01E6-A53989CB044C}"/>
              </a:ext>
            </a:extLst>
          </p:cNvPr>
          <p:cNvPicPr>
            <a:picLocks noChangeAspect="1"/>
          </p:cNvPicPr>
          <p:nvPr/>
        </p:nvPicPr>
        <p:blipFill>
          <a:blip r:embed="rId2"/>
          <a:stretch>
            <a:fillRect/>
          </a:stretch>
        </p:blipFill>
        <p:spPr>
          <a:xfrm>
            <a:off x="2675716" y="6560"/>
            <a:ext cx="5474718" cy="6844880"/>
          </a:xfrm>
          <a:prstGeom prst="rect">
            <a:avLst/>
          </a:prstGeom>
        </p:spPr>
      </p:pic>
    </p:spTree>
    <p:extLst>
      <p:ext uri="{BB962C8B-B14F-4D97-AF65-F5344CB8AC3E}">
        <p14:creationId xmlns:p14="http://schemas.microsoft.com/office/powerpoint/2010/main" val="2303435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0A10-D2E4-6CE9-8CBD-D367CCE8BA23}"/>
              </a:ext>
            </a:extLst>
          </p:cNvPr>
          <p:cNvSpPr>
            <a:spLocks noGrp="1"/>
          </p:cNvSpPr>
          <p:nvPr>
            <p:ph type="title"/>
          </p:nvPr>
        </p:nvSpPr>
        <p:spPr>
          <a:xfrm>
            <a:off x="-3274509" y="-713177"/>
            <a:ext cx="10357666" cy="1438450"/>
          </a:xfrm>
        </p:spPr>
        <p:txBody>
          <a:bodyPr/>
          <a:lstStyle/>
          <a:p>
            <a:pPr algn="ctr"/>
            <a:r>
              <a:rPr lang="en-US" dirty="0"/>
              <a:t>References.</a:t>
            </a:r>
          </a:p>
        </p:txBody>
      </p:sp>
      <p:sp>
        <p:nvSpPr>
          <p:cNvPr id="3" name="Content Placeholder 2">
            <a:extLst>
              <a:ext uri="{FF2B5EF4-FFF2-40B4-BE49-F238E27FC236}">
                <a16:creationId xmlns:a16="http://schemas.microsoft.com/office/drawing/2014/main" id="{BC01039F-265D-B91E-1863-C385B84C0F3C}"/>
              </a:ext>
            </a:extLst>
          </p:cNvPr>
          <p:cNvSpPr>
            <a:spLocks noGrp="1"/>
          </p:cNvSpPr>
          <p:nvPr>
            <p:ph idx="1"/>
          </p:nvPr>
        </p:nvSpPr>
        <p:spPr>
          <a:xfrm>
            <a:off x="-3163" y="560544"/>
            <a:ext cx="12195278" cy="6296535"/>
          </a:xfrm>
        </p:spPr>
        <p:txBody>
          <a:bodyPr vert="horz" lIns="91440" tIns="45720" rIns="91440" bIns="45720" rtlCol="0" anchor="t">
            <a:normAutofit fontScale="25000" lnSpcReduction="20000"/>
          </a:bodyPr>
          <a:lstStyle/>
          <a:p>
            <a:r>
              <a:rPr lang="en-US" sz="3600" err="1">
                <a:latin typeface="Avenir Next LT Pro Light"/>
                <a:ea typeface="Calibri"/>
                <a:cs typeface="Calibri"/>
              </a:rPr>
              <a:t>Espevik</a:t>
            </a:r>
            <a:r>
              <a:rPr lang="en-US" sz="3600" dirty="0">
                <a:latin typeface="Avenir Next LT Pro Light"/>
                <a:ea typeface="Calibri"/>
                <a:cs typeface="Calibri"/>
              </a:rPr>
              <a:t>, R., Johnsen, B.H., Saus, E.R., Sanden, S. and Olsen, O.K. (2021). Teamwork on Patrol: Investigating Teamwork Processes and Underlaying Coordinating Mechanisms in a Police Training Program. </a:t>
            </a:r>
            <a:r>
              <a:rPr lang="en-US" sz="3600" i="1" dirty="0">
                <a:latin typeface="Avenir Next LT Pro Light"/>
                <a:ea typeface="Calibri"/>
                <a:cs typeface="Calibri"/>
              </a:rPr>
              <a:t>Frontiers in Psychology</a:t>
            </a:r>
            <a:r>
              <a:rPr lang="en-US" sz="3600" dirty="0">
                <a:latin typeface="Avenir Next LT Pro Light"/>
                <a:ea typeface="Calibri"/>
                <a:cs typeface="Calibri"/>
              </a:rPr>
              <a:t>, [online] 12(12), p.702347. </a:t>
            </a:r>
            <a:r>
              <a:rPr lang="en-US" sz="3600" err="1">
                <a:latin typeface="Avenir Next LT Pro Light"/>
                <a:ea typeface="Calibri"/>
                <a:cs typeface="Calibri"/>
              </a:rPr>
              <a:t>doi:https</a:t>
            </a:r>
            <a:r>
              <a:rPr lang="en-US" sz="3600" dirty="0">
                <a:latin typeface="Avenir Next LT Pro Light"/>
                <a:ea typeface="Calibri"/>
                <a:cs typeface="Calibri"/>
              </a:rPr>
              <a:t>://doi.org/10.3389/fpsyg.2021.702347.</a:t>
            </a:r>
            <a:endParaRPr lang="en-US" sz="3600">
              <a:latin typeface="Avenir Next LT Pro Light"/>
            </a:endParaRPr>
          </a:p>
          <a:p>
            <a:r>
              <a:rPr lang="en-US" sz="3600" dirty="0">
                <a:latin typeface="Avenir Next LT Pro Light"/>
                <a:ea typeface="Calibri"/>
                <a:cs typeface="Calibri"/>
              </a:rPr>
              <a:t>Meetinmanchester.com. (2024). </a:t>
            </a:r>
            <a:r>
              <a:rPr lang="en-US" sz="3600" i="1" dirty="0">
                <a:latin typeface="Avenir Next LT Pro Light"/>
                <a:ea typeface="Calibri"/>
                <a:cs typeface="Calibri"/>
              </a:rPr>
              <a:t>AO Arena</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2">
                  <a:extLst>
                    <a:ext uri="{A12FA001-AC4F-418D-AE19-62706E023703}">
                      <ahyp:hlinkClr xmlns:ahyp="http://schemas.microsoft.com/office/drawing/2018/hyperlinkcolor" val="tx"/>
                    </a:ext>
                  </a:extLst>
                </a:hlinkClick>
              </a:rPr>
              <a:t>https://www.meetinmanchester.com/listing/ao-arena/57696101/</a:t>
            </a:r>
            <a:r>
              <a:rPr lang="en-US" sz="3600" dirty="0">
                <a:latin typeface="Avenir Next LT Pro Light"/>
                <a:ea typeface="Calibri"/>
                <a:cs typeface="Calibri"/>
              </a:rPr>
              <a:t>.</a:t>
            </a:r>
          </a:p>
          <a:p>
            <a:r>
              <a:rPr lang="en-US" sz="3600" dirty="0">
                <a:latin typeface="Avenir Next LT Pro Light"/>
                <a:ea typeface="Calibri"/>
                <a:cs typeface="Calibri"/>
              </a:rPr>
              <a:t>‌Chappell, B. (2017). </a:t>
            </a:r>
            <a:r>
              <a:rPr lang="en-US" sz="3600" i="1" dirty="0">
                <a:latin typeface="Avenir Next LT Pro Light"/>
                <a:ea typeface="Calibri"/>
                <a:cs typeface="Calibri"/>
              </a:rPr>
              <a:t>Manchester Concert Bombing: What We Know Tuesday</a:t>
            </a:r>
            <a:r>
              <a:rPr lang="en-US" sz="3600" dirty="0">
                <a:latin typeface="Avenir Next LT Pro Light"/>
                <a:ea typeface="Calibri"/>
                <a:cs typeface="Calibri"/>
              </a:rPr>
              <a:t>. [online] NPR. Available at: </a:t>
            </a:r>
            <a:r>
              <a:rPr lang="en-US" sz="3600" dirty="0">
                <a:latin typeface="Avenir Next LT Pro Light"/>
                <a:ea typeface="Calibri"/>
                <a:cs typeface="Calibri"/>
                <a:hlinkClick r:id="rId3">
                  <a:extLst>
                    <a:ext uri="{A12FA001-AC4F-418D-AE19-62706E023703}">
                      <ahyp:hlinkClr xmlns:ahyp="http://schemas.microsoft.com/office/drawing/2018/hyperlinkcolor" val="tx"/>
                    </a:ext>
                  </a:extLst>
                </a:hlinkClick>
              </a:rPr>
              <a:t>https://www.npr.org/sections/thetwo-way/2017/05/23/529648436/manchester-concert-bombing-what-we-know-tuesday</a:t>
            </a:r>
            <a:endParaRPr lang="en-US" sz="3600" dirty="0">
              <a:latin typeface="Avenir Next LT Pro Light"/>
              <a:ea typeface="Calibri"/>
              <a:cs typeface="Calibri"/>
            </a:endParaRPr>
          </a:p>
          <a:p>
            <a:r>
              <a:rPr lang="en-US" sz="3600" dirty="0">
                <a:latin typeface="Avenir Next LT Pro Light"/>
                <a:ea typeface="Calibri"/>
                <a:cs typeface="Calibri"/>
              </a:rPr>
              <a:t> </a:t>
            </a:r>
            <a:r>
              <a:rPr lang="en-US" sz="3600" dirty="0">
                <a:latin typeface="Avenir Next LT Pro Light"/>
                <a:ea typeface="Calibri"/>
                <a:cs typeface="Calibri"/>
                <a:hlinkClick r:id="rId4">
                  <a:extLst>
                    <a:ext uri="{A12FA001-AC4F-418D-AE19-62706E023703}">
                      <ahyp:hlinkClr xmlns:ahyp="http://schemas.microsoft.com/office/drawing/2018/hyperlinkcolor" val="tx"/>
                    </a:ext>
                  </a:extLst>
                </a:hlinkClick>
              </a:rPr>
              <a:t>www.fbu.org.uk</a:t>
            </a:r>
            <a:r>
              <a:rPr lang="en-US" sz="3600" dirty="0">
                <a:latin typeface="Avenir Next LT Pro Light"/>
                <a:ea typeface="Calibri"/>
                <a:cs typeface="Calibri"/>
              </a:rPr>
              <a:t>. (2018). </a:t>
            </a:r>
            <a:r>
              <a:rPr lang="en-US" sz="3600" i="1" dirty="0">
                <a:latin typeface="Avenir Next LT Pro Light"/>
                <a:ea typeface="Calibri"/>
                <a:cs typeface="Calibri"/>
              </a:rPr>
              <a:t>The Kerslake Report: An independent review into the preparedness for, and emergency response to, the Manchester Arena attack on 22nd May 2017 | Fire Brigades Union</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5">
                  <a:extLst>
                    <a:ext uri="{A12FA001-AC4F-418D-AE19-62706E023703}">
                      <ahyp:hlinkClr xmlns:ahyp="http://schemas.microsoft.com/office/drawing/2018/hyperlinkcolor" val="tx"/>
                    </a:ext>
                  </a:extLst>
                </a:hlinkClick>
              </a:rPr>
              <a:t>https://www.fbu.org.uk/publications/kerslake-report-independent-review-preparedness-and-emergency-response-manchester</a:t>
            </a:r>
            <a:r>
              <a:rPr lang="en-US" sz="3600" dirty="0">
                <a:latin typeface="Avenir Next LT Pro Light"/>
                <a:ea typeface="Calibri"/>
                <a:cs typeface="Calibri"/>
              </a:rPr>
              <a:t>.</a:t>
            </a:r>
          </a:p>
          <a:p>
            <a:r>
              <a:rPr lang="en-US" sz="3600" dirty="0">
                <a:latin typeface="Avenir Next LT Pro Light"/>
                <a:ea typeface="Calibri"/>
                <a:cs typeface="Calibri"/>
              </a:rPr>
              <a:t>College of Policing (2023). </a:t>
            </a:r>
            <a:r>
              <a:rPr lang="en-US" sz="3600" i="1" dirty="0">
                <a:latin typeface="Avenir Next LT Pro Light"/>
                <a:ea typeface="Calibri"/>
                <a:cs typeface="Calibri"/>
              </a:rPr>
              <a:t>Review into Nicola Bulley investigation published | College of Policing</a:t>
            </a:r>
            <a:r>
              <a:rPr lang="en-US" sz="3600" dirty="0">
                <a:latin typeface="Avenir Next LT Pro Light"/>
                <a:ea typeface="Calibri"/>
                <a:cs typeface="Calibri"/>
              </a:rPr>
              <a:t>. [online] www.college.police.uk. Available at: </a:t>
            </a:r>
            <a:r>
              <a:rPr lang="en-US" sz="3600" dirty="0">
                <a:latin typeface="Avenir Next LT Pro Light"/>
                <a:ea typeface="Calibri"/>
                <a:cs typeface="Calibri"/>
                <a:hlinkClick r:id="rId6">
                  <a:extLst>
                    <a:ext uri="{A12FA001-AC4F-418D-AE19-62706E023703}">
                      <ahyp:hlinkClr xmlns:ahyp="http://schemas.microsoft.com/office/drawing/2018/hyperlinkcolor" val="tx"/>
                    </a:ext>
                  </a:extLst>
                </a:hlinkClick>
              </a:rPr>
              <a:t>https://www.college.police.uk/article/review-nicola-bulley-investigation-published</a:t>
            </a:r>
            <a:r>
              <a:rPr lang="en-US" sz="3600" dirty="0">
                <a:latin typeface="Avenir Next LT Pro Light"/>
                <a:ea typeface="Calibri"/>
                <a:cs typeface="Calibri"/>
              </a:rPr>
              <a:t>.</a:t>
            </a:r>
            <a:endParaRPr lang="en-US" sz="3600">
              <a:latin typeface="Avenir Next LT Pro Light"/>
            </a:endParaRPr>
          </a:p>
          <a:p>
            <a:r>
              <a:rPr lang="en-US" sz="3600" dirty="0">
                <a:latin typeface="Avenir Next LT Pro Light"/>
                <a:ea typeface="Calibri"/>
                <a:cs typeface="Calibri"/>
              </a:rPr>
              <a:t>An introduction to public leadership. (n.d.). </a:t>
            </a:r>
            <a:r>
              <a:rPr lang="en-US" sz="3600" i="1" dirty="0">
                <a:latin typeface="Avenir Next LT Pro Light"/>
                <a:ea typeface="Calibri"/>
                <a:cs typeface="Calibri"/>
              </a:rPr>
              <a:t>An introduction to public leadership</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7">
                  <a:extLst>
                    <a:ext uri="{A12FA001-AC4F-418D-AE19-62706E023703}">
                      <ahyp:hlinkClr xmlns:ahyp="http://schemas.microsoft.com/office/drawing/2018/hyperlinkcolor" val="tx"/>
                    </a:ext>
                  </a:extLst>
                </a:hlinkClick>
              </a:rPr>
              <a:t>https://www.open.edu/openlearn/mod/oucontent/view.php?id=64889&amp;section=1</a:t>
            </a:r>
            <a:r>
              <a:rPr lang="en-US" sz="3600" dirty="0">
                <a:latin typeface="Avenir Next LT Pro Light"/>
                <a:ea typeface="Calibri"/>
                <a:cs typeface="Calibri"/>
              </a:rPr>
              <a:t>.</a:t>
            </a:r>
            <a:endParaRPr lang="en-US" sz="3600">
              <a:latin typeface="Avenir Next LT Pro Light"/>
            </a:endParaRPr>
          </a:p>
          <a:p>
            <a:r>
              <a:rPr lang="en-US" sz="3600" dirty="0">
                <a:latin typeface="Avenir Next LT Pro Light"/>
                <a:ea typeface="Calibri"/>
                <a:cs typeface="Calibri"/>
              </a:rPr>
              <a:t>An introduction to public leadership. (n.d.). </a:t>
            </a:r>
            <a:r>
              <a:rPr lang="en-US" sz="3600" i="1" dirty="0">
                <a:latin typeface="Avenir Next LT Pro Light"/>
                <a:ea typeface="Calibri"/>
                <a:cs typeface="Calibri"/>
              </a:rPr>
              <a:t>An introduction to public leadership</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7">
                  <a:extLst>
                    <a:ext uri="{A12FA001-AC4F-418D-AE19-62706E023703}">
                      <ahyp:hlinkClr xmlns:ahyp="http://schemas.microsoft.com/office/drawing/2018/hyperlinkcolor" val="tx"/>
                    </a:ext>
                  </a:extLst>
                </a:hlinkClick>
              </a:rPr>
              <a:t>https://www.open.edu/openlearn/mod/oucontent/view.php?id=64889&amp;section=1</a:t>
            </a:r>
            <a:r>
              <a:rPr lang="en-US" sz="3600" dirty="0">
                <a:latin typeface="Avenir Next LT Pro Light"/>
                <a:ea typeface="Calibri"/>
                <a:cs typeface="Calibri"/>
              </a:rPr>
              <a:t>.</a:t>
            </a:r>
            <a:endParaRPr lang="en-US" sz="3600">
              <a:latin typeface="Avenir Next LT Pro Light"/>
            </a:endParaRPr>
          </a:p>
          <a:p>
            <a:r>
              <a:rPr lang="en-US" sz="3600" dirty="0">
                <a:latin typeface="Avenir Next LT Pro Light"/>
                <a:ea typeface="Calibri"/>
                <a:cs typeface="Calibri"/>
              </a:rPr>
              <a:t>NCVO (2022). </a:t>
            </a:r>
            <a:r>
              <a:rPr lang="en-US" sz="3600" i="1" dirty="0">
                <a:latin typeface="Avenir Next LT Pro Light"/>
                <a:ea typeface="Calibri"/>
                <a:cs typeface="Calibri"/>
              </a:rPr>
              <a:t>Benefits and risks of collaborative Working</a:t>
            </a:r>
            <a:r>
              <a:rPr lang="en-US" sz="3600" dirty="0">
                <a:latin typeface="Avenir Next LT Pro Light"/>
                <a:ea typeface="Calibri"/>
                <a:cs typeface="Calibri"/>
              </a:rPr>
              <a:t>. [online] NCVO. Available at: </a:t>
            </a:r>
            <a:r>
              <a:rPr lang="en-US" sz="3600" dirty="0">
                <a:latin typeface="Avenir Next LT Pro Light"/>
                <a:ea typeface="Calibri"/>
                <a:cs typeface="Calibri"/>
                <a:hlinkClick r:id="rId8">
                  <a:extLst>
                    <a:ext uri="{A12FA001-AC4F-418D-AE19-62706E023703}">
                      <ahyp:hlinkClr xmlns:ahyp="http://schemas.microsoft.com/office/drawing/2018/hyperlinkcolor" val="tx"/>
                    </a:ext>
                  </a:extLst>
                </a:hlinkClick>
              </a:rPr>
              <a:t>https://www.ncvo.org.uk/help-and-guidance/running-a-charity/collaboration/about-collaborative-working/benefits-and-risks-of-collaborative-working/</a:t>
            </a:r>
            <a:r>
              <a:rPr lang="en-US" sz="3600" dirty="0">
                <a:latin typeface="Avenir Next LT Pro Light"/>
                <a:ea typeface="Calibri"/>
                <a:cs typeface="Calibri"/>
              </a:rPr>
              <a:t>.</a:t>
            </a:r>
            <a:endParaRPr lang="en-US" sz="3600">
              <a:latin typeface="Avenir Next LT Pro Light"/>
            </a:endParaRPr>
          </a:p>
          <a:p>
            <a:r>
              <a:rPr lang="en-US" sz="3600" dirty="0">
                <a:latin typeface="Avenir Next LT Pro Light"/>
                <a:ea typeface="Calibri"/>
                <a:cs typeface="Calibri"/>
              </a:rPr>
              <a:t>PEEL spotlight report The Hard Yards Police-to-police collaboration </a:t>
            </a:r>
            <a:r>
              <a:rPr lang="en-US" sz="3600" err="1">
                <a:latin typeface="Avenir Next LT Pro Light"/>
                <a:ea typeface="Calibri"/>
                <a:cs typeface="Calibri"/>
              </a:rPr>
              <a:t>i</a:t>
            </a:r>
            <a:r>
              <a:rPr lang="en-US" sz="3600" dirty="0">
                <a:latin typeface="Avenir Next LT Pro Light"/>
                <a:ea typeface="Calibri"/>
                <a:cs typeface="Calibri"/>
              </a:rPr>
              <a:t> Contents. (n.d.). Available at: </a:t>
            </a:r>
            <a:r>
              <a:rPr lang="en-US" sz="3600" dirty="0">
                <a:latin typeface="Avenir Next LT Pro Light"/>
                <a:ea typeface="Calibri"/>
                <a:cs typeface="Calibri"/>
                <a:hlinkClick r:id="rId9">
                  <a:extLst>
                    <a:ext uri="{A12FA001-AC4F-418D-AE19-62706E023703}">
                      <ahyp:hlinkClr xmlns:ahyp="http://schemas.microsoft.com/office/drawing/2018/hyperlinkcolor" val="tx"/>
                    </a:ext>
                  </a:extLst>
                </a:hlinkClick>
              </a:rPr>
              <a:t>https://assets-hmicfrs.justiceinspectorates.gov.uk/uploads/peel-spotlight-report-the-hard-yards-police-to-police-collaboration.pdf</a:t>
            </a:r>
            <a:r>
              <a:rPr lang="en-US" sz="3600" dirty="0">
                <a:latin typeface="Avenir Next LT Pro Light"/>
                <a:ea typeface="Calibri"/>
                <a:cs typeface="Calibri"/>
              </a:rPr>
              <a:t>.</a:t>
            </a:r>
            <a:endParaRPr lang="en-US" sz="3600">
              <a:latin typeface="Avenir Next LT Pro Light"/>
            </a:endParaRPr>
          </a:p>
          <a:p>
            <a:r>
              <a:rPr lang="en-US" sz="3600" dirty="0">
                <a:latin typeface="Avenir Next LT Pro Light"/>
                <a:ea typeface="Calibri"/>
                <a:cs typeface="Calibri"/>
              </a:rPr>
              <a:t>His Majesty’s Inspectorate of Constabulary and Fire &amp; Rescue Services. (n.d.). </a:t>
            </a:r>
            <a:r>
              <a:rPr lang="en-US" sz="3600" i="1" dirty="0">
                <a:latin typeface="Avenir Next LT Pro Light"/>
                <a:ea typeface="Calibri"/>
                <a:cs typeface="Calibri"/>
              </a:rPr>
              <a:t>PEEL spotlight report: The Hard Yards – Police to police collaboration</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10">
                  <a:extLst>
                    <a:ext uri="{A12FA001-AC4F-418D-AE19-62706E023703}">
                      <ahyp:hlinkClr xmlns:ahyp="http://schemas.microsoft.com/office/drawing/2018/hyperlinkcolor" val="tx"/>
                    </a:ext>
                  </a:extLst>
                </a:hlinkClick>
              </a:rPr>
              <a:t>https://hmicfrs.justiceinspectorates.gov.uk/publications/the-hard-yards-police-to-police-collaboration/</a:t>
            </a:r>
            <a:r>
              <a:rPr lang="en-US" sz="3600" dirty="0">
                <a:latin typeface="Avenir Next LT Pro Light"/>
                <a:ea typeface="Calibri"/>
                <a:cs typeface="Calibri"/>
              </a:rPr>
              <a:t>.</a:t>
            </a:r>
          </a:p>
          <a:p>
            <a:r>
              <a:rPr lang="en-US" sz="3600" dirty="0">
                <a:latin typeface="Avenir Next LT Pro Light"/>
                <a:ea typeface="Calibri"/>
                <a:cs typeface="Calibri"/>
              </a:rPr>
              <a:t>Policing Insight. (2022). </a:t>
            </a:r>
            <a:r>
              <a:rPr lang="en-US" sz="3600" i="1" dirty="0">
                <a:latin typeface="Avenir Next LT Pro Light"/>
                <a:ea typeface="Calibri"/>
                <a:cs typeface="Calibri"/>
              </a:rPr>
              <a:t>Police workforce development (England &amp; Wales)</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11">
                  <a:extLst>
                    <a:ext uri="{A12FA001-AC4F-418D-AE19-62706E023703}">
                      <ahyp:hlinkClr xmlns:ahyp="http://schemas.microsoft.com/office/drawing/2018/hyperlinkcolor" val="tx"/>
                    </a:ext>
                  </a:extLst>
                </a:hlinkClick>
              </a:rPr>
              <a:t>https://policinginsight.com/series/police-workforce-development-england-wales/</a:t>
            </a:r>
            <a:r>
              <a:rPr lang="en-US" sz="3600" dirty="0">
                <a:latin typeface="Avenir Next LT Pro Light"/>
                <a:ea typeface="Calibri"/>
                <a:cs typeface="Calibri"/>
              </a:rPr>
              <a:t>.</a:t>
            </a:r>
          </a:p>
          <a:p>
            <a:r>
              <a:rPr lang="en-US" sz="3600" dirty="0">
                <a:latin typeface="Avenir Next LT Pro Light"/>
                <a:ea typeface="Calibri"/>
                <a:cs typeface="Calibri"/>
              </a:rPr>
              <a:t>Nelawcentre.co.uk. (2024). </a:t>
            </a:r>
            <a:r>
              <a:rPr lang="en-US" sz="3600" i="1" dirty="0">
                <a:latin typeface="Avenir Next LT Pro Light"/>
                <a:ea typeface="Calibri"/>
                <a:cs typeface="Calibri"/>
              </a:rPr>
              <a:t>Welfare Benefits | North East Law Centre</a:t>
            </a:r>
            <a:r>
              <a:rPr lang="en-US" sz="3600" dirty="0">
                <a:latin typeface="Avenir Next LT Pro Light"/>
                <a:ea typeface="Calibri"/>
                <a:cs typeface="Calibri"/>
              </a:rPr>
              <a:t>. [online] Available at: https://www.nelawcentre.co.uk/our-services/welfare-benefits [Accessed 8 Dec. 2024].</a:t>
            </a:r>
          </a:p>
          <a:p>
            <a:r>
              <a:rPr lang="en-US" sz="3600" err="1">
                <a:latin typeface="Avenir Next LT Pro Light"/>
                <a:ea typeface="Calibri"/>
                <a:cs typeface="Calibri"/>
              </a:rPr>
              <a:t>ServiceKey</a:t>
            </a:r>
            <a:r>
              <a:rPr lang="en-US" sz="3600" dirty="0">
                <a:latin typeface="Avenir Next LT Pro Light"/>
                <a:ea typeface="Calibri"/>
                <a:cs typeface="Calibri"/>
              </a:rPr>
              <a:t> (2023). </a:t>
            </a:r>
            <a:r>
              <a:rPr lang="en-US" sz="3600" i="1" dirty="0">
                <a:latin typeface="Avenir Next LT Pro Light"/>
                <a:ea typeface="Calibri"/>
                <a:cs typeface="Calibri"/>
              </a:rPr>
              <a:t>Why do we care so much about Effectiveness at </a:t>
            </a:r>
            <a:r>
              <a:rPr lang="en-US" sz="3600" i="1" err="1">
                <a:latin typeface="Avenir Next LT Pro Light"/>
                <a:ea typeface="Calibri"/>
                <a:cs typeface="Calibri"/>
              </a:rPr>
              <a:t>ServiceKey</a:t>
            </a:r>
            <a:r>
              <a:rPr lang="en-US" sz="3600" i="1" dirty="0">
                <a:latin typeface="Avenir Next LT Pro Light"/>
                <a:ea typeface="Calibri"/>
                <a:cs typeface="Calibri"/>
              </a:rPr>
              <a:t>?</a:t>
            </a:r>
            <a:r>
              <a:rPr lang="en-US" sz="3600" dirty="0">
                <a:latin typeface="Avenir Next LT Pro Light"/>
                <a:ea typeface="Calibri"/>
                <a:cs typeface="Calibri"/>
              </a:rPr>
              <a:t> [online] Servicekey.uk. Available at: https://servicekey.uk/blog/effectiveness/ [Accessed 8 Dec. 2024].</a:t>
            </a:r>
          </a:p>
          <a:p>
            <a:r>
              <a:rPr lang="en-US" sz="3600" dirty="0">
                <a:latin typeface="Avenir Next LT Pro Light"/>
                <a:ea typeface="Calibri"/>
                <a:cs typeface="Calibri"/>
              </a:rPr>
              <a:t>University Health News. (2018). </a:t>
            </a:r>
            <a:r>
              <a:rPr lang="en-US" sz="3600" i="1" dirty="0">
                <a:latin typeface="Avenir Next LT Pro Light"/>
                <a:ea typeface="Calibri"/>
                <a:cs typeface="Calibri"/>
              </a:rPr>
              <a:t>How to Deal with Negative People</a:t>
            </a:r>
            <a:r>
              <a:rPr lang="en-US" sz="3600" dirty="0">
                <a:latin typeface="Avenir Next LT Pro Light"/>
                <a:ea typeface="Calibri"/>
                <a:cs typeface="Calibri"/>
              </a:rPr>
              <a:t>. [online] Available at: </a:t>
            </a:r>
            <a:r>
              <a:rPr lang="en-US" sz="3600" dirty="0">
                <a:latin typeface="Avenir Next LT Pro Light"/>
                <a:ea typeface="Calibri"/>
                <a:cs typeface="Calibri"/>
                <a:hlinkClick r:id="rId12">
                  <a:extLst>
                    <a:ext uri="{A12FA001-AC4F-418D-AE19-62706E023703}">
                      <ahyp:hlinkClr xmlns:ahyp="http://schemas.microsoft.com/office/drawing/2018/hyperlinkcolor" val="tx"/>
                    </a:ext>
                  </a:extLst>
                </a:hlinkClick>
              </a:rPr>
              <a:t>https://universityhealthnews.com/daily/stress-anxiety/how-to-deal-with-negative-people/</a:t>
            </a:r>
            <a:r>
              <a:rPr lang="en-US" sz="3600" dirty="0">
                <a:latin typeface="Avenir Next LT Pro Light"/>
                <a:ea typeface="Calibri"/>
                <a:cs typeface="Calibri"/>
              </a:rPr>
              <a:t>.</a:t>
            </a:r>
          </a:p>
          <a:p>
            <a:r>
              <a:rPr lang="en-US" sz="3600" dirty="0">
                <a:latin typeface="Avenir Next LT Pro Light"/>
                <a:ea typeface="Calibri"/>
                <a:cs typeface="Calibri"/>
              </a:rPr>
              <a:t>Brown, M. and correspondent, M.B.N. of E. (2023). Short scream heard on morning Nicola Bulley disappeared, inquest told. </a:t>
            </a:r>
            <a:r>
              <a:rPr lang="en-US" sz="3600" i="1" dirty="0">
                <a:latin typeface="Avenir Next LT Pro Light"/>
                <a:ea typeface="Calibri"/>
                <a:cs typeface="Calibri"/>
              </a:rPr>
              <a:t>The Guardian</a:t>
            </a:r>
            <a:r>
              <a:rPr lang="en-US" sz="3600" dirty="0">
                <a:latin typeface="Avenir Next LT Pro Light"/>
                <a:ea typeface="Calibri"/>
                <a:cs typeface="Calibri"/>
              </a:rPr>
              <a:t>. [online] 26 Jun. Available at: </a:t>
            </a:r>
            <a:r>
              <a:rPr lang="en-US" sz="3600" dirty="0">
                <a:latin typeface="Avenir Next LT Pro Light"/>
                <a:ea typeface="Calibri"/>
                <a:cs typeface="Calibri"/>
                <a:hlinkClick r:id="rId13">
                  <a:extLst>
                    <a:ext uri="{A12FA001-AC4F-418D-AE19-62706E023703}">
                      <ahyp:hlinkClr xmlns:ahyp="http://schemas.microsoft.com/office/drawing/2018/hyperlinkcolor" val="tx"/>
                    </a:ext>
                  </a:extLst>
                </a:hlinkClick>
              </a:rPr>
              <a:t>https://www.theguardian.com/uk-news/2023/jun/26/nicola-bulley-died-drowning-no-evidence-assault-inquest</a:t>
            </a:r>
            <a:r>
              <a:rPr lang="en-US" sz="3600" dirty="0">
                <a:latin typeface="Avenir Next LT Pro Light"/>
                <a:ea typeface="Calibri"/>
                <a:cs typeface="Calibri"/>
              </a:rPr>
              <a:t>.</a:t>
            </a:r>
          </a:p>
          <a:p>
            <a:r>
              <a:rPr lang="en-US" sz="3600" dirty="0">
                <a:latin typeface="Avenir Next LT Pro Light"/>
                <a:ea typeface="Calibri"/>
                <a:cs typeface="Calibri"/>
              </a:rPr>
              <a:t>Stanley, E. (2022). Manchester Arena attack: Key failings of emergency response. </a:t>
            </a:r>
            <a:r>
              <a:rPr lang="en-US" sz="3600" i="1" dirty="0">
                <a:latin typeface="Avenir Next LT Pro Light"/>
                <a:ea typeface="Calibri"/>
                <a:cs typeface="Calibri"/>
              </a:rPr>
              <a:t>BBC News</a:t>
            </a:r>
            <a:r>
              <a:rPr lang="en-US" sz="3600" dirty="0">
                <a:latin typeface="Avenir Next LT Pro Light"/>
                <a:ea typeface="Calibri"/>
                <a:cs typeface="Calibri"/>
              </a:rPr>
              <a:t>. [online] 3 Nov. Available at: </a:t>
            </a:r>
            <a:r>
              <a:rPr lang="en-US" sz="3600" dirty="0">
                <a:latin typeface="Avenir Next LT Pro Light"/>
                <a:ea typeface="Calibri"/>
                <a:cs typeface="Calibri"/>
                <a:hlinkClick r:id="rId14">
                  <a:extLst>
                    <a:ext uri="{A12FA001-AC4F-418D-AE19-62706E023703}">
                      <ahyp:hlinkClr xmlns:ahyp="http://schemas.microsoft.com/office/drawing/2018/hyperlinkcolor" val="tx"/>
                    </a:ext>
                  </a:extLst>
                </a:hlinkClick>
              </a:rPr>
              <a:t>https://www.bbc.co.uk/news/uk-england-manchester-63472531</a:t>
            </a:r>
            <a:r>
              <a:rPr lang="en-US" sz="3600" dirty="0">
                <a:latin typeface="Avenir Next LT Pro Light"/>
                <a:ea typeface="Calibri"/>
                <a:cs typeface="Calibri"/>
              </a:rPr>
              <a:t>.</a:t>
            </a:r>
          </a:p>
          <a:p>
            <a:r>
              <a:rPr lang="en-US" sz="3600" dirty="0">
                <a:latin typeface="Avenir Next LT Pro Light"/>
                <a:ea typeface="Calibri"/>
                <a:cs typeface="Calibri"/>
              </a:rPr>
              <a:t>Sky HISTORY TV channel. (n.d.). </a:t>
            </a:r>
            <a:r>
              <a:rPr lang="en-US" sz="3600" i="1" dirty="0">
                <a:latin typeface="Avenir Next LT Pro Light"/>
                <a:ea typeface="Calibri"/>
                <a:cs typeface="Calibri"/>
              </a:rPr>
              <a:t>The History of Money</a:t>
            </a:r>
            <a:r>
              <a:rPr lang="en-US" sz="3600" dirty="0">
                <a:latin typeface="Avenir Next LT Pro Light"/>
                <a:ea typeface="Calibri"/>
                <a:cs typeface="Calibri"/>
              </a:rPr>
              <a:t>. [online] Available at: https://www.history.co.uk/shows/mankind-the-story-of-all-of-us/articles/the-history-of-money.</a:t>
            </a:r>
          </a:p>
          <a:p>
            <a:endParaRPr lang="en-US" sz="9600" dirty="0">
              <a:solidFill>
                <a:srgbClr val="2C3E50"/>
              </a:solidFill>
              <a:latin typeface="Avenir Next LT Pro Light"/>
              <a:ea typeface="Calibri"/>
              <a:cs typeface="Calibri"/>
            </a:endParaRPr>
          </a:p>
          <a:p>
            <a:endParaRPr lang="en-US" sz="7200" dirty="0">
              <a:solidFill>
                <a:srgbClr val="2C3E50"/>
              </a:solidFill>
              <a:latin typeface="Avenir Next LT Pro Light"/>
              <a:ea typeface="Calibri"/>
              <a:cs typeface="Calibri"/>
            </a:endParaRPr>
          </a:p>
          <a:p>
            <a:endParaRPr lang="en-US" sz="3500" dirty="0">
              <a:solidFill>
                <a:srgbClr val="2C3E50"/>
              </a:solidFill>
              <a:latin typeface="Calibri"/>
              <a:ea typeface="Calibri"/>
              <a:cs typeface="Calibri"/>
            </a:endParaRPr>
          </a:p>
          <a:p>
            <a:endParaRPr lang="en-US" sz="2900" dirty="0">
              <a:solidFill>
                <a:srgbClr val="2C3E50"/>
              </a:solidFill>
              <a:latin typeface="Calibri"/>
              <a:ea typeface="Calibri"/>
              <a:cs typeface="Calibri"/>
            </a:endParaRPr>
          </a:p>
          <a:p>
            <a:endParaRPr lang="en-US" sz="1200" dirty="0">
              <a:solidFill>
                <a:srgbClr val="000000"/>
              </a:solidFill>
              <a:latin typeface="Franklin Gothic Medium"/>
              <a:ea typeface="Calibri"/>
              <a:cs typeface="Calibri"/>
            </a:endParaRPr>
          </a:p>
          <a:p>
            <a:endParaRPr lang="en-US" sz="1500" dirty="0">
              <a:solidFill>
                <a:srgbClr val="2C3E50"/>
              </a:solidFill>
              <a:latin typeface="Calibri"/>
              <a:ea typeface="Calibri"/>
              <a:cs typeface="Calibri"/>
            </a:endParaRPr>
          </a:p>
          <a:p>
            <a:r>
              <a:rPr lang="en-US" sz="1200" dirty="0">
                <a:solidFill>
                  <a:srgbClr val="000000"/>
                </a:solidFill>
                <a:latin typeface="Calibri"/>
                <a:ea typeface="Calibri"/>
                <a:cs typeface="Calibri"/>
              </a:rPr>
              <a:t>‌</a:t>
            </a:r>
            <a:endParaRPr lang="en-US" dirty="0"/>
          </a:p>
          <a:p>
            <a:endParaRPr lang="en-US" sz="12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latin typeface="Calibri"/>
              <a:ea typeface="Calibri"/>
              <a:cs typeface="Calibri"/>
            </a:endParaRPr>
          </a:p>
          <a:p>
            <a:endParaRPr lang="en-US" sz="1400" dirty="0">
              <a:solidFill>
                <a:srgbClr val="2C3E50"/>
              </a:solidFill>
              <a:latin typeface="Calibri"/>
              <a:ea typeface="Calibri"/>
              <a:cs typeface="Calibri"/>
            </a:endParaRPr>
          </a:p>
          <a:p>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3262693890"/>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VeniceBeachVTI</vt:lpstr>
      <vt:lpstr>  collaboration in action:  </vt:lpstr>
      <vt:lpstr>Introduction to my presentation.</vt:lpstr>
      <vt:lpstr>Aspects of teamwork in policing. </vt:lpstr>
      <vt:lpstr>Benefits of collaboration.</vt:lpstr>
      <vt:lpstr>Effectiveness of teamwork within the police force.</vt:lpstr>
      <vt:lpstr>Greater manchester bomb attack 2017.</vt:lpstr>
      <vt:lpstr>Negative points to collaboration.</vt:lpstr>
      <vt:lpstr>The case of Nicola Bulley.</vt:lpstr>
      <vt:lpstr> Failing police collaborations cost forces money, time and effort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1194</cp:revision>
  <dcterms:created xsi:type="dcterms:W3CDTF">2024-11-25T21:40:42Z</dcterms:created>
  <dcterms:modified xsi:type="dcterms:W3CDTF">2024-12-08T22:41:05Z</dcterms:modified>
</cp:coreProperties>
</file>