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7" r:id="rId5"/>
    <p:sldId id="293" r:id="rId6"/>
    <p:sldId id="294" r:id="rId7"/>
    <p:sldId id="295" r:id="rId8"/>
    <p:sldId id="298" r:id="rId9"/>
    <p:sldId id="296" r:id="rId10"/>
    <p:sldId id="299" r:id="rId11"/>
    <p:sldId id="300" r:id="rId12"/>
    <p:sldId id="301" r:id="rId13"/>
    <p:sldId id="304" r:id="rId14"/>
    <p:sldId id="303" r:id="rId15"/>
    <p:sldId id="291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360" autoAdjust="0"/>
  </p:normalViewPr>
  <p:slideViewPr>
    <p:cSldViewPr>
      <p:cViewPr varScale="1">
        <p:scale>
          <a:sx n="96" d="100"/>
          <a:sy n="96" d="100"/>
        </p:scale>
        <p:origin x="203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https://developer.android.com/guide/topics/search/index.html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1629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https://developer.android.com/reference/android/widget/SearchView.html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005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https://developer.android.com/reference/android/content/Context.html#getSharedPreferences(java.lang.String, </a:t>
            </a:r>
            <a:r>
              <a:rPr lang="en-GB" dirty="0" err="1"/>
              <a:t>int</a:t>
            </a:r>
            <a:r>
              <a:rPr lang="en-GB" dirty="0"/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https://developer.android.com/reference/android/preference/PreferenceManager.html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8113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android.com/reference/android/widget/SearchView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reference/android/content/SharedPreferences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android.com/reference/android/preference/PreferenceManager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Search Views &amp; Shared Preferences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16: 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20-Mar-2017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Search Views</a:t>
            </a:r>
          </a:p>
          <a:p>
            <a:r>
              <a:rPr lang="en-GB"/>
              <a:t>Shared Preferences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Android’s Search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Search is a core feature provided on Android.</a:t>
            </a:r>
          </a:p>
          <a:p>
            <a:r>
              <a:rPr lang="en-GB" dirty="0"/>
              <a:t>Users should be able to search content:</a:t>
            </a:r>
          </a:p>
          <a:p>
            <a:pPr lvl="1"/>
            <a:r>
              <a:rPr lang="en-GB" dirty="0"/>
              <a:t>On their device</a:t>
            </a:r>
          </a:p>
          <a:p>
            <a:pPr lvl="1"/>
            <a:r>
              <a:rPr lang="en-GB" dirty="0"/>
              <a:t>On the Internet</a:t>
            </a:r>
          </a:p>
          <a:p>
            <a:r>
              <a:rPr lang="en-GB" dirty="0"/>
              <a:t>Android provides a Search framework so that the user experience is relatively consistent.</a:t>
            </a:r>
          </a:p>
          <a:p>
            <a:r>
              <a:rPr lang="en-GB" dirty="0"/>
              <a:t>It offers two modes:</a:t>
            </a:r>
          </a:p>
          <a:p>
            <a:pPr lvl="1"/>
            <a:r>
              <a:rPr lang="en-GB" dirty="0"/>
              <a:t>A search dialog at the top of the screen</a:t>
            </a:r>
          </a:p>
          <a:p>
            <a:pPr lvl="1"/>
            <a:r>
              <a:rPr lang="en-GB" dirty="0"/>
              <a:t>A search widget called </a:t>
            </a:r>
            <a:r>
              <a:rPr lang="en-GB" dirty="0" err="1">
                <a:hlinkClick r:id="rId3"/>
              </a:rPr>
              <a:t>SearchView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019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Android’s Search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Once you have enabled either method, you can:</a:t>
            </a:r>
          </a:p>
          <a:p>
            <a:pPr lvl="1"/>
            <a:r>
              <a:rPr lang="en-GB" dirty="0"/>
              <a:t>Enable voice search</a:t>
            </a:r>
          </a:p>
          <a:p>
            <a:pPr lvl="1"/>
            <a:r>
              <a:rPr lang="en-GB" dirty="0"/>
              <a:t>Provide search suggestions based on recent user search queries</a:t>
            </a:r>
          </a:p>
          <a:p>
            <a:pPr lvl="1"/>
            <a:r>
              <a:rPr lang="en-GB" dirty="0"/>
              <a:t>Provide custom search suggestions that match actual results in your application’s data</a:t>
            </a:r>
          </a:p>
          <a:p>
            <a:pPr lvl="1"/>
            <a:r>
              <a:rPr lang="en-GB" dirty="0"/>
              <a:t>Offer your app’s search suggestions in the </a:t>
            </a:r>
            <a:r>
              <a:rPr lang="en-GB" dirty="0" smtClean="0"/>
              <a:t>system-wide </a:t>
            </a:r>
            <a:r>
              <a:rPr lang="en-GB" dirty="0"/>
              <a:t>Quick Search box.</a:t>
            </a:r>
          </a:p>
          <a:p>
            <a:r>
              <a:rPr lang="en-GB" b="1" dirty="0"/>
              <a:t>Note</a:t>
            </a:r>
            <a:r>
              <a:rPr lang="en-GB" dirty="0"/>
              <a:t>: the search framework does not provide APIs to search your data.</a:t>
            </a:r>
          </a:p>
          <a:p>
            <a:r>
              <a:rPr lang="en-GB" dirty="0"/>
              <a:t>We will be using Flickr’s search method exposed as part of its API.</a:t>
            </a:r>
          </a:p>
        </p:txBody>
      </p:sp>
    </p:spTree>
    <p:extLst>
      <p:ext uri="{BB962C8B-B14F-4D97-AF65-F5344CB8AC3E}">
        <p14:creationId xmlns:p14="http://schemas.microsoft.com/office/powerpoint/2010/main" val="2433428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Is a widget that provides a UI for the user to enter a search query and submit a request to the search provider.</a:t>
            </a:r>
          </a:p>
          <a:p>
            <a:r>
              <a:rPr lang="en-GB" dirty="0"/>
              <a:t>It also shows a list of query suggestions or results, if available.</a:t>
            </a:r>
          </a:p>
          <a:p>
            <a:r>
              <a:rPr lang="en-GB" dirty="0"/>
              <a:t>It is an action view – a view that can be included in the toolbar.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83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a </a:t>
            </a:r>
            <a:r>
              <a:rPr lang="en-GB" dirty="0" err="1"/>
              <a:t>SearchView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the Layout</a:t>
            </a:r>
          </a:p>
          <a:p>
            <a:pPr lvl="1"/>
            <a:r>
              <a:rPr lang="en-GB" dirty="0"/>
              <a:t>Create a menu resource</a:t>
            </a:r>
          </a:p>
          <a:p>
            <a:pPr lvl="1"/>
            <a:r>
              <a:rPr lang="en-GB" dirty="0"/>
              <a:t>Add a menu item to a menu layout</a:t>
            </a:r>
          </a:p>
          <a:p>
            <a:pPr lvl="1"/>
            <a:r>
              <a:rPr lang="en-GB" dirty="0"/>
              <a:t>Set its </a:t>
            </a:r>
            <a:r>
              <a:rPr lang="en-GB" b="1" dirty="0" err="1"/>
              <a:t>actionViewClass</a:t>
            </a:r>
            <a:r>
              <a:rPr lang="en-GB" b="1" dirty="0"/>
              <a:t> attribute</a:t>
            </a:r>
            <a:r>
              <a:rPr lang="en-GB" dirty="0"/>
              <a:t> to a </a:t>
            </a:r>
            <a:r>
              <a:rPr lang="en-GB" b="1" dirty="0" err="1"/>
              <a:t>SearchView</a:t>
            </a:r>
            <a:r>
              <a:rPr lang="en-GB" dirty="0"/>
              <a:t> (use the support version).</a:t>
            </a:r>
          </a:p>
          <a:p>
            <a:r>
              <a:rPr lang="en-GB" dirty="0"/>
              <a:t>In the Java class</a:t>
            </a:r>
          </a:p>
          <a:p>
            <a:pPr lvl="1"/>
            <a:r>
              <a:rPr lang="en-GB" dirty="0"/>
              <a:t>Get a reference to the Menu Item</a:t>
            </a:r>
          </a:p>
          <a:p>
            <a:pPr marL="640080" lvl="2" indent="0">
              <a:buNone/>
            </a:pPr>
            <a:r>
              <a:rPr lang="en-US" altLang="en-US" sz="25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MenuItem</a:t>
            </a:r>
            <a:r>
              <a:rPr lang="en-US" altLang="en-US" sz="2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5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searchMenu</a:t>
            </a:r>
            <a:r>
              <a:rPr lang="en-US" altLang="en-US" sz="2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altLang="en-US" sz="25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menu.findItem</a:t>
            </a:r>
            <a:r>
              <a:rPr lang="en-US" altLang="en-US" sz="2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5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R.id.</a:t>
            </a:r>
            <a:r>
              <a:rPr lang="en-US" altLang="en-US" sz="2500" b="1" i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menu_item_search</a:t>
            </a:r>
            <a:r>
              <a:rPr lang="en-US" altLang="en-US" sz="2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endParaRPr lang="en-GB" dirty="0"/>
          </a:p>
          <a:p>
            <a:pPr lvl="1"/>
            <a:r>
              <a:rPr lang="en-GB" dirty="0"/>
              <a:t>Then get a reference to the </a:t>
            </a:r>
            <a:r>
              <a:rPr lang="en-GB" dirty="0" err="1"/>
              <a:t>SearchView</a:t>
            </a:r>
            <a:r>
              <a:rPr lang="en-GB" dirty="0"/>
              <a:t> widget attached to it.</a:t>
            </a:r>
          </a:p>
          <a:p>
            <a:pPr marL="640080" lvl="2" indent="0">
              <a:buNone/>
            </a:pPr>
            <a:r>
              <a:rPr lang="en-US" altLang="en-US" sz="2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final </a:t>
            </a:r>
            <a:r>
              <a:rPr lang="en-US" altLang="en-US" sz="25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SearchView</a:t>
            </a:r>
            <a:r>
              <a:rPr lang="en-US" altLang="en-US" sz="2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5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searchView</a:t>
            </a:r>
            <a:r>
              <a:rPr lang="en-US" altLang="en-US" sz="2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(</a:t>
            </a:r>
            <a:r>
              <a:rPr lang="en-US" altLang="en-US" sz="25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SearchView</a:t>
            </a:r>
            <a:r>
              <a:rPr lang="en-US" altLang="en-US" sz="2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r>
              <a:rPr lang="en-US" altLang="en-US" sz="25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searchMenu.getActionView</a:t>
            </a:r>
            <a:r>
              <a:rPr lang="en-US" altLang="en-US" sz="2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();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202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Responding to Search View Requests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Recall that Android does not provide the API to search your data.</a:t>
            </a:r>
          </a:p>
          <a:p>
            <a:r>
              <a:rPr lang="en-GB" dirty="0"/>
              <a:t>You have to handle the search request.</a:t>
            </a:r>
          </a:p>
          <a:p>
            <a:r>
              <a:rPr lang="en-GB" dirty="0"/>
              <a:t>The </a:t>
            </a:r>
            <a:r>
              <a:rPr lang="en-GB" dirty="0" err="1"/>
              <a:t>SearchView</a:t>
            </a:r>
            <a:r>
              <a:rPr lang="en-GB" dirty="0"/>
              <a:t> widget provides an </a:t>
            </a:r>
            <a:r>
              <a:rPr lang="en-GB" b="1" dirty="0" err="1"/>
              <a:t>OnQueryTextListener</a:t>
            </a:r>
            <a:r>
              <a:rPr lang="en-GB" dirty="0"/>
              <a:t> event method.</a:t>
            </a:r>
          </a:p>
          <a:p>
            <a:r>
              <a:rPr lang="en-GB" dirty="0"/>
              <a:t>It executes as the text in the </a:t>
            </a:r>
            <a:r>
              <a:rPr lang="en-GB" dirty="0" err="1"/>
              <a:t>SearchView</a:t>
            </a:r>
            <a:r>
              <a:rPr lang="en-GB" dirty="0"/>
              <a:t> changes and when the user submits the search request.</a:t>
            </a:r>
          </a:p>
          <a:p>
            <a:r>
              <a:rPr lang="en-GB" dirty="0"/>
              <a:t>It has two methods:</a:t>
            </a:r>
          </a:p>
          <a:p>
            <a:pPr lvl="1"/>
            <a:r>
              <a:rPr lang="en-GB" b="1" dirty="0" err="1"/>
              <a:t>onQueryTextChange</a:t>
            </a:r>
            <a:r>
              <a:rPr lang="en-GB" dirty="0"/>
              <a:t>: when the query text is changed – captures every character change.</a:t>
            </a:r>
          </a:p>
          <a:p>
            <a:pPr lvl="1"/>
            <a:r>
              <a:rPr lang="en-GB" b="1" dirty="0" err="1"/>
              <a:t>onQueryTextSubmit</a:t>
            </a:r>
            <a:r>
              <a:rPr lang="en-GB" dirty="0"/>
              <a:t>: when the user submits the query.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750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Shared Preferences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>
                <a:hlinkClick r:id="rId2"/>
              </a:rPr>
              <a:t>SharedPreferences</a:t>
            </a:r>
            <a:r>
              <a:rPr lang="en-GB" dirty="0"/>
              <a:t> is Android’s interface for accessing and modifying users’ preference data.</a:t>
            </a:r>
          </a:p>
          <a:p>
            <a:r>
              <a:rPr lang="en-GB" dirty="0"/>
              <a:t>You use this class to read and write shared preferences, which are files on your file system.</a:t>
            </a:r>
          </a:p>
          <a:p>
            <a:r>
              <a:rPr lang="en-GB" dirty="0"/>
              <a:t>The data stored in shared preferences is accessed using key-value pairs.</a:t>
            </a:r>
          </a:p>
          <a:p>
            <a:r>
              <a:rPr lang="en-GB" dirty="0"/>
              <a:t>The actual files are simple XML documents.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768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Shared Preferences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To get a specific instance of Shared Preferences, you can use:</a:t>
            </a:r>
          </a:p>
          <a:p>
            <a:pPr lvl="1"/>
            <a:r>
              <a:rPr lang="en-GB" dirty="0"/>
              <a:t>Your own defined Shared Preferences file.</a:t>
            </a:r>
          </a:p>
          <a:p>
            <a:pPr marL="640080" lvl="2" indent="0">
              <a:buNone/>
            </a:pPr>
            <a:r>
              <a:rPr lang="en-US" altLang="en-US" sz="20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Context.getSharedPreferences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(String name, </a:t>
            </a:r>
            <a:r>
              <a:rPr lang="en-US" altLang="en-US" sz="2000" b="1" dirty="0" err="1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</a:t>
            </a:r>
            <a:r>
              <a:rPr lang="en-US" altLang="en-US" sz="20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mode);</a:t>
            </a:r>
          </a:p>
          <a:p>
            <a:pPr lvl="2"/>
            <a:r>
              <a:rPr lang="en-US" altLang="en-US" sz="2600" dirty="0"/>
              <a:t>Name is the name of the preference file name to save the preferences in. If it does not exist, one will be created.</a:t>
            </a:r>
          </a:p>
          <a:p>
            <a:pPr lvl="2"/>
            <a:r>
              <a:rPr lang="en-US" altLang="en-US" sz="2600" dirty="0"/>
              <a:t>Mode indicates shared (0) or MODE_PRIVATE</a:t>
            </a:r>
          </a:p>
          <a:p>
            <a:pPr lvl="1"/>
            <a:r>
              <a:rPr lang="en-US" altLang="en-US" sz="2900" dirty="0"/>
              <a:t>The default Shared Preferences file.</a:t>
            </a:r>
          </a:p>
          <a:p>
            <a:pPr marL="640080" lvl="2" indent="0">
              <a:buNone/>
            </a:pPr>
            <a:r>
              <a:rPr lang="en-US" altLang="en-US" sz="17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PreferenceManager.</a:t>
            </a:r>
            <a:r>
              <a:rPr lang="en-US" altLang="en-US" sz="1700" b="1" i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getDefaultSharedPreferences</a:t>
            </a:r>
            <a:r>
              <a:rPr lang="en-US" altLang="en-US" sz="17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(context);</a:t>
            </a:r>
          </a:p>
          <a:p>
            <a:pPr lvl="2"/>
            <a:r>
              <a:rPr lang="en-US" altLang="en-US" sz="2600" dirty="0" err="1">
                <a:hlinkClick r:id="rId3"/>
              </a:rPr>
              <a:t>PreferenceManager</a:t>
            </a:r>
            <a:r>
              <a:rPr lang="en-US" altLang="en-US" sz="2600" dirty="0"/>
              <a:t> is a helper class providing access to preferences in the default preferences file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84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Shared Preferences: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Can you think of why you are passing Context when you getting access to a shared preference instance?</a:t>
            </a:r>
          </a:p>
        </p:txBody>
      </p:sp>
    </p:spTree>
    <p:extLst>
      <p:ext uri="{BB962C8B-B14F-4D97-AF65-F5344CB8AC3E}">
        <p14:creationId xmlns:p14="http://schemas.microsoft.com/office/powerpoint/2010/main" val="424392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Shared Preferences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Once you get access to the shared preference instance, you can use the regular Android data type methods to get the saved preference:</a:t>
            </a:r>
          </a:p>
          <a:p>
            <a:pPr lvl="1"/>
            <a:r>
              <a:rPr lang="en-GB" dirty="0" err="1"/>
              <a:t>getString</a:t>
            </a:r>
            <a:r>
              <a:rPr lang="en-GB" dirty="0"/>
              <a:t>(key, …)</a:t>
            </a:r>
          </a:p>
          <a:p>
            <a:pPr lvl="1"/>
            <a:r>
              <a:rPr lang="en-GB" dirty="0" err="1"/>
              <a:t>getInt</a:t>
            </a:r>
            <a:r>
              <a:rPr lang="en-GB" dirty="0"/>
              <a:t>(key, …)</a:t>
            </a:r>
          </a:p>
          <a:p>
            <a:pPr lvl="1"/>
            <a:r>
              <a:rPr lang="en-GB" dirty="0"/>
              <a:t>Etc.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58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Shared Preferences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/>
          </a:bodyPr>
          <a:lstStyle/>
          <a:p>
            <a:r>
              <a:rPr lang="en-GB" dirty="0"/>
              <a:t>To get a shared preference (returns null if no previous entry):</a:t>
            </a:r>
          </a:p>
          <a:p>
            <a:pPr marL="685800" lvl="2" indent="0">
              <a:buNone/>
            </a:pPr>
            <a:r>
              <a:rPr lang="en-US" altLang="en-US" sz="20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PreferenceManager.</a:t>
            </a:r>
            <a:r>
              <a:rPr lang="en-US" altLang="en-US" sz="2000" b="1" i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getDefaultSharedPreferences</a:t>
            </a:r>
            <a:r>
              <a:rPr lang="en-US" altLang="en-US" sz="20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altLang="en-US" sz="20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(context</a:t>
            </a:r>
            <a:r>
              <a:rPr lang="en-US" altLang="en-US" sz="20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br>
              <a:rPr lang="en-US" altLang="en-US" sz="20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0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lang="en-US" altLang="en-US" sz="20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getString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000" b="1" i="1" dirty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PREF_SEARCH_QUERY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altLang="en-US" sz="20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null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endParaRPr lang="en-GB" sz="1800" dirty="0"/>
          </a:p>
          <a:p>
            <a:r>
              <a:rPr lang="en-GB" dirty="0"/>
              <a:t>To make changes, you need to call edit and then apply when done.</a:t>
            </a:r>
          </a:p>
          <a:p>
            <a:pPr marL="685800" lvl="2" indent="0">
              <a:buNone/>
            </a:pPr>
            <a:r>
              <a:rPr lang="en-US" altLang="en-US" sz="20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PreferenceManager.</a:t>
            </a:r>
            <a:r>
              <a:rPr lang="en-US" altLang="en-US" sz="2000" b="1" i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getDefaultSharedPreferences</a:t>
            </a:r>
            <a:r>
              <a:rPr lang="en-US" altLang="en-US" sz="20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altLang="en-US" sz="20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00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context</a:t>
            </a:r>
            <a:r>
              <a:rPr lang="en-US" altLang="en-US" sz="200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br>
              <a:rPr lang="en-US" altLang="en-US" sz="200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00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lang="en-US" altLang="en-US" sz="20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edit</a:t>
            </a:r>
            <a:r>
              <a:rPr lang="en-US" altLang="en-US" sz="20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</a:t>
            </a:r>
            <a:br>
              <a:rPr lang="en-US" altLang="en-US" sz="20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0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putString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000" b="1" i="1" dirty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PREF_SEARCH_QUERY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query)</a:t>
            </a:r>
            <a:b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lang="en-US" altLang="en-US" sz="20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apply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();</a:t>
            </a:r>
            <a:endParaRPr lang="en-US" altLang="en-US" sz="48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333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22118</TotalTime>
  <Words>614</Words>
  <Application>Microsoft Office PowerPoint</Application>
  <PresentationFormat>On-screen Show (4:3)</PresentationFormat>
  <Paragraphs>83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Cambria</vt:lpstr>
      <vt:lpstr>Courier New</vt:lpstr>
      <vt:lpstr>Wingdings</vt:lpstr>
      <vt:lpstr>Wingdings 2</vt:lpstr>
      <vt:lpstr>Median</vt:lpstr>
      <vt:lpstr>Search Views &amp; Shared Preferences</vt:lpstr>
      <vt:lpstr>Today’s Lecture</vt:lpstr>
      <vt:lpstr>Android’s Search Framework</vt:lpstr>
      <vt:lpstr>Android’s Search Framework</vt:lpstr>
      <vt:lpstr>Search View</vt:lpstr>
      <vt:lpstr>Implementing a SearchView</vt:lpstr>
      <vt:lpstr>Responding to Search View Requests</vt:lpstr>
      <vt:lpstr>Shared Preferences</vt:lpstr>
      <vt:lpstr>Shared Preferences</vt:lpstr>
      <vt:lpstr>Shared Preferences: Question</vt:lpstr>
      <vt:lpstr>Shared Preferences</vt:lpstr>
      <vt:lpstr>Shared Preferences Example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2518</cp:revision>
  <cp:lastPrinted>2014-09-29T16:21:25Z</cp:lastPrinted>
  <dcterms:created xsi:type="dcterms:W3CDTF">2013-09-18T07:00:31Z</dcterms:created>
  <dcterms:modified xsi:type="dcterms:W3CDTF">2017-03-20T07:05:56Z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