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47" r:id="rId1"/>
  </p:sldMasterIdLst>
  <p:sldIdLst>
    <p:sldId id="257" r:id="rId2"/>
    <p:sldId id="256" r:id="rId3"/>
    <p:sldId id="258" r:id="rId4"/>
    <p:sldId id="259" r:id="rId5"/>
    <p:sldId id="260" r:id="rId6"/>
    <p:sldId id="261" r:id="rId7"/>
    <p:sldId id="262" r:id="rId8"/>
    <p:sldId id="263" r:id="rId9"/>
    <p:sldId id="264" r:id="rId10"/>
  </p:sldIdLst>
  <p:sldSz cx="12192000" cy="6858000"/>
  <p:notesSz cx="6858000" cy="9144000"/>
  <p:defaultTextStyle>
    <a:defPPr>
      <a:defRPr lang="en-GB"/>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6B3BD314-6009-87A9-6A79-2AE04FEA4DCB}" v="97" dt="2026-07-01T22:40:54.977"/>
    <p1510:client id="{7D697A30-D853-F291-A1A4-82B717461E06}" v="1080" dt="2026-07-02T21:17:21.877"/>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9972" autoAdjust="0"/>
    <p:restoredTop sz="94660"/>
  </p:normalViewPr>
  <p:slideViewPr>
    <p:cSldViewPr snapToGrid="0">
      <p:cViewPr varScale="1">
        <p:scale>
          <a:sx n="86" d="100"/>
          <a:sy n="86" d="100"/>
        </p:scale>
        <p:origin x="96" y="88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viewProps" Target="viewProps.xml"/><Relationship Id="rId2" Type="http://schemas.openxmlformats.org/officeDocument/2006/relationships/slide" Target="slides/slide1.xml"/><Relationship Id="rId16" Type="http://schemas.microsoft.com/office/2015/10/relationships/revisionInfo" Target="revisionInfo.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presProps" Target="presProps.xml"/><Relationship Id="rId5" Type="http://schemas.openxmlformats.org/officeDocument/2006/relationships/slide" Target="slides/slide4.xml"/><Relationship Id="rId15" Type="http://schemas.microsoft.com/office/2016/11/relationships/changesInfo" Target="changesInfos/changesInfo1.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ableStyles" Target="tableStyle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Rosy Emanuel (2508938)" userId="S::2508938@student.uwtsd.ac.uk::b2cf98da-edf4-46ce-a1f9-d4a88c6640bf" providerId="AD" clId="Web-{6B3BD314-6009-87A9-6A79-2AE04FEA4DCB}"/>
    <pc:docChg chg="addSld modSld sldOrd">
      <pc:chgData name="Rosy Emanuel (2508938)" userId="S::2508938@student.uwtsd.ac.uk::b2cf98da-edf4-46ce-a1f9-d4a88c6640bf" providerId="AD" clId="Web-{6B3BD314-6009-87A9-6A79-2AE04FEA4DCB}" dt="2026-07-01T22:40:54.977" v="95"/>
      <pc:docMkLst>
        <pc:docMk/>
      </pc:docMkLst>
      <pc:sldChg chg="addSp delSp modSp ord">
        <pc:chgData name="Rosy Emanuel (2508938)" userId="S::2508938@student.uwtsd.ac.uk::b2cf98da-edf4-46ce-a1f9-d4a88c6640bf" providerId="AD" clId="Web-{6B3BD314-6009-87A9-6A79-2AE04FEA4DCB}" dt="2026-07-01T22:40:54.977" v="95"/>
        <pc:sldMkLst>
          <pc:docMk/>
          <pc:sldMk cId="109857222" sldId="256"/>
        </pc:sldMkLst>
        <pc:spChg chg="del">
          <ac:chgData name="Rosy Emanuel (2508938)" userId="S::2508938@student.uwtsd.ac.uk::b2cf98da-edf4-46ce-a1f9-d4a88c6640bf" providerId="AD" clId="Web-{6B3BD314-6009-87A9-6A79-2AE04FEA4DCB}" dt="2026-07-01T22:40:45.929" v="94"/>
          <ac:spMkLst>
            <pc:docMk/>
            <pc:sldMk cId="109857222" sldId="256"/>
            <ac:spMk id="5" creationId="{3712FF5A-3F37-DDE4-983F-E081C5CE82AF}"/>
          </ac:spMkLst>
        </pc:spChg>
        <pc:spChg chg="add del mod">
          <ac:chgData name="Rosy Emanuel (2508938)" userId="S::2508938@student.uwtsd.ac.uk::b2cf98da-edf4-46ce-a1f9-d4a88c6640bf" providerId="AD" clId="Web-{6B3BD314-6009-87A9-6A79-2AE04FEA4DCB}" dt="2026-07-01T22:40:54.977" v="95"/>
          <ac:spMkLst>
            <pc:docMk/>
            <pc:sldMk cId="109857222" sldId="256"/>
            <ac:spMk id="6" creationId="{C81A3802-C330-895A-3196-59668AB66D62}"/>
          </ac:spMkLst>
        </pc:spChg>
        <pc:picChg chg="add mod">
          <ac:chgData name="Rosy Emanuel (2508938)" userId="S::2508938@student.uwtsd.ac.uk::b2cf98da-edf4-46ce-a1f9-d4a88c6640bf" providerId="AD" clId="Web-{6B3BD314-6009-87A9-6A79-2AE04FEA4DCB}" dt="2026-07-01T22:26:05.255" v="12" actId="14100"/>
          <ac:picMkLst>
            <pc:docMk/>
            <pc:sldMk cId="109857222" sldId="256"/>
            <ac:picMk id="4" creationId="{54DC1CB0-18F8-E379-A105-A88AEC2A26F4}"/>
          </ac:picMkLst>
        </pc:picChg>
      </pc:sldChg>
      <pc:sldChg chg="addSp delSp modSp mod ord setBg">
        <pc:chgData name="Rosy Emanuel (2508938)" userId="S::2508938@student.uwtsd.ac.uk::b2cf98da-edf4-46ce-a1f9-d4a88c6640bf" providerId="AD" clId="Web-{6B3BD314-6009-87A9-6A79-2AE04FEA4DCB}" dt="2026-07-01T22:37:23.797" v="91"/>
        <pc:sldMkLst>
          <pc:docMk/>
          <pc:sldMk cId="1237823916" sldId="257"/>
        </pc:sldMkLst>
        <pc:spChg chg="mod">
          <ac:chgData name="Rosy Emanuel (2508938)" userId="S::2508938@student.uwtsd.ac.uk::b2cf98da-edf4-46ce-a1f9-d4a88c6640bf" providerId="AD" clId="Web-{6B3BD314-6009-87A9-6A79-2AE04FEA4DCB}" dt="2026-07-01T22:32:27.488" v="45" actId="20577"/>
          <ac:spMkLst>
            <pc:docMk/>
            <pc:sldMk cId="1237823916" sldId="257"/>
            <ac:spMk id="2" creationId="{D2BB6782-775A-6F72-CA69-9436D084DB7B}"/>
          </ac:spMkLst>
        </pc:spChg>
        <pc:spChg chg="del">
          <ac:chgData name="Rosy Emanuel (2508938)" userId="S::2508938@student.uwtsd.ac.uk::b2cf98da-edf4-46ce-a1f9-d4a88c6640bf" providerId="AD" clId="Web-{6B3BD314-6009-87A9-6A79-2AE04FEA4DCB}" dt="2026-07-01T22:23:15.873" v="1"/>
          <ac:spMkLst>
            <pc:docMk/>
            <pc:sldMk cId="1237823916" sldId="257"/>
            <ac:spMk id="3" creationId="{0FB3EA45-423D-13EE-55C2-0CF5FD280018}"/>
          </ac:spMkLst>
        </pc:spChg>
        <pc:spChg chg="add mod">
          <ac:chgData name="Rosy Emanuel (2508938)" userId="S::2508938@student.uwtsd.ac.uk::b2cf98da-edf4-46ce-a1f9-d4a88c6640bf" providerId="AD" clId="Web-{6B3BD314-6009-87A9-6A79-2AE04FEA4DCB}" dt="2026-07-01T22:36:39.170" v="90" actId="20577"/>
          <ac:spMkLst>
            <pc:docMk/>
            <pc:sldMk cId="1237823916" sldId="257"/>
            <ac:spMk id="5" creationId="{57644DEC-3282-2BD6-E346-DF3A0B05596D}"/>
          </ac:spMkLst>
        </pc:spChg>
        <pc:spChg chg="add mod">
          <ac:chgData name="Rosy Emanuel (2508938)" userId="S::2508938@student.uwtsd.ac.uk::b2cf98da-edf4-46ce-a1f9-d4a88c6640bf" providerId="AD" clId="Web-{6B3BD314-6009-87A9-6A79-2AE04FEA4DCB}" dt="2026-07-01T22:35:48.262" v="85" actId="20577"/>
          <ac:spMkLst>
            <pc:docMk/>
            <pc:sldMk cId="1237823916" sldId="257"/>
            <ac:spMk id="8" creationId="{5E3E9E2A-EF68-F80A-79CA-67C10E95519F}"/>
          </ac:spMkLst>
        </pc:spChg>
        <pc:spChg chg="add">
          <ac:chgData name="Rosy Emanuel (2508938)" userId="S::2508938@student.uwtsd.ac.uk::b2cf98da-edf4-46ce-a1f9-d4a88c6640bf" providerId="AD" clId="Web-{6B3BD314-6009-87A9-6A79-2AE04FEA4DCB}" dt="2026-07-01T22:23:38.765" v="2"/>
          <ac:spMkLst>
            <pc:docMk/>
            <pc:sldMk cId="1237823916" sldId="257"/>
            <ac:spMk id="11" creationId="{2D86DADD-940E-4CC1-AF60-0D36FB29B105}"/>
          </ac:spMkLst>
        </pc:spChg>
        <pc:picChg chg="add mod ord">
          <ac:chgData name="Rosy Emanuel (2508938)" userId="S::2508938@student.uwtsd.ac.uk::b2cf98da-edf4-46ce-a1f9-d4a88c6640bf" providerId="AD" clId="Web-{6B3BD314-6009-87A9-6A79-2AE04FEA4DCB}" dt="2026-07-01T22:23:38.765" v="2"/>
          <ac:picMkLst>
            <pc:docMk/>
            <pc:sldMk cId="1237823916" sldId="257"/>
            <ac:picMk id="4" creationId="{770B2D15-A4ED-F157-109B-FA06C7D5F027}"/>
          </ac:picMkLst>
        </pc:picChg>
        <pc:cxnChg chg="add">
          <ac:chgData name="Rosy Emanuel (2508938)" userId="S::2508938@student.uwtsd.ac.uk::b2cf98da-edf4-46ce-a1f9-d4a88c6640bf" providerId="AD" clId="Web-{6B3BD314-6009-87A9-6A79-2AE04FEA4DCB}" dt="2026-07-01T22:23:38.765" v="2"/>
          <ac:cxnSpMkLst>
            <pc:docMk/>
            <pc:sldMk cId="1237823916" sldId="257"/>
            <ac:cxnSpMk id="13" creationId="{B32E796E-8D19-4926-B7B8-653B01939010}"/>
          </ac:cxnSpMkLst>
        </pc:cxnChg>
      </pc:sldChg>
      <pc:sldChg chg="new">
        <pc:chgData name="Rosy Emanuel (2508938)" userId="S::2508938@student.uwtsd.ac.uk::b2cf98da-edf4-46ce-a1f9-d4a88c6640bf" providerId="AD" clId="Web-{6B3BD314-6009-87A9-6A79-2AE04FEA4DCB}" dt="2026-07-01T22:39:36.161" v="92"/>
        <pc:sldMkLst>
          <pc:docMk/>
          <pc:sldMk cId="1062855316" sldId="258"/>
        </pc:sldMkLst>
      </pc:sldChg>
    </pc:docChg>
  </pc:docChgLst>
  <pc:docChgLst>
    <pc:chgData name="Rosy Emanuel (2508938)" userId="S::2508938@student.uwtsd.ac.uk::b2cf98da-edf4-46ce-a1f9-d4a88c6640bf" providerId="AD" clId="Web-{1AE513B1-8A41-1480-B981-8E81C9A554F0}"/>
    <pc:docChg chg="modSld">
      <pc:chgData name="Rosy Emanuel (2508938)" userId="S::2508938@student.uwtsd.ac.uk::b2cf98da-edf4-46ce-a1f9-d4a88c6640bf" providerId="AD" clId="Web-{1AE513B1-8A41-1480-B981-8E81C9A554F0}" dt="2026-06-30T15:04:18.153" v="29"/>
      <pc:docMkLst>
        <pc:docMk/>
      </pc:docMkLst>
      <pc:sldChg chg="addSp delSp modSp">
        <pc:chgData name="Rosy Emanuel (2508938)" userId="S::2508938@student.uwtsd.ac.uk::b2cf98da-edf4-46ce-a1f9-d4a88c6640bf" providerId="AD" clId="Web-{1AE513B1-8A41-1480-B981-8E81C9A554F0}" dt="2026-06-30T15:04:18.153" v="29"/>
        <pc:sldMkLst>
          <pc:docMk/>
          <pc:sldMk cId="109857222" sldId="256"/>
        </pc:sldMkLst>
        <pc:spChg chg="mod">
          <ac:chgData name="Rosy Emanuel (2508938)" userId="S::2508938@student.uwtsd.ac.uk::b2cf98da-edf4-46ce-a1f9-d4a88c6640bf" providerId="AD" clId="Web-{1AE513B1-8A41-1480-B981-8E81C9A554F0}" dt="2026-06-30T15:00:08.582" v="4" actId="20577"/>
          <ac:spMkLst>
            <pc:docMk/>
            <pc:sldMk cId="109857222" sldId="256"/>
            <ac:spMk id="2" creationId="{00000000-0000-0000-0000-000000000000}"/>
          </ac:spMkLst>
        </pc:spChg>
        <pc:spChg chg="mod">
          <ac:chgData name="Rosy Emanuel (2508938)" userId="S::2508938@student.uwtsd.ac.uk::b2cf98da-edf4-46ce-a1f9-d4a88c6640bf" providerId="AD" clId="Web-{1AE513B1-8A41-1480-B981-8E81C9A554F0}" dt="2026-06-30T15:00:58.897" v="17" actId="20577"/>
          <ac:spMkLst>
            <pc:docMk/>
            <pc:sldMk cId="109857222" sldId="256"/>
            <ac:spMk id="3" creationId="{00000000-0000-0000-0000-000000000000}"/>
          </ac:spMkLst>
        </pc:spChg>
      </pc:sldChg>
    </pc:docChg>
  </pc:docChgLst>
  <pc:docChgLst>
    <pc:chgData name="Rosy Emanuel (2508938)" userId="S::2508938@student.uwtsd.ac.uk::b2cf98da-edf4-46ce-a1f9-d4a88c6640bf" providerId="AD" clId="Web-{E8E6F78E-8256-6043-799E-8EBB83F347CD}"/>
    <pc:docChg chg="addSld modSld sldOrd addMainMaster delMainMaster">
      <pc:chgData name="Rosy Emanuel (2508938)" userId="S::2508938@student.uwtsd.ac.uk::b2cf98da-edf4-46ce-a1f9-d4a88c6640bf" providerId="AD" clId="Web-{E8E6F78E-8256-6043-799E-8EBB83F347CD}" dt="2026-06-30T15:11:46.073" v="11" actId="20577"/>
      <pc:docMkLst>
        <pc:docMk/>
      </pc:docMkLst>
      <pc:sldChg chg="addSp modSp mod setBg modClrScheme chgLayout">
        <pc:chgData name="Rosy Emanuel (2508938)" userId="S::2508938@student.uwtsd.ac.uk::b2cf98da-edf4-46ce-a1f9-d4a88c6640bf" providerId="AD" clId="Web-{E8E6F78E-8256-6043-799E-8EBB83F347CD}" dt="2026-06-30T15:06:38.626" v="0"/>
        <pc:sldMkLst>
          <pc:docMk/>
          <pc:sldMk cId="109857222" sldId="256"/>
        </pc:sldMkLst>
        <pc:spChg chg="mod">
          <ac:chgData name="Rosy Emanuel (2508938)" userId="S::2508938@student.uwtsd.ac.uk::b2cf98da-edf4-46ce-a1f9-d4a88c6640bf" providerId="AD" clId="Web-{E8E6F78E-8256-6043-799E-8EBB83F347CD}" dt="2026-06-30T15:06:38.626" v="0"/>
          <ac:spMkLst>
            <pc:docMk/>
            <pc:sldMk cId="109857222" sldId="256"/>
            <ac:spMk id="2" creationId="{00000000-0000-0000-0000-000000000000}"/>
          </ac:spMkLst>
        </pc:spChg>
        <pc:spChg chg="mod">
          <ac:chgData name="Rosy Emanuel (2508938)" userId="S::2508938@student.uwtsd.ac.uk::b2cf98da-edf4-46ce-a1f9-d4a88c6640bf" providerId="AD" clId="Web-{E8E6F78E-8256-6043-799E-8EBB83F347CD}" dt="2026-06-30T15:06:38.626" v="0"/>
          <ac:spMkLst>
            <pc:docMk/>
            <pc:sldMk cId="109857222" sldId="256"/>
            <ac:spMk id="3" creationId="{00000000-0000-0000-0000-000000000000}"/>
          </ac:spMkLst>
        </pc:spChg>
        <pc:spChg chg="add">
          <ac:chgData name="Rosy Emanuel (2508938)" userId="S::2508938@student.uwtsd.ac.uk::b2cf98da-edf4-46ce-a1f9-d4a88c6640bf" providerId="AD" clId="Web-{E8E6F78E-8256-6043-799E-8EBB83F347CD}" dt="2026-06-30T15:06:38.626" v="0"/>
          <ac:spMkLst>
            <pc:docMk/>
            <pc:sldMk cId="109857222" sldId="256"/>
            <ac:spMk id="10" creationId="{F2E5B6AE-5EFE-45F0-A2AE-ED771CA3D7DD}"/>
          </ac:spMkLst>
        </pc:spChg>
        <pc:picChg chg="add">
          <ac:chgData name="Rosy Emanuel (2508938)" userId="S::2508938@student.uwtsd.ac.uk::b2cf98da-edf4-46ce-a1f9-d4a88c6640bf" providerId="AD" clId="Web-{E8E6F78E-8256-6043-799E-8EBB83F347CD}" dt="2026-06-30T15:06:38.626" v="0"/>
          <ac:picMkLst>
            <pc:docMk/>
            <pc:sldMk cId="109857222" sldId="256"/>
            <ac:picMk id="7" creationId="{416B984A-A355-7B06-1E06-7CE76DC0C851}"/>
          </ac:picMkLst>
        </pc:picChg>
        <pc:cxnChg chg="add">
          <ac:chgData name="Rosy Emanuel (2508938)" userId="S::2508938@student.uwtsd.ac.uk::b2cf98da-edf4-46ce-a1f9-d4a88c6640bf" providerId="AD" clId="Web-{E8E6F78E-8256-6043-799E-8EBB83F347CD}" dt="2026-06-30T15:06:38.626" v="0"/>
          <ac:cxnSpMkLst>
            <pc:docMk/>
            <pc:sldMk cId="109857222" sldId="256"/>
            <ac:cxnSpMk id="12" creationId="{D255B435-D9F3-4A31-B89E-36741390DB4B}"/>
          </ac:cxnSpMkLst>
        </pc:cxnChg>
      </pc:sldChg>
      <pc:sldChg chg="modSp new ord">
        <pc:chgData name="Rosy Emanuel (2508938)" userId="S::2508938@student.uwtsd.ac.uk::b2cf98da-edf4-46ce-a1f9-d4a88c6640bf" providerId="AD" clId="Web-{E8E6F78E-8256-6043-799E-8EBB83F347CD}" dt="2026-06-30T15:11:46.073" v="11" actId="20577"/>
        <pc:sldMkLst>
          <pc:docMk/>
          <pc:sldMk cId="1237823916" sldId="257"/>
        </pc:sldMkLst>
        <pc:spChg chg="mod">
          <ac:chgData name="Rosy Emanuel (2508938)" userId="S::2508938@student.uwtsd.ac.uk::b2cf98da-edf4-46ce-a1f9-d4a88c6640bf" providerId="AD" clId="Web-{E8E6F78E-8256-6043-799E-8EBB83F347CD}" dt="2026-06-30T15:11:46.073" v="11" actId="20577"/>
          <ac:spMkLst>
            <pc:docMk/>
            <pc:sldMk cId="1237823916" sldId="257"/>
            <ac:spMk id="2" creationId="{D2BB6782-775A-6F72-CA69-9436D084DB7B}"/>
          </ac:spMkLst>
        </pc:spChg>
      </pc:sldChg>
      <pc:sldMasterChg chg="add addSldLayout">
        <pc:chgData name="Rosy Emanuel (2508938)" userId="S::2508938@student.uwtsd.ac.uk::b2cf98da-edf4-46ce-a1f9-d4a88c6640bf" providerId="AD" clId="Web-{E8E6F78E-8256-6043-799E-8EBB83F347CD}" dt="2026-06-30T15:06:38.626" v="0"/>
        <pc:sldMasterMkLst>
          <pc:docMk/>
          <pc:sldMasterMk cId="2701403576" sldId="2147483747"/>
        </pc:sldMasterMkLst>
        <pc:sldLayoutChg chg="add">
          <pc:chgData name="Rosy Emanuel (2508938)" userId="S::2508938@student.uwtsd.ac.uk::b2cf98da-edf4-46ce-a1f9-d4a88c6640bf" providerId="AD" clId="Web-{E8E6F78E-8256-6043-799E-8EBB83F347CD}" dt="2026-06-30T15:06:38.626" v="0"/>
          <pc:sldLayoutMkLst>
            <pc:docMk/>
            <pc:sldMasterMk cId="2701403576" sldId="2147483747"/>
            <pc:sldLayoutMk cId="991346055" sldId="2147483736"/>
          </pc:sldLayoutMkLst>
        </pc:sldLayoutChg>
        <pc:sldLayoutChg chg="add">
          <pc:chgData name="Rosy Emanuel (2508938)" userId="S::2508938@student.uwtsd.ac.uk::b2cf98da-edf4-46ce-a1f9-d4a88c6640bf" providerId="AD" clId="Web-{E8E6F78E-8256-6043-799E-8EBB83F347CD}" dt="2026-06-30T15:06:38.626" v="0"/>
          <pc:sldLayoutMkLst>
            <pc:docMk/>
            <pc:sldMasterMk cId="2701403576" sldId="2147483747"/>
            <pc:sldLayoutMk cId="1973216696" sldId="2147483737"/>
          </pc:sldLayoutMkLst>
        </pc:sldLayoutChg>
        <pc:sldLayoutChg chg="add">
          <pc:chgData name="Rosy Emanuel (2508938)" userId="S::2508938@student.uwtsd.ac.uk::b2cf98da-edf4-46ce-a1f9-d4a88c6640bf" providerId="AD" clId="Web-{E8E6F78E-8256-6043-799E-8EBB83F347CD}" dt="2026-06-30T15:06:38.626" v="0"/>
          <pc:sldLayoutMkLst>
            <pc:docMk/>
            <pc:sldMasterMk cId="2701403576" sldId="2147483747"/>
            <pc:sldLayoutMk cId="2464905441" sldId="2147483738"/>
          </pc:sldLayoutMkLst>
        </pc:sldLayoutChg>
        <pc:sldLayoutChg chg="add">
          <pc:chgData name="Rosy Emanuel (2508938)" userId="S::2508938@student.uwtsd.ac.uk::b2cf98da-edf4-46ce-a1f9-d4a88c6640bf" providerId="AD" clId="Web-{E8E6F78E-8256-6043-799E-8EBB83F347CD}" dt="2026-06-30T15:06:38.626" v="0"/>
          <pc:sldLayoutMkLst>
            <pc:docMk/>
            <pc:sldMasterMk cId="2701403576" sldId="2147483747"/>
            <pc:sldLayoutMk cId="1434349633" sldId="2147483739"/>
          </pc:sldLayoutMkLst>
        </pc:sldLayoutChg>
        <pc:sldLayoutChg chg="add">
          <pc:chgData name="Rosy Emanuel (2508938)" userId="S::2508938@student.uwtsd.ac.uk::b2cf98da-edf4-46ce-a1f9-d4a88c6640bf" providerId="AD" clId="Web-{E8E6F78E-8256-6043-799E-8EBB83F347CD}" dt="2026-06-30T15:06:38.626" v="0"/>
          <pc:sldLayoutMkLst>
            <pc:docMk/>
            <pc:sldMasterMk cId="2701403576" sldId="2147483747"/>
            <pc:sldLayoutMk cId="2738128896" sldId="2147483740"/>
          </pc:sldLayoutMkLst>
        </pc:sldLayoutChg>
        <pc:sldLayoutChg chg="add">
          <pc:chgData name="Rosy Emanuel (2508938)" userId="S::2508938@student.uwtsd.ac.uk::b2cf98da-edf4-46ce-a1f9-d4a88c6640bf" providerId="AD" clId="Web-{E8E6F78E-8256-6043-799E-8EBB83F347CD}" dt="2026-06-30T15:06:38.626" v="0"/>
          <pc:sldLayoutMkLst>
            <pc:docMk/>
            <pc:sldMasterMk cId="2701403576" sldId="2147483747"/>
            <pc:sldLayoutMk cId="1498461569" sldId="2147483741"/>
          </pc:sldLayoutMkLst>
        </pc:sldLayoutChg>
        <pc:sldLayoutChg chg="add">
          <pc:chgData name="Rosy Emanuel (2508938)" userId="S::2508938@student.uwtsd.ac.uk::b2cf98da-edf4-46ce-a1f9-d4a88c6640bf" providerId="AD" clId="Web-{E8E6F78E-8256-6043-799E-8EBB83F347CD}" dt="2026-06-30T15:06:38.626" v="0"/>
          <pc:sldLayoutMkLst>
            <pc:docMk/>
            <pc:sldMasterMk cId="2701403576" sldId="2147483747"/>
            <pc:sldLayoutMk cId="3259647039" sldId="2147483742"/>
          </pc:sldLayoutMkLst>
        </pc:sldLayoutChg>
        <pc:sldLayoutChg chg="add">
          <pc:chgData name="Rosy Emanuel (2508938)" userId="S::2508938@student.uwtsd.ac.uk::b2cf98da-edf4-46ce-a1f9-d4a88c6640bf" providerId="AD" clId="Web-{E8E6F78E-8256-6043-799E-8EBB83F347CD}" dt="2026-06-30T15:06:38.626" v="0"/>
          <pc:sldLayoutMkLst>
            <pc:docMk/>
            <pc:sldMasterMk cId="2701403576" sldId="2147483747"/>
            <pc:sldLayoutMk cId="118044776" sldId="2147483743"/>
          </pc:sldLayoutMkLst>
        </pc:sldLayoutChg>
        <pc:sldLayoutChg chg="add">
          <pc:chgData name="Rosy Emanuel (2508938)" userId="S::2508938@student.uwtsd.ac.uk::b2cf98da-edf4-46ce-a1f9-d4a88c6640bf" providerId="AD" clId="Web-{E8E6F78E-8256-6043-799E-8EBB83F347CD}" dt="2026-06-30T15:06:38.626" v="0"/>
          <pc:sldLayoutMkLst>
            <pc:docMk/>
            <pc:sldMasterMk cId="2701403576" sldId="2147483747"/>
            <pc:sldLayoutMk cId="2126603559" sldId="2147483744"/>
          </pc:sldLayoutMkLst>
        </pc:sldLayoutChg>
        <pc:sldLayoutChg chg="add">
          <pc:chgData name="Rosy Emanuel (2508938)" userId="S::2508938@student.uwtsd.ac.uk::b2cf98da-edf4-46ce-a1f9-d4a88c6640bf" providerId="AD" clId="Web-{E8E6F78E-8256-6043-799E-8EBB83F347CD}" dt="2026-06-30T15:06:38.626" v="0"/>
          <pc:sldLayoutMkLst>
            <pc:docMk/>
            <pc:sldMasterMk cId="2701403576" sldId="2147483747"/>
            <pc:sldLayoutMk cId="2821656964" sldId="2147483745"/>
          </pc:sldLayoutMkLst>
        </pc:sldLayoutChg>
        <pc:sldLayoutChg chg="add">
          <pc:chgData name="Rosy Emanuel (2508938)" userId="S::2508938@student.uwtsd.ac.uk::b2cf98da-edf4-46ce-a1f9-d4a88c6640bf" providerId="AD" clId="Web-{E8E6F78E-8256-6043-799E-8EBB83F347CD}" dt="2026-06-30T15:06:38.626" v="0"/>
          <pc:sldLayoutMkLst>
            <pc:docMk/>
            <pc:sldMasterMk cId="2701403576" sldId="2147483747"/>
            <pc:sldLayoutMk cId="3634195256" sldId="2147483746"/>
          </pc:sldLayoutMkLst>
        </pc:sldLayoutChg>
      </pc:sldMasterChg>
    </pc:docChg>
  </pc:docChgLst>
  <pc:docChgLst>
    <pc:chgData name="Rosy Emanuel (2508938)" userId="S::2508938@student.uwtsd.ac.uk::b2cf98da-edf4-46ce-a1f9-d4a88c6640bf" providerId="AD" clId="Web-{7D697A30-D853-F291-A1A4-82B717461E06}"/>
    <pc:docChg chg="mod addSld modSld addMainMaster delMainMaster">
      <pc:chgData name="Rosy Emanuel (2508938)" userId="S::2508938@student.uwtsd.ac.uk::b2cf98da-edf4-46ce-a1f9-d4a88c6640bf" providerId="AD" clId="Web-{7D697A30-D853-F291-A1A4-82B717461E06}" dt="2026-07-02T21:17:21.877" v="1079"/>
      <pc:docMkLst>
        <pc:docMk/>
      </pc:docMkLst>
      <pc:sldChg chg="addSp delSp modSp mod setBg modClrScheme delDesignElem chgLayout">
        <pc:chgData name="Rosy Emanuel (2508938)" userId="S::2508938@student.uwtsd.ac.uk::b2cf98da-edf4-46ce-a1f9-d4a88c6640bf" providerId="AD" clId="Web-{7D697A30-D853-F291-A1A4-82B717461E06}" dt="2026-07-02T21:17:21.877" v="1079"/>
        <pc:sldMkLst>
          <pc:docMk/>
          <pc:sldMk cId="109857222" sldId="256"/>
        </pc:sldMkLst>
        <pc:spChg chg="mod ord">
          <ac:chgData name="Rosy Emanuel (2508938)" userId="S::2508938@student.uwtsd.ac.uk::b2cf98da-edf4-46ce-a1f9-d4a88c6640bf" providerId="AD" clId="Web-{7D697A30-D853-F291-A1A4-82B717461E06}" dt="2026-07-02T21:17:21.877" v="1079"/>
          <ac:spMkLst>
            <pc:docMk/>
            <pc:sldMk cId="109857222" sldId="256"/>
            <ac:spMk id="2" creationId="{00000000-0000-0000-0000-000000000000}"/>
          </ac:spMkLst>
        </pc:spChg>
        <pc:spChg chg="mod ord">
          <ac:chgData name="Rosy Emanuel (2508938)" userId="S::2508938@student.uwtsd.ac.uk::b2cf98da-edf4-46ce-a1f9-d4a88c6640bf" providerId="AD" clId="Web-{7D697A30-D853-F291-A1A4-82B717461E06}" dt="2026-07-02T21:17:21.877" v="1079"/>
          <ac:spMkLst>
            <pc:docMk/>
            <pc:sldMk cId="109857222" sldId="256"/>
            <ac:spMk id="3" creationId="{00000000-0000-0000-0000-000000000000}"/>
          </ac:spMkLst>
        </pc:spChg>
        <pc:spChg chg="add del">
          <ac:chgData name="Rosy Emanuel (2508938)" userId="S::2508938@student.uwtsd.ac.uk::b2cf98da-edf4-46ce-a1f9-d4a88c6640bf" providerId="AD" clId="Web-{7D697A30-D853-F291-A1A4-82B717461E06}" dt="2026-07-02T21:17:21.877" v="1079"/>
          <ac:spMkLst>
            <pc:docMk/>
            <pc:sldMk cId="109857222" sldId="256"/>
            <ac:spMk id="10" creationId="{F2E5B6AE-5EFE-45F0-A2AE-ED771CA3D7DD}"/>
          </ac:spMkLst>
        </pc:spChg>
        <pc:cxnChg chg="add del">
          <ac:chgData name="Rosy Emanuel (2508938)" userId="S::2508938@student.uwtsd.ac.uk::b2cf98da-edf4-46ce-a1f9-d4a88c6640bf" providerId="AD" clId="Web-{7D697A30-D853-F291-A1A4-82B717461E06}" dt="2026-07-02T21:17:21.877" v="1079"/>
          <ac:cxnSpMkLst>
            <pc:docMk/>
            <pc:sldMk cId="109857222" sldId="256"/>
            <ac:cxnSpMk id="12" creationId="{D255B435-D9F3-4A31-B89E-36741390DB4B}"/>
          </ac:cxnSpMkLst>
        </pc:cxnChg>
      </pc:sldChg>
      <pc:sldChg chg="addSp delSp modSp mod modClrScheme delDesignElem chgLayout">
        <pc:chgData name="Rosy Emanuel (2508938)" userId="S::2508938@student.uwtsd.ac.uk::b2cf98da-edf4-46ce-a1f9-d4a88c6640bf" providerId="AD" clId="Web-{7D697A30-D853-F291-A1A4-82B717461E06}" dt="2026-07-02T21:17:21.877" v="1079"/>
        <pc:sldMkLst>
          <pc:docMk/>
          <pc:sldMk cId="1237823916" sldId="257"/>
        </pc:sldMkLst>
        <pc:spChg chg="mod ord">
          <ac:chgData name="Rosy Emanuel (2508938)" userId="S::2508938@student.uwtsd.ac.uk::b2cf98da-edf4-46ce-a1f9-d4a88c6640bf" providerId="AD" clId="Web-{7D697A30-D853-F291-A1A4-82B717461E06}" dt="2026-07-02T21:17:21.877" v="1079"/>
          <ac:spMkLst>
            <pc:docMk/>
            <pc:sldMk cId="1237823916" sldId="257"/>
            <ac:spMk id="2" creationId="{D2BB6782-775A-6F72-CA69-9436D084DB7B}"/>
          </ac:spMkLst>
        </pc:spChg>
        <pc:spChg chg="mod ord">
          <ac:chgData name="Rosy Emanuel (2508938)" userId="S::2508938@student.uwtsd.ac.uk::b2cf98da-edf4-46ce-a1f9-d4a88c6640bf" providerId="AD" clId="Web-{7D697A30-D853-F291-A1A4-82B717461E06}" dt="2026-07-02T21:17:21.877" v="1079"/>
          <ac:spMkLst>
            <pc:docMk/>
            <pc:sldMk cId="1237823916" sldId="257"/>
            <ac:spMk id="8" creationId="{5E3E9E2A-EF68-F80A-79CA-67C10E95519F}"/>
          </ac:spMkLst>
        </pc:spChg>
        <pc:spChg chg="add del">
          <ac:chgData name="Rosy Emanuel (2508938)" userId="S::2508938@student.uwtsd.ac.uk::b2cf98da-edf4-46ce-a1f9-d4a88c6640bf" providerId="AD" clId="Web-{7D697A30-D853-F291-A1A4-82B717461E06}" dt="2026-07-02T21:17:21.877" v="1079"/>
          <ac:spMkLst>
            <pc:docMk/>
            <pc:sldMk cId="1237823916" sldId="257"/>
            <ac:spMk id="11" creationId="{2D86DADD-940E-4CC1-AF60-0D36FB29B105}"/>
          </ac:spMkLst>
        </pc:spChg>
        <pc:cxnChg chg="add del">
          <ac:chgData name="Rosy Emanuel (2508938)" userId="S::2508938@student.uwtsd.ac.uk::b2cf98da-edf4-46ce-a1f9-d4a88c6640bf" providerId="AD" clId="Web-{7D697A30-D853-F291-A1A4-82B717461E06}" dt="2026-07-02T21:17:21.877" v="1079"/>
          <ac:cxnSpMkLst>
            <pc:docMk/>
            <pc:sldMk cId="1237823916" sldId="257"/>
            <ac:cxnSpMk id="13" creationId="{B32E796E-8D19-4926-B7B8-653B01939010}"/>
          </ac:cxnSpMkLst>
        </pc:cxnChg>
      </pc:sldChg>
      <pc:sldChg chg="addSp delSp modSp mod setBg modClrScheme delDesignElem chgLayout">
        <pc:chgData name="Rosy Emanuel (2508938)" userId="S::2508938@student.uwtsd.ac.uk::b2cf98da-edf4-46ce-a1f9-d4a88c6640bf" providerId="AD" clId="Web-{7D697A30-D853-F291-A1A4-82B717461E06}" dt="2026-07-02T21:17:21.877" v="1079"/>
        <pc:sldMkLst>
          <pc:docMk/>
          <pc:sldMk cId="1062855316" sldId="258"/>
        </pc:sldMkLst>
        <pc:spChg chg="mod ord">
          <ac:chgData name="Rosy Emanuel (2508938)" userId="S::2508938@student.uwtsd.ac.uk::b2cf98da-edf4-46ce-a1f9-d4a88c6640bf" providerId="AD" clId="Web-{7D697A30-D853-F291-A1A4-82B717461E06}" dt="2026-07-02T21:17:21.877" v="1079"/>
          <ac:spMkLst>
            <pc:docMk/>
            <pc:sldMk cId="1062855316" sldId="258"/>
            <ac:spMk id="2" creationId="{686AF6AD-F8DB-75C4-4F42-277D07EB2390}"/>
          </ac:spMkLst>
        </pc:spChg>
        <pc:spChg chg="add del mod ord">
          <ac:chgData name="Rosy Emanuel (2508938)" userId="S::2508938@student.uwtsd.ac.uk::b2cf98da-edf4-46ce-a1f9-d4a88c6640bf" providerId="AD" clId="Web-{7D697A30-D853-F291-A1A4-82B717461E06}" dt="2026-07-02T19:51:27.054" v="236"/>
          <ac:spMkLst>
            <pc:docMk/>
            <pc:sldMk cId="1062855316" sldId="258"/>
            <ac:spMk id="3" creationId="{87576EED-DA4A-5CB8-E353-75900D6254E9}"/>
          </ac:spMkLst>
        </pc:spChg>
        <pc:spChg chg="add del mod">
          <ac:chgData name="Rosy Emanuel (2508938)" userId="S::2508938@student.uwtsd.ac.uk::b2cf98da-edf4-46ce-a1f9-d4a88c6640bf" providerId="AD" clId="Web-{7D697A30-D853-F291-A1A4-82B717461E06}" dt="2026-07-02T19:24:07.759" v="34"/>
          <ac:spMkLst>
            <pc:docMk/>
            <pc:sldMk cId="1062855316" sldId="258"/>
            <ac:spMk id="6" creationId="{D46F6677-D192-74B4-F21C-E81E6E9D28BB}"/>
          </ac:spMkLst>
        </pc:spChg>
        <pc:spChg chg="add del">
          <ac:chgData name="Rosy Emanuel (2508938)" userId="S::2508938@student.uwtsd.ac.uk::b2cf98da-edf4-46ce-a1f9-d4a88c6640bf" providerId="AD" clId="Web-{7D697A30-D853-F291-A1A4-82B717461E06}" dt="2026-07-02T19:29:51.051" v="42"/>
          <ac:spMkLst>
            <pc:docMk/>
            <pc:sldMk cId="1062855316" sldId="258"/>
            <ac:spMk id="7" creationId="{69660069-3B2A-40F4-AF45-4A8FD596D1A8}"/>
          </ac:spMkLst>
        </pc:spChg>
        <pc:spChg chg="add del mod">
          <ac:chgData name="Rosy Emanuel (2508938)" userId="S::2508938@student.uwtsd.ac.uk::b2cf98da-edf4-46ce-a1f9-d4a88c6640bf" providerId="AD" clId="Web-{7D697A30-D853-F291-A1A4-82B717461E06}" dt="2026-07-02T19:24:05.525" v="30"/>
          <ac:spMkLst>
            <pc:docMk/>
            <pc:sldMk cId="1062855316" sldId="258"/>
            <ac:spMk id="10" creationId="{CD8BF744-BF85-5DB5-80E1-CD56881EF4BD}"/>
          </ac:spMkLst>
        </pc:spChg>
        <pc:spChg chg="add del">
          <ac:chgData name="Rosy Emanuel (2508938)" userId="S::2508938@student.uwtsd.ac.uk::b2cf98da-edf4-46ce-a1f9-d4a88c6640bf" providerId="AD" clId="Web-{7D697A30-D853-F291-A1A4-82B717461E06}" dt="2026-07-02T19:29:22.174" v="40"/>
          <ac:spMkLst>
            <pc:docMk/>
            <pc:sldMk cId="1062855316" sldId="258"/>
            <ac:spMk id="11" creationId="{F2E5B6AE-5EFE-45F0-A2AE-ED771CA3D7DD}"/>
          </ac:spMkLst>
        </pc:spChg>
        <pc:spChg chg="add del">
          <ac:chgData name="Rosy Emanuel (2508938)" userId="S::2508938@student.uwtsd.ac.uk::b2cf98da-edf4-46ce-a1f9-d4a88c6640bf" providerId="AD" clId="Web-{7D697A30-D853-F291-A1A4-82B717461E06}" dt="2026-07-02T19:29:22.174" v="40"/>
          <ac:spMkLst>
            <pc:docMk/>
            <pc:sldMk cId="1062855316" sldId="258"/>
            <ac:spMk id="13" creationId="{54B995A6-4802-435A-B06E-30007550573C}"/>
          </ac:spMkLst>
        </pc:spChg>
        <pc:spChg chg="add del mod ord">
          <ac:chgData name="Rosy Emanuel (2508938)" userId="S::2508938@student.uwtsd.ac.uk::b2cf98da-edf4-46ce-a1f9-d4a88c6640bf" providerId="AD" clId="Web-{7D697A30-D853-F291-A1A4-82B717461E06}" dt="2026-07-02T19:29:18.910" v="39"/>
          <ac:spMkLst>
            <pc:docMk/>
            <pc:sldMk cId="1062855316" sldId="258"/>
            <ac:spMk id="14" creationId="{4589518E-063D-E578-1252-6899B0781B41}"/>
          </ac:spMkLst>
        </pc:spChg>
        <pc:spChg chg="add del mod ord">
          <ac:chgData name="Rosy Emanuel (2508938)" userId="S::2508938@student.uwtsd.ac.uk::b2cf98da-edf4-46ce-a1f9-d4a88c6640bf" providerId="AD" clId="Web-{7D697A30-D853-F291-A1A4-82B717461E06}" dt="2026-07-02T19:29:18.910" v="39"/>
          <ac:spMkLst>
            <pc:docMk/>
            <pc:sldMk cId="1062855316" sldId="258"/>
            <ac:spMk id="16" creationId="{7885275F-2C84-34FC-92EB-F96CAE3FE189}"/>
          </ac:spMkLst>
        </pc:spChg>
        <pc:spChg chg="add del">
          <ac:chgData name="Rosy Emanuel (2508938)" userId="S::2508938@student.uwtsd.ac.uk::b2cf98da-edf4-46ce-a1f9-d4a88c6640bf" providerId="AD" clId="Web-{7D697A30-D853-F291-A1A4-82B717461E06}" dt="2026-07-02T19:51:27.054" v="236"/>
          <ac:spMkLst>
            <pc:docMk/>
            <pc:sldMk cId="1062855316" sldId="258"/>
            <ac:spMk id="17" creationId="{94ECF803-D252-4700-A23E-171E6617602D}"/>
          </ac:spMkLst>
        </pc:spChg>
        <pc:spChg chg="add mod">
          <ac:chgData name="Rosy Emanuel (2508938)" userId="S::2508938@student.uwtsd.ac.uk::b2cf98da-edf4-46ce-a1f9-d4a88c6640bf" providerId="AD" clId="Web-{7D697A30-D853-F291-A1A4-82B717461E06}" dt="2026-07-02T19:41:07.508" v="97" actId="1076"/>
          <ac:spMkLst>
            <pc:docMk/>
            <pc:sldMk cId="1062855316" sldId="258"/>
            <ac:spMk id="19" creationId="{CE1D2033-37D6-C2EF-8AFC-B79B908CC32F}"/>
          </ac:spMkLst>
        </pc:spChg>
        <pc:spChg chg="add mod">
          <ac:chgData name="Rosy Emanuel (2508938)" userId="S::2508938@student.uwtsd.ac.uk::b2cf98da-edf4-46ce-a1f9-d4a88c6640bf" providerId="AD" clId="Web-{7D697A30-D853-F291-A1A4-82B717461E06}" dt="2026-07-02T19:43:55.942" v="132" actId="1076"/>
          <ac:spMkLst>
            <pc:docMk/>
            <pc:sldMk cId="1062855316" sldId="258"/>
            <ac:spMk id="20" creationId="{02FA4D86-DD90-435F-6CBA-58A0B7BACE60}"/>
          </ac:spMkLst>
        </pc:spChg>
        <pc:spChg chg="add mod">
          <ac:chgData name="Rosy Emanuel (2508938)" userId="S::2508938@student.uwtsd.ac.uk::b2cf98da-edf4-46ce-a1f9-d4a88c6640bf" providerId="AD" clId="Web-{7D697A30-D853-F291-A1A4-82B717461E06}" dt="2026-07-02T19:47:04.269" v="204"/>
          <ac:spMkLst>
            <pc:docMk/>
            <pc:sldMk cId="1062855316" sldId="258"/>
            <ac:spMk id="21" creationId="{16FCAFBF-4457-601B-ED7D-5B9831F88D16}"/>
          </ac:spMkLst>
        </pc:spChg>
        <pc:spChg chg="add mod">
          <ac:chgData name="Rosy Emanuel (2508938)" userId="S::2508938@student.uwtsd.ac.uk::b2cf98da-edf4-46ce-a1f9-d4a88c6640bf" providerId="AD" clId="Web-{7D697A30-D853-F291-A1A4-82B717461E06}" dt="2026-07-02T19:48:54.247" v="220" actId="1076"/>
          <ac:spMkLst>
            <pc:docMk/>
            <pc:sldMk cId="1062855316" sldId="258"/>
            <ac:spMk id="22" creationId="{B5305352-7E36-CF4B-3A4C-8CD2213013A8}"/>
          </ac:spMkLst>
        </pc:spChg>
        <pc:spChg chg="add del">
          <ac:chgData name="Rosy Emanuel (2508938)" userId="S::2508938@student.uwtsd.ac.uk::b2cf98da-edf4-46ce-a1f9-d4a88c6640bf" providerId="AD" clId="Web-{7D697A30-D853-F291-A1A4-82B717461E06}" dt="2026-07-02T19:50:31.628" v="225"/>
          <ac:spMkLst>
            <pc:docMk/>
            <pc:sldMk cId="1062855316" sldId="258"/>
            <ac:spMk id="28" creationId="{4CFC294A-7FF8-4114-B0AD-F3B7F15EFC66}"/>
          </ac:spMkLst>
        </pc:spChg>
        <pc:spChg chg="add del">
          <ac:chgData name="Rosy Emanuel (2508938)" userId="S::2508938@student.uwtsd.ac.uk::b2cf98da-edf4-46ce-a1f9-d4a88c6640bf" providerId="AD" clId="Web-{7D697A30-D853-F291-A1A4-82B717461E06}" dt="2026-07-02T19:50:36.988" v="227"/>
          <ac:spMkLst>
            <pc:docMk/>
            <pc:sldMk cId="1062855316" sldId="258"/>
            <ac:spMk id="32" creationId="{7E21CA63-4B99-4925-8CAF-F408D7AB01B2}"/>
          </ac:spMkLst>
        </pc:spChg>
        <pc:spChg chg="add del">
          <ac:chgData name="Rosy Emanuel (2508938)" userId="S::2508938@student.uwtsd.ac.uk::b2cf98da-edf4-46ce-a1f9-d4a88c6640bf" providerId="AD" clId="Web-{7D697A30-D853-F291-A1A4-82B717461E06}" dt="2026-07-02T19:50:46.708" v="229"/>
          <ac:spMkLst>
            <pc:docMk/>
            <pc:sldMk cId="1062855316" sldId="258"/>
            <ac:spMk id="36" creationId="{7E21CA63-4B99-4925-8CAF-F408D7AB01B2}"/>
          </ac:spMkLst>
        </pc:spChg>
        <pc:spChg chg="add del">
          <ac:chgData name="Rosy Emanuel (2508938)" userId="S::2508938@student.uwtsd.ac.uk::b2cf98da-edf4-46ce-a1f9-d4a88c6640bf" providerId="AD" clId="Web-{7D697A30-D853-F291-A1A4-82B717461E06}" dt="2026-07-02T19:50:51.708" v="231"/>
          <ac:spMkLst>
            <pc:docMk/>
            <pc:sldMk cId="1062855316" sldId="258"/>
            <ac:spMk id="40" creationId="{1FC4AC91-30B8-4B0B-A187-C39F19131957}"/>
          </ac:spMkLst>
        </pc:spChg>
        <pc:spChg chg="add del">
          <ac:chgData name="Rosy Emanuel (2508938)" userId="S::2508938@student.uwtsd.ac.uk::b2cf98da-edf4-46ce-a1f9-d4a88c6640bf" providerId="AD" clId="Web-{7D697A30-D853-F291-A1A4-82B717461E06}" dt="2026-07-02T19:51:17.413" v="233"/>
          <ac:spMkLst>
            <pc:docMk/>
            <pc:sldMk cId="1062855316" sldId="258"/>
            <ac:spMk id="44" creationId="{7E21CA63-4B99-4925-8CAF-F408D7AB01B2}"/>
          </ac:spMkLst>
        </pc:spChg>
        <pc:spChg chg="add del">
          <ac:chgData name="Rosy Emanuel (2508938)" userId="S::2508938@student.uwtsd.ac.uk::b2cf98da-edf4-46ce-a1f9-d4a88c6640bf" providerId="AD" clId="Web-{7D697A30-D853-F291-A1A4-82B717461E06}" dt="2026-07-02T19:51:27.023" v="235"/>
          <ac:spMkLst>
            <pc:docMk/>
            <pc:sldMk cId="1062855316" sldId="258"/>
            <ac:spMk id="48" creationId="{7E21CA63-4B99-4925-8CAF-F408D7AB01B2}"/>
          </ac:spMkLst>
        </pc:spChg>
        <pc:spChg chg="add del">
          <ac:chgData name="Rosy Emanuel (2508938)" userId="S::2508938@student.uwtsd.ac.uk::b2cf98da-edf4-46ce-a1f9-d4a88c6640bf" providerId="AD" clId="Web-{7D697A30-D853-F291-A1A4-82B717461E06}" dt="2026-07-02T21:17:21.877" v="1079"/>
          <ac:spMkLst>
            <pc:docMk/>
            <pc:sldMk cId="1062855316" sldId="258"/>
            <ac:spMk id="52" creationId="{7E21CA63-4B99-4925-8CAF-F408D7AB01B2}"/>
          </ac:spMkLst>
        </pc:spChg>
        <pc:graphicFrameChg chg="add del">
          <ac:chgData name="Rosy Emanuel (2508938)" userId="S::2508938@student.uwtsd.ac.uk::b2cf98da-edf4-46ce-a1f9-d4a88c6640bf" providerId="AD" clId="Web-{7D697A30-D853-F291-A1A4-82B717461E06}" dt="2026-07-02T19:50:31.628" v="225"/>
          <ac:graphicFrameMkLst>
            <pc:docMk/>
            <pc:sldMk cId="1062855316" sldId="258"/>
            <ac:graphicFrameMk id="24" creationId="{DF6127F6-D3D5-1C7A-FBCD-C9C45F3DA1DE}"/>
          </ac:graphicFrameMkLst>
        </pc:graphicFrameChg>
        <pc:graphicFrameChg chg="add del">
          <ac:chgData name="Rosy Emanuel (2508938)" userId="S::2508938@student.uwtsd.ac.uk::b2cf98da-edf4-46ce-a1f9-d4a88c6640bf" providerId="AD" clId="Web-{7D697A30-D853-F291-A1A4-82B717461E06}" dt="2026-07-02T19:50:36.988" v="227"/>
          <ac:graphicFrameMkLst>
            <pc:docMk/>
            <pc:sldMk cId="1062855316" sldId="258"/>
            <ac:graphicFrameMk id="34" creationId="{34476E1F-2BFA-715B-D2C4-11DAFAEFD0C8}"/>
          </ac:graphicFrameMkLst>
        </pc:graphicFrameChg>
        <pc:graphicFrameChg chg="add del">
          <ac:chgData name="Rosy Emanuel (2508938)" userId="S::2508938@student.uwtsd.ac.uk::b2cf98da-edf4-46ce-a1f9-d4a88c6640bf" providerId="AD" clId="Web-{7D697A30-D853-F291-A1A4-82B717461E06}" dt="2026-07-02T19:50:46.708" v="229"/>
          <ac:graphicFrameMkLst>
            <pc:docMk/>
            <pc:sldMk cId="1062855316" sldId="258"/>
            <ac:graphicFrameMk id="38" creationId="{7E498B41-544D-77CD-69EF-D0DEAF746186}"/>
          </ac:graphicFrameMkLst>
        </pc:graphicFrameChg>
        <pc:graphicFrameChg chg="add del">
          <ac:chgData name="Rosy Emanuel (2508938)" userId="S::2508938@student.uwtsd.ac.uk::b2cf98da-edf4-46ce-a1f9-d4a88c6640bf" providerId="AD" clId="Web-{7D697A30-D853-F291-A1A4-82B717461E06}" dt="2026-07-02T19:50:51.708" v="231"/>
          <ac:graphicFrameMkLst>
            <pc:docMk/>
            <pc:sldMk cId="1062855316" sldId="258"/>
            <ac:graphicFrameMk id="42" creationId="{2E1809E0-E7CE-3222-4AC2-62B967411BE9}"/>
          </ac:graphicFrameMkLst>
        </pc:graphicFrameChg>
        <pc:graphicFrameChg chg="add del">
          <ac:chgData name="Rosy Emanuel (2508938)" userId="S::2508938@student.uwtsd.ac.uk::b2cf98da-edf4-46ce-a1f9-d4a88c6640bf" providerId="AD" clId="Web-{7D697A30-D853-F291-A1A4-82B717461E06}" dt="2026-07-02T19:51:17.413" v="233"/>
          <ac:graphicFrameMkLst>
            <pc:docMk/>
            <pc:sldMk cId="1062855316" sldId="258"/>
            <ac:graphicFrameMk id="46" creationId="{7E498B41-544D-77CD-69EF-D0DEAF746186}"/>
          </ac:graphicFrameMkLst>
        </pc:graphicFrameChg>
        <pc:graphicFrameChg chg="add del">
          <ac:chgData name="Rosy Emanuel (2508938)" userId="S::2508938@student.uwtsd.ac.uk::b2cf98da-edf4-46ce-a1f9-d4a88c6640bf" providerId="AD" clId="Web-{7D697A30-D853-F291-A1A4-82B717461E06}" dt="2026-07-02T19:51:27.023" v="235"/>
          <ac:graphicFrameMkLst>
            <pc:docMk/>
            <pc:sldMk cId="1062855316" sldId="258"/>
            <ac:graphicFrameMk id="50" creationId="{983172A8-B19C-755F-863F-E462EB50022D}"/>
          </ac:graphicFrameMkLst>
        </pc:graphicFrameChg>
        <pc:graphicFrameChg chg="add mod ord">
          <ac:chgData name="Rosy Emanuel (2508938)" userId="S::2508938@student.uwtsd.ac.uk::b2cf98da-edf4-46ce-a1f9-d4a88c6640bf" providerId="AD" clId="Web-{7D697A30-D853-F291-A1A4-82B717461E06}" dt="2026-07-02T21:17:21.877" v="1079"/>
          <ac:graphicFrameMkLst>
            <pc:docMk/>
            <pc:sldMk cId="1062855316" sldId="258"/>
            <ac:graphicFrameMk id="54" creationId="{7E498B41-544D-77CD-69EF-D0DEAF746186}"/>
          </ac:graphicFrameMkLst>
        </pc:graphicFrameChg>
        <pc:picChg chg="add del mod">
          <ac:chgData name="Rosy Emanuel (2508938)" userId="S::2508938@student.uwtsd.ac.uk::b2cf98da-edf4-46ce-a1f9-d4a88c6640bf" providerId="AD" clId="Web-{7D697A30-D853-F291-A1A4-82B717461E06}" dt="2026-07-02T19:24:07.759" v="35"/>
          <ac:picMkLst>
            <pc:docMk/>
            <pc:sldMk cId="1062855316" sldId="258"/>
            <ac:picMk id="4" creationId="{04AA3A3A-55CD-6078-9BB8-F87CF6A4984E}"/>
          </ac:picMkLst>
        </pc:picChg>
        <pc:picChg chg="add del">
          <ac:chgData name="Rosy Emanuel (2508938)" userId="S::2508938@student.uwtsd.ac.uk::b2cf98da-edf4-46ce-a1f9-d4a88c6640bf" providerId="AD" clId="Web-{7D697A30-D853-F291-A1A4-82B717461E06}" dt="2026-07-02T19:29:22.174" v="40"/>
          <ac:picMkLst>
            <pc:docMk/>
            <pc:sldMk cId="1062855316" sldId="258"/>
            <ac:picMk id="5" creationId="{A36CCEBB-53FE-0D49-D190-65F5891C26F4}"/>
          </ac:picMkLst>
        </pc:picChg>
        <pc:picChg chg="add del mod">
          <ac:chgData name="Rosy Emanuel (2508938)" userId="S::2508938@student.uwtsd.ac.uk::b2cf98da-edf4-46ce-a1f9-d4a88c6640bf" providerId="AD" clId="Web-{7D697A30-D853-F291-A1A4-82B717461E06}" dt="2026-07-02T19:24:05.525" v="31"/>
          <ac:picMkLst>
            <pc:docMk/>
            <pc:sldMk cId="1062855316" sldId="258"/>
            <ac:picMk id="8" creationId="{63306FCC-FDC7-F4C1-228D-724B130269DD}"/>
          </ac:picMkLst>
        </pc:picChg>
        <pc:cxnChg chg="add del">
          <ac:chgData name="Rosy Emanuel (2508938)" userId="S::2508938@student.uwtsd.ac.uk::b2cf98da-edf4-46ce-a1f9-d4a88c6640bf" providerId="AD" clId="Web-{7D697A30-D853-F291-A1A4-82B717461E06}" dt="2026-07-02T19:29:22.174" v="40"/>
          <ac:cxnSpMkLst>
            <pc:docMk/>
            <pc:sldMk cId="1062855316" sldId="258"/>
            <ac:cxnSpMk id="9" creationId="{C66CC717-08C5-4F3E-B8AA-BA93C8755982}"/>
          </ac:cxnSpMkLst>
        </pc:cxnChg>
        <pc:cxnChg chg="add del">
          <ac:chgData name="Rosy Emanuel (2508938)" userId="S::2508938@student.uwtsd.ac.uk::b2cf98da-edf4-46ce-a1f9-d4a88c6640bf" providerId="AD" clId="Web-{7D697A30-D853-F291-A1A4-82B717461E06}" dt="2026-07-02T19:29:51.051" v="42"/>
          <ac:cxnSpMkLst>
            <pc:docMk/>
            <pc:sldMk cId="1062855316" sldId="258"/>
            <ac:cxnSpMk id="12" creationId="{7F935FD8-9F2E-4F15-8ED9-1C692DA6F351}"/>
          </ac:cxnSpMkLst>
        </pc:cxnChg>
        <pc:cxnChg chg="add del">
          <ac:chgData name="Rosy Emanuel (2508938)" userId="S::2508938@student.uwtsd.ac.uk::b2cf98da-edf4-46ce-a1f9-d4a88c6640bf" providerId="AD" clId="Web-{7D697A30-D853-F291-A1A4-82B717461E06}" dt="2026-07-02T19:29:22.174" v="40"/>
          <ac:cxnSpMkLst>
            <pc:docMk/>
            <pc:sldMk cId="1062855316" sldId="258"/>
            <ac:cxnSpMk id="15" creationId="{D255B435-D9F3-4A31-B89E-36741390DB4B}"/>
          </ac:cxnSpMkLst>
        </pc:cxnChg>
        <pc:cxnChg chg="add del">
          <ac:chgData name="Rosy Emanuel (2508938)" userId="S::2508938@student.uwtsd.ac.uk::b2cf98da-edf4-46ce-a1f9-d4a88c6640bf" providerId="AD" clId="Web-{7D697A30-D853-F291-A1A4-82B717461E06}" dt="2026-07-02T19:51:27.054" v="236"/>
          <ac:cxnSpMkLst>
            <pc:docMk/>
            <pc:sldMk cId="1062855316" sldId="258"/>
            <ac:cxnSpMk id="18" creationId="{6056C755-5D84-4773-863C-7605ACE6356C}"/>
          </ac:cxnSpMkLst>
        </pc:cxnChg>
        <pc:cxnChg chg="add del">
          <ac:chgData name="Rosy Emanuel (2508938)" userId="S::2508938@student.uwtsd.ac.uk::b2cf98da-edf4-46ce-a1f9-d4a88c6640bf" providerId="AD" clId="Web-{7D697A30-D853-F291-A1A4-82B717461E06}" dt="2026-07-02T19:50:31.628" v="225"/>
          <ac:cxnSpMkLst>
            <pc:docMk/>
            <pc:sldMk cId="1062855316" sldId="258"/>
            <ac:cxnSpMk id="30" creationId="{493FE3F6-2B23-4E4E-AA49-C212646DC785}"/>
          </ac:cxnSpMkLst>
        </pc:cxnChg>
        <pc:cxnChg chg="add del">
          <ac:chgData name="Rosy Emanuel (2508938)" userId="S::2508938@student.uwtsd.ac.uk::b2cf98da-edf4-46ce-a1f9-d4a88c6640bf" providerId="AD" clId="Web-{7D697A30-D853-F291-A1A4-82B717461E06}" dt="2026-07-02T19:50:36.988" v="227"/>
          <ac:cxnSpMkLst>
            <pc:docMk/>
            <pc:sldMk cId="1062855316" sldId="258"/>
            <ac:cxnSpMk id="33" creationId="{7F935FD8-9F2E-4F15-8ED9-1C692DA6F351}"/>
          </ac:cxnSpMkLst>
        </pc:cxnChg>
        <pc:cxnChg chg="add del">
          <ac:chgData name="Rosy Emanuel (2508938)" userId="S::2508938@student.uwtsd.ac.uk::b2cf98da-edf4-46ce-a1f9-d4a88c6640bf" providerId="AD" clId="Web-{7D697A30-D853-F291-A1A4-82B717461E06}" dt="2026-07-02T19:50:46.708" v="229"/>
          <ac:cxnSpMkLst>
            <pc:docMk/>
            <pc:sldMk cId="1062855316" sldId="258"/>
            <ac:cxnSpMk id="37" creationId="{7F935FD8-9F2E-4F15-8ED9-1C692DA6F351}"/>
          </ac:cxnSpMkLst>
        </pc:cxnChg>
        <pc:cxnChg chg="add del">
          <ac:chgData name="Rosy Emanuel (2508938)" userId="S::2508938@student.uwtsd.ac.uk::b2cf98da-edf4-46ce-a1f9-d4a88c6640bf" providerId="AD" clId="Web-{7D697A30-D853-F291-A1A4-82B717461E06}" dt="2026-07-02T19:50:51.708" v="231"/>
          <ac:cxnSpMkLst>
            <pc:docMk/>
            <pc:sldMk cId="1062855316" sldId="258"/>
            <ac:cxnSpMk id="41" creationId="{493FE3F6-2B23-4E4E-AA49-C212646DC785}"/>
          </ac:cxnSpMkLst>
        </pc:cxnChg>
        <pc:cxnChg chg="add del">
          <ac:chgData name="Rosy Emanuel (2508938)" userId="S::2508938@student.uwtsd.ac.uk::b2cf98da-edf4-46ce-a1f9-d4a88c6640bf" providerId="AD" clId="Web-{7D697A30-D853-F291-A1A4-82B717461E06}" dt="2026-07-02T19:51:17.413" v="233"/>
          <ac:cxnSpMkLst>
            <pc:docMk/>
            <pc:sldMk cId="1062855316" sldId="258"/>
            <ac:cxnSpMk id="45" creationId="{7F935FD8-9F2E-4F15-8ED9-1C692DA6F351}"/>
          </ac:cxnSpMkLst>
        </pc:cxnChg>
        <pc:cxnChg chg="add del">
          <ac:chgData name="Rosy Emanuel (2508938)" userId="S::2508938@student.uwtsd.ac.uk::b2cf98da-edf4-46ce-a1f9-d4a88c6640bf" providerId="AD" clId="Web-{7D697A30-D853-F291-A1A4-82B717461E06}" dt="2026-07-02T19:51:27.023" v="235"/>
          <ac:cxnSpMkLst>
            <pc:docMk/>
            <pc:sldMk cId="1062855316" sldId="258"/>
            <ac:cxnSpMk id="49" creationId="{7F935FD8-9F2E-4F15-8ED9-1C692DA6F351}"/>
          </ac:cxnSpMkLst>
        </pc:cxnChg>
        <pc:cxnChg chg="add del">
          <ac:chgData name="Rosy Emanuel (2508938)" userId="S::2508938@student.uwtsd.ac.uk::b2cf98da-edf4-46ce-a1f9-d4a88c6640bf" providerId="AD" clId="Web-{7D697A30-D853-F291-A1A4-82B717461E06}" dt="2026-07-02T21:17:21.877" v="1079"/>
          <ac:cxnSpMkLst>
            <pc:docMk/>
            <pc:sldMk cId="1062855316" sldId="258"/>
            <ac:cxnSpMk id="53" creationId="{7F935FD8-9F2E-4F15-8ED9-1C692DA6F351}"/>
          </ac:cxnSpMkLst>
        </pc:cxnChg>
      </pc:sldChg>
      <pc:sldChg chg="addSp delSp modSp new mod setBg modClrScheme delDesignElem chgLayout">
        <pc:chgData name="Rosy Emanuel (2508938)" userId="S::2508938@student.uwtsd.ac.uk::b2cf98da-edf4-46ce-a1f9-d4a88c6640bf" providerId="AD" clId="Web-{7D697A30-D853-F291-A1A4-82B717461E06}" dt="2026-07-02T21:17:21.877" v="1079"/>
        <pc:sldMkLst>
          <pc:docMk/>
          <pc:sldMk cId="505351262" sldId="259"/>
        </pc:sldMkLst>
        <pc:spChg chg="mod ord">
          <ac:chgData name="Rosy Emanuel (2508938)" userId="S::2508938@student.uwtsd.ac.uk::b2cf98da-edf4-46ce-a1f9-d4a88c6640bf" providerId="AD" clId="Web-{7D697A30-D853-F291-A1A4-82B717461E06}" dt="2026-07-02T21:17:21.877" v="1079"/>
          <ac:spMkLst>
            <pc:docMk/>
            <pc:sldMk cId="505351262" sldId="259"/>
            <ac:spMk id="2" creationId="{FF9DBB7E-D2B3-1A28-C639-B2EC446573F7}"/>
          </ac:spMkLst>
        </pc:spChg>
        <pc:spChg chg="del">
          <ac:chgData name="Rosy Emanuel (2508938)" userId="S::2508938@student.uwtsd.ac.uk::b2cf98da-edf4-46ce-a1f9-d4a88c6640bf" providerId="AD" clId="Web-{7D697A30-D853-F291-A1A4-82B717461E06}" dt="2026-07-02T19:55:11.477" v="247"/>
          <ac:spMkLst>
            <pc:docMk/>
            <pc:sldMk cId="505351262" sldId="259"/>
            <ac:spMk id="3" creationId="{A5C04E1D-7B13-DCF1-AE95-AFDC0FABDB74}"/>
          </ac:spMkLst>
        </pc:spChg>
        <pc:spChg chg="add del mod ord">
          <ac:chgData name="Rosy Emanuel (2508938)" userId="S::2508938@student.uwtsd.ac.uk::b2cf98da-edf4-46ce-a1f9-d4a88c6640bf" providerId="AD" clId="Web-{7D697A30-D853-F291-A1A4-82B717461E06}" dt="2026-07-02T21:17:21.877" v="1079"/>
          <ac:spMkLst>
            <pc:docMk/>
            <pc:sldMk cId="505351262" sldId="259"/>
            <ac:spMk id="8" creationId="{B9A63919-26C2-D719-6CEB-E513D0AB7DC9}"/>
          </ac:spMkLst>
        </pc:spChg>
        <pc:spChg chg="add del">
          <ac:chgData name="Rosy Emanuel (2508938)" userId="S::2508938@student.uwtsd.ac.uk::b2cf98da-edf4-46ce-a1f9-d4a88c6640bf" providerId="AD" clId="Web-{7D697A30-D853-F291-A1A4-82B717461E06}" dt="2026-07-02T20:10:23.785" v="460"/>
          <ac:spMkLst>
            <pc:docMk/>
            <pc:sldMk cId="505351262" sldId="259"/>
            <ac:spMk id="11" creationId="{B9144F9C-6F12-451D-9954-9A30E8436D43}"/>
          </ac:spMkLst>
        </pc:spChg>
        <pc:spChg chg="add del">
          <ac:chgData name="Rosy Emanuel (2508938)" userId="S::2508938@student.uwtsd.ac.uk::b2cf98da-edf4-46ce-a1f9-d4a88c6640bf" providerId="AD" clId="Web-{7D697A30-D853-F291-A1A4-82B717461E06}" dt="2026-07-02T21:17:21.877" v="1079"/>
          <ac:spMkLst>
            <pc:docMk/>
            <pc:sldMk cId="505351262" sldId="259"/>
            <ac:spMk id="18" creationId="{192E4E9A-E992-419C-B03A-5686FEC1DB47}"/>
          </ac:spMkLst>
        </pc:spChg>
        <pc:graphicFrameChg chg="add del mod modGraphic">
          <ac:chgData name="Rosy Emanuel (2508938)" userId="S::2508938@student.uwtsd.ac.uk::b2cf98da-edf4-46ce-a1f9-d4a88c6640bf" providerId="AD" clId="Web-{7D697A30-D853-F291-A1A4-82B717461E06}" dt="2026-07-02T20:11:28.648" v="465"/>
          <ac:graphicFrameMkLst>
            <pc:docMk/>
            <pc:sldMk cId="505351262" sldId="259"/>
            <ac:graphicFrameMk id="6" creationId="{9CECDBB5-9F4A-59C9-A202-486AF16FA915}"/>
          </ac:graphicFrameMkLst>
        </pc:graphicFrameChg>
        <pc:picChg chg="add mod ord">
          <ac:chgData name="Rosy Emanuel (2508938)" userId="S::2508938@student.uwtsd.ac.uk::b2cf98da-edf4-46ce-a1f9-d4a88c6640bf" providerId="AD" clId="Web-{7D697A30-D853-F291-A1A4-82B717461E06}" dt="2026-07-02T20:10:32.535" v="462" actId="14100"/>
          <ac:picMkLst>
            <pc:docMk/>
            <pc:sldMk cId="505351262" sldId="259"/>
            <ac:picMk id="4" creationId="{5FA4FB39-2001-6F01-057A-60B99B381171}"/>
          </ac:picMkLst>
        </pc:picChg>
        <pc:picChg chg="add del mod ord">
          <ac:chgData name="Rosy Emanuel (2508938)" userId="S::2508938@student.uwtsd.ac.uk::b2cf98da-edf4-46ce-a1f9-d4a88c6640bf" providerId="AD" clId="Web-{7D697A30-D853-F291-A1A4-82B717461E06}" dt="2026-07-02T19:59:56.878" v="276"/>
          <ac:picMkLst>
            <pc:docMk/>
            <pc:sldMk cId="505351262" sldId="259"/>
            <ac:picMk id="5" creationId="{FC2AB614-1E8F-192D-0A29-72E865A9FBEE}"/>
          </ac:picMkLst>
        </pc:picChg>
        <pc:cxnChg chg="add del">
          <ac:chgData name="Rosy Emanuel (2508938)" userId="S::2508938@student.uwtsd.ac.uk::b2cf98da-edf4-46ce-a1f9-d4a88c6640bf" providerId="AD" clId="Web-{7D697A30-D853-F291-A1A4-82B717461E06}" dt="2026-07-02T20:10:23.785" v="460"/>
          <ac:cxnSpMkLst>
            <pc:docMk/>
            <pc:sldMk cId="505351262" sldId="259"/>
            <ac:cxnSpMk id="13" creationId="{B32E796E-8D19-4926-B7B8-653B01939010}"/>
          </ac:cxnSpMkLst>
        </pc:cxnChg>
        <pc:cxnChg chg="add del">
          <ac:chgData name="Rosy Emanuel (2508938)" userId="S::2508938@student.uwtsd.ac.uk::b2cf98da-edf4-46ce-a1f9-d4a88c6640bf" providerId="AD" clId="Web-{7D697A30-D853-F291-A1A4-82B717461E06}" dt="2026-07-02T21:17:21.877" v="1079"/>
          <ac:cxnSpMkLst>
            <pc:docMk/>
            <pc:sldMk cId="505351262" sldId="259"/>
            <ac:cxnSpMk id="20" creationId="{B32E796E-8D19-4926-B7B8-653B01939010}"/>
          </ac:cxnSpMkLst>
        </pc:cxnChg>
      </pc:sldChg>
      <pc:sldChg chg="addSp delSp modSp new mod setBg modClrScheme chgLayout">
        <pc:chgData name="Rosy Emanuel (2508938)" userId="S::2508938@student.uwtsd.ac.uk::b2cf98da-edf4-46ce-a1f9-d4a88c6640bf" providerId="AD" clId="Web-{7D697A30-D853-F291-A1A4-82B717461E06}" dt="2026-07-02T21:17:21.877" v="1079"/>
        <pc:sldMkLst>
          <pc:docMk/>
          <pc:sldMk cId="3961511253" sldId="260"/>
        </pc:sldMkLst>
        <pc:spChg chg="mod ord">
          <ac:chgData name="Rosy Emanuel (2508938)" userId="S::2508938@student.uwtsd.ac.uk::b2cf98da-edf4-46ce-a1f9-d4a88c6640bf" providerId="AD" clId="Web-{7D697A30-D853-F291-A1A4-82B717461E06}" dt="2026-07-02T21:17:21.877" v="1079"/>
          <ac:spMkLst>
            <pc:docMk/>
            <pc:sldMk cId="3961511253" sldId="260"/>
            <ac:spMk id="2" creationId="{D4EC0842-260B-8AE0-544C-EDB7B32B7917}"/>
          </ac:spMkLst>
        </pc:spChg>
        <pc:spChg chg="add del mod ord">
          <ac:chgData name="Rosy Emanuel (2508938)" userId="S::2508938@student.uwtsd.ac.uk::b2cf98da-edf4-46ce-a1f9-d4a88c6640bf" providerId="AD" clId="Web-{7D697A30-D853-F291-A1A4-82B717461E06}" dt="2026-07-02T21:17:21.877" v="1079"/>
          <ac:spMkLst>
            <pc:docMk/>
            <pc:sldMk cId="3961511253" sldId="260"/>
            <ac:spMk id="3" creationId="{374DAF26-FFD9-B824-31B5-4AF9BB90A8B2}"/>
          </ac:spMkLst>
        </pc:spChg>
        <pc:spChg chg="add del">
          <ac:chgData name="Rosy Emanuel (2508938)" userId="S::2508938@student.uwtsd.ac.uk::b2cf98da-edf4-46ce-a1f9-d4a88c6640bf" providerId="AD" clId="Web-{7D697A30-D853-F291-A1A4-82B717461E06}" dt="2026-07-02T20:50:37.101" v="990"/>
          <ac:spMkLst>
            <pc:docMk/>
            <pc:sldMk cId="3961511253" sldId="260"/>
            <ac:spMk id="8" creationId="{94ECF803-D252-4700-A23E-171E6617602D}"/>
          </ac:spMkLst>
        </pc:spChg>
        <pc:spChg chg="add del">
          <ac:chgData name="Rosy Emanuel (2508938)" userId="S::2508938@student.uwtsd.ac.uk::b2cf98da-edf4-46ce-a1f9-d4a88c6640bf" providerId="AD" clId="Web-{7D697A30-D853-F291-A1A4-82B717461E06}" dt="2026-07-02T20:50:19.319" v="986"/>
          <ac:spMkLst>
            <pc:docMk/>
            <pc:sldMk cId="3961511253" sldId="260"/>
            <ac:spMk id="9" creationId="{7E21CA63-4B99-4925-8CAF-F408D7AB01B2}"/>
          </ac:spMkLst>
        </pc:spChg>
        <pc:spChg chg="add del">
          <ac:chgData name="Rosy Emanuel (2508938)" userId="S::2508938@student.uwtsd.ac.uk::b2cf98da-edf4-46ce-a1f9-d4a88c6640bf" providerId="AD" clId="Web-{7D697A30-D853-F291-A1A4-82B717461E06}" dt="2026-07-02T20:50:22.459" v="988"/>
          <ac:spMkLst>
            <pc:docMk/>
            <pc:sldMk cId="3961511253" sldId="260"/>
            <ac:spMk id="13" creationId="{7E21CA63-4B99-4925-8CAF-F408D7AB01B2}"/>
          </ac:spMkLst>
        </pc:spChg>
        <pc:spChg chg="add del">
          <ac:chgData name="Rosy Emanuel (2508938)" userId="S::2508938@student.uwtsd.ac.uk::b2cf98da-edf4-46ce-a1f9-d4a88c6640bf" providerId="AD" clId="Web-{7D697A30-D853-F291-A1A4-82B717461E06}" dt="2026-07-02T20:50:37.101" v="990"/>
          <ac:spMkLst>
            <pc:docMk/>
            <pc:sldMk cId="3961511253" sldId="260"/>
            <ac:spMk id="17" creationId="{374DAF26-FFD9-B824-31B5-4AF9BB90A8B2}"/>
          </ac:spMkLst>
        </pc:spChg>
        <pc:spChg chg="add mod">
          <ac:chgData name="Rosy Emanuel (2508938)" userId="S::2508938@student.uwtsd.ac.uk::b2cf98da-edf4-46ce-a1f9-d4a88c6640bf" providerId="AD" clId="Web-{7D697A30-D853-F291-A1A4-82B717461E06}" dt="2026-07-02T20:51:26.230" v="994"/>
          <ac:spMkLst>
            <pc:docMk/>
            <pc:sldMk cId="3961511253" sldId="260"/>
            <ac:spMk id="28" creationId="{C2FA7BC8-0A5F-4952-E1E7-9C16FDFC005C}"/>
          </ac:spMkLst>
        </pc:spChg>
        <pc:graphicFrameChg chg="add del">
          <ac:chgData name="Rosy Emanuel (2508938)" userId="S::2508938@student.uwtsd.ac.uk::b2cf98da-edf4-46ce-a1f9-d4a88c6640bf" providerId="AD" clId="Web-{7D697A30-D853-F291-A1A4-82B717461E06}" dt="2026-07-02T20:50:19.319" v="986"/>
          <ac:graphicFrameMkLst>
            <pc:docMk/>
            <pc:sldMk cId="3961511253" sldId="260"/>
            <ac:graphicFrameMk id="5" creationId="{688314F3-59C9-324F-B8E7-D99E3B73433D}"/>
          </ac:graphicFrameMkLst>
        </pc:graphicFrameChg>
        <pc:graphicFrameChg chg="add del">
          <ac:chgData name="Rosy Emanuel (2508938)" userId="S::2508938@student.uwtsd.ac.uk::b2cf98da-edf4-46ce-a1f9-d4a88c6640bf" providerId="AD" clId="Web-{7D697A30-D853-F291-A1A4-82B717461E06}" dt="2026-07-02T20:50:22.459" v="988"/>
          <ac:graphicFrameMkLst>
            <pc:docMk/>
            <pc:sldMk cId="3961511253" sldId="260"/>
            <ac:graphicFrameMk id="15" creationId="{0B8768AA-E2ED-FFCA-5B2D-A5FCFD1DA5F8}"/>
          </ac:graphicFrameMkLst>
        </pc:graphicFrameChg>
        <pc:picChg chg="add mod">
          <ac:chgData name="Rosy Emanuel (2508938)" userId="S::2508938@student.uwtsd.ac.uk::b2cf98da-edf4-46ce-a1f9-d4a88c6640bf" providerId="AD" clId="Web-{7D697A30-D853-F291-A1A4-82B717461E06}" dt="2026-07-02T20:53:47.506" v="1012" actId="1076"/>
          <ac:picMkLst>
            <pc:docMk/>
            <pc:sldMk cId="3961511253" sldId="260"/>
            <ac:picMk id="27" creationId="{C3CA96A1-AE75-F0FB-7A3B-DDEEA4B5F86E}"/>
          </ac:picMkLst>
        </pc:picChg>
        <pc:cxnChg chg="add del">
          <ac:chgData name="Rosy Emanuel (2508938)" userId="S::2508938@student.uwtsd.ac.uk::b2cf98da-edf4-46ce-a1f9-d4a88c6640bf" providerId="AD" clId="Web-{7D697A30-D853-F291-A1A4-82B717461E06}" dt="2026-07-02T20:50:37.101" v="990"/>
          <ac:cxnSpMkLst>
            <pc:docMk/>
            <pc:sldMk cId="3961511253" sldId="260"/>
            <ac:cxnSpMk id="10" creationId="{867E0F8D-CD95-42E8-B49E-DFFDB4AF11F0}"/>
          </ac:cxnSpMkLst>
        </pc:cxnChg>
        <pc:cxnChg chg="add del">
          <ac:chgData name="Rosy Emanuel (2508938)" userId="S::2508938@student.uwtsd.ac.uk::b2cf98da-edf4-46ce-a1f9-d4a88c6640bf" providerId="AD" clId="Web-{7D697A30-D853-F291-A1A4-82B717461E06}" dt="2026-07-02T20:50:19.319" v="986"/>
          <ac:cxnSpMkLst>
            <pc:docMk/>
            <pc:sldMk cId="3961511253" sldId="260"/>
            <ac:cxnSpMk id="11" creationId="{7F935FD8-9F2E-4F15-8ED9-1C692DA6F351}"/>
          </ac:cxnSpMkLst>
        </pc:cxnChg>
        <pc:cxnChg chg="add del">
          <ac:chgData name="Rosy Emanuel (2508938)" userId="S::2508938@student.uwtsd.ac.uk::b2cf98da-edf4-46ce-a1f9-d4a88c6640bf" providerId="AD" clId="Web-{7D697A30-D853-F291-A1A4-82B717461E06}" dt="2026-07-02T20:50:22.459" v="988"/>
          <ac:cxnSpMkLst>
            <pc:docMk/>
            <pc:sldMk cId="3961511253" sldId="260"/>
            <ac:cxnSpMk id="14" creationId="{7F935FD8-9F2E-4F15-8ED9-1C692DA6F351}"/>
          </ac:cxnSpMkLst>
        </pc:cxnChg>
      </pc:sldChg>
      <pc:sldChg chg="addSp delSp modSp new mod setBg modClrScheme delDesignElem chgLayout">
        <pc:chgData name="Rosy Emanuel (2508938)" userId="S::2508938@student.uwtsd.ac.uk::b2cf98da-edf4-46ce-a1f9-d4a88c6640bf" providerId="AD" clId="Web-{7D697A30-D853-F291-A1A4-82B717461E06}" dt="2026-07-02T21:17:21.877" v="1079"/>
        <pc:sldMkLst>
          <pc:docMk/>
          <pc:sldMk cId="3404125039" sldId="261"/>
        </pc:sldMkLst>
        <pc:spChg chg="mod ord">
          <ac:chgData name="Rosy Emanuel (2508938)" userId="S::2508938@student.uwtsd.ac.uk::b2cf98da-edf4-46ce-a1f9-d4a88c6640bf" providerId="AD" clId="Web-{7D697A30-D853-F291-A1A4-82B717461E06}" dt="2026-07-02T21:17:21.877" v="1079"/>
          <ac:spMkLst>
            <pc:docMk/>
            <pc:sldMk cId="3404125039" sldId="261"/>
            <ac:spMk id="2" creationId="{7B0CEDFC-476F-7BEB-4882-D76C3A5E1AB4}"/>
          </ac:spMkLst>
        </pc:spChg>
        <pc:spChg chg="del">
          <ac:chgData name="Rosy Emanuel (2508938)" userId="S::2508938@student.uwtsd.ac.uk::b2cf98da-edf4-46ce-a1f9-d4a88c6640bf" providerId="AD" clId="Web-{7D697A30-D853-F291-A1A4-82B717461E06}" dt="2026-07-02T20:39:45.750" v="928"/>
          <ac:spMkLst>
            <pc:docMk/>
            <pc:sldMk cId="3404125039" sldId="261"/>
            <ac:spMk id="3" creationId="{32BD0548-2073-EE6B-9905-58487223D5CD}"/>
          </ac:spMkLst>
        </pc:spChg>
        <pc:spChg chg="add del mod">
          <ac:chgData name="Rosy Emanuel (2508938)" userId="S::2508938@student.uwtsd.ac.uk::b2cf98da-edf4-46ce-a1f9-d4a88c6640bf" providerId="AD" clId="Web-{7D697A30-D853-F291-A1A4-82B717461E06}" dt="2026-07-02T20:39:53.329" v="932"/>
          <ac:spMkLst>
            <pc:docMk/>
            <pc:sldMk cId="3404125039" sldId="261"/>
            <ac:spMk id="5" creationId="{B77B6B4D-684E-DA5C-2771-EFE5F08565FB}"/>
          </ac:spMkLst>
        </pc:spChg>
        <pc:spChg chg="add del mod">
          <ac:chgData name="Rosy Emanuel (2508938)" userId="S::2508938@student.uwtsd.ac.uk::b2cf98da-edf4-46ce-a1f9-d4a88c6640bf" providerId="AD" clId="Web-{7D697A30-D853-F291-A1A4-82B717461E06}" dt="2026-07-02T20:41:44.524" v="935"/>
          <ac:spMkLst>
            <pc:docMk/>
            <pc:sldMk cId="3404125039" sldId="261"/>
            <ac:spMk id="8" creationId="{96722A2C-CBEA-F8FA-ED99-33C3232E7226}"/>
          </ac:spMkLst>
        </pc:spChg>
        <pc:spChg chg="add del">
          <ac:chgData name="Rosy Emanuel (2508938)" userId="S::2508938@student.uwtsd.ac.uk::b2cf98da-edf4-46ce-a1f9-d4a88c6640bf" providerId="AD" clId="Web-{7D697A30-D853-F291-A1A4-82B717461E06}" dt="2026-07-02T20:40:54.489" v="934"/>
          <ac:spMkLst>
            <pc:docMk/>
            <pc:sldMk cId="3404125039" sldId="261"/>
            <ac:spMk id="9" creationId="{64CC4F53-D872-2070-B590-3A4EBA8A5A7D}"/>
          </ac:spMkLst>
        </pc:spChg>
        <pc:spChg chg="add mod">
          <ac:chgData name="Rosy Emanuel (2508938)" userId="S::2508938@student.uwtsd.ac.uk::b2cf98da-edf4-46ce-a1f9-d4a88c6640bf" providerId="AD" clId="Web-{7D697A30-D853-F291-A1A4-82B717461E06}" dt="2026-07-02T20:47:07.601" v="968" actId="20577"/>
          <ac:spMkLst>
            <pc:docMk/>
            <pc:sldMk cId="3404125039" sldId="261"/>
            <ac:spMk id="11" creationId="{C0E729D3-83A7-A9EC-F854-F83CE5A7BB6B}"/>
          </ac:spMkLst>
        </pc:spChg>
        <pc:spChg chg="add del">
          <ac:chgData name="Rosy Emanuel (2508938)" userId="S::2508938@student.uwtsd.ac.uk::b2cf98da-edf4-46ce-a1f9-d4a88c6640bf" providerId="AD" clId="Web-{7D697A30-D853-F291-A1A4-82B717461E06}" dt="2026-07-02T21:17:21.877" v="1079"/>
          <ac:spMkLst>
            <pc:docMk/>
            <pc:sldMk cId="3404125039" sldId="261"/>
            <ac:spMk id="14" creationId="{A5F57220-B3BC-40FE-9FA8-28584D25CCCA}"/>
          </ac:spMkLst>
        </pc:spChg>
        <pc:spChg chg="add del mod">
          <ac:chgData name="Rosy Emanuel (2508938)" userId="S::2508938@student.uwtsd.ac.uk::b2cf98da-edf4-46ce-a1f9-d4a88c6640bf" providerId="AD" clId="Web-{7D697A30-D853-F291-A1A4-82B717461E06}" dt="2026-07-02T20:47:18.774" v="969"/>
          <ac:spMkLst>
            <pc:docMk/>
            <pc:sldMk cId="3404125039" sldId="261"/>
            <ac:spMk id="17" creationId="{48C17585-C58F-8F1E-8E91-098DC9AE3FB8}"/>
          </ac:spMkLst>
        </pc:spChg>
        <pc:spChg chg="add mod">
          <ac:chgData name="Rosy Emanuel (2508938)" userId="S::2508938@student.uwtsd.ac.uk::b2cf98da-edf4-46ce-a1f9-d4a88c6640bf" providerId="AD" clId="Web-{7D697A30-D853-F291-A1A4-82B717461E06}" dt="2026-07-02T20:46:26.801" v="962"/>
          <ac:spMkLst>
            <pc:docMk/>
            <pc:sldMk cId="3404125039" sldId="261"/>
            <ac:spMk id="21" creationId="{CCB14886-12A0-5DA1-C7A1-0ECBA6EB6560}"/>
          </ac:spMkLst>
        </pc:spChg>
        <pc:spChg chg="add mod">
          <ac:chgData name="Rosy Emanuel (2508938)" userId="S::2508938@student.uwtsd.ac.uk::b2cf98da-edf4-46ce-a1f9-d4a88c6640bf" providerId="AD" clId="Web-{7D697A30-D853-F291-A1A4-82B717461E06}" dt="2026-07-02T20:48:11.496" v="973"/>
          <ac:spMkLst>
            <pc:docMk/>
            <pc:sldMk cId="3404125039" sldId="261"/>
            <ac:spMk id="24" creationId="{34FE142B-75D8-9FFE-1120-8A7487DB7C61}"/>
          </ac:spMkLst>
        </pc:spChg>
        <pc:picChg chg="add mod ord">
          <ac:chgData name="Rosy Emanuel (2508938)" userId="S::2508938@student.uwtsd.ac.uk::b2cf98da-edf4-46ce-a1f9-d4a88c6640bf" providerId="AD" clId="Web-{7D697A30-D853-F291-A1A4-82B717461E06}" dt="2026-07-02T20:39:53.329" v="932"/>
          <ac:picMkLst>
            <pc:docMk/>
            <pc:sldMk cId="3404125039" sldId="261"/>
            <ac:picMk id="4" creationId="{B953B6D0-8420-4BF2-BAED-5E9A8A383A83}"/>
          </ac:picMkLst>
        </pc:picChg>
        <pc:picChg chg="add mod ord">
          <ac:chgData name="Rosy Emanuel (2508938)" userId="S::2508938@student.uwtsd.ac.uk::b2cf98da-edf4-46ce-a1f9-d4a88c6640bf" providerId="AD" clId="Web-{7D697A30-D853-F291-A1A4-82B717461E06}" dt="2026-07-02T21:17:21.877" v="1079"/>
          <ac:picMkLst>
            <pc:docMk/>
            <pc:sldMk cId="3404125039" sldId="261"/>
            <ac:picMk id="10" creationId="{9B74F29D-A168-F350-B16C-C4D20D8E688E}"/>
          </ac:picMkLst>
        </pc:picChg>
        <pc:picChg chg="add mod">
          <ac:chgData name="Rosy Emanuel (2508938)" userId="S::2508938@student.uwtsd.ac.uk::b2cf98da-edf4-46ce-a1f9-d4a88c6640bf" providerId="AD" clId="Web-{7D697A30-D853-F291-A1A4-82B717461E06}" dt="2026-07-02T20:44:18.713" v="952" actId="14100"/>
          <ac:picMkLst>
            <pc:docMk/>
            <pc:sldMk cId="3404125039" sldId="261"/>
            <ac:picMk id="15" creationId="{BA5D9540-4C6C-65AA-BD7D-53C5305220C2}"/>
          </ac:picMkLst>
        </pc:picChg>
        <pc:picChg chg="add mod">
          <ac:chgData name="Rosy Emanuel (2508938)" userId="S::2508938@student.uwtsd.ac.uk::b2cf98da-edf4-46ce-a1f9-d4a88c6640bf" providerId="AD" clId="Web-{7D697A30-D853-F291-A1A4-82B717461E06}" dt="2026-07-02T20:45:30.359" v="958" actId="14100"/>
          <ac:picMkLst>
            <pc:docMk/>
            <pc:sldMk cId="3404125039" sldId="261"/>
            <ac:picMk id="19" creationId="{6BB8BCC4-36E4-1B16-C7D7-ECD30D64C335}"/>
          </ac:picMkLst>
        </pc:picChg>
        <pc:picChg chg="add mod">
          <ac:chgData name="Rosy Emanuel (2508938)" userId="S::2508938@student.uwtsd.ac.uk::b2cf98da-edf4-46ce-a1f9-d4a88c6640bf" providerId="AD" clId="Web-{7D697A30-D853-F291-A1A4-82B717461E06}" dt="2026-07-02T20:46:41.146" v="966" actId="14100"/>
          <ac:picMkLst>
            <pc:docMk/>
            <pc:sldMk cId="3404125039" sldId="261"/>
            <ac:picMk id="20" creationId="{90CC6C5B-911B-E51F-18A9-234C645F12C8}"/>
          </ac:picMkLst>
        </pc:picChg>
        <pc:picChg chg="add mod">
          <ac:chgData name="Rosy Emanuel (2508938)" userId="S::2508938@student.uwtsd.ac.uk::b2cf98da-edf4-46ce-a1f9-d4a88c6640bf" providerId="AD" clId="Web-{7D697A30-D853-F291-A1A4-82B717461E06}" dt="2026-07-02T20:48:36.045" v="978" actId="14100"/>
          <ac:picMkLst>
            <pc:docMk/>
            <pc:sldMk cId="3404125039" sldId="261"/>
            <ac:picMk id="23" creationId="{D1C305C2-2432-0C54-8839-78E76728BA14}"/>
          </ac:picMkLst>
        </pc:picChg>
        <pc:picChg chg="add mod">
          <ac:chgData name="Rosy Emanuel (2508938)" userId="S::2508938@student.uwtsd.ac.uk::b2cf98da-edf4-46ce-a1f9-d4a88c6640bf" providerId="AD" clId="Web-{7D697A30-D853-F291-A1A4-82B717461E06}" dt="2026-07-02T20:49:28.049" v="983" actId="1076"/>
          <ac:picMkLst>
            <pc:docMk/>
            <pc:sldMk cId="3404125039" sldId="261"/>
            <ac:picMk id="26" creationId="{B04F3E60-F673-D6B3-C69D-B5EF8D01F572}"/>
          </ac:picMkLst>
        </pc:picChg>
        <pc:cxnChg chg="add del">
          <ac:chgData name="Rosy Emanuel (2508938)" userId="S::2508938@student.uwtsd.ac.uk::b2cf98da-edf4-46ce-a1f9-d4a88c6640bf" providerId="AD" clId="Web-{7D697A30-D853-F291-A1A4-82B717461E06}" dt="2026-07-02T21:17:21.877" v="1079"/>
          <ac:cxnSpMkLst>
            <pc:docMk/>
            <pc:sldMk cId="3404125039" sldId="261"/>
            <ac:cxnSpMk id="12" creationId="{C66CC717-08C5-4F3E-B8AA-BA93C8755982}"/>
          </ac:cxnSpMkLst>
        </pc:cxnChg>
        <pc:cxnChg chg="add del">
          <ac:chgData name="Rosy Emanuel (2508938)" userId="S::2508938@student.uwtsd.ac.uk::b2cf98da-edf4-46ce-a1f9-d4a88c6640bf" providerId="AD" clId="Web-{7D697A30-D853-F291-A1A4-82B717461E06}" dt="2026-07-02T21:17:21.877" v="1079"/>
          <ac:cxnSpMkLst>
            <pc:docMk/>
            <pc:sldMk cId="3404125039" sldId="261"/>
            <ac:cxnSpMk id="16" creationId="{E162CD6F-E89D-4CC2-BA38-20EB86002FDE}"/>
          </ac:cxnSpMkLst>
        </pc:cxnChg>
      </pc:sldChg>
      <pc:sldChg chg="addSp modSp new mod setBg modClrScheme chgLayout">
        <pc:chgData name="Rosy Emanuel (2508938)" userId="S::2508938@student.uwtsd.ac.uk::b2cf98da-edf4-46ce-a1f9-d4a88c6640bf" providerId="AD" clId="Web-{7D697A30-D853-F291-A1A4-82B717461E06}" dt="2026-07-02T21:17:21.877" v="1079"/>
        <pc:sldMkLst>
          <pc:docMk/>
          <pc:sldMk cId="2561655819" sldId="262"/>
        </pc:sldMkLst>
        <pc:spChg chg="mod ord">
          <ac:chgData name="Rosy Emanuel (2508938)" userId="S::2508938@student.uwtsd.ac.uk::b2cf98da-edf4-46ce-a1f9-d4a88c6640bf" providerId="AD" clId="Web-{7D697A30-D853-F291-A1A4-82B717461E06}" dt="2026-07-02T21:17:21.877" v="1079"/>
          <ac:spMkLst>
            <pc:docMk/>
            <pc:sldMk cId="2561655819" sldId="262"/>
            <ac:spMk id="2" creationId="{24797D8A-2686-3B90-EA55-46326C944FAF}"/>
          </ac:spMkLst>
        </pc:spChg>
        <pc:spChg chg="mod ord">
          <ac:chgData name="Rosy Emanuel (2508938)" userId="S::2508938@student.uwtsd.ac.uk::b2cf98da-edf4-46ce-a1f9-d4a88c6640bf" providerId="AD" clId="Web-{7D697A30-D853-F291-A1A4-82B717461E06}" dt="2026-07-02T21:17:21.877" v="1079"/>
          <ac:spMkLst>
            <pc:docMk/>
            <pc:sldMk cId="2561655819" sldId="262"/>
            <ac:spMk id="3" creationId="{1E11AB33-3787-3970-3970-14972ED859A5}"/>
          </ac:spMkLst>
        </pc:spChg>
        <pc:graphicFrameChg chg="add mod modGraphic">
          <ac:chgData name="Rosy Emanuel (2508938)" userId="S::2508938@student.uwtsd.ac.uk::b2cf98da-edf4-46ce-a1f9-d4a88c6640bf" providerId="AD" clId="Web-{7D697A30-D853-F291-A1A4-82B717461E06}" dt="2026-07-02T21:00:47.725" v="1039"/>
          <ac:graphicFrameMkLst>
            <pc:docMk/>
            <pc:sldMk cId="2561655819" sldId="262"/>
            <ac:graphicFrameMk id="5" creationId="{6CCA09DA-6A80-3D90-EB45-341701ADD64E}"/>
          </ac:graphicFrameMkLst>
        </pc:graphicFrameChg>
      </pc:sldChg>
      <pc:sldChg chg="addSp delSp modSp new mod setBg modClrScheme chgLayout">
        <pc:chgData name="Rosy Emanuel (2508938)" userId="S::2508938@student.uwtsd.ac.uk::b2cf98da-edf4-46ce-a1f9-d4a88c6640bf" providerId="AD" clId="Web-{7D697A30-D853-F291-A1A4-82B717461E06}" dt="2026-07-02T21:17:21.877" v="1079"/>
        <pc:sldMkLst>
          <pc:docMk/>
          <pc:sldMk cId="2269221267" sldId="263"/>
        </pc:sldMkLst>
        <pc:spChg chg="del">
          <ac:chgData name="Rosy Emanuel (2508938)" userId="S::2508938@student.uwtsd.ac.uk::b2cf98da-edf4-46ce-a1f9-d4a88c6640bf" providerId="AD" clId="Web-{7D697A30-D853-F291-A1A4-82B717461E06}" dt="2026-07-02T21:02:07.887" v="1042"/>
          <ac:spMkLst>
            <pc:docMk/>
            <pc:sldMk cId="2269221267" sldId="263"/>
            <ac:spMk id="2" creationId="{06DADF3E-36F6-97C9-FAD0-D93BC19479C6}"/>
          </ac:spMkLst>
        </pc:spChg>
        <pc:spChg chg="add del mod">
          <ac:chgData name="Rosy Emanuel (2508938)" userId="S::2508938@student.uwtsd.ac.uk::b2cf98da-edf4-46ce-a1f9-d4a88c6640bf" providerId="AD" clId="Web-{7D697A30-D853-F291-A1A4-82B717461E06}" dt="2026-07-02T21:03:49.988" v="1046"/>
          <ac:spMkLst>
            <pc:docMk/>
            <pc:sldMk cId="2269221267" sldId="263"/>
            <ac:spMk id="3" creationId="{01D1710C-5158-F4A1-F8DA-A82D4CDEE141}"/>
          </ac:spMkLst>
        </pc:spChg>
        <pc:graphicFrameChg chg="add del mod ord modGraphic">
          <ac:chgData name="Rosy Emanuel (2508938)" userId="S::2508938@student.uwtsd.ac.uk::b2cf98da-edf4-46ce-a1f9-d4a88c6640bf" providerId="AD" clId="Web-{7D697A30-D853-F291-A1A4-82B717461E06}" dt="2026-07-02T21:02:52.578" v="1044"/>
          <ac:graphicFrameMkLst>
            <pc:docMk/>
            <pc:sldMk cId="2269221267" sldId="263"/>
            <ac:graphicFrameMk id="4" creationId="{74AB83CA-2A5C-A87D-1825-ADFC294C9ACE}"/>
          </ac:graphicFrameMkLst>
        </pc:graphicFrameChg>
        <pc:graphicFrameChg chg="add mod ord modGraphic">
          <ac:chgData name="Rosy Emanuel (2508938)" userId="S::2508938@student.uwtsd.ac.uk::b2cf98da-edf4-46ce-a1f9-d4a88c6640bf" providerId="AD" clId="Web-{7D697A30-D853-F291-A1A4-82B717461E06}" dt="2026-07-02T21:17:21.877" v="1079"/>
          <ac:graphicFrameMkLst>
            <pc:docMk/>
            <pc:sldMk cId="2269221267" sldId="263"/>
            <ac:graphicFrameMk id="12" creationId="{EC307A0D-C5BF-0199-07FB-52B78632F2BC}"/>
          </ac:graphicFrameMkLst>
        </pc:graphicFrameChg>
        <pc:graphicFrameChg chg="add mod modGraphic">
          <ac:chgData name="Rosy Emanuel (2508938)" userId="S::2508938@student.uwtsd.ac.uk::b2cf98da-edf4-46ce-a1f9-d4a88c6640bf" providerId="AD" clId="Web-{7D697A30-D853-F291-A1A4-82B717461E06}" dt="2026-07-02T21:05:41.450" v="1056"/>
          <ac:graphicFrameMkLst>
            <pc:docMk/>
            <pc:sldMk cId="2269221267" sldId="263"/>
            <ac:graphicFrameMk id="14" creationId="{2FB454E5-532A-630E-45D9-E6164B950A6C}"/>
          </ac:graphicFrameMkLst>
        </pc:graphicFrameChg>
        <pc:graphicFrameChg chg="add mod">
          <ac:chgData name="Rosy Emanuel (2508938)" userId="S::2508938@student.uwtsd.ac.uk::b2cf98da-edf4-46ce-a1f9-d4a88c6640bf" providerId="AD" clId="Web-{7D697A30-D853-F291-A1A4-82B717461E06}" dt="2026-07-02T21:12:07.604" v="1063" actId="14100"/>
          <ac:graphicFrameMkLst>
            <pc:docMk/>
            <pc:sldMk cId="2269221267" sldId="263"/>
            <ac:graphicFrameMk id="15" creationId="{9BC0B37C-67BF-675F-5595-B0AE63EB2894}"/>
          </ac:graphicFrameMkLst>
        </pc:graphicFrameChg>
      </pc:sldChg>
      <pc:sldChg chg="delSp modSp new mod setBg modClrScheme chgLayout">
        <pc:chgData name="Rosy Emanuel (2508938)" userId="S::2508938@student.uwtsd.ac.uk::b2cf98da-edf4-46ce-a1f9-d4a88c6640bf" providerId="AD" clId="Web-{7D697A30-D853-F291-A1A4-82B717461E06}" dt="2026-07-02T21:17:21.877" v="1079"/>
        <pc:sldMkLst>
          <pc:docMk/>
          <pc:sldMk cId="936602139" sldId="264"/>
        </pc:sldMkLst>
        <pc:spChg chg="del">
          <ac:chgData name="Rosy Emanuel (2508938)" userId="S::2508938@student.uwtsd.ac.uk::b2cf98da-edf4-46ce-a1f9-d4a88c6640bf" providerId="AD" clId="Web-{7D697A30-D853-F291-A1A4-82B717461E06}" dt="2026-07-02T21:14:53.085" v="1067"/>
          <ac:spMkLst>
            <pc:docMk/>
            <pc:sldMk cId="936602139" sldId="264"/>
            <ac:spMk id="2" creationId="{9AA66023-00F4-665F-AF68-AB57CB31B6E7}"/>
          </ac:spMkLst>
        </pc:spChg>
        <pc:spChg chg="mod ord">
          <ac:chgData name="Rosy Emanuel (2508938)" userId="S::2508938@student.uwtsd.ac.uk::b2cf98da-edf4-46ce-a1f9-d4a88c6640bf" providerId="AD" clId="Web-{7D697A30-D853-F291-A1A4-82B717461E06}" dt="2026-07-02T21:17:21.877" v="1079"/>
          <ac:spMkLst>
            <pc:docMk/>
            <pc:sldMk cId="936602139" sldId="264"/>
            <ac:spMk id="3" creationId="{8FC96B80-2A0E-06C1-FE26-DA0A8420EA6A}"/>
          </ac:spMkLst>
        </pc:spChg>
      </pc:sldChg>
      <pc:sldMasterChg chg="add del addSldLayout delSldLayout">
        <pc:chgData name="Rosy Emanuel (2508938)" userId="S::2508938@student.uwtsd.ac.uk::b2cf98da-edf4-46ce-a1f9-d4a88c6640bf" providerId="AD" clId="Web-{7D697A30-D853-F291-A1A4-82B717461E06}" dt="2026-07-02T21:17:21.877" v="1079"/>
        <pc:sldMasterMkLst>
          <pc:docMk/>
          <pc:sldMasterMk cId="2701403576" sldId="2147483747"/>
        </pc:sldMasterMkLst>
        <pc:sldLayoutChg chg="add del">
          <pc:chgData name="Rosy Emanuel (2508938)" userId="S::2508938@student.uwtsd.ac.uk::b2cf98da-edf4-46ce-a1f9-d4a88c6640bf" providerId="AD" clId="Web-{7D697A30-D853-F291-A1A4-82B717461E06}" dt="2026-07-02T21:17:21.877" v="1079"/>
          <pc:sldLayoutMkLst>
            <pc:docMk/>
            <pc:sldMasterMk cId="2701403576" sldId="2147483747"/>
            <pc:sldLayoutMk cId="991346055" sldId="2147483736"/>
          </pc:sldLayoutMkLst>
        </pc:sldLayoutChg>
        <pc:sldLayoutChg chg="add del">
          <pc:chgData name="Rosy Emanuel (2508938)" userId="S::2508938@student.uwtsd.ac.uk::b2cf98da-edf4-46ce-a1f9-d4a88c6640bf" providerId="AD" clId="Web-{7D697A30-D853-F291-A1A4-82B717461E06}" dt="2026-07-02T21:17:21.877" v="1079"/>
          <pc:sldLayoutMkLst>
            <pc:docMk/>
            <pc:sldMasterMk cId="2701403576" sldId="2147483747"/>
            <pc:sldLayoutMk cId="1973216696" sldId="2147483737"/>
          </pc:sldLayoutMkLst>
        </pc:sldLayoutChg>
        <pc:sldLayoutChg chg="add del">
          <pc:chgData name="Rosy Emanuel (2508938)" userId="S::2508938@student.uwtsd.ac.uk::b2cf98da-edf4-46ce-a1f9-d4a88c6640bf" providerId="AD" clId="Web-{7D697A30-D853-F291-A1A4-82B717461E06}" dt="2026-07-02T21:17:21.877" v="1079"/>
          <pc:sldLayoutMkLst>
            <pc:docMk/>
            <pc:sldMasterMk cId="2701403576" sldId="2147483747"/>
            <pc:sldLayoutMk cId="2464905441" sldId="2147483738"/>
          </pc:sldLayoutMkLst>
        </pc:sldLayoutChg>
        <pc:sldLayoutChg chg="add del">
          <pc:chgData name="Rosy Emanuel (2508938)" userId="S::2508938@student.uwtsd.ac.uk::b2cf98da-edf4-46ce-a1f9-d4a88c6640bf" providerId="AD" clId="Web-{7D697A30-D853-F291-A1A4-82B717461E06}" dt="2026-07-02T21:17:21.877" v="1079"/>
          <pc:sldLayoutMkLst>
            <pc:docMk/>
            <pc:sldMasterMk cId="2701403576" sldId="2147483747"/>
            <pc:sldLayoutMk cId="1434349633" sldId="2147483739"/>
          </pc:sldLayoutMkLst>
        </pc:sldLayoutChg>
        <pc:sldLayoutChg chg="add del">
          <pc:chgData name="Rosy Emanuel (2508938)" userId="S::2508938@student.uwtsd.ac.uk::b2cf98da-edf4-46ce-a1f9-d4a88c6640bf" providerId="AD" clId="Web-{7D697A30-D853-F291-A1A4-82B717461E06}" dt="2026-07-02T21:17:21.877" v="1079"/>
          <pc:sldLayoutMkLst>
            <pc:docMk/>
            <pc:sldMasterMk cId="2701403576" sldId="2147483747"/>
            <pc:sldLayoutMk cId="2738128896" sldId="2147483740"/>
          </pc:sldLayoutMkLst>
        </pc:sldLayoutChg>
        <pc:sldLayoutChg chg="add del">
          <pc:chgData name="Rosy Emanuel (2508938)" userId="S::2508938@student.uwtsd.ac.uk::b2cf98da-edf4-46ce-a1f9-d4a88c6640bf" providerId="AD" clId="Web-{7D697A30-D853-F291-A1A4-82B717461E06}" dt="2026-07-02T21:17:21.877" v="1079"/>
          <pc:sldLayoutMkLst>
            <pc:docMk/>
            <pc:sldMasterMk cId="2701403576" sldId="2147483747"/>
            <pc:sldLayoutMk cId="1498461569" sldId="2147483741"/>
          </pc:sldLayoutMkLst>
        </pc:sldLayoutChg>
        <pc:sldLayoutChg chg="add del">
          <pc:chgData name="Rosy Emanuel (2508938)" userId="S::2508938@student.uwtsd.ac.uk::b2cf98da-edf4-46ce-a1f9-d4a88c6640bf" providerId="AD" clId="Web-{7D697A30-D853-F291-A1A4-82B717461E06}" dt="2026-07-02T21:17:21.877" v="1079"/>
          <pc:sldLayoutMkLst>
            <pc:docMk/>
            <pc:sldMasterMk cId="2701403576" sldId="2147483747"/>
            <pc:sldLayoutMk cId="3259647039" sldId="2147483742"/>
          </pc:sldLayoutMkLst>
        </pc:sldLayoutChg>
        <pc:sldLayoutChg chg="add del">
          <pc:chgData name="Rosy Emanuel (2508938)" userId="S::2508938@student.uwtsd.ac.uk::b2cf98da-edf4-46ce-a1f9-d4a88c6640bf" providerId="AD" clId="Web-{7D697A30-D853-F291-A1A4-82B717461E06}" dt="2026-07-02T21:17:21.877" v="1079"/>
          <pc:sldLayoutMkLst>
            <pc:docMk/>
            <pc:sldMasterMk cId="2701403576" sldId="2147483747"/>
            <pc:sldLayoutMk cId="118044776" sldId="2147483743"/>
          </pc:sldLayoutMkLst>
        </pc:sldLayoutChg>
        <pc:sldLayoutChg chg="add del">
          <pc:chgData name="Rosy Emanuel (2508938)" userId="S::2508938@student.uwtsd.ac.uk::b2cf98da-edf4-46ce-a1f9-d4a88c6640bf" providerId="AD" clId="Web-{7D697A30-D853-F291-A1A4-82B717461E06}" dt="2026-07-02T21:17:21.877" v="1079"/>
          <pc:sldLayoutMkLst>
            <pc:docMk/>
            <pc:sldMasterMk cId="2701403576" sldId="2147483747"/>
            <pc:sldLayoutMk cId="2126603559" sldId="2147483744"/>
          </pc:sldLayoutMkLst>
        </pc:sldLayoutChg>
        <pc:sldLayoutChg chg="add del">
          <pc:chgData name="Rosy Emanuel (2508938)" userId="S::2508938@student.uwtsd.ac.uk::b2cf98da-edf4-46ce-a1f9-d4a88c6640bf" providerId="AD" clId="Web-{7D697A30-D853-F291-A1A4-82B717461E06}" dt="2026-07-02T21:17:21.877" v="1079"/>
          <pc:sldLayoutMkLst>
            <pc:docMk/>
            <pc:sldMasterMk cId="2701403576" sldId="2147483747"/>
            <pc:sldLayoutMk cId="2821656964" sldId="2147483745"/>
          </pc:sldLayoutMkLst>
        </pc:sldLayoutChg>
        <pc:sldLayoutChg chg="add del">
          <pc:chgData name="Rosy Emanuel (2508938)" userId="S::2508938@student.uwtsd.ac.uk::b2cf98da-edf4-46ce-a1f9-d4a88c6640bf" providerId="AD" clId="Web-{7D697A30-D853-F291-A1A4-82B717461E06}" dt="2026-07-02T21:17:21.877" v="1079"/>
          <pc:sldLayoutMkLst>
            <pc:docMk/>
            <pc:sldMasterMk cId="2701403576" sldId="2147483747"/>
            <pc:sldLayoutMk cId="3634195256" sldId="2147483746"/>
          </pc:sldLayoutMkLst>
        </pc:sldLayoutChg>
      </pc:sldMasterChg>
      <pc:sldMasterChg chg="add del addSldLayout delSldLayout modSldLayout">
        <pc:chgData name="Rosy Emanuel (2508938)" userId="S::2508938@student.uwtsd.ac.uk::b2cf98da-edf4-46ce-a1f9-d4a88c6640bf" providerId="AD" clId="Web-{7D697A30-D853-F291-A1A4-82B717461E06}" dt="2026-07-02T21:17:21.877" v="1079"/>
        <pc:sldMasterMkLst>
          <pc:docMk/>
          <pc:sldMasterMk cId="2741413273" sldId="2147483748"/>
        </pc:sldMasterMkLst>
        <pc:sldLayoutChg chg="add del mod replId">
          <pc:chgData name="Rosy Emanuel (2508938)" userId="S::2508938@student.uwtsd.ac.uk::b2cf98da-edf4-46ce-a1f9-d4a88c6640bf" providerId="AD" clId="Web-{7D697A30-D853-F291-A1A4-82B717461E06}" dt="2026-07-02T21:17:21.877" v="1079"/>
          <pc:sldLayoutMkLst>
            <pc:docMk/>
            <pc:sldMasterMk cId="2741413273" sldId="2147483748"/>
            <pc:sldLayoutMk cId="4169463626" sldId="2147483749"/>
          </pc:sldLayoutMkLst>
        </pc:sldLayoutChg>
        <pc:sldLayoutChg chg="add del mod replId">
          <pc:chgData name="Rosy Emanuel (2508938)" userId="S::2508938@student.uwtsd.ac.uk::b2cf98da-edf4-46ce-a1f9-d4a88c6640bf" providerId="AD" clId="Web-{7D697A30-D853-F291-A1A4-82B717461E06}" dt="2026-07-02T21:17:21.877" v="1079"/>
          <pc:sldLayoutMkLst>
            <pc:docMk/>
            <pc:sldMasterMk cId="2741413273" sldId="2147483748"/>
            <pc:sldLayoutMk cId="593087648" sldId="2147483750"/>
          </pc:sldLayoutMkLst>
        </pc:sldLayoutChg>
        <pc:sldLayoutChg chg="add del mod replId">
          <pc:chgData name="Rosy Emanuel (2508938)" userId="S::2508938@student.uwtsd.ac.uk::b2cf98da-edf4-46ce-a1f9-d4a88c6640bf" providerId="AD" clId="Web-{7D697A30-D853-F291-A1A4-82B717461E06}" dt="2026-07-02T21:17:21.877" v="1079"/>
          <pc:sldLayoutMkLst>
            <pc:docMk/>
            <pc:sldMasterMk cId="2741413273" sldId="2147483748"/>
            <pc:sldLayoutMk cId="4123171056" sldId="2147483751"/>
          </pc:sldLayoutMkLst>
        </pc:sldLayoutChg>
        <pc:sldLayoutChg chg="add del mod replId">
          <pc:chgData name="Rosy Emanuel (2508938)" userId="S::2508938@student.uwtsd.ac.uk::b2cf98da-edf4-46ce-a1f9-d4a88c6640bf" providerId="AD" clId="Web-{7D697A30-D853-F291-A1A4-82B717461E06}" dt="2026-07-02T21:17:21.877" v="1079"/>
          <pc:sldLayoutMkLst>
            <pc:docMk/>
            <pc:sldMasterMk cId="2741413273" sldId="2147483748"/>
            <pc:sldLayoutMk cId="1633575717" sldId="2147483752"/>
          </pc:sldLayoutMkLst>
        </pc:sldLayoutChg>
        <pc:sldLayoutChg chg="add del mod replId">
          <pc:chgData name="Rosy Emanuel (2508938)" userId="S::2508938@student.uwtsd.ac.uk::b2cf98da-edf4-46ce-a1f9-d4a88c6640bf" providerId="AD" clId="Web-{7D697A30-D853-F291-A1A4-82B717461E06}" dt="2026-07-02T21:17:21.877" v="1079"/>
          <pc:sldLayoutMkLst>
            <pc:docMk/>
            <pc:sldMasterMk cId="2741413273" sldId="2147483748"/>
            <pc:sldLayoutMk cId="3739598928" sldId="2147483753"/>
          </pc:sldLayoutMkLst>
        </pc:sldLayoutChg>
        <pc:sldLayoutChg chg="add del mod replId">
          <pc:chgData name="Rosy Emanuel (2508938)" userId="S::2508938@student.uwtsd.ac.uk::b2cf98da-edf4-46ce-a1f9-d4a88c6640bf" providerId="AD" clId="Web-{7D697A30-D853-F291-A1A4-82B717461E06}" dt="2026-07-02T21:17:21.877" v="1079"/>
          <pc:sldLayoutMkLst>
            <pc:docMk/>
            <pc:sldMasterMk cId="2741413273" sldId="2147483748"/>
            <pc:sldLayoutMk cId="79539543" sldId="2147483754"/>
          </pc:sldLayoutMkLst>
        </pc:sldLayoutChg>
        <pc:sldLayoutChg chg="add del mod replId">
          <pc:chgData name="Rosy Emanuel (2508938)" userId="S::2508938@student.uwtsd.ac.uk::b2cf98da-edf4-46ce-a1f9-d4a88c6640bf" providerId="AD" clId="Web-{7D697A30-D853-F291-A1A4-82B717461E06}" dt="2026-07-02T21:17:21.877" v="1079"/>
          <pc:sldLayoutMkLst>
            <pc:docMk/>
            <pc:sldMasterMk cId="2741413273" sldId="2147483748"/>
            <pc:sldLayoutMk cId="837513901" sldId="2147483755"/>
          </pc:sldLayoutMkLst>
        </pc:sldLayoutChg>
        <pc:sldLayoutChg chg="add del mod replId">
          <pc:chgData name="Rosy Emanuel (2508938)" userId="S::2508938@student.uwtsd.ac.uk::b2cf98da-edf4-46ce-a1f9-d4a88c6640bf" providerId="AD" clId="Web-{7D697A30-D853-F291-A1A4-82B717461E06}" dt="2026-07-02T21:17:21.877" v="1079"/>
          <pc:sldLayoutMkLst>
            <pc:docMk/>
            <pc:sldMasterMk cId="2741413273" sldId="2147483748"/>
            <pc:sldLayoutMk cId="2500562635" sldId="2147483756"/>
          </pc:sldLayoutMkLst>
        </pc:sldLayoutChg>
        <pc:sldLayoutChg chg="add del mod replId">
          <pc:chgData name="Rosy Emanuel (2508938)" userId="S::2508938@student.uwtsd.ac.uk::b2cf98da-edf4-46ce-a1f9-d4a88c6640bf" providerId="AD" clId="Web-{7D697A30-D853-F291-A1A4-82B717461E06}" dt="2026-07-02T21:17:21.877" v="1079"/>
          <pc:sldLayoutMkLst>
            <pc:docMk/>
            <pc:sldMasterMk cId="2741413273" sldId="2147483748"/>
            <pc:sldLayoutMk cId="3790667472" sldId="2147483757"/>
          </pc:sldLayoutMkLst>
        </pc:sldLayoutChg>
        <pc:sldLayoutChg chg="add del mod replId">
          <pc:chgData name="Rosy Emanuel (2508938)" userId="S::2508938@student.uwtsd.ac.uk::b2cf98da-edf4-46ce-a1f9-d4a88c6640bf" providerId="AD" clId="Web-{7D697A30-D853-F291-A1A4-82B717461E06}" dt="2026-07-02T21:17:21.877" v="1079"/>
          <pc:sldLayoutMkLst>
            <pc:docMk/>
            <pc:sldMasterMk cId="2741413273" sldId="2147483748"/>
            <pc:sldLayoutMk cId="3979193608" sldId="2147483758"/>
          </pc:sldLayoutMkLst>
        </pc:sldLayoutChg>
        <pc:sldLayoutChg chg="add del mod replId">
          <pc:chgData name="Rosy Emanuel (2508938)" userId="S::2508938@student.uwtsd.ac.uk::b2cf98da-edf4-46ce-a1f9-d4a88c6640bf" providerId="AD" clId="Web-{7D697A30-D853-F291-A1A4-82B717461E06}" dt="2026-07-02T21:17:21.877" v="1079"/>
          <pc:sldLayoutMkLst>
            <pc:docMk/>
            <pc:sldMasterMk cId="2741413273" sldId="2147483748"/>
            <pc:sldLayoutMk cId="2661794313" sldId="2147483759"/>
          </pc:sldLayoutMkLst>
        </pc:sldLayoutChg>
      </pc:sldMasterChg>
      <pc:sldMasterChg chg="add del addSldLayout delSldLayout modSldLayout">
        <pc:chgData name="Rosy Emanuel (2508938)" userId="S::2508938@student.uwtsd.ac.uk::b2cf98da-edf4-46ce-a1f9-d4a88c6640bf" providerId="AD" clId="Web-{7D697A30-D853-F291-A1A4-82B717461E06}" dt="2026-07-02T19:30:31.069" v="45"/>
        <pc:sldMasterMkLst>
          <pc:docMk/>
          <pc:sldMasterMk cId="3404452154" sldId="2147483748"/>
        </pc:sldMasterMkLst>
        <pc:sldLayoutChg chg="add del mod replId">
          <pc:chgData name="Rosy Emanuel (2508938)" userId="S::2508938@student.uwtsd.ac.uk::b2cf98da-edf4-46ce-a1f9-d4a88c6640bf" providerId="AD" clId="Web-{7D697A30-D853-F291-A1A4-82B717461E06}" dt="2026-07-02T19:30:31.069" v="45"/>
          <pc:sldLayoutMkLst>
            <pc:docMk/>
            <pc:sldMasterMk cId="3404452154" sldId="2147483748"/>
            <pc:sldLayoutMk cId="3081779030" sldId="2147483749"/>
          </pc:sldLayoutMkLst>
        </pc:sldLayoutChg>
        <pc:sldLayoutChg chg="add del mod replId">
          <pc:chgData name="Rosy Emanuel (2508938)" userId="S::2508938@student.uwtsd.ac.uk::b2cf98da-edf4-46ce-a1f9-d4a88c6640bf" providerId="AD" clId="Web-{7D697A30-D853-F291-A1A4-82B717461E06}" dt="2026-07-02T19:30:31.069" v="45"/>
          <pc:sldLayoutMkLst>
            <pc:docMk/>
            <pc:sldMasterMk cId="3404452154" sldId="2147483748"/>
            <pc:sldLayoutMk cId="1712660729" sldId="2147483750"/>
          </pc:sldLayoutMkLst>
        </pc:sldLayoutChg>
        <pc:sldLayoutChg chg="add del mod replId">
          <pc:chgData name="Rosy Emanuel (2508938)" userId="S::2508938@student.uwtsd.ac.uk::b2cf98da-edf4-46ce-a1f9-d4a88c6640bf" providerId="AD" clId="Web-{7D697A30-D853-F291-A1A4-82B717461E06}" dt="2026-07-02T19:30:31.069" v="45"/>
          <pc:sldLayoutMkLst>
            <pc:docMk/>
            <pc:sldMasterMk cId="3404452154" sldId="2147483748"/>
            <pc:sldLayoutMk cId="2217011938" sldId="2147483751"/>
          </pc:sldLayoutMkLst>
        </pc:sldLayoutChg>
        <pc:sldLayoutChg chg="add del mod replId">
          <pc:chgData name="Rosy Emanuel (2508938)" userId="S::2508938@student.uwtsd.ac.uk::b2cf98da-edf4-46ce-a1f9-d4a88c6640bf" providerId="AD" clId="Web-{7D697A30-D853-F291-A1A4-82B717461E06}" dt="2026-07-02T19:30:31.069" v="45"/>
          <pc:sldLayoutMkLst>
            <pc:docMk/>
            <pc:sldMasterMk cId="3404452154" sldId="2147483748"/>
            <pc:sldLayoutMk cId="4063221730" sldId="2147483752"/>
          </pc:sldLayoutMkLst>
        </pc:sldLayoutChg>
        <pc:sldLayoutChg chg="add del mod replId">
          <pc:chgData name="Rosy Emanuel (2508938)" userId="S::2508938@student.uwtsd.ac.uk::b2cf98da-edf4-46ce-a1f9-d4a88c6640bf" providerId="AD" clId="Web-{7D697A30-D853-F291-A1A4-82B717461E06}" dt="2026-07-02T19:30:31.069" v="45"/>
          <pc:sldLayoutMkLst>
            <pc:docMk/>
            <pc:sldMasterMk cId="3404452154" sldId="2147483748"/>
            <pc:sldLayoutMk cId="3085735921" sldId="2147483753"/>
          </pc:sldLayoutMkLst>
        </pc:sldLayoutChg>
        <pc:sldLayoutChg chg="add del mod replId">
          <pc:chgData name="Rosy Emanuel (2508938)" userId="S::2508938@student.uwtsd.ac.uk::b2cf98da-edf4-46ce-a1f9-d4a88c6640bf" providerId="AD" clId="Web-{7D697A30-D853-F291-A1A4-82B717461E06}" dt="2026-07-02T19:30:31.069" v="45"/>
          <pc:sldLayoutMkLst>
            <pc:docMk/>
            <pc:sldMasterMk cId="3404452154" sldId="2147483748"/>
            <pc:sldLayoutMk cId="304589517" sldId="2147483754"/>
          </pc:sldLayoutMkLst>
        </pc:sldLayoutChg>
        <pc:sldLayoutChg chg="add del mod replId">
          <pc:chgData name="Rosy Emanuel (2508938)" userId="S::2508938@student.uwtsd.ac.uk::b2cf98da-edf4-46ce-a1f9-d4a88c6640bf" providerId="AD" clId="Web-{7D697A30-D853-F291-A1A4-82B717461E06}" dt="2026-07-02T19:30:31.069" v="45"/>
          <pc:sldLayoutMkLst>
            <pc:docMk/>
            <pc:sldMasterMk cId="3404452154" sldId="2147483748"/>
            <pc:sldLayoutMk cId="1858232151" sldId="2147483755"/>
          </pc:sldLayoutMkLst>
        </pc:sldLayoutChg>
        <pc:sldLayoutChg chg="add del mod replId">
          <pc:chgData name="Rosy Emanuel (2508938)" userId="S::2508938@student.uwtsd.ac.uk::b2cf98da-edf4-46ce-a1f9-d4a88c6640bf" providerId="AD" clId="Web-{7D697A30-D853-F291-A1A4-82B717461E06}" dt="2026-07-02T19:30:31.069" v="45"/>
          <pc:sldLayoutMkLst>
            <pc:docMk/>
            <pc:sldMasterMk cId="3404452154" sldId="2147483748"/>
            <pc:sldLayoutMk cId="2300469608" sldId="2147483756"/>
          </pc:sldLayoutMkLst>
        </pc:sldLayoutChg>
        <pc:sldLayoutChg chg="add del mod replId">
          <pc:chgData name="Rosy Emanuel (2508938)" userId="S::2508938@student.uwtsd.ac.uk::b2cf98da-edf4-46ce-a1f9-d4a88c6640bf" providerId="AD" clId="Web-{7D697A30-D853-F291-A1A4-82B717461E06}" dt="2026-07-02T19:30:31.069" v="45"/>
          <pc:sldLayoutMkLst>
            <pc:docMk/>
            <pc:sldMasterMk cId="3404452154" sldId="2147483748"/>
            <pc:sldLayoutMk cId="2572545135" sldId="2147483757"/>
          </pc:sldLayoutMkLst>
        </pc:sldLayoutChg>
        <pc:sldLayoutChg chg="add del mod replId">
          <pc:chgData name="Rosy Emanuel (2508938)" userId="S::2508938@student.uwtsd.ac.uk::b2cf98da-edf4-46ce-a1f9-d4a88c6640bf" providerId="AD" clId="Web-{7D697A30-D853-F291-A1A4-82B717461E06}" dt="2026-07-02T19:30:31.069" v="45"/>
          <pc:sldLayoutMkLst>
            <pc:docMk/>
            <pc:sldMasterMk cId="3404452154" sldId="2147483748"/>
            <pc:sldLayoutMk cId="3095091531" sldId="2147483758"/>
          </pc:sldLayoutMkLst>
        </pc:sldLayoutChg>
        <pc:sldLayoutChg chg="add del mod replId">
          <pc:chgData name="Rosy Emanuel (2508938)" userId="S::2508938@student.uwtsd.ac.uk::b2cf98da-edf4-46ce-a1f9-d4a88c6640bf" providerId="AD" clId="Web-{7D697A30-D853-F291-A1A4-82B717461E06}" dt="2026-07-02T19:30:31.069" v="45"/>
          <pc:sldLayoutMkLst>
            <pc:docMk/>
            <pc:sldMasterMk cId="3404452154" sldId="2147483748"/>
            <pc:sldLayoutMk cId="1520979724" sldId="2147483759"/>
          </pc:sldLayoutMkLst>
        </pc:sldLayoutChg>
      </pc:sldMasterChg>
    </pc:docChg>
  </pc:docChgLst>
</pc:chgInfo>
</file>

<file path=ppt/charts/_rels/chart1.xml.rels><?xml version="1.0" encoding="UTF-8" standalone="yes"?>
<Relationships xmlns="http://schemas.openxmlformats.org/package/2006/relationships"><Relationship Id="rId3" Type="http://schemas.openxmlformats.org/officeDocument/2006/relationships/oleObject" Target="https://uowtsd-my.sharepoint.com/personal/2508938_student_uwtsd_ac_uk/Documents/Presentation%201_ColumnClustered.xlsx" TargetMode="External"/><Relationship Id="rId2" Type="http://schemas.microsoft.com/office/2011/relationships/chartColorStyle" Target="colors1.xml"/><Relationship Id="rId1" Type="http://schemas.microsoft.com/office/2011/relationships/chartStyle" Target="style1.xml"/></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overlay val="0"/>
      <c:spPr>
        <a:noFill/>
        <a:ln>
          <a:noFill/>
        </a:ln>
        <a:effectLst/>
      </c:spPr>
      <c:txPr>
        <a:bodyPr rot="0" spcFirstLastPara="1" vertOverflow="ellipsis" vert="horz" wrap="square" anchor="ctr" anchorCtr="1"/>
        <a:lstStyle/>
        <a:p>
          <a:pPr>
            <a:defRPr sz="1862" b="0" i="0" u="none" strike="noStrike" kern="1200" spc="0" baseline="0">
              <a:solidFill>
                <a:schemeClr val="tx1">
                  <a:lumMod val="65000"/>
                  <a:lumOff val="35000"/>
                </a:schemeClr>
              </a:solidFill>
              <a:latin typeface="+mn-lt"/>
              <a:ea typeface="+mn-ea"/>
              <a:cs typeface="+mn-cs"/>
            </a:defRPr>
          </a:pPr>
          <a:endParaRPr lang="en-US"/>
        </a:p>
      </c:txPr>
    </c:title>
    <c:autoTitleDeleted val="0"/>
    <c:plotArea>
      <c:layout/>
      <c:barChart>
        <c:barDir val="col"/>
        <c:grouping val="clustered"/>
        <c:varyColors val="0"/>
        <c:ser>
          <c:idx val="0"/>
          <c:order val="0"/>
          <c:tx>
            <c:strRef>
              <c:f>Sheet1!$B$1</c:f>
              <c:strCache>
                <c:ptCount val="1"/>
                <c:pt idx="0">
                  <c:v>Series 1</c:v>
                </c:pt>
              </c:strCache>
            </c:strRef>
          </c:tx>
          <c:spPr>
            <a:solidFill>
              <a:schemeClr val="accent1"/>
            </a:solidFill>
            <a:ln>
              <a:noFill/>
            </a:ln>
            <a:effectLst/>
          </c:spPr>
          <c:invertIfNegative val="0"/>
          <c:cat>
            <c:strRef>
              <c:f>Sheet1!$A$2:$A$5</c:f>
              <c:strCache>
                <c:ptCount val="4"/>
                <c:pt idx="0">
                  <c:v>Category 1</c:v>
                </c:pt>
                <c:pt idx="1">
                  <c:v>Category 2</c:v>
                </c:pt>
                <c:pt idx="2">
                  <c:v>Category 3</c:v>
                </c:pt>
                <c:pt idx="3">
                  <c:v>Category 4</c:v>
                </c:pt>
              </c:strCache>
            </c:strRef>
          </c:cat>
          <c:val>
            <c:numRef>
              <c:f>Sheet1!$B$2:$B$5</c:f>
              <c:numCache>
                <c:formatCode>General</c:formatCode>
                <c:ptCount val="4"/>
                <c:pt idx="0">
                  <c:v>4.3</c:v>
                </c:pt>
                <c:pt idx="1">
                  <c:v>2.5</c:v>
                </c:pt>
                <c:pt idx="2">
                  <c:v>3.5</c:v>
                </c:pt>
                <c:pt idx="3">
                  <c:v>4.5</c:v>
                </c:pt>
              </c:numCache>
            </c:numRef>
          </c:val>
          <c:extLst>
            <c:ext xmlns:c16="http://schemas.microsoft.com/office/drawing/2014/chart" uri="{C3380CC4-5D6E-409C-BE32-E72D297353CC}">
              <c16:uniqueId val="{00000000-CD39-48A3-9527-833D2AE539FE}"/>
            </c:ext>
          </c:extLst>
        </c:ser>
        <c:ser>
          <c:idx val="1"/>
          <c:order val="1"/>
          <c:tx>
            <c:strRef>
              <c:f>Sheet1!$C$1</c:f>
              <c:strCache>
                <c:ptCount val="1"/>
                <c:pt idx="0">
                  <c:v>Series 2</c:v>
                </c:pt>
              </c:strCache>
            </c:strRef>
          </c:tx>
          <c:spPr>
            <a:solidFill>
              <a:schemeClr val="accent2"/>
            </a:solidFill>
            <a:ln>
              <a:noFill/>
            </a:ln>
            <a:effectLst/>
          </c:spPr>
          <c:invertIfNegative val="0"/>
          <c:cat>
            <c:strRef>
              <c:f>Sheet1!$A$2:$A$5</c:f>
              <c:strCache>
                <c:ptCount val="4"/>
                <c:pt idx="0">
                  <c:v>Category 1</c:v>
                </c:pt>
                <c:pt idx="1">
                  <c:v>Category 2</c:v>
                </c:pt>
                <c:pt idx="2">
                  <c:v>Category 3</c:v>
                </c:pt>
                <c:pt idx="3">
                  <c:v>Category 4</c:v>
                </c:pt>
              </c:strCache>
            </c:strRef>
          </c:cat>
          <c:val>
            <c:numRef>
              <c:f>Sheet1!$C$2:$C$5</c:f>
              <c:numCache>
                <c:formatCode>General</c:formatCode>
                <c:ptCount val="4"/>
                <c:pt idx="0">
                  <c:v>2.4</c:v>
                </c:pt>
                <c:pt idx="1">
                  <c:v>4.4000000000000004</c:v>
                </c:pt>
                <c:pt idx="2">
                  <c:v>1.8</c:v>
                </c:pt>
                <c:pt idx="3">
                  <c:v>2.8</c:v>
                </c:pt>
              </c:numCache>
            </c:numRef>
          </c:val>
          <c:extLst>
            <c:ext xmlns:c16="http://schemas.microsoft.com/office/drawing/2014/chart" uri="{C3380CC4-5D6E-409C-BE32-E72D297353CC}">
              <c16:uniqueId val="{00000001-CD39-48A3-9527-833D2AE539FE}"/>
            </c:ext>
          </c:extLst>
        </c:ser>
        <c:ser>
          <c:idx val="2"/>
          <c:order val="2"/>
          <c:tx>
            <c:strRef>
              <c:f>Sheet1!$D$1</c:f>
              <c:strCache>
                <c:ptCount val="1"/>
                <c:pt idx="0">
                  <c:v>Series 3</c:v>
                </c:pt>
              </c:strCache>
            </c:strRef>
          </c:tx>
          <c:spPr>
            <a:solidFill>
              <a:schemeClr val="accent3"/>
            </a:solidFill>
            <a:ln>
              <a:noFill/>
            </a:ln>
            <a:effectLst/>
          </c:spPr>
          <c:invertIfNegative val="0"/>
          <c:cat>
            <c:strRef>
              <c:f>Sheet1!$A$2:$A$5</c:f>
              <c:strCache>
                <c:ptCount val="4"/>
                <c:pt idx="0">
                  <c:v>Category 1</c:v>
                </c:pt>
                <c:pt idx="1">
                  <c:v>Category 2</c:v>
                </c:pt>
                <c:pt idx="2">
                  <c:v>Category 3</c:v>
                </c:pt>
                <c:pt idx="3">
                  <c:v>Category 4</c:v>
                </c:pt>
              </c:strCache>
            </c:strRef>
          </c:cat>
          <c:val>
            <c:numRef>
              <c:f>Sheet1!$D$2:$D$5</c:f>
              <c:numCache>
                <c:formatCode>General</c:formatCode>
                <c:ptCount val="4"/>
                <c:pt idx="0">
                  <c:v>2</c:v>
                </c:pt>
                <c:pt idx="1">
                  <c:v>2</c:v>
                </c:pt>
                <c:pt idx="2">
                  <c:v>3</c:v>
                </c:pt>
                <c:pt idx="3">
                  <c:v>5</c:v>
                </c:pt>
              </c:numCache>
            </c:numRef>
          </c:val>
          <c:extLst>
            <c:ext xmlns:c16="http://schemas.microsoft.com/office/drawing/2014/chart" uri="{C3380CC4-5D6E-409C-BE32-E72D297353CC}">
              <c16:uniqueId val="{00000002-CD39-48A3-9527-833D2AE539FE}"/>
            </c:ext>
          </c:extLst>
        </c:ser>
        <c:dLbls>
          <c:showLegendKey val="0"/>
          <c:showVal val="0"/>
          <c:showCatName val="0"/>
          <c:showSerName val="0"/>
          <c:showPercent val="0"/>
          <c:showBubbleSize val="0"/>
        </c:dLbls>
        <c:gapWidth val="219"/>
        <c:overlap val="-27"/>
        <c:axId val="2113457152"/>
        <c:axId val="2113450912"/>
      </c:barChart>
      <c:catAx>
        <c:axId val="2113457152"/>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2113450912"/>
        <c:crosses val="autoZero"/>
        <c:auto val="1"/>
        <c:lblAlgn val="ctr"/>
        <c:lblOffset val="100"/>
        <c:noMultiLvlLbl val="0"/>
      </c:catAx>
      <c:valAx>
        <c:axId val="2113450912"/>
        <c:scaling>
          <c:orientation val="minMax"/>
        </c:scaling>
        <c:delete val="0"/>
        <c:axPos val="l"/>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2113457152"/>
        <c:crosses val="autoZero"/>
        <c:crossBetween val="between"/>
      </c:valAx>
      <c:spPr>
        <a:noFill/>
        <a:ln>
          <a:noFill/>
        </a:ln>
        <a:effectLst/>
      </c:spPr>
    </c:plotArea>
    <c:legend>
      <c:legendPos val="b"/>
      <c:overlay val="0"/>
      <c:spPr>
        <a:noFill/>
        <a:ln>
          <a:noFill/>
        </a:ln>
        <a:effectLst/>
      </c:spPr>
      <c:txPr>
        <a:bodyPr rot="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legend>
    <c:plotVisOnly val="1"/>
    <c:dispBlanksAs val="gap"/>
    <c:showDLblsOverMax val="0"/>
  </c:chart>
  <c:spPr>
    <a:noFill/>
    <a:ln>
      <a:noFill/>
    </a:ln>
    <a:effectLst/>
  </c:spPr>
  <c:txPr>
    <a:bodyPr/>
    <a:lstStyle/>
    <a:p>
      <a:pPr>
        <a:defRPr/>
      </a:pPr>
      <a:endParaRPr lang="en-US"/>
    </a:p>
  </c:txPr>
  <c:externalData r:id="rId3">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diagrams/colors1.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E12807A3-66EE-4CEF-A8A4-308BF2A59745}" type="doc">
      <dgm:prSet loTypeId="urn:microsoft.com/office/officeart/2005/8/layout/cycle3" loCatId="cycle" qsTypeId="urn:microsoft.com/office/officeart/2005/8/quickstyle/simple3" qsCatId="simple" csTypeId="urn:microsoft.com/office/officeart/2005/8/colors/colorful5" csCatId="colorful"/>
      <dgm:spPr/>
      <dgm:t>
        <a:bodyPr/>
        <a:lstStyle/>
        <a:p>
          <a:endParaRPr lang="en-US"/>
        </a:p>
      </dgm:t>
    </dgm:pt>
    <dgm:pt modelId="{0093A776-2F7A-4BB1-9387-FAB15D37CE05}">
      <dgm:prSet/>
      <dgm:spPr/>
      <dgm:t>
        <a:bodyPr/>
        <a:lstStyle/>
        <a:p>
          <a:r>
            <a:rPr lang="en-GB" b="1" i="1"/>
            <a:t>Business Ideas</a:t>
          </a:r>
          <a:endParaRPr lang="en-US"/>
        </a:p>
      </dgm:t>
    </dgm:pt>
    <dgm:pt modelId="{F0D22587-6632-479E-8A43-E93C8D14D287}" type="parTrans" cxnId="{9FA3838E-7E8C-4DEE-B586-A0D906E456BB}">
      <dgm:prSet/>
      <dgm:spPr/>
      <dgm:t>
        <a:bodyPr/>
        <a:lstStyle/>
        <a:p>
          <a:endParaRPr lang="en-US"/>
        </a:p>
      </dgm:t>
    </dgm:pt>
    <dgm:pt modelId="{188D2669-2D70-40CF-AD30-27EE0F3C058D}" type="sibTrans" cxnId="{9FA3838E-7E8C-4DEE-B586-A0D906E456BB}">
      <dgm:prSet/>
      <dgm:spPr/>
      <dgm:t>
        <a:bodyPr/>
        <a:lstStyle/>
        <a:p>
          <a:endParaRPr lang="en-US"/>
        </a:p>
      </dgm:t>
    </dgm:pt>
    <dgm:pt modelId="{7513DCB0-3263-4EF7-A332-B358027BE1C7}">
      <dgm:prSet/>
      <dgm:spPr/>
      <dgm:t>
        <a:bodyPr/>
        <a:lstStyle/>
        <a:p>
          <a:r>
            <a:rPr lang="en-GB" i="1"/>
            <a:t>Pestel Key Factore</a:t>
          </a:r>
          <a:endParaRPr lang="en-US"/>
        </a:p>
      </dgm:t>
    </dgm:pt>
    <dgm:pt modelId="{3D107CBC-93E9-4CA3-B49D-450B67105A97}" type="parTrans" cxnId="{FFC24AA2-1C6C-40AD-AF75-AC705213072A}">
      <dgm:prSet/>
      <dgm:spPr/>
      <dgm:t>
        <a:bodyPr/>
        <a:lstStyle/>
        <a:p>
          <a:endParaRPr lang="en-US"/>
        </a:p>
      </dgm:t>
    </dgm:pt>
    <dgm:pt modelId="{85F04607-FDDC-4183-B5A5-D54408DFE08B}" type="sibTrans" cxnId="{FFC24AA2-1C6C-40AD-AF75-AC705213072A}">
      <dgm:prSet/>
      <dgm:spPr/>
      <dgm:t>
        <a:bodyPr/>
        <a:lstStyle/>
        <a:p>
          <a:endParaRPr lang="en-US"/>
        </a:p>
      </dgm:t>
    </dgm:pt>
    <dgm:pt modelId="{E2CB76FE-A5A7-4389-8762-3C5ECADDA591}">
      <dgm:prSet/>
      <dgm:spPr/>
      <dgm:t>
        <a:bodyPr/>
        <a:lstStyle/>
        <a:p>
          <a:r>
            <a:rPr lang="en-GB" i="1"/>
            <a:t>Marketing Strategies</a:t>
          </a:r>
          <a:endParaRPr lang="en-US"/>
        </a:p>
      </dgm:t>
    </dgm:pt>
    <dgm:pt modelId="{F0AE3C76-50BF-4D5B-9D05-EA67EF8712DF}" type="parTrans" cxnId="{377D3463-BE2E-4B3B-BDD1-E6AC1449392B}">
      <dgm:prSet/>
      <dgm:spPr/>
      <dgm:t>
        <a:bodyPr/>
        <a:lstStyle/>
        <a:p>
          <a:endParaRPr lang="en-US"/>
        </a:p>
      </dgm:t>
    </dgm:pt>
    <dgm:pt modelId="{891A6B13-733D-4033-AEA2-9A4403D0D9FA}" type="sibTrans" cxnId="{377D3463-BE2E-4B3B-BDD1-E6AC1449392B}">
      <dgm:prSet/>
      <dgm:spPr/>
      <dgm:t>
        <a:bodyPr/>
        <a:lstStyle/>
        <a:p>
          <a:endParaRPr lang="en-US"/>
        </a:p>
      </dgm:t>
    </dgm:pt>
    <dgm:pt modelId="{22AC9943-E5E6-4FC2-926C-77306E4EFCC1}">
      <dgm:prSet/>
      <dgm:spPr/>
      <dgm:t>
        <a:bodyPr/>
        <a:lstStyle/>
        <a:p>
          <a:r>
            <a:rPr lang="en-GB" i="1"/>
            <a:t>Funding Requirements</a:t>
          </a:r>
          <a:endParaRPr lang="en-US"/>
        </a:p>
      </dgm:t>
    </dgm:pt>
    <dgm:pt modelId="{9AC2C332-6117-4947-AC2B-CC9B9EBDC56D}" type="parTrans" cxnId="{6207CC55-1DD1-498F-9B91-20852AA77B9C}">
      <dgm:prSet/>
      <dgm:spPr/>
      <dgm:t>
        <a:bodyPr/>
        <a:lstStyle/>
        <a:p>
          <a:endParaRPr lang="en-US"/>
        </a:p>
      </dgm:t>
    </dgm:pt>
    <dgm:pt modelId="{DE385F70-D87C-4EA0-9785-5C87861FBCDB}" type="sibTrans" cxnId="{6207CC55-1DD1-498F-9B91-20852AA77B9C}">
      <dgm:prSet/>
      <dgm:spPr/>
      <dgm:t>
        <a:bodyPr/>
        <a:lstStyle/>
        <a:p>
          <a:endParaRPr lang="en-US"/>
        </a:p>
      </dgm:t>
    </dgm:pt>
    <dgm:pt modelId="{CB0C8CC5-07C1-4341-BD09-DF66A34A68E7}" type="pres">
      <dgm:prSet presAssocID="{E12807A3-66EE-4CEF-A8A4-308BF2A59745}" presName="Name0" presStyleCnt="0">
        <dgm:presLayoutVars>
          <dgm:dir/>
          <dgm:resizeHandles val="exact"/>
        </dgm:presLayoutVars>
      </dgm:prSet>
      <dgm:spPr/>
    </dgm:pt>
    <dgm:pt modelId="{560730BD-14DF-49C4-B469-B1519ABE104F}" type="pres">
      <dgm:prSet presAssocID="{E12807A3-66EE-4CEF-A8A4-308BF2A59745}" presName="cycle" presStyleCnt="0"/>
      <dgm:spPr/>
    </dgm:pt>
    <dgm:pt modelId="{FA14610C-D1EA-4103-8640-85D5C5F8EDD7}" type="pres">
      <dgm:prSet presAssocID="{0093A776-2F7A-4BB1-9387-FAB15D37CE05}" presName="nodeFirstNode" presStyleLbl="node1" presStyleIdx="0" presStyleCnt="4">
        <dgm:presLayoutVars>
          <dgm:bulletEnabled val="1"/>
        </dgm:presLayoutVars>
      </dgm:prSet>
      <dgm:spPr/>
    </dgm:pt>
    <dgm:pt modelId="{997B3931-598E-4399-AAB0-D5C513DDB4F6}" type="pres">
      <dgm:prSet presAssocID="{188D2669-2D70-40CF-AD30-27EE0F3C058D}" presName="sibTransFirstNode" presStyleLbl="bgShp" presStyleIdx="0" presStyleCnt="1"/>
      <dgm:spPr/>
    </dgm:pt>
    <dgm:pt modelId="{E7722283-CD4E-404E-9F4D-5EE2AC0BBFDB}" type="pres">
      <dgm:prSet presAssocID="{7513DCB0-3263-4EF7-A332-B358027BE1C7}" presName="nodeFollowingNodes" presStyleLbl="node1" presStyleIdx="1" presStyleCnt="4">
        <dgm:presLayoutVars>
          <dgm:bulletEnabled val="1"/>
        </dgm:presLayoutVars>
      </dgm:prSet>
      <dgm:spPr/>
    </dgm:pt>
    <dgm:pt modelId="{6E2ADA8B-1DDB-4AA8-94E9-BDBE894B20CA}" type="pres">
      <dgm:prSet presAssocID="{E2CB76FE-A5A7-4389-8762-3C5ECADDA591}" presName="nodeFollowingNodes" presStyleLbl="node1" presStyleIdx="2" presStyleCnt="4">
        <dgm:presLayoutVars>
          <dgm:bulletEnabled val="1"/>
        </dgm:presLayoutVars>
      </dgm:prSet>
      <dgm:spPr/>
    </dgm:pt>
    <dgm:pt modelId="{0A4FC3DA-79CA-4BD0-A1F8-E3A5EC114A50}" type="pres">
      <dgm:prSet presAssocID="{22AC9943-E5E6-4FC2-926C-77306E4EFCC1}" presName="nodeFollowingNodes" presStyleLbl="node1" presStyleIdx="3" presStyleCnt="4">
        <dgm:presLayoutVars>
          <dgm:bulletEnabled val="1"/>
        </dgm:presLayoutVars>
      </dgm:prSet>
      <dgm:spPr/>
    </dgm:pt>
  </dgm:ptLst>
  <dgm:cxnLst>
    <dgm:cxn modelId="{7878E505-3631-48B3-B68C-A6EC003841E1}" type="presOf" srcId="{7513DCB0-3263-4EF7-A332-B358027BE1C7}" destId="{E7722283-CD4E-404E-9F4D-5EE2AC0BBFDB}" srcOrd="0" destOrd="0" presId="urn:microsoft.com/office/officeart/2005/8/layout/cycle3"/>
    <dgm:cxn modelId="{23F4B62F-8814-4279-B196-261560884982}" type="presOf" srcId="{22AC9943-E5E6-4FC2-926C-77306E4EFCC1}" destId="{0A4FC3DA-79CA-4BD0-A1F8-E3A5EC114A50}" srcOrd="0" destOrd="0" presId="urn:microsoft.com/office/officeart/2005/8/layout/cycle3"/>
    <dgm:cxn modelId="{377D3463-BE2E-4B3B-BDD1-E6AC1449392B}" srcId="{E12807A3-66EE-4CEF-A8A4-308BF2A59745}" destId="{E2CB76FE-A5A7-4389-8762-3C5ECADDA591}" srcOrd="2" destOrd="0" parTransId="{F0AE3C76-50BF-4D5B-9D05-EA67EF8712DF}" sibTransId="{891A6B13-733D-4033-AEA2-9A4403D0D9FA}"/>
    <dgm:cxn modelId="{6207CC55-1DD1-498F-9B91-20852AA77B9C}" srcId="{E12807A3-66EE-4CEF-A8A4-308BF2A59745}" destId="{22AC9943-E5E6-4FC2-926C-77306E4EFCC1}" srcOrd="3" destOrd="0" parTransId="{9AC2C332-6117-4947-AC2B-CC9B9EBDC56D}" sibTransId="{DE385F70-D87C-4EA0-9785-5C87861FBCDB}"/>
    <dgm:cxn modelId="{9FA3838E-7E8C-4DEE-B586-A0D906E456BB}" srcId="{E12807A3-66EE-4CEF-A8A4-308BF2A59745}" destId="{0093A776-2F7A-4BB1-9387-FAB15D37CE05}" srcOrd="0" destOrd="0" parTransId="{F0D22587-6632-479E-8A43-E93C8D14D287}" sibTransId="{188D2669-2D70-40CF-AD30-27EE0F3C058D}"/>
    <dgm:cxn modelId="{C0DA009A-D553-4B0A-918C-5225870BEF83}" type="presOf" srcId="{0093A776-2F7A-4BB1-9387-FAB15D37CE05}" destId="{FA14610C-D1EA-4103-8640-85D5C5F8EDD7}" srcOrd="0" destOrd="0" presId="urn:microsoft.com/office/officeart/2005/8/layout/cycle3"/>
    <dgm:cxn modelId="{1F8E9FA0-22AC-41DE-8251-BA6F24C8205B}" type="presOf" srcId="{188D2669-2D70-40CF-AD30-27EE0F3C058D}" destId="{997B3931-598E-4399-AAB0-D5C513DDB4F6}" srcOrd="0" destOrd="0" presId="urn:microsoft.com/office/officeart/2005/8/layout/cycle3"/>
    <dgm:cxn modelId="{FFC24AA2-1C6C-40AD-AF75-AC705213072A}" srcId="{E12807A3-66EE-4CEF-A8A4-308BF2A59745}" destId="{7513DCB0-3263-4EF7-A332-B358027BE1C7}" srcOrd="1" destOrd="0" parTransId="{3D107CBC-93E9-4CA3-B49D-450B67105A97}" sibTransId="{85F04607-FDDC-4183-B5A5-D54408DFE08B}"/>
    <dgm:cxn modelId="{47F0C1B3-B0A0-4E7A-9E8B-60FC3BCE63DC}" type="presOf" srcId="{E2CB76FE-A5A7-4389-8762-3C5ECADDA591}" destId="{6E2ADA8B-1DDB-4AA8-94E9-BDBE894B20CA}" srcOrd="0" destOrd="0" presId="urn:microsoft.com/office/officeart/2005/8/layout/cycle3"/>
    <dgm:cxn modelId="{5CFB33DE-BB0A-4CBE-A2E2-070AB367F6EC}" type="presOf" srcId="{E12807A3-66EE-4CEF-A8A4-308BF2A59745}" destId="{CB0C8CC5-07C1-4341-BD09-DF66A34A68E7}" srcOrd="0" destOrd="0" presId="urn:microsoft.com/office/officeart/2005/8/layout/cycle3"/>
    <dgm:cxn modelId="{1AA5C837-1CDA-4B50-937B-788168B6C874}" type="presParOf" srcId="{CB0C8CC5-07C1-4341-BD09-DF66A34A68E7}" destId="{560730BD-14DF-49C4-B469-B1519ABE104F}" srcOrd="0" destOrd="0" presId="urn:microsoft.com/office/officeart/2005/8/layout/cycle3"/>
    <dgm:cxn modelId="{96752075-E3F9-44A1-9C91-0DDC4E48C181}" type="presParOf" srcId="{560730BD-14DF-49C4-B469-B1519ABE104F}" destId="{FA14610C-D1EA-4103-8640-85D5C5F8EDD7}" srcOrd="0" destOrd="0" presId="urn:microsoft.com/office/officeart/2005/8/layout/cycle3"/>
    <dgm:cxn modelId="{7697CB37-F2DC-423A-9BD4-238798ACAC61}" type="presParOf" srcId="{560730BD-14DF-49C4-B469-B1519ABE104F}" destId="{997B3931-598E-4399-AAB0-D5C513DDB4F6}" srcOrd="1" destOrd="0" presId="urn:microsoft.com/office/officeart/2005/8/layout/cycle3"/>
    <dgm:cxn modelId="{CA26FB06-7F35-4DF4-8B21-540FA85BCEB1}" type="presParOf" srcId="{560730BD-14DF-49C4-B469-B1519ABE104F}" destId="{E7722283-CD4E-404E-9F4D-5EE2AC0BBFDB}" srcOrd="2" destOrd="0" presId="urn:microsoft.com/office/officeart/2005/8/layout/cycle3"/>
    <dgm:cxn modelId="{984D20AF-F805-4F6F-9BFF-F4537DCC50E7}" type="presParOf" srcId="{560730BD-14DF-49C4-B469-B1519ABE104F}" destId="{6E2ADA8B-1DDB-4AA8-94E9-BDBE894B20CA}" srcOrd="3" destOrd="0" presId="urn:microsoft.com/office/officeart/2005/8/layout/cycle3"/>
    <dgm:cxn modelId="{C1FF8AE0-4107-4FF1-A91D-CE5739B95819}" type="presParOf" srcId="{560730BD-14DF-49C4-B469-B1519ABE104F}" destId="{0A4FC3DA-79CA-4BD0-A1F8-E3A5EC114A50}" srcOrd="4" destOrd="0" presId="urn:microsoft.com/office/officeart/2005/8/layout/cycle3"/>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97B3931-598E-4399-AAB0-D5C513DDB4F6}">
      <dsp:nvSpPr>
        <dsp:cNvPr id="0" name=""/>
        <dsp:cNvSpPr/>
      </dsp:nvSpPr>
      <dsp:spPr>
        <a:xfrm>
          <a:off x="948666" y="161922"/>
          <a:ext cx="5187454" cy="5187454"/>
        </a:xfrm>
        <a:prstGeom prst="circularArrow">
          <a:avLst>
            <a:gd name="adj1" fmla="val 4668"/>
            <a:gd name="adj2" fmla="val 272909"/>
            <a:gd name="adj3" fmla="val 12939402"/>
            <a:gd name="adj4" fmla="val 17957618"/>
            <a:gd name="adj5" fmla="val 4847"/>
          </a:avLst>
        </a:prstGeom>
        <a:solidFill>
          <a:schemeClr val="accent5">
            <a:tint val="40000"/>
            <a:hueOff val="0"/>
            <a:satOff val="0"/>
            <a:lumOff val="0"/>
            <a:alphaOff val="0"/>
          </a:schemeClr>
        </a:solidFill>
        <a:ln>
          <a:noFill/>
        </a:ln>
        <a:effectLst/>
      </dsp:spPr>
      <dsp:style>
        <a:lnRef idx="0">
          <a:scrgbClr r="0" g="0" b="0"/>
        </a:lnRef>
        <a:fillRef idx="1">
          <a:scrgbClr r="0" g="0" b="0"/>
        </a:fillRef>
        <a:effectRef idx="1">
          <a:scrgbClr r="0" g="0" b="0"/>
        </a:effectRef>
        <a:fontRef idx="minor"/>
      </dsp:style>
    </dsp:sp>
    <dsp:sp modelId="{FA14610C-D1EA-4103-8640-85D5C5F8EDD7}">
      <dsp:nvSpPr>
        <dsp:cNvPr id="0" name=""/>
        <dsp:cNvSpPr/>
      </dsp:nvSpPr>
      <dsp:spPr>
        <a:xfrm>
          <a:off x="1862870" y="276599"/>
          <a:ext cx="3359047" cy="1679523"/>
        </a:xfrm>
        <a:prstGeom prst="roundRect">
          <a:avLst/>
        </a:prstGeom>
        <a:solidFill>
          <a:schemeClr val="accent5">
            <a:hueOff val="0"/>
            <a:satOff val="0"/>
            <a:lumOff val="0"/>
            <a:alphaOff val="0"/>
          </a:schemeClr>
        </a:soli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167640" tIns="167640" rIns="167640" bIns="167640" numCol="1" spcCol="1270" anchor="ctr" anchorCtr="0">
          <a:noAutofit/>
        </a:bodyPr>
        <a:lstStyle/>
        <a:p>
          <a:pPr marL="0" lvl="0" indent="0" algn="ctr" defTabSz="1955800">
            <a:lnSpc>
              <a:spcPct val="90000"/>
            </a:lnSpc>
            <a:spcBef>
              <a:spcPct val="0"/>
            </a:spcBef>
            <a:spcAft>
              <a:spcPct val="35000"/>
            </a:spcAft>
            <a:buNone/>
          </a:pPr>
          <a:r>
            <a:rPr lang="en-GB" sz="4400" b="1" i="1" kern="1200"/>
            <a:t>Business Ideas</a:t>
          </a:r>
          <a:endParaRPr lang="en-US" sz="4400" kern="1200"/>
        </a:p>
      </dsp:txBody>
      <dsp:txXfrm>
        <a:off x="1944858" y="358587"/>
        <a:ext cx="3195071" cy="1515547"/>
      </dsp:txXfrm>
    </dsp:sp>
    <dsp:sp modelId="{E7722283-CD4E-404E-9F4D-5EE2AC0BBFDB}">
      <dsp:nvSpPr>
        <dsp:cNvPr id="0" name=""/>
        <dsp:cNvSpPr/>
      </dsp:nvSpPr>
      <dsp:spPr>
        <a:xfrm>
          <a:off x="3725510" y="2139239"/>
          <a:ext cx="3359047" cy="1679523"/>
        </a:xfrm>
        <a:prstGeom prst="roundRect">
          <a:avLst/>
        </a:prstGeom>
        <a:solidFill>
          <a:schemeClr val="accent5">
            <a:hueOff val="-325781"/>
            <a:satOff val="-33034"/>
            <a:lumOff val="4640"/>
            <a:alphaOff val="0"/>
          </a:schemeClr>
        </a:soli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167640" tIns="167640" rIns="167640" bIns="167640" numCol="1" spcCol="1270" anchor="ctr" anchorCtr="0">
          <a:noAutofit/>
        </a:bodyPr>
        <a:lstStyle/>
        <a:p>
          <a:pPr marL="0" lvl="0" indent="0" algn="ctr" defTabSz="1955800">
            <a:lnSpc>
              <a:spcPct val="90000"/>
            </a:lnSpc>
            <a:spcBef>
              <a:spcPct val="0"/>
            </a:spcBef>
            <a:spcAft>
              <a:spcPct val="35000"/>
            </a:spcAft>
            <a:buNone/>
          </a:pPr>
          <a:r>
            <a:rPr lang="en-GB" sz="4400" i="1" kern="1200"/>
            <a:t>Pestel Key Factore</a:t>
          </a:r>
          <a:endParaRPr lang="en-US" sz="4400" kern="1200"/>
        </a:p>
      </dsp:txBody>
      <dsp:txXfrm>
        <a:off x="3807498" y="2221227"/>
        <a:ext cx="3195071" cy="1515547"/>
      </dsp:txXfrm>
    </dsp:sp>
    <dsp:sp modelId="{6E2ADA8B-1DDB-4AA8-94E9-BDBE894B20CA}">
      <dsp:nvSpPr>
        <dsp:cNvPr id="0" name=""/>
        <dsp:cNvSpPr/>
      </dsp:nvSpPr>
      <dsp:spPr>
        <a:xfrm>
          <a:off x="1862870" y="4001880"/>
          <a:ext cx="3359047" cy="1679523"/>
        </a:xfrm>
        <a:prstGeom prst="roundRect">
          <a:avLst/>
        </a:prstGeom>
        <a:solidFill>
          <a:schemeClr val="accent5">
            <a:hueOff val="-651561"/>
            <a:satOff val="-66069"/>
            <a:lumOff val="9281"/>
            <a:alphaOff val="0"/>
          </a:schemeClr>
        </a:soli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167640" tIns="167640" rIns="167640" bIns="167640" numCol="1" spcCol="1270" anchor="ctr" anchorCtr="0">
          <a:noAutofit/>
        </a:bodyPr>
        <a:lstStyle/>
        <a:p>
          <a:pPr marL="0" lvl="0" indent="0" algn="ctr" defTabSz="1955800">
            <a:lnSpc>
              <a:spcPct val="90000"/>
            </a:lnSpc>
            <a:spcBef>
              <a:spcPct val="0"/>
            </a:spcBef>
            <a:spcAft>
              <a:spcPct val="35000"/>
            </a:spcAft>
            <a:buNone/>
          </a:pPr>
          <a:r>
            <a:rPr lang="en-GB" sz="4400" i="1" kern="1200"/>
            <a:t>Marketing Strategies</a:t>
          </a:r>
          <a:endParaRPr lang="en-US" sz="4400" kern="1200"/>
        </a:p>
      </dsp:txBody>
      <dsp:txXfrm>
        <a:off x="1944858" y="4083868"/>
        <a:ext cx="3195071" cy="1515547"/>
      </dsp:txXfrm>
    </dsp:sp>
    <dsp:sp modelId="{0A4FC3DA-79CA-4BD0-A1F8-E3A5EC114A50}">
      <dsp:nvSpPr>
        <dsp:cNvPr id="0" name=""/>
        <dsp:cNvSpPr/>
      </dsp:nvSpPr>
      <dsp:spPr>
        <a:xfrm>
          <a:off x="229" y="2139239"/>
          <a:ext cx="3359047" cy="1679523"/>
        </a:xfrm>
        <a:prstGeom prst="roundRect">
          <a:avLst/>
        </a:prstGeom>
        <a:solidFill>
          <a:schemeClr val="accent5">
            <a:hueOff val="-977342"/>
            <a:satOff val="-99103"/>
            <a:lumOff val="13921"/>
            <a:alphaOff val="0"/>
          </a:schemeClr>
        </a:soli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167640" tIns="167640" rIns="167640" bIns="167640" numCol="1" spcCol="1270" anchor="ctr" anchorCtr="0">
          <a:noAutofit/>
        </a:bodyPr>
        <a:lstStyle/>
        <a:p>
          <a:pPr marL="0" lvl="0" indent="0" algn="ctr" defTabSz="1955800">
            <a:lnSpc>
              <a:spcPct val="90000"/>
            </a:lnSpc>
            <a:spcBef>
              <a:spcPct val="0"/>
            </a:spcBef>
            <a:spcAft>
              <a:spcPct val="35000"/>
            </a:spcAft>
            <a:buNone/>
          </a:pPr>
          <a:r>
            <a:rPr lang="en-GB" sz="4400" i="1" kern="1200"/>
            <a:t>Funding Requirements</a:t>
          </a:r>
          <a:endParaRPr lang="en-US" sz="4400" kern="1200"/>
        </a:p>
      </dsp:txBody>
      <dsp:txXfrm>
        <a:off x="82217" y="2221227"/>
        <a:ext cx="3195071" cy="1515547"/>
      </dsp:txXfrm>
    </dsp:sp>
  </dsp:spTree>
</dsp:drawing>
</file>

<file path=ppt/diagrams/layout1.xml><?xml version="1.0" encoding="utf-8"?>
<dgm:layoutDef xmlns:dgm="http://schemas.openxmlformats.org/drawingml/2006/diagram" xmlns:a="http://schemas.openxmlformats.org/drawingml/2006/main" uniqueId="urn:microsoft.com/office/officeart/2005/8/layout/cycle3">
  <dgm:title val=""/>
  <dgm:desc val=""/>
  <dgm:catLst>
    <dgm:cat type="cycle" pri="5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 modelId="3"/>
      </dgm:ptLst>
      <dgm:cxnLst>
        <dgm:cxn modelId="4" srcId="0" destId="1" srcOrd="0" destOrd="0"/>
        <dgm:cxn modelId="5" srcId="0" destId="2" srcOrd="1" destOrd="0"/>
        <dgm:cxn modelId="6" srcId="0" destId="3" srcOrd="2"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Name0">
    <dgm:varLst>
      <dgm:dir/>
      <dgm:resizeHandles val="exact"/>
    </dgm:varLst>
    <dgm:choose name="Name1">
      <dgm:if name="Name2" axis="ch" ptType="node" func="cnt" op="equ" val="2">
        <dgm:alg type="composite">
          <dgm:param type="ar" val="0.9"/>
        </dgm:alg>
        <dgm:shape xmlns:r="http://schemas.openxmlformats.org/officeDocument/2006/relationships" r:blip="">
          <dgm:adjLst/>
        </dgm:shape>
        <dgm:presOf/>
        <dgm:constrLst>
          <dgm:constr type="primFontSz" for="ch" ptType="node" op="equ" val="65"/>
          <dgm:constr type="ctrX" for="ch" forName="node1" refType="w" fact="0.5"/>
          <dgm:constr type="t" for="ch" forName="node1"/>
          <dgm:constr type="w" for="ch" forName="node1" refType="w" fact="0.8"/>
          <dgm:constr type="h" for="ch" forName="node1" refType="w" refFor="ch" refForName="node1" fact="0.5"/>
          <dgm:constr type="ctrX" for="ch" forName="sibTrans" refType="w" fact="0.5"/>
          <dgm:constr type="t" for="ch" forName="sibTrans"/>
          <dgm:constr type="w" for="ch" forName="sibTrans" refType="w" fact="0.8"/>
          <dgm:constr type="h" for="ch" forName="sibTrans" refType="w" refFor="ch" refForName="node1" fact="0.5"/>
          <dgm:constr type="userA" for="ch" forName="sibTrans" refType="w" fact="1.07"/>
          <dgm:constr type="ctrX" for="ch" forName="node2" refType="w" fact="0.5"/>
          <dgm:constr type="b" for="ch" forName="node2" refType="h"/>
          <dgm:constr type="w" for="ch" forName="node2" refType="w" fact="0.8"/>
          <dgm:constr type="h" for="ch" forName="node2" refType="w" refFor="ch" refForName="node1" fact="0.5"/>
          <dgm:constr type="l" for="ch" forName="sp1"/>
          <dgm:constr type="t" for="ch" forName="sp1" refType="h" fact="0.5"/>
          <dgm:constr type="w" for="ch" forName="sp1" val="1"/>
          <dgm:constr type="h" for="ch" forName="sp1" val="1"/>
          <dgm:constr type="r" for="ch" forName="sp2" refType="w"/>
          <dgm:constr type="t" for="ch" forName="sp2" refType="h" fact="0.5"/>
          <dgm:constr type="w" for="ch" forName="sp2" val="1"/>
          <dgm:constr type="h" for="ch" forName="sp2" val="1"/>
        </dgm:constrLst>
        <dgm:ruleLst/>
      </dgm:if>
      <dgm:else name="Name3">
        <dgm:alg type="composite"/>
        <dgm:shape xmlns:r="http://schemas.openxmlformats.org/officeDocument/2006/relationships" r:blip="">
          <dgm:adjLst/>
        </dgm:shape>
        <dgm:presOf/>
        <dgm:constrLst>
          <dgm:constr type="primFontSz" for="ch" ptType="node" op="equ" val="65"/>
        </dgm:constrLst>
        <dgm:ruleLst/>
      </dgm:else>
    </dgm:choose>
    <dgm:choose name="Name4">
      <dgm:if name="Name5" axis="ch" ptType="node" func="cnt" op="equ" val="2">
        <dgm:layoutNode name="node1">
          <dgm:varLst>
            <dgm:bulletEnabled val="1"/>
          </dgm:varLst>
          <dgm:alg type="tx"/>
          <dgm:shape xmlns:r="http://schemas.openxmlformats.org/officeDocument/2006/relationships" type="roundRect" r:blip="">
            <dgm:adjLst/>
          </dgm:shape>
          <dgm:presOf axis="ch desOrSelf" ptType="node node" st="1 1" cnt="1 0"/>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sibTrans" styleLbl="bgShp">
          <dgm:choose name="Name6">
            <dgm:if name="Name7" func="var" arg="dir" op="equ" val="norm">
              <dgm:alg type="conn">
                <dgm:param type="connRout" val="longCurve"/>
                <dgm:param type="begPts" val="midR"/>
                <dgm:param type="endPts" val="midL"/>
                <dgm:param type="dstNode" val="node1"/>
              </dgm:alg>
              <dgm:shape xmlns:r="http://schemas.openxmlformats.org/officeDocument/2006/relationships" type="conn" r:blip="" zOrderOff="-2">
                <dgm:adjLst/>
              </dgm:shape>
              <dgm:presOf axis="ch" ptType="sibTrans"/>
              <dgm:constrLst>
                <dgm:constr type="userA"/>
                <dgm:constr type="diam" refType="userA" fact="-1"/>
                <dgm:constr type="wArH" refType="userA" fact="0.05"/>
                <dgm:constr type="hArH" refType="userA" fact="0.1"/>
                <dgm:constr type="stemThick" refType="userA" fact="0.06"/>
                <dgm:constr type="begPad" refType="connDist" fact="-0.2"/>
                <dgm:constr type="endPad" refType="connDist" fact="0.05"/>
              </dgm:constrLst>
            </dgm:if>
            <dgm:else name="Name8">
              <dgm:alg type="conn">
                <dgm:param type="connRout" val="longCurve"/>
                <dgm:param type="begPts" val="midL"/>
                <dgm:param type="endPts" val="midR"/>
                <dgm:param type="dstNode" val="node1"/>
              </dgm:alg>
              <dgm:shape xmlns:r="http://schemas.openxmlformats.org/officeDocument/2006/relationships" type="conn" r:blip="" zOrderOff="-2">
                <dgm:adjLst/>
              </dgm:shape>
              <dgm:presOf axis="ch" ptType="sibTrans"/>
              <dgm:constrLst>
                <dgm:constr type="userA"/>
                <dgm:constr type="diam" refType="userA"/>
                <dgm:constr type="wArH" refType="userA" fact="0.05"/>
                <dgm:constr type="hArH" refType="userA" fact="0.1"/>
                <dgm:constr type="stemThick" refType="userA" fact="0.06"/>
                <dgm:constr type="begPad" refType="connDist" fact="-0.2"/>
                <dgm:constr type="endPad" refType="connDist" fact="0.05"/>
              </dgm:constrLst>
            </dgm:else>
          </dgm:choose>
          <dgm:ruleLst/>
        </dgm:layoutNode>
        <dgm:layoutNode name="node2">
          <dgm:varLst>
            <dgm:bulletEnabled val="1"/>
          </dgm:varLst>
          <dgm:alg type="tx"/>
          <dgm:shape xmlns:r="http://schemas.openxmlformats.org/officeDocument/2006/relationships" type="roundRect" r:blip="">
            <dgm:adjLst/>
          </dgm:shape>
          <dgm:presOf axis="ch desOrSelf" ptType="node node" st="2 1" cnt="1 0"/>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sp1">
          <dgm:alg type="sp"/>
          <dgm:shape xmlns:r="http://schemas.openxmlformats.org/officeDocument/2006/relationships" r:blip="">
            <dgm:adjLst/>
          </dgm:shape>
          <dgm:presOf/>
          <dgm:constrLst/>
          <dgm:ruleLst/>
        </dgm:layoutNode>
        <dgm:layoutNode name="sp2">
          <dgm:alg type="sp"/>
          <dgm:shape xmlns:r="http://schemas.openxmlformats.org/officeDocument/2006/relationships" r:blip="">
            <dgm:adjLst/>
          </dgm:shape>
          <dgm:presOf/>
          <dgm:constrLst/>
          <dgm:ruleLst/>
        </dgm:layoutNode>
      </dgm:if>
      <dgm:else name="Name9">
        <dgm:layoutNode name="cycle">
          <dgm:choose name="Name10">
            <dgm:if name="Name11" func="var" arg="dir" op="equ" val="norm">
              <dgm:alg type="cycle">
                <dgm:param type="stAng" val="0"/>
                <dgm:param type="spanAng" val="360"/>
              </dgm:alg>
              <dgm:shape xmlns:r="http://schemas.openxmlformats.org/officeDocument/2006/relationships" r:blip="">
                <dgm:adjLst/>
              </dgm:shape>
              <dgm:presOf/>
              <dgm:constrLst>
                <dgm:constr type="diam" refType="w"/>
                <dgm:constr type="w" for="ch" ptType="node" refType="w"/>
                <dgm:constr type="sibSp" val="15"/>
                <dgm:constr type="userA" for="ch" ptType="sibTrans" refType="diam" op="equ" fact="-1"/>
                <dgm:constr type="wArH" for="ch" ptType="sibTrans" refType="diam" op="equ" fact="0.05"/>
                <dgm:constr type="hArH" for="ch" ptType="sibTrans" refType="diam" op="equ" fact="0.1"/>
                <dgm:constr type="stemThick" for="ch" ptType="sibTrans" refType="diam" op="equ" fact="0.065"/>
                <dgm:constr type="primFontSz" for="ch" ptType="node" op="equ"/>
              </dgm:constrLst>
            </dgm:if>
            <dgm:else name="Name12">
              <dgm:alg type="cycle">
                <dgm:param type="stAng" val="0"/>
                <dgm:param type="spanAng" val="-360"/>
              </dgm:alg>
              <dgm:shape xmlns:r="http://schemas.openxmlformats.org/officeDocument/2006/relationships" r:blip="">
                <dgm:adjLst/>
              </dgm:shape>
              <dgm:presOf/>
              <dgm:constrLst>
                <dgm:constr type="diam" refType="w"/>
                <dgm:constr type="w" for="ch" ptType="node" refType="w"/>
                <dgm:constr type="sibSp" val="15"/>
                <dgm:constr type="userA" for="ch" ptType="sibTrans" refType="diam" op="equ"/>
                <dgm:constr type="wArH" for="ch" ptType="sibTrans" refType="diam" op="equ" fact="0.05"/>
                <dgm:constr type="hArH" for="ch" ptType="sibTrans" refType="diam" op="equ" fact="0.1"/>
                <dgm:constr type="stemThick" for="ch" ptType="sibTrans" refType="diam" op="equ" fact="0.065"/>
                <dgm:constr type="primFontSz" for="ch" ptType="node" op="equ"/>
              </dgm:constrLst>
            </dgm:else>
          </dgm:choose>
          <dgm:ruleLst/>
          <dgm:forEach name="nodesFirstNodeForEach" axis="ch" ptType="node" cnt="1">
            <dgm:layoutNode name="nodeFirstNode">
              <dgm:varLst>
                <dgm:bulletEnabled val="1"/>
              </dgm:varLst>
              <dgm:alg type="tx"/>
              <dgm:shape xmlns:r="http://schemas.openxmlformats.org/officeDocument/2006/relationships" type="roundRect" r:blip="">
                <dgm:adjLst/>
              </dgm:shape>
              <dgm:presOf axis="desOrSelf" ptType="node"/>
              <dgm:constrLst>
                <dgm:constr type="h" refType="w" fact="0.5"/>
                <dgm:constr type="primFontSz" val="65"/>
                <dgm:constr type="tMarg" refType="primFontSz" fact="0.3"/>
                <dgm:constr type="bMarg" refType="primFontSz" fact="0.3"/>
                <dgm:constr type="lMarg" refType="primFontSz" fact="0.3"/>
                <dgm:constr type="rMarg" refType="primFontSz" fact="0.3"/>
              </dgm:constrLst>
              <dgm:ruleLst>
                <dgm:rule type="primFontSz" val="5" fact="NaN" max="NaN"/>
              </dgm:ruleLst>
            </dgm:layoutNode>
            <dgm:forEach name="sibTransForEach" axis="followSib" ptType="sibTrans" cnt="1">
              <dgm:layoutNode name="sibTransFirstNode" styleLbl="bgShp">
                <dgm:choose name="Name13">
                  <dgm:if name="Name14" func="var" arg="dir" op="equ" val="norm">
                    <dgm:alg type="conn">
                      <dgm:param type="connRout" val="longCurve"/>
                      <dgm:param type="begPts" val="midR"/>
                      <dgm:param type="endPts" val="midL"/>
                      <dgm:param type="dstNode" val="nodeFirstNode"/>
                    </dgm:alg>
                  </dgm:if>
                  <dgm:else name="Name15">
                    <dgm:alg type="conn">
                      <dgm:param type="connRout" val="longCurve"/>
                      <dgm:param type="begPts" val="midL"/>
                      <dgm:param type="endPts" val="midR"/>
                      <dgm:param type="dstNode" val="nodeFirstNode"/>
                    </dgm:alg>
                  </dgm:else>
                </dgm:choose>
                <dgm:shape xmlns:r="http://schemas.openxmlformats.org/officeDocument/2006/relationships" type="conn" r:blip="" zOrderOff="-2">
                  <dgm:adjLst/>
                </dgm:shape>
                <dgm:presOf axis="self"/>
                <dgm:choose name="Name16">
                  <dgm:if name="Name17" axis="par ch" ptType="doc node" func="cnt" op="equ" val="3">
                    <dgm:constrLst>
                      <dgm:constr type="userA"/>
                      <dgm:constr type="diam" refType="userA" fact="1.01"/>
                      <dgm:constr type="begPad" refType="connDist" fact="-0.2"/>
                      <dgm:constr type="endPad" refType="connDist" fact="0.05"/>
                    </dgm:constrLst>
                  </dgm:if>
                  <dgm:if name="Name18" axis="par ch" ptType="doc node" func="cnt" op="equ" val="4">
                    <dgm:constrLst>
                      <dgm:constr type="userA"/>
                      <dgm:constr type="diam" refType="userA" fact="1.26"/>
                      <dgm:constr type="begPad" refType="connDist" fact="-0.2"/>
                      <dgm:constr type="endPad" refType="connDist" fact="0.05"/>
                    </dgm:constrLst>
                  </dgm:if>
                  <dgm:if name="Name19" axis="par ch" ptType="doc node" func="cnt" op="equ" val="5">
                    <dgm:constrLst>
                      <dgm:constr type="userA"/>
                      <dgm:constr type="diam" refType="userA" fact="1.04"/>
                      <dgm:constr type="begPad" refType="connDist" fact="-0.2"/>
                      <dgm:constr type="endPad" refType="connDist" fact="0.05"/>
                    </dgm:constrLst>
                  </dgm:if>
                  <dgm:if name="Name20" axis="par ch" ptType="doc node" func="cnt" op="equ" val="6">
                    <dgm:constrLst>
                      <dgm:constr type="userA"/>
                      <dgm:constr type="diam" refType="userA" fact="1.1"/>
                      <dgm:constr type="begPad" refType="connDist" fact="-0.2"/>
                      <dgm:constr type="endPad" refType="connDist" fact="0.05"/>
                    </dgm:constrLst>
                  </dgm:if>
                  <dgm:else name="Name21">
                    <dgm:constrLst>
                      <dgm:constr type="userA"/>
                      <dgm:constr type="diam" refType="userA" fact="1.04"/>
                      <dgm:constr type="begPad" refType="connDist" fact="-0.2"/>
                      <dgm:constr type="endPad" refType="connDist" fact="0.05"/>
                    </dgm:constrLst>
                  </dgm:else>
                </dgm:choose>
                <dgm:ruleLst/>
              </dgm:layoutNode>
            </dgm:forEach>
          </dgm:forEach>
          <dgm:forEach name="followingNodesForEach" axis="ch" ptType="node" st="2">
            <dgm:layoutNode name="nodeFollowingNodes">
              <dgm:varLst>
                <dgm:bulletEnabled val="1"/>
              </dgm:varLst>
              <dgm:alg type="tx"/>
              <dgm:shape xmlns:r="http://schemas.openxmlformats.org/officeDocument/2006/relationships" type="roundRect" r:blip="">
                <dgm:adjLst/>
              </dgm:shape>
              <dgm:presOf axis="desOrSelf" ptType="node"/>
              <dgm:constrLst>
                <dgm:constr type="h" refType="w" fact="0.5"/>
                <dgm:constr type="primFontSz" val="65"/>
                <dgm:constr type="tMarg" refType="primFontSz" fact="0.3"/>
                <dgm:constr type="bMarg" refType="primFontSz" fact="0.3"/>
                <dgm:constr type="lMarg" refType="primFontSz" fact="0.3"/>
                <dgm:constr type="rMarg" refType="primFontSz" fact="0.3"/>
              </dgm:constrLst>
              <dgm:ruleLst>
                <dgm:rule type="primFontSz" val="5" fact="NaN" max="NaN"/>
              </dgm:ruleLst>
            </dgm:layoutNode>
          </dgm:forEach>
        </dgm:layoutNode>
      </dgm:else>
    </dgm:choose>
  </dgm:layoutNode>
</dgm:layoutDef>
</file>

<file path=ppt/diagrams/quickStyle1.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7A21818-E75A-458F-AC5B-0E9A2C76B835}"/>
              </a:ext>
            </a:extLst>
          </p:cNvPr>
          <p:cNvSpPr>
            <a:spLocks noGrp="1"/>
          </p:cNvSpPr>
          <p:nvPr>
            <p:ph type="ctrTitle"/>
          </p:nvPr>
        </p:nvSpPr>
        <p:spPr>
          <a:xfrm>
            <a:off x="448056" y="448056"/>
            <a:ext cx="11292840" cy="3401568"/>
          </a:xfrm>
        </p:spPr>
        <p:txBody>
          <a:bodyPr anchor="b">
            <a:normAutofit/>
          </a:bodyPr>
          <a:lstStyle>
            <a:lvl1pPr algn="l">
              <a:defRPr sz="6400">
                <a:solidFill>
                  <a:schemeClr val="tx2"/>
                </a:solidFill>
              </a:defRPr>
            </a:lvl1pPr>
          </a:lstStyle>
          <a:p>
            <a:r>
              <a:rPr lang="en-US"/>
              <a:t>Click to edit Master title style</a:t>
            </a:r>
            <a:endParaRPr lang="en-US" dirty="0"/>
          </a:p>
        </p:txBody>
      </p:sp>
      <p:sp>
        <p:nvSpPr>
          <p:cNvPr id="3" name="Subtitle 2">
            <a:extLst>
              <a:ext uri="{FF2B5EF4-FFF2-40B4-BE49-F238E27FC236}">
                <a16:creationId xmlns:a16="http://schemas.microsoft.com/office/drawing/2014/main" id="{C6EE64DE-978B-4F95-BB3C-D027D8008748}"/>
              </a:ext>
            </a:extLst>
          </p:cNvPr>
          <p:cNvSpPr>
            <a:spLocks noGrp="1"/>
          </p:cNvSpPr>
          <p:nvPr>
            <p:ph type="subTitle" idx="1"/>
          </p:nvPr>
        </p:nvSpPr>
        <p:spPr>
          <a:xfrm>
            <a:off x="448056" y="4471416"/>
            <a:ext cx="11292840" cy="1481328"/>
          </a:xfrm>
        </p:spPr>
        <p:txBody>
          <a:bodyPr/>
          <a:lstStyle>
            <a:lvl1pPr marL="0" indent="0" algn="l">
              <a:lnSpc>
                <a:spcPct val="120000"/>
              </a:lnSpc>
              <a:buNone/>
              <a:defRPr sz="2400">
                <a:solidFill>
                  <a:schemeClr val="tx2">
                    <a:alpha val="55000"/>
                  </a:schemeClr>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cxnSp>
        <p:nvCxnSpPr>
          <p:cNvPr id="8" name="Straight Connector 7">
            <a:extLst>
              <a:ext uri="{FF2B5EF4-FFF2-40B4-BE49-F238E27FC236}">
                <a16:creationId xmlns:a16="http://schemas.microsoft.com/office/drawing/2014/main" id="{C66CC717-08C5-4F3E-B8AA-BA93C8755982}"/>
              </a:ext>
            </a:extLst>
          </p:cNvPr>
          <p:cNvCxnSpPr>
            <a:cxnSpLocks/>
          </p:cNvCxnSpPr>
          <p:nvPr/>
        </p:nvCxnSpPr>
        <p:spPr>
          <a:xfrm>
            <a:off x="449400" y="4122000"/>
            <a:ext cx="11293200" cy="0"/>
          </a:xfrm>
          <a:prstGeom prst="line">
            <a:avLst/>
          </a:prstGeom>
          <a:ln w="6350">
            <a:solidFill>
              <a:schemeClr val="tx2"/>
            </a:solidFill>
          </a:ln>
        </p:spPr>
        <p:style>
          <a:lnRef idx="1">
            <a:schemeClr val="accent1"/>
          </a:lnRef>
          <a:fillRef idx="0">
            <a:schemeClr val="accent1"/>
          </a:fillRef>
          <a:effectRef idx="0">
            <a:schemeClr val="accent1"/>
          </a:effectRef>
          <a:fontRef idx="minor">
            <a:schemeClr val="tx1"/>
          </a:fontRef>
        </p:style>
      </p:cxnSp>
      <p:sp>
        <p:nvSpPr>
          <p:cNvPr id="9" name="Footer Placeholder 4">
            <a:extLst>
              <a:ext uri="{FF2B5EF4-FFF2-40B4-BE49-F238E27FC236}">
                <a16:creationId xmlns:a16="http://schemas.microsoft.com/office/drawing/2014/main" id="{896B5700-AA45-4E20-8BE5-27620411303F}"/>
              </a:ext>
            </a:extLst>
          </p:cNvPr>
          <p:cNvSpPr>
            <a:spLocks noGrp="1"/>
          </p:cNvSpPr>
          <p:nvPr>
            <p:ph type="ftr" sz="quarter" idx="3"/>
          </p:nvPr>
        </p:nvSpPr>
        <p:spPr>
          <a:xfrm>
            <a:off x="4370832" y="6153912"/>
            <a:ext cx="5397056" cy="502920"/>
          </a:xfrm>
          <a:prstGeom prst="rect">
            <a:avLst/>
          </a:prstGeom>
        </p:spPr>
        <p:txBody>
          <a:bodyPr vert="horz" lIns="0" tIns="0" rIns="91440" bIns="0" rtlCol="0" anchor="ctr"/>
          <a:lstStyle>
            <a:lvl1pPr algn="l">
              <a:defRPr sz="900" cap="all" spc="200" baseline="0">
                <a:solidFill>
                  <a:schemeClr val="tx2">
                    <a:alpha val="55000"/>
                  </a:schemeClr>
                </a:solidFill>
              </a:defRPr>
            </a:lvl1pPr>
          </a:lstStyle>
          <a:p>
            <a:r>
              <a:rPr lang="en-US" spc="200" dirty="0"/>
              <a:t>Sample Footer Text</a:t>
            </a:r>
          </a:p>
        </p:txBody>
      </p:sp>
      <p:sp>
        <p:nvSpPr>
          <p:cNvPr id="10" name="Slide Number Placeholder 5">
            <a:extLst>
              <a:ext uri="{FF2B5EF4-FFF2-40B4-BE49-F238E27FC236}">
                <a16:creationId xmlns:a16="http://schemas.microsoft.com/office/drawing/2014/main" id="{7C5B7199-CC00-4D38-8B48-F8A539112985}"/>
              </a:ext>
            </a:extLst>
          </p:cNvPr>
          <p:cNvSpPr>
            <a:spLocks noGrp="1"/>
          </p:cNvSpPr>
          <p:nvPr>
            <p:ph type="sldNum" sz="quarter" idx="4"/>
          </p:nvPr>
        </p:nvSpPr>
        <p:spPr>
          <a:xfrm>
            <a:off x="10238232" y="6153912"/>
            <a:ext cx="1510856" cy="502920"/>
          </a:xfrm>
          <a:prstGeom prst="rect">
            <a:avLst/>
          </a:prstGeom>
        </p:spPr>
        <p:txBody>
          <a:bodyPr vert="horz" lIns="0" tIns="0" rIns="0" bIns="0" rtlCol="0" anchor="ctr"/>
          <a:lstStyle>
            <a:lvl1pPr algn="r">
              <a:defRPr sz="900">
                <a:solidFill>
                  <a:schemeClr val="tx2">
                    <a:alpha val="55000"/>
                  </a:schemeClr>
                </a:solidFill>
              </a:defRPr>
            </a:lvl1pPr>
          </a:lstStyle>
          <a:p>
            <a:fld id="{0D309695-DEC3-40DA-9DF5-330280C9D0E8}" type="slidenum">
              <a:rPr lang="en-US" smtClean="0"/>
              <a:pPr/>
              <a:t>‹#›</a:t>
            </a:fld>
            <a:endParaRPr lang="en-US" dirty="0"/>
          </a:p>
        </p:txBody>
      </p:sp>
      <p:sp>
        <p:nvSpPr>
          <p:cNvPr id="11" name="Date Placeholder 3">
            <a:extLst>
              <a:ext uri="{FF2B5EF4-FFF2-40B4-BE49-F238E27FC236}">
                <a16:creationId xmlns:a16="http://schemas.microsoft.com/office/drawing/2014/main" id="{16BC76EC-3453-4CE0-A71D-BD21940757B4}"/>
              </a:ext>
            </a:extLst>
          </p:cNvPr>
          <p:cNvSpPr>
            <a:spLocks noGrp="1"/>
          </p:cNvSpPr>
          <p:nvPr>
            <p:ph type="dt" sz="half" idx="2"/>
          </p:nvPr>
        </p:nvSpPr>
        <p:spPr>
          <a:xfrm>
            <a:off x="442912" y="6152968"/>
            <a:ext cx="3457576" cy="502920"/>
          </a:xfrm>
          <a:prstGeom prst="rect">
            <a:avLst/>
          </a:prstGeom>
        </p:spPr>
        <p:txBody>
          <a:bodyPr wrap="square" lIns="0" tIns="0" rIns="0" bIns="0" anchor="ctr" anchorCtr="0">
            <a:normAutofit/>
          </a:bodyPr>
          <a:lstStyle>
            <a:lvl1pPr>
              <a:defRPr sz="900" cap="all" spc="200" baseline="0">
                <a:solidFill>
                  <a:schemeClr val="tx1">
                    <a:alpha val="55000"/>
                  </a:schemeClr>
                </a:solidFill>
              </a:defRPr>
            </a:lvl1pPr>
          </a:lstStyle>
          <a:p>
            <a:fld id="{8256C2ED-54A4-480D-B5C8-65C0D62359B9}" type="datetime2">
              <a:rPr lang="en-US" smtClean="0"/>
              <a:pPr/>
              <a:t>Thursday, July 2, 2026</a:t>
            </a:fld>
            <a:endParaRPr lang="en-US" dirty="0"/>
          </a:p>
        </p:txBody>
      </p:sp>
    </p:spTree>
    <p:extLst>
      <p:ext uri="{BB962C8B-B14F-4D97-AF65-F5344CB8AC3E}">
        <p14:creationId xmlns:p14="http://schemas.microsoft.com/office/powerpoint/2010/main" val="99134605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69B7685-BDD9-488F-B082-33592E0F1364}"/>
              </a:ext>
            </a:extLst>
          </p:cNvPr>
          <p:cNvSpPr>
            <a:spLocks noGrp="1"/>
          </p:cNvSpPr>
          <p:nvPr>
            <p:ph type="title"/>
          </p:nvPr>
        </p:nvSpPr>
        <p:spPr/>
        <p:txBody>
          <a:bodyPr wrap="square"/>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3E9CB5FF-7FB5-4B8A-BF1C-48765D40B4C0}"/>
              </a:ext>
            </a:extLst>
          </p:cNvPr>
          <p:cNvSpPr>
            <a:spLocks noGrp="1"/>
          </p:cNvSpPr>
          <p:nvPr>
            <p:ph idx="1"/>
          </p:nvPr>
        </p:nvSpPr>
        <p:spPr>
          <a:xfrm>
            <a:off x="448056" y="1735200"/>
            <a:ext cx="11293200" cy="3783013"/>
          </a:xfrm>
        </p:spPr>
        <p:txBody>
          <a:bodyPr wrap="square"/>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Footer Placeholder 4">
            <a:extLst>
              <a:ext uri="{FF2B5EF4-FFF2-40B4-BE49-F238E27FC236}">
                <a16:creationId xmlns:a16="http://schemas.microsoft.com/office/drawing/2014/main" id="{BDA03860-F8F0-4186-B5D0-72C935B2C2A9}"/>
              </a:ext>
            </a:extLst>
          </p:cNvPr>
          <p:cNvSpPr>
            <a:spLocks noGrp="1"/>
          </p:cNvSpPr>
          <p:nvPr>
            <p:ph type="ftr" sz="quarter" idx="3"/>
          </p:nvPr>
        </p:nvSpPr>
        <p:spPr>
          <a:xfrm>
            <a:off x="4370832" y="6153912"/>
            <a:ext cx="5397056" cy="502920"/>
          </a:xfrm>
          <a:prstGeom prst="rect">
            <a:avLst/>
          </a:prstGeom>
        </p:spPr>
        <p:txBody>
          <a:bodyPr vert="horz" lIns="0" tIns="0" rIns="91440" bIns="0" rtlCol="0" anchor="ctr"/>
          <a:lstStyle>
            <a:lvl1pPr algn="l">
              <a:defRPr sz="900" cap="all" spc="200" baseline="0">
                <a:solidFill>
                  <a:schemeClr val="tx2">
                    <a:alpha val="55000"/>
                  </a:schemeClr>
                </a:solidFill>
              </a:defRPr>
            </a:lvl1pPr>
          </a:lstStyle>
          <a:p>
            <a:r>
              <a:rPr lang="en-US" spc="200" dirty="0"/>
              <a:t>Sample Footer Text</a:t>
            </a:r>
          </a:p>
        </p:txBody>
      </p:sp>
      <p:sp>
        <p:nvSpPr>
          <p:cNvPr id="8" name="Slide Number Placeholder 5">
            <a:extLst>
              <a:ext uri="{FF2B5EF4-FFF2-40B4-BE49-F238E27FC236}">
                <a16:creationId xmlns:a16="http://schemas.microsoft.com/office/drawing/2014/main" id="{60B9D802-9E36-42DA-B6CA-6C937CBE8A94}"/>
              </a:ext>
            </a:extLst>
          </p:cNvPr>
          <p:cNvSpPr>
            <a:spLocks noGrp="1"/>
          </p:cNvSpPr>
          <p:nvPr>
            <p:ph type="sldNum" sz="quarter" idx="4"/>
          </p:nvPr>
        </p:nvSpPr>
        <p:spPr>
          <a:xfrm>
            <a:off x="10238232" y="6153912"/>
            <a:ext cx="1510856" cy="502920"/>
          </a:xfrm>
          <a:prstGeom prst="rect">
            <a:avLst/>
          </a:prstGeom>
        </p:spPr>
        <p:txBody>
          <a:bodyPr vert="horz" lIns="0" tIns="0" rIns="0" bIns="0" rtlCol="0" anchor="ctr"/>
          <a:lstStyle>
            <a:lvl1pPr algn="r">
              <a:defRPr sz="900">
                <a:solidFill>
                  <a:schemeClr val="tx2">
                    <a:alpha val="55000"/>
                  </a:schemeClr>
                </a:solidFill>
              </a:defRPr>
            </a:lvl1pPr>
          </a:lstStyle>
          <a:p>
            <a:fld id="{0D309695-DEC3-40DA-9DF5-330280C9D0E8}" type="slidenum">
              <a:rPr lang="en-US" smtClean="0"/>
              <a:pPr/>
              <a:t>‹#›</a:t>
            </a:fld>
            <a:endParaRPr lang="en-US" dirty="0"/>
          </a:p>
        </p:txBody>
      </p:sp>
      <p:sp>
        <p:nvSpPr>
          <p:cNvPr id="9" name="Date Placeholder 3">
            <a:extLst>
              <a:ext uri="{FF2B5EF4-FFF2-40B4-BE49-F238E27FC236}">
                <a16:creationId xmlns:a16="http://schemas.microsoft.com/office/drawing/2014/main" id="{C227B5A7-BF66-4C50-9DAD-A24070310B83}"/>
              </a:ext>
            </a:extLst>
          </p:cNvPr>
          <p:cNvSpPr>
            <a:spLocks noGrp="1"/>
          </p:cNvSpPr>
          <p:nvPr>
            <p:ph type="dt" sz="half" idx="2"/>
          </p:nvPr>
        </p:nvSpPr>
        <p:spPr>
          <a:xfrm>
            <a:off x="442912" y="6152968"/>
            <a:ext cx="3457576" cy="502920"/>
          </a:xfrm>
          <a:prstGeom prst="rect">
            <a:avLst/>
          </a:prstGeom>
        </p:spPr>
        <p:txBody>
          <a:bodyPr wrap="square" lIns="0" tIns="0" rIns="0" bIns="0" anchor="ctr" anchorCtr="0">
            <a:normAutofit/>
          </a:bodyPr>
          <a:lstStyle>
            <a:lvl1pPr>
              <a:defRPr sz="900" cap="all" spc="200" baseline="0">
                <a:solidFill>
                  <a:schemeClr val="tx1">
                    <a:alpha val="55000"/>
                  </a:schemeClr>
                </a:solidFill>
              </a:defRPr>
            </a:lvl1pPr>
          </a:lstStyle>
          <a:p>
            <a:fld id="{8256C2ED-54A4-480D-B5C8-65C0D62359B9}" type="datetime2">
              <a:rPr lang="en-US" smtClean="0"/>
              <a:pPr/>
              <a:t>Thursday, July 2, 2026</a:t>
            </a:fld>
            <a:endParaRPr lang="en-US" dirty="0"/>
          </a:p>
        </p:txBody>
      </p:sp>
    </p:spTree>
    <p:extLst>
      <p:ext uri="{BB962C8B-B14F-4D97-AF65-F5344CB8AC3E}">
        <p14:creationId xmlns:p14="http://schemas.microsoft.com/office/powerpoint/2010/main" val="197321669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76E2B8D-DB20-44D1-84BC-F76685913380}"/>
              </a:ext>
            </a:extLst>
          </p:cNvPr>
          <p:cNvSpPr>
            <a:spLocks noGrp="1"/>
          </p:cNvSpPr>
          <p:nvPr>
            <p:ph type="title"/>
          </p:nvPr>
        </p:nvSpPr>
        <p:spPr>
          <a:xfrm>
            <a:off x="448056" y="448056"/>
            <a:ext cx="11311128" cy="3401568"/>
          </a:xfrm>
        </p:spPr>
        <p:txBody>
          <a:bodyPr anchor="b">
            <a:normAutofit/>
          </a:bodyPr>
          <a:lstStyle>
            <a:lvl1pPr>
              <a:defRPr sz="6400"/>
            </a:lvl1p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E594C298-618E-4642-8F2B-8DD253ED5C06}"/>
              </a:ext>
            </a:extLst>
          </p:cNvPr>
          <p:cNvSpPr>
            <a:spLocks noGrp="1"/>
          </p:cNvSpPr>
          <p:nvPr>
            <p:ph type="body" idx="1"/>
          </p:nvPr>
        </p:nvSpPr>
        <p:spPr>
          <a:xfrm>
            <a:off x="448056" y="4471416"/>
            <a:ext cx="11292840" cy="1481328"/>
          </a:xfrm>
        </p:spPr>
        <p:txBody>
          <a:bodyPr/>
          <a:lstStyle>
            <a:lvl1pPr marL="0" indent="0">
              <a:lnSpc>
                <a:spcPct val="120000"/>
              </a:lnSpc>
              <a:buNone/>
              <a:defRPr sz="2400">
                <a:solidFill>
                  <a:schemeClr val="tx2">
                    <a:alpha val="5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E2B3ECD5-2EEA-457B-9C93-36F8AF368EC7}"/>
              </a:ext>
            </a:extLst>
          </p:cNvPr>
          <p:cNvSpPr>
            <a:spLocks noGrp="1"/>
          </p:cNvSpPr>
          <p:nvPr>
            <p:ph type="dt" sz="half" idx="10"/>
          </p:nvPr>
        </p:nvSpPr>
        <p:spPr>
          <a:xfrm>
            <a:off x="438912" y="6153912"/>
            <a:ext cx="3456432" cy="502920"/>
          </a:xfrm>
          <a:prstGeom prst="rect">
            <a:avLst/>
          </a:prstGeom>
        </p:spPr>
        <p:txBody>
          <a:bodyPr/>
          <a:lstStyle/>
          <a:p>
            <a:fld id="{10EDCA73-0A86-4195-A787-75037827079D}" type="datetime2">
              <a:rPr lang="en-US" smtClean="0"/>
              <a:t>Thursday, July 2, 2026</a:t>
            </a:fld>
            <a:endParaRPr lang="en-US"/>
          </a:p>
        </p:txBody>
      </p:sp>
      <p:sp>
        <p:nvSpPr>
          <p:cNvPr id="5" name="Footer Placeholder 4">
            <a:extLst>
              <a:ext uri="{FF2B5EF4-FFF2-40B4-BE49-F238E27FC236}">
                <a16:creationId xmlns:a16="http://schemas.microsoft.com/office/drawing/2014/main" id="{D79A15D4-F172-4025-9290-C8F5D419720E}"/>
              </a:ext>
            </a:extLst>
          </p:cNvPr>
          <p:cNvSpPr>
            <a:spLocks noGrp="1"/>
          </p:cNvSpPr>
          <p:nvPr>
            <p:ph type="ftr" sz="quarter" idx="11"/>
          </p:nvPr>
        </p:nvSpPr>
        <p:spPr/>
        <p:txBody>
          <a:bodyPr/>
          <a:lstStyle/>
          <a:p>
            <a:r>
              <a:rPr lang="en-US"/>
              <a:t>Sample Footer Text</a:t>
            </a:r>
          </a:p>
        </p:txBody>
      </p:sp>
      <p:sp>
        <p:nvSpPr>
          <p:cNvPr id="6" name="Slide Number Placeholder 5">
            <a:extLst>
              <a:ext uri="{FF2B5EF4-FFF2-40B4-BE49-F238E27FC236}">
                <a16:creationId xmlns:a16="http://schemas.microsoft.com/office/drawing/2014/main" id="{3926CD73-9984-4E1D-BD74-37115C1F4C57}"/>
              </a:ext>
            </a:extLst>
          </p:cNvPr>
          <p:cNvSpPr>
            <a:spLocks noGrp="1"/>
          </p:cNvSpPr>
          <p:nvPr>
            <p:ph type="sldNum" sz="quarter" idx="12"/>
          </p:nvPr>
        </p:nvSpPr>
        <p:spPr/>
        <p:txBody>
          <a:bodyPr rIns="219456"/>
          <a:lstStyle/>
          <a:p>
            <a:fld id="{0D309695-DEC3-40DA-9DF5-330280C9D0E8}" type="slidenum">
              <a:rPr lang="en-US" smtClean="0"/>
              <a:t>‹#›</a:t>
            </a:fld>
            <a:endParaRPr lang="en-US"/>
          </a:p>
        </p:txBody>
      </p:sp>
      <p:cxnSp>
        <p:nvCxnSpPr>
          <p:cNvPr id="8" name="Straight Connector 7">
            <a:extLst>
              <a:ext uri="{FF2B5EF4-FFF2-40B4-BE49-F238E27FC236}">
                <a16:creationId xmlns:a16="http://schemas.microsoft.com/office/drawing/2014/main" id="{E99FAD47-5E44-4EE5-A422-A77593F8F3A3}"/>
              </a:ext>
            </a:extLst>
          </p:cNvPr>
          <p:cNvCxnSpPr>
            <a:cxnSpLocks/>
          </p:cNvCxnSpPr>
          <p:nvPr/>
        </p:nvCxnSpPr>
        <p:spPr>
          <a:xfrm>
            <a:off x="449400" y="4122000"/>
            <a:ext cx="11293200" cy="0"/>
          </a:xfrm>
          <a:prstGeom prst="line">
            <a:avLst/>
          </a:prstGeom>
          <a:ln w="6350">
            <a:solidFill>
              <a:schemeClr val="tx2"/>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46490544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E974E41-AB27-418C-AA9E-8F863DDE3629}"/>
              </a:ext>
            </a:extLst>
          </p:cNvPr>
          <p:cNvSpPr>
            <a:spLocks noGrp="1"/>
          </p:cNvSpPr>
          <p:nvPr>
            <p:ph type="title"/>
          </p:nvPr>
        </p:nvSpPr>
        <p:spPr/>
        <p:txBody>
          <a:body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58B9E10A-E18D-4122-A71B-0A22F695E076}"/>
              </a:ext>
            </a:extLst>
          </p:cNvPr>
          <p:cNvSpPr>
            <a:spLocks noGrp="1"/>
          </p:cNvSpPr>
          <p:nvPr>
            <p:ph sz="half" idx="1"/>
          </p:nvPr>
        </p:nvSpPr>
        <p:spPr>
          <a:xfrm>
            <a:off x="448056" y="1735200"/>
            <a:ext cx="5431536" cy="4214750"/>
          </a:xfrm>
        </p:spPr>
        <p:txBody>
          <a:bodyPr/>
          <a:lstStyle>
            <a:lvl1pPr marL="450000">
              <a:defRPr/>
            </a:lvl1pPr>
            <a:lvl2pPr marL="900000">
              <a:defRPr/>
            </a:lvl2pPr>
            <a:lvl3pPr marL="1350000">
              <a:defRPr/>
            </a:lvl3pPr>
            <a:lvl4pPr marL="1800000">
              <a:defRPr/>
            </a:lvl4pPr>
            <a:lvl5pPr marL="2250000">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a:extLst>
              <a:ext uri="{FF2B5EF4-FFF2-40B4-BE49-F238E27FC236}">
                <a16:creationId xmlns:a16="http://schemas.microsoft.com/office/drawing/2014/main" id="{90CB980D-2720-431B-88C8-4D837023BBFF}"/>
              </a:ext>
            </a:extLst>
          </p:cNvPr>
          <p:cNvSpPr>
            <a:spLocks noGrp="1"/>
          </p:cNvSpPr>
          <p:nvPr>
            <p:ph sz="half" idx="2"/>
          </p:nvPr>
        </p:nvSpPr>
        <p:spPr>
          <a:xfrm>
            <a:off x="6309360" y="1735200"/>
            <a:ext cx="5431536" cy="4214750"/>
          </a:xfrm>
        </p:spPr>
        <p:txBody>
          <a:bodyPr/>
          <a:lstStyle>
            <a:lvl2pPr marL="900000">
              <a:defRPr/>
            </a:lvl2pPr>
            <a:lvl3pPr marL="1350000">
              <a:defRPr/>
            </a:lvl3pPr>
            <a:lvl4pPr marL="1800000">
              <a:defRPr/>
            </a:lvl4pPr>
            <a:lvl5pPr marL="2430000">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a:extLst>
              <a:ext uri="{FF2B5EF4-FFF2-40B4-BE49-F238E27FC236}">
                <a16:creationId xmlns:a16="http://schemas.microsoft.com/office/drawing/2014/main" id="{DE8EB211-F6F7-4C53-B25F-F1EBF7A8BF4E}"/>
              </a:ext>
            </a:extLst>
          </p:cNvPr>
          <p:cNvSpPr>
            <a:spLocks noGrp="1"/>
          </p:cNvSpPr>
          <p:nvPr>
            <p:ph type="dt" sz="half" idx="10"/>
          </p:nvPr>
        </p:nvSpPr>
        <p:spPr>
          <a:xfrm>
            <a:off x="438912" y="6153912"/>
            <a:ext cx="3456432" cy="502920"/>
          </a:xfrm>
          <a:prstGeom prst="rect">
            <a:avLst/>
          </a:prstGeom>
        </p:spPr>
        <p:txBody>
          <a:bodyPr/>
          <a:lstStyle/>
          <a:p>
            <a:fld id="{83C75374-B296-498E-A935-80631EA9020D}" type="datetime2">
              <a:rPr lang="en-US" smtClean="0"/>
              <a:t>Thursday, July 2, 2026</a:t>
            </a:fld>
            <a:endParaRPr lang="en-US"/>
          </a:p>
        </p:txBody>
      </p:sp>
      <p:sp>
        <p:nvSpPr>
          <p:cNvPr id="6" name="Footer Placeholder 5">
            <a:extLst>
              <a:ext uri="{FF2B5EF4-FFF2-40B4-BE49-F238E27FC236}">
                <a16:creationId xmlns:a16="http://schemas.microsoft.com/office/drawing/2014/main" id="{D0AA830D-482E-415E-B855-D561B94BDC20}"/>
              </a:ext>
            </a:extLst>
          </p:cNvPr>
          <p:cNvSpPr>
            <a:spLocks noGrp="1"/>
          </p:cNvSpPr>
          <p:nvPr>
            <p:ph type="ftr" sz="quarter" idx="11"/>
          </p:nvPr>
        </p:nvSpPr>
        <p:spPr/>
        <p:txBody>
          <a:bodyPr/>
          <a:lstStyle/>
          <a:p>
            <a:r>
              <a:rPr lang="en-US"/>
              <a:t>Sample Footer Text</a:t>
            </a:r>
          </a:p>
        </p:txBody>
      </p:sp>
      <p:sp>
        <p:nvSpPr>
          <p:cNvPr id="7" name="Slide Number Placeholder 6">
            <a:extLst>
              <a:ext uri="{FF2B5EF4-FFF2-40B4-BE49-F238E27FC236}">
                <a16:creationId xmlns:a16="http://schemas.microsoft.com/office/drawing/2014/main" id="{2D7FB2AC-9F49-4D35-8C5E-ECECC6B13134}"/>
              </a:ext>
            </a:extLst>
          </p:cNvPr>
          <p:cNvSpPr>
            <a:spLocks noGrp="1"/>
          </p:cNvSpPr>
          <p:nvPr>
            <p:ph type="sldNum" sz="quarter" idx="12"/>
          </p:nvPr>
        </p:nvSpPr>
        <p:spPr/>
        <p:txBody>
          <a:bodyPr rIns="219456"/>
          <a:lstStyle/>
          <a:p>
            <a:fld id="{0D309695-DEC3-40DA-9DF5-330280C9D0E8}" type="slidenum">
              <a:rPr lang="en-US" smtClean="0"/>
              <a:t>‹#›</a:t>
            </a:fld>
            <a:endParaRPr lang="en-US"/>
          </a:p>
        </p:txBody>
      </p:sp>
    </p:spTree>
    <p:extLst>
      <p:ext uri="{BB962C8B-B14F-4D97-AF65-F5344CB8AC3E}">
        <p14:creationId xmlns:p14="http://schemas.microsoft.com/office/powerpoint/2010/main" val="143434963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C025D59-DC0A-4295-8714-902B54B983AF}"/>
              </a:ext>
            </a:extLst>
          </p:cNvPr>
          <p:cNvSpPr>
            <a:spLocks noGrp="1"/>
          </p:cNvSpPr>
          <p:nvPr>
            <p:ph type="title"/>
          </p:nvPr>
        </p:nvSpPr>
        <p:spPr>
          <a:xfrm>
            <a:off x="448056" y="388800"/>
            <a:ext cx="11311128" cy="1141200"/>
          </a:xfrm>
        </p:spPr>
        <p:txBody>
          <a:body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667A33E2-E7AE-4E37-9DF1-69697E45D2A7}"/>
              </a:ext>
            </a:extLst>
          </p:cNvPr>
          <p:cNvSpPr>
            <a:spLocks noGrp="1"/>
          </p:cNvSpPr>
          <p:nvPr>
            <p:ph type="body" idx="1"/>
          </p:nvPr>
        </p:nvSpPr>
        <p:spPr>
          <a:xfrm>
            <a:off x="448056" y="1774952"/>
            <a:ext cx="5431536" cy="612648"/>
          </a:xfrm>
        </p:spPr>
        <p:txBody>
          <a:bodyPr anchor="t">
            <a:normAutofit/>
          </a:bodyPr>
          <a:lstStyle>
            <a:lvl1pPr marL="0" indent="0">
              <a:lnSpc>
                <a:spcPct val="100000"/>
              </a:lnSpc>
              <a:buNone/>
              <a:defRPr sz="2000" b="0" i="1">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7A2E79D5-E651-4B82-AFAA-DE6E16AC3EB8}"/>
              </a:ext>
            </a:extLst>
          </p:cNvPr>
          <p:cNvSpPr>
            <a:spLocks noGrp="1"/>
          </p:cNvSpPr>
          <p:nvPr>
            <p:ph sz="half" idx="2"/>
          </p:nvPr>
        </p:nvSpPr>
        <p:spPr>
          <a:xfrm>
            <a:off x="448056" y="2752344"/>
            <a:ext cx="5431536" cy="32004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a:extLst>
              <a:ext uri="{FF2B5EF4-FFF2-40B4-BE49-F238E27FC236}">
                <a16:creationId xmlns:a16="http://schemas.microsoft.com/office/drawing/2014/main" id="{C1A91196-F771-42C3-A726-A4ECF561FFF3}"/>
              </a:ext>
            </a:extLst>
          </p:cNvPr>
          <p:cNvSpPr>
            <a:spLocks noGrp="1"/>
          </p:cNvSpPr>
          <p:nvPr>
            <p:ph type="body" sz="quarter" idx="3"/>
          </p:nvPr>
        </p:nvSpPr>
        <p:spPr>
          <a:xfrm>
            <a:off x="6309360" y="1774952"/>
            <a:ext cx="5431536" cy="612648"/>
          </a:xfrm>
        </p:spPr>
        <p:txBody>
          <a:bodyPr anchor="t">
            <a:normAutofit/>
          </a:bodyPr>
          <a:lstStyle>
            <a:lvl1pPr marL="0" indent="0">
              <a:lnSpc>
                <a:spcPct val="100000"/>
              </a:lnSpc>
              <a:buNone/>
              <a:defRPr sz="2000" b="0" i="1">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A776BA18-D373-4B5F-B812-5D5E4C2378E7}"/>
              </a:ext>
            </a:extLst>
          </p:cNvPr>
          <p:cNvSpPr>
            <a:spLocks noGrp="1"/>
          </p:cNvSpPr>
          <p:nvPr>
            <p:ph sz="quarter" idx="4"/>
          </p:nvPr>
        </p:nvSpPr>
        <p:spPr>
          <a:xfrm>
            <a:off x="6309360" y="2752344"/>
            <a:ext cx="5431536" cy="32004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a:extLst>
              <a:ext uri="{FF2B5EF4-FFF2-40B4-BE49-F238E27FC236}">
                <a16:creationId xmlns:a16="http://schemas.microsoft.com/office/drawing/2014/main" id="{F395D0EB-9F99-4C95-ADA6-AC6B493CCA9D}"/>
              </a:ext>
            </a:extLst>
          </p:cNvPr>
          <p:cNvSpPr>
            <a:spLocks noGrp="1"/>
          </p:cNvSpPr>
          <p:nvPr>
            <p:ph type="dt" sz="half" idx="10"/>
          </p:nvPr>
        </p:nvSpPr>
        <p:spPr>
          <a:xfrm>
            <a:off x="438912" y="6153912"/>
            <a:ext cx="3456432" cy="502920"/>
          </a:xfrm>
          <a:prstGeom prst="rect">
            <a:avLst/>
          </a:prstGeom>
        </p:spPr>
        <p:txBody>
          <a:bodyPr/>
          <a:lstStyle/>
          <a:p>
            <a:fld id="{B098B728-214A-4ABC-8432-5B3A5A66A987}" type="datetime2">
              <a:rPr lang="en-US" smtClean="0"/>
              <a:t>Thursday, July 2, 2026</a:t>
            </a:fld>
            <a:endParaRPr lang="en-US" dirty="0"/>
          </a:p>
        </p:txBody>
      </p:sp>
      <p:sp>
        <p:nvSpPr>
          <p:cNvPr id="8" name="Footer Placeholder 7">
            <a:extLst>
              <a:ext uri="{FF2B5EF4-FFF2-40B4-BE49-F238E27FC236}">
                <a16:creationId xmlns:a16="http://schemas.microsoft.com/office/drawing/2014/main" id="{27EB69A9-1E48-4683-8873-D888C39E6EEE}"/>
              </a:ext>
            </a:extLst>
          </p:cNvPr>
          <p:cNvSpPr>
            <a:spLocks noGrp="1"/>
          </p:cNvSpPr>
          <p:nvPr>
            <p:ph type="ftr" sz="quarter" idx="11"/>
          </p:nvPr>
        </p:nvSpPr>
        <p:spPr/>
        <p:txBody>
          <a:bodyPr/>
          <a:lstStyle/>
          <a:p>
            <a:r>
              <a:rPr lang="en-US"/>
              <a:t>Sample Footer Text</a:t>
            </a:r>
          </a:p>
        </p:txBody>
      </p:sp>
      <p:sp>
        <p:nvSpPr>
          <p:cNvPr id="9" name="Slide Number Placeholder 8">
            <a:extLst>
              <a:ext uri="{FF2B5EF4-FFF2-40B4-BE49-F238E27FC236}">
                <a16:creationId xmlns:a16="http://schemas.microsoft.com/office/drawing/2014/main" id="{F57E419C-3010-4562-BA4B-ECBC2DBE629E}"/>
              </a:ext>
            </a:extLst>
          </p:cNvPr>
          <p:cNvSpPr>
            <a:spLocks noGrp="1"/>
          </p:cNvSpPr>
          <p:nvPr>
            <p:ph type="sldNum" sz="quarter" idx="12"/>
          </p:nvPr>
        </p:nvSpPr>
        <p:spPr/>
        <p:txBody>
          <a:bodyPr rIns="219456"/>
          <a:lstStyle/>
          <a:p>
            <a:fld id="{0D309695-DEC3-40DA-9DF5-330280C9D0E8}" type="slidenum">
              <a:rPr lang="en-US" smtClean="0"/>
              <a:t>‹#›</a:t>
            </a:fld>
            <a:endParaRPr lang="en-US"/>
          </a:p>
        </p:txBody>
      </p:sp>
    </p:spTree>
    <p:extLst>
      <p:ext uri="{BB962C8B-B14F-4D97-AF65-F5344CB8AC3E}">
        <p14:creationId xmlns:p14="http://schemas.microsoft.com/office/powerpoint/2010/main" val="273812889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3D58066-A255-4886-A4B0-2AC829A768F3}"/>
              </a:ext>
            </a:extLst>
          </p:cNvPr>
          <p:cNvSpPr>
            <a:spLocks noGrp="1"/>
          </p:cNvSpPr>
          <p:nvPr>
            <p:ph type="title"/>
          </p:nvPr>
        </p:nvSpPr>
        <p:spPr>
          <a:xfrm>
            <a:off x="448056" y="388800"/>
            <a:ext cx="11311128" cy="5559552"/>
          </a:xfrm>
        </p:spPr>
        <p:txBody>
          <a:bodyPr wrap="square"/>
          <a:lstStyle/>
          <a:p>
            <a:r>
              <a:rPr lang="en-US"/>
              <a:t>Click to edit Master title style</a:t>
            </a:r>
            <a:endParaRPr lang="en-US" dirty="0"/>
          </a:p>
        </p:txBody>
      </p:sp>
      <p:sp>
        <p:nvSpPr>
          <p:cNvPr id="3" name="Date Placeholder 2">
            <a:extLst>
              <a:ext uri="{FF2B5EF4-FFF2-40B4-BE49-F238E27FC236}">
                <a16:creationId xmlns:a16="http://schemas.microsoft.com/office/drawing/2014/main" id="{2068D80A-6560-46E3-AF30-9CEC54EA747C}"/>
              </a:ext>
            </a:extLst>
          </p:cNvPr>
          <p:cNvSpPr>
            <a:spLocks noGrp="1"/>
          </p:cNvSpPr>
          <p:nvPr>
            <p:ph type="dt" sz="half" idx="10"/>
          </p:nvPr>
        </p:nvSpPr>
        <p:spPr>
          <a:xfrm>
            <a:off x="438912" y="6153912"/>
            <a:ext cx="3456432" cy="502920"/>
          </a:xfrm>
          <a:prstGeom prst="rect">
            <a:avLst/>
          </a:prstGeom>
        </p:spPr>
        <p:txBody>
          <a:bodyPr/>
          <a:lstStyle/>
          <a:p>
            <a:fld id="{015F02D0-6806-43AF-9888-2359BF40C204}" type="datetime2">
              <a:rPr lang="en-US" smtClean="0"/>
              <a:t>Thursday, July 2, 2026</a:t>
            </a:fld>
            <a:endParaRPr lang="en-US"/>
          </a:p>
        </p:txBody>
      </p:sp>
      <p:sp>
        <p:nvSpPr>
          <p:cNvPr id="4" name="Footer Placeholder 3">
            <a:extLst>
              <a:ext uri="{FF2B5EF4-FFF2-40B4-BE49-F238E27FC236}">
                <a16:creationId xmlns:a16="http://schemas.microsoft.com/office/drawing/2014/main" id="{4AB673C2-FB1E-46F5-8CFB-93B9DB807075}"/>
              </a:ext>
            </a:extLst>
          </p:cNvPr>
          <p:cNvSpPr>
            <a:spLocks noGrp="1"/>
          </p:cNvSpPr>
          <p:nvPr>
            <p:ph type="ftr" sz="quarter" idx="11"/>
          </p:nvPr>
        </p:nvSpPr>
        <p:spPr/>
        <p:txBody>
          <a:bodyPr/>
          <a:lstStyle/>
          <a:p>
            <a:r>
              <a:rPr lang="en-US"/>
              <a:t>Sample Footer Text</a:t>
            </a:r>
          </a:p>
        </p:txBody>
      </p:sp>
      <p:sp>
        <p:nvSpPr>
          <p:cNvPr id="5" name="Slide Number Placeholder 4">
            <a:extLst>
              <a:ext uri="{FF2B5EF4-FFF2-40B4-BE49-F238E27FC236}">
                <a16:creationId xmlns:a16="http://schemas.microsoft.com/office/drawing/2014/main" id="{191E2120-410F-4382-81AB-37F161F72150}"/>
              </a:ext>
            </a:extLst>
          </p:cNvPr>
          <p:cNvSpPr>
            <a:spLocks noGrp="1"/>
          </p:cNvSpPr>
          <p:nvPr>
            <p:ph type="sldNum" sz="quarter" idx="12"/>
          </p:nvPr>
        </p:nvSpPr>
        <p:spPr/>
        <p:txBody>
          <a:bodyPr rIns="219456"/>
          <a:lstStyle/>
          <a:p>
            <a:fld id="{0D309695-DEC3-40DA-9DF5-330280C9D0E8}" type="slidenum">
              <a:rPr lang="en-US" smtClean="0"/>
              <a:t>‹#›</a:t>
            </a:fld>
            <a:endParaRPr lang="en-US"/>
          </a:p>
        </p:txBody>
      </p:sp>
    </p:spTree>
    <p:extLst>
      <p:ext uri="{BB962C8B-B14F-4D97-AF65-F5344CB8AC3E}">
        <p14:creationId xmlns:p14="http://schemas.microsoft.com/office/powerpoint/2010/main" val="149846156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A2802222-E41B-48E7-BF06-5C5509D621C0}"/>
              </a:ext>
            </a:extLst>
          </p:cNvPr>
          <p:cNvSpPr>
            <a:spLocks noGrp="1"/>
          </p:cNvSpPr>
          <p:nvPr>
            <p:ph type="dt" sz="half" idx="10"/>
          </p:nvPr>
        </p:nvSpPr>
        <p:spPr>
          <a:xfrm>
            <a:off x="438912" y="6153912"/>
            <a:ext cx="3456432" cy="502920"/>
          </a:xfrm>
          <a:prstGeom prst="rect">
            <a:avLst/>
          </a:prstGeom>
        </p:spPr>
        <p:txBody>
          <a:bodyPr/>
          <a:lstStyle/>
          <a:p>
            <a:fld id="{8EE14D2D-B1AF-4197-82D6-FC1F8BD05681}" type="datetime2">
              <a:rPr lang="en-US" smtClean="0"/>
              <a:t>Thursday, July 2, 2026</a:t>
            </a:fld>
            <a:endParaRPr lang="en-US"/>
          </a:p>
        </p:txBody>
      </p:sp>
      <p:sp>
        <p:nvSpPr>
          <p:cNvPr id="3" name="Footer Placeholder 2">
            <a:extLst>
              <a:ext uri="{FF2B5EF4-FFF2-40B4-BE49-F238E27FC236}">
                <a16:creationId xmlns:a16="http://schemas.microsoft.com/office/drawing/2014/main" id="{17A636E3-B721-46E8-882F-C123530F0FEF}"/>
              </a:ext>
            </a:extLst>
          </p:cNvPr>
          <p:cNvSpPr>
            <a:spLocks noGrp="1"/>
          </p:cNvSpPr>
          <p:nvPr>
            <p:ph type="ftr" sz="quarter" idx="11"/>
          </p:nvPr>
        </p:nvSpPr>
        <p:spPr/>
        <p:txBody>
          <a:bodyPr/>
          <a:lstStyle/>
          <a:p>
            <a:r>
              <a:rPr lang="en-US"/>
              <a:t>Sample Footer Text</a:t>
            </a:r>
          </a:p>
        </p:txBody>
      </p:sp>
      <p:sp>
        <p:nvSpPr>
          <p:cNvPr id="4" name="Slide Number Placeholder 3">
            <a:extLst>
              <a:ext uri="{FF2B5EF4-FFF2-40B4-BE49-F238E27FC236}">
                <a16:creationId xmlns:a16="http://schemas.microsoft.com/office/drawing/2014/main" id="{C4FC1178-3E0E-449A-B799-009C04C069AF}"/>
              </a:ext>
            </a:extLst>
          </p:cNvPr>
          <p:cNvSpPr>
            <a:spLocks noGrp="1"/>
          </p:cNvSpPr>
          <p:nvPr>
            <p:ph type="sldNum" sz="quarter" idx="12"/>
          </p:nvPr>
        </p:nvSpPr>
        <p:spPr/>
        <p:txBody>
          <a:bodyPr/>
          <a:lstStyle/>
          <a:p>
            <a:fld id="{0D309695-DEC3-40DA-9DF5-330280C9D0E8}" type="slidenum">
              <a:rPr lang="en-US" smtClean="0"/>
              <a:t>‹#›</a:t>
            </a:fld>
            <a:endParaRPr lang="en-US"/>
          </a:p>
        </p:txBody>
      </p:sp>
    </p:spTree>
    <p:extLst>
      <p:ext uri="{BB962C8B-B14F-4D97-AF65-F5344CB8AC3E}">
        <p14:creationId xmlns:p14="http://schemas.microsoft.com/office/powerpoint/2010/main" val="325964703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EC23392-4FF4-4922-A14E-8AA23A9BDD70}"/>
              </a:ext>
            </a:extLst>
          </p:cNvPr>
          <p:cNvSpPr>
            <a:spLocks noGrp="1"/>
          </p:cNvSpPr>
          <p:nvPr>
            <p:ph type="title"/>
          </p:nvPr>
        </p:nvSpPr>
        <p:spPr>
          <a:xfrm>
            <a:off x="448056" y="388800"/>
            <a:ext cx="3447288" cy="1069848"/>
          </a:xfrm>
        </p:spPr>
        <p:txBody>
          <a:bodyPr wrap="square" anchor="t">
            <a:normAutofit/>
          </a:bodyPr>
          <a:lstStyle>
            <a:lvl1pPr>
              <a:defRPr sz="2800"/>
            </a:lvl1p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104FB38E-5055-4C9B-9A3B-A7B3A4887944}"/>
              </a:ext>
            </a:extLst>
          </p:cNvPr>
          <p:cNvSpPr>
            <a:spLocks noGrp="1"/>
          </p:cNvSpPr>
          <p:nvPr>
            <p:ph idx="1"/>
          </p:nvPr>
        </p:nvSpPr>
        <p:spPr>
          <a:xfrm>
            <a:off x="4370832" y="393192"/>
            <a:ext cx="7379208" cy="5559552"/>
          </a:xfrm>
        </p:spPr>
        <p:txBody>
          <a:bodyPr/>
          <a:lstStyle>
            <a:lvl1pPr>
              <a:defRPr sz="1800"/>
            </a:lvl1pPr>
            <a:lvl2pPr>
              <a:defRPr sz="1800"/>
            </a:lvl2pPr>
            <a:lvl3pPr>
              <a:defRPr sz="1800"/>
            </a:lvl3pPr>
            <a:lvl4pPr>
              <a:defRPr sz="1800"/>
            </a:lvl4pPr>
            <a:lvl5pPr>
              <a:defRPr sz="18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a:extLst>
              <a:ext uri="{FF2B5EF4-FFF2-40B4-BE49-F238E27FC236}">
                <a16:creationId xmlns:a16="http://schemas.microsoft.com/office/drawing/2014/main" id="{9E2EC2DB-2ED3-408C-BFF2-F413C9D8F91E}"/>
              </a:ext>
            </a:extLst>
          </p:cNvPr>
          <p:cNvSpPr>
            <a:spLocks noGrp="1"/>
          </p:cNvSpPr>
          <p:nvPr>
            <p:ph type="body" sz="half" idx="2"/>
          </p:nvPr>
        </p:nvSpPr>
        <p:spPr>
          <a:xfrm>
            <a:off x="448056" y="1733550"/>
            <a:ext cx="3447288" cy="4219194"/>
          </a:xfrm>
        </p:spPr>
        <p:txBody>
          <a:bodyPr>
            <a:normAutofit/>
          </a:bodyPr>
          <a:lstStyle>
            <a:lvl1pPr marL="0" indent="0">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61374FDF-3000-4B2C-AC88-8CE34D680596}"/>
              </a:ext>
            </a:extLst>
          </p:cNvPr>
          <p:cNvSpPr>
            <a:spLocks noGrp="1"/>
          </p:cNvSpPr>
          <p:nvPr>
            <p:ph type="dt" sz="half" idx="10"/>
          </p:nvPr>
        </p:nvSpPr>
        <p:spPr>
          <a:xfrm>
            <a:off x="438912" y="6153912"/>
            <a:ext cx="3456432" cy="502920"/>
          </a:xfrm>
          <a:prstGeom prst="rect">
            <a:avLst/>
          </a:prstGeom>
        </p:spPr>
        <p:txBody>
          <a:bodyPr/>
          <a:lstStyle/>
          <a:p>
            <a:fld id="{98771CEB-9838-4245-91B8-EFBAFE2D8B44}" type="datetime2">
              <a:rPr lang="en-US" smtClean="0"/>
              <a:t>Thursday, July 2, 2026</a:t>
            </a:fld>
            <a:endParaRPr lang="en-US"/>
          </a:p>
        </p:txBody>
      </p:sp>
      <p:sp>
        <p:nvSpPr>
          <p:cNvPr id="6" name="Footer Placeholder 5">
            <a:extLst>
              <a:ext uri="{FF2B5EF4-FFF2-40B4-BE49-F238E27FC236}">
                <a16:creationId xmlns:a16="http://schemas.microsoft.com/office/drawing/2014/main" id="{0DA0B7F4-5B8C-49BD-9BDA-FCBD13E24227}"/>
              </a:ext>
            </a:extLst>
          </p:cNvPr>
          <p:cNvSpPr>
            <a:spLocks noGrp="1"/>
          </p:cNvSpPr>
          <p:nvPr>
            <p:ph type="ftr" sz="quarter" idx="11"/>
          </p:nvPr>
        </p:nvSpPr>
        <p:spPr/>
        <p:txBody>
          <a:bodyPr/>
          <a:lstStyle/>
          <a:p>
            <a:r>
              <a:rPr lang="en-US"/>
              <a:t>Sample Footer Text</a:t>
            </a:r>
          </a:p>
        </p:txBody>
      </p:sp>
      <p:sp>
        <p:nvSpPr>
          <p:cNvPr id="7" name="Slide Number Placeholder 6">
            <a:extLst>
              <a:ext uri="{FF2B5EF4-FFF2-40B4-BE49-F238E27FC236}">
                <a16:creationId xmlns:a16="http://schemas.microsoft.com/office/drawing/2014/main" id="{3502BC00-0803-4A53-8657-91CE0DB80E54}"/>
              </a:ext>
            </a:extLst>
          </p:cNvPr>
          <p:cNvSpPr>
            <a:spLocks noGrp="1"/>
          </p:cNvSpPr>
          <p:nvPr>
            <p:ph type="sldNum" sz="quarter" idx="12"/>
          </p:nvPr>
        </p:nvSpPr>
        <p:spPr/>
        <p:txBody>
          <a:bodyPr/>
          <a:lstStyle/>
          <a:p>
            <a:fld id="{0D309695-DEC3-40DA-9DF5-330280C9D0E8}" type="slidenum">
              <a:rPr lang="en-US" smtClean="0"/>
              <a:t>‹#›</a:t>
            </a:fld>
            <a:endParaRPr lang="en-US"/>
          </a:p>
        </p:txBody>
      </p:sp>
    </p:spTree>
    <p:extLst>
      <p:ext uri="{BB962C8B-B14F-4D97-AF65-F5344CB8AC3E}">
        <p14:creationId xmlns:p14="http://schemas.microsoft.com/office/powerpoint/2010/main" val="11804477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05C2A98-C272-40D9-B75A-77A3D58678E0}"/>
              </a:ext>
            </a:extLst>
          </p:cNvPr>
          <p:cNvSpPr>
            <a:spLocks noGrp="1"/>
          </p:cNvSpPr>
          <p:nvPr>
            <p:ph type="title"/>
          </p:nvPr>
        </p:nvSpPr>
        <p:spPr>
          <a:xfrm>
            <a:off x="448056" y="388800"/>
            <a:ext cx="3447288" cy="1069848"/>
          </a:xfrm>
        </p:spPr>
        <p:txBody>
          <a:bodyPr wrap="square" anchor="t">
            <a:normAutofit/>
          </a:bodyPr>
          <a:lstStyle>
            <a:lvl1pPr>
              <a:defRPr sz="2800"/>
            </a:lvl1pPr>
          </a:lstStyle>
          <a:p>
            <a:r>
              <a:rPr lang="en-US"/>
              <a:t>Click to edit Master title style</a:t>
            </a:r>
            <a:endParaRPr lang="en-US" dirty="0"/>
          </a:p>
        </p:txBody>
      </p:sp>
      <p:sp>
        <p:nvSpPr>
          <p:cNvPr id="3" name="Picture Placeholder 2">
            <a:extLst>
              <a:ext uri="{FF2B5EF4-FFF2-40B4-BE49-F238E27FC236}">
                <a16:creationId xmlns:a16="http://schemas.microsoft.com/office/drawing/2014/main" id="{7AD50DAC-9AC3-4A9A-91B7-6C95E4362561}"/>
              </a:ext>
            </a:extLst>
          </p:cNvPr>
          <p:cNvSpPr>
            <a:spLocks noGrp="1"/>
          </p:cNvSpPr>
          <p:nvPr>
            <p:ph type="pic" idx="1"/>
          </p:nvPr>
        </p:nvSpPr>
        <p:spPr>
          <a:xfrm>
            <a:off x="4370832" y="441324"/>
            <a:ext cx="7373112" cy="5511419"/>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a:extLst>
              <a:ext uri="{FF2B5EF4-FFF2-40B4-BE49-F238E27FC236}">
                <a16:creationId xmlns:a16="http://schemas.microsoft.com/office/drawing/2014/main" id="{83721B04-C243-49A9-B5D3-483379290943}"/>
              </a:ext>
            </a:extLst>
          </p:cNvPr>
          <p:cNvSpPr>
            <a:spLocks noGrp="1"/>
          </p:cNvSpPr>
          <p:nvPr>
            <p:ph type="body" sz="half" idx="2"/>
          </p:nvPr>
        </p:nvSpPr>
        <p:spPr>
          <a:xfrm>
            <a:off x="448056" y="1735200"/>
            <a:ext cx="3447288" cy="4214750"/>
          </a:xfrm>
        </p:spPr>
        <p:txBody>
          <a:bodyPr>
            <a:normAutofit/>
          </a:bodyPr>
          <a:lstStyle>
            <a:lvl1pPr marL="0" indent="0">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838E949C-DD35-44F6-B45A-35134D7E1299}"/>
              </a:ext>
            </a:extLst>
          </p:cNvPr>
          <p:cNvSpPr>
            <a:spLocks noGrp="1"/>
          </p:cNvSpPr>
          <p:nvPr>
            <p:ph type="dt" sz="half" idx="10"/>
          </p:nvPr>
        </p:nvSpPr>
        <p:spPr>
          <a:xfrm>
            <a:off x="438912" y="6153912"/>
            <a:ext cx="3456432" cy="502920"/>
          </a:xfrm>
          <a:prstGeom prst="rect">
            <a:avLst/>
          </a:prstGeom>
        </p:spPr>
        <p:txBody>
          <a:bodyPr/>
          <a:lstStyle/>
          <a:p>
            <a:fld id="{51D3F6BF-A585-41F8-88DF-7E5D069F892A}" type="datetime2">
              <a:rPr lang="en-US" smtClean="0"/>
              <a:t>Thursday, July 2, 2026</a:t>
            </a:fld>
            <a:endParaRPr lang="en-US"/>
          </a:p>
        </p:txBody>
      </p:sp>
      <p:sp>
        <p:nvSpPr>
          <p:cNvPr id="6" name="Footer Placeholder 5">
            <a:extLst>
              <a:ext uri="{FF2B5EF4-FFF2-40B4-BE49-F238E27FC236}">
                <a16:creationId xmlns:a16="http://schemas.microsoft.com/office/drawing/2014/main" id="{6BC70102-4B8E-4FEC-9BB7-97FDC1EABF86}"/>
              </a:ext>
            </a:extLst>
          </p:cNvPr>
          <p:cNvSpPr>
            <a:spLocks noGrp="1"/>
          </p:cNvSpPr>
          <p:nvPr>
            <p:ph type="ftr" sz="quarter" idx="11"/>
          </p:nvPr>
        </p:nvSpPr>
        <p:spPr/>
        <p:txBody>
          <a:bodyPr/>
          <a:lstStyle/>
          <a:p>
            <a:r>
              <a:rPr lang="en-US"/>
              <a:t>Sample Footer Text</a:t>
            </a:r>
          </a:p>
        </p:txBody>
      </p:sp>
      <p:sp>
        <p:nvSpPr>
          <p:cNvPr id="7" name="Slide Number Placeholder 6">
            <a:extLst>
              <a:ext uri="{FF2B5EF4-FFF2-40B4-BE49-F238E27FC236}">
                <a16:creationId xmlns:a16="http://schemas.microsoft.com/office/drawing/2014/main" id="{086693AF-08A9-4388-A9B8-174D53955998}"/>
              </a:ext>
            </a:extLst>
          </p:cNvPr>
          <p:cNvSpPr>
            <a:spLocks noGrp="1"/>
          </p:cNvSpPr>
          <p:nvPr>
            <p:ph type="sldNum" sz="quarter" idx="12"/>
          </p:nvPr>
        </p:nvSpPr>
        <p:spPr/>
        <p:txBody>
          <a:bodyPr/>
          <a:lstStyle/>
          <a:p>
            <a:fld id="{0D309695-DEC3-40DA-9DF5-330280C9D0E8}" type="slidenum">
              <a:rPr lang="en-US" smtClean="0"/>
              <a:t>‹#›</a:t>
            </a:fld>
            <a:endParaRPr lang="en-US"/>
          </a:p>
        </p:txBody>
      </p:sp>
    </p:spTree>
    <p:extLst>
      <p:ext uri="{BB962C8B-B14F-4D97-AF65-F5344CB8AC3E}">
        <p14:creationId xmlns:p14="http://schemas.microsoft.com/office/powerpoint/2010/main" val="212660355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71733FC-38A1-463C-BF3D-0D99784E027C}"/>
              </a:ext>
            </a:extLst>
          </p:cNvPr>
          <p:cNvSpPr>
            <a:spLocks noGrp="1"/>
          </p:cNvSpPr>
          <p:nvPr>
            <p:ph type="title"/>
          </p:nvPr>
        </p:nvSpPr>
        <p:spPr/>
        <p:txBody>
          <a:bodyPr/>
          <a:lstStyle/>
          <a:p>
            <a:r>
              <a:rPr lang="en-US"/>
              <a:t>Click to edit Master title style</a:t>
            </a:r>
            <a:endParaRPr lang="en-US" dirty="0"/>
          </a:p>
        </p:txBody>
      </p:sp>
      <p:sp>
        <p:nvSpPr>
          <p:cNvPr id="3" name="Vertical Text Placeholder 2">
            <a:extLst>
              <a:ext uri="{FF2B5EF4-FFF2-40B4-BE49-F238E27FC236}">
                <a16:creationId xmlns:a16="http://schemas.microsoft.com/office/drawing/2014/main" id="{2AFD076A-A004-4560-A43B-028624E20D17}"/>
              </a:ext>
            </a:extLst>
          </p:cNvPr>
          <p:cNvSpPr>
            <a:spLocks noGrp="1"/>
          </p:cNvSpPr>
          <p:nvPr>
            <p:ph type="body" orient="vert" idx="1"/>
          </p:nvPr>
        </p:nvSpPr>
        <p:spPr>
          <a:xfrm>
            <a:off x="448056" y="1956816"/>
            <a:ext cx="11301984" cy="399592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DFCFBA60-9309-4F2A-9FA9-305C4AFBECAF}"/>
              </a:ext>
            </a:extLst>
          </p:cNvPr>
          <p:cNvSpPr>
            <a:spLocks noGrp="1"/>
          </p:cNvSpPr>
          <p:nvPr>
            <p:ph type="dt" sz="half" idx="10"/>
          </p:nvPr>
        </p:nvSpPr>
        <p:spPr>
          <a:xfrm>
            <a:off x="438912" y="6153912"/>
            <a:ext cx="3456432" cy="502920"/>
          </a:xfrm>
          <a:prstGeom prst="rect">
            <a:avLst/>
          </a:prstGeom>
        </p:spPr>
        <p:txBody>
          <a:bodyPr/>
          <a:lstStyle/>
          <a:p>
            <a:fld id="{53CF612A-4CB0-4F57-9A87-F049CECB184D}" type="datetime2">
              <a:rPr lang="en-US" smtClean="0"/>
              <a:t>Thursday, July 2, 2026</a:t>
            </a:fld>
            <a:endParaRPr lang="en-US"/>
          </a:p>
        </p:txBody>
      </p:sp>
      <p:sp>
        <p:nvSpPr>
          <p:cNvPr id="5" name="Footer Placeholder 4">
            <a:extLst>
              <a:ext uri="{FF2B5EF4-FFF2-40B4-BE49-F238E27FC236}">
                <a16:creationId xmlns:a16="http://schemas.microsoft.com/office/drawing/2014/main" id="{491BF451-928F-4E55-8A76-111D0E21121F}"/>
              </a:ext>
            </a:extLst>
          </p:cNvPr>
          <p:cNvSpPr>
            <a:spLocks noGrp="1"/>
          </p:cNvSpPr>
          <p:nvPr>
            <p:ph type="ftr" sz="quarter" idx="11"/>
          </p:nvPr>
        </p:nvSpPr>
        <p:spPr/>
        <p:txBody>
          <a:bodyPr/>
          <a:lstStyle/>
          <a:p>
            <a:r>
              <a:rPr lang="en-US"/>
              <a:t>Sample Footer Text</a:t>
            </a:r>
          </a:p>
        </p:txBody>
      </p:sp>
      <p:sp>
        <p:nvSpPr>
          <p:cNvPr id="6" name="Slide Number Placeholder 5">
            <a:extLst>
              <a:ext uri="{FF2B5EF4-FFF2-40B4-BE49-F238E27FC236}">
                <a16:creationId xmlns:a16="http://schemas.microsoft.com/office/drawing/2014/main" id="{AB5EC161-BA80-4E93-AEB1-B61E38C098BB}"/>
              </a:ext>
            </a:extLst>
          </p:cNvPr>
          <p:cNvSpPr>
            <a:spLocks noGrp="1"/>
          </p:cNvSpPr>
          <p:nvPr>
            <p:ph type="sldNum" sz="quarter" idx="12"/>
          </p:nvPr>
        </p:nvSpPr>
        <p:spPr/>
        <p:txBody>
          <a:bodyPr/>
          <a:lstStyle/>
          <a:p>
            <a:fld id="{0D309695-DEC3-40DA-9DF5-330280C9D0E8}" type="slidenum">
              <a:rPr lang="en-US" smtClean="0"/>
              <a:t>‹#›</a:t>
            </a:fld>
            <a:endParaRPr lang="en-US"/>
          </a:p>
        </p:txBody>
      </p:sp>
    </p:spTree>
    <p:extLst>
      <p:ext uri="{BB962C8B-B14F-4D97-AF65-F5344CB8AC3E}">
        <p14:creationId xmlns:p14="http://schemas.microsoft.com/office/powerpoint/2010/main" val="282165696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8EA44E3E-5EFE-4FCB-86A2-5E20CC6525EC}"/>
              </a:ext>
            </a:extLst>
          </p:cNvPr>
          <p:cNvSpPr>
            <a:spLocks noGrp="1"/>
          </p:cNvSpPr>
          <p:nvPr>
            <p:ph type="title" orient="vert"/>
          </p:nvPr>
        </p:nvSpPr>
        <p:spPr>
          <a:xfrm>
            <a:off x="10232136" y="448056"/>
            <a:ext cx="1581912" cy="5504688"/>
          </a:xfrm>
        </p:spPr>
        <p:txBody>
          <a:bodyPr vert="eaVert"/>
          <a:lstStyle/>
          <a:p>
            <a:r>
              <a:rPr lang="en-US"/>
              <a:t>Click to edit Master title style</a:t>
            </a:r>
            <a:endParaRPr lang="en-US" dirty="0"/>
          </a:p>
        </p:txBody>
      </p:sp>
      <p:sp>
        <p:nvSpPr>
          <p:cNvPr id="3" name="Vertical Text Placeholder 2">
            <a:extLst>
              <a:ext uri="{FF2B5EF4-FFF2-40B4-BE49-F238E27FC236}">
                <a16:creationId xmlns:a16="http://schemas.microsoft.com/office/drawing/2014/main" id="{7495005E-2E0C-4200-BF29-1135A35EE9B9}"/>
              </a:ext>
            </a:extLst>
          </p:cNvPr>
          <p:cNvSpPr>
            <a:spLocks noGrp="1"/>
          </p:cNvSpPr>
          <p:nvPr>
            <p:ph type="body" orient="vert" idx="1"/>
          </p:nvPr>
        </p:nvSpPr>
        <p:spPr>
          <a:xfrm>
            <a:off x="438912" y="438912"/>
            <a:ext cx="9436608" cy="550468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512BBBED-3B21-4271-BC0F-BBA258B59D48}"/>
              </a:ext>
            </a:extLst>
          </p:cNvPr>
          <p:cNvSpPr>
            <a:spLocks noGrp="1"/>
          </p:cNvSpPr>
          <p:nvPr>
            <p:ph type="dt" sz="half" idx="10"/>
          </p:nvPr>
        </p:nvSpPr>
        <p:spPr>
          <a:xfrm>
            <a:off x="438912" y="6153912"/>
            <a:ext cx="3456432" cy="502920"/>
          </a:xfrm>
          <a:prstGeom prst="rect">
            <a:avLst/>
          </a:prstGeom>
        </p:spPr>
        <p:txBody>
          <a:bodyPr/>
          <a:lstStyle/>
          <a:p>
            <a:fld id="{8F397F40-C8F7-4897-A6B8-241042F913A9}" type="datetime2">
              <a:rPr lang="en-US" smtClean="0"/>
              <a:t>Thursday, July 2, 2026</a:t>
            </a:fld>
            <a:endParaRPr lang="en-US"/>
          </a:p>
        </p:txBody>
      </p:sp>
      <p:sp>
        <p:nvSpPr>
          <p:cNvPr id="5" name="Footer Placeholder 4">
            <a:extLst>
              <a:ext uri="{FF2B5EF4-FFF2-40B4-BE49-F238E27FC236}">
                <a16:creationId xmlns:a16="http://schemas.microsoft.com/office/drawing/2014/main" id="{2D89CED5-56F3-4943-8143-918F7A860CD4}"/>
              </a:ext>
            </a:extLst>
          </p:cNvPr>
          <p:cNvSpPr>
            <a:spLocks noGrp="1"/>
          </p:cNvSpPr>
          <p:nvPr>
            <p:ph type="ftr" sz="quarter" idx="11"/>
          </p:nvPr>
        </p:nvSpPr>
        <p:spPr/>
        <p:txBody>
          <a:bodyPr/>
          <a:lstStyle/>
          <a:p>
            <a:r>
              <a:rPr lang="en-US"/>
              <a:t>Sample Footer Text</a:t>
            </a:r>
          </a:p>
        </p:txBody>
      </p:sp>
      <p:sp>
        <p:nvSpPr>
          <p:cNvPr id="6" name="Slide Number Placeholder 5">
            <a:extLst>
              <a:ext uri="{FF2B5EF4-FFF2-40B4-BE49-F238E27FC236}">
                <a16:creationId xmlns:a16="http://schemas.microsoft.com/office/drawing/2014/main" id="{09C87180-7248-4741-8E3B-9AAFB414DD95}"/>
              </a:ext>
            </a:extLst>
          </p:cNvPr>
          <p:cNvSpPr>
            <a:spLocks noGrp="1"/>
          </p:cNvSpPr>
          <p:nvPr>
            <p:ph type="sldNum" sz="quarter" idx="12"/>
          </p:nvPr>
        </p:nvSpPr>
        <p:spPr/>
        <p:txBody>
          <a:bodyPr/>
          <a:lstStyle/>
          <a:p>
            <a:fld id="{0D309695-DEC3-40DA-9DF5-330280C9D0E8}" type="slidenum">
              <a:rPr lang="en-US" smtClean="0"/>
              <a:t>‹#›</a:t>
            </a:fld>
            <a:endParaRPr lang="en-US"/>
          </a:p>
        </p:txBody>
      </p:sp>
    </p:spTree>
    <p:extLst>
      <p:ext uri="{BB962C8B-B14F-4D97-AF65-F5344CB8AC3E}">
        <p14:creationId xmlns:p14="http://schemas.microsoft.com/office/powerpoint/2010/main" val="363419525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2"/>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43DDBCE8-F60C-4E3A-83C0-BDE8DD2DE1FD}"/>
              </a:ext>
            </a:extLst>
          </p:cNvPr>
          <p:cNvSpPr>
            <a:spLocks noGrp="1"/>
          </p:cNvSpPr>
          <p:nvPr>
            <p:ph type="title"/>
          </p:nvPr>
        </p:nvSpPr>
        <p:spPr>
          <a:xfrm>
            <a:off x="448056" y="388800"/>
            <a:ext cx="11301984" cy="1141200"/>
          </a:xfrm>
          <a:prstGeom prst="rect">
            <a:avLst/>
          </a:prstGeom>
        </p:spPr>
        <p:txBody>
          <a:bodyPr vert="horz" lIns="0" tIns="0" rIns="0" bIns="0" rtlCol="0" anchor="t">
            <a:normAutofit/>
          </a:body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F4BBC57F-72F2-48BC-B1EE-1F2C6155D72E}"/>
              </a:ext>
            </a:extLst>
          </p:cNvPr>
          <p:cNvSpPr>
            <a:spLocks noGrp="1"/>
          </p:cNvSpPr>
          <p:nvPr>
            <p:ph type="body" idx="1"/>
          </p:nvPr>
        </p:nvSpPr>
        <p:spPr>
          <a:xfrm>
            <a:off x="448056" y="1733550"/>
            <a:ext cx="11293200" cy="3783013"/>
          </a:xfrm>
          <a:prstGeom prst="rect">
            <a:avLst/>
          </a:prstGeom>
        </p:spPr>
        <p:txBody>
          <a:bodyPr vert="horz" lIns="0" tIns="0" rIns="91440" bIns="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Footer Placeholder 4">
            <a:extLst>
              <a:ext uri="{FF2B5EF4-FFF2-40B4-BE49-F238E27FC236}">
                <a16:creationId xmlns:a16="http://schemas.microsoft.com/office/drawing/2014/main" id="{930FBC45-A4BC-4EE5-82B1-8BC79122559A}"/>
              </a:ext>
            </a:extLst>
          </p:cNvPr>
          <p:cNvSpPr>
            <a:spLocks noGrp="1"/>
          </p:cNvSpPr>
          <p:nvPr>
            <p:ph type="ftr" sz="quarter" idx="3"/>
          </p:nvPr>
        </p:nvSpPr>
        <p:spPr>
          <a:xfrm>
            <a:off x="4370832" y="6153912"/>
            <a:ext cx="5397056" cy="502920"/>
          </a:xfrm>
          <a:prstGeom prst="rect">
            <a:avLst/>
          </a:prstGeom>
        </p:spPr>
        <p:txBody>
          <a:bodyPr vert="horz" lIns="0" tIns="0" rIns="91440" bIns="0" rtlCol="0" anchor="ctr"/>
          <a:lstStyle>
            <a:lvl1pPr algn="l">
              <a:defRPr sz="900" cap="all" spc="200" baseline="0">
                <a:solidFill>
                  <a:schemeClr val="tx2">
                    <a:alpha val="55000"/>
                  </a:schemeClr>
                </a:solidFill>
              </a:defRPr>
            </a:lvl1pPr>
          </a:lstStyle>
          <a:p>
            <a:r>
              <a:rPr lang="en-US" spc="200" dirty="0"/>
              <a:t>Sample Footer Text</a:t>
            </a:r>
          </a:p>
        </p:txBody>
      </p:sp>
      <p:sp>
        <p:nvSpPr>
          <p:cNvPr id="6" name="Slide Number Placeholder 5">
            <a:extLst>
              <a:ext uri="{FF2B5EF4-FFF2-40B4-BE49-F238E27FC236}">
                <a16:creationId xmlns:a16="http://schemas.microsoft.com/office/drawing/2014/main" id="{725E1300-1995-409E-B058-59180872B694}"/>
              </a:ext>
            </a:extLst>
          </p:cNvPr>
          <p:cNvSpPr>
            <a:spLocks noGrp="1"/>
          </p:cNvSpPr>
          <p:nvPr>
            <p:ph type="sldNum" sz="quarter" idx="4"/>
          </p:nvPr>
        </p:nvSpPr>
        <p:spPr>
          <a:xfrm>
            <a:off x="10238232" y="6153912"/>
            <a:ext cx="1510856" cy="502920"/>
          </a:xfrm>
          <a:prstGeom prst="rect">
            <a:avLst/>
          </a:prstGeom>
        </p:spPr>
        <p:txBody>
          <a:bodyPr vert="horz" lIns="0" tIns="0" rIns="0" bIns="0" rtlCol="0" anchor="ctr"/>
          <a:lstStyle>
            <a:lvl1pPr algn="r">
              <a:defRPr sz="900">
                <a:solidFill>
                  <a:schemeClr val="tx2">
                    <a:alpha val="55000"/>
                  </a:schemeClr>
                </a:solidFill>
              </a:defRPr>
            </a:lvl1pPr>
          </a:lstStyle>
          <a:p>
            <a:fld id="{0D309695-DEC3-40DA-9DF5-330280C9D0E8}" type="slidenum">
              <a:rPr lang="en-US" smtClean="0"/>
              <a:pPr/>
              <a:t>‹#›</a:t>
            </a:fld>
            <a:endParaRPr lang="en-US" dirty="0"/>
          </a:p>
        </p:txBody>
      </p:sp>
      <p:sp>
        <p:nvSpPr>
          <p:cNvPr id="10" name="Date Placeholder 3">
            <a:extLst>
              <a:ext uri="{FF2B5EF4-FFF2-40B4-BE49-F238E27FC236}">
                <a16:creationId xmlns:a16="http://schemas.microsoft.com/office/drawing/2014/main" id="{639030E9-7F3B-403F-96B2-7C2C627C30A0}"/>
              </a:ext>
            </a:extLst>
          </p:cNvPr>
          <p:cNvSpPr>
            <a:spLocks noGrp="1"/>
          </p:cNvSpPr>
          <p:nvPr>
            <p:ph type="dt" sz="half" idx="2"/>
          </p:nvPr>
        </p:nvSpPr>
        <p:spPr>
          <a:xfrm>
            <a:off x="442912" y="6152968"/>
            <a:ext cx="3457576" cy="502920"/>
          </a:xfrm>
          <a:prstGeom prst="rect">
            <a:avLst/>
          </a:prstGeom>
        </p:spPr>
        <p:txBody>
          <a:bodyPr wrap="square" lIns="0" tIns="0" rIns="0" bIns="0" anchor="ctr" anchorCtr="0">
            <a:normAutofit/>
          </a:bodyPr>
          <a:lstStyle>
            <a:lvl1pPr>
              <a:defRPr sz="900" cap="all" spc="200" baseline="0">
                <a:solidFill>
                  <a:schemeClr val="tx1">
                    <a:alpha val="55000"/>
                  </a:schemeClr>
                </a:solidFill>
              </a:defRPr>
            </a:lvl1pPr>
          </a:lstStyle>
          <a:p>
            <a:fld id="{8256C2ED-54A4-480D-B5C8-65C0D62359B9}" type="datetime2">
              <a:rPr lang="en-US" smtClean="0"/>
              <a:pPr/>
              <a:t>Thursday, July 2, 2026</a:t>
            </a:fld>
            <a:endParaRPr lang="en-US" dirty="0"/>
          </a:p>
        </p:txBody>
      </p:sp>
    </p:spTree>
    <p:extLst>
      <p:ext uri="{BB962C8B-B14F-4D97-AF65-F5344CB8AC3E}">
        <p14:creationId xmlns:p14="http://schemas.microsoft.com/office/powerpoint/2010/main" val="2701403576"/>
      </p:ext>
    </p:extLst>
  </p:cSld>
  <p:clrMap bg1="dk1" tx1="lt1" bg2="dk2" tx2="lt2" accent1="accent1" accent2="accent2" accent3="accent3" accent4="accent4" accent5="accent5" accent6="accent6" hlink="hlink" folHlink="folHlink"/>
  <p:sldLayoutIdLst>
    <p:sldLayoutId id="2147483736" r:id="rId1"/>
    <p:sldLayoutId id="2147483737" r:id="rId2"/>
    <p:sldLayoutId id="2147483738" r:id="rId3"/>
    <p:sldLayoutId id="2147483739" r:id="rId4"/>
    <p:sldLayoutId id="2147483740" r:id="rId5"/>
    <p:sldLayoutId id="2147483741" r:id="rId6"/>
    <p:sldLayoutId id="2147483742" r:id="rId7"/>
    <p:sldLayoutId id="2147483743" r:id="rId8"/>
    <p:sldLayoutId id="2147483744" r:id="rId9"/>
    <p:sldLayoutId id="2147483745" r:id="rId10"/>
    <p:sldLayoutId id="2147483746" r:id="rId11"/>
  </p:sldLayoutIdLst>
  <p:hf sldNum="0" hdr="0" ftr="0" dt="0"/>
  <p:txStyles>
    <p:titleStyle>
      <a:lvl1pPr algn="l" defTabSz="914400" rtl="0" eaLnBrk="1" latinLnBrk="0" hangingPunct="1">
        <a:lnSpc>
          <a:spcPct val="90000"/>
        </a:lnSpc>
        <a:spcBef>
          <a:spcPct val="0"/>
        </a:spcBef>
        <a:buNone/>
        <a:defRPr sz="3200" i="1" kern="1200">
          <a:solidFill>
            <a:schemeClr val="tx2"/>
          </a:solidFill>
          <a:latin typeface="+mj-lt"/>
          <a:ea typeface="+mj-ea"/>
          <a:cs typeface="+mj-cs"/>
        </a:defRPr>
      </a:lvl1pPr>
    </p:titleStyle>
    <p:bodyStyle>
      <a:lvl1pPr marL="450000" indent="-448056" algn="l" defTabSz="914400" rtl="0" eaLnBrk="1" latinLnBrk="0" hangingPunct="1">
        <a:lnSpc>
          <a:spcPct val="120000"/>
        </a:lnSpc>
        <a:spcBef>
          <a:spcPts val="1000"/>
        </a:spcBef>
        <a:buFont typeface="Calibri Light" panose="020F0302020204030204" pitchFamily="34" charset="0"/>
        <a:buChar char="→"/>
        <a:defRPr sz="2200" kern="1200">
          <a:solidFill>
            <a:schemeClr val="tx2">
              <a:alpha val="55000"/>
            </a:schemeClr>
          </a:solidFill>
          <a:latin typeface="+mn-lt"/>
          <a:ea typeface="+mn-ea"/>
          <a:cs typeface="+mn-cs"/>
        </a:defRPr>
      </a:lvl1pPr>
      <a:lvl2pPr marL="900000" indent="-448056" algn="l" defTabSz="914400" rtl="0" eaLnBrk="1" latinLnBrk="0" hangingPunct="1">
        <a:lnSpc>
          <a:spcPct val="120000"/>
        </a:lnSpc>
        <a:spcBef>
          <a:spcPts val="500"/>
        </a:spcBef>
        <a:buFont typeface="Calibri Light" panose="020F0302020204030204" pitchFamily="34" charset="0"/>
        <a:buChar char="→"/>
        <a:defRPr sz="2200" kern="1200">
          <a:solidFill>
            <a:schemeClr val="tx2">
              <a:alpha val="55000"/>
            </a:schemeClr>
          </a:solidFill>
          <a:latin typeface="+mn-lt"/>
          <a:ea typeface="+mn-ea"/>
          <a:cs typeface="+mn-cs"/>
        </a:defRPr>
      </a:lvl2pPr>
      <a:lvl3pPr marL="1350000" indent="-448056" algn="l" defTabSz="914400" rtl="0" eaLnBrk="1" latinLnBrk="0" hangingPunct="1">
        <a:lnSpc>
          <a:spcPct val="120000"/>
        </a:lnSpc>
        <a:spcBef>
          <a:spcPts val="500"/>
        </a:spcBef>
        <a:buFont typeface="Calibri Light" panose="020F0302020204030204" pitchFamily="34" charset="0"/>
        <a:buChar char="→"/>
        <a:defRPr sz="2200" kern="1200">
          <a:solidFill>
            <a:schemeClr val="tx2">
              <a:alpha val="55000"/>
            </a:schemeClr>
          </a:solidFill>
          <a:latin typeface="+mn-lt"/>
          <a:ea typeface="+mn-ea"/>
          <a:cs typeface="+mn-cs"/>
        </a:defRPr>
      </a:lvl3pPr>
      <a:lvl4pPr marL="1800000" indent="-448056" algn="l" defTabSz="914400" rtl="0" eaLnBrk="1" latinLnBrk="0" hangingPunct="1">
        <a:lnSpc>
          <a:spcPct val="120000"/>
        </a:lnSpc>
        <a:spcBef>
          <a:spcPts val="500"/>
        </a:spcBef>
        <a:buFont typeface="Calibri Light" panose="020F0302020204030204" pitchFamily="34" charset="0"/>
        <a:buChar char="→"/>
        <a:defRPr sz="2200" kern="1200">
          <a:solidFill>
            <a:schemeClr val="tx2">
              <a:alpha val="55000"/>
            </a:schemeClr>
          </a:solidFill>
          <a:latin typeface="+mn-lt"/>
          <a:ea typeface="+mn-ea"/>
          <a:cs typeface="+mn-cs"/>
        </a:defRPr>
      </a:lvl4pPr>
      <a:lvl5pPr marL="2250000" indent="-448056" algn="l" defTabSz="914400" rtl="0" eaLnBrk="1" latinLnBrk="0" hangingPunct="1">
        <a:lnSpc>
          <a:spcPct val="120000"/>
        </a:lnSpc>
        <a:spcBef>
          <a:spcPts val="500"/>
        </a:spcBef>
        <a:buFont typeface="Calibri Light" panose="020F0302020204030204" pitchFamily="34" charset="0"/>
        <a:buChar char="→"/>
        <a:defRPr sz="2200" kern="1200">
          <a:solidFill>
            <a:schemeClr val="tx2">
              <a:alpha val="55000"/>
            </a:schemeClr>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jpeg"/><Relationship Id="rId1" Type="http://schemas.openxmlformats.org/officeDocument/2006/relationships/slideLayout" Target="../slideLayouts/slideLayout1.xml"/><Relationship Id="rId4" Type="http://schemas.openxmlformats.org/officeDocument/2006/relationships/hyperlink" Target="https://ohmygoodfood.blogspot.com/2012/09/bubble-tea-in-jakarta.html" TargetMode="External"/></Relationships>
</file>

<file path=ppt/slides/_rels/slide3.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4.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hyperlink" Target="http://www.marianoramosmejia.com.ar/analisis-pestel-en-que-consiste-como-hacerlo-y-plantillas/" TargetMode="External"/><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8" Type="http://schemas.openxmlformats.org/officeDocument/2006/relationships/image" Target="../media/image9.png"/><Relationship Id="rId13" Type="http://schemas.openxmlformats.org/officeDocument/2006/relationships/image" Target="../media/image12.jpeg"/><Relationship Id="rId3" Type="http://schemas.openxmlformats.org/officeDocument/2006/relationships/hyperlink" Target="https://curioseandito.blogspot.com/2013/06/" TargetMode="External"/><Relationship Id="rId7" Type="http://schemas.openxmlformats.org/officeDocument/2006/relationships/hyperlink" Target="http://www.weightymatters.ca/2020/03/tiktok-is-all-about-fat-shaming-these.html" TargetMode="External"/><Relationship Id="rId12" Type="http://schemas.openxmlformats.org/officeDocument/2006/relationships/hyperlink" Target="https://travelafterwork.com/2017/03/02/how-to-review-uber-rider-rating/" TargetMode="External"/><Relationship Id="rId2" Type="http://schemas.openxmlformats.org/officeDocument/2006/relationships/image" Target="../media/image6.jpeg"/><Relationship Id="rId1" Type="http://schemas.openxmlformats.org/officeDocument/2006/relationships/slideLayout" Target="../slideLayouts/slideLayout2.xml"/><Relationship Id="rId6" Type="http://schemas.openxmlformats.org/officeDocument/2006/relationships/image" Target="../media/image8.jpeg"/><Relationship Id="rId11" Type="http://schemas.openxmlformats.org/officeDocument/2006/relationships/image" Target="../media/image11.jpeg"/><Relationship Id="rId5" Type="http://schemas.openxmlformats.org/officeDocument/2006/relationships/hyperlink" Target="https://freepngimg.com/png/61575-chrome-chromecast-google-linux-logo-png-download-free" TargetMode="External"/><Relationship Id="rId10" Type="http://schemas.openxmlformats.org/officeDocument/2006/relationships/hyperlink" Target="http://www.pngall.com/instagram-png" TargetMode="External"/><Relationship Id="rId4" Type="http://schemas.openxmlformats.org/officeDocument/2006/relationships/image" Target="../media/image7.png"/><Relationship Id="rId9" Type="http://schemas.openxmlformats.org/officeDocument/2006/relationships/image" Target="../media/image10.pn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chart" Target="../charts/chart1.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accent3">
            <a:lumMod val="75000"/>
          </a:schemeClr>
        </a:solidFill>
        <a:effectLst/>
      </p:bgPr>
    </p:bg>
    <p:spTree>
      <p:nvGrpSpPr>
        <p:cNvPr id="1" name=""/>
        <p:cNvGrpSpPr/>
        <p:nvPr/>
      </p:nvGrpSpPr>
      <p:grpSpPr>
        <a:xfrm>
          <a:off x="0" y="0"/>
          <a:ext cx="0" cy="0"/>
          <a:chOff x="0" y="0"/>
          <a:chExt cx="0" cy="0"/>
        </a:xfrm>
      </p:grpSpPr>
      <p:sp useBgFill="1">
        <p:nvSpPr>
          <p:cNvPr id="11" name="Rectangle 10">
            <a:extLst>
              <a:ext uri="{FF2B5EF4-FFF2-40B4-BE49-F238E27FC236}">
                <a16:creationId xmlns:a16="http://schemas.microsoft.com/office/drawing/2014/main" id="{2D86DADD-940E-4CC1-AF60-0D36FB29B10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D2BB6782-775A-6F72-CA69-9436D084DB7B}"/>
              </a:ext>
            </a:extLst>
          </p:cNvPr>
          <p:cNvSpPr>
            <a:spLocks noGrp="1"/>
          </p:cNvSpPr>
          <p:nvPr>
            <p:ph type="title"/>
          </p:nvPr>
        </p:nvSpPr>
        <p:spPr>
          <a:xfrm>
            <a:off x="448056" y="388800"/>
            <a:ext cx="5432044" cy="860400"/>
          </a:xfrm>
        </p:spPr>
        <p:txBody>
          <a:bodyPr anchor="b">
            <a:normAutofit fontScale="90000"/>
          </a:bodyPr>
          <a:lstStyle/>
          <a:p>
            <a:r>
              <a:rPr lang="en-GB" b="1">
                <a:solidFill>
                  <a:schemeClr val="bg1"/>
                </a:solidFill>
                <a:latin typeface="Modern No. 20"/>
              </a:rPr>
              <a:t>Assignment Title; Business  Plan</a:t>
            </a:r>
          </a:p>
        </p:txBody>
      </p:sp>
      <p:cxnSp>
        <p:nvCxnSpPr>
          <p:cNvPr id="13" name="Straight Connector 12">
            <a:extLst>
              <a:ext uri="{FF2B5EF4-FFF2-40B4-BE49-F238E27FC236}">
                <a16:creationId xmlns:a16="http://schemas.microsoft.com/office/drawing/2014/main" id="{B32E796E-8D19-4926-B7B8-653B01939010}"/>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50000" y="1609200"/>
            <a:ext cx="5434694" cy="0"/>
          </a:xfrm>
          <a:prstGeom prst="line">
            <a:avLst/>
          </a:prstGeom>
          <a:ln w="6350">
            <a:solidFill>
              <a:schemeClr val="tx2"/>
            </a:solidFill>
          </a:ln>
        </p:spPr>
        <p:style>
          <a:lnRef idx="1">
            <a:schemeClr val="accent1"/>
          </a:lnRef>
          <a:fillRef idx="0">
            <a:schemeClr val="accent1"/>
          </a:fillRef>
          <a:effectRef idx="0">
            <a:schemeClr val="accent1"/>
          </a:effectRef>
          <a:fontRef idx="minor">
            <a:schemeClr val="tx1"/>
          </a:fontRef>
        </p:style>
      </p:cxnSp>
      <p:sp>
        <p:nvSpPr>
          <p:cNvPr id="8" name="Content Placeholder 7">
            <a:extLst>
              <a:ext uri="{FF2B5EF4-FFF2-40B4-BE49-F238E27FC236}">
                <a16:creationId xmlns:a16="http://schemas.microsoft.com/office/drawing/2014/main" id="{5E3E9E2A-EF68-F80A-79CA-67C10E95519F}"/>
              </a:ext>
            </a:extLst>
          </p:cNvPr>
          <p:cNvSpPr>
            <a:spLocks noGrp="1"/>
          </p:cNvSpPr>
          <p:nvPr>
            <p:ph idx="1"/>
          </p:nvPr>
        </p:nvSpPr>
        <p:spPr>
          <a:xfrm>
            <a:off x="448056" y="1944000"/>
            <a:ext cx="5432044" cy="4006800"/>
          </a:xfrm>
        </p:spPr>
        <p:txBody>
          <a:bodyPr vert="horz" wrap="square" lIns="0" tIns="0" rIns="91440" bIns="0" rtlCol="0" anchor="t">
            <a:normAutofit/>
          </a:bodyPr>
          <a:lstStyle/>
          <a:p>
            <a:pPr marL="1905" indent="0">
              <a:buNone/>
            </a:pPr>
            <a:endParaRPr lang="en-US" dirty="0">
              <a:solidFill>
                <a:srgbClr val="FFFFFF">
                  <a:alpha val="55000"/>
                </a:srgbClr>
              </a:solidFill>
            </a:endParaRPr>
          </a:p>
          <a:p>
            <a:pPr marL="1905" indent="0">
              <a:buNone/>
            </a:pPr>
            <a:endParaRPr lang="en-US" dirty="0">
              <a:solidFill>
                <a:srgbClr val="FFFFFF">
                  <a:alpha val="55000"/>
                </a:srgbClr>
              </a:solidFill>
              <a:latin typeface="Bell MT"/>
              <a:cs typeface="Arial"/>
            </a:endParaRPr>
          </a:p>
          <a:p>
            <a:pPr marL="1905" indent="0">
              <a:buNone/>
            </a:pPr>
            <a:endParaRPr lang="en-US" dirty="0">
              <a:solidFill>
                <a:srgbClr val="FFFFFF">
                  <a:alpha val="55000"/>
                </a:srgbClr>
              </a:solidFill>
            </a:endParaRPr>
          </a:p>
        </p:txBody>
      </p:sp>
      <p:pic>
        <p:nvPicPr>
          <p:cNvPr id="4" name="Content Placeholder 3" descr="Boba PNG Images | Free Photos, PNG Stickers, Wallpapers &amp; Backgrounds ...">
            <a:extLst>
              <a:ext uri="{FF2B5EF4-FFF2-40B4-BE49-F238E27FC236}">
                <a16:creationId xmlns:a16="http://schemas.microsoft.com/office/drawing/2014/main" id="{770B2D15-A4ED-F157-109B-FA06C7D5F027}"/>
              </a:ext>
            </a:extLst>
          </p:cNvPr>
          <p:cNvPicPr>
            <a:picLocks noChangeAspect="1"/>
          </p:cNvPicPr>
          <p:nvPr/>
        </p:nvPicPr>
        <p:blipFill>
          <a:blip r:embed="rId2"/>
          <a:stretch>
            <a:fillRect/>
          </a:stretch>
        </p:blipFill>
        <p:spPr>
          <a:xfrm>
            <a:off x="7299813" y="450000"/>
            <a:ext cx="3456270" cy="5508000"/>
          </a:xfrm>
          <a:prstGeom prst="rect">
            <a:avLst/>
          </a:prstGeom>
        </p:spPr>
      </p:pic>
      <p:sp>
        <p:nvSpPr>
          <p:cNvPr id="5" name="TextBox 4">
            <a:extLst>
              <a:ext uri="{FF2B5EF4-FFF2-40B4-BE49-F238E27FC236}">
                <a16:creationId xmlns:a16="http://schemas.microsoft.com/office/drawing/2014/main" id="{57644DEC-3282-2BD6-E346-DF3A0B05596D}"/>
              </a:ext>
            </a:extLst>
          </p:cNvPr>
          <p:cNvSpPr txBox="1"/>
          <p:nvPr/>
        </p:nvSpPr>
        <p:spPr>
          <a:xfrm>
            <a:off x="1008743" y="2238829"/>
            <a:ext cx="6096000" cy="2741776"/>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rtl="0">
              <a:lnSpc>
                <a:spcPts val="3749"/>
              </a:lnSpc>
            </a:pPr>
            <a:r>
              <a:rPr lang="en-GB" sz="2800" b="1">
                <a:solidFill>
                  <a:schemeClr val="bg1"/>
                </a:solidFill>
                <a:latin typeface="Arial"/>
                <a:ea typeface="Segoe UI"/>
                <a:cs typeface="Segoe UI"/>
              </a:rPr>
              <a:t>Student ID; 2508938</a:t>
            </a:r>
            <a:r>
              <a:rPr sz="2800" dirty="0">
                <a:solidFill>
                  <a:schemeClr val="bg1"/>
                </a:solidFill>
                <a:latin typeface="Arial"/>
                <a:ea typeface="Arial"/>
                <a:cs typeface="Arial"/>
              </a:rPr>
              <a:t> </a:t>
            </a:r>
            <a:endParaRPr lang="en-US" sz="2800" dirty="0">
              <a:solidFill>
                <a:schemeClr val="bg1"/>
              </a:solidFill>
              <a:latin typeface="Arial"/>
              <a:ea typeface="Arial"/>
              <a:cs typeface="Arial"/>
            </a:endParaRPr>
          </a:p>
          <a:p>
            <a:pPr rtl="0">
              <a:lnSpc>
                <a:spcPts val="3749"/>
              </a:lnSpc>
            </a:pPr>
            <a:r>
              <a:rPr lang="en-GB" sz="2800" b="1">
                <a:solidFill>
                  <a:schemeClr val="bg1"/>
                </a:solidFill>
                <a:latin typeface="Arial"/>
                <a:ea typeface="Segoe UI"/>
                <a:cs typeface="Segoe UI"/>
              </a:rPr>
              <a:t>Module Name; Enterprise &amp;</a:t>
            </a:r>
            <a:r>
              <a:rPr lang="en-GB" sz="2800" b="1" dirty="0">
                <a:latin typeface="Arial"/>
                <a:ea typeface="Segoe UI"/>
                <a:cs typeface="Segoe UI"/>
              </a:rPr>
              <a:t> </a:t>
            </a:r>
            <a:r>
              <a:rPr lang="en-GB" sz="2800" b="1">
                <a:solidFill>
                  <a:srgbClr val="1D2125"/>
                </a:solidFill>
                <a:latin typeface="Arial"/>
                <a:ea typeface="Segoe UI"/>
                <a:cs typeface="Segoe UI"/>
              </a:rPr>
              <a:t>Entrepreneurship</a:t>
            </a:r>
            <a:r>
              <a:rPr sz="2800" dirty="0">
                <a:solidFill>
                  <a:srgbClr val="1D2125"/>
                </a:solidFill>
                <a:latin typeface="Arial"/>
                <a:ea typeface="Arial"/>
                <a:cs typeface="Arial"/>
              </a:rPr>
              <a:t> </a:t>
            </a:r>
          </a:p>
          <a:p>
            <a:pPr rtl="0">
              <a:lnSpc>
                <a:spcPts val="3749"/>
              </a:lnSpc>
            </a:pPr>
            <a:r>
              <a:rPr lang="en-GB" sz="2800" b="1">
                <a:solidFill>
                  <a:srgbClr val="1D2125"/>
                </a:solidFill>
                <a:latin typeface="Arial"/>
                <a:ea typeface="Segoe UI"/>
                <a:cs typeface="Segoe UI"/>
              </a:rPr>
              <a:t>Module Number; LCLM4006 Lecturer; Rebecca Stewart</a:t>
            </a:r>
            <a:r>
              <a:rPr sz="2800" dirty="0">
                <a:solidFill>
                  <a:srgbClr val="1D2125"/>
                </a:solidFill>
                <a:latin typeface="Arial"/>
                <a:ea typeface="Arial"/>
                <a:cs typeface="Arial"/>
              </a:rPr>
              <a:t> </a:t>
            </a:r>
          </a:p>
          <a:p>
            <a:pPr algn="ctr"/>
            <a:endParaRPr lang="en-GB"/>
          </a:p>
        </p:txBody>
      </p:sp>
    </p:spTree>
    <p:extLst>
      <p:ext uri="{BB962C8B-B14F-4D97-AF65-F5344CB8AC3E}">
        <p14:creationId xmlns:p14="http://schemas.microsoft.com/office/powerpoint/2010/main" val="123782391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accent3">
            <a:lumMod val="75000"/>
          </a:schemeClr>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F2E5B6AE-5EFE-45F0-A2AE-ED771CA3D7D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ctrTitle"/>
          </p:nvPr>
        </p:nvSpPr>
        <p:spPr>
          <a:xfrm>
            <a:off x="448055" y="655200"/>
            <a:ext cx="5432045" cy="1969200"/>
          </a:xfrm>
        </p:spPr>
        <p:txBody>
          <a:bodyPr anchor="b">
            <a:normAutofit/>
          </a:bodyPr>
          <a:lstStyle/>
          <a:p>
            <a:r>
              <a:rPr lang="en-GB">
                <a:solidFill>
                  <a:schemeClr val="bg2">
                    <a:lumMod val="76000"/>
                    <a:lumOff val="24000"/>
                  </a:schemeClr>
                </a:solidFill>
              </a:rPr>
              <a:t>Business Plan</a:t>
            </a:r>
          </a:p>
        </p:txBody>
      </p:sp>
      <p:sp>
        <p:nvSpPr>
          <p:cNvPr id="3" name="Subtitle 2"/>
          <p:cNvSpPr>
            <a:spLocks noGrp="1"/>
          </p:cNvSpPr>
          <p:nvPr>
            <p:ph type="subTitle" idx="1"/>
          </p:nvPr>
        </p:nvSpPr>
        <p:spPr>
          <a:xfrm>
            <a:off x="448055" y="2624400"/>
            <a:ext cx="5432045" cy="3326456"/>
          </a:xfrm>
        </p:spPr>
        <p:txBody>
          <a:bodyPr vert="horz" lIns="91440" tIns="45720" rIns="91440" bIns="45720" rtlCol="0" anchor="t">
            <a:normAutofit/>
          </a:bodyPr>
          <a:lstStyle/>
          <a:p>
            <a:r>
              <a:rPr lang="en-GB" sz="6400">
                <a:solidFill>
                  <a:schemeClr val="bg2">
                    <a:lumMod val="76000"/>
                    <a:lumOff val="24000"/>
                  </a:schemeClr>
                </a:solidFill>
              </a:rPr>
              <a:t>BOBA HEAD BUBBLE TEA</a:t>
            </a:r>
          </a:p>
        </p:txBody>
      </p:sp>
      <p:cxnSp>
        <p:nvCxnSpPr>
          <p:cNvPr id="12" name="Straight Connector 11">
            <a:extLst>
              <a:ext uri="{FF2B5EF4-FFF2-40B4-BE49-F238E27FC236}">
                <a16:creationId xmlns:a16="http://schemas.microsoft.com/office/drawing/2014/main" id="{D255B435-D9F3-4A31-B89E-36741390DB4B}"/>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50000" y="450000"/>
            <a:ext cx="5432400" cy="0"/>
          </a:xfrm>
          <a:prstGeom prst="line">
            <a:avLst/>
          </a:prstGeom>
          <a:ln w="6350">
            <a:solidFill>
              <a:schemeClr val="tx2"/>
            </a:solidFill>
          </a:ln>
        </p:spPr>
        <p:style>
          <a:lnRef idx="1">
            <a:schemeClr val="accent1"/>
          </a:lnRef>
          <a:fillRef idx="0">
            <a:schemeClr val="accent1"/>
          </a:fillRef>
          <a:effectRef idx="0">
            <a:schemeClr val="accent1"/>
          </a:effectRef>
          <a:fontRef idx="minor">
            <a:schemeClr val="tx1"/>
          </a:fontRef>
        </p:style>
      </p:cxnSp>
      <p:pic>
        <p:nvPicPr>
          <p:cNvPr id="7" name="Picture 6">
            <a:extLst>
              <a:ext uri="{FF2B5EF4-FFF2-40B4-BE49-F238E27FC236}">
                <a16:creationId xmlns:a16="http://schemas.microsoft.com/office/drawing/2014/main" id="{416B984A-A355-7B06-1E06-7CE76DC0C851}"/>
              </a:ext>
            </a:extLst>
          </p:cNvPr>
          <p:cNvPicPr>
            <a:picLocks noChangeAspect="1"/>
          </p:cNvPicPr>
          <p:nvPr/>
        </p:nvPicPr>
        <p:blipFill>
          <a:blip r:embed="rId2"/>
          <a:srcRect l="16502" r="26304" b="-10"/>
          <a:stretch>
            <a:fillRect/>
          </a:stretch>
        </p:blipFill>
        <p:spPr>
          <a:xfrm>
            <a:off x="6311900" y="10"/>
            <a:ext cx="5880100" cy="6857990"/>
          </a:xfrm>
          <a:prstGeom prst="rect">
            <a:avLst/>
          </a:prstGeom>
        </p:spPr>
      </p:pic>
      <p:pic>
        <p:nvPicPr>
          <p:cNvPr id="4" name="Picture 3" descr="A group of drinks on a table&#10;&#10;AI-generated content may be incorrect.">
            <a:extLst>
              <a:ext uri="{FF2B5EF4-FFF2-40B4-BE49-F238E27FC236}">
                <a16:creationId xmlns:a16="http://schemas.microsoft.com/office/drawing/2014/main" id="{54DC1CB0-18F8-E379-A105-A88AEC2A26F4}"/>
              </a:ext>
            </a:extLst>
          </p:cNvPr>
          <p:cNvPicPr>
            <a:picLocks noChangeAspect="1"/>
          </p:cNvPicPr>
          <p:nvPr/>
        </p:nvPicPr>
        <p:blipFill>
          <a:blip r:embed="rId3">
            <a:extLst>
              <a:ext uri="{837473B0-CC2E-450A-ABE3-18F120FF3D39}">
                <a1611:picAttrSrcUrl xmlns:a1611="http://schemas.microsoft.com/office/drawing/2016/11/main" r:id="rId4"/>
              </a:ext>
            </a:extLst>
          </a:blip>
          <a:stretch>
            <a:fillRect/>
          </a:stretch>
        </p:blipFill>
        <p:spPr>
          <a:xfrm>
            <a:off x="6310086" y="-24493"/>
            <a:ext cx="5878285" cy="6870700"/>
          </a:xfrm>
          <a:prstGeom prst="rect">
            <a:avLst/>
          </a:prstGeom>
        </p:spPr>
      </p:pic>
    </p:spTree>
    <p:extLst>
      <p:ext uri="{BB962C8B-B14F-4D97-AF65-F5344CB8AC3E}">
        <p14:creationId xmlns:p14="http://schemas.microsoft.com/office/powerpoint/2010/main" val="10985722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accent3">
            <a:lumMod val="75000"/>
          </a:schemeClr>
        </a:solidFill>
        <a:effectLst/>
      </p:bgPr>
    </p:bg>
    <p:spTree>
      <p:nvGrpSpPr>
        <p:cNvPr id="1" name=""/>
        <p:cNvGrpSpPr/>
        <p:nvPr/>
      </p:nvGrpSpPr>
      <p:grpSpPr>
        <a:xfrm>
          <a:off x="0" y="0"/>
          <a:ext cx="0" cy="0"/>
          <a:chOff x="0" y="0"/>
          <a:chExt cx="0" cy="0"/>
        </a:xfrm>
      </p:grpSpPr>
      <p:sp useBgFill="1">
        <p:nvSpPr>
          <p:cNvPr id="52" name="Rectangle 51">
            <a:extLst>
              <a:ext uri="{FF2B5EF4-FFF2-40B4-BE49-F238E27FC236}">
                <a16:creationId xmlns:a16="http://schemas.microsoft.com/office/drawing/2014/main" id="{7E21CA63-4B99-4925-8CAF-F408D7AB01B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686AF6AD-F8DB-75C4-4F42-277D07EB2390}"/>
              </a:ext>
            </a:extLst>
          </p:cNvPr>
          <p:cNvSpPr>
            <a:spLocks noGrp="1"/>
          </p:cNvSpPr>
          <p:nvPr>
            <p:ph type="title"/>
          </p:nvPr>
        </p:nvSpPr>
        <p:spPr>
          <a:xfrm>
            <a:off x="448056" y="388799"/>
            <a:ext cx="2854800" cy="5965199"/>
          </a:xfrm>
        </p:spPr>
        <p:txBody>
          <a:bodyPr>
            <a:normAutofit/>
          </a:bodyPr>
          <a:lstStyle/>
          <a:p>
            <a:r>
              <a:rPr lang="en-GB" sz="2000" i="0">
                <a:solidFill>
                  <a:schemeClr val="bg1"/>
                </a:solidFill>
                <a:latin typeface="Arial"/>
                <a:cs typeface="Arial"/>
              </a:rPr>
              <a:t>Overview</a:t>
            </a:r>
            <a:br>
              <a:rPr lang="en-GB" sz="2000" i="0" dirty="0">
                <a:solidFill>
                  <a:schemeClr val="bg1"/>
                </a:solidFill>
              </a:rPr>
            </a:br>
            <a:r>
              <a:rPr lang="en-GB" sz="2000" i="0">
                <a:solidFill>
                  <a:schemeClr val="bg1"/>
                </a:solidFill>
                <a:highlight>
                  <a:srgbClr val="FFFFFF"/>
                </a:highlight>
                <a:latin typeface="Arial"/>
                <a:cs typeface="Arial"/>
              </a:rPr>
              <a:t>Boba Head Bubble Tea is a modern beverage business specializing in premium bubble tea (also known as boba tea), fruit teas, milk tea and specialty drinks. bubble tea originated in Taiwan and has become a popular global beverage, particularly among young consumers, students, and families. The industry continues to grow due to demand for customizable, visually appealing, and refreshing drinks. </a:t>
            </a:r>
          </a:p>
        </p:txBody>
      </p:sp>
      <p:cxnSp>
        <p:nvCxnSpPr>
          <p:cNvPr id="53" name="Straight Connector 52">
            <a:extLst>
              <a:ext uri="{FF2B5EF4-FFF2-40B4-BE49-F238E27FC236}">
                <a16:creationId xmlns:a16="http://schemas.microsoft.com/office/drawing/2014/main" id="{7F935FD8-9F2E-4F15-8ED9-1C692DA6F351}"/>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3744000" y="450000"/>
            <a:ext cx="0" cy="5965200"/>
          </a:xfrm>
          <a:prstGeom prst="line">
            <a:avLst/>
          </a:prstGeom>
          <a:ln>
            <a:solidFill>
              <a:schemeClr val="tx2"/>
            </a:solidFill>
          </a:ln>
        </p:spPr>
        <p:style>
          <a:lnRef idx="1">
            <a:schemeClr val="accent1"/>
          </a:lnRef>
          <a:fillRef idx="0">
            <a:schemeClr val="accent1"/>
          </a:fillRef>
          <a:effectRef idx="0">
            <a:schemeClr val="accent1"/>
          </a:effectRef>
          <a:fontRef idx="minor">
            <a:schemeClr val="tx1"/>
          </a:fontRef>
        </p:style>
      </p:cxnSp>
      <p:sp>
        <p:nvSpPr>
          <p:cNvPr id="19" name="Arrow: Notched Right 18">
            <a:extLst>
              <a:ext uri="{FF2B5EF4-FFF2-40B4-BE49-F238E27FC236}">
                <a16:creationId xmlns:a16="http://schemas.microsoft.com/office/drawing/2014/main" id="{CE1D2033-37D6-C2EF-8AFC-B79B908CC32F}"/>
              </a:ext>
            </a:extLst>
          </p:cNvPr>
          <p:cNvSpPr/>
          <p:nvPr/>
        </p:nvSpPr>
        <p:spPr>
          <a:xfrm>
            <a:off x="3946149" y="1468150"/>
            <a:ext cx="978408" cy="484632"/>
          </a:xfrm>
          <a:prstGeom prst="notchedRightArrow">
            <a:avLst/>
          </a:prstGeom>
          <a:solidFill>
            <a:schemeClr val="accent5">
              <a:lumMod val="5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0" name="Arrow: Notched Right 19">
            <a:extLst>
              <a:ext uri="{FF2B5EF4-FFF2-40B4-BE49-F238E27FC236}">
                <a16:creationId xmlns:a16="http://schemas.microsoft.com/office/drawing/2014/main" id="{02FA4D86-DD90-435F-6CBA-58A0B7BACE60}"/>
              </a:ext>
            </a:extLst>
          </p:cNvPr>
          <p:cNvSpPr/>
          <p:nvPr/>
        </p:nvSpPr>
        <p:spPr>
          <a:xfrm>
            <a:off x="4039230" y="2448654"/>
            <a:ext cx="978408" cy="484632"/>
          </a:xfrm>
          <a:prstGeom prst="notchedRightArrow">
            <a:avLst/>
          </a:prstGeom>
          <a:solidFill>
            <a:schemeClr val="accent5">
              <a:lumMod val="5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1" name="Arrow: Notched Right 20">
            <a:extLst>
              <a:ext uri="{FF2B5EF4-FFF2-40B4-BE49-F238E27FC236}">
                <a16:creationId xmlns:a16="http://schemas.microsoft.com/office/drawing/2014/main" id="{16FCAFBF-4457-601B-ED7D-5B9831F88D16}"/>
              </a:ext>
            </a:extLst>
          </p:cNvPr>
          <p:cNvSpPr/>
          <p:nvPr/>
        </p:nvSpPr>
        <p:spPr>
          <a:xfrm>
            <a:off x="4030869" y="3607904"/>
            <a:ext cx="978408" cy="484632"/>
          </a:xfrm>
          <a:prstGeom prst="notchedRightArrow">
            <a:avLst/>
          </a:prstGeom>
          <a:solidFill>
            <a:schemeClr val="accent5">
              <a:lumMod val="5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2" name="Arrow: Notched Right 21">
            <a:extLst>
              <a:ext uri="{FF2B5EF4-FFF2-40B4-BE49-F238E27FC236}">
                <a16:creationId xmlns:a16="http://schemas.microsoft.com/office/drawing/2014/main" id="{B5305352-7E36-CF4B-3A4C-8CD2213013A8}"/>
              </a:ext>
            </a:extLst>
          </p:cNvPr>
          <p:cNvSpPr/>
          <p:nvPr/>
        </p:nvSpPr>
        <p:spPr>
          <a:xfrm>
            <a:off x="3945834" y="4704363"/>
            <a:ext cx="978408" cy="484632"/>
          </a:xfrm>
          <a:prstGeom prst="notchedRightArrow">
            <a:avLst/>
          </a:prstGeom>
          <a:solidFill>
            <a:schemeClr val="accent5">
              <a:lumMod val="5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54" name="Content Placeholder 2">
            <a:extLst>
              <a:ext uri="{FF2B5EF4-FFF2-40B4-BE49-F238E27FC236}">
                <a16:creationId xmlns:a16="http://schemas.microsoft.com/office/drawing/2014/main" id="{7E498B41-544D-77CD-69EF-D0DEAF746186}"/>
              </a:ext>
            </a:extLst>
          </p:cNvPr>
          <p:cNvGraphicFramePr>
            <a:graphicFrameLocks noGrp="1"/>
          </p:cNvGraphicFramePr>
          <p:nvPr>
            <p:ph idx="1"/>
            <p:extLst>
              <p:ext uri="{D42A27DB-BD31-4B8C-83A1-F6EECF244321}">
                <p14:modId xmlns:p14="http://schemas.microsoft.com/office/powerpoint/2010/main" val="2441767822"/>
              </p:ext>
            </p:extLst>
          </p:nvPr>
        </p:nvGraphicFramePr>
        <p:xfrm>
          <a:off x="4194000" y="449997"/>
          <a:ext cx="7084788" cy="595800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06285531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accent3">
            <a:lumMod val="75000"/>
          </a:schemeClr>
        </a:solidFill>
        <a:effectLst/>
      </p:bgPr>
    </p:bg>
    <p:spTree>
      <p:nvGrpSpPr>
        <p:cNvPr id="1" name=""/>
        <p:cNvGrpSpPr/>
        <p:nvPr/>
      </p:nvGrpSpPr>
      <p:grpSpPr>
        <a:xfrm>
          <a:off x="0" y="0"/>
          <a:ext cx="0" cy="0"/>
          <a:chOff x="0" y="0"/>
          <a:chExt cx="0" cy="0"/>
        </a:xfrm>
      </p:grpSpPr>
      <p:sp useBgFill="1">
        <p:nvSpPr>
          <p:cNvPr id="18" name="Rectangle 17">
            <a:extLst>
              <a:ext uri="{FF2B5EF4-FFF2-40B4-BE49-F238E27FC236}">
                <a16:creationId xmlns:a16="http://schemas.microsoft.com/office/drawing/2014/main" id="{192E4E9A-E992-419C-B03A-5686FEC1DB4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FF9DBB7E-D2B3-1A28-C639-B2EC446573F7}"/>
              </a:ext>
            </a:extLst>
          </p:cNvPr>
          <p:cNvSpPr>
            <a:spLocks noGrp="1"/>
          </p:cNvSpPr>
          <p:nvPr>
            <p:ph type="title"/>
          </p:nvPr>
        </p:nvSpPr>
        <p:spPr>
          <a:xfrm>
            <a:off x="448056" y="388800"/>
            <a:ext cx="11300532" cy="986400"/>
          </a:xfrm>
        </p:spPr>
        <p:txBody>
          <a:bodyPr anchor="b">
            <a:normAutofit/>
          </a:bodyPr>
          <a:lstStyle/>
          <a:p>
            <a:r>
              <a:rPr lang="en-GB" sz="6400" u="sng">
                <a:latin typeface="Arial"/>
                <a:cs typeface="Arial"/>
              </a:rPr>
              <a:t>Selling point</a:t>
            </a:r>
          </a:p>
        </p:txBody>
      </p:sp>
      <p:cxnSp>
        <p:nvCxnSpPr>
          <p:cNvPr id="20" name="Straight Connector 19">
            <a:extLst>
              <a:ext uri="{FF2B5EF4-FFF2-40B4-BE49-F238E27FC236}">
                <a16:creationId xmlns:a16="http://schemas.microsoft.com/office/drawing/2014/main" id="{B32E796E-8D19-4926-B7B8-653B01939010}"/>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50000" y="1609200"/>
            <a:ext cx="11300400" cy="0"/>
          </a:xfrm>
          <a:prstGeom prst="line">
            <a:avLst/>
          </a:prstGeom>
          <a:ln w="6350">
            <a:solidFill>
              <a:schemeClr val="tx2"/>
            </a:solidFill>
          </a:ln>
        </p:spPr>
        <p:style>
          <a:lnRef idx="1">
            <a:schemeClr val="accent1"/>
          </a:lnRef>
          <a:fillRef idx="0">
            <a:schemeClr val="accent1"/>
          </a:fillRef>
          <a:effectRef idx="0">
            <a:schemeClr val="accent1"/>
          </a:effectRef>
          <a:fontRef idx="minor">
            <a:schemeClr val="tx1"/>
          </a:fontRef>
        </p:style>
      </p:cxnSp>
      <p:pic>
        <p:nvPicPr>
          <p:cNvPr id="4" name="Content Placeholder 3" descr="A group of drinks in plastic cups&#10;&#10;AI-generated content may be incorrect.">
            <a:extLst>
              <a:ext uri="{FF2B5EF4-FFF2-40B4-BE49-F238E27FC236}">
                <a16:creationId xmlns:a16="http://schemas.microsoft.com/office/drawing/2014/main" id="{5FA4FB39-2001-6F01-057A-60B99B381171}"/>
              </a:ext>
            </a:extLst>
          </p:cNvPr>
          <p:cNvPicPr>
            <a:picLocks noChangeAspect="1"/>
          </p:cNvPicPr>
          <p:nvPr/>
        </p:nvPicPr>
        <p:blipFill>
          <a:blip r:embed="rId2"/>
          <a:srcRect t="10473" b="10473"/>
          <a:stretch>
            <a:fillRect/>
          </a:stretch>
        </p:blipFill>
        <p:spPr>
          <a:xfrm>
            <a:off x="254056" y="1943086"/>
            <a:ext cx="4399361" cy="3942400"/>
          </a:xfrm>
          <a:prstGeom prst="rect">
            <a:avLst/>
          </a:prstGeom>
        </p:spPr>
      </p:pic>
      <p:sp>
        <p:nvSpPr>
          <p:cNvPr id="8" name="Content Placeholder 7">
            <a:extLst>
              <a:ext uri="{FF2B5EF4-FFF2-40B4-BE49-F238E27FC236}">
                <a16:creationId xmlns:a16="http://schemas.microsoft.com/office/drawing/2014/main" id="{B9A63919-26C2-D719-6CEB-E513D0AB7DC9}"/>
              </a:ext>
            </a:extLst>
          </p:cNvPr>
          <p:cNvSpPr>
            <a:spLocks noGrp="1"/>
          </p:cNvSpPr>
          <p:nvPr>
            <p:ph idx="1"/>
          </p:nvPr>
        </p:nvSpPr>
        <p:spPr>
          <a:xfrm>
            <a:off x="5099732" y="2256057"/>
            <a:ext cx="7089754" cy="3977772"/>
          </a:xfrm>
        </p:spPr>
        <p:txBody>
          <a:bodyPr vert="horz" wrap="square" lIns="0" tIns="0" rIns="91440" bIns="0" rtlCol="0" anchor="t">
            <a:noAutofit/>
          </a:bodyPr>
          <a:lstStyle/>
          <a:p>
            <a:pPr marL="1905" indent="0">
              <a:lnSpc>
                <a:spcPct val="110000"/>
              </a:lnSpc>
              <a:buNone/>
            </a:pPr>
            <a:r>
              <a:rPr lang="en-US" sz="2800" dirty="0">
                <a:solidFill>
                  <a:schemeClr val="bg1"/>
                </a:solidFill>
                <a:latin typeface="Arial"/>
                <a:cs typeface="Arial"/>
              </a:rPr>
              <a:t>100% plastic-free, </a:t>
            </a:r>
            <a:r>
              <a:rPr lang="en-US" sz="2800">
                <a:solidFill>
                  <a:schemeClr val="bg1"/>
                </a:solidFill>
                <a:latin typeface="Arial"/>
                <a:cs typeface="Arial"/>
              </a:rPr>
              <a:t>compostable</a:t>
            </a:r>
            <a:r>
              <a:rPr lang="en-US" sz="2800" dirty="0">
                <a:solidFill>
                  <a:schemeClr val="bg1"/>
                </a:solidFill>
                <a:latin typeface="Arial"/>
                <a:cs typeface="Arial"/>
              </a:rPr>
              <a:t>/reusable packaging only</a:t>
            </a:r>
          </a:p>
          <a:p>
            <a:pPr marL="1905" indent="0">
              <a:lnSpc>
                <a:spcPct val="110000"/>
              </a:lnSpc>
              <a:buNone/>
            </a:pPr>
            <a:r>
              <a:rPr lang="en-US" sz="2800">
                <a:solidFill>
                  <a:schemeClr val="bg1"/>
                </a:solidFill>
                <a:latin typeface="Arial"/>
                <a:cs typeface="Arial"/>
              </a:rPr>
              <a:t>All stock sourced from West Midlands small-scale farmers/producers</a:t>
            </a:r>
            <a:endParaRPr lang="en-US" sz="2800" dirty="0">
              <a:solidFill>
                <a:schemeClr val="bg1"/>
              </a:solidFill>
              <a:latin typeface="Arial"/>
              <a:cs typeface="Arial"/>
            </a:endParaRPr>
          </a:p>
          <a:p>
            <a:pPr marL="1905" indent="0">
              <a:lnSpc>
                <a:spcPct val="110000"/>
              </a:lnSpc>
              <a:buNone/>
            </a:pPr>
            <a:r>
              <a:rPr lang="en-US" sz="2800">
                <a:solidFill>
                  <a:schemeClr val="bg1"/>
                </a:solidFill>
                <a:latin typeface="Arial"/>
                <a:cs typeface="Arial"/>
              </a:rPr>
              <a:t>Flexible subscription </a:t>
            </a:r>
            <a:r>
              <a:rPr lang="en-US" sz="2800" err="1">
                <a:solidFill>
                  <a:schemeClr val="bg1"/>
                </a:solidFill>
                <a:latin typeface="Arial"/>
                <a:cs typeface="Arial"/>
              </a:rPr>
              <a:t>options+one-off</a:t>
            </a:r>
            <a:r>
              <a:rPr lang="en-US" sz="2800" dirty="0">
                <a:solidFill>
                  <a:schemeClr val="bg1"/>
                </a:solidFill>
                <a:latin typeface="Arial"/>
                <a:cs typeface="Arial"/>
              </a:rPr>
              <a:t> </a:t>
            </a:r>
            <a:r>
              <a:rPr lang="en-US" sz="2800">
                <a:solidFill>
                  <a:schemeClr val="bg1"/>
                </a:solidFill>
                <a:latin typeface="Arial"/>
                <a:cs typeface="Arial"/>
              </a:rPr>
              <a:t>orders, no minimum speed</a:t>
            </a:r>
            <a:endParaRPr lang="en-US" sz="2800" dirty="0">
              <a:solidFill>
                <a:schemeClr val="bg1"/>
              </a:solidFill>
              <a:latin typeface="Arial"/>
              <a:cs typeface="Arial"/>
            </a:endParaRPr>
          </a:p>
          <a:p>
            <a:pPr marL="1905" indent="0">
              <a:lnSpc>
                <a:spcPct val="110000"/>
              </a:lnSpc>
              <a:buNone/>
            </a:pPr>
            <a:r>
              <a:rPr lang="en-US" sz="2800">
                <a:solidFill>
                  <a:schemeClr val="bg1"/>
                </a:solidFill>
                <a:latin typeface="Arial"/>
                <a:cs typeface="Arial"/>
              </a:rPr>
              <a:t>Carbon-neutral delivery  </a:t>
            </a:r>
            <a:r>
              <a:rPr lang="en-US" sz="2800" err="1">
                <a:solidFill>
                  <a:schemeClr val="bg1"/>
                </a:solidFill>
                <a:latin typeface="Arial"/>
                <a:cs typeface="Arial"/>
              </a:rPr>
              <a:t>wolverhampton</a:t>
            </a:r>
            <a:r>
              <a:rPr lang="en-US" sz="2800">
                <a:solidFill>
                  <a:schemeClr val="bg1"/>
                </a:solidFill>
                <a:latin typeface="Arial"/>
                <a:cs typeface="Arial"/>
              </a:rPr>
              <a:t> and surrounding areas</a:t>
            </a:r>
          </a:p>
        </p:txBody>
      </p:sp>
    </p:spTree>
    <p:extLst>
      <p:ext uri="{BB962C8B-B14F-4D97-AF65-F5344CB8AC3E}">
        <p14:creationId xmlns:p14="http://schemas.microsoft.com/office/powerpoint/2010/main" val="50535126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accent3">
            <a:lumMod val="75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4EC0842-260B-8AE0-544C-EDB7B32B7917}"/>
              </a:ext>
            </a:extLst>
          </p:cNvPr>
          <p:cNvSpPr>
            <a:spLocks noGrp="1"/>
          </p:cNvSpPr>
          <p:nvPr>
            <p:ph type="title"/>
          </p:nvPr>
        </p:nvSpPr>
        <p:spPr/>
        <p:txBody>
          <a:bodyPr/>
          <a:lstStyle/>
          <a:p>
            <a:r>
              <a:rPr lang="en-GB">
                <a:solidFill>
                  <a:schemeClr val="bg1"/>
                </a:solidFill>
              </a:rPr>
              <a:t>THREE IMPORTANT PESTEL</a:t>
            </a:r>
          </a:p>
        </p:txBody>
      </p:sp>
      <p:sp>
        <p:nvSpPr>
          <p:cNvPr id="3" name="Content Placeholder 2">
            <a:extLst>
              <a:ext uri="{FF2B5EF4-FFF2-40B4-BE49-F238E27FC236}">
                <a16:creationId xmlns:a16="http://schemas.microsoft.com/office/drawing/2014/main" id="{374DAF26-FFD9-B824-31B5-4AF9BB90A8B2}"/>
              </a:ext>
            </a:extLst>
          </p:cNvPr>
          <p:cNvSpPr>
            <a:spLocks noGrp="1"/>
          </p:cNvSpPr>
          <p:nvPr>
            <p:ph idx="1"/>
          </p:nvPr>
        </p:nvSpPr>
        <p:spPr>
          <a:xfrm>
            <a:off x="455313" y="994972"/>
            <a:ext cx="11285943" cy="4523241"/>
          </a:xfrm>
        </p:spPr>
        <p:txBody>
          <a:bodyPr vert="horz" wrap="square" lIns="0" tIns="0" rIns="91440" bIns="0" rtlCol="0" anchor="t">
            <a:normAutofit/>
          </a:bodyPr>
          <a:lstStyle/>
          <a:p>
            <a:pPr marL="1905" indent="0">
              <a:buNone/>
            </a:pPr>
            <a:r>
              <a:rPr lang="en-GB" i="1" dirty="0">
                <a:solidFill>
                  <a:schemeClr val="bg1"/>
                </a:solidFill>
              </a:rPr>
              <a:t>  SOCIAL</a:t>
            </a:r>
            <a:r>
              <a:rPr lang="en-GB" dirty="0">
                <a:solidFill>
                  <a:schemeClr val="bg1"/>
                </a:solidFill>
              </a:rPr>
              <a:t>; UK consumer demand for </a:t>
            </a:r>
            <a:r>
              <a:rPr lang="en-GB" dirty="0" err="1">
                <a:solidFill>
                  <a:schemeClr val="bg1"/>
                </a:solidFill>
              </a:rPr>
              <a:t>sustainabe</a:t>
            </a:r>
            <a:r>
              <a:rPr lang="en-GB" dirty="0">
                <a:solidFill>
                  <a:schemeClr val="bg1"/>
                </a:solidFill>
              </a:rPr>
              <a:t>, plastic-free goods has grown 37% since 2022; West Midlands residents' rank local sourcing as a top purchase priority</a:t>
            </a:r>
            <a:endParaRPr lang="en-US">
              <a:solidFill>
                <a:schemeClr val="bg1"/>
              </a:solidFill>
            </a:endParaRPr>
          </a:p>
          <a:p>
            <a:pPr marL="449580" indent="-447675"/>
            <a:r>
              <a:rPr lang="en-GB" i="1" dirty="0">
                <a:solidFill>
                  <a:schemeClr val="bg1"/>
                </a:solidFill>
              </a:rPr>
              <a:t>Environmental</a:t>
            </a:r>
            <a:r>
              <a:rPr lang="en-GB" dirty="0">
                <a:solidFill>
                  <a:schemeClr val="bg1"/>
                </a:solidFill>
              </a:rPr>
              <a:t>; New UK extended producer responsibility laws for packaging take effect in 2027 –our </a:t>
            </a:r>
            <a:r>
              <a:rPr lang="en-GB">
                <a:solidFill>
                  <a:schemeClr val="bg1"/>
                </a:solidFill>
              </a:rPr>
              <a:t>zero-waste</a:t>
            </a:r>
            <a:r>
              <a:rPr lang="en-GB" dirty="0">
                <a:solidFill>
                  <a:schemeClr val="bg1"/>
                </a:solidFill>
              </a:rPr>
              <a:t> model avoids compliance costs and penalties that traditional retailers </a:t>
            </a:r>
            <a:r>
              <a:rPr lang="en-GB">
                <a:solidFill>
                  <a:schemeClr val="bg1"/>
                </a:solidFill>
              </a:rPr>
              <a:t>will face</a:t>
            </a:r>
            <a:endParaRPr lang="en-GB" dirty="0">
              <a:solidFill>
                <a:schemeClr val="bg1"/>
              </a:solidFill>
            </a:endParaRPr>
          </a:p>
          <a:p>
            <a:pPr marL="449580" indent="-447675"/>
            <a:r>
              <a:rPr lang="en-GB" i="1" dirty="0">
                <a:solidFill>
                  <a:schemeClr val="bg1"/>
                </a:solidFill>
              </a:rPr>
              <a:t>ECONOMIC; </a:t>
            </a:r>
            <a:r>
              <a:rPr lang="en-GB" dirty="0">
                <a:solidFill>
                  <a:schemeClr val="bg1"/>
                </a:solidFill>
              </a:rPr>
              <a:t>High food inflation means customers are seeking  value-focused, direct from source products; local supply chain cut out middlemen to keep prices compe</a:t>
            </a:r>
            <a:r>
              <a:rPr lang="en-GB">
                <a:solidFill>
                  <a:schemeClr val="bg1"/>
                </a:solidFill>
              </a:rPr>
              <a:t>titive</a:t>
            </a:r>
            <a:r>
              <a:rPr lang="en-GB" dirty="0">
                <a:solidFill>
                  <a:schemeClr val="bg1"/>
                </a:solidFill>
              </a:rPr>
              <a:t> </a:t>
            </a:r>
            <a:endParaRPr lang="en-GB">
              <a:solidFill>
                <a:schemeClr val="bg1"/>
              </a:solidFill>
            </a:endParaRPr>
          </a:p>
        </p:txBody>
      </p:sp>
      <p:pic>
        <p:nvPicPr>
          <p:cNvPr id="27" name="Picture 26" descr="A light bulb with colorful circles and text&#10;&#10;AI-generated content may be incorrect.">
            <a:extLst>
              <a:ext uri="{FF2B5EF4-FFF2-40B4-BE49-F238E27FC236}">
                <a16:creationId xmlns:a16="http://schemas.microsoft.com/office/drawing/2014/main" id="{C3CA96A1-AE75-F0FB-7A3B-DDEEA4B5F86E}"/>
              </a:ext>
            </a:extLst>
          </p:cNvPr>
          <p:cNvPicPr>
            <a:picLocks noChangeAspect="1"/>
          </p:cNvPicPr>
          <p:nvPr/>
        </p:nvPicPr>
        <p:blipFill>
          <a:blip r:embed="rId2">
            <a:extLst>
              <a:ext uri="{837473B0-CC2E-450A-ABE3-18F120FF3D39}">
                <a1611:picAttrSrcUrl xmlns:a1611="http://schemas.microsoft.com/office/drawing/2016/11/main" r:id="rId3"/>
              </a:ext>
            </a:extLst>
          </a:blip>
          <a:stretch>
            <a:fillRect/>
          </a:stretch>
        </p:blipFill>
        <p:spPr>
          <a:xfrm>
            <a:off x="454007" y="4209580"/>
            <a:ext cx="10754213" cy="2618955"/>
          </a:xfrm>
          <a:prstGeom prst="rect">
            <a:avLst/>
          </a:prstGeom>
        </p:spPr>
      </p:pic>
      <p:sp>
        <p:nvSpPr>
          <p:cNvPr id="28" name="TextBox 27">
            <a:extLst>
              <a:ext uri="{FF2B5EF4-FFF2-40B4-BE49-F238E27FC236}">
                <a16:creationId xmlns:a16="http://schemas.microsoft.com/office/drawing/2014/main" id="{C2FA7BC8-0A5F-4952-E1E7-9C16FDFC005C}"/>
              </a:ext>
            </a:extLst>
          </p:cNvPr>
          <p:cNvSpPr txBox="1"/>
          <p:nvPr/>
        </p:nvSpPr>
        <p:spPr>
          <a:xfrm>
            <a:off x="5237163" y="4287838"/>
            <a:ext cx="1717675" cy="317500"/>
          </a:xfrm>
          <a:prstGeom prst="rect">
            <a:avLst/>
          </a:prstGeom>
        </p:spPr>
        <p:txBody>
          <a:bodyPr>
            <a:normAutofit fontScale="40000" lnSpcReduction="20000"/>
          </a:bodyPr>
          <a:lstStyle/>
          <a:p>
            <a:r>
              <a:rPr lang="en-US"/>
              <a:t>ThePhoto by PhotoAuthor is licensed under CCYYSA.</a:t>
            </a:r>
          </a:p>
        </p:txBody>
      </p:sp>
    </p:spTree>
    <p:extLst>
      <p:ext uri="{BB962C8B-B14F-4D97-AF65-F5344CB8AC3E}">
        <p14:creationId xmlns:p14="http://schemas.microsoft.com/office/powerpoint/2010/main" val="396151125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accent3">
            <a:lumMod val="75000"/>
          </a:schemeClr>
        </a:solidFill>
        <a:effectLst/>
      </p:bgPr>
    </p:bg>
    <p:spTree>
      <p:nvGrpSpPr>
        <p:cNvPr id="1" name=""/>
        <p:cNvGrpSpPr/>
        <p:nvPr/>
      </p:nvGrpSpPr>
      <p:grpSpPr>
        <a:xfrm>
          <a:off x="0" y="0"/>
          <a:ext cx="0" cy="0"/>
          <a:chOff x="0" y="0"/>
          <a:chExt cx="0" cy="0"/>
        </a:xfrm>
      </p:grpSpPr>
      <p:cxnSp>
        <p:nvCxnSpPr>
          <p:cNvPr id="12" name="Straight Connector 11">
            <a:extLst>
              <a:ext uri="{FF2B5EF4-FFF2-40B4-BE49-F238E27FC236}">
                <a16:creationId xmlns:a16="http://schemas.microsoft.com/office/drawing/2014/main" id="{C66CC717-08C5-4F3E-B8AA-BA93C8755982}"/>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49400" y="4122000"/>
            <a:ext cx="11293200" cy="0"/>
          </a:xfrm>
          <a:prstGeom prst="line">
            <a:avLst/>
          </a:prstGeom>
          <a:ln w="6350">
            <a:solidFill>
              <a:schemeClr val="tx2"/>
            </a:solidFill>
          </a:ln>
        </p:spPr>
        <p:style>
          <a:lnRef idx="1">
            <a:schemeClr val="accent1"/>
          </a:lnRef>
          <a:fillRef idx="0">
            <a:schemeClr val="accent1"/>
          </a:fillRef>
          <a:effectRef idx="0">
            <a:schemeClr val="accent1"/>
          </a:effectRef>
          <a:fontRef idx="minor">
            <a:schemeClr val="tx1"/>
          </a:fontRef>
        </p:style>
      </p:cxnSp>
      <p:sp useBgFill="1">
        <p:nvSpPr>
          <p:cNvPr id="14" name="Rectangle 13">
            <a:extLst>
              <a:ext uri="{FF2B5EF4-FFF2-40B4-BE49-F238E27FC236}">
                <a16:creationId xmlns:a16="http://schemas.microsoft.com/office/drawing/2014/main" id="{A5F57220-B3BC-40FE-9FA8-28584D25CCC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7B0CEDFC-476F-7BEB-4882-D76C3A5E1AB4}"/>
              </a:ext>
            </a:extLst>
          </p:cNvPr>
          <p:cNvSpPr>
            <a:spLocks noGrp="1"/>
          </p:cNvSpPr>
          <p:nvPr>
            <p:ph type="title"/>
          </p:nvPr>
        </p:nvSpPr>
        <p:spPr>
          <a:xfrm>
            <a:off x="450000" y="226800"/>
            <a:ext cx="6645600" cy="2986300"/>
          </a:xfrm>
        </p:spPr>
        <p:txBody>
          <a:bodyPr vert="horz" lIns="0" tIns="0" rIns="0" bIns="0" rtlCol="0" anchor="t">
            <a:normAutofit/>
          </a:bodyPr>
          <a:lstStyle/>
          <a:p>
            <a:pPr>
              <a:lnSpc>
                <a:spcPct val="100000"/>
              </a:lnSpc>
            </a:pPr>
            <a:r>
              <a:rPr lang="en-US" sz="6400"/>
              <a:t>TWO MAJOR MARKETING STRATEGIES</a:t>
            </a:r>
          </a:p>
        </p:txBody>
      </p:sp>
      <p:cxnSp>
        <p:nvCxnSpPr>
          <p:cNvPr id="16" name="Straight Connector 15">
            <a:extLst>
              <a:ext uri="{FF2B5EF4-FFF2-40B4-BE49-F238E27FC236}">
                <a16:creationId xmlns:a16="http://schemas.microsoft.com/office/drawing/2014/main" id="{E162CD6F-E89D-4CC2-BA38-20EB86002FDE}"/>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7527600" y="450000"/>
            <a:ext cx="0" cy="2772000"/>
          </a:xfrm>
          <a:prstGeom prst="line">
            <a:avLst/>
          </a:prstGeom>
          <a:ln>
            <a:solidFill>
              <a:schemeClr val="tx2"/>
            </a:solidFill>
          </a:ln>
        </p:spPr>
        <p:style>
          <a:lnRef idx="1">
            <a:schemeClr val="accent1"/>
          </a:lnRef>
          <a:fillRef idx="0">
            <a:schemeClr val="accent1"/>
          </a:fillRef>
          <a:effectRef idx="0">
            <a:schemeClr val="accent1"/>
          </a:effectRef>
          <a:fontRef idx="minor">
            <a:schemeClr val="tx1"/>
          </a:fontRef>
        </p:style>
      </p:cxnSp>
      <p:pic>
        <p:nvPicPr>
          <p:cNvPr id="4" name="Content Placeholder 3" descr="A street sign with a blue sky and clouds&#10;&#10;AI-generated content may be incorrect.">
            <a:extLst>
              <a:ext uri="{FF2B5EF4-FFF2-40B4-BE49-F238E27FC236}">
                <a16:creationId xmlns:a16="http://schemas.microsoft.com/office/drawing/2014/main" id="{B953B6D0-8420-4BF2-BAED-5E9A8A383A83}"/>
              </a:ext>
            </a:extLst>
          </p:cNvPr>
          <p:cNvPicPr>
            <a:picLocks noChangeAspect="1"/>
          </p:cNvPicPr>
          <p:nvPr/>
        </p:nvPicPr>
        <p:blipFill>
          <a:blip r:embed="rId2">
            <a:extLst>
              <a:ext uri="{837473B0-CC2E-450A-ABE3-18F120FF3D39}">
                <a1611:picAttrSrcUrl xmlns:a1611="http://schemas.microsoft.com/office/drawing/2016/11/main" r:id="rId3"/>
              </a:ext>
            </a:extLst>
          </a:blip>
          <a:srcRect l="13215" r="993" b="5"/>
          <a:stretch>
            <a:fillRect/>
          </a:stretch>
        </p:blipFill>
        <p:spPr>
          <a:xfrm>
            <a:off x="450000" y="3639600"/>
            <a:ext cx="3567600" cy="2775600"/>
          </a:xfrm>
          <a:custGeom>
            <a:avLst/>
            <a:gdLst/>
            <a:ahLst/>
            <a:cxnLst/>
            <a:rect l="l" t="t" r="r" b="b"/>
            <a:pathLst>
              <a:path w="3567600" h="2775600">
                <a:moveTo>
                  <a:pt x="0" y="0"/>
                </a:moveTo>
                <a:lnTo>
                  <a:pt x="3567600" y="0"/>
                </a:lnTo>
                <a:lnTo>
                  <a:pt x="3567600" y="2775600"/>
                </a:lnTo>
                <a:lnTo>
                  <a:pt x="0" y="2775600"/>
                </a:lnTo>
                <a:close/>
              </a:path>
            </a:pathLst>
          </a:custGeom>
        </p:spPr>
      </p:pic>
      <p:pic>
        <p:nvPicPr>
          <p:cNvPr id="10" name="Content Placeholder 9" descr="A logo of a google chrome browser&#10;&#10;AI-generated content may be incorrect.">
            <a:extLst>
              <a:ext uri="{FF2B5EF4-FFF2-40B4-BE49-F238E27FC236}">
                <a16:creationId xmlns:a16="http://schemas.microsoft.com/office/drawing/2014/main" id="{9B74F29D-A168-F350-B16C-C4D20D8E688E}"/>
              </a:ext>
            </a:extLst>
          </p:cNvPr>
          <p:cNvPicPr>
            <a:picLocks noGrp="1" noChangeAspect="1"/>
          </p:cNvPicPr>
          <p:nvPr>
            <p:ph idx="1"/>
          </p:nvPr>
        </p:nvPicPr>
        <p:blipFill>
          <a:blip r:embed="rId4">
            <a:extLst>
              <a:ext uri="{837473B0-CC2E-450A-ABE3-18F120FF3D39}">
                <a1611:picAttrSrcUrl xmlns:a1611="http://schemas.microsoft.com/office/drawing/2016/11/main" r:id="rId5"/>
              </a:ext>
            </a:extLst>
          </a:blip>
          <a:stretch>
            <a:fillRect/>
          </a:stretch>
        </p:blipFill>
        <p:spPr>
          <a:xfrm>
            <a:off x="5204392" y="681"/>
            <a:ext cx="3783012" cy="2767013"/>
          </a:xfrm>
          <a:prstGeom prst="rect">
            <a:avLst/>
          </a:prstGeom>
        </p:spPr>
      </p:pic>
      <p:sp>
        <p:nvSpPr>
          <p:cNvPr id="11" name="TextBox 10">
            <a:extLst>
              <a:ext uri="{FF2B5EF4-FFF2-40B4-BE49-F238E27FC236}">
                <a16:creationId xmlns:a16="http://schemas.microsoft.com/office/drawing/2014/main" id="{C0E729D3-83A7-A9EC-F854-F83CE5A7BB6B}"/>
              </a:ext>
            </a:extLst>
          </p:cNvPr>
          <p:cNvSpPr txBox="1"/>
          <p:nvPr/>
        </p:nvSpPr>
        <p:spPr>
          <a:xfrm>
            <a:off x="4202113" y="5518150"/>
            <a:ext cx="3783012" cy="317500"/>
          </a:xfrm>
          <a:prstGeom prst="rect">
            <a:avLst/>
          </a:prstGeom>
        </p:spPr>
        <p:txBody>
          <a:bodyPr lIns="91440" tIns="45720" rIns="91440" bIns="45720" anchor="t">
            <a:normAutofit fontScale="92500" lnSpcReduction="20000"/>
          </a:bodyPr>
          <a:lstStyle/>
          <a:p>
            <a:r>
              <a:rPr lang="en-US"/>
              <a:t>.</a:t>
            </a:r>
          </a:p>
        </p:txBody>
      </p:sp>
      <p:pic>
        <p:nvPicPr>
          <p:cNvPr id="15" name="Picture 14" descr="A colorful logo on a black background&#10;&#10;AI-generated content may be incorrect.">
            <a:extLst>
              <a:ext uri="{FF2B5EF4-FFF2-40B4-BE49-F238E27FC236}">
                <a16:creationId xmlns:a16="http://schemas.microsoft.com/office/drawing/2014/main" id="{BA5D9540-4C6C-65AA-BD7D-53C5305220C2}"/>
              </a:ext>
            </a:extLst>
          </p:cNvPr>
          <p:cNvPicPr>
            <a:picLocks noChangeAspect="1"/>
          </p:cNvPicPr>
          <p:nvPr/>
        </p:nvPicPr>
        <p:blipFill>
          <a:blip r:embed="rId6">
            <a:extLst>
              <a:ext uri="{837473B0-CC2E-450A-ABE3-18F120FF3D39}">
                <a1611:picAttrSrcUrl xmlns:a1611="http://schemas.microsoft.com/office/drawing/2016/11/main" r:id="rId7"/>
              </a:ext>
            </a:extLst>
          </a:blip>
          <a:stretch>
            <a:fillRect/>
          </a:stretch>
        </p:blipFill>
        <p:spPr>
          <a:xfrm>
            <a:off x="9361713" y="208643"/>
            <a:ext cx="2706915" cy="2144486"/>
          </a:xfrm>
          <a:prstGeom prst="rect">
            <a:avLst/>
          </a:prstGeom>
        </p:spPr>
      </p:pic>
      <p:pic>
        <p:nvPicPr>
          <p:cNvPr id="19" name="Picture 18" descr="Facebook Logo Réseau Social · Image gratuite sur Pixabay">
            <a:extLst>
              <a:ext uri="{FF2B5EF4-FFF2-40B4-BE49-F238E27FC236}">
                <a16:creationId xmlns:a16="http://schemas.microsoft.com/office/drawing/2014/main" id="{6BB8BCC4-36E4-1B16-C7D7-ECD30D64C335}"/>
              </a:ext>
            </a:extLst>
          </p:cNvPr>
          <p:cNvPicPr>
            <a:picLocks noChangeAspect="1"/>
          </p:cNvPicPr>
          <p:nvPr/>
        </p:nvPicPr>
        <p:blipFill>
          <a:blip r:embed="rId8"/>
          <a:stretch>
            <a:fillRect/>
          </a:stretch>
        </p:blipFill>
        <p:spPr>
          <a:xfrm>
            <a:off x="6391728" y="3223985"/>
            <a:ext cx="2275115" cy="1672772"/>
          </a:xfrm>
          <a:prstGeom prst="rect">
            <a:avLst/>
          </a:prstGeom>
        </p:spPr>
      </p:pic>
      <p:pic>
        <p:nvPicPr>
          <p:cNvPr id="20" name="Picture 19" descr="A logo of a camera&#10;&#10;AI-generated content may be incorrect.">
            <a:extLst>
              <a:ext uri="{FF2B5EF4-FFF2-40B4-BE49-F238E27FC236}">
                <a16:creationId xmlns:a16="http://schemas.microsoft.com/office/drawing/2014/main" id="{90CC6C5B-911B-E51F-18A9-234C645F12C8}"/>
              </a:ext>
            </a:extLst>
          </p:cNvPr>
          <p:cNvPicPr>
            <a:picLocks noChangeAspect="1"/>
          </p:cNvPicPr>
          <p:nvPr/>
        </p:nvPicPr>
        <p:blipFill>
          <a:blip r:embed="rId9">
            <a:extLst>
              <a:ext uri="{837473B0-CC2E-450A-ABE3-18F120FF3D39}">
                <a1611:picAttrSrcUrl xmlns:a1611="http://schemas.microsoft.com/office/drawing/2016/11/main" r:id="rId10"/>
              </a:ext>
            </a:extLst>
          </a:blip>
          <a:stretch>
            <a:fillRect/>
          </a:stretch>
        </p:blipFill>
        <p:spPr>
          <a:xfrm>
            <a:off x="9192985" y="2745012"/>
            <a:ext cx="2717800" cy="2492831"/>
          </a:xfrm>
          <a:prstGeom prst="rect">
            <a:avLst/>
          </a:prstGeom>
        </p:spPr>
      </p:pic>
      <p:sp>
        <p:nvSpPr>
          <p:cNvPr id="21" name="TextBox 20">
            <a:extLst>
              <a:ext uri="{FF2B5EF4-FFF2-40B4-BE49-F238E27FC236}">
                <a16:creationId xmlns:a16="http://schemas.microsoft.com/office/drawing/2014/main" id="{CCB14886-12A0-5DA1-C7A1-0ECBA6EB6560}"/>
              </a:ext>
            </a:extLst>
          </p:cNvPr>
          <p:cNvSpPr txBox="1"/>
          <p:nvPr/>
        </p:nvSpPr>
        <p:spPr>
          <a:xfrm>
            <a:off x="3009900" y="6515100"/>
            <a:ext cx="6172200" cy="317500"/>
          </a:xfrm>
          <a:prstGeom prst="rect">
            <a:avLst/>
          </a:prstGeom>
        </p:spPr>
        <p:txBody>
          <a:bodyPr>
            <a:normAutofit fontScale="92500" lnSpcReduction="20000"/>
          </a:bodyPr>
          <a:lstStyle/>
          <a:p>
            <a:r>
              <a:rPr lang="en-US"/>
              <a:t>ThePhoto by PhotoAuthor is licensed under CCYYSA.</a:t>
            </a:r>
          </a:p>
        </p:txBody>
      </p:sp>
      <p:pic>
        <p:nvPicPr>
          <p:cNvPr id="23" name="Picture 22" descr="A black background with white text&#10;&#10;AI-generated content may be incorrect.">
            <a:extLst>
              <a:ext uri="{FF2B5EF4-FFF2-40B4-BE49-F238E27FC236}">
                <a16:creationId xmlns:a16="http://schemas.microsoft.com/office/drawing/2014/main" id="{D1C305C2-2432-0C54-8839-78E76728BA14}"/>
              </a:ext>
            </a:extLst>
          </p:cNvPr>
          <p:cNvPicPr>
            <a:picLocks noChangeAspect="1"/>
          </p:cNvPicPr>
          <p:nvPr/>
        </p:nvPicPr>
        <p:blipFill>
          <a:blip r:embed="rId11">
            <a:extLst>
              <a:ext uri="{837473B0-CC2E-450A-ABE3-18F120FF3D39}">
                <a1611:picAttrSrcUrl xmlns:a1611="http://schemas.microsoft.com/office/drawing/2016/11/main" r:id="rId12"/>
              </a:ext>
            </a:extLst>
          </a:blip>
          <a:stretch>
            <a:fillRect/>
          </a:stretch>
        </p:blipFill>
        <p:spPr>
          <a:xfrm>
            <a:off x="8721270" y="5234214"/>
            <a:ext cx="3472544" cy="1280886"/>
          </a:xfrm>
          <a:prstGeom prst="rect">
            <a:avLst/>
          </a:prstGeom>
        </p:spPr>
      </p:pic>
      <p:sp>
        <p:nvSpPr>
          <p:cNvPr id="24" name="TextBox 23">
            <a:extLst>
              <a:ext uri="{FF2B5EF4-FFF2-40B4-BE49-F238E27FC236}">
                <a16:creationId xmlns:a16="http://schemas.microsoft.com/office/drawing/2014/main" id="{34FE142B-75D8-9FFE-1120-8A7487DB7C61}"/>
              </a:ext>
            </a:extLst>
          </p:cNvPr>
          <p:cNvSpPr txBox="1"/>
          <p:nvPr/>
        </p:nvSpPr>
        <p:spPr>
          <a:xfrm>
            <a:off x="3009900" y="6515100"/>
            <a:ext cx="6172200" cy="317500"/>
          </a:xfrm>
          <a:prstGeom prst="rect">
            <a:avLst/>
          </a:prstGeom>
        </p:spPr>
        <p:txBody>
          <a:bodyPr>
            <a:normAutofit fontScale="92500" lnSpcReduction="20000"/>
          </a:bodyPr>
          <a:lstStyle/>
          <a:p>
            <a:r>
              <a:rPr lang="en-US"/>
              <a:t>ThePhoto by PhotoAuthor is licensed under CCYYSA.</a:t>
            </a:r>
          </a:p>
        </p:txBody>
      </p:sp>
      <p:pic>
        <p:nvPicPr>
          <p:cNvPr id="26" name="Picture 25" descr="Just Eat Discount Code July 2026 | Verified £8 off">
            <a:extLst>
              <a:ext uri="{FF2B5EF4-FFF2-40B4-BE49-F238E27FC236}">
                <a16:creationId xmlns:a16="http://schemas.microsoft.com/office/drawing/2014/main" id="{B04F3E60-F673-D6B3-C69D-B5EF8D01F572}"/>
              </a:ext>
            </a:extLst>
          </p:cNvPr>
          <p:cNvPicPr>
            <a:picLocks noChangeAspect="1"/>
          </p:cNvPicPr>
          <p:nvPr/>
        </p:nvPicPr>
        <p:blipFill>
          <a:blip r:embed="rId13"/>
          <a:stretch>
            <a:fillRect/>
          </a:stretch>
        </p:blipFill>
        <p:spPr>
          <a:xfrm>
            <a:off x="4361543" y="5076370"/>
            <a:ext cx="4833257" cy="1516745"/>
          </a:xfrm>
          <a:prstGeom prst="rect">
            <a:avLst/>
          </a:prstGeom>
        </p:spPr>
      </p:pic>
    </p:spTree>
    <p:extLst>
      <p:ext uri="{BB962C8B-B14F-4D97-AF65-F5344CB8AC3E}">
        <p14:creationId xmlns:p14="http://schemas.microsoft.com/office/powerpoint/2010/main" val="340412503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accent3">
            <a:lumMod val="75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4797D8A-2686-3B90-EA55-46326C944FAF}"/>
              </a:ext>
            </a:extLst>
          </p:cNvPr>
          <p:cNvSpPr>
            <a:spLocks noGrp="1"/>
          </p:cNvSpPr>
          <p:nvPr>
            <p:ph type="title"/>
          </p:nvPr>
        </p:nvSpPr>
        <p:spPr/>
        <p:txBody>
          <a:bodyPr/>
          <a:lstStyle/>
          <a:p>
            <a:r>
              <a:rPr lang="en-GB">
                <a:solidFill>
                  <a:schemeClr val="bg1"/>
                </a:solidFill>
              </a:rPr>
              <a:t>FUNDING REQUIREMENTS</a:t>
            </a:r>
          </a:p>
        </p:txBody>
      </p:sp>
      <p:sp>
        <p:nvSpPr>
          <p:cNvPr id="3" name="Content Placeholder 2">
            <a:extLst>
              <a:ext uri="{FF2B5EF4-FFF2-40B4-BE49-F238E27FC236}">
                <a16:creationId xmlns:a16="http://schemas.microsoft.com/office/drawing/2014/main" id="{1E11AB33-3787-3970-3970-14972ED859A5}"/>
              </a:ext>
            </a:extLst>
          </p:cNvPr>
          <p:cNvSpPr>
            <a:spLocks noGrp="1"/>
          </p:cNvSpPr>
          <p:nvPr>
            <p:ph idx="1"/>
          </p:nvPr>
        </p:nvSpPr>
        <p:spPr>
          <a:xfrm>
            <a:off x="5371" y="1089315"/>
            <a:ext cx="11735885" cy="4428898"/>
          </a:xfrm>
        </p:spPr>
        <p:txBody>
          <a:bodyPr vert="horz" wrap="square" lIns="0" tIns="0" rIns="91440" bIns="0" rtlCol="0" anchor="t">
            <a:normAutofit/>
          </a:bodyPr>
          <a:lstStyle/>
          <a:p>
            <a:pPr marL="449580" indent="-447675"/>
            <a:r>
              <a:rPr lang="en-GB" sz="2800" b="1">
                <a:solidFill>
                  <a:schemeClr val="bg1"/>
                </a:solidFill>
                <a:highlight>
                  <a:srgbClr val="FFFFFF"/>
                </a:highlight>
                <a:latin typeface="Arial"/>
                <a:cs typeface="Arial"/>
              </a:rPr>
              <a:t>Funding Requirements </a:t>
            </a:r>
            <a:r>
              <a:rPr lang="en-GB" sz="2800">
                <a:solidFill>
                  <a:schemeClr val="bg1"/>
                </a:solidFill>
                <a:highlight>
                  <a:srgbClr val="FFFFFF"/>
                </a:highlight>
                <a:latin typeface="Arial"/>
                <a:cs typeface="Arial"/>
              </a:rPr>
              <a:t>Total funding requirement is estimated at £10,000. Funding sources include owner investment (£7,000), business loan (£15,000) and family investment (£3,000).</a:t>
            </a:r>
            <a:endParaRPr lang="en-GB" sz="2800">
              <a:solidFill>
                <a:schemeClr val="bg1"/>
              </a:solidFill>
              <a:highlight>
                <a:srgbClr val="C6C6C6"/>
              </a:highlight>
              <a:latin typeface="Arial"/>
              <a:cs typeface="Arial"/>
            </a:endParaRPr>
          </a:p>
        </p:txBody>
      </p:sp>
      <p:graphicFrame>
        <p:nvGraphicFramePr>
          <p:cNvPr id="5" name="Table 4">
            <a:extLst>
              <a:ext uri="{FF2B5EF4-FFF2-40B4-BE49-F238E27FC236}">
                <a16:creationId xmlns:a16="http://schemas.microsoft.com/office/drawing/2014/main" id="{6CCA09DA-6A80-3D90-EB45-341701ADD64E}"/>
              </a:ext>
            </a:extLst>
          </p:cNvPr>
          <p:cNvGraphicFramePr>
            <a:graphicFrameLocks noGrp="1"/>
          </p:cNvGraphicFramePr>
          <p:nvPr>
            <p:extLst>
              <p:ext uri="{D42A27DB-BD31-4B8C-83A1-F6EECF244321}">
                <p14:modId xmlns:p14="http://schemas.microsoft.com/office/powerpoint/2010/main" val="3479120726"/>
              </p:ext>
            </p:extLst>
          </p:nvPr>
        </p:nvGraphicFramePr>
        <p:xfrm>
          <a:off x="232228" y="2612571"/>
          <a:ext cx="7942864" cy="2995208"/>
        </p:xfrm>
        <a:graphic>
          <a:graphicData uri="http://schemas.openxmlformats.org/drawingml/2006/table">
            <a:tbl>
              <a:tblPr bandRow="1">
                <a:tableStyleId>{5C22544A-7EE6-4342-B048-85BDC9FD1C3A}</a:tableStyleId>
              </a:tblPr>
              <a:tblGrid>
                <a:gridCol w="4543384">
                  <a:extLst>
                    <a:ext uri="{9D8B030D-6E8A-4147-A177-3AD203B41FA5}">
                      <a16:colId xmlns:a16="http://schemas.microsoft.com/office/drawing/2014/main" val="2825303486"/>
                    </a:ext>
                  </a:extLst>
                </a:gridCol>
                <a:gridCol w="2980587">
                  <a:extLst>
                    <a:ext uri="{9D8B030D-6E8A-4147-A177-3AD203B41FA5}">
                      <a16:colId xmlns:a16="http://schemas.microsoft.com/office/drawing/2014/main" val="3998227963"/>
                    </a:ext>
                  </a:extLst>
                </a:gridCol>
                <a:gridCol w="418893">
                  <a:extLst>
                    <a:ext uri="{9D8B030D-6E8A-4147-A177-3AD203B41FA5}">
                      <a16:colId xmlns:a16="http://schemas.microsoft.com/office/drawing/2014/main" val="3444422486"/>
                    </a:ext>
                  </a:extLst>
                </a:gridCol>
              </a:tblGrid>
              <a:tr h="517689">
                <a:tc>
                  <a:txBody>
                    <a:bodyPr/>
                    <a:lstStyle/>
                    <a:p>
                      <a:pPr marL="0" marR="0" rtl="0" fontAlgn="base">
                        <a:lnSpc>
                          <a:spcPts val="1918"/>
                        </a:lnSpc>
                        <a:buNone/>
                      </a:pPr>
                      <a:r>
                        <a:rPr lang="en-GB" sz="1400" b="1">
                          <a:solidFill>
                            <a:srgbClr val="000000"/>
                          </a:solidFill>
                          <a:effectLst/>
                          <a:latin typeface="Arial" panose="020B0604020202020204" pitchFamily="34" charset="0"/>
                        </a:rPr>
                        <a:t> </a:t>
                      </a:r>
                      <a:r>
                        <a:rPr lang="en-GB" sz="1400">
                          <a:solidFill>
                            <a:srgbClr val="000000"/>
                          </a:solidFill>
                          <a:effectLst/>
                          <a:latin typeface="Arial" panose="020B0604020202020204" pitchFamily="34" charset="0"/>
                        </a:rPr>
                        <a:t> </a:t>
                      </a:r>
                      <a:endParaRPr lang="en-GB" sz="900">
                        <a:solidFill>
                          <a:srgbClr val="000000"/>
                        </a:solidFill>
                        <a:effectLst/>
                        <a:latin typeface="Segoe UI" panose="020B0502040204020203" pitchFamily="34" charset="0"/>
                      </a:endParaRPr>
                    </a:p>
                  </a:txBody>
                  <a:tcPr marL="66675" marR="66675" anchor="b">
                    <a:lnL>
                      <a:noFill/>
                    </a:lnL>
                    <a:lnR w="9525" cap="flat" cmpd="sng" algn="ctr">
                      <a:solidFill>
                        <a:srgbClr val="808080"/>
                      </a:solidFill>
                      <a:prstDash val="solid"/>
                      <a:round/>
                      <a:headEnd type="none" w="med" len="med"/>
                      <a:tailEnd type="none" w="med" len="med"/>
                    </a:lnR>
                    <a:lnT>
                      <a:noFill/>
                    </a:lnT>
                    <a:lnB w="9525" cap="flat" cmpd="sng" algn="ctr">
                      <a:solidFill>
                        <a:srgbClr val="808080"/>
                      </a:solidFill>
                      <a:prstDash val="solid"/>
                      <a:round/>
                      <a:headEnd type="none" w="med" len="med"/>
                      <a:tailEnd type="none" w="med" len="med"/>
                    </a:lnB>
                    <a:solidFill>
                      <a:srgbClr val="FFFFFF"/>
                    </a:solidFill>
                  </a:tcPr>
                </a:tc>
                <a:tc>
                  <a:txBody>
                    <a:bodyPr/>
                    <a:lstStyle/>
                    <a:p>
                      <a:pPr marL="0" marR="0" algn="ctr" rtl="0" fontAlgn="base">
                        <a:lnSpc>
                          <a:spcPts val="1918"/>
                        </a:lnSpc>
                        <a:buNone/>
                      </a:pPr>
                      <a:r>
                        <a:rPr lang="en-GB" sz="1400" b="1">
                          <a:solidFill>
                            <a:srgbClr val="FFFFFF"/>
                          </a:solidFill>
                          <a:effectLst/>
                          <a:latin typeface="Arial" panose="020B0604020202020204" pitchFamily="34" charset="0"/>
                        </a:rPr>
                        <a:t>MONTH</a:t>
                      </a:r>
                      <a:r>
                        <a:rPr lang="en-GB" sz="1400">
                          <a:solidFill>
                            <a:srgbClr val="FFFFFF"/>
                          </a:solidFill>
                          <a:effectLst/>
                          <a:latin typeface="Arial" panose="020B0604020202020204" pitchFamily="34" charset="0"/>
                        </a:rPr>
                        <a:t> </a:t>
                      </a:r>
                      <a:endParaRPr lang="en-GB" sz="900">
                        <a:solidFill>
                          <a:srgbClr val="000000"/>
                        </a:solidFill>
                        <a:effectLst/>
                        <a:latin typeface="Segoe UI" panose="020B0502040204020203" pitchFamily="34" charset="0"/>
                      </a:endParaRPr>
                    </a:p>
                  </a:txBody>
                  <a:tcPr marL="66675" marR="66675" anchor="ctr">
                    <a:lnL w="9525" cap="flat" cmpd="sng" algn="ctr">
                      <a:solidFill>
                        <a:srgbClr val="808080"/>
                      </a:solidFill>
                      <a:prstDash val="solid"/>
                      <a:round/>
                      <a:headEnd type="none" w="med" len="med"/>
                      <a:tailEnd type="none" w="med" len="med"/>
                    </a:lnL>
                    <a:lnR w="9525" cap="flat" cmpd="sng" algn="ctr">
                      <a:solidFill>
                        <a:srgbClr val="60A3A2"/>
                      </a:solidFill>
                      <a:prstDash val="solid"/>
                      <a:round/>
                      <a:headEnd type="none" w="med" len="med"/>
                      <a:tailEnd type="none" w="med" len="med"/>
                    </a:lnR>
                    <a:lnT w="9525" cap="flat" cmpd="sng" algn="ctr">
                      <a:solidFill>
                        <a:srgbClr val="808080"/>
                      </a:solidFill>
                      <a:prstDash val="solid"/>
                      <a:round/>
                      <a:headEnd type="none" w="med" len="med"/>
                      <a:tailEnd type="none" w="med" len="med"/>
                    </a:lnT>
                    <a:lnB w="9525" cap="flat" cmpd="sng" algn="ctr">
                      <a:solidFill>
                        <a:srgbClr val="808080"/>
                      </a:solidFill>
                      <a:prstDash val="solid"/>
                      <a:round/>
                      <a:headEnd type="none" w="med" len="med"/>
                      <a:tailEnd type="none" w="med" len="med"/>
                    </a:lnB>
                    <a:solidFill>
                      <a:srgbClr val="3F8846"/>
                    </a:solidFill>
                  </a:tcPr>
                </a:tc>
                <a:tc>
                  <a:txBody>
                    <a:bodyPr/>
                    <a:lstStyle/>
                    <a:p>
                      <a:pPr marL="0" marR="0" rtl="0" fontAlgn="base">
                        <a:lnSpc>
                          <a:spcPts val="1395"/>
                        </a:lnSpc>
                        <a:buNone/>
                      </a:pPr>
                      <a:r>
                        <a:rPr lang="en-GB" sz="1100">
                          <a:solidFill>
                            <a:srgbClr val="000000"/>
                          </a:solidFill>
                          <a:effectLst/>
                          <a:latin typeface="Arial" panose="020B0604020202020204" pitchFamily="34" charset="0"/>
                        </a:rPr>
                        <a:t>  </a:t>
                      </a:r>
                      <a:endParaRPr lang="en-GB" sz="900">
                        <a:solidFill>
                          <a:srgbClr val="000000"/>
                        </a:solidFill>
                        <a:effectLst/>
                        <a:latin typeface="Segoe UI" panose="020B0502040204020203" pitchFamily="34" charset="0"/>
                      </a:endParaRPr>
                    </a:p>
                  </a:txBody>
                  <a:tcPr marL="66675" marR="66675" anchor="b">
                    <a:lnL w="9525" cap="flat" cmpd="sng" algn="ctr">
                      <a:solidFill>
                        <a:srgbClr val="60A3A2"/>
                      </a:solidFill>
                      <a:prstDash val="solid"/>
                      <a:round/>
                      <a:headEnd type="none" w="med" len="med"/>
                      <a:tailEnd type="none" w="med" len="med"/>
                    </a:lnL>
                    <a:lnR>
                      <a:noFill/>
                    </a:lnR>
                    <a:lnT>
                      <a:noFill/>
                    </a:lnT>
                    <a:lnB>
                      <a:noFill/>
                    </a:lnB>
                    <a:solidFill>
                      <a:srgbClr val="FFFFFF"/>
                    </a:solidFill>
                  </a:tcPr>
                </a:tc>
                <a:extLst>
                  <a:ext uri="{0D108BD9-81ED-4DB2-BD59-A6C34878D82A}">
                    <a16:rowId xmlns:a16="http://schemas.microsoft.com/office/drawing/2014/main" val="2025456057"/>
                  </a:ext>
                </a:extLst>
              </a:tr>
              <a:tr h="628623">
                <a:tc>
                  <a:txBody>
                    <a:bodyPr/>
                    <a:lstStyle/>
                    <a:p>
                      <a:pPr marL="0" marR="0" algn="ctr" rtl="0" fontAlgn="base">
                        <a:lnSpc>
                          <a:spcPts val="1918"/>
                        </a:lnSpc>
                        <a:buNone/>
                      </a:pPr>
                      <a:r>
                        <a:rPr lang="en-GB" sz="1400" b="1">
                          <a:solidFill>
                            <a:srgbClr val="FFFFFF"/>
                          </a:solidFill>
                          <a:effectLst/>
                          <a:latin typeface="Arial" panose="020B0604020202020204" pitchFamily="34" charset="0"/>
                        </a:rPr>
                        <a:t>Cash in</a:t>
                      </a:r>
                      <a:r>
                        <a:rPr lang="en-GB" sz="1400">
                          <a:solidFill>
                            <a:srgbClr val="FFFFFF"/>
                          </a:solidFill>
                          <a:effectLst/>
                          <a:latin typeface="Arial" panose="020B0604020202020204" pitchFamily="34" charset="0"/>
                        </a:rPr>
                        <a:t> </a:t>
                      </a:r>
                      <a:endParaRPr lang="en-GB" sz="900">
                        <a:solidFill>
                          <a:srgbClr val="000000"/>
                        </a:solidFill>
                        <a:effectLst/>
                        <a:latin typeface="Segoe UI" panose="020B0502040204020203" pitchFamily="34" charset="0"/>
                      </a:endParaRPr>
                    </a:p>
                  </a:txBody>
                  <a:tcPr marL="66675" marR="66675" anchor="ctr">
                    <a:lnL w="9525" cap="flat" cmpd="sng" algn="ctr">
                      <a:solidFill>
                        <a:srgbClr val="808080"/>
                      </a:solidFill>
                      <a:prstDash val="solid"/>
                      <a:round/>
                      <a:headEnd type="none" w="med" len="med"/>
                      <a:tailEnd type="none" w="med" len="med"/>
                    </a:lnL>
                    <a:lnR w="9525" cap="flat" cmpd="sng" algn="ctr">
                      <a:solidFill>
                        <a:srgbClr val="808080"/>
                      </a:solidFill>
                      <a:prstDash val="solid"/>
                      <a:round/>
                      <a:headEnd type="none" w="med" len="med"/>
                      <a:tailEnd type="none" w="med" len="med"/>
                    </a:lnR>
                    <a:lnT w="9525" cap="flat" cmpd="sng" algn="ctr">
                      <a:solidFill>
                        <a:srgbClr val="808080"/>
                      </a:solidFill>
                      <a:prstDash val="solid"/>
                      <a:round/>
                      <a:headEnd type="none" w="med" len="med"/>
                      <a:tailEnd type="none" w="med" len="med"/>
                    </a:lnT>
                    <a:lnB w="9525" cap="flat" cmpd="sng" algn="ctr">
                      <a:solidFill>
                        <a:srgbClr val="808080"/>
                      </a:solidFill>
                      <a:prstDash val="solid"/>
                      <a:round/>
                      <a:headEnd type="none" w="med" len="med"/>
                      <a:tailEnd type="none" w="med" len="med"/>
                    </a:lnB>
                    <a:solidFill>
                      <a:srgbClr val="3F8846"/>
                    </a:solidFill>
                  </a:tcPr>
                </a:tc>
                <a:tc>
                  <a:txBody>
                    <a:bodyPr/>
                    <a:lstStyle/>
                    <a:p>
                      <a:pPr marL="0" marR="0" algn="ctr" rtl="0" fontAlgn="base">
                        <a:lnSpc>
                          <a:spcPts val="1918"/>
                        </a:lnSpc>
                        <a:buNone/>
                      </a:pPr>
                      <a:r>
                        <a:rPr lang="en-GB" sz="1400" b="1">
                          <a:solidFill>
                            <a:srgbClr val="FFFFFF"/>
                          </a:solidFill>
                          <a:effectLst/>
                          <a:latin typeface="Arial" panose="020B0604020202020204" pitchFamily="34" charset="0"/>
                        </a:rPr>
                        <a:t>1</a:t>
                      </a:r>
                      <a:r>
                        <a:rPr lang="en-GB" sz="1400">
                          <a:solidFill>
                            <a:srgbClr val="FFFFFF"/>
                          </a:solidFill>
                          <a:effectLst/>
                          <a:latin typeface="Arial" panose="020B0604020202020204" pitchFamily="34" charset="0"/>
                        </a:rPr>
                        <a:t> </a:t>
                      </a:r>
                      <a:endParaRPr lang="en-GB" sz="900">
                        <a:solidFill>
                          <a:srgbClr val="000000"/>
                        </a:solidFill>
                        <a:effectLst/>
                        <a:latin typeface="Segoe UI" panose="020B0502040204020203" pitchFamily="34" charset="0"/>
                      </a:endParaRPr>
                    </a:p>
                  </a:txBody>
                  <a:tcPr marL="66675" marR="66675" anchor="ctr">
                    <a:lnL w="9525" cap="flat" cmpd="sng" algn="ctr">
                      <a:solidFill>
                        <a:srgbClr val="808080"/>
                      </a:solidFill>
                      <a:prstDash val="solid"/>
                      <a:round/>
                      <a:headEnd type="none" w="med" len="med"/>
                      <a:tailEnd type="none" w="med" len="med"/>
                    </a:lnL>
                    <a:lnR w="9525" cap="flat" cmpd="sng" algn="ctr">
                      <a:solidFill>
                        <a:srgbClr val="E0A2A2"/>
                      </a:solidFill>
                      <a:prstDash val="solid"/>
                      <a:round/>
                      <a:headEnd type="none" w="med" len="med"/>
                      <a:tailEnd type="none" w="med" len="med"/>
                    </a:lnR>
                    <a:lnT w="9525" cap="flat" cmpd="sng" algn="ctr">
                      <a:solidFill>
                        <a:srgbClr val="808080"/>
                      </a:solidFill>
                      <a:prstDash val="solid"/>
                      <a:round/>
                      <a:headEnd type="none" w="med" len="med"/>
                      <a:tailEnd type="none" w="med" len="med"/>
                    </a:lnT>
                    <a:lnB w="9525" cap="flat" cmpd="sng" algn="ctr">
                      <a:solidFill>
                        <a:srgbClr val="808080"/>
                      </a:solidFill>
                      <a:prstDash val="solid"/>
                      <a:round/>
                      <a:headEnd type="none" w="med" len="med"/>
                      <a:tailEnd type="none" w="med" len="med"/>
                    </a:lnB>
                    <a:solidFill>
                      <a:srgbClr val="3F8846"/>
                    </a:solidFill>
                  </a:tcPr>
                </a:tc>
                <a:tc>
                  <a:txBody>
                    <a:bodyPr/>
                    <a:lstStyle/>
                    <a:p>
                      <a:pPr marL="0" marR="0" rtl="0" fontAlgn="base">
                        <a:lnSpc>
                          <a:spcPts val="1395"/>
                        </a:lnSpc>
                        <a:buNone/>
                      </a:pPr>
                      <a:r>
                        <a:rPr lang="en-GB" sz="1100">
                          <a:solidFill>
                            <a:srgbClr val="000000"/>
                          </a:solidFill>
                          <a:effectLst/>
                          <a:latin typeface="Arial" panose="020B0604020202020204" pitchFamily="34" charset="0"/>
                        </a:rPr>
                        <a:t>  </a:t>
                      </a:r>
                      <a:endParaRPr lang="en-GB" sz="900">
                        <a:solidFill>
                          <a:srgbClr val="000000"/>
                        </a:solidFill>
                        <a:effectLst/>
                        <a:latin typeface="Segoe UI" panose="020B0502040204020203" pitchFamily="34" charset="0"/>
                      </a:endParaRPr>
                    </a:p>
                  </a:txBody>
                  <a:tcPr marL="66675" marR="66675" anchor="ctr">
                    <a:lnL w="9525" cap="flat" cmpd="sng" algn="ctr">
                      <a:solidFill>
                        <a:srgbClr val="E0A2A2"/>
                      </a:solidFill>
                      <a:prstDash val="solid"/>
                      <a:round/>
                      <a:headEnd type="none" w="med" len="med"/>
                      <a:tailEnd type="none" w="med" len="med"/>
                    </a:lnL>
                    <a:lnR>
                      <a:noFill/>
                    </a:lnR>
                    <a:lnT>
                      <a:noFill/>
                    </a:lnT>
                    <a:lnB>
                      <a:noFill/>
                    </a:lnB>
                    <a:solidFill>
                      <a:srgbClr val="FFFFFF"/>
                    </a:solidFill>
                  </a:tcPr>
                </a:tc>
                <a:extLst>
                  <a:ext uri="{0D108BD9-81ED-4DB2-BD59-A6C34878D82A}">
                    <a16:rowId xmlns:a16="http://schemas.microsoft.com/office/drawing/2014/main" val="876392591"/>
                  </a:ext>
                </a:extLst>
              </a:tr>
              <a:tr h="462224">
                <a:tc>
                  <a:txBody>
                    <a:bodyPr/>
                    <a:lstStyle/>
                    <a:p>
                      <a:pPr marL="0" marR="0" rtl="0" fontAlgn="base">
                        <a:lnSpc>
                          <a:spcPts val="1569"/>
                        </a:lnSpc>
                        <a:buNone/>
                      </a:pPr>
                      <a:r>
                        <a:rPr lang="en-GB" sz="1200" b="1">
                          <a:solidFill>
                            <a:srgbClr val="000000"/>
                          </a:solidFill>
                          <a:effectLst/>
                          <a:latin typeface="Arial" panose="020B0604020202020204" pitchFamily="34" charset="0"/>
                        </a:rPr>
                        <a:t>Loan- start up capital</a:t>
                      </a:r>
                      <a:r>
                        <a:rPr lang="en-GB" sz="1200">
                          <a:solidFill>
                            <a:srgbClr val="000000"/>
                          </a:solidFill>
                          <a:effectLst/>
                          <a:latin typeface="Arial" panose="020B0604020202020204" pitchFamily="34" charset="0"/>
                        </a:rPr>
                        <a:t> </a:t>
                      </a:r>
                      <a:endParaRPr lang="en-GB" sz="900">
                        <a:solidFill>
                          <a:srgbClr val="000000"/>
                        </a:solidFill>
                        <a:effectLst/>
                        <a:latin typeface="Segoe UI" panose="020B0502040204020203" pitchFamily="34" charset="0"/>
                      </a:endParaRPr>
                    </a:p>
                  </a:txBody>
                  <a:tcPr marL="66675" marR="66675" anchor="ctr">
                    <a:lnL w="9525" cap="flat" cmpd="sng" algn="ctr">
                      <a:solidFill>
                        <a:srgbClr val="808080"/>
                      </a:solidFill>
                      <a:prstDash val="solid"/>
                      <a:round/>
                      <a:headEnd type="none" w="med" len="med"/>
                      <a:tailEnd type="none" w="med" len="med"/>
                    </a:lnL>
                    <a:lnR w="9525" cap="flat" cmpd="sng" algn="ctr">
                      <a:solidFill>
                        <a:srgbClr val="808080"/>
                      </a:solidFill>
                      <a:prstDash val="solid"/>
                      <a:round/>
                      <a:headEnd type="none" w="med" len="med"/>
                      <a:tailEnd type="none" w="med" len="med"/>
                    </a:lnR>
                    <a:lnT w="9525" cap="flat" cmpd="sng" algn="ctr">
                      <a:solidFill>
                        <a:srgbClr val="808080"/>
                      </a:solidFill>
                      <a:prstDash val="solid"/>
                      <a:round/>
                      <a:headEnd type="none" w="med" len="med"/>
                      <a:tailEnd type="none" w="med" len="med"/>
                    </a:lnT>
                    <a:lnB w="9525" cap="flat" cmpd="sng" algn="ctr">
                      <a:solidFill>
                        <a:srgbClr val="808080"/>
                      </a:solidFill>
                      <a:prstDash val="solid"/>
                      <a:round/>
                      <a:headEnd type="none" w="med" len="med"/>
                      <a:tailEnd type="none" w="med" len="med"/>
                    </a:lnB>
                    <a:solidFill>
                      <a:srgbClr val="FCD5B4"/>
                    </a:solidFill>
                  </a:tcPr>
                </a:tc>
                <a:tc>
                  <a:txBody>
                    <a:bodyPr/>
                    <a:lstStyle/>
                    <a:p>
                      <a:pPr marL="0" marR="0" algn="ctr" rtl="0" fontAlgn="base">
                        <a:lnSpc>
                          <a:spcPts val="1569"/>
                        </a:lnSpc>
                        <a:buNone/>
                      </a:pPr>
                      <a:r>
                        <a:rPr lang="en-GB" sz="1200">
                          <a:solidFill>
                            <a:srgbClr val="000000"/>
                          </a:solidFill>
                          <a:effectLst/>
                          <a:latin typeface="Arial" panose="020B0604020202020204" pitchFamily="34" charset="0"/>
                        </a:rPr>
                        <a:t>£10,000 </a:t>
                      </a:r>
                      <a:endParaRPr lang="en-GB" sz="900">
                        <a:solidFill>
                          <a:srgbClr val="000000"/>
                        </a:solidFill>
                        <a:effectLst/>
                        <a:latin typeface="Segoe UI" panose="020B0502040204020203" pitchFamily="34" charset="0"/>
                      </a:endParaRPr>
                    </a:p>
                  </a:txBody>
                  <a:tcPr marL="66675" marR="66675" anchor="ctr">
                    <a:lnL w="9525" cap="flat" cmpd="sng" algn="ctr">
                      <a:solidFill>
                        <a:srgbClr val="808080"/>
                      </a:solidFill>
                      <a:prstDash val="solid"/>
                      <a:round/>
                      <a:headEnd type="none" w="med" len="med"/>
                      <a:tailEnd type="none" w="med" len="med"/>
                    </a:lnL>
                    <a:lnR w="9525" cap="flat" cmpd="sng" algn="ctr">
                      <a:solidFill>
                        <a:srgbClr val="60AFA2"/>
                      </a:solidFill>
                      <a:prstDash val="solid"/>
                      <a:round/>
                      <a:headEnd type="none" w="med" len="med"/>
                      <a:tailEnd type="none" w="med" len="med"/>
                    </a:lnR>
                    <a:lnT w="9525" cap="flat" cmpd="sng" algn="ctr">
                      <a:solidFill>
                        <a:srgbClr val="808080"/>
                      </a:solidFill>
                      <a:prstDash val="solid"/>
                      <a:round/>
                      <a:headEnd type="none" w="med" len="med"/>
                      <a:tailEnd type="none" w="med" len="med"/>
                    </a:lnT>
                    <a:lnB w="9525" cap="flat" cmpd="sng" algn="ctr">
                      <a:solidFill>
                        <a:srgbClr val="808080"/>
                      </a:solidFill>
                      <a:prstDash val="solid"/>
                      <a:round/>
                      <a:headEnd type="none" w="med" len="med"/>
                      <a:tailEnd type="none" w="med" len="med"/>
                    </a:lnB>
                    <a:solidFill>
                      <a:srgbClr val="FCD5B4"/>
                    </a:solidFill>
                  </a:tcPr>
                </a:tc>
                <a:tc>
                  <a:txBody>
                    <a:bodyPr/>
                    <a:lstStyle/>
                    <a:p>
                      <a:pPr marL="0" marR="0" rtl="0" fontAlgn="base">
                        <a:lnSpc>
                          <a:spcPts val="1395"/>
                        </a:lnSpc>
                        <a:buNone/>
                      </a:pPr>
                      <a:r>
                        <a:rPr lang="en-GB" sz="1100">
                          <a:solidFill>
                            <a:srgbClr val="000000"/>
                          </a:solidFill>
                          <a:effectLst/>
                          <a:latin typeface="Arial" panose="020B0604020202020204" pitchFamily="34" charset="0"/>
                        </a:rPr>
                        <a:t>  </a:t>
                      </a:r>
                      <a:endParaRPr lang="en-GB" sz="900">
                        <a:solidFill>
                          <a:srgbClr val="000000"/>
                        </a:solidFill>
                        <a:effectLst/>
                        <a:latin typeface="Segoe UI" panose="020B0502040204020203" pitchFamily="34" charset="0"/>
                      </a:endParaRPr>
                    </a:p>
                  </a:txBody>
                  <a:tcPr marL="66675" marR="66675" anchor="b">
                    <a:lnL w="9525" cap="flat" cmpd="sng" algn="ctr">
                      <a:solidFill>
                        <a:srgbClr val="60AFA2"/>
                      </a:solidFill>
                      <a:prstDash val="solid"/>
                      <a:round/>
                      <a:headEnd type="none" w="med" len="med"/>
                      <a:tailEnd type="none" w="med" len="med"/>
                    </a:lnL>
                    <a:lnR>
                      <a:noFill/>
                    </a:lnR>
                    <a:lnT>
                      <a:noFill/>
                    </a:lnT>
                    <a:lnB>
                      <a:noFill/>
                    </a:lnB>
                    <a:solidFill>
                      <a:srgbClr val="FFFFFF"/>
                    </a:solidFill>
                  </a:tcPr>
                </a:tc>
                <a:extLst>
                  <a:ext uri="{0D108BD9-81ED-4DB2-BD59-A6C34878D82A}">
                    <a16:rowId xmlns:a16="http://schemas.microsoft.com/office/drawing/2014/main" val="2107642948"/>
                  </a:ext>
                </a:extLst>
              </a:tr>
              <a:tr h="462224">
                <a:tc>
                  <a:txBody>
                    <a:bodyPr/>
                    <a:lstStyle/>
                    <a:p>
                      <a:pPr marL="0" marR="0" rtl="0" fontAlgn="base">
                        <a:lnSpc>
                          <a:spcPts val="1569"/>
                        </a:lnSpc>
                        <a:buNone/>
                      </a:pPr>
                      <a:r>
                        <a:rPr lang="en-GB" sz="1200" b="1">
                          <a:solidFill>
                            <a:srgbClr val="000000"/>
                          </a:solidFill>
                          <a:effectLst/>
                          <a:latin typeface="Arial" panose="020B0604020202020204" pitchFamily="34" charset="0"/>
                        </a:rPr>
                        <a:t>Sales (total sales of product and/or services)</a:t>
                      </a:r>
                      <a:r>
                        <a:rPr lang="en-GB" sz="1200">
                          <a:solidFill>
                            <a:srgbClr val="000000"/>
                          </a:solidFill>
                          <a:effectLst/>
                          <a:latin typeface="Arial" panose="020B0604020202020204" pitchFamily="34" charset="0"/>
                        </a:rPr>
                        <a:t> </a:t>
                      </a:r>
                      <a:endParaRPr lang="en-GB" sz="900">
                        <a:solidFill>
                          <a:srgbClr val="000000"/>
                        </a:solidFill>
                        <a:effectLst/>
                        <a:latin typeface="Segoe UI" panose="020B0502040204020203" pitchFamily="34" charset="0"/>
                      </a:endParaRPr>
                    </a:p>
                  </a:txBody>
                  <a:tcPr marL="66675" marR="66675" anchor="ctr">
                    <a:lnL w="9525" cap="flat" cmpd="sng" algn="ctr">
                      <a:solidFill>
                        <a:srgbClr val="808080"/>
                      </a:solidFill>
                      <a:prstDash val="solid"/>
                      <a:round/>
                      <a:headEnd type="none" w="med" len="med"/>
                      <a:tailEnd type="none" w="med" len="med"/>
                    </a:lnL>
                    <a:lnR w="9525" cap="flat" cmpd="sng" algn="ctr">
                      <a:solidFill>
                        <a:srgbClr val="808080"/>
                      </a:solidFill>
                      <a:prstDash val="solid"/>
                      <a:round/>
                      <a:headEnd type="none" w="med" len="med"/>
                      <a:tailEnd type="none" w="med" len="med"/>
                    </a:lnR>
                    <a:lnT w="9525" cap="flat" cmpd="sng" algn="ctr">
                      <a:solidFill>
                        <a:srgbClr val="808080"/>
                      </a:solidFill>
                      <a:prstDash val="solid"/>
                      <a:round/>
                      <a:headEnd type="none" w="med" len="med"/>
                      <a:tailEnd type="none" w="med" len="med"/>
                    </a:lnT>
                    <a:lnB w="9525" cap="flat" cmpd="sng" algn="ctr">
                      <a:solidFill>
                        <a:srgbClr val="20B200"/>
                      </a:solidFill>
                      <a:prstDash val="solid"/>
                      <a:round/>
                      <a:headEnd type="none" w="med" len="med"/>
                      <a:tailEnd type="none" w="med" len="med"/>
                    </a:lnB>
                    <a:solidFill>
                      <a:srgbClr val="FCD5B4"/>
                    </a:solidFill>
                  </a:tcPr>
                </a:tc>
                <a:tc>
                  <a:txBody>
                    <a:bodyPr/>
                    <a:lstStyle/>
                    <a:p>
                      <a:pPr marL="0" marR="0" algn="ctr" rtl="0" fontAlgn="base">
                        <a:lnSpc>
                          <a:spcPts val="1569"/>
                        </a:lnSpc>
                        <a:buNone/>
                      </a:pPr>
                      <a:r>
                        <a:rPr lang="en-GB" sz="1200">
                          <a:solidFill>
                            <a:srgbClr val="000000"/>
                          </a:solidFill>
                          <a:effectLst/>
                          <a:latin typeface="Arial" panose="020B0604020202020204" pitchFamily="34" charset="0"/>
                        </a:rPr>
                        <a:t>£5,000 </a:t>
                      </a:r>
                      <a:endParaRPr lang="en-GB" sz="900">
                        <a:solidFill>
                          <a:srgbClr val="000000"/>
                        </a:solidFill>
                        <a:effectLst/>
                        <a:latin typeface="Segoe UI" panose="020B0502040204020203" pitchFamily="34" charset="0"/>
                      </a:endParaRPr>
                    </a:p>
                  </a:txBody>
                  <a:tcPr marL="66675" marR="66675" anchor="ctr">
                    <a:lnL w="9525" cap="flat" cmpd="sng" algn="ctr">
                      <a:solidFill>
                        <a:srgbClr val="808080"/>
                      </a:solidFill>
                      <a:prstDash val="solid"/>
                      <a:round/>
                      <a:headEnd type="none" w="med" len="med"/>
                      <a:tailEnd type="none" w="med" len="med"/>
                    </a:lnL>
                    <a:lnR w="9525" cap="flat" cmpd="sng" algn="ctr">
                      <a:solidFill>
                        <a:srgbClr val="60B2A2"/>
                      </a:solidFill>
                      <a:prstDash val="solid"/>
                      <a:round/>
                      <a:headEnd type="none" w="med" len="med"/>
                      <a:tailEnd type="none" w="med" len="med"/>
                    </a:lnR>
                    <a:lnT w="9525" cap="flat" cmpd="sng" algn="ctr">
                      <a:solidFill>
                        <a:srgbClr val="808080"/>
                      </a:solidFill>
                      <a:prstDash val="solid"/>
                      <a:round/>
                      <a:headEnd type="none" w="med" len="med"/>
                      <a:tailEnd type="none" w="med" len="med"/>
                    </a:lnT>
                    <a:lnB w="9525" cap="flat" cmpd="sng" algn="ctr">
                      <a:solidFill>
                        <a:srgbClr val="80691B"/>
                      </a:solidFill>
                      <a:prstDash val="solid"/>
                      <a:round/>
                      <a:headEnd type="none" w="med" len="med"/>
                      <a:tailEnd type="none" w="med" len="med"/>
                    </a:lnB>
                    <a:solidFill>
                      <a:srgbClr val="FCD5B4"/>
                    </a:solidFill>
                  </a:tcPr>
                </a:tc>
                <a:tc>
                  <a:txBody>
                    <a:bodyPr/>
                    <a:lstStyle/>
                    <a:p>
                      <a:pPr marL="0" marR="0" rtl="0" fontAlgn="base">
                        <a:lnSpc>
                          <a:spcPts val="1395"/>
                        </a:lnSpc>
                        <a:buNone/>
                      </a:pPr>
                      <a:r>
                        <a:rPr lang="en-GB" sz="1100">
                          <a:solidFill>
                            <a:srgbClr val="000000"/>
                          </a:solidFill>
                          <a:effectLst/>
                          <a:latin typeface="Arial" panose="020B0604020202020204" pitchFamily="34" charset="0"/>
                        </a:rPr>
                        <a:t>  </a:t>
                      </a:r>
                      <a:endParaRPr lang="en-GB" sz="900">
                        <a:solidFill>
                          <a:srgbClr val="000000"/>
                        </a:solidFill>
                        <a:effectLst/>
                        <a:latin typeface="Segoe UI" panose="020B0502040204020203" pitchFamily="34" charset="0"/>
                      </a:endParaRPr>
                    </a:p>
                  </a:txBody>
                  <a:tcPr marL="66675" marR="66675" anchor="b">
                    <a:lnL w="9525" cap="flat" cmpd="sng" algn="ctr">
                      <a:solidFill>
                        <a:srgbClr val="60B2A2"/>
                      </a:solidFill>
                      <a:prstDash val="solid"/>
                      <a:round/>
                      <a:headEnd type="none" w="med" len="med"/>
                      <a:tailEnd type="none" w="med" len="med"/>
                    </a:lnL>
                    <a:lnR>
                      <a:noFill/>
                    </a:lnR>
                    <a:lnT>
                      <a:noFill/>
                    </a:lnT>
                    <a:lnB>
                      <a:noFill/>
                    </a:lnB>
                    <a:solidFill>
                      <a:srgbClr val="FFFFFF"/>
                    </a:solidFill>
                  </a:tcPr>
                </a:tc>
                <a:extLst>
                  <a:ext uri="{0D108BD9-81ED-4DB2-BD59-A6C34878D82A}">
                    <a16:rowId xmlns:a16="http://schemas.microsoft.com/office/drawing/2014/main" val="2266931804"/>
                  </a:ext>
                </a:extLst>
              </a:tr>
              <a:tr h="462224">
                <a:tc>
                  <a:txBody>
                    <a:bodyPr/>
                    <a:lstStyle/>
                    <a:p>
                      <a:pPr marL="0" marR="0" rtl="0" fontAlgn="base">
                        <a:lnSpc>
                          <a:spcPts val="1569"/>
                        </a:lnSpc>
                        <a:buNone/>
                      </a:pPr>
                      <a:r>
                        <a:rPr lang="en-GB" sz="1200" b="1">
                          <a:solidFill>
                            <a:srgbClr val="000000"/>
                          </a:solidFill>
                          <a:effectLst/>
                          <a:latin typeface="Arial" panose="020B0604020202020204" pitchFamily="34" charset="0"/>
                        </a:rPr>
                        <a:t>Other</a:t>
                      </a:r>
                      <a:r>
                        <a:rPr lang="en-GB" sz="1200">
                          <a:solidFill>
                            <a:srgbClr val="000000"/>
                          </a:solidFill>
                          <a:effectLst/>
                          <a:latin typeface="Arial" panose="020B0604020202020204" pitchFamily="34" charset="0"/>
                        </a:rPr>
                        <a:t> </a:t>
                      </a:r>
                      <a:endParaRPr lang="en-GB" sz="900">
                        <a:solidFill>
                          <a:srgbClr val="000000"/>
                        </a:solidFill>
                        <a:effectLst/>
                        <a:latin typeface="Segoe UI" panose="020B0502040204020203" pitchFamily="34" charset="0"/>
                      </a:endParaRPr>
                    </a:p>
                  </a:txBody>
                  <a:tcPr marL="66675" marR="66675" anchor="ctr">
                    <a:lnL w="9525" cap="flat" cmpd="sng" algn="ctr">
                      <a:solidFill>
                        <a:srgbClr val="20B200"/>
                      </a:solidFill>
                      <a:prstDash val="solid"/>
                      <a:round/>
                      <a:headEnd type="none" w="med" len="med"/>
                      <a:tailEnd type="none" w="med" len="med"/>
                    </a:lnL>
                    <a:lnR w="9525" cap="flat" cmpd="sng" algn="ctr">
                      <a:solidFill>
                        <a:srgbClr val="80691B"/>
                      </a:solidFill>
                      <a:prstDash val="solid"/>
                      <a:round/>
                      <a:headEnd type="none" w="med" len="med"/>
                      <a:tailEnd type="none" w="med" len="med"/>
                    </a:lnR>
                    <a:lnT w="9525" cap="flat" cmpd="sng" algn="ctr">
                      <a:solidFill>
                        <a:srgbClr val="20B200"/>
                      </a:solidFill>
                      <a:prstDash val="solid"/>
                      <a:round/>
                      <a:headEnd type="none" w="med" len="med"/>
                      <a:tailEnd type="none" w="med" len="med"/>
                    </a:lnT>
                    <a:lnB w="9525" cap="flat" cmpd="sng" algn="ctr">
                      <a:solidFill>
                        <a:srgbClr val="E060AE"/>
                      </a:solidFill>
                      <a:prstDash val="solid"/>
                      <a:round/>
                      <a:headEnd type="none" w="med" len="med"/>
                      <a:tailEnd type="none" w="med" len="med"/>
                    </a:lnB>
                    <a:solidFill>
                      <a:srgbClr val="FCD5B4"/>
                    </a:solidFill>
                  </a:tcPr>
                </a:tc>
                <a:tc>
                  <a:txBody>
                    <a:bodyPr/>
                    <a:lstStyle/>
                    <a:p>
                      <a:pPr marL="0" marR="0" algn="ctr" rtl="0" fontAlgn="base">
                        <a:lnSpc>
                          <a:spcPts val="1569"/>
                        </a:lnSpc>
                        <a:buNone/>
                      </a:pPr>
                      <a:r>
                        <a:rPr lang="en-GB" sz="1200">
                          <a:solidFill>
                            <a:srgbClr val="000000"/>
                          </a:solidFill>
                          <a:effectLst/>
                          <a:latin typeface="Arial" panose="020B0604020202020204" pitchFamily="34" charset="0"/>
                        </a:rPr>
                        <a:t>£0 </a:t>
                      </a:r>
                      <a:endParaRPr lang="en-GB" sz="900">
                        <a:solidFill>
                          <a:srgbClr val="000000"/>
                        </a:solidFill>
                        <a:effectLst/>
                        <a:latin typeface="Segoe UI" panose="020B0502040204020203" pitchFamily="34" charset="0"/>
                      </a:endParaRPr>
                    </a:p>
                  </a:txBody>
                  <a:tcPr marL="66675" marR="66675" anchor="ctr">
                    <a:lnL w="9525" cap="flat" cmpd="sng" algn="ctr">
                      <a:solidFill>
                        <a:srgbClr val="80691B"/>
                      </a:solidFill>
                      <a:prstDash val="solid"/>
                      <a:round/>
                      <a:headEnd type="none" w="med" len="med"/>
                      <a:tailEnd type="none" w="med" len="med"/>
                    </a:lnL>
                    <a:lnR w="9525" cap="flat" cmpd="sng" algn="ctr">
                      <a:solidFill>
                        <a:srgbClr val="E0B7A2"/>
                      </a:solidFill>
                      <a:prstDash val="solid"/>
                      <a:round/>
                      <a:headEnd type="none" w="med" len="med"/>
                      <a:tailEnd type="none" w="med" len="med"/>
                    </a:lnR>
                    <a:lnT w="9525" cap="flat" cmpd="sng" algn="ctr">
                      <a:solidFill>
                        <a:srgbClr val="80691B"/>
                      </a:solidFill>
                      <a:prstDash val="solid"/>
                      <a:round/>
                      <a:headEnd type="none" w="med" len="med"/>
                      <a:tailEnd type="none" w="med" len="med"/>
                    </a:lnT>
                    <a:lnB w="9525" cap="flat" cmpd="sng" algn="ctr">
                      <a:solidFill>
                        <a:srgbClr val="808080"/>
                      </a:solidFill>
                      <a:prstDash val="solid"/>
                      <a:round/>
                      <a:headEnd type="none" w="med" len="med"/>
                      <a:tailEnd type="none" w="med" len="med"/>
                    </a:lnB>
                    <a:solidFill>
                      <a:srgbClr val="FCD5B4"/>
                    </a:solidFill>
                  </a:tcPr>
                </a:tc>
                <a:tc>
                  <a:txBody>
                    <a:bodyPr/>
                    <a:lstStyle/>
                    <a:p>
                      <a:pPr marL="0" marR="0" rtl="0" fontAlgn="base">
                        <a:lnSpc>
                          <a:spcPts val="1395"/>
                        </a:lnSpc>
                        <a:buNone/>
                      </a:pPr>
                      <a:r>
                        <a:rPr lang="en-GB" sz="1100">
                          <a:solidFill>
                            <a:srgbClr val="000000"/>
                          </a:solidFill>
                          <a:effectLst/>
                          <a:latin typeface="Arial" panose="020B0604020202020204" pitchFamily="34" charset="0"/>
                        </a:rPr>
                        <a:t>  </a:t>
                      </a:r>
                      <a:endParaRPr lang="en-GB" sz="900">
                        <a:solidFill>
                          <a:srgbClr val="000000"/>
                        </a:solidFill>
                        <a:effectLst/>
                        <a:latin typeface="Segoe UI" panose="020B0502040204020203" pitchFamily="34" charset="0"/>
                      </a:endParaRPr>
                    </a:p>
                  </a:txBody>
                  <a:tcPr marL="66675" marR="66675" anchor="b">
                    <a:lnL w="9525" cap="flat" cmpd="sng" algn="ctr">
                      <a:solidFill>
                        <a:srgbClr val="E0B7A2"/>
                      </a:solidFill>
                      <a:prstDash val="solid"/>
                      <a:round/>
                      <a:headEnd type="none" w="med" len="med"/>
                      <a:tailEnd type="none" w="med" len="med"/>
                    </a:lnL>
                    <a:lnR>
                      <a:noFill/>
                    </a:lnR>
                    <a:lnT>
                      <a:noFill/>
                    </a:lnT>
                    <a:lnB>
                      <a:noFill/>
                    </a:lnB>
                    <a:solidFill>
                      <a:srgbClr val="FFFFFF"/>
                    </a:solidFill>
                  </a:tcPr>
                </a:tc>
                <a:extLst>
                  <a:ext uri="{0D108BD9-81ED-4DB2-BD59-A6C34878D82A}">
                    <a16:rowId xmlns:a16="http://schemas.microsoft.com/office/drawing/2014/main" val="1473006455"/>
                  </a:ext>
                </a:extLst>
              </a:tr>
              <a:tr h="462224">
                <a:tc>
                  <a:txBody>
                    <a:bodyPr/>
                    <a:lstStyle/>
                    <a:p>
                      <a:pPr marL="0" marR="0" rtl="0" fontAlgn="base">
                        <a:lnSpc>
                          <a:spcPts val="1569"/>
                        </a:lnSpc>
                        <a:buNone/>
                      </a:pPr>
                      <a:r>
                        <a:rPr lang="en-GB" sz="1200" b="1">
                          <a:solidFill>
                            <a:srgbClr val="000000"/>
                          </a:solidFill>
                          <a:effectLst/>
                          <a:latin typeface="Arial" panose="020B0604020202020204" pitchFamily="34" charset="0"/>
                        </a:rPr>
                        <a:t>Total cash in-flows (A)</a:t>
                      </a:r>
                      <a:r>
                        <a:rPr lang="en-GB" sz="1200">
                          <a:solidFill>
                            <a:srgbClr val="000000"/>
                          </a:solidFill>
                          <a:effectLst/>
                          <a:latin typeface="Arial" panose="020B0604020202020204" pitchFamily="34" charset="0"/>
                        </a:rPr>
                        <a:t> </a:t>
                      </a:r>
                      <a:endParaRPr lang="en-GB" sz="900">
                        <a:solidFill>
                          <a:srgbClr val="000000"/>
                        </a:solidFill>
                        <a:effectLst/>
                        <a:latin typeface="Segoe UI" panose="020B0502040204020203" pitchFamily="34" charset="0"/>
                      </a:endParaRPr>
                    </a:p>
                  </a:txBody>
                  <a:tcPr marL="66675" marR="66675" anchor="ctr">
                    <a:lnL w="9525" cap="flat" cmpd="sng" algn="ctr">
                      <a:solidFill>
                        <a:srgbClr val="E060AE"/>
                      </a:solidFill>
                      <a:prstDash val="solid"/>
                      <a:round/>
                      <a:headEnd type="none" w="med" len="med"/>
                      <a:tailEnd type="none" w="med" len="med"/>
                    </a:lnL>
                    <a:lnR w="9525" cap="flat" cmpd="sng" algn="ctr">
                      <a:solidFill>
                        <a:srgbClr val="808080"/>
                      </a:solidFill>
                      <a:prstDash val="solid"/>
                      <a:round/>
                      <a:headEnd type="none" w="med" len="med"/>
                      <a:tailEnd type="none" w="med" len="med"/>
                    </a:lnR>
                    <a:lnT w="9525" cap="flat" cmpd="sng" algn="ctr">
                      <a:solidFill>
                        <a:srgbClr val="E060AE"/>
                      </a:solidFill>
                      <a:prstDash val="solid"/>
                      <a:round/>
                      <a:headEnd type="none" w="med" len="med"/>
                      <a:tailEnd type="none" w="med" len="med"/>
                    </a:lnT>
                    <a:lnB w="9525" cap="flat" cmpd="sng" algn="ctr">
                      <a:solidFill>
                        <a:srgbClr val="E060AE"/>
                      </a:solidFill>
                      <a:prstDash val="solid"/>
                      <a:round/>
                      <a:headEnd type="none" w="med" len="med"/>
                      <a:tailEnd type="none" w="med" len="med"/>
                    </a:lnB>
                    <a:solidFill>
                      <a:srgbClr val="BFBFBF"/>
                    </a:solidFill>
                  </a:tcPr>
                </a:tc>
                <a:tc>
                  <a:txBody>
                    <a:bodyPr/>
                    <a:lstStyle/>
                    <a:p>
                      <a:pPr marL="0" marR="0" algn="ctr" rtl="0" fontAlgn="base">
                        <a:lnSpc>
                          <a:spcPts val="1569"/>
                        </a:lnSpc>
                        <a:buNone/>
                      </a:pPr>
                      <a:r>
                        <a:rPr lang="en-GB" sz="1200" b="1">
                          <a:solidFill>
                            <a:srgbClr val="000000"/>
                          </a:solidFill>
                          <a:effectLst/>
                          <a:latin typeface="Arial" panose="020B0604020202020204" pitchFamily="34" charset="0"/>
                        </a:rPr>
                        <a:t>£15,000</a:t>
                      </a:r>
                      <a:r>
                        <a:rPr lang="en-GB" sz="1200">
                          <a:solidFill>
                            <a:srgbClr val="000000"/>
                          </a:solidFill>
                          <a:effectLst/>
                          <a:latin typeface="Arial" panose="020B0604020202020204" pitchFamily="34" charset="0"/>
                        </a:rPr>
                        <a:t> </a:t>
                      </a:r>
                      <a:endParaRPr lang="en-GB" sz="900">
                        <a:solidFill>
                          <a:srgbClr val="000000"/>
                        </a:solidFill>
                        <a:effectLst/>
                        <a:latin typeface="Segoe UI" panose="020B0502040204020203" pitchFamily="34" charset="0"/>
                      </a:endParaRPr>
                    </a:p>
                  </a:txBody>
                  <a:tcPr marL="66675" marR="66675" anchor="ctr">
                    <a:lnL w="9525" cap="flat" cmpd="sng" algn="ctr">
                      <a:solidFill>
                        <a:srgbClr val="808080"/>
                      </a:solidFill>
                      <a:prstDash val="solid"/>
                      <a:round/>
                      <a:headEnd type="none" w="med" len="med"/>
                      <a:tailEnd type="none" w="med" len="med"/>
                    </a:lnL>
                    <a:lnR w="9525" cap="flat" cmpd="sng" algn="ctr">
                      <a:solidFill>
                        <a:srgbClr val="E0B3A2"/>
                      </a:solidFill>
                      <a:prstDash val="solid"/>
                      <a:round/>
                      <a:headEnd type="none" w="med" len="med"/>
                      <a:tailEnd type="none" w="med" len="med"/>
                    </a:lnR>
                    <a:lnT w="9525" cap="flat" cmpd="sng" algn="ctr">
                      <a:solidFill>
                        <a:srgbClr val="808080"/>
                      </a:solidFill>
                      <a:prstDash val="solid"/>
                      <a:round/>
                      <a:headEnd type="none" w="med" len="med"/>
                      <a:tailEnd type="none" w="med" len="med"/>
                    </a:lnT>
                    <a:lnB w="9525" cap="flat" cmpd="sng" algn="ctr">
                      <a:solidFill>
                        <a:srgbClr val="808080"/>
                      </a:solidFill>
                      <a:prstDash val="solid"/>
                      <a:round/>
                      <a:headEnd type="none" w="med" len="med"/>
                      <a:tailEnd type="none" w="med" len="med"/>
                    </a:lnB>
                    <a:solidFill>
                      <a:srgbClr val="D8E4BC"/>
                    </a:solidFill>
                  </a:tcPr>
                </a:tc>
                <a:tc>
                  <a:txBody>
                    <a:bodyPr/>
                    <a:lstStyle/>
                    <a:p>
                      <a:pPr marL="0" marR="0" rtl="0" fontAlgn="base">
                        <a:lnSpc>
                          <a:spcPts val="1395"/>
                        </a:lnSpc>
                        <a:buNone/>
                      </a:pPr>
                      <a:r>
                        <a:rPr lang="en-GB" sz="1100" b="1">
                          <a:solidFill>
                            <a:srgbClr val="000000"/>
                          </a:solidFill>
                          <a:effectLst/>
                          <a:latin typeface="Arial" panose="020B0604020202020204" pitchFamily="34" charset="0"/>
                        </a:rPr>
                        <a:t> </a:t>
                      </a:r>
                      <a:r>
                        <a:rPr lang="en-GB" sz="1100">
                          <a:solidFill>
                            <a:srgbClr val="000000"/>
                          </a:solidFill>
                          <a:effectLst/>
                          <a:latin typeface="Arial" panose="020B0604020202020204" pitchFamily="34" charset="0"/>
                        </a:rPr>
                        <a:t> </a:t>
                      </a:r>
                      <a:endParaRPr lang="en-GB" sz="900">
                        <a:solidFill>
                          <a:srgbClr val="000000"/>
                        </a:solidFill>
                        <a:effectLst/>
                        <a:latin typeface="Segoe UI" panose="020B0502040204020203" pitchFamily="34" charset="0"/>
                      </a:endParaRPr>
                    </a:p>
                  </a:txBody>
                  <a:tcPr marL="66675" marR="66675" anchor="b">
                    <a:lnL w="9525" cap="flat" cmpd="sng" algn="ctr">
                      <a:solidFill>
                        <a:srgbClr val="E0B3A2"/>
                      </a:solidFill>
                      <a:prstDash val="solid"/>
                      <a:round/>
                      <a:headEnd type="none" w="med" len="med"/>
                      <a:tailEnd type="none" w="med" len="med"/>
                    </a:lnL>
                    <a:lnR>
                      <a:noFill/>
                    </a:lnR>
                    <a:lnT>
                      <a:noFill/>
                    </a:lnT>
                    <a:lnB>
                      <a:noFill/>
                    </a:lnB>
                    <a:solidFill>
                      <a:srgbClr val="FFFFFF"/>
                    </a:solidFill>
                  </a:tcPr>
                </a:tc>
                <a:extLst>
                  <a:ext uri="{0D108BD9-81ED-4DB2-BD59-A6C34878D82A}">
                    <a16:rowId xmlns:a16="http://schemas.microsoft.com/office/drawing/2014/main" val="1444079069"/>
                  </a:ext>
                </a:extLst>
              </a:tr>
            </a:tbl>
          </a:graphicData>
        </a:graphic>
      </p:graphicFrame>
    </p:spTree>
    <p:extLst>
      <p:ext uri="{BB962C8B-B14F-4D97-AF65-F5344CB8AC3E}">
        <p14:creationId xmlns:p14="http://schemas.microsoft.com/office/powerpoint/2010/main" val="256165581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accent3">
            <a:lumMod val="75000"/>
          </a:schemeClr>
        </a:solidFill>
        <a:effectLst/>
      </p:bgPr>
    </p:bg>
    <p:spTree>
      <p:nvGrpSpPr>
        <p:cNvPr id="1" name=""/>
        <p:cNvGrpSpPr/>
        <p:nvPr/>
      </p:nvGrpSpPr>
      <p:grpSpPr>
        <a:xfrm>
          <a:off x="0" y="0"/>
          <a:ext cx="0" cy="0"/>
          <a:chOff x="0" y="0"/>
          <a:chExt cx="0" cy="0"/>
        </a:xfrm>
      </p:grpSpPr>
      <p:graphicFrame>
        <p:nvGraphicFramePr>
          <p:cNvPr id="12" name="Content Placeholder 11">
            <a:extLst>
              <a:ext uri="{FF2B5EF4-FFF2-40B4-BE49-F238E27FC236}">
                <a16:creationId xmlns:a16="http://schemas.microsoft.com/office/drawing/2014/main" id="{EC307A0D-C5BF-0199-07FB-52B78632F2BC}"/>
              </a:ext>
            </a:extLst>
          </p:cNvPr>
          <p:cNvGraphicFramePr>
            <a:graphicFrameLocks noGrp="1"/>
          </p:cNvGraphicFramePr>
          <p:nvPr>
            <p:ph idx="1"/>
            <p:extLst>
              <p:ext uri="{D42A27DB-BD31-4B8C-83A1-F6EECF244321}">
                <p14:modId xmlns:p14="http://schemas.microsoft.com/office/powerpoint/2010/main" val="1855526712"/>
              </p:ext>
            </p:extLst>
          </p:nvPr>
        </p:nvGraphicFramePr>
        <p:xfrm>
          <a:off x="268514" y="203200"/>
          <a:ext cx="5644535" cy="4325997"/>
        </p:xfrm>
        <a:graphic>
          <a:graphicData uri="http://schemas.openxmlformats.org/drawingml/2006/table">
            <a:tbl>
              <a:tblPr bandRow="1">
                <a:tableStyleId>{5C22544A-7EE6-4342-B048-85BDC9FD1C3A}</a:tableStyleId>
              </a:tblPr>
              <a:tblGrid>
                <a:gridCol w="3083494">
                  <a:extLst>
                    <a:ext uri="{9D8B030D-6E8A-4147-A177-3AD203B41FA5}">
                      <a16:colId xmlns:a16="http://schemas.microsoft.com/office/drawing/2014/main" val="2201093078"/>
                    </a:ext>
                  </a:extLst>
                </a:gridCol>
                <a:gridCol w="2100054">
                  <a:extLst>
                    <a:ext uri="{9D8B030D-6E8A-4147-A177-3AD203B41FA5}">
                      <a16:colId xmlns:a16="http://schemas.microsoft.com/office/drawing/2014/main" val="3639591079"/>
                    </a:ext>
                  </a:extLst>
                </a:gridCol>
                <a:gridCol w="460987">
                  <a:extLst>
                    <a:ext uri="{9D8B030D-6E8A-4147-A177-3AD203B41FA5}">
                      <a16:colId xmlns:a16="http://schemas.microsoft.com/office/drawing/2014/main" val="2115793971"/>
                    </a:ext>
                  </a:extLst>
                </a:gridCol>
              </a:tblGrid>
              <a:tr h="505818">
                <a:tc>
                  <a:txBody>
                    <a:bodyPr/>
                    <a:lstStyle/>
                    <a:p>
                      <a:pPr marL="0" marR="0" indent="0" algn="l" rtl="0" fontAlgn="base">
                        <a:lnSpc>
                          <a:spcPts val="1395"/>
                        </a:lnSpc>
                        <a:buNone/>
                      </a:pPr>
                      <a:r>
                        <a:rPr lang="en-GB" sz="1100" b="0" i="0" u="none" strike="noStrike" dirty="0">
                          <a:solidFill>
                            <a:srgbClr val="000000"/>
                          </a:solidFill>
                          <a:effectLst/>
                          <a:latin typeface="Arial"/>
                        </a:rPr>
                        <a:t> </a:t>
                      </a:r>
                      <a:r>
                        <a:rPr lang="en-GB" sz="1100" b="0" i="0" dirty="0">
                          <a:solidFill>
                            <a:srgbClr val="000000"/>
                          </a:solidFill>
                          <a:effectLst/>
                          <a:latin typeface="Arial"/>
                        </a:rPr>
                        <a:t> </a:t>
                      </a:r>
                      <a:endParaRPr lang="en-GB" sz="900" b="0" i="0" dirty="0">
                        <a:solidFill>
                          <a:srgbClr val="000000"/>
                        </a:solidFill>
                        <a:effectLst/>
                        <a:latin typeface="Arial"/>
                      </a:endParaRPr>
                    </a:p>
                  </a:txBody>
                  <a:tcPr marL="66675" marR="66675" anchor="b">
                    <a:lnL>
                      <a:noFill/>
                    </a:lnL>
                    <a:lnR w="9525" cap="flat" cmpd="sng" algn="ctr">
                      <a:solidFill>
                        <a:srgbClr val="808080"/>
                      </a:solidFill>
                      <a:prstDash val="solid"/>
                      <a:round/>
                      <a:headEnd type="none" w="med" len="med"/>
                      <a:tailEnd type="none" w="med" len="med"/>
                    </a:lnR>
                    <a:lnT>
                      <a:noFill/>
                    </a:lnT>
                    <a:lnB w="9525" cap="flat" cmpd="sng" algn="ctr">
                      <a:solidFill>
                        <a:srgbClr val="808080"/>
                      </a:solidFill>
                      <a:prstDash val="solid"/>
                      <a:round/>
                      <a:headEnd type="none" w="med" len="med"/>
                      <a:tailEnd type="none" w="med" len="med"/>
                    </a:lnB>
                    <a:solidFill>
                      <a:srgbClr val="FFFFFF"/>
                    </a:solidFill>
                  </a:tcPr>
                </a:tc>
                <a:tc>
                  <a:txBody>
                    <a:bodyPr/>
                    <a:lstStyle/>
                    <a:p>
                      <a:pPr marL="0" marR="0" indent="0" algn="ctr" rtl="0" fontAlgn="base">
                        <a:lnSpc>
                          <a:spcPts val="1918"/>
                        </a:lnSpc>
                        <a:buNone/>
                      </a:pPr>
                      <a:r>
                        <a:rPr lang="en-GB" sz="1400" b="1" i="0" u="none" strike="noStrike">
                          <a:solidFill>
                            <a:srgbClr val="FFFFFF"/>
                          </a:solidFill>
                          <a:effectLst/>
                          <a:latin typeface="Arial"/>
                        </a:rPr>
                        <a:t>MONTH</a:t>
                      </a:r>
                      <a:r>
                        <a:rPr lang="en-GB" sz="1400" b="0" i="0" dirty="0">
                          <a:solidFill>
                            <a:srgbClr val="FFFFFF"/>
                          </a:solidFill>
                          <a:effectLst/>
                          <a:latin typeface="Arial"/>
                        </a:rPr>
                        <a:t> </a:t>
                      </a:r>
                      <a:endParaRPr lang="en-GB" sz="900" b="0" i="0" dirty="0">
                        <a:solidFill>
                          <a:srgbClr val="000000"/>
                        </a:solidFill>
                        <a:effectLst/>
                        <a:latin typeface="Arial"/>
                      </a:endParaRPr>
                    </a:p>
                  </a:txBody>
                  <a:tcPr marL="66675" marR="66675" anchor="ctr">
                    <a:lnL w="9525" cap="flat" cmpd="sng" algn="ctr">
                      <a:solidFill>
                        <a:srgbClr val="808080"/>
                      </a:solidFill>
                      <a:prstDash val="solid"/>
                      <a:round/>
                      <a:headEnd type="none" w="med" len="med"/>
                      <a:tailEnd type="none" w="med" len="med"/>
                    </a:lnL>
                    <a:lnR w="9525" cap="flat" cmpd="sng" algn="ctr">
                      <a:solidFill>
                        <a:srgbClr val="6080A2"/>
                      </a:solidFill>
                      <a:prstDash val="solid"/>
                      <a:round/>
                      <a:headEnd type="none" w="med" len="med"/>
                      <a:tailEnd type="none" w="med" len="med"/>
                    </a:lnR>
                    <a:lnT w="9525" cap="flat" cmpd="sng" algn="ctr">
                      <a:solidFill>
                        <a:srgbClr val="808080"/>
                      </a:solidFill>
                      <a:prstDash val="solid"/>
                      <a:round/>
                      <a:headEnd type="none" w="med" len="med"/>
                      <a:tailEnd type="none" w="med" len="med"/>
                    </a:lnT>
                    <a:lnB w="9525" cap="flat" cmpd="sng" algn="ctr">
                      <a:solidFill>
                        <a:srgbClr val="808080"/>
                      </a:solidFill>
                      <a:prstDash val="solid"/>
                      <a:round/>
                      <a:headEnd type="none" w="med" len="med"/>
                      <a:tailEnd type="none" w="med" len="med"/>
                    </a:lnB>
                    <a:solidFill>
                      <a:srgbClr val="3F8846"/>
                    </a:solidFill>
                  </a:tcPr>
                </a:tc>
                <a:tc>
                  <a:txBody>
                    <a:bodyPr/>
                    <a:lstStyle/>
                    <a:p>
                      <a:pPr marL="0" marR="0" indent="0" algn="l" rtl="0" fontAlgn="base">
                        <a:lnSpc>
                          <a:spcPts val="1395"/>
                        </a:lnSpc>
                        <a:buNone/>
                      </a:pPr>
                      <a:r>
                        <a:rPr lang="en-GB" sz="1100" b="0" i="0" u="none" strike="noStrike" dirty="0">
                          <a:solidFill>
                            <a:srgbClr val="000000"/>
                          </a:solidFill>
                          <a:effectLst/>
                          <a:latin typeface="Arial"/>
                        </a:rPr>
                        <a:t> </a:t>
                      </a:r>
                      <a:r>
                        <a:rPr lang="en-GB" sz="1100" b="0" i="0" dirty="0">
                          <a:solidFill>
                            <a:srgbClr val="000000"/>
                          </a:solidFill>
                          <a:effectLst/>
                          <a:latin typeface="Arial"/>
                        </a:rPr>
                        <a:t> </a:t>
                      </a:r>
                      <a:endParaRPr lang="en-GB" sz="900" b="0" i="0" dirty="0">
                        <a:solidFill>
                          <a:srgbClr val="000000"/>
                        </a:solidFill>
                        <a:effectLst/>
                        <a:latin typeface="Arial"/>
                      </a:endParaRPr>
                    </a:p>
                  </a:txBody>
                  <a:tcPr marL="66675" marR="66675" anchor="b">
                    <a:lnL w="9525" cap="flat" cmpd="sng" algn="ctr">
                      <a:solidFill>
                        <a:srgbClr val="6080A2"/>
                      </a:solidFill>
                      <a:prstDash val="solid"/>
                      <a:round/>
                      <a:headEnd type="none" w="med" len="med"/>
                      <a:tailEnd type="none" w="med" len="med"/>
                    </a:lnL>
                    <a:lnR>
                      <a:noFill/>
                    </a:lnR>
                    <a:lnT>
                      <a:noFill/>
                    </a:lnT>
                    <a:lnB>
                      <a:noFill/>
                    </a:lnB>
                    <a:solidFill>
                      <a:srgbClr val="FFFFFF"/>
                    </a:solidFill>
                  </a:tcPr>
                </a:tc>
                <a:extLst>
                  <a:ext uri="{0D108BD9-81ED-4DB2-BD59-A6C34878D82A}">
                    <a16:rowId xmlns:a16="http://schemas.microsoft.com/office/drawing/2014/main" val="4210745990"/>
                  </a:ext>
                </a:extLst>
              </a:tr>
              <a:tr h="606982">
                <a:tc>
                  <a:txBody>
                    <a:bodyPr/>
                    <a:lstStyle/>
                    <a:p>
                      <a:pPr marL="0" marR="0" indent="0" algn="ctr" rtl="0" fontAlgn="base">
                        <a:lnSpc>
                          <a:spcPts val="1918"/>
                        </a:lnSpc>
                        <a:buNone/>
                      </a:pPr>
                      <a:r>
                        <a:rPr lang="en-GB" sz="1400" b="1" i="0" u="none" strike="noStrike">
                          <a:solidFill>
                            <a:srgbClr val="FFFFFF"/>
                          </a:solidFill>
                          <a:effectLst/>
                          <a:latin typeface="Arial"/>
                        </a:rPr>
                        <a:t>Cash out-expenses</a:t>
                      </a:r>
                      <a:r>
                        <a:rPr lang="en-GB" sz="1400" b="0" i="0" dirty="0">
                          <a:solidFill>
                            <a:srgbClr val="FFFFFF"/>
                          </a:solidFill>
                          <a:effectLst/>
                          <a:latin typeface="Arial"/>
                        </a:rPr>
                        <a:t> </a:t>
                      </a:r>
                      <a:endParaRPr lang="en-GB" sz="900" b="0" i="0" dirty="0">
                        <a:solidFill>
                          <a:srgbClr val="000000"/>
                        </a:solidFill>
                        <a:effectLst/>
                        <a:latin typeface="Arial"/>
                      </a:endParaRPr>
                    </a:p>
                  </a:txBody>
                  <a:tcPr marL="66675" marR="66675" anchor="ctr">
                    <a:lnL w="9525" cap="flat" cmpd="sng" algn="ctr">
                      <a:solidFill>
                        <a:srgbClr val="808080"/>
                      </a:solidFill>
                      <a:prstDash val="solid"/>
                      <a:round/>
                      <a:headEnd type="none" w="med" len="med"/>
                      <a:tailEnd type="none" w="med" len="med"/>
                    </a:lnL>
                    <a:lnR w="9525" cap="flat" cmpd="sng" algn="ctr">
                      <a:solidFill>
                        <a:srgbClr val="808080"/>
                      </a:solidFill>
                      <a:prstDash val="solid"/>
                      <a:round/>
                      <a:headEnd type="none" w="med" len="med"/>
                      <a:tailEnd type="none" w="med" len="med"/>
                    </a:lnR>
                    <a:lnT w="9525" cap="flat" cmpd="sng" algn="ctr">
                      <a:solidFill>
                        <a:srgbClr val="808080"/>
                      </a:solidFill>
                      <a:prstDash val="solid"/>
                      <a:round/>
                      <a:headEnd type="none" w="med" len="med"/>
                      <a:tailEnd type="none" w="med" len="med"/>
                    </a:lnT>
                    <a:lnB w="9525" cap="flat" cmpd="sng" algn="ctr">
                      <a:solidFill>
                        <a:schemeClr val="bg1"/>
                      </a:solidFill>
                      <a:prstDash val="solid"/>
                      <a:round/>
                      <a:headEnd type="none" w="med" len="med"/>
                      <a:tailEnd type="none" w="med" len="med"/>
                    </a:lnB>
                    <a:solidFill>
                      <a:srgbClr val="3F8846"/>
                    </a:solidFill>
                  </a:tcPr>
                </a:tc>
                <a:tc>
                  <a:txBody>
                    <a:bodyPr/>
                    <a:lstStyle/>
                    <a:p>
                      <a:pPr marL="0" marR="0" indent="0" algn="ctr" rtl="0" fontAlgn="base">
                        <a:lnSpc>
                          <a:spcPts val="1918"/>
                        </a:lnSpc>
                        <a:buNone/>
                      </a:pPr>
                      <a:r>
                        <a:rPr lang="en-GB" sz="1400" b="1" i="0" u="none" strike="noStrike">
                          <a:solidFill>
                            <a:srgbClr val="FFFFFF"/>
                          </a:solidFill>
                          <a:effectLst/>
                          <a:latin typeface="Arial"/>
                        </a:rPr>
                        <a:t>1</a:t>
                      </a:r>
                      <a:r>
                        <a:rPr lang="en-GB" sz="1400" b="0" i="0" dirty="0">
                          <a:solidFill>
                            <a:srgbClr val="FFFFFF"/>
                          </a:solidFill>
                          <a:effectLst/>
                          <a:latin typeface="Arial"/>
                        </a:rPr>
                        <a:t> </a:t>
                      </a:r>
                      <a:endParaRPr lang="en-GB" sz="900" b="0" i="0" dirty="0">
                        <a:solidFill>
                          <a:srgbClr val="000000"/>
                        </a:solidFill>
                        <a:effectLst/>
                        <a:latin typeface="Arial"/>
                      </a:endParaRPr>
                    </a:p>
                  </a:txBody>
                  <a:tcPr marL="66675" marR="66675" anchor="ctr">
                    <a:lnL w="9525" cap="flat" cmpd="sng" algn="ctr">
                      <a:solidFill>
                        <a:srgbClr val="808080"/>
                      </a:solidFill>
                      <a:prstDash val="solid"/>
                      <a:round/>
                      <a:headEnd type="none" w="med" len="med"/>
                      <a:tailEnd type="none" w="med" len="med"/>
                    </a:lnL>
                    <a:lnR w="9525" cap="flat" cmpd="sng" algn="ctr">
                      <a:solidFill>
                        <a:srgbClr val="E061A2"/>
                      </a:solidFill>
                      <a:prstDash val="solid"/>
                      <a:round/>
                      <a:headEnd type="none" w="med" len="med"/>
                      <a:tailEnd type="none" w="med" len="med"/>
                    </a:lnR>
                    <a:lnT w="9525" cap="flat" cmpd="sng" algn="ctr">
                      <a:solidFill>
                        <a:srgbClr val="808080"/>
                      </a:solidFill>
                      <a:prstDash val="solid"/>
                      <a:round/>
                      <a:headEnd type="none" w="med" len="med"/>
                      <a:tailEnd type="none" w="med" len="med"/>
                    </a:lnT>
                    <a:lnB w="9525" cap="flat" cmpd="sng" algn="ctr">
                      <a:solidFill>
                        <a:schemeClr val="bg1"/>
                      </a:solidFill>
                      <a:prstDash val="solid"/>
                      <a:round/>
                      <a:headEnd type="none" w="med" len="med"/>
                      <a:tailEnd type="none" w="med" len="med"/>
                    </a:lnB>
                    <a:solidFill>
                      <a:srgbClr val="3F8846"/>
                    </a:solidFill>
                  </a:tcPr>
                </a:tc>
                <a:tc>
                  <a:txBody>
                    <a:bodyPr/>
                    <a:lstStyle/>
                    <a:p>
                      <a:pPr marL="0" marR="0" indent="0" algn="l" rtl="0" fontAlgn="base">
                        <a:lnSpc>
                          <a:spcPts val="1395"/>
                        </a:lnSpc>
                        <a:buNone/>
                      </a:pPr>
                      <a:r>
                        <a:rPr lang="en-GB" sz="1100" b="0" i="0" u="none" strike="noStrike" dirty="0">
                          <a:solidFill>
                            <a:srgbClr val="000000"/>
                          </a:solidFill>
                          <a:effectLst/>
                          <a:latin typeface="Arial"/>
                        </a:rPr>
                        <a:t> </a:t>
                      </a:r>
                      <a:r>
                        <a:rPr lang="en-GB" sz="1100" b="0" i="0" dirty="0">
                          <a:solidFill>
                            <a:srgbClr val="000000"/>
                          </a:solidFill>
                          <a:effectLst/>
                          <a:latin typeface="Arial"/>
                        </a:rPr>
                        <a:t> </a:t>
                      </a:r>
                      <a:endParaRPr lang="en-GB" sz="900" b="0" i="0" dirty="0">
                        <a:solidFill>
                          <a:srgbClr val="000000"/>
                        </a:solidFill>
                        <a:effectLst/>
                        <a:latin typeface="Arial"/>
                      </a:endParaRPr>
                    </a:p>
                  </a:txBody>
                  <a:tcPr marL="66675" marR="66675" anchor="ctr">
                    <a:lnL w="9525" cap="flat" cmpd="sng" algn="ctr">
                      <a:solidFill>
                        <a:srgbClr val="E061A2"/>
                      </a:solidFill>
                      <a:prstDash val="solid"/>
                      <a:round/>
                      <a:headEnd type="none" w="med" len="med"/>
                      <a:tailEnd type="none" w="med" len="med"/>
                    </a:lnL>
                    <a:lnR>
                      <a:noFill/>
                    </a:lnR>
                    <a:lnT>
                      <a:noFill/>
                    </a:lnT>
                    <a:lnB>
                      <a:noFill/>
                    </a:lnB>
                    <a:solidFill>
                      <a:srgbClr val="FFFFFF"/>
                    </a:solidFill>
                  </a:tcPr>
                </a:tc>
                <a:extLst>
                  <a:ext uri="{0D108BD9-81ED-4DB2-BD59-A6C34878D82A}">
                    <a16:rowId xmlns:a16="http://schemas.microsoft.com/office/drawing/2014/main" val="979279212"/>
                  </a:ext>
                </a:extLst>
              </a:tr>
              <a:tr h="455237">
                <a:tc>
                  <a:txBody>
                    <a:bodyPr/>
                    <a:lstStyle/>
                    <a:p>
                      <a:pPr marL="0" marR="0" indent="0" algn="l" rtl="0" fontAlgn="base">
                        <a:lnSpc>
                          <a:spcPts val="1569"/>
                        </a:lnSpc>
                        <a:buNone/>
                      </a:pPr>
                      <a:r>
                        <a:rPr lang="en-GB" sz="1200" b="1" i="0" u="none" strike="noStrike">
                          <a:solidFill>
                            <a:srgbClr val="000000"/>
                          </a:solidFill>
                          <a:effectLst/>
                          <a:latin typeface="Arial"/>
                        </a:rPr>
                        <a:t>Rent or premises costs</a:t>
                      </a:r>
                      <a:r>
                        <a:rPr lang="en-GB" sz="1200" b="0" i="0" dirty="0">
                          <a:solidFill>
                            <a:srgbClr val="000000"/>
                          </a:solidFill>
                          <a:effectLst/>
                          <a:latin typeface="Arial"/>
                        </a:rPr>
                        <a:t> </a:t>
                      </a:r>
                      <a:endParaRPr lang="en-GB" sz="900" b="0" i="0" dirty="0">
                        <a:solidFill>
                          <a:srgbClr val="000000"/>
                        </a:solidFill>
                        <a:effectLst/>
                        <a:latin typeface="Arial"/>
                      </a:endParaRPr>
                    </a:p>
                  </a:txBody>
                  <a:tcPr marL="66675" marR="66675" anchor="ctr">
                    <a:lnL w="9525" cap="flat" cmpd="sng" algn="ctr">
                      <a:solidFill>
                        <a:schemeClr val="bg1"/>
                      </a:solidFill>
                      <a:prstDash val="solid"/>
                      <a:round/>
                      <a:headEnd type="none" w="med" len="med"/>
                      <a:tailEnd type="none" w="med" len="med"/>
                    </a:lnL>
                    <a:lnR w="9525" cap="flat" cmpd="sng" algn="ctr">
                      <a:solidFill>
                        <a:schemeClr val="bg1"/>
                      </a:solidFill>
                      <a:prstDash val="solid"/>
                      <a:round/>
                      <a:headEnd type="none" w="med" len="med"/>
                      <a:tailEnd type="none" w="med" len="med"/>
                    </a:lnR>
                    <a:lnT w="9525" cap="flat" cmpd="sng" algn="ctr">
                      <a:solidFill>
                        <a:schemeClr val="bg1"/>
                      </a:solidFill>
                      <a:prstDash val="solid"/>
                      <a:round/>
                      <a:headEnd type="none" w="med" len="med"/>
                      <a:tailEnd type="none" w="med" len="med"/>
                    </a:lnT>
                    <a:lnB w="9525" cap="flat" cmpd="sng" algn="ctr">
                      <a:solidFill>
                        <a:schemeClr val="bg1"/>
                      </a:solidFill>
                      <a:prstDash val="solid"/>
                      <a:round/>
                      <a:headEnd type="none" w="med" len="med"/>
                      <a:tailEnd type="none" w="med" len="med"/>
                    </a:lnB>
                    <a:solidFill>
                      <a:srgbClr val="FCD5B4"/>
                    </a:solidFill>
                  </a:tcPr>
                </a:tc>
                <a:tc>
                  <a:txBody>
                    <a:bodyPr/>
                    <a:lstStyle/>
                    <a:p>
                      <a:pPr marL="0" marR="0" indent="0" algn="ctr" rtl="0" fontAlgn="base">
                        <a:lnSpc>
                          <a:spcPts val="1569"/>
                        </a:lnSpc>
                        <a:buNone/>
                      </a:pPr>
                      <a:r>
                        <a:rPr lang="en-GB" sz="1200" b="0" i="0" u="none" strike="noStrike">
                          <a:solidFill>
                            <a:srgbClr val="000000"/>
                          </a:solidFill>
                          <a:effectLst/>
                          <a:latin typeface="Arial"/>
                        </a:rPr>
                        <a:t>£1,500</a:t>
                      </a:r>
                      <a:r>
                        <a:rPr lang="en-GB" sz="1200" b="0" i="0" dirty="0">
                          <a:solidFill>
                            <a:srgbClr val="000000"/>
                          </a:solidFill>
                          <a:effectLst/>
                          <a:latin typeface="Arial"/>
                        </a:rPr>
                        <a:t> </a:t>
                      </a:r>
                      <a:endParaRPr lang="en-GB" sz="900" b="0" i="0" dirty="0">
                        <a:solidFill>
                          <a:srgbClr val="000000"/>
                        </a:solidFill>
                        <a:effectLst/>
                        <a:latin typeface="Arial"/>
                      </a:endParaRPr>
                    </a:p>
                  </a:txBody>
                  <a:tcPr marL="66675" marR="66675" anchor="ctr">
                    <a:lnL w="9525" cap="flat" cmpd="sng" algn="ctr">
                      <a:solidFill>
                        <a:schemeClr val="bg1"/>
                      </a:solidFill>
                      <a:prstDash val="solid"/>
                      <a:round/>
                      <a:headEnd type="none" w="med" len="med"/>
                      <a:tailEnd type="none" w="med" len="med"/>
                    </a:lnL>
                    <a:lnR w="9525" cap="flat" cmpd="sng" algn="ctr">
                      <a:solidFill>
                        <a:srgbClr val="20B76D"/>
                      </a:solidFill>
                      <a:prstDash val="solid"/>
                      <a:round/>
                      <a:headEnd type="none" w="med" len="med"/>
                      <a:tailEnd type="none" w="med" len="med"/>
                    </a:lnR>
                    <a:lnT w="9525" cap="flat" cmpd="sng" algn="ctr">
                      <a:solidFill>
                        <a:schemeClr val="bg1"/>
                      </a:solidFill>
                      <a:prstDash val="solid"/>
                      <a:round/>
                      <a:headEnd type="none" w="med" len="med"/>
                      <a:tailEnd type="none" w="med" len="med"/>
                    </a:lnT>
                    <a:lnB w="9525" cap="flat" cmpd="sng" algn="ctr">
                      <a:solidFill>
                        <a:schemeClr val="bg1"/>
                      </a:solidFill>
                      <a:prstDash val="solid"/>
                      <a:round/>
                      <a:headEnd type="none" w="med" len="med"/>
                      <a:tailEnd type="none" w="med" len="med"/>
                    </a:lnB>
                    <a:solidFill>
                      <a:srgbClr val="FCD5B4"/>
                    </a:solidFill>
                  </a:tcPr>
                </a:tc>
                <a:tc>
                  <a:txBody>
                    <a:bodyPr/>
                    <a:lstStyle/>
                    <a:p>
                      <a:pPr marL="0" marR="0" indent="0" algn="l" rtl="0" fontAlgn="base">
                        <a:lnSpc>
                          <a:spcPts val="1395"/>
                        </a:lnSpc>
                        <a:buNone/>
                      </a:pPr>
                      <a:r>
                        <a:rPr lang="en-GB" sz="1100" b="0" i="0" u="none" strike="noStrike" dirty="0">
                          <a:solidFill>
                            <a:srgbClr val="000000"/>
                          </a:solidFill>
                          <a:effectLst/>
                          <a:latin typeface="Arial"/>
                        </a:rPr>
                        <a:t> </a:t>
                      </a:r>
                      <a:r>
                        <a:rPr lang="en-GB" sz="1100" b="0" i="0" dirty="0">
                          <a:solidFill>
                            <a:srgbClr val="000000"/>
                          </a:solidFill>
                          <a:effectLst/>
                          <a:latin typeface="Arial"/>
                        </a:rPr>
                        <a:t> </a:t>
                      </a:r>
                      <a:endParaRPr lang="en-GB" sz="900" b="0" i="0" dirty="0">
                        <a:solidFill>
                          <a:srgbClr val="000000"/>
                        </a:solidFill>
                        <a:effectLst/>
                        <a:latin typeface="Arial"/>
                      </a:endParaRPr>
                    </a:p>
                  </a:txBody>
                  <a:tcPr marL="66675" marR="66675" anchor="b">
                    <a:lnL w="9525" cap="flat" cmpd="sng" algn="ctr">
                      <a:solidFill>
                        <a:srgbClr val="20B76D"/>
                      </a:solidFill>
                      <a:prstDash val="solid"/>
                      <a:round/>
                      <a:headEnd type="none" w="med" len="med"/>
                      <a:tailEnd type="none" w="med" len="med"/>
                    </a:lnL>
                    <a:lnR>
                      <a:noFill/>
                    </a:lnR>
                    <a:lnT>
                      <a:noFill/>
                    </a:lnT>
                    <a:lnB>
                      <a:noFill/>
                    </a:lnB>
                    <a:solidFill>
                      <a:srgbClr val="FFFFFF"/>
                    </a:solidFill>
                  </a:tcPr>
                </a:tc>
                <a:extLst>
                  <a:ext uri="{0D108BD9-81ED-4DB2-BD59-A6C34878D82A}">
                    <a16:rowId xmlns:a16="http://schemas.microsoft.com/office/drawing/2014/main" val="329855076"/>
                  </a:ext>
                </a:extLst>
              </a:tr>
              <a:tr h="455237">
                <a:tc>
                  <a:txBody>
                    <a:bodyPr/>
                    <a:lstStyle/>
                    <a:p>
                      <a:pPr marL="0" marR="0" indent="0" algn="l" rtl="0" fontAlgn="base">
                        <a:lnSpc>
                          <a:spcPts val="1569"/>
                        </a:lnSpc>
                        <a:buNone/>
                      </a:pPr>
                      <a:r>
                        <a:rPr lang="en-GB" sz="1200" b="1" i="0" u="none" strike="noStrike">
                          <a:solidFill>
                            <a:srgbClr val="000000"/>
                          </a:solidFill>
                          <a:effectLst/>
                          <a:latin typeface="Arial"/>
                        </a:rPr>
                        <a:t>Business rates for your business premises</a:t>
                      </a:r>
                      <a:r>
                        <a:rPr lang="en-GB" sz="1200" b="0" i="0" dirty="0">
                          <a:solidFill>
                            <a:srgbClr val="000000"/>
                          </a:solidFill>
                          <a:effectLst/>
                          <a:latin typeface="Arial"/>
                        </a:rPr>
                        <a:t> </a:t>
                      </a:r>
                      <a:endParaRPr lang="en-GB" sz="900" b="0" i="0" dirty="0">
                        <a:solidFill>
                          <a:srgbClr val="000000"/>
                        </a:solidFill>
                        <a:effectLst/>
                        <a:latin typeface="Arial"/>
                      </a:endParaRPr>
                    </a:p>
                  </a:txBody>
                  <a:tcPr marL="66675" marR="66675" anchor="ctr">
                    <a:lnL w="9525" cap="flat" cmpd="sng" algn="ctr">
                      <a:solidFill>
                        <a:schemeClr val="bg1"/>
                      </a:solidFill>
                      <a:prstDash val="solid"/>
                      <a:round/>
                      <a:headEnd type="none" w="med" len="med"/>
                      <a:tailEnd type="none" w="med" len="med"/>
                    </a:lnL>
                    <a:lnR w="9525" cap="flat" cmpd="sng" algn="ctr">
                      <a:solidFill>
                        <a:schemeClr val="bg1"/>
                      </a:solidFill>
                      <a:prstDash val="solid"/>
                      <a:round/>
                      <a:headEnd type="none" w="med" len="med"/>
                      <a:tailEnd type="none" w="med" len="med"/>
                    </a:lnR>
                    <a:lnT w="9525" cap="flat" cmpd="sng" algn="ctr">
                      <a:solidFill>
                        <a:schemeClr val="bg1"/>
                      </a:solidFill>
                      <a:prstDash val="solid"/>
                      <a:round/>
                      <a:headEnd type="none" w="med" len="med"/>
                      <a:tailEnd type="none" w="med" len="med"/>
                    </a:lnT>
                    <a:lnB w="9525" cap="flat" cmpd="sng" algn="ctr">
                      <a:solidFill>
                        <a:schemeClr val="bg1"/>
                      </a:solidFill>
                      <a:prstDash val="solid"/>
                      <a:round/>
                      <a:headEnd type="none" w="med" len="med"/>
                      <a:tailEnd type="none" w="med" len="med"/>
                    </a:lnB>
                    <a:solidFill>
                      <a:srgbClr val="FCD5B4"/>
                    </a:solidFill>
                  </a:tcPr>
                </a:tc>
                <a:tc>
                  <a:txBody>
                    <a:bodyPr/>
                    <a:lstStyle/>
                    <a:p>
                      <a:pPr marL="0" marR="0" indent="0" algn="ctr" rtl="0" fontAlgn="base">
                        <a:lnSpc>
                          <a:spcPts val="1569"/>
                        </a:lnSpc>
                        <a:buNone/>
                      </a:pPr>
                      <a:r>
                        <a:rPr lang="en-GB" sz="1200" b="0" i="0" u="none" strike="noStrike">
                          <a:solidFill>
                            <a:srgbClr val="000000"/>
                          </a:solidFill>
                          <a:effectLst/>
                          <a:latin typeface="Arial"/>
                        </a:rPr>
                        <a:t>£300</a:t>
                      </a:r>
                      <a:r>
                        <a:rPr lang="en-GB" sz="1200" b="0" i="0" dirty="0">
                          <a:solidFill>
                            <a:srgbClr val="000000"/>
                          </a:solidFill>
                          <a:effectLst/>
                          <a:latin typeface="Arial"/>
                        </a:rPr>
                        <a:t> </a:t>
                      </a:r>
                      <a:endParaRPr lang="en-GB" sz="900" b="0" i="0" dirty="0">
                        <a:solidFill>
                          <a:srgbClr val="000000"/>
                        </a:solidFill>
                        <a:effectLst/>
                        <a:latin typeface="Arial"/>
                      </a:endParaRPr>
                    </a:p>
                  </a:txBody>
                  <a:tcPr marL="66675" marR="66675" anchor="ctr">
                    <a:lnL w="9525" cap="flat" cmpd="sng" algn="ctr">
                      <a:solidFill>
                        <a:schemeClr val="bg1"/>
                      </a:solidFill>
                      <a:prstDash val="solid"/>
                      <a:round/>
                      <a:headEnd type="none" w="med" len="med"/>
                      <a:tailEnd type="none" w="med" len="med"/>
                    </a:lnL>
                    <a:lnR w="9525" cap="flat" cmpd="sng" algn="ctr">
                      <a:solidFill>
                        <a:srgbClr val="60B76D"/>
                      </a:solidFill>
                      <a:prstDash val="solid"/>
                      <a:round/>
                      <a:headEnd type="none" w="med" len="med"/>
                      <a:tailEnd type="none" w="med" len="med"/>
                    </a:lnR>
                    <a:lnT w="9525" cap="flat" cmpd="sng" algn="ctr">
                      <a:solidFill>
                        <a:schemeClr val="bg1"/>
                      </a:solidFill>
                      <a:prstDash val="solid"/>
                      <a:round/>
                      <a:headEnd type="none" w="med" len="med"/>
                      <a:tailEnd type="none" w="med" len="med"/>
                    </a:lnT>
                    <a:lnB w="9525" cap="flat" cmpd="sng" algn="ctr">
                      <a:solidFill>
                        <a:schemeClr val="bg1"/>
                      </a:solidFill>
                      <a:prstDash val="solid"/>
                      <a:round/>
                      <a:headEnd type="none" w="med" len="med"/>
                      <a:tailEnd type="none" w="med" len="med"/>
                    </a:lnB>
                    <a:solidFill>
                      <a:srgbClr val="FCD5B4"/>
                    </a:solidFill>
                  </a:tcPr>
                </a:tc>
                <a:tc>
                  <a:txBody>
                    <a:bodyPr/>
                    <a:lstStyle/>
                    <a:p>
                      <a:pPr marL="0" marR="0" indent="0" algn="l" rtl="0" fontAlgn="base">
                        <a:lnSpc>
                          <a:spcPts val="1395"/>
                        </a:lnSpc>
                        <a:buNone/>
                      </a:pPr>
                      <a:r>
                        <a:rPr lang="en-GB" sz="1100" b="0" i="0" u="none" strike="noStrike" dirty="0">
                          <a:solidFill>
                            <a:srgbClr val="000000"/>
                          </a:solidFill>
                          <a:effectLst/>
                          <a:latin typeface="Arial"/>
                        </a:rPr>
                        <a:t> </a:t>
                      </a:r>
                      <a:r>
                        <a:rPr lang="en-GB" sz="1100" b="0" i="0" dirty="0">
                          <a:solidFill>
                            <a:srgbClr val="000000"/>
                          </a:solidFill>
                          <a:effectLst/>
                          <a:latin typeface="Arial"/>
                        </a:rPr>
                        <a:t> </a:t>
                      </a:r>
                      <a:endParaRPr lang="en-GB" sz="900" b="0" i="0" dirty="0">
                        <a:solidFill>
                          <a:srgbClr val="000000"/>
                        </a:solidFill>
                        <a:effectLst/>
                        <a:latin typeface="Arial"/>
                      </a:endParaRPr>
                    </a:p>
                  </a:txBody>
                  <a:tcPr marL="66675" marR="66675" anchor="b">
                    <a:lnL w="9525" cap="flat" cmpd="sng" algn="ctr">
                      <a:solidFill>
                        <a:srgbClr val="60B76D"/>
                      </a:solidFill>
                      <a:prstDash val="solid"/>
                      <a:round/>
                      <a:headEnd type="none" w="med" len="med"/>
                      <a:tailEnd type="none" w="med" len="med"/>
                    </a:lnL>
                    <a:lnR>
                      <a:noFill/>
                    </a:lnR>
                    <a:lnT>
                      <a:noFill/>
                    </a:lnT>
                    <a:lnB>
                      <a:noFill/>
                    </a:lnB>
                    <a:solidFill>
                      <a:srgbClr val="FFFFFF"/>
                    </a:solidFill>
                  </a:tcPr>
                </a:tc>
                <a:extLst>
                  <a:ext uri="{0D108BD9-81ED-4DB2-BD59-A6C34878D82A}">
                    <a16:rowId xmlns:a16="http://schemas.microsoft.com/office/drawing/2014/main" val="2117704419"/>
                  </a:ext>
                </a:extLst>
              </a:tr>
              <a:tr h="455237">
                <a:tc>
                  <a:txBody>
                    <a:bodyPr/>
                    <a:lstStyle/>
                    <a:p>
                      <a:pPr marL="0" marR="0" indent="0" algn="l" rtl="0" fontAlgn="base">
                        <a:lnSpc>
                          <a:spcPts val="1569"/>
                        </a:lnSpc>
                        <a:buNone/>
                      </a:pPr>
                      <a:r>
                        <a:rPr lang="en-GB" sz="1200" b="1" i="0" u="none" strike="noStrike">
                          <a:solidFill>
                            <a:srgbClr val="000000"/>
                          </a:solidFill>
                          <a:effectLst/>
                          <a:latin typeface="Arial"/>
                        </a:rPr>
                        <a:t>Utilities (gas, electricity, water)</a:t>
                      </a:r>
                      <a:r>
                        <a:rPr lang="en-GB" sz="1200" b="0" i="0" dirty="0">
                          <a:solidFill>
                            <a:srgbClr val="000000"/>
                          </a:solidFill>
                          <a:effectLst/>
                          <a:latin typeface="Arial"/>
                        </a:rPr>
                        <a:t> </a:t>
                      </a:r>
                      <a:endParaRPr lang="en-GB" sz="900" b="0" i="0" dirty="0">
                        <a:solidFill>
                          <a:srgbClr val="000000"/>
                        </a:solidFill>
                        <a:effectLst/>
                        <a:latin typeface="Arial"/>
                      </a:endParaRPr>
                    </a:p>
                  </a:txBody>
                  <a:tcPr marL="66675" marR="66675" anchor="ctr">
                    <a:lnL w="9525" cap="flat" cmpd="sng" algn="ctr">
                      <a:solidFill>
                        <a:schemeClr val="bg1"/>
                      </a:solidFill>
                      <a:prstDash val="solid"/>
                      <a:round/>
                      <a:headEnd type="none" w="med" len="med"/>
                      <a:tailEnd type="none" w="med" len="med"/>
                    </a:lnL>
                    <a:lnR w="9525" cap="flat" cmpd="sng" algn="ctr">
                      <a:solidFill>
                        <a:schemeClr val="bg1"/>
                      </a:solidFill>
                      <a:prstDash val="solid"/>
                      <a:round/>
                      <a:headEnd type="none" w="med" len="med"/>
                      <a:tailEnd type="none" w="med" len="med"/>
                    </a:lnR>
                    <a:lnT w="9525" cap="flat" cmpd="sng" algn="ctr">
                      <a:solidFill>
                        <a:schemeClr val="bg1"/>
                      </a:solidFill>
                      <a:prstDash val="solid"/>
                      <a:round/>
                      <a:headEnd type="none" w="med" len="med"/>
                      <a:tailEnd type="none" w="med" len="med"/>
                    </a:lnT>
                    <a:lnB w="9525" cap="flat" cmpd="sng" algn="ctr">
                      <a:solidFill>
                        <a:schemeClr val="bg1"/>
                      </a:solidFill>
                      <a:prstDash val="solid"/>
                      <a:round/>
                      <a:headEnd type="none" w="med" len="med"/>
                      <a:tailEnd type="none" w="med" len="med"/>
                    </a:lnB>
                    <a:solidFill>
                      <a:srgbClr val="FCD5B4"/>
                    </a:solidFill>
                  </a:tcPr>
                </a:tc>
                <a:tc>
                  <a:txBody>
                    <a:bodyPr/>
                    <a:lstStyle/>
                    <a:p>
                      <a:pPr marL="0" marR="0" indent="0" algn="ctr" rtl="0" fontAlgn="base">
                        <a:lnSpc>
                          <a:spcPts val="1569"/>
                        </a:lnSpc>
                        <a:buNone/>
                      </a:pPr>
                      <a:r>
                        <a:rPr lang="en-GB" sz="1200" b="0" i="0" u="none" strike="noStrike">
                          <a:solidFill>
                            <a:srgbClr val="000000"/>
                          </a:solidFill>
                          <a:effectLst/>
                          <a:latin typeface="Arial"/>
                        </a:rPr>
                        <a:t>£350</a:t>
                      </a:r>
                      <a:r>
                        <a:rPr lang="en-GB" sz="1200" b="0" i="0" dirty="0">
                          <a:solidFill>
                            <a:srgbClr val="000000"/>
                          </a:solidFill>
                          <a:effectLst/>
                          <a:latin typeface="Arial"/>
                        </a:rPr>
                        <a:t> </a:t>
                      </a:r>
                      <a:endParaRPr lang="en-GB" sz="900" b="0" i="0" dirty="0">
                        <a:solidFill>
                          <a:srgbClr val="000000"/>
                        </a:solidFill>
                        <a:effectLst/>
                        <a:latin typeface="Arial"/>
                      </a:endParaRPr>
                    </a:p>
                  </a:txBody>
                  <a:tcPr marL="66675" marR="66675" anchor="ctr">
                    <a:lnL w="9525" cap="flat" cmpd="sng" algn="ctr">
                      <a:solidFill>
                        <a:schemeClr val="bg1"/>
                      </a:solidFill>
                      <a:prstDash val="solid"/>
                      <a:round/>
                      <a:headEnd type="none" w="med" len="med"/>
                      <a:tailEnd type="none" w="med" len="med"/>
                    </a:lnL>
                    <a:lnR w="9525" cap="flat" cmpd="sng" algn="ctr">
                      <a:solidFill>
                        <a:srgbClr val="80B46D"/>
                      </a:solidFill>
                      <a:prstDash val="solid"/>
                      <a:round/>
                      <a:headEnd type="none" w="med" len="med"/>
                      <a:tailEnd type="none" w="med" len="med"/>
                    </a:lnR>
                    <a:lnT w="9525" cap="flat" cmpd="sng" algn="ctr">
                      <a:solidFill>
                        <a:schemeClr val="bg1"/>
                      </a:solidFill>
                      <a:prstDash val="solid"/>
                      <a:round/>
                      <a:headEnd type="none" w="med" len="med"/>
                      <a:tailEnd type="none" w="med" len="med"/>
                    </a:lnT>
                    <a:lnB w="9525" cap="flat" cmpd="sng" algn="ctr">
                      <a:solidFill>
                        <a:schemeClr val="bg1"/>
                      </a:solidFill>
                      <a:prstDash val="solid"/>
                      <a:round/>
                      <a:headEnd type="none" w="med" len="med"/>
                      <a:tailEnd type="none" w="med" len="med"/>
                    </a:lnB>
                    <a:solidFill>
                      <a:srgbClr val="FCD5B4"/>
                    </a:solidFill>
                  </a:tcPr>
                </a:tc>
                <a:tc>
                  <a:txBody>
                    <a:bodyPr/>
                    <a:lstStyle/>
                    <a:p>
                      <a:pPr marL="0" marR="0" indent="0" algn="l" rtl="0" fontAlgn="base">
                        <a:lnSpc>
                          <a:spcPts val="1395"/>
                        </a:lnSpc>
                        <a:buNone/>
                      </a:pPr>
                      <a:r>
                        <a:rPr lang="en-GB" sz="1100" b="0" i="0" u="none" strike="noStrike" dirty="0">
                          <a:solidFill>
                            <a:srgbClr val="000000"/>
                          </a:solidFill>
                          <a:effectLst/>
                          <a:latin typeface="Arial"/>
                        </a:rPr>
                        <a:t> </a:t>
                      </a:r>
                      <a:r>
                        <a:rPr lang="en-GB" sz="1100" b="0" i="0" dirty="0">
                          <a:solidFill>
                            <a:srgbClr val="000000"/>
                          </a:solidFill>
                          <a:effectLst/>
                          <a:latin typeface="Arial"/>
                        </a:rPr>
                        <a:t> </a:t>
                      </a:r>
                      <a:endParaRPr lang="en-GB" sz="900" b="0" i="0" dirty="0">
                        <a:solidFill>
                          <a:srgbClr val="000000"/>
                        </a:solidFill>
                        <a:effectLst/>
                        <a:latin typeface="Arial"/>
                      </a:endParaRPr>
                    </a:p>
                  </a:txBody>
                  <a:tcPr marL="66675" marR="66675" anchor="b">
                    <a:lnL w="9525" cap="flat" cmpd="sng" algn="ctr">
                      <a:solidFill>
                        <a:srgbClr val="80B46D"/>
                      </a:solidFill>
                      <a:prstDash val="solid"/>
                      <a:round/>
                      <a:headEnd type="none" w="med" len="med"/>
                      <a:tailEnd type="none" w="med" len="med"/>
                    </a:lnL>
                    <a:lnR>
                      <a:noFill/>
                    </a:lnR>
                    <a:lnT>
                      <a:noFill/>
                    </a:lnT>
                    <a:lnB>
                      <a:noFill/>
                    </a:lnB>
                    <a:solidFill>
                      <a:srgbClr val="FFFFFF"/>
                    </a:solidFill>
                  </a:tcPr>
                </a:tc>
                <a:extLst>
                  <a:ext uri="{0D108BD9-81ED-4DB2-BD59-A6C34878D82A}">
                    <a16:rowId xmlns:a16="http://schemas.microsoft.com/office/drawing/2014/main" val="1978066841"/>
                  </a:ext>
                </a:extLst>
              </a:tr>
              <a:tr h="455237">
                <a:tc>
                  <a:txBody>
                    <a:bodyPr/>
                    <a:lstStyle/>
                    <a:p>
                      <a:pPr marL="0" marR="0" indent="0" algn="l" rtl="0" fontAlgn="base">
                        <a:lnSpc>
                          <a:spcPts val="1569"/>
                        </a:lnSpc>
                        <a:buNone/>
                      </a:pPr>
                      <a:r>
                        <a:rPr lang="en-GB" sz="1200" b="1" i="0" u="none" strike="noStrike">
                          <a:solidFill>
                            <a:srgbClr val="000000"/>
                          </a:solidFill>
                          <a:effectLst/>
                          <a:latin typeface="Arial"/>
                        </a:rPr>
                        <a:t>Insurance</a:t>
                      </a:r>
                      <a:r>
                        <a:rPr lang="en-GB" sz="1200" b="0" i="0" dirty="0">
                          <a:solidFill>
                            <a:srgbClr val="000000"/>
                          </a:solidFill>
                          <a:effectLst/>
                          <a:latin typeface="Arial"/>
                        </a:rPr>
                        <a:t> </a:t>
                      </a:r>
                      <a:endParaRPr lang="en-GB" sz="900" b="0" i="0" dirty="0">
                        <a:solidFill>
                          <a:srgbClr val="000000"/>
                        </a:solidFill>
                        <a:effectLst/>
                        <a:latin typeface="Arial"/>
                      </a:endParaRPr>
                    </a:p>
                  </a:txBody>
                  <a:tcPr marL="66675" marR="66675" anchor="ctr">
                    <a:lnL w="9525" cap="flat" cmpd="sng" algn="ctr">
                      <a:solidFill>
                        <a:schemeClr val="bg1"/>
                      </a:solidFill>
                      <a:prstDash val="solid"/>
                      <a:round/>
                      <a:headEnd type="none" w="med" len="med"/>
                      <a:tailEnd type="none" w="med" len="med"/>
                    </a:lnL>
                    <a:lnR w="9525" cap="flat" cmpd="sng" algn="ctr">
                      <a:solidFill>
                        <a:schemeClr val="bg1"/>
                      </a:solidFill>
                      <a:prstDash val="solid"/>
                      <a:round/>
                      <a:headEnd type="none" w="med" len="med"/>
                      <a:tailEnd type="none" w="med" len="med"/>
                    </a:lnR>
                    <a:lnT w="9525" cap="flat" cmpd="sng" algn="ctr">
                      <a:solidFill>
                        <a:schemeClr val="bg1"/>
                      </a:solidFill>
                      <a:prstDash val="solid"/>
                      <a:round/>
                      <a:headEnd type="none" w="med" len="med"/>
                      <a:tailEnd type="none" w="med" len="med"/>
                    </a:lnT>
                    <a:lnB w="9525" cap="flat" cmpd="sng" algn="ctr">
                      <a:solidFill>
                        <a:schemeClr val="bg1"/>
                      </a:solidFill>
                      <a:prstDash val="solid"/>
                      <a:round/>
                      <a:headEnd type="none" w="med" len="med"/>
                      <a:tailEnd type="none" w="med" len="med"/>
                    </a:lnB>
                    <a:solidFill>
                      <a:srgbClr val="FCD5B4"/>
                    </a:solidFill>
                  </a:tcPr>
                </a:tc>
                <a:tc>
                  <a:txBody>
                    <a:bodyPr/>
                    <a:lstStyle/>
                    <a:p>
                      <a:pPr marL="0" marR="0" indent="0" algn="ctr" rtl="0" fontAlgn="base">
                        <a:lnSpc>
                          <a:spcPts val="1569"/>
                        </a:lnSpc>
                        <a:buNone/>
                      </a:pPr>
                      <a:r>
                        <a:rPr lang="en-GB" sz="1200" b="0" i="0" u="none" strike="noStrike">
                          <a:solidFill>
                            <a:srgbClr val="000000"/>
                          </a:solidFill>
                          <a:effectLst/>
                          <a:latin typeface="Arial"/>
                        </a:rPr>
                        <a:t>£150</a:t>
                      </a:r>
                      <a:r>
                        <a:rPr lang="en-GB" sz="1200" b="0" i="0" dirty="0">
                          <a:solidFill>
                            <a:srgbClr val="000000"/>
                          </a:solidFill>
                          <a:effectLst/>
                          <a:latin typeface="Arial"/>
                        </a:rPr>
                        <a:t> </a:t>
                      </a:r>
                      <a:endParaRPr lang="en-GB" sz="900" b="0" i="0" dirty="0">
                        <a:solidFill>
                          <a:srgbClr val="000000"/>
                        </a:solidFill>
                        <a:effectLst/>
                        <a:latin typeface="Arial"/>
                      </a:endParaRPr>
                    </a:p>
                  </a:txBody>
                  <a:tcPr marL="66675" marR="66675" anchor="ctr">
                    <a:lnL w="9525" cap="flat" cmpd="sng" algn="ctr">
                      <a:solidFill>
                        <a:schemeClr val="bg1"/>
                      </a:solidFill>
                      <a:prstDash val="solid"/>
                      <a:round/>
                      <a:headEnd type="none" w="med" len="med"/>
                      <a:tailEnd type="none" w="med" len="med"/>
                    </a:lnL>
                    <a:lnR w="9525" cap="flat" cmpd="sng" algn="ctr">
                      <a:solidFill>
                        <a:srgbClr val="60B76D"/>
                      </a:solidFill>
                      <a:prstDash val="solid"/>
                      <a:round/>
                      <a:headEnd type="none" w="med" len="med"/>
                      <a:tailEnd type="none" w="med" len="med"/>
                    </a:lnR>
                    <a:lnT w="9525" cap="flat" cmpd="sng" algn="ctr">
                      <a:solidFill>
                        <a:schemeClr val="bg1"/>
                      </a:solidFill>
                      <a:prstDash val="solid"/>
                      <a:round/>
                      <a:headEnd type="none" w="med" len="med"/>
                      <a:tailEnd type="none" w="med" len="med"/>
                    </a:lnT>
                    <a:lnB w="9525" cap="flat" cmpd="sng" algn="ctr">
                      <a:solidFill>
                        <a:schemeClr val="bg1"/>
                      </a:solidFill>
                      <a:prstDash val="solid"/>
                      <a:round/>
                      <a:headEnd type="none" w="med" len="med"/>
                      <a:tailEnd type="none" w="med" len="med"/>
                    </a:lnB>
                    <a:solidFill>
                      <a:srgbClr val="FCD5B4"/>
                    </a:solidFill>
                  </a:tcPr>
                </a:tc>
                <a:tc>
                  <a:txBody>
                    <a:bodyPr/>
                    <a:lstStyle/>
                    <a:p>
                      <a:pPr marL="0" marR="0" indent="0" algn="l" rtl="0" fontAlgn="base">
                        <a:lnSpc>
                          <a:spcPts val="1395"/>
                        </a:lnSpc>
                        <a:buNone/>
                      </a:pPr>
                      <a:r>
                        <a:rPr lang="en-GB" sz="1100" b="0" i="0" u="none" strike="noStrike" dirty="0">
                          <a:solidFill>
                            <a:srgbClr val="000000"/>
                          </a:solidFill>
                          <a:effectLst/>
                          <a:latin typeface="Arial"/>
                        </a:rPr>
                        <a:t> </a:t>
                      </a:r>
                      <a:r>
                        <a:rPr lang="en-GB" sz="1100" b="0" i="0" dirty="0">
                          <a:solidFill>
                            <a:srgbClr val="000000"/>
                          </a:solidFill>
                          <a:effectLst/>
                          <a:latin typeface="Arial"/>
                        </a:rPr>
                        <a:t> </a:t>
                      </a:r>
                      <a:endParaRPr lang="en-GB" sz="900" b="0" i="0" dirty="0">
                        <a:solidFill>
                          <a:srgbClr val="000000"/>
                        </a:solidFill>
                        <a:effectLst/>
                        <a:latin typeface="Arial"/>
                      </a:endParaRPr>
                    </a:p>
                  </a:txBody>
                  <a:tcPr marL="66675" marR="66675" anchor="b">
                    <a:lnL w="9525" cap="flat" cmpd="sng" algn="ctr">
                      <a:solidFill>
                        <a:srgbClr val="60B76D"/>
                      </a:solidFill>
                      <a:prstDash val="solid"/>
                      <a:round/>
                      <a:headEnd type="none" w="med" len="med"/>
                      <a:tailEnd type="none" w="med" len="med"/>
                    </a:lnL>
                    <a:lnR>
                      <a:noFill/>
                    </a:lnR>
                    <a:lnT>
                      <a:noFill/>
                    </a:lnT>
                    <a:lnB>
                      <a:noFill/>
                    </a:lnB>
                    <a:solidFill>
                      <a:srgbClr val="FFFFFF"/>
                    </a:solidFill>
                  </a:tcPr>
                </a:tc>
                <a:extLst>
                  <a:ext uri="{0D108BD9-81ED-4DB2-BD59-A6C34878D82A}">
                    <a16:rowId xmlns:a16="http://schemas.microsoft.com/office/drawing/2014/main" val="927146468"/>
                  </a:ext>
                </a:extLst>
              </a:tr>
              <a:tr h="455237">
                <a:tc>
                  <a:txBody>
                    <a:bodyPr/>
                    <a:lstStyle/>
                    <a:p>
                      <a:pPr marL="0" marR="0" indent="0" algn="l" rtl="0" fontAlgn="base">
                        <a:lnSpc>
                          <a:spcPts val="1569"/>
                        </a:lnSpc>
                        <a:buNone/>
                      </a:pPr>
                      <a:r>
                        <a:rPr lang="en-GB" sz="1200" b="1" i="0" u="none" strike="noStrike">
                          <a:solidFill>
                            <a:srgbClr val="000000"/>
                          </a:solidFill>
                          <a:effectLst/>
                          <a:latin typeface="Arial"/>
                        </a:rPr>
                        <a:t>Telephone and internet</a:t>
                      </a:r>
                      <a:r>
                        <a:rPr lang="en-GB" sz="1200" b="0" i="0" dirty="0">
                          <a:solidFill>
                            <a:srgbClr val="000000"/>
                          </a:solidFill>
                          <a:effectLst/>
                          <a:latin typeface="Arial"/>
                        </a:rPr>
                        <a:t> </a:t>
                      </a:r>
                      <a:endParaRPr lang="en-GB" sz="900" b="0" i="0" dirty="0">
                        <a:solidFill>
                          <a:srgbClr val="000000"/>
                        </a:solidFill>
                        <a:effectLst/>
                        <a:latin typeface="Arial"/>
                      </a:endParaRPr>
                    </a:p>
                  </a:txBody>
                  <a:tcPr marL="66675" marR="66675" anchor="ctr">
                    <a:lnL w="9525" cap="flat" cmpd="sng" algn="ctr">
                      <a:solidFill>
                        <a:schemeClr val="bg1"/>
                      </a:solidFill>
                      <a:prstDash val="solid"/>
                      <a:round/>
                      <a:headEnd type="none" w="med" len="med"/>
                      <a:tailEnd type="none" w="med" len="med"/>
                    </a:lnL>
                    <a:lnR w="9525" cap="flat" cmpd="sng" algn="ctr">
                      <a:solidFill>
                        <a:schemeClr val="bg1"/>
                      </a:solidFill>
                      <a:prstDash val="solid"/>
                      <a:round/>
                      <a:headEnd type="none" w="med" len="med"/>
                      <a:tailEnd type="none" w="med" len="med"/>
                    </a:lnR>
                    <a:lnT w="9525" cap="flat" cmpd="sng" algn="ctr">
                      <a:solidFill>
                        <a:schemeClr val="bg1"/>
                      </a:solidFill>
                      <a:prstDash val="solid"/>
                      <a:round/>
                      <a:headEnd type="none" w="med" len="med"/>
                      <a:tailEnd type="none" w="med" len="med"/>
                    </a:lnT>
                    <a:lnB w="9525" cap="flat" cmpd="sng" algn="ctr">
                      <a:solidFill>
                        <a:schemeClr val="bg1"/>
                      </a:solidFill>
                      <a:prstDash val="solid"/>
                      <a:round/>
                      <a:headEnd type="none" w="med" len="med"/>
                      <a:tailEnd type="none" w="med" len="med"/>
                    </a:lnB>
                    <a:solidFill>
                      <a:srgbClr val="FCD5B4"/>
                    </a:solidFill>
                  </a:tcPr>
                </a:tc>
                <a:tc>
                  <a:txBody>
                    <a:bodyPr/>
                    <a:lstStyle/>
                    <a:p>
                      <a:pPr marL="0" marR="0" indent="0" algn="ctr" rtl="0" fontAlgn="base">
                        <a:lnSpc>
                          <a:spcPts val="1569"/>
                        </a:lnSpc>
                        <a:buNone/>
                      </a:pPr>
                      <a:r>
                        <a:rPr lang="en-GB" sz="1200" b="0" i="0" u="none" strike="noStrike">
                          <a:solidFill>
                            <a:srgbClr val="000000"/>
                          </a:solidFill>
                          <a:effectLst/>
                          <a:latin typeface="Arial"/>
                        </a:rPr>
                        <a:t>£90</a:t>
                      </a:r>
                      <a:r>
                        <a:rPr lang="en-GB" sz="1200" b="0" i="0" dirty="0">
                          <a:solidFill>
                            <a:srgbClr val="000000"/>
                          </a:solidFill>
                          <a:effectLst/>
                          <a:latin typeface="Arial"/>
                        </a:rPr>
                        <a:t> </a:t>
                      </a:r>
                      <a:endParaRPr lang="en-GB" sz="900" b="0" i="0" dirty="0">
                        <a:solidFill>
                          <a:srgbClr val="000000"/>
                        </a:solidFill>
                        <a:effectLst/>
                        <a:latin typeface="Arial"/>
                      </a:endParaRPr>
                    </a:p>
                  </a:txBody>
                  <a:tcPr marL="66675" marR="66675" anchor="ctr">
                    <a:lnL w="9525" cap="flat" cmpd="sng" algn="ctr">
                      <a:solidFill>
                        <a:schemeClr val="bg1"/>
                      </a:solidFill>
                      <a:prstDash val="solid"/>
                      <a:round/>
                      <a:headEnd type="none" w="med" len="med"/>
                      <a:tailEnd type="none" w="med" len="med"/>
                    </a:lnL>
                    <a:lnR w="9525" cap="flat" cmpd="sng" algn="ctr">
                      <a:solidFill>
                        <a:srgbClr val="40B76D"/>
                      </a:solidFill>
                      <a:prstDash val="solid"/>
                      <a:round/>
                      <a:headEnd type="none" w="med" len="med"/>
                      <a:tailEnd type="none" w="med" len="med"/>
                    </a:lnR>
                    <a:lnT w="9525" cap="flat" cmpd="sng" algn="ctr">
                      <a:solidFill>
                        <a:schemeClr val="bg1"/>
                      </a:solidFill>
                      <a:prstDash val="solid"/>
                      <a:round/>
                      <a:headEnd type="none" w="med" len="med"/>
                      <a:tailEnd type="none" w="med" len="med"/>
                    </a:lnT>
                    <a:lnB w="9525" cap="flat" cmpd="sng" algn="ctr">
                      <a:solidFill>
                        <a:schemeClr val="bg1"/>
                      </a:solidFill>
                      <a:prstDash val="solid"/>
                      <a:round/>
                      <a:headEnd type="none" w="med" len="med"/>
                      <a:tailEnd type="none" w="med" len="med"/>
                    </a:lnB>
                    <a:solidFill>
                      <a:srgbClr val="FCD5B4"/>
                    </a:solidFill>
                  </a:tcPr>
                </a:tc>
                <a:tc>
                  <a:txBody>
                    <a:bodyPr/>
                    <a:lstStyle/>
                    <a:p>
                      <a:pPr marL="0" marR="0" indent="0" algn="l" rtl="0" fontAlgn="base">
                        <a:lnSpc>
                          <a:spcPts val="1395"/>
                        </a:lnSpc>
                        <a:buNone/>
                      </a:pPr>
                      <a:r>
                        <a:rPr lang="en-GB" sz="1100" b="0" i="0" u="none" strike="noStrike" dirty="0">
                          <a:solidFill>
                            <a:srgbClr val="000000"/>
                          </a:solidFill>
                          <a:effectLst/>
                          <a:latin typeface="Arial"/>
                        </a:rPr>
                        <a:t> </a:t>
                      </a:r>
                      <a:r>
                        <a:rPr lang="en-GB" sz="1100" b="0" i="0" dirty="0">
                          <a:solidFill>
                            <a:srgbClr val="000000"/>
                          </a:solidFill>
                          <a:effectLst/>
                          <a:latin typeface="Arial"/>
                        </a:rPr>
                        <a:t> </a:t>
                      </a:r>
                      <a:endParaRPr lang="en-GB" sz="900" b="0" i="0" dirty="0">
                        <a:solidFill>
                          <a:srgbClr val="000000"/>
                        </a:solidFill>
                        <a:effectLst/>
                        <a:latin typeface="Arial"/>
                      </a:endParaRPr>
                    </a:p>
                  </a:txBody>
                  <a:tcPr marL="66675" marR="66675" anchor="b">
                    <a:lnL w="9525" cap="flat" cmpd="sng" algn="ctr">
                      <a:solidFill>
                        <a:srgbClr val="40B76D"/>
                      </a:solidFill>
                      <a:prstDash val="solid"/>
                      <a:round/>
                      <a:headEnd type="none" w="med" len="med"/>
                      <a:tailEnd type="none" w="med" len="med"/>
                    </a:lnL>
                    <a:lnR>
                      <a:noFill/>
                    </a:lnR>
                    <a:lnT>
                      <a:noFill/>
                    </a:lnT>
                    <a:lnB>
                      <a:noFill/>
                    </a:lnB>
                    <a:solidFill>
                      <a:srgbClr val="FFFFFF"/>
                    </a:solidFill>
                  </a:tcPr>
                </a:tc>
                <a:extLst>
                  <a:ext uri="{0D108BD9-81ED-4DB2-BD59-A6C34878D82A}">
                    <a16:rowId xmlns:a16="http://schemas.microsoft.com/office/drawing/2014/main" val="3847527610"/>
                  </a:ext>
                </a:extLst>
              </a:tr>
              <a:tr h="455237">
                <a:tc>
                  <a:txBody>
                    <a:bodyPr/>
                    <a:lstStyle/>
                    <a:p>
                      <a:pPr marL="0" marR="0" indent="0" algn="l" rtl="0" fontAlgn="base">
                        <a:lnSpc>
                          <a:spcPts val="1569"/>
                        </a:lnSpc>
                        <a:buNone/>
                      </a:pPr>
                      <a:r>
                        <a:rPr lang="en-GB" sz="1200" b="1" i="0" u="none" strike="noStrike">
                          <a:solidFill>
                            <a:srgbClr val="000000"/>
                          </a:solidFill>
                          <a:effectLst/>
                          <a:latin typeface="Arial"/>
                        </a:rPr>
                        <a:t>Marketing and advertising expenses</a:t>
                      </a:r>
                      <a:r>
                        <a:rPr lang="en-GB" sz="1200" b="0" i="0" dirty="0">
                          <a:solidFill>
                            <a:srgbClr val="000000"/>
                          </a:solidFill>
                          <a:effectLst/>
                          <a:latin typeface="Arial"/>
                        </a:rPr>
                        <a:t> </a:t>
                      </a:r>
                      <a:endParaRPr lang="en-GB" sz="900" b="0" i="0" dirty="0">
                        <a:solidFill>
                          <a:srgbClr val="000000"/>
                        </a:solidFill>
                        <a:effectLst/>
                        <a:latin typeface="Arial"/>
                      </a:endParaRPr>
                    </a:p>
                  </a:txBody>
                  <a:tcPr marL="66675" marR="66675" anchor="ctr">
                    <a:lnL w="9525" cap="flat" cmpd="sng" algn="ctr">
                      <a:solidFill>
                        <a:schemeClr val="bg1"/>
                      </a:solidFill>
                      <a:prstDash val="solid"/>
                      <a:round/>
                      <a:headEnd type="none" w="med" len="med"/>
                      <a:tailEnd type="none" w="med" len="med"/>
                    </a:lnL>
                    <a:lnR w="9525" cap="flat" cmpd="sng" algn="ctr">
                      <a:solidFill>
                        <a:schemeClr val="bg1"/>
                      </a:solidFill>
                      <a:prstDash val="solid"/>
                      <a:round/>
                      <a:headEnd type="none" w="med" len="med"/>
                      <a:tailEnd type="none" w="med" len="med"/>
                    </a:lnR>
                    <a:lnT w="9525" cap="flat" cmpd="sng" algn="ctr">
                      <a:solidFill>
                        <a:schemeClr val="bg1"/>
                      </a:solidFill>
                      <a:prstDash val="solid"/>
                      <a:round/>
                      <a:headEnd type="none" w="med" len="med"/>
                      <a:tailEnd type="none" w="med" len="med"/>
                    </a:lnT>
                    <a:lnB w="9525" cap="flat" cmpd="sng" algn="ctr">
                      <a:solidFill>
                        <a:schemeClr val="bg1"/>
                      </a:solidFill>
                      <a:prstDash val="solid"/>
                      <a:round/>
                      <a:headEnd type="none" w="med" len="med"/>
                      <a:tailEnd type="none" w="med" len="med"/>
                    </a:lnB>
                    <a:solidFill>
                      <a:srgbClr val="FCD5B4"/>
                    </a:solidFill>
                  </a:tcPr>
                </a:tc>
                <a:tc>
                  <a:txBody>
                    <a:bodyPr/>
                    <a:lstStyle/>
                    <a:p>
                      <a:pPr marL="0" marR="0" indent="0" algn="ctr" rtl="0" fontAlgn="base">
                        <a:lnSpc>
                          <a:spcPts val="1569"/>
                        </a:lnSpc>
                        <a:buNone/>
                      </a:pPr>
                      <a:r>
                        <a:rPr lang="en-GB" sz="1200" b="0" i="0" u="none" strike="noStrike">
                          <a:solidFill>
                            <a:srgbClr val="000000"/>
                          </a:solidFill>
                          <a:effectLst/>
                          <a:latin typeface="Arial"/>
                        </a:rPr>
                        <a:t>£900</a:t>
                      </a:r>
                      <a:r>
                        <a:rPr lang="en-GB" sz="1200" b="0" i="0" dirty="0">
                          <a:solidFill>
                            <a:srgbClr val="000000"/>
                          </a:solidFill>
                          <a:effectLst/>
                          <a:latin typeface="Arial"/>
                        </a:rPr>
                        <a:t> </a:t>
                      </a:r>
                      <a:endParaRPr lang="en-GB" sz="900" b="0" i="0" dirty="0">
                        <a:solidFill>
                          <a:srgbClr val="000000"/>
                        </a:solidFill>
                        <a:effectLst/>
                        <a:latin typeface="Arial"/>
                      </a:endParaRPr>
                    </a:p>
                  </a:txBody>
                  <a:tcPr marL="66675" marR="66675" anchor="ctr">
                    <a:lnL w="9525" cap="flat" cmpd="sng" algn="ctr">
                      <a:solidFill>
                        <a:schemeClr val="bg1"/>
                      </a:solidFill>
                      <a:prstDash val="solid"/>
                      <a:round/>
                      <a:headEnd type="none" w="med" len="med"/>
                      <a:tailEnd type="none" w="med" len="med"/>
                    </a:lnL>
                    <a:lnR w="9525" cap="flat" cmpd="sng" algn="ctr">
                      <a:solidFill>
                        <a:srgbClr val="60B76D"/>
                      </a:solidFill>
                      <a:prstDash val="solid"/>
                      <a:round/>
                      <a:headEnd type="none" w="med" len="med"/>
                      <a:tailEnd type="none" w="med" len="med"/>
                    </a:lnR>
                    <a:lnT w="9525" cap="flat" cmpd="sng" algn="ctr">
                      <a:solidFill>
                        <a:schemeClr val="bg1"/>
                      </a:solidFill>
                      <a:prstDash val="solid"/>
                      <a:round/>
                      <a:headEnd type="none" w="med" len="med"/>
                      <a:tailEnd type="none" w="med" len="med"/>
                    </a:lnT>
                    <a:lnB w="9525" cap="flat" cmpd="sng" algn="ctr">
                      <a:solidFill>
                        <a:schemeClr val="bg1"/>
                      </a:solidFill>
                      <a:prstDash val="solid"/>
                      <a:round/>
                      <a:headEnd type="none" w="med" len="med"/>
                      <a:tailEnd type="none" w="med" len="med"/>
                    </a:lnB>
                    <a:solidFill>
                      <a:srgbClr val="FCD5B4"/>
                    </a:solidFill>
                  </a:tcPr>
                </a:tc>
                <a:tc>
                  <a:txBody>
                    <a:bodyPr/>
                    <a:lstStyle/>
                    <a:p>
                      <a:pPr marL="0" marR="0" indent="0" algn="l" rtl="0" fontAlgn="base">
                        <a:lnSpc>
                          <a:spcPts val="1395"/>
                        </a:lnSpc>
                        <a:buNone/>
                      </a:pPr>
                      <a:r>
                        <a:rPr lang="en-GB" sz="1100" b="0" i="0" u="none" strike="noStrike" dirty="0">
                          <a:solidFill>
                            <a:srgbClr val="000000"/>
                          </a:solidFill>
                          <a:effectLst/>
                          <a:latin typeface="Arial"/>
                        </a:rPr>
                        <a:t> </a:t>
                      </a:r>
                      <a:r>
                        <a:rPr lang="en-GB" sz="1100" b="0" i="0" dirty="0">
                          <a:solidFill>
                            <a:srgbClr val="000000"/>
                          </a:solidFill>
                          <a:effectLst/>
                          <a:latin typeface="Arial"/>
                        </a:rPr>
                        <a:t> </a:t>
                      </a:r>
                      <a:endParaRPr lang="en-GB" sz="900" b="0" i="0" dirty="0">
                        <a:solidFill>
                          <a:srgbClr val="000000"/>
                        </a:solidFill>
                        <a:effectLst/>
                        <a:latin typeface="Arial"/>
                      </a:endParaRPr>
                    </a:p>
                  </a:txBody>
                  <a:tcPr marL="66675" marR="66675" anchor="b">
                    <a:lnL w="9525" cap="flat" cmpd="sng" algn="ctr">
                      <a:solidFill>
                        <a:srgbClr val="60B76D"/>
                      </a:solidFill>
                      <a:prstDash val="solid"/>
                      <a:round/>
                      <a:headEnd type="none" w="med" len="med"/>
                      <a:tailEnd type="none" w="med" len="med"/>
                    </a:lnL>
                    <a:lnR>
                      <a:noFill/>
                    </a:lnR>
                    <a:lnT>
                      <a:noFill/>
                    </a:lnT>
                    <a:lnB>
                      <a:noFill/>
                    </a:lnB>
                    <a:solidFill>
                      <a:srgbClr val="FFFFFF"/>
                    </a:solidFill>
                  </a:tcPr>
                </a:tc>
                <a:extLst>
                  <a:ext uri="{0D108BD9-81ED-4DB2-BD59-A6C34878D82A}">
                    <a16:rowId xmlns:a16="http://schemas.microsoft.com/office/drawing/2014/main" val="3539394008"/>
                  </a:ext>
                </a:extLst>
              </a:tr>
              <a:tr h="455237">
                <a:tc>
                  <a:txBody>
                    <a:bodyPr/>
                    <a:lstStyle/>
                    <a:p>
                      <a:pPr marL="0" marR="0" indent="0" algn="l" rtl="0" fontAlgn="base">
                        <a:lnSpc>
                          <a:spcPts val="1569"/>
                        </a:lnSpc>
                        <a:buNone/>
                      </a:pPr>
                      <a:r>
                        <a:rPr lang="en-GB" sz="1200" b="1" i="0" u="none" strike="noStrike">
                          <a:solidFill>
                            <a:srgbClr val="000000"/>
                          </a:solidFill>
                          <a:effectLst/>
                          <a:latin typeface="Arial"/>
                        </a:rPr>
                        <a:t>Vehicle running costs</a:t>
                      </a:r>
                      <a:r>
                        <a:rPr lang="en-GB" sz="1200" b="0" i="0" dirty="0">
                          <a:solidFill>
                            <a:srgbClr val="000000"/>
                          </a:solidFill>
                          <a:effectLst/>
                          <a:latin typeface="Arial"/>
                        </a:rPr>
                        <a:t> </a:t>
                      </a:r>
                      <a:endParaRPr lang="en-GB" sz="900" b="0" i="0" dirty="0">
                        <a:solidFill>
                          <a:srgbClr val="000000"/>
                        </a:solidFill>
                        <a:effectLst/>
                        <a:latin typeface="Arial"/>
                      </a:endParaRPr>
                    </a:p>
                  </a:txBody>
                  <a:tcPr marL="66675" marR="66675" anchor="ctr">
                    <a:lnL w="9525" cap="flat" cmpd="sng" algn="ctr">
                      <a:solidFill>
                        <a:schemeClr val="bg1"/>
                      </a:solidFill>
                      <a:prstDash val="solid"/>
                      <a:round/>
                      <a:headEnd type="none" w="med" len="med"/>
                      <a:tailEnd type="none" w="med" len="med"/>
                    </a:lnL>
                    <a:lnR w="9525" cap="flat" cmpd="sng" algn="ctr">
                      <a:solidFill>
                        <a:schemeClr val="bg1"/>
                      </a:solidFill>
                      <a:prstDash val="solid"/>
                      <a:round/>
                      <a:headEnd type="none" w="med" len="med"/>
                      <a:tailEnd type="none" w="med" len="med"/>
                    </a:lnR>
                    <a:lnT w="9525" cap="flat" cmpd="sng" algn="ctr">
                      <a:solidFill>
                        <a:schemeClr val="bg1"/>
                      </a:solidFill>
                      <a:prstDash val="solid"/>
                      <a:round/>
                      <a:headEnd type="none" w="med" len="med"/>
                      <a:tailEnd type="none" w="med" len="med"/>
                    </a:lnT>
                    <a:lnB w="9525" cap="flat" cmpd="sng" algn="ctr">
                      <a:solidFill>
                        <a:schemeClr val="bg1"/>
                      </a:solidFill>
                      <a:prstDash val="solid"/>
                      <a:round/>
                      <a:headEnd type="none" w="med" len="med"/>
                      <a:tailEnd type="none" w="med" len="med"/>
                    </a:lnB>
                    <a:solidFill>
                      <a:srgbClr val="FCD5B4"/>
                    </a:solidFill>
                  </a:tcPr>
                </a:tc>
                <a:tc>
                  <a:txBody>
                    <a:bodyPr/>
                    <a:lstStyle/>
                    <a:p>
                      <a:pPr marL="0" marR="0" indent="0" algn="ctr" rtl="0" fontAlgn="base">
                        <a:lnSpc>
                          <a:spcPts val="1569"/>
                        </a:lnSpc>
                        <a:buNone/>
                      </a:pPr>
                      <a:r>
                        <a:rPr lang="en-GB" sz="1200" b="0" i="0" u="none" strike="noStrike">
                          <a:solidFill>
                            <a:srgbClr val="000000"/>
                          </a:solidFill>
                          <a:effectLst/>
                          <a:latin typeface="Arial"/>
                        </a:rPr>
                        <a:t>£250</a:t>
                      </a:r>
                      <a:r>
                        <a:rPr lang="en-GB" sz="1200" b="0" i="0" dirty="0">
                          <a:solidFill>
                            <a:srgbClr val="000000"/>
                          </a:solidFill>
                          <a:effectLst/>
                          <a:latin typeface="Arial"/>
                        </a:rPr>
                        <a:t> </a:t>
                      </a:r>
                      <a:endParaRPr lang="en-GB" sz="900" b="0" i="0" dirty="0">
                        <a:solidFill>
                          <a:srgbClr val="000000"/>
                        </a:solidFill>
                        <a:effectLst/>
                        <a:latin typeface="Arial"/>
                      </a:endParaRPr>
                    </a:p>
                  </a:txBody>
                  <a:tcPr marL="66675" marR="66675" anchor="ctr">
                    <a:lnL w="9525" cap="flat" cmpd="sng" algn="ctr">
                      <a:solidFill>
                        <a:schemeClr val="bg1"/>
                      </a:solidFill>
                      <a:prstDash val="solid"/>
                      <a:round/>
                      <a:headEnd type="none" w="med" len="med"/>
                      <a:tailEnd type="none" w="med" len="med"/>
                    </a:lnL>
                    <a:lnR w="9525" cap="flat" cmpd="sng" algn="ctr">
                      <a:solidFill>
                        <a:srgbClr val="80B46D"/>
                      </a:solidFill>
                      <a:prstDash val="solid"/>
                      <a:round/>
                      <a:headEnd type="none" w="med" len="med"/>
                      <a:tailEnd type="none" w="med" len="med"/>
                    </a:lnR>
                    <a:lnT w="9525" cap="flat" cmpd="sng" algn="ctr">
                      <a:solidFill>
                        <a:schemeClr val="bg1"/>
                      </a:solidFill>
                      <a:prstDash val="solid"/>
                      <a:round/>
                      <a:headEnd type="none" w="med" len="med"/>
                      <a:tailEnd type="none" w="med" len="med"/>
                    </a:lnT>
                    <a:lnB w="9525" cap="flat" cmpd="sng" algn="ctr">
                      <a:solidFill>
                        <a:schemeClr val="bg1"/>
                      </a:solidFill>
                      <a:prstDash val="solid"/>
                      <a:round/>
                      <a:headEnd type="none" w="med" len="med"/>
                      <a:tailEnd type="none" w="med" len="med"/>
                    </a:lnB>
                    <a:solidFill>
                      <a:srgbClr val="FCD5B4"/>
                    </a:solidFill>
                  </a:tcPr>
                </a:tc>
                <a:tc>
                  <a:txBody>
                    <a:bodyPr/>
                    <a:lstStyle/>
                    <a:p>
                      <a:pPr marL="0" marR="0" indent="0" algn="l" rtl="0" fontAlgn="base">
                        <a:lnSpc>
                          <a:spcPts val="1395"/>
                        </a:lnSpc>
                        <a:buNone/>
                      </a:pPr>
                      <a:r>
                        <a:rPr lang="en-GB" sz="1100" b="0" i="0" u="none" strike="noStrike" dirty="0">
                          <a:solidFill>
                            <a:srgbClr val="000000"/>
                          </a:solidFill>
                          <a:effectLst/>
                          <a:latin typeface="Arial"/>
                        </a:rPr>
                        <a:t> </a:t>
                      </a:r>
                      <a:r>
                        <a:rPr lang="en-GB" sz="1100" b="0" i="0" dirty="0">
                          <a:solidFill>
                            <a:srgbClr val="000000"/>
                          </a:solidFill>
                          <a:effectLst/>
                          <a:latin typeface="Arial"/>
                        </a:rPr>
                        <a:t> </a:t>
                      </a:r>
                      <a:endParaRPr lang="en-GB" sz="900" b="0" i="0" dirty="0">
                        <a:solidFill>
                          <a:srgbClr val="000000"/>
                        </a:solidFill>
                        <a:effectLst/>
                        <a:latin typeface="Arial"/>
                      </a:endParaRPr>
                    </a:p>
                  </a:txBody>
                  <a:tcPr marL="66675" marR="66675" anchor="b">
                    <a:lnL w="9525" cap="flat" cmpd="sng" algn="ctr">
                      <a:solidFill>
                        <a:srgbClr val="80B46D"/>
                      </a:solidFill>
                      <a:prstDash val="solid"/>
                      <a:round/>
                      <a:headEnd type="none" w="med" len="med"/>
                      <a:tailEnd type="none" w="med" len="med"/>
                    </a:lnL>
                    <a:lnR>
                      <a:noFill/>
                    </a:lnR>
                    <a:lnT>
                      <a:noFill/>
                    </a:lnT>
                    <a:lnB>
                      <a:noFill/>
                    </a:lnB>
                    <a:solidFill>
                      <a:srgbClr val="FFFFFF"/>
                    </a:solidFill>
                  </a:tcPr>
                </a:tc>
                <a:extLst>
                  <a:ext uri="{0D108BD9-81ED-4DB2-BD59-A6C34878D82A}">
                    <a16:rowId xmlns:a16="http://schemas.microsoft.com/office/drawing/2014/main" val="360352203"/>
                  </a:ext>
                </a:extLst>
              </a:tr>
            </a:tbl>
          </a:graphicData>
        </a:graphic>
      </p:graphicFrame>
      <p:graphicFrame>
        <p:nvGraphicFramePr>
          <p:cNvPr id="14" name="Table 13">
            <a:extLst>
              <a:ext uri="{FF2B5EF4-FFF2-40B4-BE49-F238E27FC236}">
                <a16:creationId xmlns:a16="http://schemas.microsoft.com/office/drawing/2014/main" id="{2FB454E5-532A-630E-45D9-E6164B950A6C}"/>
              </a:ext>
            </a:extLst>
          </p:cNvPr>
          <p:cNvGraphicFramePr>
            <a:graphicFrameLocks noGrp="1"/>
          </p:cNvGraphicFramePr>
          <p:nvPr>
            <p:extLst>
              <p:ext uri="{D42A27DB-BD31-4B8C-83A1-F6EECF244321}">
                <p14:modId xmlns:p14="http://schemas.microsoft.com/office/powerpoint/2010/main" val="1059140161"/>
              </p:ext>
            </p:extLst>
          </p:nvPr>
        </p:nvGraphicFramePr>
        <p:xfrm>
          <a:off x="5871028" y="2801257"/>
          <a:ext cx="6343740" cy="3826217"/>
        </p:xfrm>
        <a:graphic>
          <a:graphicData uri="http://schemas.openxmlformats.org/drawingml/2006/table">
            <a:tbl>
              <a:tblPr bandRow="1">
                <a:tableStyleId>{5C22544A-7EE6-4342-B048-85BDC9FD1C3A}</a:tableStyleId>
              </a:tblPr>
              <a:tblGrid>
                <a:gridCol w="3773649">
                  <a:extLst>
                    <a:ext uri="{9D8B030D-6E8A-4147-A177-3AD203B41FA5}">
                      <a16:colId xmlns:a16="http://schemas.microsoft.com/office/drawing/2014/main" val="942783914"/>
                    </a:ext>
                  </a:extLst>
                </a:gridCol>
                <a:gridCol w="2570091">
                  <a:extLst>
                    <a:ext uri="{9D8B030D-6E8A-4147-A177-3AD203B41FA5}">
                      <a16:colId xmlns:a16="http://schemas.microsoft.com/office/drawing/2014/main" val="1097870552"/>
                    </a:ext>
                  </a:extLst>
                </a:gridCol>
              </a:tblGrid>
              <a:tr h="293384">
                <a:tc>
                  <a:txBody>
                    <a:bodyPr/>
                    <a:lstStyle/>
                    <a:p>
                      <a:pPr marL="0" marR="0" rtl="0" fontAlgn="base">
                        <a:lnSpc>
                          <a:spcPts val="1569"/>
                        </a:lnSpc>
                        <a:buNone/>
                      </a:pPr>
                      <a:r>
                        <a:rPr lang="en-GB" sz="1200" b="1">
                          <a:solidFill>
                            <a:srgbClr val="000000"/>
                          </a:solidFill>
                          <a:effectLst/>
                          <a:latin typeface="Arial" panose="020B0604020202020204" pitchFamily="34" charset="0"/>
                        </a:rPr>
                        <a:t>Equipment purchases or leasing</a:t>
                      </a:r>
                      <a:r>
                        <a:rPr lang="en-GB" sz="1200">
                          <a:solidFill>
                            <a:srgbClr val="000000"/>
                          </a:solidFill>
                          <a:effectLst/>
                          <a:latin typeface="Arial" panose="020B0604020202020204" pitchFamily="34" charset="0"/>
                        </a:rPr>
                        <a:t> </a:t>
                      </a:r>
                      <a:endParaRPr lang="en-GB" sz="900">
                        <a:solidFill>
                          <a:srgbClr val="000000"/>
                        </a:solidFill>
                        <a:effectLst/>
                        <a:latin typeface="Segoe UI" panose="020B0502040204020203" pitchFamily="34" charset="0"/>
                      </a:endParaRPr>
                    </a:p>
                  </a:txBody>
                  <a:tcPr marL="66675" marR="66675" anchor="ctr">
                    <a:lnL w="9525" cap="flat" cmpd="sng" algn="ctr">
                      <a:solidFill>
                        <a:schemeClr val="bg1"/>
                      </a:solidFill>
                      <a:prstDash val="solid"/>
                      <a:round/>
                      <a:headEnd type="none" w="med" len="med"/>
                      <a:tailEnd type="none" w="med" len="med"/>
                    </a:lnL>
                    <a:lnR w="9525" cap="flat" cmpd="sng" algn="ctr">
                      <a:solidFill>
                        <a:schemeClr val="bg1"/>
                      </a:solidFill>
                      <a:prstDash val="solid"/>
                      <a:round/>
                      <a:headEnd type="none" w="med" len="med"/>
                      <a:tailEnd type="none" w="med" len="med"/>
                    </a:lnR>
                    <a:lnT w="9525" cap="flat" cmpd="sng" algn="ctr">
                      <a:solidFill>
                        <a:schemeClr val="bg1"/>
                      </a:solidFill>
                      <a:prstDash val="solid"/>
                      <a:round/>
                      <a:headEnd type="none" w="med" len="med"/>
                      <a:tailEnd type="none" w="med" len="med"/>
                    </a:lnT>
                    <a:lnB w="9525" cap="flat" cmpd="sng" algn="ctr">
                      <a:solidFill>
                        <a:schemeClr val="bg1"/>
                      </a:solidFill>
                      <a:prstDash val="solid"/>
                      <a:round/>
                      <a:headEnd type="none" w="med" len="med"/>
                      <a:tailEnd type="none" w="med" len="med"/>
                    </a:lnB>
                    <a:solidFill>
                      <a:srgbClr val="FCD5B4"/>
                    </a:solidFill>
                  </a:tcPr>
                </a:tc>
                <a:tc>
                  <a:txBody>
                    <a:bodyPr/>
                    <a:lstStyle/>
                    <a:p>
                      <a:pPr marL="0" marR="0" algn="ctr" rtl="0" fontAlgn="base">
                        <a:lnSpc>
                          <a:spcPts val="1569"/>
                        </a:lnSpc>
                        <a:buNone/>
                      </a:pPr>
                      <a:r>
                        <a:rPr lang="en-GB" sz="1200">
                          <a:solidFill>
                            <a:srgbClr val="000000"/>
                          </a:solidFill>
                          <a:effectLst/>
                          <a:latin typeface="Arial" panose="020B0604020202020204" pitchFamily="34" charset="0"/>
                        </a:rPr>
                        <a:t>£8,000 </a:t>
                      </a:r>
                      <a:endParaRPr lang="en-GB" sz="900">
                        <a:solidFill>
                          <a:srgbClr val="000000"/>
                        </a:solidFill>
                        <a:effectLst/>
                        <a:latin typeface="Segoe UI" panose="020B0502040204020203" pitchFamily="34" charset="0"/>
                      </a:endParaRPr>
                    </a:p>
                  </a:txBody>
                  <a:tcPr marL="66675" marR="66675" anchor="ctr">
                    <a:lnL w="9525" cap="flat" cmpd="sng" algn="ctr">
                      <a:solidFill>
                        <a:schemeClr val="bg1"/>
                      </a:solidFill>
                      <a:prstDash val="solid"/>
                      <a:round/>
                      <a:headEnd type="none" w="med" len="med"/>
                      <a:tailEnd type="none" w="med" len="med"/>
                    </a:lnL>
                    <a:lnR w="9525" cap="flat" cmpd="sng" algn="ctr">
                      <a:solidFill>
                        <a:schemeClr val="bg1"/>
                      </a:solidFill>
                      <a:prstDash val="solid"/>
                      <a:round/>
                      <a:headEnd type="none" w="med" len="med"/>
                      <a:tailEnd type="none" w="med" len="med"/>
                    </a:lnR>
                    <a:lnT w="9525" cap="flat" cmpd="sng" algn="ctr">
                      <a:solidFill>
                        <a:schemeClr val="bg1"/>
                      </a:solidFill>
                      <a:prstDash val="solid"/>
                      <a:round/>
                      <a:headEnd type="none" w="med" len="med"/>
                      <a:tailEnd type="none" w="med" len="med"/>
                    </a:lnT>
                    <a:lnB w="9525" cap="flat" cmpd="sng" algn="ctr">
                      <a:solidFill>
                        <a:schemeClr val="bg1"/>
                      </a:solidFill>
                      <a:prstDash val="solid"/>
                      <a:round/>
                      <a:headEnd type="none" w="med" len="med"/>
                      <a:tailEnd type="none" w="med" len="med"/>
                    </a:lnB>
                    <a:solidFill>
                      <a:srgbClr val="FCD5B4"/>
                    </a:solidFill>
                  </a:tcPr>
                </a:tc>
                <a:extLst>
                  <a:ext uri="{0D108BD9-81ED-4DB2-BD59-A6C34878D82A}">
                    <a16:rowId xmlns:a16="http://schemas.microsoft.com/office/drawing/2014/main" val="2855369725"/>
                  </a:ext>
                </a:extLst>
              </a:tr>
              <a:tr h="293384">
                <a:tc>
                  <a:txBody>
                    <a:bodyPr/>
                    <a:lstStyle/>
                    <a:p>
                      <a:pPr marL="0" marR="0" rtl="0" fontAlgn="base">
                        <a:lnSpc>
                          <a:spcPts val="1569"/>
                        </a:lnSpc>
                        <a:buNone/>
                      </a:pPr>
                      <a:r>
                        <a:rPr lang="en-GB" sz="1200" b="1">
                          <a:solidFill>
                            <a:srgbClr val="000000"/>
                          </a:solidFill>
                          <a:effectLst/>
                          <a:latin typeface="Arial" panose="020B0604020202020204" pitchFamily="34" charset="0"/>
                        </a:rPr>
                        <a:t>Postage, printing, stationery</a:t>
                      </a:r>
                      <a:r>
                        <a:rPr lang="en-GB" sz="1200">
                          <a:solidFill>
                            <a:srgbClr val="000000"/>
                          </a:solidFill>
                          <a:effectLst/>
                          <a:latin typeface="Arial" panose="020B0604020202020204" pitchFamily="34" charset="0"/>
                        </a:rPr>
                        <a:t> </a:t>
                      </a:r>
                      <a:endParaRPr lang="en-GB" sz="900">
                        <a:solidFill>
                          <a:srgbClr val="000000"/>
                        </a:solidFill>
                        <a:effectLst/>
                        <a:latin typeface="Segoe UI" panose="020B0502040204020203" pitchFamily="34" charset="0"/>
                      </a:endParaRPr>
                    </a:p>
                  </a:txBody>
                  <a:tcPr marL="66675" marR="66675" anchor="ctr">
                    <a:lnL w="9525" cap="flat" cmpd="sng" algn="ctr">
                      <a:solidFill>
                        <a:schemeClr val="bg1"/>
                      </a:solidFill>
                      <a:prstDash val="solid"/>
                      <a:round/>
                      <a:headEnd type="none" w="med" len="med"/>
                      <a:tailEnd type="none" w="med" len="med"/>
                    </a:lnL>
                    <a:lnR w="9525" cap="flat" cmpd="sng" algn="ctr">
                      <a:solidFill>
                        <a:schemeClr val="bg1"/>
                      </a:solidFill>
                      <a:prstDash val="solid"/>
                      <a:round/>
                      <a:headEnd type="none" w="med" len="med"/>
                      <a:tailEnd type="none" w="med" len="med"/>
                    </a:lnR>
                    <a:lnT w="9525" cap="flat" cmpd="sng" algn="ctr">
                      <a:solidFill>
                        <a:schemeClr val="bg1"/>
                      </a:solidFill>
                      <a:prstDash val="solid"/>
                      <a:round/>
                      <a:headEnd type="none" w="med" len="med"/>
                      <a:tailEnd type="none" w="med" len="med"/>
                    </a:lnT>
                    <a:lnB w="9525" cap="flat" cmpd="sng" algn="ctr">
                      <a:solidFill>
                        <a:schemeClr val="bg1"/>
                      </a:solidFill>
                      <a:prstDash val="solid"/>
                      <a:round/>
                      <a:headEnd type="none" w="med" len="med"/>
                      <a:tailEnd type="none" w="med" len="med"/>
                    </a:lnB>
                    <a:solidFill>
                      <a:srgbClr val="FCD5B4"/>
                    </a:solidFill>
                  </a:tcPr>
                </a:tc>
                <a:tc>
                  <a:txBody>
                    <a:bodyPr/>
                    <a:lstStyle/>
                    <a:p>
                      <a:pPr marL="0" marR="0" algn="ctr" rtl="0" fontAlgn="base">
                        <a:lnSpc>
                          <a:spcPts val="1569"/>
                        </a:lnSpc>
                        <a:buNone/>
                      </a:pPr>
                      <a:r>
                        <a:rPr lang="en-GB" sz="1200">
                          <a:solidFill>
                            <a:srgbClr val="000000"/>
                          </a:solidFill>
                          <a:effectLst/>
                          <a:latin typeface="Arial" panose="020B0604020202020204" pitchFamily="34" charset="0"/>
                        </a:rPr>
                        <a:t>£500 </a:t>
                      </a:r>
                      <a:endParaRPr lang="en-GB" sz="900">
                        <a:solidFill>
                          <a:srgbClr val="000000"/>
                        </a:solidFill>
                        <a:effectLst/>
                        <a:latin typeface="Segoe UI" panose="020B0502040204020203" pitchFamily="34" charset="0"/>
                      </a:endParaRPr>
                    </a:p>
                  </a:txBody>
                  <a:tcPr marL="66675" marR="66675" anchor="ctr">
                    <a:lnL w="9525" cap="flat" cmpd="sng" algn="ctr">
                      <a:solidFill>
                        <a:schemeClr val="bg1"/>
                      </a:solidFill>
                      <a:prstDash val="solid"/>
                      <a:round/>
                      <a:headEnd type="none" w="med" len="med"/>
                      <a:tailEnd type="none" w="med" len="med"/>
                    </a:lnL>
                    <a:lnR w="9525" cap="flat" cmpd="sng" algn="ctr">
                      <a:solidFill>
                        <a:schemeClr val="bg1"/>
                      </a:solidFill>
                      <a:prstDash val="solid"/>
                      <a:round/>
                      <a:headEnd type="none" w="med" len="med"/>
                      <a:tailEnd type="none" w="med" len="med"/>
                    </a:lnR>
                    <a:lnT w="9525" cap="flat" cmpd="sng" algn="ctr">
                      <a:solidFill>
                        <a:schemeClr val="bg1"/>
                      </a:solidFill>
                      <a:prstDash val="solid"/>
                      <a:round/>
                      <a:headEnd type="none" w="med" len="med"/>
                      <a:tailEnd type="none" w="med" len="med"/>
                    </a:lnT>
                    <a:lnB w="9525" cap="flat" cmpd="sng" algn="ctr">
                      <a:solidFill>
                        <a:schemeClr val="bg1"/>
                      </a:solidFill>
                      <a:prstDash val="solid"/>
                      <a:round/>
                      <a:headEnd type="none" w="med" len="med"/>
                      <a:tailEnd type="none" w="med" len="med"/>
                    </a:lnB>
                    <a:solidFill>
                      <a:srgbClr val="FCD5B4"/>
                    </a:solidFill>
                  </a:tcPr>
                </a:tc>
                <a:extLst>
                  <a:ext uri="{0D108BD9-81ED-4DB2-BD59-A6C34878D82A}">
                    <a16:rowId xmlns:a16="http://schemas.microsoft.com/office/drawing/2014/main" val="2877505918"/>
                  </a:ext>
                </a:extLst>
              </a:tr>
              <a:tr h="293384">
                <a:tc>
                  <a:txBody>
                    <a:bodyPr/>
                    <a:lstStyle/>
                    <a:p>
                      <a:pPr marL="0" marR="0" rtl="0" fontAlgn="base">
                        <a:lnSpc>
                          <a:spcPts val="1569"/>
                        </a:lnSpc>
                        <a:buNone/>
                      </a:pPr>
                      <a:r>
                        <a:rPr lang="en-GB" sz="1200" b="1">
                          <a:solidFill>
                            <a:srgbClr val="000000"/>
                          </a:solidFill>
                          <a:effectLst/>
                          <a:latin typeface="Arial" panose="020B0604020202020204" pitchFamily="34" charset="0"/>
                        </a:rPr>
                        <a:t>Transport and delivery</a:t>
                      </a:r>
                      <a:r>
                        <a:rPr lang="en-GB" sz="1200">
                          <a:solidFill>
                            <a:srgbClr val="000000"/>
                          </a:solidFill>
                          <a:effectLst/>
                          <a:latin typeface="Arial" panose="020B0604020202020204" pitchFamily="34" charset="0"/>
                        </a:rPr>
                        <a:t> </a:t>
                      </a:r>
                      <a:endParaRPr lang="en-GB" sz="900">
                        <a:solidFill>
                          <a:srgbClr val="000000"/>
                        </a:solidFill>
                        <a:effectLst/>
                        <a:latin typeface="Segoe UI" panose="020B0502040204020203" pitchFamily="34" charset="0"/>
                      </a:endParaRPr>
                    </a:p>
                  </a:txBody>
                  <a:tcPr marL="66675" marR="66675" anchor="ctr">
                    <a:lnL w="9525" cap="flat" cmpd="sng" algn="ctr">
                      <a:solidFill>
                        <a:schemeClr val="bg1"/>
                      </a:solidFill>
                      <a:prstDash val="solid"/>
                      <a:round/>
                      <a:headEnd type="none" w="med" len="med"/>
                      <a:tailEnd type="none" w="med" len="med"/>
                    </a:lnL>
                    <a:lnR w="9525" cap="flat" cmpd="sng" algn="ctr">
                      <a:solidFill>
                        <a:schemeClr val="bg1"/>
                      </a:solidFill>
                      <a:prstDash val="solid"/>
                      <a:round/>
                      <a:headEnd type="none" w="med" len="med"/>
                      <a:tailEnd type="none" w="med" len="med"/>
                    </a:lnR>
                    <a:lnT w="9525" cap="flat" cmpd="sng" algn="ctr">
                      <a:solidFill>
                        <a:schemeClr val="bg1"/>
                      </a:solidFill>
                      <a:prstDash val="solid"/>
                      <a:round/>
                      <a:headEnd type="none" w="med" len="med"/>
                      <a:tailEnd type="none" w="med" len="med"/>
                    </a:lnT>
                    <a:lnB w="9525" cap="flat" cmpd="sng" algn="ctr">
                      <a:solidFill>
                        <a:schemeClr val="bg1"/>
                      </a:solidFill>
                      <a:prstDash val="solid"/>
                      <a:round/>
                      <a:headEnd type="none" w="med" len="med"/>
                      <a:tailEnd type="none" w="med" len="med"/>
                    </a:lnB>
                    <a:solidFill>
                      <a:srgbClr val="FCD5B4"/>
                    </a:solidFill>
                  </a:tcPr>
                </a:tc>
                <a:tc>
                  <a:txBody>
                    <a:bodyPr/>
                    <a:lstStyle/>
                    <a:p>
                      <a:pPr marL="0" marR="0" algn="ctr" rtl="0" fontAlgn="base">
                        <a:lnSpc>
                          <a:spcPts val="1569"/>
                        </a:lnSpc>
                        <a:buNone/>
                      </a:pPr>
                      <a:r>
                        <a:rPr lang="en-GB" sz="1200">
                          <a:solidFill>
                            <a:srgbClr val="000000"/>
                          </a:solidFill>
                          <a:effectLst/>
                          <a:latin typeface="Arial" panose="020B0604020202020204" pitchFamily="34" charset="0"/>
                        </a:rPr>
                        <a:t>£300 </a:t>
                      </a:r>
                      <a:endParaRPr lang="en-GB" sz="900">
                        <a:solidFill>
                          <a:srgbClr val="000000"/>
                        </a:solidFill>
                        <a:effectLst/>
                        <a:latin typeface="Segoe UI" panose="020B0502040204020203" pitchFamily="34" charset="0"/>
                      </a:endParaRPr>
                    </a:p>
                  </a:txBody>
                  <a:tcPr marL="66675" marR="66675" anchor="ctr">
                    <a:lnL w="9525" cap="flat" cmpd="sng" algn="ctr">
                      <a:solidFill>
                        <a:schemeClr val="bg1"/>
                      </a:solidFill>
                      <a:prstDash val="solid"/>
                      <a:round/>
                      <a:headEnd type="none" w="med" len="med"/>
                      <a:tailEnd type="none" w="med" len="med"/>
                    </a:lnL>
                    <a:lnR w="9525" cap="flat" cmpd="sng" algn="ctr">
                      <a:solidFill>
                        <a:schemeClr val="bg1"/>
                      </a:solidFill>
                      <a:prstDash val="solid"/>
                      <a:round/>
                      <a:headEnd type="none" w="med" len="med"/>
                      <a:tailEnd type="none" w="med" len="med"/>
                    </a:lnR>
                    <a:lnT w="9525" cap="flat" cmpd="sng" algn="ctr">
                      <a:solidFill>
                        <a:schemeClr val="bg1"/>
                      </a:solidFill>
                      <a:prstDash val="solid"/>
                      <a:round/>
                      <a:headEnd type="none" w="med" len="med"/>
                      <a:tailEnd type="none" w="med" len="med"/>
                    </a:lnT>
                    <a:lnB w="9525" cap="flat" cmpd="sng" algn="ctr">
                      <a:solidFill>
                        <a:schemeClr val="bg1"/>
                      </a:solidFill>
                      <a:prstDash val="solid"/>
                      <a:round/>
                      <a:headEnd type="none" w="med" len="med"/>
                      <a:tailEnd type="none" w="med" len="med"/>
                    </a:lnB>
                    <a:solidFill>
                      <a:srgbClr val="FCD5B4"/>
                    </a:solidFill>
                  </a:tcPr>
                </a:tc>
                <a:extLst>
                  <a:ext uri="{0D108BD9-81ED-4DB2-BD59-A6C34878D82A}">
                    <a16:rowId xmlns:a16="http://schemas.microsoft.com/office/drawing/2014/main" val="3376629442"/>
                  </a:ext>
                </a:extLst>
              </a:tr>
              <a:tr h="501198">
                <a:tc>
                  <a:txBody>
                    <a:bodyPr/>
                    <a:lstStyle/>
                    <a:p>
                      <a:pPr marL="0" marR="0" rtl="0" fontAlgn="base">
                        <a:lnSpc>
                          <a:spcPts val="1569"/>
                        </a:lnSpc>
                        <a:buNone/>
                      </a:pPr>
                      <a:r>
                        <a:rPr lang="en-GB" sz="1200" b="1">
                          <a:solidFill>
                            <a:srgbClr val="000000"/>
                          </a:solidFill>
                          <a:effectLst/>
                          <a:latin typeface="Arial" panose="020B0604020202020204" pitchFamily="34" charset="0"/>
                        </a:rPr>
                        <a:t>Professional fees (legal, accounting etc.)</a:t>
                      </a:r>
                      <a:r>
                        <a:rPr lang="en-GB" sz="1200">
                          <a:solidFill>
                            <a:srgbClr val="000000"/>
                          </a:solidFill>
                          <a:effectLst/>
                          <a:latin typeface="Arial" panose="020B0604020202020204" pitchFamily="34" charset="0"/>
                        </a:rPr>
                        <a:t> </a:t>
                      </a:r>
                      <a:endParaRPr lang="en-GB" sz="900">
                        <a:solidFill>
                          <a:srgbClr val="000000"/>
                        </a:solidFill>
                        <a:effectLst/>
                        <a:latin typeface="Segoe UI" panose="020B0502040204020203" pitchFamily="34" charset="0"/>
                      </a:endParaRPr>
                    </a:p>
                  </a:txBody>
                  <a:tcPr marL="66675" marR="66675" anchor="ctr">
                    <a:lnL w="9525" cap="flat" cmpd="sng" algn="ctr">
                      <a:solidFill>
                        <a:schemeClr val="bg1"/>
                      </a:solidFill>
                      <a:prstDash val="solid"/>
                      <a:round/>
                      <a:headEnd type="none" w="med" len="med"/>
                      <a:tailEnd type="none" w="med" len="med"/>
                    </a:lnL>
                    <a:lnR w="9525" cap="flat" cmpd="sng" algn="ctr">
                      <a:solidFill>
                        <a:schemeClr val="bg1"/>
                      </a:solidFill>
                      <a:prstDash val="solid"/>
                      <a:round/>
                      <a:headEnd type="none" w="med" len="med"/>
                      <a:tailEnd type="none" w="med" len="med"/>
                    </a:lnR>
                    <a:lnT w="9525" cap="flat" cmpd="sng" algn="ctr">
                      <a:solidFill>
                        <a:schemeClr val="bg1"/>
                      </a:solidFill>
                      <a:prstDash val="solid"/>
                      <a:round/>
                      <a:headEnd type="none" w="med" len="med"/>
                      <a:tailEnd type="none" w="med" len="med"/>
                    </a:lnT>
                    <a:lnB w="9525" cap="flat" cmpd="sng" algn="ctr">
                      <a:solidFill>
                        <a:schemeClr val="bg1"/>
                      </a:solidFill>
                      <a:prstDash val="solid"/>
                      <a:round/>
                      <a:headEnd type="none" w="med" len="med"/>
                      <a:tailEnd type="none" w="med" len="med"/>
                    </a:lnB>
                    <a:solidFill>
                      <a:srgbClr val="FCD5B4"/>
                    </a:solidFill>
                  </a:tcPr>
                </a:tc>
                <a:tc>
                  <a:txBody>
                    <a:bodyPr/>
                    <a:lstStyle/>
                    <a:p>
                      <a:pPr marL="0" marR="0" algn="ctr" rtl="0" fontAlgn="base">
                        <a:lnSpc>
                          <a:spcPts val="1569"/>
                        </a:lnSpc>
                        <a:buNone/>
                      </a:pPr>
                      <a:r>
                        <a:rPr lang="en-GB" sz="1200">
                          <a:solidFill>
                            <a:srgbClr val="000000"/>
                          </a:solidFill>
                          <a:effectLst/>
                          <a:latin typeface="Arial" panose="020B0604020202020204" pitchFamily="34" charset="0"/>
                        </a:rPr>
                        <a:t>£375 </a:t>
                      </a:r>
                      <a:endParaRPr lang="en-GB" sz="900">
                        <a:solidFill>
                          <a:srgbClr val="000000"/>
                        </a:solidFill>
                        <a:effectLst/>
                        <a:latin typeface="Segoe UI" panose="020B0502040204020203" pitchFamily="34" charset="0"/>
                      </a:endParaRPr>
                    </a:p>
                  </a:txBody>
                  <a:tcPr marL="66675" marR="66675" anchor="ctr">
                    <a:lnL w="9525" cap="flat" cmpd="sng" algn="ctr">
                      <a:solidFill>
                        <a:schemeClr val="bg1"/>
                      </a:solidFill>
                      <a:prstDash val="solid"/>
                      <a:round/>
                      <a:headEnd type="none" w="med" len="med"/>
                      <a:tailEnd type="none" w="med" len="med"/>
                    </a:lnL>
                    <a:lnR w="9525" cap="flat" cmpd="sng" algn="ctr">
                      <a:solidFill>
                        <a:schemeClr val="bg1"/>
                      </a:solidFill>
                      <a:prstDash val="solid"/>
                      <a:round/>
                      <a:headEnd type="none" w="med" len="med"/>
                      <a:tailEnd type="none" w="med" len="med"/>
                    </a:lnR>
                    <a:lnT w="9525" cap="flat" cmpd="sng" algn="ctr">
                      <a:solidFill>
                        <a:schemeClr val="bg1"/>
                      </a:solidFill>
                      <a:prstDash val="solid"/>
                      <a:round/>
                      <a:headEnd type="none" w="med" len="med"/>
                      <a:tailEnd type="none" w="med" len="med"/>
                    </a:lnT>
                    <a:lnB w="9525" cap="flat" cmpd="sng" algn="ctr">
                      <a:solidFill>
                        <a:schemeClr val="bg1"/>
                      </a:solidFill>
                      <a:prstDash val="solid"/>
                      <a:round/>
                      <a:headEnd type="none" w="med" len="med"/>
                      <a:tailEnd type="none" w="med" len="med"/>
                    </a:lnB>
                    <a:solidFill>
                      <a:srgbClr val="FCD5B4"/>
                    </a:solidFill>
                  </a:tcPr>
                </a:tc>
                <a:extLst>
                  <a:ext uri="{0D108BD9-81ED-4DB2-BD59-A6C34878D82A}">
                    <a16:rowId xmlns:a16="http://schemas.microsoft.com/office/drawing/2014/main" val="684584054"/>
                  </a:ext>
                </a:extLst>
              </a:tr>
              <a:tr h="293384">
                <a:tc>
                  <a:txBody>
                    <a:bodyPr/>
                    <a:lstStyle/>
                    <a:p>
                      <a:pPr marL="0" marR="0" rtl="0" fontAlgn="base">
                        <a:lnSpc>
                          <a:spcPts val="1569"/>
                        </a:lnSpc>
                        <a:buNone/>
                      </a:pPr>
                      <a:r>
                        <a:rPr lang="en-GB" sz="1200" b="1">
                          <a:solidFill>
                            <a:srgbClr val="000000"/>
                          </a:solidFill>
                          <a:effectLst/>
                          <a:latin typeface="Arial" panose="020B0604020202020204" pitchFamily="34" charset="0"/>
                        </a:rPr>
                        <a:t>Cost of sales (Cost of product)</a:t>
                      </a:r>
                      <a:r>
                        <a:rPr lang="en-GB" sz="1200">
                          <a:solidFill>
                            <a:srgbClr val="000000"/>
                          </a:solidFill>
                          <a:effectLst/>
                          <a:latin typeface="Arial" panose="020B0604020202020204" pitchFamily="34" charset="0"/>
                        </a:rPr>
                        <a:t> </a:t>
                      </a:r>
                      <a:endParaRPr lang="en-GB" sz="900">
                        <a:solidFill>
                          <a:srgbClr val="000000"/>
                        </a:solidFill>
                        <a:effectLst/>
                        <a:latin typeface="Segoe UI" panose="020B0502040204020203" pitchFamily="34" charset="0"/>
                      </a:endParaRPr>
                    </a:p>
                  </a:txBody>
                  <a:tcPr marL="66675" marR="66675" anchor="ctr">
                    <a:lnL w="9525" cap="flat" cmpd="sng" algn="ctr">
                      <a:solidFill>
                        <a:schemeClr val="bg1"/>
                      </a:solidFill>
                      <a:prstDash val="solid"/>
                      <a:round/>
                      <a:headEnd type="none" w="med" len="med"/>
                      <a:tailEnd type="none" w="med" len="med"/>
                    </a:lnL>
                    <a:lnR w="9525" cap="flat" cmpd="sng" algn="ctr">
                      <a:solidFill>
                        <a:schemeClr val="bg1"/>
                      </a:solidFill>
                      <a:prstDash val="solid"/>
                      <a:round/>
                      <a:headEnd type="none" w="med" len="med"/>
                      <a:tailEnd type="none" w="med" len="med"/>
                    </a:lnR>
                    <a:lnT w="9525" cap="flat" cmpd="sng" algn="ctr">
                      <a:solidFill>
                        <a:schemeClr val="bg1"/>
                      </a:solidFill>
                      <a:prstDash val="solid"/>
                      <a:round/>
                      <a:headEnd type="none" w="med" len="med"/>
                      <a:tailEnd type="none" w="med" len="med"/>
                    </a:lnT>
                    <a:lnB w="9525" cap="flat" cmpd="sng" algn="ctr">
                      <a:solidFill>
                        <a:schemeClr val="bg1"/>
                      </a:solidFill>
                      <a:prstDash val="solid"/>
                      <a:round/>
                      <a:headEnd type="none" w="med" len="med"/>
                      <a:tailEnd type="none" w="med" len="med"/>
                    </a:lnB>
                    <a:solidFill>
                      <a:srgbClr val="FCD5B4"/>
                    </a:solidFill>
                  </a:tcPr>
                </a:tc>
                <a:tc>
                  <a:txBody>
                    <a:bodyPr/>
                    <a:lstStyle/>
                    <a:p>
                      <a:pPr marL="0" marR="0" algn="ctr" rtl="0" fontAlgn="base">
                        <a:lnSpc>
                          <a:spcPts val="1569"/>
                        </a:lnSpc>
                        <a:buNone/>
                      </a:pPr>
                      <a:r>
                        <a:rPr lang="en-GB" sz="1200">
                          <a:solidFill>
                            <a:srgbClr val="000000"/>
                          </a:solidFill>
                          <a:effectLst/>
                          <a:latin typeface="Arial" panose="020B0604020202020204" pitchFamily="34" charset="0"/>
                        </a:rPr>
                        <a:t>£1,700 </a:t>
                      </a:r>
                      <a:endParaRPr lang="en-GB" sz="900">
                        <a:solidFill>
                          <a:srgbClr val="000000"/>
                        </a:solidFill>
                        <a:effectLst/>
                        <a:latin typeface="Segoe UI" panose="020B0502040204020203" pitchFamily="34" charset="0"/>
                      </a:endParaRPr>
                    </a:p>
                  </a:txBody>
                  <a:tcPr marL="66675" marR="66675" anchor="ctr">
                    <a:lnL w="9525" cap="flat" cmpd="sng" algn="ctr">
                      <a:solidFill>
                        <a:schemeClr val="bg1"/>
                      </a:solidFill>
                      <a:prstDash val="solid"/>
                      <a:round/>
                      <a:headEnd type="none" w="med" len="med"/>
                      <a:tailEnd type="none" w="med" len="med"/>
                    </a:lnL>
                    <a:lnR w="9525" cap="flat" cmpd="sng" algn="ctr">
                      <a:solidFill>
                        <a:schemeClr val="bg1"/>
                      </a:solidFill>
                      <a:prstDash val="solid"/>
                      <a:round/>
                      <a:headEnd type="none" w="med" len="med"/>
                      <a:tailEnd type="none" w="med" len="med"/>
                    </a:lnR>
                    <a:lnT w="9525" cap="flat" cmpd="sng" algn="ctr">
                      <a:solidFill>
                        <a:schemeClr val="bg1"/>
                      </a:solidFill>
                      <a:prstDash val="solid"/>
                      <a:round/>
                      <a:headEnd type="none" w="med" len="med"/>
                      <a:tailEnd type="none" w="med" len="med"/>
                    </a:lnT>
                    <a:lnB w="9525" cap="flat" cmpd="sng" algn="ctr">
                      <a:solidFill>
                        <a:schemeClr val="bg1"/>
                      </a:solidFill>
                      <a:prstDash val="solid"/>
                      <a:round/>
                      <a:headEnd type="none" w="med" len="med"/>
                      <a:tailEnd type="none" w="med" len="med"/>
                    </a:lnB>
                    <a:solidFill>
                      <a:srgbClr val="FCD5B4"/>
                    </a:solidFill>
                  </a:tcPr>
                </a:tc>
                <a:extLst>
                  <a:ext uri="{0D108BD9-81ED-4DB2-BD59-A6C34878D82A}">
                    <a16:rowId xmlns:a16="http://schemas.microsoft.com/office/drawing/2014/main" val="407214751"/>
                  </a:ext>
                </a:extLst>
              </a:tr>
              <a:tr h="293384">
                <a:tc>
                  <a:txBody>
                    <a:bodyPr/>
                    <a:lstStyle/>
                    <a:p>
                      <a:pPr marL="0" marR="0" rtl="0" fontAlgn="base">
                        <a:lnSpc>
                          <a:spcPts val="1569"/>
                        </a:lnSpc>
                        <a:buNone/>
                      </a:pPr>
                      <a:r>
                        <a:rPr lang="en-GB" sz="1200" b="1">
                          <a:solidFill>
                            <a:srgbClr val="000000"/>
                          </a:solidFill>
                          <a:effectLst/>
                          <a:latin typeface="Arial" panose="020B0604020202020204" pitchFamily="34" charset="0"/>
                        </a:rPr>
                        <a:t>Wages your own</a:t>
                      </a:r>
                      <a:r>
                        <a:rPr lang="en-GB" sz="1200">
                          <a:solidFill>
                            <a:srgbClr val="000000"/>
                          </a:solidFill>
                          <a:effectLst/>
                          <a:latin typeface="Arial" panose="020B0604020202020204" pitchFamily="34" charset="0"/>
                        </a:rPr>
                        <a:t> </a:t>
                      </a:r>
                      <a:endParaRPr lang="en-GB" sz="900">
                        <a:solidFill>
                          <a:srgbClr val="000000"/>
                        </a:solidFill>
                        <a:effectLst/>
                        <a:latin typeface="Segoe UI" panose="020B0502040204020203" pitchFamily="34" charset="0"/>
                      </a:endParaRPr>
                    </a:p>
                  </a:txBody>
                  <a:tcPr marL="66675" marR="66675" anchor="ctr">
                    <a:lnL w="9525" cap="flat" cmpd="sng" algn="ctr">
                      <a:solidFill>
                        <a:schemeClr val="bg1"/>
                      </a:solidFill>
                      <a:prstDash val="solid"/>
                      <a:round/>
                      <a:headEnd type="none" w="med" len="med"/>
                      <a:tailEnd type="none" w="med" len="med"/>
                    </a:lnL>
                    <a:lnR w="9525" cap="flat" cmpd="sng" algn="ctr">
                      <a:solidFill>
                        <a:schemeClr val="bg1"/>
                      </a:solidFill>
                      <a:prstDash val="solid"/>
                      <a:round/>
                      <a:headEnd type="none" w="med" len="med"/>
                      <a:tailEnd type="none" w="med" len="med"/>
                    </a:lnR>
                    <a:lnT w="9525" cap="flat" cmpd="sng" algn="ctr">
                      <a:solidFill>
                        <a:schemeClr val="bg1"/>
                      </a:solidFill>
                      <a:prstDash val="solid"/>
                      <a:round/>
                      <a:headEnd type="none" w="med" len="med"/>
                      <a:tailEnd type="none" w="med" len="med"/>
                    </a:lnT>
                    <a:lnB w="9525" cap="flat" cmpd="sng" algn="ctr">
                      <a:solidFill>
                        <a:schemeClr val="bg1"/>
                      </a:solidFill>
                      <a:prstDash val="solid"/>
                      <a:round/>
                      <a:headEnd type="none" w="med" len="med"/>
                      <a:tailEnd type="none" w="med" len="med"/>
                    </a:lnB>
                    <a:solidFill>
                      <a:srgbClr val="FCD5B4"/>
                    </a:solidFill>
                  </a:tcPr>
                </a:tc>
                <a:tc>
                  <a:txBody>
                    <a:bodyPr/>
                    <a:lstStyle/>
                    <a:p>
                      <a:pPr marL="0" marR="0" algn="ctr" rtl="0" fontAlgn="base">
                        <a:lnSpc>
                          <a:spcPts val="1569"/>
                        </a:lnSpc>
                        <a:buNone/>
                      </a:pPr>
                      <a:r>
                        <a:rPr lang="en-GB" sz="1200">
                          <a:solidFill>
                            <a:srgbClr val="000000"/>
                          </a:solidFill>
                          <a:effectLst/>
                          <a:latin typeface="Arial" panose="020B0604020202020204" pitchFamily="34" charset="0"/>
                        </a:rPr>
                        <a:t>£1,500 </a:t>
                      </a:r>
                      <a:endParaRPr lang="en-GB" sz="900">
                        <a:solidFill>
                          <a:srgbClr val="000000"/>
                        </a:solidFill>
                        <a:effectLst/>
                        <a:latin typeface="Segoe UI" panose="020B0502040204020203" pitchFamily="34" charset="0"/>
                      </a:endParaRPr>
                    </a:p>
                  </a:txBody>
                  <a:tcPr marL="66675" marR="66675" anchor="ctr">
                    <a:lnL w="9525" cap="flat" cmpd="sng" algn="ctr">
                      <a:solidFill>
                        <a:schemeClr val="bg1"/>
                      </a:solidFill>
                      <a:prstDash val="solid"/>
                      <a:round/>
                      <a:headEnd type="none" w="med" len="med"/>
                      <a:tailEnd type="none" w="med" len="med"/>
                    </a:lnL>
                    <a:lnR w="9525" cap="flat" cmpd="sng" algn="ctr">
                      <a:solidFill>
                        <a:schemeClr val="bg1"/>
                      </a:solidFill>
                      <a:prstDash val="solid"/>
                      <a:round/>
                      <a:headEnd type="none" w="med" len="med"/>
                      <a:tailEnd type="none" w="med" len="med"/>
                    </a:lnR>
                    <a:lnT w="9525" cap="flat" cmpd="sng" algn="ctr">
                      <a:solidFill>
                        <a:schemeClr val="bg1"/>
                      </a:solidFill>
                      <a:prstDash val="solid"/>
                      <a:round/>
                      <a:headEnd type="none" w="med" len="med"/>
                      <a:tailEnd type="none" w="med" len="med"/>
                    </a:lnT>
                    <a:lnB w="9525" cap="flat" cmpd="sng" algn="ctr">
                      <a:solidFill>
                        <a:schemeClr val="bg1"/>
                      </a:solidFill>
                      <a:prstDash val="solid"/>
                      <a:round/>
                      <a:headEnd type="none" w="med" len="med"/>
                      <a:tailEnd type="none" w="med" len="med"/>
                    </a:lnB>
                    <a:solidFill>
                      <a:srgbClr val="FCD5B4"/>
                    </a:solidFill>
                  </a:tcPr>
                </a:tc>
                <a:extLst>
                  <a:ext uri="{0D108BD9-81ED-4DB2-BD59-A6C34878D82A}">
                    <a16:rowId xmlns:a16="http://schemas.microsoft.com/office/drawing/2014/main" val="2510867783"/>
                  </a:ext>
                </a:extLst>
              </a:tr>
              <a:tr h="293384">
                <a:tc>
                  <a:txBody>
                    <a:bodyPr/>
                    <a:lstStyle/>
                    <a:p>
                      <a:pPr marL="0" marR="0" rtl="0" fontAlgn="base">
                        <a:lnSpc>
                          <a:spcPts val="1569"/>
                        </a:lnSpc>
                        <a:buNone/>
                      </a:pPr>
                      <a:r>
                        <a:rPr lang="en-GB" sz="1200" b="1">
                          <a:solidFill>
                            <a:srgbClr val="000000"/>
                          </a:solidFill>
                          <a:effectLst/>
                          <a:latin typeface="Arial" panose="020B0604020202020204" pitchFamily="34" charset="0"/>
                        </a:rPr>
                        <a:t>Staff wages</a:t>
                      </a:r>
                      <a:r>
                        <a:rPr lang="en-GB" sz="1200">
                          <a:solidFill>
                            <a:srgbClr val="000000"/>
                          </a:solidFill>
                          <a:effectLst/>
                          <a:latin typeface="Arial" panose="020B0604020202020204" pitchFamily="34" charset="0"/>
                        </a:rPr>
                        <a:t> </a:t>
                      </a:r>
                      <a:endParaRPr lang="en-GB" sz="900">
                        <a:solidFill>
                          <a:srgbClr val="000000"/>
                        </a:solidFill>
                        <a:effectLst/>
                        <a:latin typeface="Segoe UI" panose="020B0502040204020203" pitchFamily="34" charset="0"/>
                      </a:endParaRPr>
                    </a:p>
                  </a:txBody>
                  <a:tcPr marL="66675" marR="66675" anchor="ctr">
                    <a:lnL w="9525" cap="flat" cmpd="sng" algn="ctr">
                      <a:solidFill>
                        <a:schemeClr val="bg1"/>
                      </a:solidFill>
                      <a:prstDash val="solid"/>
                      <a:round/>
                      <a:headEnd type="none" w="med" len="med"/>
                      <a:tailEnd type="none" w="med" len="med"/>
                    </a:lnL>
                    <a:lnR w="9525" cap="flat" cmpd="sng" algn="ctr">
                      <a:solidFill>
                        <a:schemeClr val="bg1"/>
                      </a:solidFill>
                      <a:prstDash val="solid"/>
                      <a:round/>
                      <a:headEnd type="none" w="med" len="med"/>
                      <a:tailEnd type="none" w="med" len="med"/>
                    </a:lnR>
                    <a:lnT w="9525" cap="flat" cmpd="sng" algn="ctr">
                      <a:solidFill>
                        <a:schemeClr val="bg1"/>
                      </a:solidFill>
                      <a:prstDash val="solid"/>
                      <a:round/>
                      <a:headEnd type="none" w="med" len="med"/>
                      <a:tailEnd type="none" w="med" len="med"/>
                    </a:lnT>
                    <a:lnB w="9525" cap="flat" cmpd="sng" algn="ctr">
                      <a:solidFill>
                        <a:schemeClr val="bg1"/>
                      </a:solidFill>
                      <a:prstDash val="solid"/>
                      <a:round/>
                      <a:headEnd type="none" w="med" len="med"/>
                      <a:tailEnd type="none" w="med" len="med"/>
                    </a:lnB>
                    <a:solidFill>
                      <a:srgbClr val="FCD5B4"/>
                    </a:solidFill>
                  </a:tcPr>
                </a:tc>
                <a:tc>
                  <a:txBody>
                    <a:bodyPr/>
                    <a:lstStyle/>
                    <a:p>
                      <a:pPr marL="0" marR="0" algn="ctr" rtl="0" fontAlgn="base">
                        <a:lnSpc>
                          <a:spcPts val="1569"/>
                        </a:lnSpc>
                        <a:buNone/>
                      </a:pPr>
                      <a:r>
                        <a:rPr lang="en-GB" sz="1200">
                          <a:solidFill>
                            <a:srgbClr val="000000"/>
                          </a:solidFill>
                          <a:effectLst/>
                          <a:latin typeface="Arial" panose="020B0604020202020204" pitchFamily="34" charset="0"/>
                        </a:rPr>
                        <a:t>£2,500 </a:t>
                      </a:r>
                      <a:endParaRPr lang="en-GB" sz="900">
                        <a:solidFill>
                          <a:srgbClr val="000000"/>
                        </a:solidFill>
                        <a:effectLst/>
                        <a:latin typeface="Segoe UI" panose="020B0502040204020203" pitchFamily="34" charset="0"/>
                      </a:endParaRPr>
                    </a:p>
                  </a:txBody>
                  <a:tcPr marL="66675" marR="66675" anchor="ctr">
                    <a:lnL w="9525" cap="flat" cmpd="sng" algn="ctr">
                      <a:solidFill>
                        <a:schemeClr val="bg1"/>
                      </a:solidFill>
                      <a:prstDash val="solid"/>
                      <a:round/>
                      <a:headEnd type="none" w="med" len="med"/>
                      <a:tailEnd type="none" w="med" len="med"/>
                    </a:lnL>
                    <a:lnR w="9525" cap="flat" cmpd="sng" algn="ctr">
                      <a:solidFill>
                        <a:schemeClr val="bg1"/>
                      </a:solidFill>
                      <a:prstDash val="solid"/>
                      <a:round/>
                      <a:headEnd type="none" w="med" len="med"/>
                      <a:tailEnd type="none" w="med" len="med"/>
                    </a:lnR>
                    <a:lnT w="9525" cap="flat" cmpd="sng" algn="ctr">
                      <a:solidFill>
                        <a:schemeClr val="bg1"/>
                      </a:solidFill>
                      <a:prstDash val="solid"/>
                      <a:round/>
                      <a:headEnd type="none" w="med" len="med"/>
                      <a:tailEnd type="none" w="med" len="med"/>
                    </a:lnT>
                    <a:lnB w="9525" cap="flat" cmpd="sng" algn="ctr">
                      <a:solidFill>
                        <a:schemeClr val="bg1"/>
                      </a:solidFill>
                      <a:prstDash val="solid"/>
                      <a:round/>
                      <a:headEnd type="none" w="med" len="med"/>
                      <a:tailEnd type="none" w="med" len="med"/>
                    </a:lnB>
                    <a:solidFill>
                      <a:srgbClr val="FCD5B4"/>
                    </a:solidFill>
                  </a:tcPr>
                </a:tc>
                <a:extLst>
                  <a:ext uri="{0D108BD9-81ED-4DB2-BD59-A6C34878D82A}">
                    <a16:rowId xmlns:a16="http://schemas.microsoft.com/office/drawing/2014/main" val="3684448368"/>
                  </a:ext>
                </a:extLst>
              </a:tr>
              <a:tr h="293384">
                <a:tc>
                  <a:txBody>
                    <a:bodyPr/>
                    <a:lstStyle/>
                    <a:p>
                      <a:pPr marL="0" marR="0" rtl="0" fontAlgn="base">
                        <a:lnSpc>
                          <a:spcPts val="1569"/>
                        </a:lnSpc>
                        <a:buNone/>
                      </a:pPr>
                      <a:r>
                        <a:rPr lang="en-GB" sz="1200" b="1">
                          <a:solidFill>
                            <a:srgbClr val="000000"/>
                          </a:solidFill>
                          <a:effectLst/>
                          <a:latin typeface="Arial" panose="020B0604020202020204" pitchFamily="34" charset="0"/>
                        </a:rPr>
                        <a:t>Any other</a:t>
                      </a:r>
                      <a:r>
                        <a:rPr lang="en-GB" sz="1200">
                          <a:solidFill>
                            <a:srgbClr val="000000"/>
                          </a:solidFill>
                          <a:effectLst/>
                          <a:latin typeface="Arial" panose="020B0604020202020204" pitchFamily="34" charset="0"/>
                        </a:rPr>
                        <a:t> </a:t>
                      </a:r>
                      <a:endParaRPr lang="en-GB" sz="900">
                        <a:solidFill>
                          <a:srgbClr val="000000"/>
                        </a:solidFill>
                        <a:effectLst/>
                        <a:latin typeface="Segoe UI" panose="020B0502040204020203" pitchFamily="34" charset="0"/>
                      </a:endParaRPr>
                    </a:p>
                  </a:txBody>
                  <a:tcPr marL="66675" marR="66675" anchor="ctr">
                    <a:lnL w="9525" cap="flat" cmpd="sng" algn="ctr">
                      <a:solidFill>
                        <a:schemeClr val="bg1"/>
                      </a:solidFill>
                      <a:prstDash val="solid"/>
                      <a:round/>
                      <a:headEnd type="none" w="med" len="med"/>
                      <a:tailEnd type="none" w="med" len="med"/>
                    </a:lnL>
                    <a:lnR w="9525" cap="flat" cmpd="sng" algn="ctr">
                      <a:solidFill>
                        <a:schemeClr val="bg1"/>
                      </a:solidFill>
                      <a:prstDash val="solid"/>
                      <a:round/>
                      <a:headEnd type="none" w="med" len="med"/>
                      <a:tailEnd type="none" w="med" len="med"/>
                    </a:lnR>
                    <a:lnT w="9525" cap="flat" cmpd="sng" algn="ctr">
                      <a:solidFill>
                        <a:schemeClr val="bg1"/>
                      </a:solidFill>
                      <a:prstDash val="solid"/>
                      <a:round/>
                      <a:headEnd type="none" w="med" len="med"/>
                      <a:tailEnd type="none" w="med" len="med"/>
                    </a:lnT>
                    <a:lnB w="9525" cap="flat" cmpd="sng" algn="ctr">
                      <a:solidFill>
                        <a:schemeClr val="bg1"/>
                      </a:solidFill>
                      <a:prstDash val="solid"/>
                      <a:round/>
                      <a:headEnd type="none" w="med" len="med"/>
                      <a:tailEnd type="none" w="med" len="med"/>
                    </a:lnB>
                    <a:solidFill>
                      <a:srgbClr val="FCD5B4"/>
                    </a:solidFill>
                  </a:tcPr>
                </a:tc>
                <a:tc>
                  <a:txBody>
                    <a:bodyPr/>
                    <a:lstStyle/>
                    <a:p>
                      <a:pPr marL="0" marR="0" algn="ctr" rtl="0" fontAlgn="base">
                        <a:lnSpc>
                          <a:spcPts val="1569"/>
                        </a:lnSpc>
                        <a:buNone/>
                      </a:pPr>
                      <a:r>
                        <a:rPr lang="en-GB" sz="1200">
                          <a:solidFill>
                            <a:srgbClr val="000000"/>
                          </a:solidFill>
                          <a:effectLst/>
                          <a:latin typeface="Arial" panose="020B0604020202020204" pitchFamily="34" charset="0"/>
                        </a:rPr>
                        <a:t>£0 </a:t>
                      </a:r>
                      <a:endParaRPr lang="en-GB" sz="900">
                        <a:solidFill>
                          <a:srgbClr val="000000"/>
                        </a:solidFill>
                        <a:effectLst/>
                        <a:latin typeface="Segoe UI" panose="020B0502040204020203" pitchFamily="34" charset="0"/>
                      </a:endParaRPr>
                    </a:p>
                  </a:txBody>
                  <a:tcPr marL="66675" marR="66675" anchor="ctr">
                    <a:lnL w="9525" cap="flat" cmpd="sng" algn="ctr">
                      <a:solidFill>
                        <a:schemeClr val="bg1"/>
                      </a:solidFill>
                      <a:prstDash val="solid"/>
                      <a:round/>
                      <a:headEnd type="none" w="med" len="med"/>
                      <a:tailEnd type="none" w="med" len="med"/>
                    </a:lnL>
                    <a:lnR w="9525" cap="flat" cmpd="sng" algn="ctr">
                      <a:solidFill>
                        <a:schemeClr val="bg1"/>
                      </a:solidFill>
                      <a:prstDash val="solid"/>
                      <a:round/>
                      <a:headEnd type="none" w="med" len="med"/>
                      <a:tailEnd type="none" w="med" len="med"/>
                    </a:lnR>
                    <a:lnT w="9525" cap="flat" cmpd="sng" algn="ctr">
                      <a:solidFill>
                        <a:schemeClr val="bg1"/>
                      </a:solidFill>
                      <a:prstDash val="solid"/>
                      <a:round/>
                      <a:headEnd type="none" w="med" len="med"/>
                      <a:tailEnd type="none" w="med" len="med"/>
                    </a:lnT>
                    <a:lnB w="9525" cap="flat" cmpd="sng" algn="ctr">
                      <a:solidFill>
                        <a:schemeClr val="bg1"/>
                      </a:solidFill>
                      <a:prstDash val="solid"/>
                      <a:round/>
                      <a:headEnd type="none" w="med" len="med"/>
                      <a:tailEnd type="none" w="med" len="med"/>
                    </a:lnB>
                    <a:solidFill>
                      <a:srgbClr val="FCD5B4"/>
                    </a:solidFill>
                  </a:tcPr>
                </a:tc>
                <a:extLst>
                  <a:ext uri="{0D108BD9-81ED-4DB2-BD59-A6C34878D82A}">
                    <a16:rowId xmlns:a16="http://schemas.microsoft.com/office/drawing/2014/main" val="3952789725"/>
                  </a:ext>
                </a:extLst>
              </a:tr>
              <a:tr h="293384">
                <a:tc>
                  <a:txBody>
                    <a:bodyPr/>
                    <a:lstStyle/>
                    <a:p>
                      <a:pPr marL="0" marR="0" rtl="0" fontAlgn="base">
                        <a:lnSpc>
                          <a:spcPts val="1569"/>
                        </a:lnSpc>
                        <a:buNone/>
                      </a:pPr>
                      <a:r>
                        <a:rPr lang="en-GB" sz="1200" b="1">
                          <a:solidFill>
                            <a:srgbClr val="000000"/>
                          </a:solidFill>
                          <a:effectLst/>
                          <a:latin typeface="Arial" panose="020B0604020202020204" pitchFamily="34" charset="0"/>
                        </a:rPr>
                        <a:t>Any other</a:t>
                      </a:r>
                      <a:r>
                        <a:rPr lang="en-GB" sz="1200">
                          <a:solidFill>
                            <a:srgbClr val="000000"/>
                          </a:solidFill>
                          <a:effectLst/>
                          <a:latin typeface="Arial" panose="020B0604020202020204" pitchFamily="34" charset="0"/>
                        </a:rPr>
                        <a:t> </a:t>
                      </a:r>
                      <a:endParaRPr lang="en-GB" sz="900">
                        <a:solidFill>
                          <a:srgbClr val="000000"/>
                        </a:solidFill>
                        <a:effectLst/>
                        <a:latin typeface="Segoe UI" panose="020B0502040204020203" pitchFamily="34" charset="0"/>
                      </a:endParaRPr>
                    </a:p>
                  </a:txBody>
                  <a:tcPr marL="66675" marR="66675" anchor="ctr">
                    <a:lnL w="9525" cap="flat" cmpd="sng" algn="ctr">
                      <a:solidFill>
                        <a:schemeClr val="bg1"/>
                      </a:solidFill>
                      <a:prstDash val="solid"/>
                      <a:round/>
                      <a:headEnd type="none" w="med" len="med"/>
                      <a:tailEnd type="none" w="med" len="med"/>
                    </a:lnL>
                    <a:lnR w="9525" cap="flat" cmpd="sng" algn="ctr">
                      <a:solidFill>
                        <a:schemeClr val="bg1"/>
                      </a:solidFill>
                      <a:prstDash val="solid"/>
                      <a:round/>
                      <a:headEnd type="none" w="med" len="med"/>
                      <a:tailEnd type="none" w="med" len="med"/>
                    </a:lnR>
                    <a:lnT w="9525" cap="flat" cmpd="sng" algn="ctr">
                      <a:solidFill>
                        <a:schemeClr val="bg1"/>
                      </a:solidFill>
                      <a:prstDash val="solid"/>
                      <a:round/>
                      <a:headEnd type="none" w="med" len="med"/>
                      <a:tailEnd type="none" w="med" len="med"/>
                    </a:lnT>
                    <a:lnB w="9525" cap="flat" cmpd="sng" algn="ctr">
                      <a:solidFill>
                        <a:srgbClr val="2028E7"/>
                      </a:solidFill>
                      <a:prstDash val="solid"/>
                      <a:round/>
                      <a:headEnd type="none" w="med" len="med"/>
                      <a:tailEnd type="none" w="med" len="med"/>
                    </a:lnB>
                    <a:solidFill>
                      <a:srgbClr val="FCD5B4"/>
                    </a:solidFill>
                  </a:tcPr>
                </a:tc>
                <a:tc>
                  <a:txBody>
                    <a:bodyPr/>
                    <a:lstStyle/>
                    <a:p>
                      <a:pPr marL="0" marR="0" algn="ctr" rtl="0" fontAlgn="base">
                        <a:lnSpc>
                          <a:spcPts val="1569"/>
                        </a:lnSpc>
                        <a:buNone/>
                      </a:pPr>
                      <a:r>
                        <a:rPr lang="en-GB" sz="1200">
                          <a:solidFill>
                            <a:srgbClr val="000000"/>
                          </a:solidFill>
                          <a:effectLst/>
                          <a:latin typeface="Arial" panose="020B0604020202020204" pitchFamily="34" charset="0"/>
                        </a:rPr>
                        <a:t>£0 </a:t>
                      </a:r>
                      <a:endParaRPr lang="en-GB" sz="900">
                        <a:solidFill>
                          <a:srgbClr val="000000"/>
                        </a:solidFill>
                        <a:effectLst/>
                        <a:latin typeface="Segoe UI" panose="020B0502040204020203" pitchFamily="34" charset="0"/>
                      </a:endParaRPr>
                    </a:p>
                  </a:txBody>
                  <a:tcPr marL="66675" marR="66675" anchor="ctr">
                    <a:lnL w="9525" cap="flat" cmpd="sng" algn="ctr">
                      <a:solidFill>
                        <a:schemeClr val="bg1"/>
                      </a:solidFill>
                      <a:prstDash val="solid"/>
                      <a:round/>
                      <a:headEnd type="none" w="med" len="med"/>
                      <a:tailEnd type="none" w="med" len="med"/>
                    </a:lnL>
                    <a:lnR w="9525" cap="flat" cmpd="sng" algn="ctr">
                      <a:solidFill>
                        <a:schemeClr val="bg1"/>
                      </a:solidFill>
                      <a:prstDash val="solid"/>
                      <a:round/>
                      <a:headEnd type="none" w="med" len="med"/>
                      <a:tailEnd type="none" w="med" len="med"/>
                    </a:lnR>
                    <a:lnT w="9525" cap="flat" cmpd="sng" algn="ctr">
                      <a:solidFill>
                        <a:schemeClr val="bg1"/>
                      </a:solidFill>
                      <a:prstDash val="solid"/>
                      <a:round/>
                      <a:headEnd type="none" w="med" len="med"/>
                      <a:tailEnd type="none" w="med" len="med"/>
                    </a:lnT>
                    <a:lnB w="9525" cap="flat" cmpd="sng" algn="ctr">
                      <a:solidFill>
                        <a:srgbClr val="F02BAE"/>
                      </a:solidFill>
                      <a:prstDash val="solid"/>
                      <a:round/>
                      <a:headEnd type="none" w="med" len="med"/>
                      <a:tailEnd type="none" w="med" len="med"/>
                    </a:lnB>
                    <a:solidFill>
                      <a:srgbClr val="FCD5B4"/>
                    </a:solidFill>
                  </a:tcPr>
                </a:tc>
                <a:extLst>
                  <a:ext uri="{0D108BD9-81ED-4DB2-BD59-A6C34878D82A}">
                    <a16:rowId xmlns:a16="http://schemas.microsoft.com/office/drawing/2014/main" val="1019800440"/>
                  </a:ext>
                </a:extLst>
              </a:tr>
              <a:tr h="293384">
                <a:tc>
                  <a:txBody>
                    <a:bodyPr/>
                    <a:lstStyle/>
                    <a:p>
                      <a:pPr marL="0" marR="0" rtl="0" fontAlgn="base">
                        <a:lnSpc>
                          <a:spcPts val="1395"/>
                        </a:lnSpc>
                        <a:buNone/>
                      </a:pPr>
                      <a:r>
                        <a:rPr lang="en-GB" sz="1100" b="1">
                          <a:solidFill>
                            <a:srgbClr val="000000"/>
                          </a:solidFill>
                          <a:effectLst/>
                          <a:latin typeface="Arial" panose="020B0604020202020204" pitchFamily="34" charset="0"/>
                        </a:rPr>
                        <a:t>Total cash out-flows (B)</a:t>
                      </a:r>
                      <a:r>
                        <a:rPr lang="en-GB" sz="1100">
                          <a:solidFill>
                            <a:srgbClr val="000000"/>
                          </a:solidFill>
                          <a:effectLst/>
                          <a:latin typeface="Arial" panose="020B0604020202020204" pitchFamily="34" charset="0"/>
                        </a:rPr>
                        <a:t> </a:t>
                      </a:r>
                      <a:endParaRPr lang="en-GB" sz="900">
                        <a:solidFill>
                          <a:srgbClr val="000000"/>
                        </a:solidFill>
                        <a:effectLst/>
                        <a:latin typeface="Segoe UI" panose="020B0502040204020203" pitchFamily="34" charset="0"/>
                      </a:endParaRPr>
                    </a:p>
                  </a:txBody>
                  <a:tcPr marL="66675" marR="66675" anchor="ctr">
                    <a:lnL w="9525" cap="flat" cmpd="sng" algn="ctr">
                      <a:solidFill>
                        <a:srgbClr val="2028E7"/>
                      </a:solidFill>
                      <a:prstDash val="solid"/>
                      <a:round/>
                      <a:headEnd type="none" w="med" len="med"/>
                      <a:tailEnd type="none" w="med" len="med"/>
                    </a:lnL>
                    <a:lnR w="9525" cap="flat" cmpd="sng" algn="ctr">
                      <a:solidFill>
                        <a:srgbClr val="F02BAE"/>
                      </a:solidFill>
                      <a:prstDash val="solid"/>
                      <a:round/>
                      <a:headEnd type="none" w="med" len="med"/>
                      <a:tailEnd type="none" w="med" len="med"/>
                    </a:lnR>
                    <a:lnT w="9525" cap="flat" cmpd="sng" algn="ctr">
                      <a:solidFill>
                        <a:srgbClr val="2028E7"/>
                      </a:solidFill>
                      <a:prstDash val="solid"/>
                      <a:round/>
                      <a:headEnd type="none" w="med" len="med"/>
                      <a:tailEnd type="none" w="med" len="med"/>
                    </a:lnT>
                    <a:lnB w="9525" cap="flat" cmpd="sng" algn="ctr">
                      <a:solidFill>
                        <a:srgbClr val="20A920"/>
                      </a:solidFill>
                      <a:prstDash val="solid"/>
                      <a:round/>
                      <a:headEnd type="none" w="med" len="med"/>
                      <a:tailEnd type="none" w="med" len="med"/>
                    </a:lnB>
                    <a:solidFill>
                      <a:srgbClr val="BFBFBF"/>
                    </a:solidFill>
                  </a:tcPr>
                </a:tc>
                <a:tc>
                  <a:txBody>
                    <a:bodyPr/>
                    <a:lstStyle/>
                    <a:p>
                      <a:pPr marL="0" marR="0" algn="ctr" rtl="0" fontAlgn="base">
                        <a:lnSpc>
                          <a:spcPts val="1569"/>
                        </a:lnSpc>
                        <a:buNone/>
                      </a:pPr>
                      <a:r>
                        <a:rPr lang="en-GB" sz="1200" b="1">
                          <a:solidFill>
                            <a:srgbClr val="000000"/>
                          </a:solidFill>
                          <a:effectLst/>
                          <a:latin typeface="Arial" panose="020B0604020202020204" pitchFamily="34" charset="0"/>
                        </a:rPr>
                        <a:t>£10,715</a:t>
                      </a:r>
                      <a:r>
                        <a:rPr lang="en-GB" sz="1200">
                          <a:solidFill>
                            <a:srgbClr val="000000"/>
                          </a:solidFill>
                          <a:effectLst/>
                          <a:latin typeface="Arial" panose="020B0604020202020204" pitchFamily="34" charset="0"/>
                        </a:rPr>
                        <a:t> </a:t>
                      </a:r>
                      <a:endParaRPr lang="en-GB" sz="900">
                        <a:solidFill>
                          <a:srgbClr val="000000"/>
                        </a:solidFill>
                        <a:effectLst/>
                        <a:latin typeface="Segoe UI" panose="020B0502040204020203" pitchFamily="34" charset="0"/>
                      </a:endParaRPr>
                    </a:p>
                  </a:txBody>
                  <a:tcPr marL="66675" marR="66675" anchor="ctr">
                    <a:lnL w="9525" cap="flat" cmpd="sng" algn="ctr">
                      <a:solidFill>
                        <a:srgbClr val="F02BAE"/>
                      </a:solidFill>
                      <a:prstDash val="solid"/>
                      <a:round/>
                      <a:headEnd type="none" w="med" len="med"/>
                      <a:tailEnd type="none" w="med" len="med"/>
                    </a:lnL>
                    <a:lnR w="9525" cap="flat" cmpd="sng" algn="ctr">
                      <a:solidFill>
                        <a:srgbClr val="F02BAE"/>
                      </a:solidFill>
                      <a:prstDash val="solid"/>
                      <a:round/>
                      <a:headEnd type="none" w="med" len="med"/>
                      <a:tailEnd type="none" w="med" len="med"/>
                    </a:lnR>
                    <a:lnT w="9525" cap="flat" cmpd="sng" algn="ctr">
                      <a:solidFill>
                        <a:srgbClr val="F02BAE"/>
                      </a:solidFill>
                      <a:prstDash val="solid"/>
                      <a:round/>
                      <a:headEnd type="none" w="med" len="med"/>
                      <a:tailEnd type="none" w="med" len="med"/>
                    </a:lnT>
                    <a:lnB w="9525" cap="flat" cmpd="sng" algn="ctr">
                      <a:solidFill>
                        <a:srgbClr val="E0B620"/>
                      </a:solidFill>
                      <a:prstDash val="solid"/>
                      <a:round/>
                      <a:headEnd type="none" w="med" len="med"/>
                      <a:tailEnd type="none" w="med" len="med"/>
                    </a:lnB>
                    <a:solidFill>
                      <a:srgbClr val="D8E4BC"/>
                    </a:solidFill>
                  </a:tcPr>
                </a:tc>
                <a:extLst>
                  <a:ext uri="{0D108BD9-81ED-4DB2-BD59-A6C34878D82A}">
                    <a16:rowId xmlns:a16="http://schemas.microsoft.com/office/drawing/2014/main" val="3090759618"/>
                  </a:ext>
                </a:extLst>
              </a:tr>
              <a:tr h="293384">
                <a:tc>
                  <a:txBody>
                    <a:bodyPr/>
                    <a:lstStyle/>
                    <a:p>
                      <a:pPr marL="0" marR="0" rtl="0" fontAlgn="base">
                        <a:lnSpc>
                          <a:spcPts val="1395"/>
                        </a:lnSpc>
                        <a:buNone/>
                      </a:pPr>
                      <a:r>
                        <a:rPr lang="en-GB" sz="1100">
                          <a:solidFill>
                            <a:srgbClr val="000000"/>
                          </a:solidFill>
                          <a:effectLst/>
                          <a:latin typeface="Arial" panose="020B0604020202020204" pitchFamily="34" charset="0"/>
                        </a:rPr>
                        <a:t>  </a:t>
                      </a:r>
                      <a:endParaRPr lang="en-GB" sz="900">
                        <a:solidFill>
                          <a:srgbClr val="000000"/>
                        </a:solidFill>
                        <a:effectLst/>
                        <a:latin typeface="Segoe UI" panose="020B0502040204020203" pitchFamily="34" charset="0"/>
                      </a:endParaRPr>
                    </a:p>
                  </a:txBody>
                  <a:tcPr marL="66675" marR="66675" anchor="b">
                    <a:lnL>
                      <a:noFill/>
                    </a:lnL>
                    <a:lnR>
                      <a:noFill/>
                    </a:lnR>
                    <a:lnT w="9525" cap="flat" cmpd="sng" algn="ctr">
                      <a:solidFill>
                        <a:srgbClr val="20A920"/>
                      </a:solidFill>
                      <a:prstDash val="solid"/>
                      <a:round/>
                      <a:headEnd type="none" w="med" len="med"/>
                      <a:tailEnd type="none" w="med" len="med"/>
                    </a:lnT>
                    <a:lnB w="9525" cap="flat" cmpd="sng" algn="ctr">
                      <a:solidFill>
                        <a:srgbClr val="2035AE"/>
                      </a:solidFill>
                      <a:prstDash val="solid"/>
                      <a:round/>
                      <a:headEnd type="none" w="med" len="med"/>
                      <a:tailEnd type="none" w="med" len="med"/>
                    </a:lnB>
                    <a:solidFill>
                      <a:srgbClr val="FFFFFF"/>
                    </a:solidFill>
                  </a:tcPr>
                </a:tc>
                <a:tc>
                  <a:txBody>
                    <a:bodyPr/>
                    <a:lstStyle/>
                    <a:p>
                      <a:pPr marL="0" marR="0" algn="ctr" rtl="0" fontAlgn="base">
                        <a:lnSpc>
                          <a:spcPts val="1569"/>
                        </a:lnSpc>
                        <a:buNone/>
                      </a:pPr>
                      <a:r>
                        <a:rPr lang="en-GB" sz="1200">
                          <a:solidFill>
                            <a:srgbClr val="000000"/>
                          </a:solidFill>
                          <a:effectLst/>
                          <a:latin typeface="Arial" panose="020B0604020202020204" pitchFamily="34" charset="0"/>
                        </a:rPr>
                        <a:t>  </a:t>
                      </a:r>
                      <a:endParaRPr lang="en-GB" sz="900">
                        <a:solidFill>
                          <a:srgbClr val="000000"/>
                        </a:solidFill>
                        <a:effectLst/>
                        <a:latin typeface="Segoe UI" panose="020B0502040204020203" pitchFamily="34" charset="0"/>
                      </a:endParaRPr>
                    </a:p>
                  </a:txBody>
                  <a:tcPr marL="66675" marR="66675" anchor="ctr">
                    <a:lnL>
                      <a:noFill/>
                    </a:lnL>
                    <a:lnR>
                      <a:noFill/>
                    </a:lnR>
                    <a:lnT w="9525" cap="flat" cmpd="sng" algn="ctr">
                      <a:solidFill>
                        <a:srgbClr val="E0B620"/>
                      </a:solidFill>
                      <a:prstDash val="solid"/>
                      <a:round/>
                      <a:headEnd type="none" w="med" len="med"/>
                      <a:tailEnd type="none" w="med" len="med"/>
                    </a:lnT>
                    <a:lnB w="9525" cap="flat" cmpd="sng" algn="ctr">
                      <a:solidFill>
                        <a:srgbClr val="808080"/>
                      </a:solidFill>
                      <a:prstDash val="solid"/>
                      <a:round/>
                      <a:headEnd type="none" w="med" len="med"/>
                      <a:tailEnd type="none" w="med" len="med"/>
                    </a:lnB>
                    <a:solidFill>
                      <a:srgbClr val="FFFFFF"/>
                    </a:solidFill>
                  </a:tcPr>
                </a:tc>
                <a:extLst>
                  <a:ext uri="{0D108BD9-81ED-4DB2-BD59-A6C34878D82A}">
                    <a16:rowId xmlns:a16="http://schemas.microsoft.com/office/drawing/2014/main" val="2894907545"/>
                  </a:ext>
                </a:extLst>
              </a:tr>
              <a:tr h="391179">
                <a:tc>
                  <a:txBody>
                    <a:bodyPr/>
                    <a:lstStyle/>
                    <a:p>
                      <a:pPr marL="0" marR="0" algn="r" rtl="0" fontAlgn="base">
                        <a:lnSpc>
                          <a:spcPts val="1395"/>
                        </a:lnSpc>
                        <a:buNone/>
                      </a:pPr>
                      <a:r>
                        <a:rPr lang="en-GB" sz="1100" b="1">
                          <a:solidFill>
                            <a:srgbClr val="FFFFFF"/>
                          </a:solidFill>
                          <a:effectLst/>
                          <a:latin typeface="Arial" panose="020B0604020202020204" pitchFamily="34" charset="0"/>
                        </a:rPr>
                        <a:t>Your net cash flow (A-B)</a:t>
                      </a:r>
                      <a:r>
                        <a:rPr lang="en-GB" sz="1100">
                          <a:solidFill>
                            <a:srgbClr val="FFFFFF"/>
                          </a:solidFill>
                          <a:effectLst/>
                          <a:latin typeface="Arial" panose="020B0604020202020204" pitchFamily="34" charset="0"/>
                        </a:rPr>
                        <a:t> </a:t>
                      </a:r>
                      <a:endParaRPr lang="en-GB" sz="900">
                        <a:solidFill>
                          <a:srgbClr val="F5F5F5"/>
                        </a:solidFill>
                        <a:effectLst/>
                        <a:latin typeface="Segoe UI" panose="020B0502040204020203" pitchFamily="34" charset="0"/>
                      </a:endParaRPr>
                    </a:p>
                  </a:txBody>
                  <a:tcPr marL="66675" marR="66675" anchor="ctr">
                    <a:lnL w="9525" cap="flat" cmpd="sng" algn="ctr">
                      <a:solidFill>
                        <a:srgbClr val="2035AE"/>
                      </a:solidFill>
                      <a:prstDash val="solid"/>
                      <a:round/>
                      <a:headEnd type="none" w="med" len="med"/>
                      <a:tailEnd type="none" w="med" len="med"/>
                    </a:lnL>
                    <a:lnR w="9525" cap="flat" cmpd="sng" algn="ctr">
                      <a:solidFill>
                        <a:srgbClr val="595959"/>
                      </a:solidFill>
                      <a:prstDash val="solid"/>
                      <a:round/>
                      <a:headEnd type="none" w="med" len="med"/>
                      <a:tailEnd type="none" w="med" len="med"/>
                    </a:lnR>
                    <a:lnT w="9525" cap="flat" cmpd="sng" algn="ctr">
                      <a:solidFill>
                        <a:srgbClr val="2035AE"/>
                      </a:solidFill>
                      <a:prstDash val="solid"/>
                      <a:round/>
                      <a:headEnd type="none" w="med" len="med"/>
                      <a:tailEnd type="none" w="med" len="med"/>
                    </a:lnT>
                    <a:lnB w="9525" cap="flat" cmpd="sng" algn="ctr">
                      <a:solidFill>
                        <a:srgbClr val="2035AE"/>
                      </a:solidFill>
                      <a:prstDash val="solid"/>
                      <a:round/>
                      <a:headEnd type="none" w="med" len="med"/>
                      <a:tailEnd type="none" w="med" len="med"/>
                    </a:lnB>
                    <a:solidFill>
                      <a:srgbClr val="000000"/>
                    </a:solidFill>
                  </a:tcPr>
                </a:tc>
                <a:tc>
                  <a:txBody>
                    <a:bodyPr/>
                    <a:lstStyle/>
                    <a:p>
                      <a:pPr marL="0" marR="0" algn="ctr" rtl="0" fontAlgn="base">
                        <a:lnSpc>
                          <a:spcPts val="1308"/>
                        </a:lnSpc>
                        <a:buNone/>
                      </a:pPr>
                      <a:r>
                        <a:rPr lang="en-GB" sz="1000" b="1">
                          <a:solidFill>
                            <a:srgbClr val="000000"/>
                          </a:solidFill>
                          <a:effectLst/>
                          <a:latin typeface="Arial" panose="020B0604020202020204" pitchFamily="34" charset="0"/>
                        </a:rPr>
                        <a:t>£4,585</a:t>
                      </a:r>
                      <a:r>
                        <a:rPr lang="en-GB" sz="1000">
                          <a:solidFill>
                            <a:srgbClr val="000000"/>
                          </a:solidFill>
                          <a:effectLst/>
                          <a:latin typeface="Arial" panose="020B0604020202020204" pitchFamily="34" charset="0"/>
                        </a:rPr>
                        <a:t> </a:t>
                      </a:r>
                      <a:endParaRPr lang="en-GB" sz="900">
                        <a:solidFill>
                          <a:srgbClr val="000000"/>
                        </a:solidFill>
                        <a:effectLst/>
                        <a:latin typeface="Segoe UI" panose="020B0502040204020203" pitchFamily="34" charset="0"/>
                      </a:endParaRPr>
                    </a:p>
                  </a:txBody>
                  <a:tcPr marL="66675" marR="66675" anchor="ctr">
                    <a:lnL w="9525" cap="flat" cmpd="sng" algn="ctr">
                      <a:solidFill>
                        <a:srgbClr val="595959"/>
                      </a:solidFill>
                      <a:prstDash val="solid"/>
                      <a:round/>
                      <a:headEnd type="none" w="med" len="med"/>
                      <a:tailEnd type="none" w="med" len="med"/>
                    </a:lnL>
                    <a:lnR w="9525" cap="flat" cmpd="sng" algn="ctr">
                      <a:solidFill>
                        <a:srgbClr val="595959"/>
                      </a:solidFill>
                      <a:prstDash val="solid"/>
                      <a:round/>
                      <a:headEnd type="none" w="med" len="med"/>
                      <a:tailEnd type="none" w="med" len="med"/>
                    </a:lnR>
                    <a:lnT w="9525" cap="flat" cmpd="sng" algn="ctr">
                      <a:solidFill>
                        <a:srgbClr val="808080"/>
                      </a:solidFill>
                      <a:prstDash val="solid"/>
                      <a:round/>
                      <a:headEnd type="none" w="med" len="med"/>
                      <a:tailEnd type="none" w="med" len="med"/>
                    </a:lnT>
                    <a:lnB w="9525" cap="flat" cmpd="sng" algn="ctr">
                      <a:solidFill>
                        <a:srgbClr val="808080"/>
                      </a:solidFill>
                      <a:prstDash val="solid"/>
                      <a:round/>
                      <a:headEnd type="none" w="med" len="med"/>
                      <a:tailEnd type="none" w="med" len="med"/>
                    </a:lnB>
                    <a:solidFill>
                      <a:srgbClr val="D8E4BC"/>
                    </a:solidFill>
                  </a:tcPr>
                </a:tc>
                <a:extLst>
                  <a:ext uri="{0D108BD9-81ED-4DB2-BD59-A6C34878D82A}">
                    <a16:rowId xmlns:a16="http://schemas.microsoft.com/office/drawing/2014/main" val="914346656"/>
                  </a:ext>
                </a:extLst>
              </a:tr>
            </a:tbl>
          </a:graphicData>
        </a:graphic>
      </p:graphicFrame>
      <p:graphicFrame>
        <p:nvGraphicFramePr>
          <p:cNvPr id="15" name="Chart 14">
            <a:extLst>
              <a:ext uri="{FF2B5EF4-FFF2-40B4-BE49-F238E27FC236}">
                <a16:creationId xmlns:a16="http://schemas.microsoft.com/office/drawing/2014/main" id="{9BC0B37C-67BF-675F-5595-B0AE63EB2894}"/>
              </a:ext>
            </a:extLst>
          </p:cNvPr>
          <p:cNvGraphicFramePr/>
          <p:nvPr>
            <p:extLst>
              <p:ext uri="{D42A27DB-BD31-4B8C-83A1-F6EECF244321}">
                <p14:modId xmlns:p14="http://schemas.microsoft.com/office/powerpoint/2010/main" val="2870264885"/>
              </p:ext>
            </p:extLst>
          </p:nvPr>
        </p:nvGraphicFramePr>
        <p:xfrm>
          <a:off x="6103257" y="-690789"/>
          <a:ext cx="6074228" cy="3341007"/>
        </p:xfrm>
        <a:graphic>
          <a:graphicData uri="http://schemas.openxmlformats.org/drawingml/2006/chart">
            <c:chart xmlns:c="http://schemas.openxmlformats.org/drawingml/2006/chart" xmlns:r="http://schemas.openxmlformats.org/officeDocument/2006/relationships" r:id="rId2"/>
          </a:graphicData>
        </a:graphic>
      </p:graphicFrame>
    </p:spTree>
    <p:extLst>
      <p:ext uri="{BB962C8B-B14F-4D97-AF65-F5344CB8AC3E}">
        <p14:creationId xmlns:p14="http://schemas.microsoft.com/office/powerpoint/2010/main" val="226922126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accent3">
            <a:lumMod val="75000"/>
          </a:schemeClr>
        </a:solidFill>
        <a:effectLst/>
      </p:bgPr>
    </p:bg>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8FC96B80-2A0E-06C1-FE26-DA0A8420EA6A}"/>
              </a:ext>
            </a:extLst>
          </p:cNvPr>
          <p:cNvSpPr>
            <a:spLocks noGrp="1"/>
          </p:cNvSpPr>
          <p:nvPr>
            <p:ph idx="1"/>
          </p:nvPr>
        </p:nvSpPr>
        <p:spPr>
          <a:xfrm>
            <a:off x="448056" y="936914"/>
            <a:ext cx="11293200" cy="3783013"/>
          </a:xfrm>
        </p:spPr>
        <p:txBody>
          <a:bodyPr vert="horz" wrap="square" lIns="0" tIns="0" rIns="91440" bIns="0" rtlCol="0" anchor="t">
            <a:noAutofit/>
          </a:bodyPr>
          <a:lstStyle/>
          <a:p>
            <a:pPr marL="449580" indent="-447675"/>
            <a:r>
              <a:rPr lang="en-GB" sz="2400" b="1" i="1">
                <a:solidFill>
                  <a:schemeClr val="bg2">
                    <a:lumMod val="76000"/>
                    <a:lumOff val="24000"/>
                  </a:schemeClr>
                </a:solidFill>
                <a:highlight>
                  <a:srgbClr val="FFFFFF"/>
                </a:highlight>
                <a:latin typeface="Arial"/>
                <a:cs typeface="Arial"/>
              </a:rPr>
              <a:t>Conclusion </a:t>
            </a:r>
            <a:endParaRPr lang="en-GB" sz="2400" i="1">
              <a:solidFill>
                <a:schemeClr val="bg2">
                  <a:lumMod val="76000"/>
                  <a:lumOff val="24000"/>
                </a:schemeClr>
              </a:solidFill>
              <a:highlight>
                <a:srgbClr val="C6C6C6"/>
              </a:highlight>
              <a:latin typeface="Arial"/>
              <a:cs typeface="Arial"/>
            </a:endParaRPr>
          </a:p>
          <a:p>
            <a:pPr marL="449580" indent="-447675"/>
            <a:r>
              <a:rPr lang="en-GB" sz="2400" i="1">
                <a:solidFill>
                  <a:schemeClr val="bg2">
                    <a:lumMod val="76000"/>
                    <a:lumOff val="24000"/>
                  </a:schemeClr>
                </a:solidFill>
                <a:highlight>
                  <a:srgbClr val="FFFFFF"/>
                </a:highlight>
                <a:latin typeface="Arial"/>
                <a:cs typeface="Arial"/>
              </a:rPr>
              <a:t>The analysis indicates that Boba Tea Spot is a commercially viable and profitable business concept for the UK market. The growing demand for bubble tea, strong profit margins and scalable business model provide excellent growth opportunities. Effective marketing, customer retention and operational management will be critical to long-term success. </a:t>
            </a:r>
            <a:endParaRPr lang="en-GB" sz="2400" i="1">
              <a:solidFill>
                <a:schemeClr val="bg2">
                  <a:lumMod val="76000"/>
                  <a:lumOff val="24000"/>
                </a:schemeClr>
              </a:solidFill>
              <a:highlight>
                <a:srgbClr val="C6C6C6"/>
              </a:highlight>
              <a:latin typeface="Arial"/>
              <a:cs typeface="Arial"/>
            </a:endParaRPr>
          </a:p>
          <a:p>
            <a:pPr marL="449580" indent="-447675"/>
            <a:r>
              <a:rPr lang="en-GB" sz="2400" b="1" i="1">
                <a:solidFill>
                  <a:schemeClr val="bg2">
                    <a:lumMod val="76000"/>
                    <a:lumOff val="24000"/>
                  </a:schemeClr>
                </a:solidFill>
                <a:highlight>
                  <a:srgbClr val="FFFFFF"/>
                </a:highlight>
                <a:latin typeface="Arial"/>
                <a:cs typeface="Arial"/>
              </a:rPr>
              <a:t>References</a:t>
            </a:r>
            <a:endParaRPr lang="en-GB" sz="2400" i="1">
              <a:solidFill>
                <a:schemeClr val="bg2">
                  <a:lumMod val="76000"/>
                  <a:lumOff val="24000"/>
                </a:schemeClr>
              </a:solidFill>
              <a:highlight>
                <a:srgbClr val="C6C6C6"/>
              </a:highlight>
              <a:latin typeface="Arial"/>
              <a:cs typeface="Arial"/>
            </a:endParaRPr>
          </a:p>
          <a:p>
            <a:pPr marL="449580" indent="-447675"/>
            <a:r>
              <a:rPr lang="en-GB" sz="2400" i="1">
                <a:solidFill>
                  <a:schemeClr val="bg2">
                    <a:lumMod val="76000"/>
                    <a:lumOff val="24000"/>
                  </a:schemeClr>
                </a:solidFill>
                <a:highlight>
                  <a:srgbClr val="FFFFFF"/>
                </a:highlight>
                <a:latin typeface="Arial"/>
                <a:cs typeface="Arial"/>
              </a:rPr>
              <a:t>Companies Act 2006</a:t>
            </a:r>
            <a:endParaRPr lang="en-GB" sz="2400" i="1">
              <a:solidFill>
                <a:schemeClr val="bg2">
                  <a:lumMod val="76000"/>
                  <a:lumOff val="24000"/>
                </a:schemeClr>
              </a:solidFill>
              <a:highlight>
                <a:srgbClr val="C6C6C6"/>
              </a:highlight>
              <a:latin typeface="Arial"/>
              <a:cs typeface="Arial"/>
            </a:endParaRPr>
          </a:p>
          <a:p>
            <a:pPr marL="449580" indent="-447675"/>
            <a:r>
              <a:rPr lang="en-GB" sz="2400" i="1">
                <a:solidFill>
                  <a:schemeClr val="bg2">
                    <a:lumMod val="76000"/>
                    <a:lumOff val="24000"/>
                  </a:schemeClr>
                </a:solidFill>
                <a:highlight>
                  <a:srgbClr val="FFFFFF"/>
                </a:highlight>
                <a:latin typeface="Arial"/>
                <a:cs typeface="Arial"/>
              </a:rPr>
              <a:t>Food Safety Act 1990</a:t>
            </a:r>
            <a:endParaRPr lang="en-GB" sz="2400" i="1">
              <a:solidFill>
                <a:schemeClr val="bg2">
                  <a:lumMod val="76000"/>
                  <a:lumOff val="24000"/>
                </a:schemeClr>
              </a:solidFill>
              <a:highlight>
                <a:srgbClr val="C6C6C6"/>
              </a:highlight>
              <a:latin typeface="Arial"/>
              <a:cs typeface="Arial"/>
            </a:endParaRPr>
          </a:p>
          <a:p>
            <a:pPr marL="449580" indent="-447675"/>
            <a:r>
              <a:rPr lang="en-GB" sz="2400" i="1">
                <a:solidFill>
                  <a:schemeClr val="bg2">
                    <a:lumMod val="76000"/>
                    <a:lumOff val="24000"/>
                  </a:schemeClr>
                </a:solidFill>
                <a:highlight>
                  <a:srgbClr val="FFFFFF"/>
                </a:highlight>
                <a:latin typeface="Arial"/>
                <a:cs typeface="Arial"/>
              </a:rPr>
              <a:t>Health and Safety at Work Act 1974</a:t>
            </a:r>
            <a:endParaRPr lang="en-GB" sz="2400" i="1">
              <a:solidFill>
                <a:schemeClr val="bg2">
                  <a:lumMod val="76000"/>
                  <a:lumOff val="24000"/>
                </a:schemeClr>
              </a:solidFill>
              <a:latin typeface="Arial"/>
              <a:cs typeface="Arial"/>
            </a:endParaRPr>
          </a:p>
          <a:p>
            <a:pPr marL="449580" indent="-447675"/>
            <a:endParaRPr lang="en-GB" sz="2400" i="1" dirty="0">
              <a:solidFill>
                <a:srgbClr val="FFFFFF">
                  <a:alpha val="55000"/>
                </a:srgbClr>
              </a:solidFill>
              <a:latin typeface="Arial"/>
              <a:cs typeface="Arial"/>
            </a:endParaRPr>
          </a:p>
        </p:txBody>
      </p:sp>
    </p:spTree>
    <p:extLst>
      <p:ext uri="{BB962C8B-B14F-4D97-AF65-F5344CB8AC3E}">
        <p14:creationId xmlns:p14="http://schemas.microsoft.com/office/powerpoint/2010/main" val="936602139"/>
      </p:ext>
    </p:extLst>
  </p:cSld>
  <p:clrMapOvr>
    <a:masterClrMapping/>
  </p:clrMapOvr>
</p:sld>
</file>

<file path=ppt/theme/theme1.xml><?xml version="1.0" encoding="utf-8"?>
<a:theme xmlns:a="http://schemas.openxmlformats.org/drawingml/2006/main" name="ThinLineVTI">
  <a:themeElements>
    <a:clrScheme name="ThinLines Color Scheme">
      <a:dk1>
        <a:sysClr val="windowText" lastClr="000000"/>
      </a:dk1>
      <a:lt1>
        <a:sysClr val="window" lastClr="FFFFFF"/>
      </a:lt1>
      <a:dk2>
        <a:srgbClr val="000000"/>
      </a:dk2>
      <a:lt2>
        <a:srgbClr val="FFFFFF"/>
      </a:lt2>
      <a:accent1>
        <a:srgbClr val="00BAC8"/>
      </a:accent1>
      <a:accent2>
        <a:srgbClr val="794DFF"/>
      </a:accent2>
      <a:accent3>
        <a:srgbClr val="00D17D"/>
      </a:accent3>
      <a:accent4>
        <a:srgbClr val="404040"/>
      </a:accent4>
      <a:accent5>
        <a:srgbClr val="FE5D21"/>
      </a:accent5>
      <a:accent6>
        <a:srgbClr val="B3B3B3"/>
      </a:accent6>
      <a:hlink>
        <a:srgbClr val="3E8FF1"/>
      </a:hlink>
      <a:folHlink>
        <a:srgbClr val="939393"/>
      </a:folHlink>
    </a:clrScheme>
    <a:fontScheme name="Custom 3">
      <a:majorFont>
        <a:latin typeface="Bell MT"/>
        <a:ea typeface=""/>
        <a:cs typeface=""/>
      </a:majorFont>
      <a:minorFont>
        <a:latin typeface="Bell MT"/>
        <a:ea typeface=""/>
        <a:cs typeface=""/>
      </a:minorFont>
    </a:fontScheme>
    <a:fmtScheme name="Subtle Solids">
      <a:fillStyleLst>
        <a:solidFill>
          <a:schemeClr val="phClr"/>
        </a:solidFill>
        <a:solidFill>
          <a:schemeClr val="phClr">
            <a:tint val="65000"/>
          </a:schemeClr>
        </a:solidFill>
        <a:solidFill>
          <a:schemeClr val="phClr">
            <a:shade val="80000"/>
            <a:satMod val="150000"/>
          </a:schemeClr>
        </a:solidFill>
      </a:fillStyleLst>
      <a:lnStyleLst>
        <a:ln w="9525" cap="flat" cmpd="sng" algn="ctr">
          <a:solidFill>
            <a:schemeClr val="phClr"/>
          </a:solidFill>
          <a:prstDash val="solid"/>
        </a:ln>
        <a:ln w="10795" cap="flat" cmpd="sng" algn="ctr">
          <a:solidFill>
            <a:schemeClr val="phClr"/>
          </a:solidFill>
          <a:prstDash val="solid"/>
        </a:ln>
        <a:ln w="17145" cap="flat" cmpd="sng" algn="ctr">
          <a:solidFill>
            <a:schemeClr val="phClr">
              <a:shade val="95000"/>
              <a:alpha val="50000"/>
              <a:satMod val="150000"/>
            </a:schemeClr>
          </a:solidFill>
          <a:prstDash val="solid"/>
        </a:ln>
      </a:lnStyleLst>
      <a:effectStyleLst>
        <a:effectStyle>
          <a:effectLst/>
        </a:effectStyle>
        <a:effectStyle>
          <a:effectLst/>
        </a:effectStyle>
        <a:effectStyle>
          <a:effectLst>
            <a:outerShdw blurRad="44450" dist="13970" dir="5400000" algn="ctr" rotWithShape="0">
              <a:srgbClr val="000000">
                <a:alpha val="45000"/>
              </a:srgbClr>
            </a:outerShdw>
          </a:effectLst>
          <a:scene3d>
            <a:camera prst="orthographicFront">
              <a:rot lat="0" lon="0" rev="0"/>
            </a:camera>
            <a:lightRig rig="twoPt" dir="tl"/>
          </a:scene3d>
          <a:sp3d prstMaterial="flat">
            <a:bevelT w="12700" h="25400" prst="coolSlant"/>
          </a:sp3d>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ThinLineVTI" id="{DA2A884B-D36C-4F63-9FE8-3C89F2B99A40}" vid="{62C1F77B-42AE-47B9-869B-5CE48C8ED844}"/>
    </a:ext>
  </a:extLst>
</a:theme>
</file>

<file path=docProps/app.xml><?xml version="1.0" encoding="utf-8"?>
<Properties xmlns="http://schemas.openxmlformats.org/officeDocument/2006/extended-properties" xmlns:vt="http://schemas.openxmlformats.org/officeDocument/2006/docPropsVTypes">
  <Template>office theme</Template>
  <TotalTime>0</TotalTime>
  <Words>0</Words>
  <Application>Microsoft Office PowerPoint</Application>
  <PresentationFormat>Widescreen</PresentationFormat>
  <Paragraphs>0</Paragraphs>
  <Slides>9</Slides>
  <Notes>0</Notes>
  <HiddenSlides>0</HiddenSlides>
  <MMClips>0</MMClips>
  <ScaleCrop>false</ScaleCrop>
  <HeadingPairs>
    <vt:vector size="4" baseType="variant">
      <vt:variant>
        <vt:lpstr>Theme</vt:lpstr>
      </vt:variant>
      <vt:variant>
        <vt:i4>1</vt:i4>
      </vt:variant>
      <vt:variant>
        <vt:lpstr>Slide Titles</vt:lpstr>
      </vt:variant>
      <vt:variant>
        <vt:i4>9</vt:i4>
      </vt:variant>
    </vt:vector>
  </HeadingPairs>
  <TitlesOfParts>
    <vt:vector size="10" baseType="lpstr">
      <vt:lpstr>ThinLineVTI</vt:lpstr>
      <vt:lpstr>Assignment Title; Business  Plan</vt:lpstr>
      <vt:lpstr>Business Plan</vt:lpstr>
      <vt:lpstr>Overview Boba Head Bubble Tea is a modern beverage business specializing in premium bubble tea (also known as boba tea), fruit teas, milk tea and specialty drinks. bubble tea originated in Taiwan and has become a popular global beverage, particularly among young consumers, students, and families. The industry continues to grow due to demand for customizable, visually appealing, and refreshing drinks. </vt:lpstr>
      <vt:lpstr>Selling point</vt:lpstr>
      <vt:lpstr>THREE IMPORTANT PESTEL</vt:lpstr>
      <vt:lpstr>TWO MAJOR MARKETING STRATEGIES</vt:lpstr>
      <vt:lpstr>FUNDING REQUIREMENTS</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
  <cp:lastModifiedBy/>
  <cp:revision>530</cp:revision>
  <dcterms:created xsi:type="dcterms:W3CDTF">2026-06-30T14:59:39Z</dcterms:created>
  <dcterms:modified xsi:type="dcterms:W3CDTF">2026-07-02T21:17:24Z</dcterms:modified>
</cp:coreProperties>
</file>