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59" r:id="rId6"/>
    <p:sldId id="265" r:id="rId7"/>
    <p:sldId id="264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FB0B3C-EA03-4375-BB7E-7030C7325C64}" v="30" dt="2025-11-11T12:06:12.9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660"/>
  </p:normalViewPr>
  <p:slideViewPr>
    <p:cSldViewPr snapToGrid="0">
      <p:cViewPr>
        <p:scale>
          <a:sx n="77" d="100"/>
          <a:sy n="77" d="100"/>
        </p:scale>
        <p:origin x="912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haji isah" userId="08be1d1214643e5e" providerId="LiveId" clId="{C83CB6FA-81E7-483B-AA61-5D21D08053F7}"/>
    <pc:docChg chg="undo custSel addSld delSld modSld sldOrd">
      <pc:chgData name="alhaji isah" userId="08be1d1214643e5e" providerId="LiveId" clId="{C83CB6FA-81E7-483B-AA61-5D21D08053F7}" dt="2025-11-15T02:48:54.080" v="4607"/>
      <pc:docMkLst>
        <pc:docMk/>
      </pc:docMkLst>
      <pc:sldChg chg="addSp delSp modSp mod ord delDesignElem">
        <pc:chgData name="alhaji isah" userId="08be1d1214643e5e" providerId="LiveId" clId="{C83CB6FA-81E7-483B-AA61-5D21D08053F7}" dt="2025-11-15T02:48:54.080" v="4607"/>
        <pc:sldMkLst>
          <pc:docMk/>
          <pc:sldMk cId="76996592" sldId="256"/>
        </pc:sldMkLst>
        <pc:spChg chg="mod">
          <ac:chgData name="alhaji isah" userId="08be1d1214643e5e" providerId="LiveId" clId="{C83CB6FA-81E7-483B-AA61-5D21D08053F7}" dt="2025-11-09T18:56:09.577" v="3796"/>
          <ac:spMkLst>
            <pc:docMk/>
            <pc:sldMk cId="76996592" sldId="256"/>
            <ac:spMk id="2" creationId="{7092E095-3DC6-C54E-C64C-5C231E97A6FB}"/>
          </ac:spMkLst>
        </pc:spChg>
        <pc:spChg chg="mod">
          <ac:chgData name="alhaji isah" userId="08be1d1214643e5e" providerId="LiveId" clId="{C83CB6FA-81E7-483B-AA61-5D21D08053F7}" dt="2025-11-09T19:14:43.453" v="4353" actId="20577"/>
          <ac:spMkLst>
            <pc:docMk/>
            <pc:sldMk cId="76996592" sldId="256"/>
            <ac:spMk id="3" creationId="{611B27C0-2258-A372-D2BD-CF3E46BFBB79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76996592" sldId="256"/>
            <ac:spMk id="212" creationId="{B36D2DE0-0628-4A9A-A59D-7BA8B5EB3022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76996592" sldId="256"/>
            <ac:spMk id="213" creationId="{D278ADA9-6383-4BDD-80D2-8899A402687B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76996592" sldId="256"/>
            <ac:spMk id="214" creationId="{48E405C9-94BE-41DA-928C-DEC9A8550E9F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76996592" sldId="256"/>
            <ac:spMk id="215" creationId="{484B7147-B0F6-40ED-B5A2-FF72BC8198B6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76996592" sldId="256"/>
            <ac:spMk id="216" creationId="{D2091A72-D5BB-42AC-8FD3-F7747D90861E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76996592" sldId="256"/>
            <ac:spMk id="218" creationId="{6ED12BFC-A737-46AF-8411-481112D54B0C}"/>
          </ac:spMkLst>
        </pc:spChg>
      </pc:sldChg>
      <pc:sldChg chg="addSp delSp modSp mod delDesignElem">
        <pc:chgData name="alhaji isah" userId="08be1d1214643e5e" providerId="LiveId" clId="{C83CB6FA-81E7-483B-AA61-5D21D08053F7}" dt="2025-11-09T19:20:56.495" v="4416" actId="113"/>
        <pc:sldMkLst>
          <pc:docMk/>
          <pc:sldMk cId="561637674" sldId="258"/>
        </pc:sldMkLst>
        <pc:spChg chg="mod">
          <ac:chgData name="alhaji isah" userId="08be1d1214643e5e" providerId="LiveId" clId="{C83CB6FA-81E7-483B-AA61-5D21D08053F7}" dt="2025-11-09T15:44:53.442" v="1093" actId="20577"/>
          <ac:spMkLst>
            <pc:docMk/>
            <pc:sldMk cId="561637674" sldId="258"/>
            <ac:spMk id="2" creationId="{B214516F-00FB-9AA4-76F6-600D104DC8E3}"/>
          </ac:spMkLst>
        </pc:spChg>
        <pc:spChg chg="mod">
          <ac:chgData name="alhaji isah" userId="08be1d1214643e5e" providerId="LiveId" clId="{C83CB6FA-81E7-483B-AA61-5D21D08053F7}" dt="2025-11-09T19:20:56.495" v="4416" actId="113"/>
          <ac:spMkLst>
            <pc:docMk/>
            <pc:sldMk cId="561637674" sldId="258"/>
            <ac:spMk id="3" creationId="{F7BFBE91-4C9C-69F7-6D39-1EE68033F9CB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561637674" sldId="258"/>
            <ac:spMk id="64" creationId="{1453BF6C-B012-48B7-B4E8-6D7AC7C27D02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561637674" sldId="258"/>
            <ac:spMk id="78" creationId="{327D73B4-9F5C-4A64-A179-51B9500CB8B5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561637674" sldId="258"/>
            <ac:spMk id="79" creationId="{C1F06963-6374-4B48-844F-071A9BAAAE02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561637674" sldId="258"/>
            <ac:spMk id="80" creationId="{6CB927A4-E432-4310-9CD5-E89FF5063179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561637674" sldId="258"/>
            <ac:spMk id="81" creationId="{E3020543-B24B-4EC4-8FFC-8DD88EEA91A8}"/>
          </ac:spMkLst>
        </pc:spChg>
        <pc:cxnChg chg="add del">
          <ac:chgData name="alhaji isah" userId="08be1d1214643e5e" providerId="LiveId" clId="{C83CB6FA-81E7-483B-AA61-5D21D08053F7}" dt="2025-11-09T19:00:04.510" v="3820"/>
          <ac:cxnSpMkLst>
            <pc:docMk/>
            <pc:sldMk cId="561637674" sldId="258"/>
            <ac:cxnSpMk id="68" creationId="{C49DA8F6-BCC1-4447-B54C-57856834B94B}"/>
          </ac:cxnSpMkLst>
        </pc:cxnChg>
      </pc:sldChg>
      <pc:sldChg chg="addSp delSp modSp mod ord delDesignElem">
        <pc:chgData name="alhaji isah" userId="08be1d1214643e5e" providerId="LiveId" clId="{C83CB6FA-81E7-483B-AA61-5D21D08053F7}" dt="2025-11-11T11:52:58.116" v="4569" actId="20577"/>
        <pc:sldMkLst>
          <pc:docMk/>
          <pc:sldMk cId="2337955053" sldId="259"/>
        </pc:sldMkLst>
        <pc:spChg chg="mod">
          <ac:chgData name="alhaji isah" userId="08be1d1214643e5e" providerId="LiveId" clId="{C83CB6FA-81E7-483B-AA61-5D21D08053F7}" dt="2025-11-09T19:02:21.466" v="3822" actId="26606"/>
          <ac:spMkLst>
            <pc:docMk/>
            <pc:sldMk cId="2337955053" sldId="259"/>
            <ac:spMk id="2" creationId="{E952F57F-70A1-E537-EE95-DAE928DF3951}"/>
          </ac:spMkLst>
        </pc:spChg>
        <pc:spChg chg="mod">
          <ac:chgData name="alhaji isah" userId="08be1d1214643e5e" providerId="LiveId" clId="{C83CB6FA-81E7-483B-AA61-5D21D08053F7}" dt="2025-11-11T11:52:58.116" v="4569" actId="20577"/>
          <ac:spMkLst>
            <pc:docMk/>
            <pc:sldMk cId="2337955053" sldId="259"/>
            <ac:spMk id="3" creationId="{C764FF53-6F10-9EE0-2398-57D16DE5371F}"/>
          </ac:spMkLst>
        </pc:spChg>
        <pc:spChg chg="add">
          <ac:chgData name="alhaji isah" userId="08be1d1214643e5e" providerId="LiveId" clId="{C83CB6FA-81E7-483B-AA61-5D21D08053F7}" dt="2025-11-09T19:02:21.466" v="3822" actId="26606"/>
          <ac:spMkLst>
            <pc:docMk/>
            <pc:sldMk cId="2337955053" sldId="259"/>
            <ac:spMk id="38" creationId="{C3420C89-0B09-4632-A4AF-3971D08BF7A8}"/>
          </ac:spMkLst>
        </pc:spChg>
        <pc:spChg chg="add">
          <ac:chgData name="alhaji isah" userId="08be1d1214643e5e" providerId="LiveId" clId="{C83CB6FA-81E7-483B-AA61-5D21D08053F7}" dt="2025-11-09T19:02:21.466" v="3822" actId="26606"/>
          <ac:spMkLst>
            <pc:docMk/>
            <pc:sldMk cId="2337955053" sldId="259"/>
            <ac:spMk id="40" creationId="{4E5CBA61-BF74-40B4-A3A8-366BBA626CCF}"/>
          </ac:spMkLst>
        </pc:spChg>
        <pc:grpChg chg="add">
          <ac:chgData name="alhaji isah" userId="08be1d1214643e5e" providerId="LiveId" clId="{C83CB6FA-81E7-483B-AA61-5D21D08053F7}" dt="2025-11-09T19:02:21.466" v="3822" actId="26606"/>
          <ac:grpSpMkLst>
            <pc:docMk/>
            <pc:sldMk cId="2337955053" sldId="259"/>
            <ac:grpSpMk id="42" creationId="{AC27E70C-5470-4262-B9CE-AE52C51CF4C1}"/>
          </ac:grpSpMkLst>
        </pc:grpChg>
        <pc:grpChg chg="add">
          <ac:chgData name="alhaji isah" userId="08be1d1214643e5e" providerId="LiveId" clId="{C83CB6FA-81E7-483B-AA61-5D21D08053F7}" dt="2025-11-09T19:02:21.466" v="3822" actId="26606"/>
          <ac:grpSpMkLst>
            <pc:docMk/>
            <pc:sldMk cId="2337955053" sldId="259"/>
            <ac:grpSpMk id="46" creationId="{E27AF472-EAE3-4572-AB69-B92BD10DBC6D}"/>
          </ac:grpSpMkLst>
        </pc:grpChg>
        <pc:picChg chg="mod">
          <ac:chgData name="alhaji isah" userId="08be1d1214643e5e" providerId="LiveId" clId="{C83CB6FA-81E7-483B-AA61-5D21D08053F7}" dt="2025-11-09T19:02:21.466" v="3822" actId="26606"/>
          <ac:picMkLst>
            <pc:docMk/>
            <pc:sldMk cId="2337955053" sldId="259"/>
            <ac:picMk id="16" creationId="{BDB4C108-4013-EEB0-8728-E9247F86BAEA}"/>
          </ac:picMkLst>
        </pc:picChg>
      </pc:sldChg>
      <pc:sldChg chg="addSp delSp modSp mod setBg setClrOvrMap">
        <pc:chgData name="alhaji isah" userId="08be1d1214643e5e" providerId="LiveId" clId="{C83CB6FA-81E7-483B-AA61-5D21D08053F7}" dt="2025-11-09T19:21:31.877" v="4419" actId="113"/>
        <pc:sldMkLst>
          <pc:docMk/>
          <pc:sldMk cId="673434844" sldId="260"/>
        </pc:sldMkLst>
        <pc:spChg chg="mod">
          <ac:chgData name="alhaji isah" userId="08be1d1214643e5e" providerId="LiveId" clId="{C83CB6FA-81E7-483B-AA61-5D21D08053F7}" dt="2025-11-09T19:00:04.510" v="3820"/>
          <ac:spMkLst>
            <pc:docMk/>
            <pc:sldMk cId="673434844" sldId="260"/>
            <ac:spMk id="2" creationId="{AAD72018-EFA7-58D7-8455-8F8B1DF8FD9C}"/>
          </ac:spMkLst>
        </pc:spChg>
        <pc:graphicFrameChg chg="mod modGraphic">
          <ac:chgData name="alhaji isah" userId="08be1d1214643e5e" providerId="LiveId" clId="{C83CB6FA-81E7-483B-AA61-5D21D08053F7}" dt="2025-11-09T19:21:31.877" v="4419" actId="113"/>
          <ac:graphicFrameMkLst>
            <pc:docMk/>
            <pc:sldMk cId="673434844" sldId="260"/>
            <ac:graphicFrameMk id="24" creationId="{74BDDD9D-A956-2B6E-0F99-87E6556B65A5}"/>
          </ac:graphicFrameMkLst>
        </pc:graphicFrameChg>
        <pc:picChg chg="add mod ord">
          <ac:chgData name="alhaji isah" userId="08be1d1214643e5e" providerId="LiveId" clId="{C83CB6FA-81E7-483B-AA61-5D21D08053F7}" dt="2025-11-09T17:08:44.327" v="2202" actId="26606"/>
          <ac:picMkLst>
            <pc:docMk/>
            <pc:sldMk cId="673434844" sldId="260"/>
            <ac:picMk id="4" creationId="{7018C12F-014F-F895-EAB3-FB74F1133857}"/>
          </ac:picMkLst>
        </pc:picChg>
      </pc:sldChg>
      <pc:sldChg chg="addSp delSp modSp add del mod delDesignElem">
        <pc:chgData name="alhaji isah" userId="08be1d1214643e5e" providerId="LiveId" clId="{C83CB6FA-81E7-483B-AA61-5D21D08053F7}" dt="2025-11-11T11:51:38.281" v="4517" actId="20577"/>
        <pc:sldMkLst>
          <pc:docMk/>
          <pc:sldMk cId="4240603964" sldId="261"/>
        </pc:sldMkLst>
        <pc:spChg chg="mod">
          <ac:chgData name="alhaji isah" userId="08be1d1214643e5e" providerId="LiveId" clId="{C83CB6FA-81E7-483B-AA61-5D21D08053F7}" dt="2025-11-09T19:00:04.510" v="3820"/>
          <ac:spMkLst>
            <pc:docMk/>
            <pc:sldMk cId="4240603964" sldId="261"/>
            <ac:spMk id="2" creationId="{477BB4CB-AF73-4767-ED71-1A4EBD6C4C8F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4240603964" sldId="261"/>
            <ac:spMk id="15" creationId="{B50AB553-2A96-4A92-96F2-93548E096954}"/>
          </ac:spMkLst>
        </pc:spChg>
        <pc:graphicFrameChg chg="mod modGraphic">
          <ac:chgData name="alhaji isah" userId="08be1d1214643e5e" providerId="LiveId" clId="{C83CB6FA-81E7-483B-AA61-5D21D08053F7}" dt="2025-11-11T11:51:38.281" v="4517" actId="20577"/>
          <ac:graphicFrameMkLst>
            <pc:docMk/>
            <pc:sldMk cId="4240603964" sldId="261"/>
            <ac:graphicFrameMk id="5" creationId="{96927E9D-173D-5D78-6280-12E5D5E28D74}"/>
          </ac:graphicFrameMkLst>
        </pc:graphicFrameChg>
      </pc:sldChg>
      <pc:sldChg chg="addSp delSp modSp new mod ord setBg addAnim delDesignElem">
        <pc:chgData name="alhaji isah" userId="08be1d1214643e5e" providerId="LiveId" clId="{C83CB6FA-81E7-483B-AA61-5D21D08053F7}" dt="2025-11-11T12:06:32.470" v="4605" actId="1035"/>
        <pc:sldMkLst>
          <pc:docMk/>
          <pc:sldMk cId="331760040" sldId="262"/>
        </pc:sldMkLst>
        <pc:spChg chg="mod ord">
          <ac:chgData name="alhaji isah" userId="08be1d1214643e5e" providerId="LiveId" clId="{C83CB6FA-81E7-483B-AA61-5D21D08053F7}" dt="2025-11-11T12:06:12.971" v="4602" actId="122"/>
          <ac:spMkLst>
            <pc:docMk/>
            <pc:sldMk cId="331760040" sldId="262"/>
            <ac:spMk id="2" creationId="{00E1DE47-7AF4-E4CC-1634-1E234101F1F8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331760040" sldId="262"/>
            <ac:spMk id="16" creationId="{5A59F003-E00A-43F9-91DC-CC54E3B87466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331760040" sldId="262"/>
            <ac:spMk id="18" creationId="{D74A4382-E3AD-430A-9A1F-DFA3E0E77A7D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331760040" sldId="262"/>
            <ac:spMk id="20" creationId="{79F40191-0F44-4FD1-82CC-ACB507C14BE6}"/>
          </ac:spMkLst>
        </pc:spChg>
        <pc:picChg chg="add mod">
          <ac:chgData name="alhaji isah" userId="08be1d1214643e5e" providerId="LiveId" clId="{C83CB6FA-81E7-483B-AA61-5D21D08053F7}" dt="2025-11-11T12:06:32.470" v="4605" actId="1035"/>
          <ac:picMkLst>
            <pc:docMk/>
            <pc:sldMk cId="331760040" sldId="262"/>
            <ac:picMk id="4" creationId="{E2041B96-8814-0053-C0B9-80A5774B4DA2}"/>
          </ac:picMkLst>
        </pc:picChg>
      </pc:sldChg>
      <pc:sldChg chg="addSp delSp modSp new mod ord setBg setClrOvrMap delDesignElem">
        <pc:chgData name="alhaji isah" userId="08be1d1214643e5e" providerId="LiveId" clId="{C83CB6FA-81E7-483B-AA61-5D21D08053F7}" dt="2025-11-09T19:00:04.510" v="3820"/>
        <pc:sldMkLst>
          <pc:docMk/>
          <pc:sldMk cId="3687690897" sldId="264"/>
        </pc:sldMkLst>
        <pc:spChg chg="mod ord">
          <ac:chgData name="alhaji isah" userId="08be1d1214643e5e" providerId="LiveId" clId="{C83CB6FA-81E7-483B-AA61-5D21D08053F7}" dt="2025-11-09T15:30:51.911" v="797" actId="26606"/>
          <ac:spMkLst>
            <pc:docMk/>
            <pc:sldMk cId="3687690897" sldId="264"/>
            <ac:spMk id="2" creationId="{44B6692B-E025-6F82-8D76-DBE0F9478DBE}"/>
          </ac:spMkLst>
        </pc:spChg>
        <pc:spChg chg="add del">
          <ac:chgData name="alhaji isah" userId="08be1d1214643e5e" providerId="LiveId" clId="{C83CB6FA-81E7-483B-AA61-5D21D08053F7}" dt="2025-11-09T19:00:04.510" v="3820"/>
          <ac:spMkLst>
            <pc:docMk/>
            <pc:sldMk cId="3687690897" sldId="264"/>
            <ac:spMk id="9" creationId="{71B2258F-86CA-4D4D-8270-BC05FCDEBFB3}"/>
          </ac:spMkLst>
        </pc:spChg>
        <pc:picChg chg="add mod">
          <ac:chgData name="alhaji isah" userId="08be1d1214643e5e" providerId="LiveId" clId="{C83CB6FA-81E7-483B-AA61-5D21D08053F7}" dt="2025-11-09T15:30:51.911" v="797" actId="26606"/>
          <ac:picMkLst>
            <pc:docMk/>
            <pc:sldMk cId="3687690897" sldId="264"/>
            <ac:picMk id="4" creationId="{1F57FDE1-7DD2-66A6-972F-AF3B5D938763}"/>
          </ac:picMkLst>
        </pc:picChg>
      </pc:sldChg>
      <pc:sldChg chg="addSp delSp modSp new mod setBg modClrScheme chgLayout">
        <pc:chgData name="alhaji isah" userId="08be1d1214643e5e" providerId="LiveId" clId="{C83CB6FA-81E7-483B-AA61-5D21D08053F7}" dt="2025-11-11T10:55:48.357" v="4483" actId="20577"/>
        <pc:sldMkLst>
          <pc:docMk/>
          <pc:sldMk cId="2817421974" sldId="265"/>
        </pc:sldMkLst>
        <pc:spChg chg="mod ord">
          <ac:chgData name="alhaji isah" userId="08be1d1214643e5e" providerId="LiveId" clId="{C83CB6FA-81E7-483B-AA61-5D21D08053F7}" dt="2025-11-09T19:30:48.330" v="4480" actId="26606"/>
          <ac:spMkLst>
            <pc:docMk/>
            <pc:sldMk cId="2817421974" sldId="265"/>
            <ac:spMk id="2" creationId="{AE13544E-9107-C4AC-0824-26DDBC03C870}"/>
          </ac:spMkLst>
        </pc:spChg>
        <pc:spChg chg="add mod ord">
          <ac:chgData name="alhaji isah" userId="08be1d1214643e5e" providerId="LiveId" clId="{C83CB6FA-81E7-483B-AA61-5D21D08053F7}" dt="2025-11-11T10:55:48.357" v="4483" actId="20577"/>
          <ac:spMkLst>
            <pc:docMk/>
            <pc:sldMk cId="2817421974" sldId="265"/>
            <ac:spMk id="3" creationId="{8BC3FFF4-1A7B-E52B-6550-ADC21D6CC505}"/>
          </ac:spMkLst>
        </pc:spChg>
        <pc:spChg chg="add">
          <ac:chgData name="alhaji isah" userId="08be1d1214643e5e" providerId="LiveId" clId="{C83CB6FA-81E7-483B-AA61-5D21D08053F7}" dt="2025-11-09T19:30:48.330" v="4480" actId="26606"/>
          <ac:spMkLst>
            <pc:docMk/>
            <pc:sldMk cId="2817421974" sldId="265"/>
            <ac:spMk id="16" creationId="{4F7EBAE4-9945-4473-9E34-B2C66EA0F03D}"/>
          </ac:spMkLst>
        </pc:spChg>
        <pc:spChg chg="add">
          <ac:chgData name="alhaji isah" userId="08be1d1214643e5e" providerId="LiveId" clId="{C83CB6FA-81E7-483B-AA61-5D21D08053F7}" dt="2025-11-09T19:30:48.330" v="4480" actId="26606"/>
          <ac:spMkLst>
            <pc:docMk/>
            <pc:sldMk cId="2817421974" sldId="265"/>
            <ac:spMk id="18" creationId="{70BEB1E7-2F88-40BC-B73D-42E5B6F80BFC}"/>
          </ac:spMkLst>
        </pc:spChg>
        <pc:spChg chg="add">
          <ac:chgData name="alhaji isah" userId="08be1d1214643e5e" providerId="LiveId" clId="{C83CB6FA-81E7-483B-AA61-5D21D08053F7}" dt="2025-11-09T19:30:48.330" v="4480" actId="26606"/>
          <ac:spMkLst>
            <pc:docMk/>
            <pc:sldMk cId="2817421974" sldId="265"/>
            <ac:spMk id="20" creationId="{A7B99495-F43F-4D80-A44F-2CB4764EB90B}"/>
          </ac:spMkLst>
        </pc:spChg>
        <pc:picChg chg="add mod">
          <ac:chgData name="alhaji isah" userId="08be1d1214643e5e" providerId="LiveId" clId="{C83CB6FA-81E7-483B-AA61-5D21D08053F7}" dt="2025-11-09T19:30:48.330" v="4480" actId="26606"/>
          <ac:picMkLst>
            <pc:docMk/>
            <pc:sldMk cId="2817421974" sldId="265"/>
            <ac:picMk id="5" creationId="{7AE170AD-BFD8-F73C-0B1E-BE272FA937E2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5C78F0-B33A-40B6-973B-8864541905EE}" type="doc">
      <dgm:prSet loTypeId="urn:microsoft.com/office/officeart/2016/7/layout/RepeatingBendingProcessNew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ED6A1F2-825D-4A1C-A1E0-BC10243069BE}">
      <dgm:prSet/>
      <dgm:spPr/>
      <dgm:t>
        <a:bodyPr/>
        <a:lstStyle/>
        <a:p>
          <a:r>
            <a:rPr lang="en-US" b="1" dirty="0"/>
            <a:t>Research sources:</a:t>
          </a:r>
        </a:p>
        <a:p>
          <a:r>
            <a:rPr lang="en-US" dirty="0"/>
            <a:t>Lecture notes</a:t>
          </a:r>
        </a:p>
        <a:p>
          <a:r>
            <a:rPr lang="en-US" dirty="0"/>
            <a:t>Student’s handbook</a:t>
          </a:r>
        </a:p>
        <a:p>
          <a:r>
            <a:rPr lang="en-US" dirty="0"/>
            <a:t>Online materials </a:t>
          </a:r>
        </a:p>
        <a:p>
          <a:r>
            <a:rPr lang="en-US" dirty="0"/>
            <a:t>Personal experience</a:t>
          </a:r>
        </a:p>
      </dgm:t>
    </dgm:pt>
    <dgm:pt modelId="{C3F39F52-003D-402E-A45A-755B9CD5373E}" type="parTrans" cxnId="{F4625C16-FD36-497C-8795-7E043D6ADDF9}">
      <dgm:prSet/>
      <dgm:spPr/>
      <dgm:t>
        <a:bodyPr/>
        <a:lstStyle/>
        <a:p>
          <a:endParaRPr lang="en-US"/>
        </a:p>
      </dgm:t>
    </dgm:pt>
    <dgm:pt modelId="{993A8411-016E-4A9C-A77B-A82D8B6E6D2D}" type="sibTrans" cxnId="{F4625C16-FD36-497C-8795-7E043D6ADDF9}">
      <dgm:prSet/>
      <dgm:spPr/>
      <dgm:t>
        <a:bodyPr/>
        <a:lstStyle/>
        <a:p>
          <a:endParaRPr lang="en-US"/>
        </a:p>
      </dgm:t>
    </dgm:pt>
    <dgm:pt modelId="{7AE6C6CE-8BE7-4287-A4E5-E81A3E06CB14}">
      <dgm:prSet/>
      <dgm:spPr/>
      <dgm:t>
        <a:bodyPr/>
        <a:lstStyle/>
        <a:p>
          <a:r>
            <a:rPr lang="en-GB" b="1" dirty="0"/>
            <a:t>Research difficulties:</a:t>
          </a:r>
        </a:p>
        <a:p>
          <a:r>
            <a:rPr lang="en-GB" dirty="0"/>
            <a:t>Accessing credibility of data.</a:t>
          </a:r>
        </a:p>
        <a:p>
          <a:r>
            <a:rPr lang="en-US" dirty="0"/>
            <a:t>verifying publisher’s credentials.</a:t>
          </a:r>
        </a:p>
      </dgm:t>
    </dgm:pt>
    <dgm:pt modelId="{229E076B-2506-4FFA-A72B-BB2683F0397B}" type="parTrans" cxnId="{2DE69DFF-93E2-4257-8D3E-910C12EFBD84}">
      <dgm:prSet/>
      <dgm:spPr/>
      <dgm:t>
        <a:bodyPr/>
        <a:lstStyle/>
        <a:p>
          <a:endParaRPr lang="en-US"/>
        </a:p>
      </dgm:t>
    </dgm:pt>
    <dgm:pt modelId="{8C6F7F43-8C30-4DDA-935D-9E4683451EA4}" type="sibTrans" cxnId="{2DE69DFF-93E2-4257-8D3E-910C12EFBD84}">
      <dgm:prSet/>
      <dgm:spPr/>
      <dgm:t>
        <a:bodyPr/>
        <a:lstStyle/>
        <a:p>
          <a:endParaRPr lang="en-US"/>
        </a:p>
      </dgm:t>
    </dgm:pt>
    <dgm:pt modelId="{CCBE204B-B348-4F0F-BBAF-62CD5B7D7DA2}">
      <dgm:prSet/>
      <dgm:spPr/>
      <dgm:t>
        <a:bodyPr/>
        <a:lstStyle/>
        <a:p>
          <a:r>
            <a:rPr lang="en-GB" b="1" dirty="0"/>
            <a:t>Lesson learnt:</a:t>
          </a:r>
        </a:p>
        <a:p>
          <a:r>
            <a:rPr lang="en-GB" dirty="0"/>
            <a:t>Searching and reading from multiple sources.</a:t>
          </a:r>
        </a:p>
        <a:p>
          <a:r>
            <a:rPr lang="en-GB" dirty="0"/>
            <a:t>Application of CRAAP test.</a:t>
          </a:r>
        </a:p>
        <a:p>
          <a:r>
            <a:rPr lang="en-GB" dirty="0"/>
            <a:t>Referencing and its importance</a:t>
          </a:r>
        </a:p>
        <a:p>
          <a:endParaRPr lang="en-GB" dirty="0"/>
        </a:p>
        <a:p>
          <a:endParaRPr lang="en-US" dirty="0"/>
        </a:p>
      </dgm:t>
    </dgm:pt>
    <dgm:pt modelId="{F5A469B7-E42F-46C6-90C7-1B455FFC08BE}" type="parTrans" cxnId="{51DBF37B-3F22-4B02-9F61-EDDA40A0666E}">
      <dgm:prSet/>
      <dgm:spPr/>
      <dgm:t>
        <a:bodyPr/>
        <a:lstStyle/>
        <a:p>
          <a:endParaRPr lang="en-US"/>
        </a:p>
      </dgm:t>
    </dgm:pt>
    <dgm:pt modelId="{2EAB0783-8BFA-4927-B346-E2E6177D443C}" type="sibTrans" cxnId="{51DBF37B-3F22-4B02-9F61-EDDA40A0666E}">
      <dgm:prSet/>
      <dgm:spPr/>
      <dgm:t>
        <a:bodyPr/>
        <a:lstStyle/>
        <a:p>
          <a:endParaRPr lang="en-US"/>
        </a:p>
      </dgm:t>
    </dgm:pt>
    <dgm:pt modelId="{E02610F3-584D-4F4C-8025-432061F03103}" type="pres">
      <dgm:prSet presAssocID="{755C78F0-B33A-40B6-973B-8864541905EE}" presName="Name0" presStyleCnt="0">
        <dgm:presLayoutVars>
          <dgm:dir/>
          <dgm:resizeHandles val="exact"/>
        </dgm:presLayoutVars>
      </dgm:prSet>
      <dgm:spPr/>
    </dgm:pt>
    <dgm:pt modelId="{A162222C-945C-4DF0-9A0B-2B6234956AC6}" type="pres">
      <dgm:prSet presAssocID="{4ED6A1F2-825D-4A1C-A1E0-BC10243069BE}" presName="node" presStyleLbl="node1" presStyleIdx="0" presStyleCnt="3" custScaleX="91253" custScaleY="226238" custLinFactNeighborX="1381" custLinFactNeighborY="767">
        <dgm:presLayoutVars>
          <dgm:bulletEnabled val="1"/>
        </dgm:presLayoutVars>
      </dgm:prSet>
      <dgm:spPr/>
    </dgm:pt>
    <dgm:pt modelId="{5FF15CB6-58F4-4115-8415-AE335DAD2DC1}" type="pres">
      <dgm:prSet presAssocID="{993A8411-016E-4A9C-A77B-A82D8B6E6D2D}" presName="sibTrans" presStyleLbl="sibTrans1D1" presStyleIdx="0" presStyleCnt="2"/>
      <dgm:spPr/>
    </dgm:pt>
    <dgm:pt modelId="{D59615CD-6D54-4ECF-9838-BB8708DE3B71}" type="pres">
      <dgm:prSet presAssocID="{993A8411-016E-4A9C-A77B-A82D8B6E6D2D}" presName="connectorText" presStyleLbl="sibTrans1D1" presStyleIdx="0" presStyleCnt="2"/>
      <dgm:spPr/>
    </dgm:pt>
    <dgm:pt modelId="{4429B91D-732E-4DD8-952C-77079611B0B5}" type="pres">
      <dgm:prSet presAssocID="{7AE6C6CE-8BE7-4287-A4E5-E81A3E06CB14}" presName="node" presStyleLbl="node1" presStyleIdx="1" presStyleCnt="3" custScaleX="138832">
        <dgm:presLayoutVars>
          <dgm:bulletEnabled val="1"/>
        </dgm:presLayoutVars>
      </dgm:prSet>
      <dgm:spPr/>
    </dgm:pt>
    <dgm:pt modelId="{95D15922-4953-482F-A5B1-F14E528723FF}" type="pres">
      <dgm:prSet presAssocID="{8C6F7F43-8C30-4DDA-935D-9E4683451EA4}" presName="sibTrans" presStyleLbl="sibTrans1D1" presStyleIdx="1" presStyleCnt="2"/>
      <dgm:spPr/>
    </dgm:pt>
    <dgm:pt modelId="{19E48996-5F19-463B-A2B4-D786EF4A2FF6}" type="pres">
      <dgm:prSet presAssocID="{8C6F7F43-8C30-4DDA-935D-9E4683451EA4}" presName="connectorText" presStyleLbl="sibTrans1D1" presStyleIdx="1" presStyleCnt="2"/>
      <dgm:spPr/>
    </dgm:pt>
    <dgm:pt modelId="{FCD76E93-EB47-4C3D-A1A5-343AFD4ABA2F}" type="pres">
      <dgm:prSet presAssocID="{CCBE204B-B348-4F0F-BBAF-62CD5B7D7DA2}" presName="node" presStyleLbl="node1" presStyleIdx="2" presStyleCnt="3" custScaleY="223168">
        <dgm:presLayoutVars>
          <dgm:bulletEnabled val="1"/>
        </dgm:presLayoutVars>
      </dgm:prSet>
      <dgm:spPr/>
    </dgm:pt>
  </dgm:ptLst>
  <dgm:cxnLst>
    <dgm:cxn modelId="{F4625C16-FD36-497C-8795-7E043D6ADDF9}" srcId="{755C78F0-B33A-40B6-973B-8864541905EE}" destId="{4ED6A1F2-825D-4A1C-A1E0-BC10243069BE}" srcOrd="0" destOrd="0" parTransId="{C3F39F52-003D-402E-A45A-755B9CD5373E}" sibTransId="{993A8411-016E-4A9C-A77B-A82D8B6E6D2D}"/>
    <dgm:cxn modelId="{B205E041-C02A-411F-AAFE-91A89B366FBD}" type="presOf" srcId="{8C6F7F43-8C30-4DDA-935D-9E4683451EA4}" destId="{95D15922-4953-482F-A5B1-F14E528723FF}" srcOrd="0" destOrd="0" presId="urn:microsoft.com/office/officeart/2016/7/layout/RepeatingBendingProcessNew"/>
    <dgm:cxn modelId="{0E7F1863-1921-41D8-8CD4-E2817491A39C}" type="presOf" srcId="{4ED6A1F2-825D-4A1C-A1E0-BC10243069BE}" destId="{A162222C-945C-4DF0-9A0B-2B6234956AC6}" srcOrd="0" destOrd="0" presId="urn:microsoft.com/office/officeart/2016/7/layout/RepeatingBendingProcessNew"/>
    <dgm:cxn modelId="{9E64AB7A-4979-42C9-8FDA-24332266A90A}" type="presOf" srcId="{7AE6C6CE-8BE7-4287-A4E5-E81A3E06CB14}" destId="{4429B91D-732E-4DD8-952C-77079611B0B5}" srcOrd="0" destOrd="0" presId="urn:microsoft.com/office/officeart/2016/7/layout/RepeatingBendingProcessNew"/>
    <dgm:cxn modelId="{51DBF37B-3F22-4B02-9F61-EDDA40A0666E}" srcId="{755C78F0-B33A-40B6-973B-8864541905EE}" destId="{CCBE204B-B348-4F0F-BBAF-62CD5B7D7DA2}" srcOrd="2" destOrd="0" parTransId="{F5A469B7-E42F-46C6-90C7-1B455FFC08BE}" sibTransId="{2EAB0783-8BFA-4927-B346-E2E6177D443C}"/>
    <dgm:cxn modelId="{05A9297D-763F-42E7-878F-7CD0F2B2770A}" type="presOf" srcId="{CCBE204B-B348-4F0F-BBAF-62CD5B7D7DA2}" destId="{FCD76E93-EB47-4C3D-A1A5-343AFD4ABA2F}" srcOrd="0" destOrd="0" presId="urn:microsoft.com/office/officeart/2016/7/layout/RepeatingBendingProcessNew"/>
    <dgm:cxn modelId="{18036585-310A-42DB-8C40-B0E7B4D822B6}" type="presOf" srcId="{8C6F7F43-8C30-4DDA-935D-9E4683451EA4}" destId="{19E48996-5F19-463B-A2B4-D786EF4A2FF6}" srcOrd="1" destOrd="0" presId="urn:microsoft.com/office/officeart/2016/7/layout/RepeatingBendingProcessNew"/>
    <dgm:cxn modelId="{DF6DFE8C-C76F-43CE-BF8F-B3D831D9F37C}" type="presOf" srcId="{755C78F0-B33A-40B6-973B-8864541905EE}" destId="{E02610F3-584D-4F4C-8025-432061F03103}" srcOrd="0" destOrd="0" presId="urn:microsoft.com/office/officeart/2016/7/layout/RepeatingBendingProcessNew"/>
    <dgm:cxn modelId="{42CB31B5-3020-49F7-984A-2D16130A6E8C}" type="presOf" srcId="{993A8411-016E-4A9C-A77B-A82D8B6E6D2D}" destId="{5FF15CB6-58F4-4115-8415-AE335DAD2DC1}" srcOrd="0" destOrd="0" presId="urn:microsoft.com/office/officeart/2016/7/layout/RepeatingBendingProcessNew"/>
    <dgm:cxn modelId="{25E45BFE-61E7-430E-ADF2-F92D13777238}" type="presOf" srcId="{993A8411-016E-4A9C-A77B-A82D8B6E6D2D}" destId="{D59615CD-6D54-4ECF-9838-BB8708DE3B71}" srcOrd="1" destOrd="0" presId="urn:microsoft.com/office/officeart/2016/7/layout/RepeatingBendingProcessNew"/>
    <dgm:cxn modelId="{2DE69DFF-93E2-4257-8D3E-910C12EFBD84}" srcId="{755C78F0-B33A-40B6-973B-8864541905EE}" destId="{7AE6C6CE-8BE7-4287-A4E5-E81A3E06CB14}" srcOrd="1" destOrd="0" parTransId="{229E076B-2506-4FFA-A72B-BB2683F0397B}" sibTransId="{8C6F7F43-8C30-4DDA-935D-9E4683451EA4}"/>
    <dgm:cxn modelId="{94262818-52D4-4F12-A391-6D7867980780}" type="presParOf" srcId="{E02610F3-584D-4F4C-8025-432061F03103}" destId="{A162222C-945C-4DF0-9A0B-2B6234956AC6}" srcOrd="0" destOrd="0" presId="urn:microsoft.com/office/officeart/2016/7/layout/RepeatingBendingProcessNew"/>
    <dgm:cxn modelId="{88C65FBD-B72B-41AE-B059-D4355E6C66F1}" type="presParOf" srcId="{E02610F3-584D-4F4C-8025-432061F03103}" destId="{5FF15CB6-58F4-4115-8415-AE335DAD2DC1}" srcOrd="1" destOrd="0" presId="urn:microsoft.com/office/officeart/2016/7/layout/RepeatingBendingProcessNew"/>
    <dgm:cxn modelId="{D28AEEA6-9DC9-40ED-A2A0-44722E555218}" type="presParOf" srcId="{5FF15CB6-58F4-4115-8415-AE335DAD2DC1}" destId="{D59615CD-6D54-4ECF-9838-BB8708DE3B71}" srcOrd="0" destOrd="0" presId="urn:microsoft.com/office/officeart/2016/7/layout/RepeatingBendingProcessNew"/>
    <dgm:cxn modelId="{56E5395A-DD60-4A93-91C8-555A2F024072}" type="presParOf" srcId="{E02610F3-584D-4F4C-8025-432061F03103}" destId="{4429B91D-732E-4DD8-952C-77079611B0B5}" srcOrd="2" destOrd="0" presId="urn:microsoft.com/office/officeart/2016/7/layout/RepeatingBendingProcessNew"/>
    <dgm:cxn modelId="{CAE5FA95-D40A-486E-A234-59E5FE9EE816}" type="presParOf" srcId="{E02610F3-584D-4F4C-8025-432061F03103}" destId="{95D15922-4953-482F-A5B1-F14E528723FF}" srcOrd="3" destOrd="0" presId="urn:microsoft.com/office/officeart/2016/7/layout/RepeatingBendingProcessNew"/>
    <dgm:cxn modelId="{B74210B2-109E-4DC8-AA3E-0D662D2B88B7}" type="presParOf" srcId="{95D15922-4953-482F-A5B1-F14E528723FF}" destId="{19E48996-5F19-463B-A2B4-D786EF4A2FF6}" srcOrd="0" destOrd="0" presId="urn:microsoft.com/office/officeart/2016/7/layout/RepeatingBendingProcessNew"/>
    <dgm:cxn modelId="{61C76102-15D8-432E-BA50-F4835CABF451}" type="presParOf" srcId="{E02610F3-584D-4F4C-8025-432061F03103}" destId="{FCD76E93-EB47-4C3D-A1A5-343AFD4ABA2F}" srcOrd="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FEC7A3-AADF-482C-B403-CA67DCAC09B3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47A6849-C067-46D2-BC98-75882751647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Analysing the research question.</a:t>
          </a:r>
        </a:p>
        <a:p>
          <a:pPr>
            <a:lnSpc>
              <a:spcPct val="100000"/>
            </a:lnSpc>
          </a:pPr>
          <a:r>
            <a:rPr lang="en-US" dirty="0"/>
            <a:t>Obtaining  all relevant data from various sources</a:t>
          </a:r>
        </a:p>
        <a:p>
          <a:pPr>
            <a:lnSpc>
              <a:spcPct val="100000"/>
            </a:lnSpc>
          </a:pPr>
          <a:r>
            <a:rPr lang="en-US" dirty="0"/>
            <a:t>Studying and analysing  data.</a:t>
          </a:r>
        </a:p>
        <a:p>
          <a:pPr>
            <a:lnSpc>
              <a:spcPct val="100000"/>
            </a:lnSpc>
          </a:pPr>
          <a:r>
            <a:rPr lang="en-US" dirty="0"/>
            <a:t>Use of Havard Reference method and</a:t>
          </a:r>
        </a:p>
        <a:p>
          <a:pPr>
            <a:lnSpc>
              <a:spcPct val="100000"/>
            </a:lnSpc>
          </a:pPr>
          <a:r>
            <a:rPr lang="en-US" dirty="0"/>
            <a:t> use of module handbook as a guide for structuring the report</a:t>
          </a:r>
        </a:p>
        <a:p>
          <a:pPr>
            <a:lnSpc>
              <a:spcPct val="100000"/>
            </a:lnSpc>
          </a:pPr>
          <a:endParaRPr lang="en-US" dirty="0"/>
        </a:p>
        <a:p>
          <a:pPr>
            <a:lnSpc>
              <a:spcPct val="100000"/>
            </a:lnSpc>
          </a:pPr>
          <a:endParaRPr lang="en-US" dirty="0"/>
        </a:p>
        <a:p>
          <a:pPr>
            <a:lnSpc>
              <a:spcPct val="100000"/>
            </a:lnSpc>
          </a:pPr>
          <a:endParaRPr lang="en-US" dirty="0"/>
        </a:p>
      </dgm:t>
    </dgm:pt>
    <dgm:pt modelId="{85C9B8BA-50D4-40F1-8321-6D53803061E3}" type="parTrans" cxnId="{66D42B8A-2C18-4111-AAA6-BB26B4F7F931}">
      <dgm:prSet/>
      <dgm:spPr/>
      <dgm:t>
        <a:bodyPr/>
        <a:lstStyle/>
        <a:p>
          <a:endParaRPr lang="en-US"/>
        </a:p>
      </dgm:t>
    </dgm:pt>
    <dgm:pt modelId="{E8F2D671-58A0-48D7-8A99-F69C7AAFC309}" type="sibTrans" cxnId="{66D42B8A-2C18-4111-AAA6-BB26B4F7F93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A46BB6B-1AF4-4F0E-B04A-225AA6B0FD3F}">
      <dgm:prSet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  <a:p>
          <a:pPr>
            <a:lnSpc>
              <a:spcPct val="100000"/>
            </a:lnSpc>
          </a:pPr>
          <a:r>
            <a:rPr lang="en-GB" dirty="0"/>
            <a:t>Time spent to analyse different data and extracting key points from website, journals for the research was difficult, </a:t>
          </a:r>
        </a:p>
      </dgm:t>
    </dgm:pt>
    <dgm:pt modelId="{9A60D50D-7156-494E-AA3E-CFBA70625BE4}" type="parTrans" cxnId="{1B5DDD60-8473-412E-A3ED-77E1E03F8C98}">
      <dgm:prSet/>
      <dgm:spPr/>
      <dgm:t>
        <a:bodyPr/>
        <a:lstStyle/>
        <a:p>
          <a:endParaRPr lang="en-US"/>
        </a:p>
      </dgm:t>
    </dgm:pt>
    <dgm:pt modelId="{5A24C51D-1D25-47A4-A400-39F5EEA62638}" type="sibTrans" cxnId="{1B5DDD60-8473-412E-A3ED-77E1E03F8C98}">
      <dgm:prSet/>
      <dgm:spPr/>
      <dgm:t>
        <a:bodyPr/>
        <a:lstStyle/>
        <a:p>
          <a:endParaRPr lang="en-US"/>
        </a:p>
      </dgm:t>
    </dgm:pt>
    <dgm:pt modelId="{B117A8A3-ACB4-42B7-81BA-08C07FBD7BC9}" type="pres">
      <dgm:prSet presAssocID="{EDFEC7A3-AADF-482C-B403-CA67DCAC09B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827FD6E-C213-4641-A432-D2516FECB737}" type="pres">
      <dgm:prSet presAssocID="{447A6849-C067-46D2-BC98-75882751647A}" presName="hierRoot1" presStyleCnt="0"/>
      <dgm:spPr/>
    </dgm:pt>
    <dgm:pt modelId="{150F7135-A943-4DD0-9E3C-A791C287EF1B}" type="pres">
      <dgm:prSet presAssocID="{447A6849-C067-46D2-BC98-75882751647A}" presName="composite" presStyleCnt="0"/>
      <dgm:spPr/>
    </dgm:pt>
    <dgm:pt modelId="{AB3BC9F6-8163-4FDF-9E18-339CAEF9104B}" type="pres">
      <dgm:prSet presAssocID="{447A6849-C067-46D2-BC98-75882751647A}" presName="background" presStyleLbl="node0" presStyleIdx="0" presStyleCnt="2"/>
      <dgm:spPr/>
    </dgm:pt>
    <dgm:pt modelId="{8D14D126-7319-43D8-BD2B-C12B15D1C107}" type="pres">
      <dgm:prSet presAssocID="{447A6849-C067-46D2-BC98-75882751647A}" presName="text" presStyleLbl="fgAcc0" presStyleIdx="0" presStyleCnt="2">
        <dgm:presLayoutVars>
          <dgm:chPref val="3"/>
        </dgm:presLayoutVars>
      </dgm:prSet>
      <dgm:spPr/>
    </dgm:pt>
    <dgm:pt modelId="{DFDD0E14-8AC1-4172-8C43-D52F2AF69386}" type="pres">
      <dgm:prSet presAssocID="{447A6849-C067-46D2-BC98-75882751647A}" presName="hierChild2" presStyleCnt="0"/>
      <dgm:spPr/>
    </dgm:pt>
    <dgm:pt modelId="{C76CA68E-F2C4-4CC4-8AC5-A8A240017995}" type="pres">
      <dgm:prSet presAssocID="{8A46BB6B-1AF4-4F0E-B04A-225AA6B0FD3F}" presName="hierRoot1" presStyleCnt="0"/>
      <dgm:spPr/>
    </dgm:pt>
    <dgm:pt modelId="{CC064EDD-1A68-40E3-B56D-47848F97B0AC}" type="pres">
      <dgm:prSet presAssocID="{8A46BB6B-1AF4-4F0E-B04A-225AA6B0FD3F}" presName="composite" presStyleCnt="0"/>
      <dgm:spPr/>
    </dgm:pt>
    <dgm:pt modelId="{CA29EC82-0597-4127-BBD9-36622D41000F}" type="pres">
      <dgm:prSet presAssocID="{8A46BB6B-1AF4-4F0E-B04A-225AA6B0FD3F}" presName="background" presStyleLbl="node0" presStyleIdx="1" presStyleCnt="2"/>
      <dgm:spPr/>
    </dgm:pt>
    <dgm:pt modelId="{7250FC53-BBE3-4D20-84EA-C4CB0E354642}" type="pres">
      <dgm:prSet presAssocID="{8A46BB6B-1AF4-4F0E-B04A-225AA6B0FD3F}" presName="text" presStyleLbl="fgAcc0" presStyleIdx="1" presStyleCnt="2">
        <dgm:presLayoutVars>
          <dgm:chPref val="3"/>
        </dgm:presLayoutVars>
      </dgm:prSet>
      <dgm:spPr/>
    </dgm:pt>
    <dgm:pt modelId="{503E442C-23B6-4004-9CA3-212F994879E2}" type="pres">
      <dgm:prSet presAssocID="{8A46BB6B-1AF4-4F0E-B04A-225AA6B0FD3F}" presName="hierChild2" presStyleCnt="0"/>
      <dgm:spPr/>
    </dgm:pt>
  </dgm:ptLst>
  <dgm:cxnLst>
    <dgm:cxn modelId="{1B5DDD60-8473-412E-A3ED-77E1E03F8C98}" srcId="{EDFEC7A3-AADF-482C-B403-CA67DCAC09B3}" destId="{8A46BB6B-1AF4-4F0E-B04A-225AA6B0FD3F}" srcOrd="1" destOrd="0" parTransId="{9A60D50D-7156-494E-AA3E-CFBA70625BE4}" sibTransId="{5A24C51D-1D25-47A4-A400-39F5EEA62638}"/>
    <dgm:cxn modelId="{648C2367-B258-4506-AA12-CCE00F39DBC4}" type="presOf" srcId="{8A46BB6B-1AF4-4F0E-B04A-225AA6B0FD3F}" destId="{7250FC53-BBE3-4D20-84EA-C4CB0E354642}" srcOrd="0" destOrd="0" presId="urn:microsoft.com/office/officeart/2005/8/layout/hierarchy1"/>
    <dgm:cxn modelId="{66D42B8A-2C18-4111-AAA6-BB26B4F7F931}" srcId="{EDFEC7A3-AADF-482C-B403-CA67DCAC09B3}" destId="{447A6849-C067-46D2-BC98-75882751647A}" srcOrd="0" destOrd="0" parTransId="{85C9B8BA-50D4-40F1-8321-6D53803061E3}" sibTransId="{E8F2D671-58A0-48D7-8A99-F69C7AAFC309}"/>
    <dgm:cxn modelId="{DC73D8E0-B2B5-4BD7-8C3A-53F17970C2C7}" type="presOf" srcId="{EDFEC7A3-AADF-482C-B403-CA67DCAC09B3}" destId="{B117A8A3-ACB4-42B7-81BA-08C07FBD7BC9}" srcOrd="0" destOrd="0" presId="urn:microsoft.com/office/officeart/2005/8/layout/hierarchy1"/>
    <dgm:cxn modelId="{55F3C6FE-040F-42A7-B558-982DE05B42A7}" type="presOf" srcId="{447A6849-C067-46D2-BC98-75882751647A}" destId="{8D14D126-7319-43D8-BD2B-C12B15D1C107}" srcOrd="0" destOrd="0" presId="urn:microsoft.com/office/officeart/2005/8/layout/hierarchy1"/>
    <dgm:cxn modelId="{6DEC4CFF-5BA2-4034-87F9-95DDAC332D5F}" type="presParOf" srcId="{B117A8A3-ACB4-42B7-81BA-08C07FBD7BC9}" destId="{2827FD6E-C213-4641-A432-D2516FECB737}" srcOrd="0" destOrd="0" presId="urn:microsoft.com/office/officeart/2005/8/layout/hierarchy1"/>
    <dgm:cxn modelId="{3F61F92A-C210-4A9C-9748-FDF988DE3F5E}" type="presParOf" srcId="{2827FD6E-C213-4641-A432-D2516FECB737}" destId="{150F7135-A943-4DD0-9E3C-A791C287EF1B}" srcOrd="0" destOrd="0" presId="urn:microsoft.com/office/officeart/2005/8/layout/hierarchy1"/>
    <dgm:cxn modelId="{20E59327-789C-4861-B4A7-6C3B2A15BB22}" type="presParOf" srcId="{150F7135-A943-4DD0-9E3C-A791C287EF1B}" destId="{AB3BC9F6-8163-4FDF-9E18-339CAEF9104B}" srcOrd="0" destOrd="0" presId="urn:microsoft.com/office/officeart/2005/8/layout/hierarchy1"/>
    <dgm:cxn modelId="{6303B9EC-D9D2-4F95-A897-F08BA777CD51}" type="presParOf" srcId="{150F7135-A943-4DD0-9E3C-A791C287EF1B}" destId="{8D14D126-7319-43D8-BD2B-C12B15D1C107}" srcOrd="1" destOrd="0" presId="urn:microsoft.com/office/officeart/2005/8/layout/hierarchy1"/>
    <dgm:cxn modelId="{65EB3005-738A-4237-8CD1-6DBF3E784258}" type="presParOf" srcId="{2827FD6E-C213-4641-A432-D2516FECB737}" destId="{DFDD0E14-8AC1-4172-8C43-D52F2AF69386}" srcOrd="1" destOrd="0" presId="urn:microsoft.com/office/officeart/2005/8/layout/hierarchy1"/>
    <dgm:cxn modelId="{920C67D3-2424-4540-B835-55FB6F09EAE7}" type="presParOf" srcId="{B117A8A3-ACB4-42B7-81BA-08C07FBD7BC9}" destId="{C76CA68E-F2C4-4CC4-8AC5-A8A240017995}" srcOrd="1" destOrd="0" presId="urn:microsoft.com/office/officeart/2005/8/layout/hierarchy1"/>
    <dgm:cxn modelId="{9182083C-CBF7-4A51-A696-748CAF111851}" type="presParOf" srcId="{C76CA68E-F2C4-4CC4-8AC5-A8A240017995}" destId="{CC064EDD-1A68-40E3-B56D-47848F97B0AC}" srcOrd="0" destOrd="0" presId="urn:microsoft.com/office/officeart/2005/8/layout/hierarchy1"/>
    <dgm:cxn modelId="{4038D6E5-2C60-4FCB-AE19-E2D9155FC781}" type="presParOf" srcId="{CC064EDD-1A68-40E3-B56D-47848F97B0AC}" destId="{CA29EC82-0597-4127-BBD9-36622D41000F}" srcOrd="0" destOrd="0" presId="urn:microsoft.com/office/officeart/2005/8/layout/hierarchy1"/>
    <dgm:cxn modelId="{A146F5AC-4A4E-41C3-BF4F-21D458F49EA7}" type="presParOf" srcId="{CC064EDD-1A68-40E3-B56D-47848F97B0AC}" destId="{7250FC53-BBE3-4D20-84EA-C4CB0E354642}" srcOrd="1" destOrd="0" presId="urn:microsoft.com/office/officeart/2005/8/layout/hierarchy1"/>
    <dgm:cxn modelId="{EB66DBA3-43BF-4F41-B900-AD020DF7A42B}" type="presParOf" srcId="{C76CA68E-F2C4-4CC4-8AC5-A8A240017995}" destId="{503E442C-23B6-4004-9CA3-212F994879E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F15CB6-58F4-4115-8415-AE335DAD2DC1}">
      <dsp:nvSpPr>
        <dsp:cNvPr id="0" name=""/>
        <dsp:cNvSpPr/>
      </dsp:nvSpPr>
      <dsp:spPr>
        <a:xfrm>
          <a:off x="2977280" y="2128361"/>
          <a:ext cx="6606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9716"/>
              </a:moveTo>
              <a:lnTo>
                <a:pt x="347417" y="49716"/>
              </a:lnTo>
              <a:lnTo>
                <a:pt x="347417" y="45720"/>
              </a:lnTo>
              <a:lnTo>
                <a:pt x="66063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90316" y="2170404"/>
        <a:ext cx="34562" cy="7353"/>
      </dsp:txXfrm>
    </dsp:sp>
    <dsp:sp modelId="{A162222C-945C-4DF0-9A0B-2B6234956AC6}">
      <dsp:nvSpPr>
        <dsp:cNvPr id="0" name=""/>
        <dsp:cNvSpPr/>
      </dsp:nvSpPr>
      <dsp:spPr>
        <a:xfrm>
          <a:off x="61403" y="7992"/>
          <a:ext cx="2917676" cy="434017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673" tIns="164456" rIns="156673" bIns="16445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Research sources: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Lecture notes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Student’s handbook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Online materials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Personal experience</a:t>
          </a:r>
        </a:p>
      </dsp:txBody>
      <dsp:txXfrm>
        <a:off x="61403" y="7992"/>
        <a:ext cx="2917676" cy="4340170"/>
      </dsp:txXfrm>
    </dsp:sp>
    <dsp:sp modelId="{95D15922-4953-482F-A5B1-F14E528723FF}">
      <dsp:nvSpPr>
        <dsp:cNvPr id="0" name=""/>
        <dsp:cNvSpPr/>
      </dsp:nvSpPr>
      <dsp:spPr>
        <a:xfrm>
          <a:off x="8107457" y="2128361"/>
          <a:ext cx="7047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04790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441468" y="2170404"/>
        <a:ext cx="36769" cy="7353"/>
      </dsp:txXfrm>
    </dsp:sp>
    <dsp:sp modelId="{4429B91D-732E-4DD8-952C-77079611B0B5}">
      <dsp:nvSpPr>
        <dsp:cNvPr id="0" name=""/>
        <dsp:cNvSpPr/>
      </dsp:nvSpPr>
      <dsp:spPr>
        <a:xfrm>
          <a:off x="3670314" y="1214876"/>
          <a:ext cx="4438943" cy="1918409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673" tIns="164456" rIns="156673" bIns="16445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Research difficulties: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Accessing credibility of data.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verifying publisher’s credentials.</a:t>
          </a:r>
        </a:p>
      </dsp:txBody>
      <dsp:txXfrm>
        <a:off x="3670314" y="1214876"/>
        <a:ext cx="4438943" cy="1918409"/>
      </dsp:txXfrm>
    </dsp:sp>
    <dsp:sp modelId="{FCD76E93-EB47-4C3D-A1A5-343AFD4ABA2F}">
      <dsp:nvSpPr>
        <dsp:cNvPr id="0" name=""/>
        <dsp:cNvSpPr/>
      </dsp:nvSpPr>
      <dsp:spPr>
        <a:xfrm>
          <a:off x="8844648" y="33443"/>
          <a:ext cx="3197348" cy="4281275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6673" tIns="164456" rIns="156673" bIns="16445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Lesson learnt: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Searching and reading from multiple sources.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Application of CRAAP test.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Referencing and its importance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 dirty="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/>
        </a:p>
      </dsp:txBody>
      <dsp:txXfrm>
        <a:off x="8844648" y="33443"/>
        <a:ext cx="3197348" cy="42812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3BC9F6-8163-4FDF-9E18-339CAEF9104B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D14D126-7319-43D8-BD2B-C12B15D1C107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Analysing the research question.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Obtaining  all relevant data from various sources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Studying and analysing  data.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Use of Havard Reference method and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 use of module handbook as a guide for structuring the report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585701" y="1066737"/>
        <a:ext cx="4337991" cy="2693452"/>
      </dsp:txXfrm>
    </dsp:sp>
    <dsp:sp modelId="{CA29EC82-0597-4127-BBD9-36622D41000F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50FC53-BBE3-4D20-84EA-C4CB0E354642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Time spent to analyse different data and extracting key points from website, journals for the research was difficult, </a:t>
          </a:r>
        </a:p>
      </dsp:txBody>
      <dsp:txXfrm>
        <a:off x="6092527" y="1066737"/>
        <a:ext cx="4337991" cy="2693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C1D79-40F5-EF91-DF5D-73769563BA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A9735D-63CC-6927-E573-BE295060D5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ECF540-4E1A-6C29-F73F-F0EE5503B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9D7C-3C8E-42A0-93B5-29171744618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404F9F-C614-451E-F2B7-393B3F8D6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58A17E-FC7F-CF35-D006-5821C7A77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46622-D0FC-4220-8588-051C557F2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140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6AB2C-0F74-D573-1C21-890F91D7B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00991-384F-E99B-846A-72DE49D9F0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BADE12-7FD1-4330-3269-383BB5CB4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9D7C-3C8E-42A0-93B5-29171744618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CBFD19-2F6F-8D60-7E33-C17522130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B9143-0220-E0C8-7B86-8C370B937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46622-D0FC-4220-8588-051C557F2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421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98DA6-4EAE-FACB-46C8-2830D65D5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DBD0BC-A16D-1BCB-FBD8-3DD5B34A3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A684-5679-9B86-BE06-BDF5C7D1F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9D7C-3C8E-42A0-93B5-29171744618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354CC2-07D7-8D6D-9FA8-F9EE1E6A81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5987E5-2151-3F17-F322-808B02C8E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46622-D0FC-4220-8588-051C557F2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099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C87B6-91F0-5248-3BA8-8A454897F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5EB1F-7845-9A7C-7ADA-8917D07941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00585C-8703-19ED-831A-2E807AB82D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8E6F7E-27D4-F2AF-3036-A07F7BBC1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9D7C-3C8E-42A0-93B5-29171744618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C18AE1-F8AA-4325-5489-8796359D3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EDD04D-3C73-79EB-2D31-7DAAFE4A9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46622-D0FC-4220-8588-051C557F2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110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3E49A-08BC-87D6-A8A2-85263DDFB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9BD8F3-DE49-5EA6-3C57-C270C982E9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42F344-DC18-2C34-5B7A-7CD062D680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C6268D-8E0D-9E61-9A7C-93A0574096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6F5878-DCCA-8A1B-DD8B-0D71FDEAFA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727A81-6CD2-EC87-DA02-29A12DAE3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9D7C-3C8E-42A0-93B5-29171744618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57386F-6FD8-03E0-7D4D-A2D0E4D12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8BAB72-E868-FB99-08A6-987D9031D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46622-D0FC-4220-8588-051C557F2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346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28BEC-0045-FAF3-2C11-D5A67610F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ABC336-4BD1-8440-4AD5-4D0FC41B6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9D7C-3C8E-42A0-93B5-29171744618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D06354-0CF5-F00C-B99E-D242EDF5A7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BAF22C-FA57-8962-70E6-E1F32B608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46622-D0FC-4220-8588-051C557F2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60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07EF84-4B9A-2365-DFED-B6FD57A5A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9D7C-3C8E-42A0-93B5-29171744618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55B3C8-14C1-D4D5-AC50-AA58E4254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11A5AB-EB54-3F90-FE2E-6403D1589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46622-D0FC-4220-8588-051C557F2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759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5F721-3A62-60ED-BD72-17A2CE35A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6AD44-9373-EE39-4F39-AF7B937FE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7894D5-CBC0-D80F-8BF2-6DF954240A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CDC841-93F7-E1AD-2245-9DE593C9D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9D7C-3C8E-42A0-93B5-29171744618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F4CEE0-BCB6-4988-ED2E-C4170D83E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8653E2-77DF-84E0-3561-9CFF271BE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46622-D0FC-4220-8588-051C557F2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306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F5B15-9C8F-EB79-7ADA-103CC89D5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34A2A2-C580-E66D-6C30-2793D7DA22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F20199-0C66-2052-EEE7-F149DCA82A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56AB5B-7D47-7405-A5DE-643D09D54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9D7C-3C8E-42A0-93B5-29171744618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389267-F2B5-E40D-5B1C-E06D29AA9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DC79E4-ABDC-7E3C-9B7A-AC4A4C951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46622-D0FC-4220-8588-051C557F2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144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ECB34-7FC1-A008-6779-CCF069C7A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4FFB25-31D5-EB3C-EF0C-BBCD1EF073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7176CC-0259-D406-30B7-6BEF7A231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9D7C-3C8E-42A0-93B5-29171744618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0D2E0-88AE-3194-1D46-925C62284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E48366-5345-435E-AFD9-882BE3C63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46622-D0FC-4220-8588-051C557F2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294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B22D04-8B79-3B73-0DA1-46A258F58E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D0664C-24CD-3652-EC3B-B02EFC47C3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2A6828-23F6-CF6A-2C12-04CB8FD27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29D7C-3C8E-42A0-93B5-29171744618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AE2293-2310-418F-37B0-BEB0CE269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B3F3FD-F796-4850-9ABF-F4AE7F97A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46622-D0FC-4220-8588-051C557F2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374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C78C66-AD6B-821E-A125-59450C35A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B37C5F-A165-30AA-E165-A5417E03E0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85D47A-2C27-0B02-6DB6-67AFB55DA5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D29D7C-3C8E-42A0-93B5-29171744618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3133E-A121-973A-95C0-CB6A6DB997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EDF38D-DC9A-3070-7EEA-F9F386D1C2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F46622-D0FC-4220-8588-051C557F2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4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3" name="Rectangle 212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4" name="Oval 2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92E095-3DC6-C54E-C64C-5C231E97A6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1380754"/>
            <a:ext cx="5561938" cy="2513516"/>
          </a:xfrm>
        </p:spPr>
        <p:txBody>
          <a:bodyPr>
            <a:normAutofit/>
          </a:bodyPr>
          <a:lstStyle/>
          <a:p>
            <a:r>
              <a:rPr lang="en-GB" sz="4200"/>
              <a:t>Reflection on challenges and opportunities for students in the digital era and ways to adapt.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1B27C0-2258-A372-D2BD-CF3E46BFBB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5031" y="4076802"/>
            <a:ext cx="5561938" cy="1534587"/>
          </a:xfrm>
        </p:spPr>
        <p:txBody>
          <a:bodyPr>
            <a:normAutofit/>
          </a:bodyPr>
          <a:lstStyle/>
          <a:p>
            <a:r>
              <a:rPr lang="en-GB" sz="2000" dirty="0"/>
              <a:t>This research highlights some of the challenges as well as the opportunities students face due to technological innovation and invention in the present digital age.</a:t>
            </a:r>
          </a:p>
          <a:p>
            <a:endParaRPr lang="en-GB" sz="2000" dirty="0"/>
          </a:p>
        </p:txBody>
      </p:sp>
      <p:sp>
        <p:nvSpPr>
          <p:cNvPr id="216" name="Arc 2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8" name="Oval 2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96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4516F-00FB-9AA4-76F6-600D104DC8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0126" y="1814513"/>
            <a:ext cx="3896048" cy="31454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600" dirty="0">
                <a:solidFill>
                  <a:srgbClr val="FFFFFF"/>
                </a:solidFill>
              </a:rPr>
              <a:t>Introduction</a:t>
            </a:r>
            <a:endParaRPr lang="en-US" sz="5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0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BFBE91-4C9C-69F7-6D39-1EE68033F9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114300" algn="l"/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The report focus on both </a:t>
            </a:r>
            <a:r>
              <a:rPr lang="en-US" sz="2000" b="1" dirty="0">
                <a:solidFill>
                  <a:schemeClr val="tx1">
                    <a:alpha val="80000"/>
                  </a:schemeClr>
                </a:solidFill>
              </a:rPr>
              <a:t>merits and demerits 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of digital era to students.</a:t>
            </a:r>
          </a:p>
          <a:p>
            <a:pPr marL="114300" algn="l"/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Digital knowledge enable effective use of digital tools.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Ability to operate effectively in the modern technological world.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Guard against cybercrime.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Lack of standard digital learning infrastructure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Poor or lack of internet services</a:t>
            </a:r>
          </a:p>
          <a:p>
            <a:pPr marL="114300" algn="l"/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114300" algn="l"/>
            <a:r>
              <a:rPr lang="en-US" sz="2000" b="1" dirty="0">
                <a:solidFill>
                  <a:schemeClr val="tx1">
                    <a:alpha val="80000"/>
                  </a:schemeClr>
                </a:solidFill>
              </a:rPr>
              <a:t>Key findings/ conclusion</a:t>
            </a:r>
          </a:p>
          <a:p>
            <a:pPr marL="4572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Students should  strive to gain skills necessary to adapt.</a:t>
            </a:r>
          </a:p>
          <a:p>
            <a:pPr marL="4572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Students should try to embrace technology and its invention.</a:t>
            </a:r>
          </a:p>
          <a:p>
            <a:pPr marL="4572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The findings revealed how technology transform education, global collaboration etc.</a:t>
            </a:r>
          </a:p>
          <a:p>
            <a:pPr marL="114300" algn="l"/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81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1637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ross-section of a plant stem under a microscope">
            <a:extLst>
              <a:ext uri="{FF2B5EF4-FFF2-40B4-BE49-F238E27FC236}">
                <a16:creationId xmlns:a16="http://schemas.microsoft.com/office/drawing/2014/main" id="{7018C12F-014F-F895-EAB3-FB74F113385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80" b="110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D72018-EFA7-58D7-8455-8F8B1DF8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                      Reflecting on the process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74BDDD9D-A956-2B6E-0F99-87E6556B65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1794888"/>
              </p:ext>
            </p:extLst>
          </p:nvPr>
        </p:nvGraphicFramePr>
        <p:xfrm>
          <a:off x="132735" y="1828799"/>
          <a:ext cx="12059245" cy="4348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734348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0B71388-FCE6-1930-5A14-73C23BE4643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2990" t="9190" r="14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BB4CB-AF73-4767-ED71-1A4EBD6C4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                          Planning and writing: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927E9D-173D-5D78-6280-12E5D5E28D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15676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0603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43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6" name="Video 15" descr="3D Glass Rendering Of Chemical Compounds">
            <a:extLst>
              <a:ext uri="{FF2B5EF4-FFF2-40B4-BE49-F238E27FC236}">
                <a16:creationId xmlns:a16="http://schemas.microsoft.com/office/drawing/2014/main" id="{BDB4C108-4013-EEB0-8728-E9247F86BAE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>
            <a:fillRect/>
          </a:stretch>
        </p:blipFill>
        <p:spPr>
          <a:xfrm>
            <a:off x="6803647" y="2102406"/>
            <a:ext cx="4730214" cy="2653188"/>
          </a:xfrm>
          <a:prstGeom prst="rect">
            <a:avLst/>
          </a:prstGeom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952F57F-70A1-E537-EE95-DAE928DF39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6384" y="841249"/>
            <a:ext cx="5692953" cy="2587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Research challenges and success</a:t>
            </a:r>
            <a:b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48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64FF53-6F10-9EE0-2398-57D16DE537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717" y="3491925"/>
            <a:ext cx="5692953" cy="3353146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  <a:p>
            <a:pPr marL="114300" algn="l"/>
            <a:endParaRPr lang="en-US" sz="1800" dirty="0">
              <a:solidFill>
                <a:schemeClr val="tx2"/>
              </a:solidFill>
            </a:endParaRPr>
          </a:p>
          <a:p>
            <a:pPr marL="114300" algn="l"/>
            <a:r>
              <a:rPr lang="en-US" sz="1800" b="1" dirty="0">
                <a:solidFill>
                  <a:schemeClr val="tx2"/>
                </a:solidFill>
              </a:rPr>
              <a:t>Challenges: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Some of the data/ authors fail CRAAP test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It takes time to figure out a credible journal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Time constraints (work, education and family)</a:t>
            </a:r>
          </a:p>
          <a:p>
            <a:pPr marL="114300" algn="l"/>
            <a:r>
              <a:rPr lang="en-US" sz="1800" b="1" dirty="0">
                <a:solidFill>
                  <a:schemeClr val="tx2"/>
                </a:solidFill>
              </a:rPr>
              <a:t>Success: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My ability to access and use various sources of data.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Confident in analysing good data/information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</a:rPr>
              <a:t>Enjoyed the topic, quick response from the tutor.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955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4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13544E-9107-C4AC-0824-26DDBC03C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/>
              <a:t>My next research desire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3FFF4-1A7B-E52B-6550-ADC21D6CC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dirty="0"/>
              <a:t>To adopt and use of </a:t>
            </a:r>
            <a:r>
              <a:rPr lang="en-GB" b="1" dirty="0"/>
              <a:t>POMODORO </a:t>
            </a:r>
            <a:r>
              <a:rPr lang="en-GB" dirty="0"/>
              <a:t>technique for effective outcome</a:t>
            </a:r>
          </a:p>
          <a:p>
            <a:r>
              <a:rPr lang="en-GB" dirty="0"/>
              <a:t>Use my student’s handbook and apply </a:t>
            </a:r>
            <a:r>
              <a:rPr lang="en-GB" b="1" dirty="0"/>
              <a:t>CRAAP</a:t>
            </a:r>
            <a:r>
              <a:rPr lang="en-GB" dirty="0"/>
              <a:t> method to access data credibility</a:t>
            </a:r>
          </a:p>
          <a:p>
            <a:r>
              <a:rPr lang="en-GB" dirty="0"/>
              <a:t>My next goal is to build more on my current knowledge and experience towards any upcoming research. 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E170AD-BFD8-F73C-0B1E-BE272FA937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55" r="25396" b="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8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7421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rrows pointing right while one points left">
            <a:extLst>
              <a:ext uri="{FF2B5EF4-FFF2-40B4-BE49-F238E27FC236}">
                <a16:creationId xmlns:a16="http://schemas.microsoft.com/office/drawing/2014/main" id="{1F57FDE1-7DD2-66A6-972F-AF3B5D93876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46" b="7484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B6692B-E025-6F82-8D76-DBE0F9478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Any Question</a:t>
            </a:r>
          </a:p>
        </p:txBody>
      </p:sp>
    </p:spTree>
    <p:extLst>
      <p:ext uri="{BB962C8B-B14F-4D97-AF65-F5344CB8AC3E}">
        <p14:creationId xmlns:p14="http://schemas.microsoft.com/office/powerpoint/2010/main" val="36876908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Orange skies">
            <a:extLst>
              <a:ext uri="{FF2B5EF4-FFF2-40B4-BE49-F238E27FC236}">
                <a16:creationId xmlns:a16="http://schemas.microsoft.com/office/drawing/2014/main" id="{E2041B96-8814-0053-C0B9-80A5774B4D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08" r="2701" b="6049"/>
          <a:stretch>
            <a:fillRect/>
          </a:stretch>
        </p:blipFill>
        <p:spPr>
          <a:xfrm>
            <a:off x="20" y="-29807"/>
            <a:ext cx="12191981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E1DE47-7AF4-E4CC-1634-1E234101F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600" dirty="0">
                <a:solidFill>
                  <a:schemeClr val="bg1"/>
                </a:solidFill>
              </a:rPr>
              <a:t>Thank you, </a:t>
            </a:r>
            <a:br>
              <a:rPr lang="en-US" sz="6600" dirty="0">
                <a:solidFill>
                  <a:schemeClr val="bg1"/>
                </a:solidFill>
              </a:rPr>
            </a:br>
            <a:r>
              <a:rPr lang="en-US" sz="6600" dirty="0">
                <a:solidFill>
                  <a:schemeClr val="bg1"/>
                </a:solidFill>
              </a:rPr>
              <a:t>Alhaji Isah.</a:t>
            </a:r>
            <a:br>
              <a:rPr lang="en-US" sz="6600" dirty="0">
                <a:solidFill>
                  <a:schemeClr val="bg1"/>
                </a:solidFill>
              </a:rPr>
            </a:br>
            <a:r>
              <a:rPr lang="en-US" sz="4000" dirty="0">
                <a:solidFill>
                  <a:schemeClr val="bg1"/>
                </a:solidFill>
              </a:rPr>
              <a:t>2510742@student.uwtsd.ac.uk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60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4271</TotalTime>
  <Words>364</Words>
  <Application>Microsoft Office PowerPoint</Application>
  <PresentationFormat>Widescreen</PresentationFormat>
  <Paragraphs>57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Reflection on challenges and opportunities for students in the digital era and ways to adapt.</vt:lpstr>
      <vt:lpstr>Introduction</vt:lpstr>
      <vt:lpstr>                      Reflecting on the process </vt:lpstr>
      <vt:lpstr>                          Planning and writing:</vt:lpstr>
      <vt:lpstr>Research challenges and success </vt:lpstr>
      <vt:lpstr>My next research desire plan</vt:lpstr>
      <vt:lpstr>Any Question</vt:lpstr>
      <vt:lpstr>Thank you,  Alhaji Isah. 2510742@student.uwtsd.ac.uk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alhaji isah</dc:creator>
  <cp:lastModifiedBy>alhaji isah</cp:lastModifiedBy>
  <cp:revision>2</cp:revision>
  <dcterms:created xsi:type="dcterms:W3CDTF">2025-10-20T11:33:16Z</dcterms:created>
  <dcterms:modified xsi:type="dcterms:W3CDTF">2025-11-15T02:49:04Z</dcterms:modified>
</cp:coreProperties>
</file>