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9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57" r:id="rId10"/>
    <p:sldId id="258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4" d="100"/>
          <a:sy n="64" d="100"/>
        </p:scale>
        <p:origin x="9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448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921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47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382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377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078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738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923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561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068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231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989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BB044-13DB-F136-A4D1-E7323185D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This presentation is done by 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057FC-6B0D-08DC-78A0-B1F6DF5E5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Saleema Asghar </a:t>
            </a:r>
          </a:p>
          <a:p>
            <a:r>
              <a:rPr lang="en-GB" dirty="0"/>
              <a:t>Iqra</a:t>
            </a:r>
          </a:p>
          <a:p>
            <a:r>
              <a:rPr lang="en-GB" dirty="0"/>
              <a:t>Kainat</a:t>
            </a:r>
          </a:p>
          <a:p>
            <a:r>
              <a:rPr lang="en-GB" dirty="0"/>
              <a:t>Samera</a:t>
            </a:r>
          </a:p>
          <a:p>
            <a:r>
              <a:rPr lang="en-GB" dirty="0"/>
              <a:t>Anisa  </a:t>
            </a:r>
          </a:p>
        </p:txBody>
      </p:sp>
    </p:spTree>
    <p:extLst>
      <p:ext uri="{BB962C8B-B14F-4D97-AF65-F5344CB8AC3E}">
        <p14:creationId xmlns:p14="http://schemas.microsoft.com/office/powerpoint/2010/main" val="3718122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F92653-5D6D-47E6-8744-0DAF76E04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025" y="1639283"/>
            <a:ext cx="8998404" cy="4115410"/>
          </a:xfrm>
        </p:spPr>
        <p:txBody>
          <a:bodyPr anchor="b">
            <a:normAutofit/>
          </a:bodyPr>
          <a:lstStyle/>
          <a:p>
            <a:r>
              <a:rPr lang="en-GB" sz="6600"/>
              <a:t>Sunrise residential care home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3900" y="1184470"/>
            <a:ext cx="8855529" cy="1011050"/>
          </a:xfrm>
        </p:spPr>
        <p:txBody>
          <a:bodyPr anchor="t">
            <a:normAutofit/>
          </a:bodyPr>
          <a:lstStyle/>
          <a:p>
            <a:r>
              <a:rPr lang="en-GB"/>
              <a:t>Digital skills and  research methods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CA98CE3-81A7-4FFE-A047-9AA65998D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8D91C2B-BDB9-49BE-9C44-E0CFE597A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4CC90-EC7F-69F7-23DE-2E285D5BD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Power point</a:t>
            </a:r>
            <a:br>
              <a:rPr lang="en-GB" dirty="0"/>
            </a:br>
            <a:r>
              <a:rPr lang="en-GB" dirty="0"/>
              <a:t>BENEFIT OF DIGITAL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AB708-A294-D196-2FF5-6C6D0DAD4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One major benefit of digital tools is improved communication</a:t>
            </a:r>
          </a:p>
          <a:p>
            <a:r>
              <a:rPr lang="en-GB" sz="2400" dirty="0"/>
              <a:t>Many older adults struggle with verbal communication due to health conditions</a:t>
            </a:r>
          </a:p>
          <a:p>
            <a:r>
              <a:rPr lang="en-GB" sz="2400" dirty="0"/>
              <a:t>By introducing tablets and communication apps caregivers can better understand residents' needs and preferences</a:t>
            </a:r>
          </a:p>
        </p:txBody>
      </p:sp>
    </p:spTree>
    <p:extLst>
      <p:ext uri="{BB962C8B-B14F-4D97-AF65-F5344CB8AC3E}">
        <p14:creationId xmlns:p14="http://schemas.microsoft.com/office/powerpoint/2010/main" val="3364287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600C8-3A07-E8AB-B7C4-91FD1D39A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Power point</a:t>
            </a:r>
            <a:br>
              <a:rPr lang="en-GB" dirty="0"/>
            </a:br>
            <a:r>
              <a:rPr lang="en-GB" dirty="0"/>
              <a:t>Another way a digital tool can help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93FB4-0FF6-EFBE-DFD3-F69AA2A3A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Another way digital tools are being used at Sunrise is through health monitoring</a:t>
            </a:r>
          </a:p>
          <a:p>
            <a:r>
              <a:rPr lang="en-GB" sz="2400" dirty="0"/>
              <a:t>Devices such as wearable health monitor can track vital signs like heart rate and blood pressure in real time this data can help nurses quickly identify any changes in a resident's health status</a:t>
            </a:r>
            <a:r>
              <a:rPr lang="en-GB" dirty="0"/>
              <a:t>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7205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E7037-4904-70C8-D32B-10CC25A41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Power point </a:t>
            </a:r>
            <a:br>
              <a:rPr lang="en-GB" dirty="0"/>
            </a:br>
            <a:r>
              <a:rPr lang="en-GB" dirty="0"/>
              <a:t>Further training programmes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D1E08-10B9-95E7-ABE6-DA42A0D42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Staff have to use digital tools effectively are crucial regular trainings ensure nurses and professionals can utilize the technology </a:t>
            </a:r>
          </a:p>
          <a:p>
            <a:r>
              <a:rPr lang="en-GB" sz="2800" dirty="0"/>
              <a:t>Staff who are familiar with technology can also help residents feel more comfortable using these tools</a:t>
            </a:r>
          </a:p>
          <a:p>
            <a:r>
              <a:rPr lang="en-GB" sz="2800" dirty="0"/>
              <a:t>It also makes the residents independence and confidence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1280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FAB21-410B-0489-7717-F79C5A7A0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Teams</a:t>
            </a:r>
            <a:br>
              <a:rPr lang="en-GB" dirty="0"/>
            </a:br>
            <a:r>
              <a:rPr lang="en-GB" dirty="0"/>
              <a:t>Modern age of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47141-97DE-EEA8-4CB9-C61346011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Sunrise teams have become integral tools for organizations seeking to enhance teamwork and productivity</a:t>
            </a:r>
          </a:p>
          <a:p>
            <a:r>
              <a:rPr lang="en-GB" sz="2800" dirty="0"/>
              <a:t>One of the prominent benefit of sunrise teams is the facilitation of communication among team members</a:t>
            </a:r>
          </a:p>
          <a:p>
            <a:r>
              <a:rPr lang="en-GB" sz="2800" dirty="0"/>
              <a:t>During covid-19 pandemic remote teams relied heavily on such applications to maintain their operations.</a:t>
            </a:r>
          </a:p>
        </p:txBody>
      </p:sp>
    </p:spTree>
    <p:extLst>
      <p:ext uri="{BB962C8B-B14F-4D97-AF65-F5344CB8AC3E}">
        <p14:creationId xmlns:p14="http://schemas.microsoft.com/office/powerpoint/2010/main" val="1628360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0C1BD-6C6A-7D05-CB5E-EE4E2313A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4" y="779489"/>
            <a:ext cx="10691265" cy="1307592"/>
          </a:xfrm>
        </p:spPr>
        <p:txBody>
          <a:bodyPr>
            <a:normAutofit/>
          </a:bodyPr>
          <a:lstStyle/>
          <a:p>
            <a:r>
              <a:rPr lang="en-GB" dirty="0"/>
              <a:t>Advantage of sunrise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0FF6E-E679-7CDF-DA4B-254929C70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level of organization that sunrise team offers with tools for task assignment deadline tracking, and project management.</a:t>
            </a:r>
          </a:p>
          <a:p>
            <a:r>
              <a:rPr lang="en-GB" sz="2400" dirty="0"/>
              <a:t>With this tool users can stay focussed on there responsibilities the visual elements of the app allow team leaders to monitor progress.</a:t>
            </a:r>
          </a:p>
          <a:p>
            <a:r>
              <a:rPr lang="en-GB" sz="2400" dirty="0"/>
              <a:t>Sunrise can easily adjust workloads and deadlines based on the real time input from team members</a:t>
            </a:r>
          </a:p>
        </p:txBody>
      </p:sp>
    </p:spTree>
    <p:extLst>
      <p:ext uri="{BB962C8B-B14F-4D97-AF65-F5344CB8AC3E}">
        <p14:creationId xmlns:p14="http://schemas.microsoft.com/office/powerpoint/2010/main" val="1838526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21EF7-A40B-20B8-19D0-79340375A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Enhancing care for the elderly sunrise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D4D70-3E7B-F1CA-5FFF-DA8E94C7F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Technology has become an essential part of our everyday lives its importance is growing in places like nursing homes and care facilities</a:t>
            </a:r>
          </a:p>
          <a:p>
            <a:r>
              <a:rPr lang="en-GB" dirty="0"/>
              <a:t>Elderly residents in sunrise care home by facilitating communication among staff enhancing personalised care  providing easy access to medical information</a:t>
            </a:r>
          </a:p>
          <a:p>
            <a:r>
              <a:rPr lang="en-GB" dirty="0"/>
              <a:t>By eliminating delays in passing important information the overall health and safety of the residents can be significantly improved</a:t>
            </a:r>
          </a:p>
          <a:p>
            <a:r>
              <a:rPr lang="en-GB" dirty="0"/>
              <a:t>Team software can be a vital tool in building a supportive environment for elderly </a:t>
            </a:r>
            <a:r>
              <a:rPr lang="en-GB" dirty="0" err="1"/>
              <a:t>individuaals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735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64000-621D-BE11-EF48-903303260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safety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3C255-7808-E234-BBB6-712DFCB8AA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u="sng"/>
              <a:t>Secure logins</a:t>
            </a:r>
          </a:p>
          <a:p>
            <a:r>
              <a:rPr lang="en-GB"/>
              <a:t>Strong uncommon passwords</a:t>
            </a:r>
          </a:p>
          <a:p>
            <a:r>
              <a:rPr lang="en-GB"/>
              <a:t>Getting logged out after each use</a:t>
            </a:r>
          </a:p>
          <a:p>
            <a:r>
              <a:rPr lang="en-GB"/>
              <a:t>Authorise account in different ways (code)</a:t>
            </a:r>
          </a:p>
          <a:p>
            <a:r>
              <a:rPr lang="en-GB"/>
              <a:t>Keep passwords and personal information to yourself</a:t>
            </a:r>
          </a:p>
        </p:txBody>
      </p:sp>
    </p:spTree>
    <p:extLst>
      <p:ext uri="{BB962C8B-B14F-4D97-AF65-F5344CB8AC3E}">
        <p14:creationId xmlns:p14="http://schemas.microsoft.com/office/powerpoint/2010/main" val="27011137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23C03-7587-7C4E-ED50-A7FB62641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safety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AB9DE-7574-049F-4960-7B42903E7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u="sng"/>
              <a:t>Email safety </a:t>
            </a:r>
          </a:p>
          <a:p>
            <a:r>
              <a:rPr lang="en-GB"/>
              <a:t> Authorisation code via phone number linked to the email</a:t>
            </a:r>
          </a:p>
          <a:p>
            <a:r>
              <a:rPr lang="en-GB"/>
              <a:t>Verifying the receiver of each email to ensure it’s the right person</a:t>
            </a:r>
          </a:p>
          <a:p>
            <a:r>
              <a:rPr lang="en-GB"/>
              <a:t>Report any scam emails that look suspicious </a:t>
            </a:r>
          </a:p>
          <a:p>
            <a:r>
              <a:rPr lang="en-GB"/>
              <a:t>Don’t reply or open links sent to junk/spam or from a unknown email</a:t>
            </a:r>
          </a:p>
          <a:p>
            <a:r>
              <a:rPr lang="en-GB"/>
              <a:t>Avoid using public wi-fi for confidential tasks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509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73FEB-7339-C5F5-C28C-F0163B7EE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safety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9CFF7-3AE5-866C-583A-F68AE7BC0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544" y="2203704"/>
            <a:ext cx="10691265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u="sng"/>
              <a:t>Safe document storage and maintaining residential data</a:t>
            </a:r>
          </a:p>
          <a:p>
            <a:pPr marL="342900" indent="-342900"/>
            <a:r>
              <a:rPr lang="en-GB"/>
              <a:t>Keep all paperwork locked away </a:t>
            </a:r>
          </a:p>
          <a:p>
            <a:pPr marL="342900" indent="-342900"/>
            <a:r>
              <a:rPr lang="en-GB"/>
              <a:t>Use misrosoft one drive for office use only</a:t>
            </a:r>
          </a:p>
          <a:p>
            <a:pPr marL="342900" indent="-342900"/>
            <a:r>
              <a:rPr lang="en-GB"/>
              <a:t>Control who has access and train staff on data security </a:t>
            </a:r>
          </a:p>
          <a:p>
            <a:pPr marL="342900" indent="-342900"/>
            <a:r>
              <a:rPr lang="en-GB"/>
              <a:t>Ask residents/family for Consent to access their records</a:t>
            </a:r>
          </a:p>
          <a:p>
            <a:pPr marL="342900" indent="-342900"/>
            <a:r>
              <a:rPr lang="en-GB"/>
              <a:t>Secure disposal of any date not needed by overwriting or physical distrucion (shredding )</a:t>
            </a:r>
          </a:p>
          <a:p>
            <a:pPr marL="342900" indent="-342900"/>
            <a:r>
              <a:rPr lang="en-GB"/>
              <a:t>Never use personal information for residential data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AAF6F3-5DB2-2E55-B57F-CD5C8CAFE12B}"/>
              </a:ext>
            </a:extLst>
          </p:cNvPr>
          <p:cNvSpPr txBox="1"/>
          <p:nvPr/>
        </p:nvSpPr>
        <p:spPr>
          <a:xfrm>
            <a:off x="5190259" y="2520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197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0C6FE-C21A-815B-71CE-0E1D752E2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Limited Digital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AE5B5-5346-024F-8617-4484F82A9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88761"/>
            <a:ext cx="10691265" cy="4073127"/>
          </a:xfrm>
        </p:spPr>
        <p:txBody>
          <a:bodyPr/>
          <a:lstStyle/>
          <a:p>
            <a:r>
              <a:rPr lang="en-US" dirty="0"/>
              <a:t> Limited digital skills among staff in sunrise residential care can lead to several negative consequences that affect both employees and resident.</a:t>
            </a:r>
          </a:p>
          <a:p>
            <a:r>
              <a:rPr lang="en-US" dirty="0"/>
              <a:t>Limited digital skills can also affect the quality of communication among staff and between staff and residents.</a:t>
            </a:r>
          </a:p>
          <a:p>
            <a:r>
              <a:rPr lang="en-US" dirty="0"/>
              <a:t>If staff lack proficiency in these tools, they may be unable to participate in virtual meetings access important updates or communicate effectively with families of residents. </a:t>
            </a:r>
          </a:p>
          <a:p>
            <a:r>
              <a:rPr lang="en-US" dirty="0"/>
              <a:t>If staff members spend extra time trying to navigate digital tools or software, it diverts their attention from direct care activities</a:t>
            </a:r>
          </a:p>
          <a:p>
            <a:r>
              <a:rPr lang="en-US" dirty="0"/>
              <a:t>Providing Staff with regular training sessions that focus on improving their digital skills can empower them to utilize technology effectively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693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89466-0CF0-DE93-4EF1-74DD7C2E5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960231"/>
            <a:ext cx="10632067" cy="1183364"/>
          </a:xfrm>
        </p:spPr>
        <p:txBody>
          <a:bodyPr/>
          <a:lstStyle/>
          <a:p>
            <a:r>
              <a:rPr lang="en-GB" dirty="0"/>
              <a:t>Limited digital skills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BE2B26-13A9-DB38-484F-26B630A253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482" y="2533338"/>
            <a:ext cx="10632067" cy="3691225"/>
          </a:xfrm>
        </p:spPr>
        <p:txBody>
          <a:bodyPr>
            <a:normAutofit/>
          </a:bodyPr>
          <a:lstStyle/>
          <a:p>
            <a:r>
              <a:rPr lang="en-GB" sz="2800" dirty="0"/>
              <a:t>. </a:t>
            </a:r>
            <a:r>
              <a:rPr lang="en-GB" dirty="0">
                <a:solidFill>
                  <a:schemeClr val="tx1"/>
                </a:solidFill>
              </a:rPr>
              <a:t>In today's world technology plays a crucial role in healthcare Digital tools help providers deliver better care and improve communications among teams.</a:t>
            </a:r>
          </a:p>
          <a:p>
            <a:r>
              <a:rPr lang="en-GB" dirty="0">
                <a:solidFill>
                  <a:schemeClr val="tx1"/>
                </a:solidFill>
              </a:rPr>
              <a:t>.Sunrise care a home care service provider limited digital skills can hinder effective care delivery, communication, and teamwork. </a:t>
            </a:r>
          </a:p>
          <a:p>
            <a:r>
              <a:rPr lang="en-GB" sz="2800" dirty="0">
                <a:solidFill>
                  <a:schemeClr val="tx1"/>
                </a:solidFill>
              </a:rPr>
              <a:t>. </a:t>
            </a:r>
            <a:r>
              <a:rPr lang="en-GB" dirty="0">
                <a:solidFill>
                  <a:schemeClr val="tx1"/>
                </a:solidFill>
              </a:rPr>
              <a:t>Healthcare professionals often rely on electronic health records and communication platform to share patients' information.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057325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359</TotalTime>
  <Words>698</Words>
  <Application>Microsoft Office PowerPoint</Application>
  <PresentationFormat>Widescreen</PresentationFormat>
  <Paragraphs>66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Calisto MT</vt:lpstr>
      <vt:lpstr>Univers Condensed</vt:lpstr>
      <vt:lpstr>ChronicleVTI</vt:lpstr>
      <vt:lpstr>This presentation is done by  </vt:lpstr>
      <vt:lpstr>Sunrise residential care home</vt:lpstr>
      <vt:lpstr>Power point BENEFIT OF DIGITAL TOOL</vt:lpstr>
      <vt:lpstr>Power point Another way a digital tool can help</vt:lpstr>
      <vt:lpstr>Power point  Further training programmes</vt:lpstr>
      <vt:lpstr>Teams Modern age of technology </vt:lpstr>
      <vt:lpstr>Advantage of sunrise team</vt:lpstr>
      <vt:lpstr>Enhancing care for the elderly sunrise care home</vt:lpstr>
      <vt:lpstr>Digital safety practices</vt:lpstr>
      <vt:lpstr>Digital safety practices</vt:lpstr>
      <vt:lpstr>Digital safety practices</vt:lpstr>
      <vt:lpstr>Limited Digital SKILLS</vt:lpstr>
      <vt:lpstr>Limited digital skills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Sunrise residential care home</dc:title>
  <dc:creator/>
  <cp:lastModifiedBy>kainat ajaz</cp:lastModifiedBy>
  <cp:revision>8</cp:revision>
  <dcterms:created xsi:type="dcterms:W3CDTF">2025-10-10T19:07:02Z</dcterms:created>
  <dcterms:modified xsi:type="dcterms:W3CDTF">2025-10-12T22:29:48Z</dcterms:modified>
</cp:coreProperties>
</file>