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4"/>
  </p:sldMasterIdLst>
  <p:notesMasterIdLst>
    <p:notesMasterId r:id="rId19"/>
  </p:notesMasterIdLst>
  <p:sldIdLst>
    <p:sldId id="256" r:id="rId5"/>
    <p:sldId id="257" r:id="rId6"/>
    <p:sldId id="358" r:id="rId7"/>
    <p:sldId id="394" r:id="rId8"/>
    <p:sldId id="376" r:id="rId9"/>
    <p:sldId id="395" r:id="rId10"/>
    <p:sldId id="396" r:id="rId11"/>
    <p:sldId id="397" r:id="rId12"/>
    <p:sldId id="398" r:id="rId13"/>
    <p:sldId id="399" r:id="rId14"/>
    <p:sldId id="393" r:id="rId15"/>
    <p:sldId id="407" r:id="rId16"/>
    <p:sldId id="408" r:id="rId17"/>
    <p:sldId id="405" r:id="rId18"/>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A900BD-38F2-4947-8768-C6F1A8A9E912}" v="69" dt="2026-04-09T14:53:13.0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77922" autoAdjust="0"/>
  </p:normalViewPr>
  <p:slideViewPr>
    <p:cSldViewPr snapToGrid="0">
      <p:cViewPr varScale="1">
        <p:scale>
          <a:sx n="71" d="100"/>
          <a:sy n="71" d="100"/>
        </p:scale>
        <p:origin x="60" y="270"/>
      </p:cViewPr>
      <p:guideLst/>
    </p:cSldViewPr>
  </p:slideViewPr>
  <p:notesTextViewPr>
    <p:cViewPr>
      <p:scale>
        <a:sx n="1" d="1"/>
        <a:sy n="1" d="1"/>
      </p:scale>
      <p:origin x="0" y="0"/>
    </p:cViewPr>
  </p:notesTextViewPr>
  <p:notesViewPr>
    <p:cSldViewPr snapToGrid="0">
      <p:cViewPr varScale="1">
        <p:scale>
          <a:sx n="70" d="100"/>
          <a:sy n="70" d="100"/>
        </p:scale>
        <p:origin x="2088" y="29"/>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Brown" userId="fb51a185-9f8a-4b58-9e86-92b6e2c1185d" providerId="ADAL" clId="{20265939-53F3-4730-BE9D-07BAABE94B46}"/>
    <pc:docChg chg="undo custSel addSld delSld modSld sldOrd">
      <pc:chgData name="Ellie Brown" userId="fb51a185-9f8a-4b58-9e86-92b6e2c1185d" providerId="ADAL" clId="{20265939-53F3-4730-BE9D-07BAABE94B46}" dt="2026-04-09T14:56:32.312" v="700"/>
      <pc:docMkLst>
        <pc:docMk/>
      </pc:docMkLst>
      <pc:sldChg chg="addSp delSp modSp mod setBg addAnim">
        <pc:chgData name="Ellie Brown" userId="fb51a185-9f8a-4b58-9e86-92b6e2c1185d" providerId="ADAL" clId="{20265939-53F3-4730-BE9D-07BAABE94B46}" dt="2026-04-09T14:56:32.312" v="700"/>
        <pc:sldMkLst>
          <pc:docMk/>
          <pc:sldMk cId="50137747" sldId="256"/>
        </pc:sldMkLst>
        <pc:spChg chg="mod">
          <ac:chgData name="Ellie Brown" userId="fb51a185-9f8a-4b58-9e86-92b6e2c1185d" providerId="ADAL" clId="{20265939-53F3-4730-BE9D-07BAABE94B46}" dt="2026-04-09T14:56:32.312" v="699" actId="26606"/>
          <ac:spMkLst>
            <pc:docMk/>
            <pc:sldMk cId="50137747" sldId="256"/>
            <ac:spMk id="2" creationId="{5BF3BA62-DEB1-A696-DC3F-271259F1ABAF}"/>
          </ac:spMkLst>
        </pc:spChg>
        <pc:spChg chg="add del">
          <ac:chgData name="Ellie Brown" userId="fb51a185-9f8a-4b58-9e86-92b6e2c1185d" providerId="ADAL" clId="{20265939-53F3-4730-BE9D-07BAABE94B46}" dt="2026-04-09T14:56:32.308" v="698" actId="26606"/>
          <ac:spMkLst>
            <pc:docMk/>
            <pc:sldMk cId="50137747" sldId="256"/>
            <ac:spMk id="7" creationId="{4F57DB1C-6494-4CC4-A5E8-931957565379}"/>
          </ac:spMkLst>
        </pc:spChg>
        <pc:spChg chg="add del">
          <ac:chgData name="Ellie Brown" userId="fb51a185-9f8a-4b58-9e86-92b6e2c1185d" providerId="ADAL" clId="{20265939-53F3-4730-BE9D-07BAABE94B46}" dt="2026-04-09T14:56:32.308" v="698" actId="26606"/>
          <ac:spMkLst>
            <pc:docMk/>
            <pc:sldMk cId="50137747" sldId="256"/>
            <ac:spMk id="9" creationId="{FFFB778B-5206-4BB0-A468-327E71367654}"/>
          </ac:spMkLst>
        </pc:spChg>
        <pc:spChg chg="add del">
          <ac:chgData name="Ellie Brown" userId="fb51a185-9f8a-4b58-9e86-92b6e2c1185d" providerId="ADAL" clId="{20265939-53F3-4730-BE9D-07BAABE94B46}" dt="2026-04-09T14:56:32.308" v="698" actId="26606"/>
          <ac:spMkLst>
            <pc:docMk/>
            <pc:sldMk cId="50137747" sldId="256"/>
            <ac:spMk id="11" creationId="{E6C0471D-BE03-4D81-BDB5-D510BC0D8A77}"/>
          </ac:spMkLst>
        </pc:spChg>
        <pc:spChg chg="add del">
          <ac:chgData name="Ellie Brown" userId="fb51a185-9f8a-4b58-9e86-92b6e2c1185d" providerId="ADAL" clId="{20265939-53F3-4730-BE9D-07BAABE94B46}" dt="2026-04-09T14:56:32.308" v="698" actId="26606"/>
          <ac:spMkLst>
            <pc:docMk/>
            <pc:sldMk cId="50137747" sldId="256"/>
            <ac:spMk id="17" creationId="{A27691EB-14CF-4237-B5EB-C94B92677A05}"/>
          </ac:spMkLst>
        </pc:spChg>
        <pc:spChg chg="add">
          <ac:chgData name="Ellie Brown" userId="fb51a185-9f8a-4b58-9e86-92b6e2c1185d" providerId="ADAL" clId="{20265939-53F3-4730-BE9D-07BAABE94B46}" dt="2026-04-09T14:56:32.312" v="699" actId="26606"/>
          <ac:spMkLst>
            <pc:docMk/>
            <pc:sldMk cId="50137747" sldId="256"/>
            <ac:spMk id="18" creationId="{69370F01-B8C9-4CE4-824C-92B2792E6ED0}"/>
          </ac:spMkLst>
        </pc:spChg>
        <pc:spChg chg="add">
          <ac:chgData name="Ellie Brown" userId="fb51a185-9f8a-4b58-9e86-92b6e2c1185d" providerId="ADAL" clId="{20265939-53F3-4730-BE9D-07BAABE94B46}" dt="2026-04-09T14:56:32.312" v="699" actId="26606"/>
          <ac:spMkLst>
            <pc:docMk/>
            <pc:sldMk cId="50137747" sldId="256"/>
            <ac:spMk id="19" creationId="{0ADFFC45-3DC9-4433-926F-043E879D9DFC}"/>
          </ac:spMkLst>
        </pc:spChg>
        <pc:grpChg chg="add">
          <ac:chgData name="Ellie Brown" userId="fb51a185-9f8a-4b58-9e86-92b6e2c1185d" providerId="ADAL" clId="{20265939-53F3-4730-BE9D-07BAABE94B46}" dt="2026-04-09T14:56:32.312" v="699" actId="26606"/>
          <ac:grpSpMkLst>
            <pc:docMk/>
            <pc:sldMk cId="50137747" sldId="256"/>
            <ac:grpSpMk id="20" creationId="{B5F26A87-0610-435F-AA13-BD658385C9D9}"/>
          </ac:grpSpMkLst>
        </pc:grpChg>
        <pc:cxnChg chg="add del">
          <ac:chgData name="Ellie Brown" userId="fb51a185-9f8a-4b58-9e86-92b6e2c1185d" providerId="ADAL" clId="{20265939-53F3-4730-BE9D-07BAABE94B46}" dt="2026-04-09T14:56:32.308" v="698" actId="26606"/>
          <ac:cxnSpMkLst>
            <pc:docMk/>
            <pc:sldMk cId="50137747" sldId="256"/>
            <ac:cxnSpMk id="13" creationId="{22721A85-1EA4-4D87-97AB-0BB4AB78F92D}"/>
          </ac:cxnSpMkLst>
        </pc:cxnChg>
        <pc:cxnChg chg="add del">
          <ac:chgData name="Ellie Brown" userId="fb51a185-9f8a-4b58-9e86-92b6e2c1185d" providerId="ADAL" clId="{20265939-53F3-4730-BE9D-07BAABE94B46}" dt="2026-04-09T14:56:32.308" v="698" actId="26606"/>
          <ac:cxnSpMkLst>
            <pc:docMk/>
            <pc:sldMk cId="50137747" sldId="256"/>
            <ac:cxnSpMk id="15" creationId="{E5E836EB-03CD-4BA5-A751-21D2ACC28303}"/>
          </ac:cxnSpMkLst>
        </pc:cxnChg>
      </pc:sldChg>
      <pc:sldChg chg="addSp delSp modSp mod setBg modNotesTx">
        <pc:chgData name="Ellie Brown" userId="fb51a185-9f8a-4b58-9e86-92b6e2c1185d" providerId="ADAL" clId="{20265939-53F3-4730-BE9D-07BAABE94B46}" dt="2026-04-09T14:32:50.367" v="209" actId="26606"/>
        <pc:sldMkLst>
          <pc:docMk/>
          <pc:sldMk cId="3903572922" sldId="257"/>
        </pc:sldMkLst>
        <pc:spChg chg="mod">
          <ac:chgData name="Ellie Brown" userId="fb51a185-9f8a-4b58-9e86-92b6e2c1185d" providerId="ADAL" clId="{20265939-53F3-4730-BE9D-07BAABE94B46}" dt="2026-04-09T14:32:50.367" v="209" actId="26606"/>
          <ac:spMkLst>
            <pc:docMk/>
            <pc:sldMk cId="3903572922" sldId="257"/>
            <ac:spMk id="2" creationId="{D4CEB04D-94AC-3AC4-86BD-76CB40AD2418}"/>
          </ac:spMkLst>
        </pc:spChg>
        <pc:spChg chg="del mod">
          <ac:chgData name="Ellie Brown" userId="fb51a185-9f8a-4b58-9e86-92b6e2c1185d" providerId="ADAL" clId="{20265939-53F3-4730-BE9D-07BAABE94B46}" dt="2026-04-09T14:32:50.367" v="209" actId="26606"/>
          <ac:spMkLst>
            <pc:docMk/>
            <pc:sldMk cId="3903572922" sldId="257"/>
            <ac:spMk id="3" creationId="{F8EE66E2-D084-05B7-53D1-2DE7FB231903}"/>
          </ac:spMkLst>
        </pc:spChg>
        <pc:spChg chg="add">
          <ac:chgData name="Ellie Brown" userId="fb51a185-9f8a-4b58-9e86-92b6e2c1185d" providerId="ADAL" clId="{20265939-53F3-4730-BE9D-07BAABE94B46}" dt="2026-04-09T14:32:50.367" v="209" actId="26606"/>
          <ac:spMkLst>
            <pc:docMk/>
            <pc:sldMk cId="3903572922" sldId="257"/>
            <ac:spMk id="9" creationId="{CB5AA8A5-25CC-4295-892F-367FCDAF2BF6}"/>
          </ac:spMkLst>
        </pc:spChg>
        <pc:spChg chg="add">
          <ac:chgData name="Ellie Brown" userId="fb51a185-9f8a-4b58-9e86-92b6e2c1185d" providerId="ADAL" clId="{20265939-53F3-4730-BE9D-07BAABE94B46}" dt="2026-04-09T14:32:50.367" v="209" actId="26606"/>
          <ac:spMkLst>
            <pc:docMk/>
            <pc:sldMk cId="3903572922" sldId="257"/>
            <ac:spMk id="22" creationId="{24C6BC13-FB1E-48CC-B421-3D06039728B4}"/>
          </ac:spMkLst>
        </pc:spChg>
        <pc:grpChg chg="add">
          <ac:chgData name="Ellie Brown" userId="fb51a185-9f8a-4b58-9e86-92b6e2c1185d" providerId="ADAL" clId="{20265939-53F3-4730-BE9D-07BAABE94B46}" dt="2026-04-09T14:32:50.367" v="209" actId="26606"/>
          <ac:grpSpMkLst>
            <pc:docMk/>
            <pc:sldMk cId="3903572922" sldId="257"/>
            <ac:grpSpMk id="11" creationId="{09DD65AA-8280-4962-92F3-DF1CB53349DB}"/>
          </ac:grpSpMkLst>
        </pc:grpChg>
        <pc:graphicFrameChg chg="add">
          <ac:chgData name="Ellie Brown" userId="fb51a185-9f8a-4b58-9e86-92b6e2c1185d" providerId="ADAL" clId="{20265939-53F3-4730-BE9D-07BAABE94B46}" dt="2026-04-09T14:32:50.367" v="209" actId="26606"/>
          <ac:graphicFrameMkLst>
            <pc:docMk/>
            <pc:sldMk cId="3903572922" sldId="257"/>
            <ac:graphicFrameMk id="5" creationId="{3D8CC686-2FC3-74FA-E9DB-A61128E2005C}"/>
          </ac:graphicFrameMkLst>
        </pc:graphicFrameChg>
      </pc:sldChg>
      <pc:sldChg chg="modSp mod modNotesTx">
        <pc:chgData name="Ellie Brown" userId="fb51a185-9f8a-4b58-9e86-92b6e2c1185d" providerId="ADAL" clId="{20265939-53F3-4730-BE9D-07BAABE94B46}" dt="2026-04-09T14:34:49.734" v="221" actId="6549"/>
        <pc:sldMkLst>
          <pc:docMk/>
          <pc:sldMk cId="2771475546" sldId="358"/>
        </pc:sldMkLst>
        <pc:spChg chg="mod">
          <ac:chgData name="Ellie Brown" userId="fb51a185-9f8a-4b58-9e86-92b6e2c1185d" providerId="ADAL" clId="{20265939-53F3-4730-BE9D-07BAABE94B46}" dt="2026-04-09T14:34:11.959" v="218" actId="20577"/>
          <ac:spMkLst>
            <pc:docMk/>
            <pc:sldMk cId="2771475546" sldId="358"/>
            <ac:spMk id="3" creationId="{0334F84B-6C0C-873E-4827-B8F5DCE26B79}"/>
          </ac:spMkLst>
        </pc:spChg>
      </pc:sldChg>
      <pc:sldChg chg="modSp mod modNotesTx">
        <pc:chgData name="Ellie Brown" userId="fb51a185-9f8a-4b58-9e86-92b6e2c1185d" providerId="ADAL" clId="{20265939-53F3-4730-BE9D-07BAABE94B46}" dt="2026-04-09T14:44:34.405" v="348" actId="20577"/>
        <pc:sldMkLst>
          <pc:docMk/>
          <pc:sldMk cId="3733395576" sldId="376"/>
        </pc:sldMkLst>
        <pc:spChg chg="mod">
          <ac:chgData name="Ellie Brown" userId="fb51a185-9f8a-4b58-9e86-92b6e2c1185d" providerId="ADAL" clId="{20265939-53F3-4730-BE9D-07BAABE94B46}" dt="2026-04-09T14:44:32.674" v="347" actId="20577"/>
          <ac:spMkLst>
            <pc:docMk/>
            <pc:sldMk cId="3733395576" sldId="376"/>
            <ac:spMk id="3" creationId="{F0983A4F-28E6-AC5C-4ADC-BCF81B31058E}"/>
          </ac:spMkLst>
        </pc:spChg>
      </pc:sldChg>
      <pc:sldChg chg="modSp mod modNotesTx">
        <pc:chgData name="Ellie Brown" userId="fb51a185-9f8a-4b58-9e86-92b6e2c1185d" providerId="ADAL" clId="{20265939-53F3-4730-BE9D-07BAABE94B46}" dt="2026-04-09T14:54:14.895" v="506" actId="6549"/>
        <pc:sldMkLst>
          <pc:docMk/>
          <pc:sldMk cId="2437257874" sldId="393"/>
        </pc:sldMkLst>
        <pc:spChg chg="mod">
          <ac:chgData name="Ellie Brown" userId="fb51a185-9f8a-4b58-9e86-92b6e2c1185d" providerId="ADAL" clId="{20265939-53F3-4730-BE9D-07BAABE94B46}" dt="2026-04-09T14:53:17.252" v="482" actId="20577"/>
          <ac:spMkLst>
            <pc:docMk/>
            <pc:sldMk cId="2437257874" sldId="393"/>
            <ac:spMk id="2" creationId="{94968E48-EB1C-1741-FD9D-8AA631FA0253}"/>
          </ac:spMkLst>
        </pc:spChg>
        <pc:spChg chg="mod">
          <ac:chgData name="Ellie Brown" userId="fb51a185-9f8a-4b58-9e86-92b6e2c1185d" providerId="ADAL" clId="{20265939-53F3-4730-BE9D-07BAABE94B46}" dt="2026-04-09T14:54:10.895" v="505" actId="20577"/>
          <ac:spMkLst>
            <pc:docMk/>
            <pc:sldMk cId="2437257874" sldId="393"/>
            <ac:spMk id="3" creationId="{341AAD34-0E58-1148-AD58-AE5BC6A9763D}"/>
          </ac:spMkLst>
        </pc:spChg>
      </pc:sldChg>
      <pc:sldChg chg="modSp mod modNotesTx">
        <pc:chgData name="Ellie Brown" userId="fb51a185-9f8a-4b58-9e86-92b6e2c1185d" providerId="ADAL" clId="{20265939-53F3-4730-BE9D-07BAABE94B46}" dt="2026-04-09T14:43:41.083" v="291" actId="20577"/>
        <pc:sldMkLst>
          <pc:docMk/>
          <pc:sldMk cId="297102670" sldId="394"/>
        </pc:sldMkLst>
        <pc:spChg chg="mod">
          <ac:chgData name="Ellie Brown" userId="fb51a185-9f8a-4b58-9e86-92b6e2c1185d" providerId="ADAL" clId="{20265939-53F3-4730-BE9D-07BAABE94B46}" dt="2026-04-09T14:42:46.119" v="279" actId="20577"/>
          <ac:spMkLst>
            <pc:docMk/>
            <pc:sldMk cId="297102670" sldId="394"/>
            <ac:spMk id="3" creationId="{09B23F1A-1340-63EF-53AB-7FFB5C1B7A04}"/>
          </ac:spMkLst>
        </pc:spChg>
        <pc:spChg chg="mod">
          <ac:chgData name="Ellie Brown" userId="fb51a185-9f8a-4b58-9e86-92b6e2c1185d" providerId="ADAL" clId="{20265939-53F3-4730-BE9D-07BAABE94B46}" dt="2026-04-09T14:43:13.301" v="288" actId="20577"/>
          <ac:spMkLst>
            <pc:docMk/>
            <pc:sldMk cId="297102670" sldId="394"/>
            <ac:spMk id="4" creationId="{9E385AE8-5A0F-3668-0375-66BD9C69FB68}"/>
          </ac:spMkLst>
        </pc:spChg>
      </pc:sldChg>
      <pc:sldChg chg="modSp mod modNotesTx">
        <pc:chgData name="Ellie Brown" userId="fb51a185-9f8a-4b58-9e86-92b6e2c1185d" providerId="ADAL" clId="{20265939-53F3-4730-BE9D-07BAABE94B46}" dt="2026-04-09T14:47:19.660" v="363" actId="14100"/>
        <pc:sldMkLst>
          <pc:docMk/>
          <pc:sldMk cId="1290523702" sldId="395"/>
        </pc:sldMkLst>
        <pc:spChg chg="mod">
          <ac:chgData name="Ellie Brown" userId="fb51a185-9f8a-4b58-9e86-92b6e2c1185d" providerId="ADAL" clId="{20265939-53F3-4730-BE9D-07BAABE94B46}" dt="2026-04-09T14:47:19.660" v="363" actId="14100"/>
          <ac:spMkLst>
            <pc:docMk/>
            <pc:sldMk cId="1290523702" sldId="395"/>
            <ac:spMk id="3" creationId="{5D1171DF-7D97-E304-EA29-BA88DA813148}"/>
          </ac:spMkLst>
        </pc:spChg>
      </pc:sldChg>
      <pc:sldChg chg="addSp delSp modSp mod setBg modNotesTx">
        <pc:chgData name="Ellie Brown" userId="fb51a185-9f8a-4b58-9e86-92b6e2c1185d" providerId="ADAL" clId="{20265939-53F3-4730-BE9D-07BAABE94B46}" dt="2026-04-09T14:48:11.818" v="369" actId="26606"/>
        <pc:sldMkLst>
          <pc:docMk/>
          <pc:sldMk cId="2027510267" sldId="396"/>
        </pc:sldMkLst>
        <pc:spChg chg="mod">
          <ac:chgData name="Ellie Brown" userId="fb51a185-9f8a-4b58-9e86-92b6e2c1185d" providerId="ADAL" clId="{20265939-53F3-4730-BE9D-07BAABE94B46}" dt="2026-04-09T14:48:11.818" v="369" actId="26606"/>
          <ac:spMkLst>
            <pc:docMk/>
            <pc:sldMk cId="2027510267" sldId="396"/>
            <ac:spMk id="2" creationId="{FB963698-CA5A-CF55-E12E-C7A708FCE2D3}"/>
          </ac:spMkLst>
        </pc:spChg>
        <pc:spChg chg="del mod">
          <ac:chgData name="Ellie Brown" userId="fb51a185-9f8a-4b58-9e86-92b6e2c1185d" providerId="ADAL" clId="{20265939-53F3-4730-BE9D-07BAABE94B46}" dt="2026-04-09T14:48:11.818" v="369" actId="26606"/>
          <ac:spMkLst>
            <pc:docMk/>
            <pc:sldMk cId="2027510267" sldId="396"/>
            <ac:spMk id="3" creationId="{E2910780-F2A6-5CA3-C83F-8CC37260ECB8}"/>
          </ac:spMkLst>
        </pc:spChg>
        <pc:spChg chg="add del">
          <ac:chgData name="Ellie Brown" userId="fb51a185-9f8a-4b58-9e86-92b6e2c1185d" providerId="ADAL" clId="{20265939-53F3-4730-BE9D-07BAABE94B46}" dt="2026-04-09T14:48:11.786" v="368" actId="26606"/>
          <ac:spMkLst>
            <pc:docMk/>
            <pc:sldMk cId="2027510267" sldId="396"/>
            <ac:spMk id="8" creationId="{E80B86A7-A1EC-475B-9166-88902B033A38}"/>
          </ac:spMkLst>
        </pc:spChg>
        <pc:spChg chg="add">
          <ac:chgData name="Ellie Brown" userId="fb51a185-9f8a-4b58-9e86-92b6e2c1185d" providerId="ADAL" clId="{20265939-53F3-4730-BE9D-07BAABE94B46}" dt="2026-04-09T14:48:11.818" v="369" actId="26606"/>
          <ac:spMkLst>
            <pc:docMk/>
            <pc:sldMk cId="2027510267" sldId="396"/>
            <ac:spMk id="9" creationId="{45B71F80-1F92-4074-84D9-16A062B215B3}"/>
          </ac:spMkLst>
        </pc:spChg>
        <pc:spChg chg="add del">
          <ac:chgData name="Ellie Brown" userId="fb51a185-9f8a-4b58-9e86-92b6e2c1185d" providerId="ADAL" clId="{20265939-53F3-4730-BE9D-07BAABE94B46}" dt="2026-04-09T14:48:11.786" v="368" actId="26606"/>
          <ac:spMkLst>
            <pc:docMk/>
            <pc:sldMk cId="2027510267" sldId="396"/>
            <ac:spMk id="10" creationId="{C2C29CB1-9F74-4879-A6AF-AEA67B6F1F4D}"/>
          </ac:spMkLst>
        </pc:spChg>
        <pc:spChg chg="add">
          <ac:chgData name="Ellie Brown" userId="fb51a185-9f8a-4b58-9e86-92b6e2c1185d" providerId="ADAL" clId="{20265939-53F3-4730-BE9D-07BAABE94B46}" dt="2026-04-09T14:48:11.818" v="369" actId="26606"/>
          <ac:spMkLst>
            <pc:docMk/>
            <pc:sldMk cId="2027510267" sldId="396"/>
            <ac:spMk id="11" creationId="{7209C9DA-6E0D-46D9-8275-C52222D8CCAC}"/>
          </ac:spMkLst>
        </pc:spChg>
        <pc:spChg chg="add del">
          <ac:chgData name="Ellie Brown" userId="fb51a185-9f8a-4b58-9e86-92b6e2c1185d" providerId="ADAL" clId="{20265939-53F3-4730-BE9D-07BAABE94B46}" dt="2026-04-09T14:48:11.786" v="368" actId="26606"/>
          <ac:spMkLst>
            <pc:docMk/>
            <pc:sldMk cId="2027510267" sldId="396"/>
            <ac:spMk id="12" creationId="{7E2C7115-5336-410C-AD71-0F0952A2E5A7}"/>
          </ac:spMkLst>
        </pc:spChg>
        <pc:spChg chg="add">
          <ac:chgData name="Ellie Brown" userId="fb51a185-9f8a-4b58-9e86-92b6e2c1185d" providerId="ADAL" clId="{20265939-53F3-4730-BE9D-07BAABE94B46}" dt="2026-04-09T14:48:11.818" v="369" actId="26606"/>
          <ac:spMkLst>
            <pc:docMk/>
            <pc:sldMk cId="2027510267" sldId="396"/>
            <ac:spMk id="13" creationId="{3EB57A4D-E0D0-46DA-B339-F24CA46FA70B}"/>
          </ac:spMkLst>
        </pc:spChg>
        <pc:graphicFrameChg chg="add">
          <ac:chgData name="Ellie Brown" userId="fb51a185-9f8a-4b58-9e86-92b6e2c1185d" providerId="ADAL" clId="{20265939-53F3-4730-BE9D-07BAABE94B46}" dt="2026-04-09T14:48:11.818" v="369" actId="26606"/>
          <ac:graphicFrameMkLst>
            <pc:docMk/>
            <pc:sldMk cId="2027510267" sldId="396"/>
            <ac:graphicFrameMk id="5" creationId="{63B0AB3C-AAAD-57AB-D366-D292B99A8619}"/>
          </ac:graphicFrameMkLst>
        </pc:graphicFrameChg>
      </pc:sldChg>
      <pc:sldChg chg="modSp mod modNotesTx">
        <pc:chgData name="Ellie Brown" userId="fb51a185-9f8a-4b58-9e86-92b6e2c1185d" providerId="ADAL" clId="{20265939-53F3-4730-BE9D-07BAABE94B46}" dt="2026-04-09T14:49:47.840" v="384" actId="6549"/>
        <pc:sldMkLst>
          <pc:docMk/>
          <pc:sldMk cId="1945961666" sldId="397"/>
        </pc:sldMkLst>
        <pc:spChg chg="mod">
          <ac:chgData name="Ellie Brown" userId="fb51a185-9f8a-4b58-9e86-92b6e2c1185d" providerId="ADAL" clId="{20265939-53F3-4730-BE9D-07BAABE94B46}" dt="2026-04-09T14:49:46.657" v="383" actId="207"/>
          <ac:spMkLst>
            <pc:docMk/>
            <pc:sldMk cId="1945961666" sldId="397"/>
            <ac:spMk id="3" creationId="{D3BD23BA-C5A3-F6DF-29EC-ED96F3EEADED}"/>
          </ac:spMkLst>
        </pc:spChg>
      </pc:sldChg>
      <pc:sldChg chg="addSp delSp modSp mod setBg">
        <pc:chgData name="Ellie Brown" userId="fb51a185-9f8a-4b58-9e86-92b6e2c1185d" providerId="ADAL" clId="{20265939-53F3-4730-BE9D-07BAABE94B46}" dt="2026-04-09T14:51:26.180" v="409" actId="255"/>
        <pc:sldMkLst>
          <pc:docMk/>
          <pc:sldMk cId="2334104839" sldId="398"/>
        </pc:sldMkLst>
        <pc:spChg chg="mod">
          <ac:chgData name="Ellie Brown" userId="fb51a185-9f8a-4b58-9e86-92b6e2c1185d" providerId="ADAL" clId="{20265939-53F3-4730-BE9D-07BAABE94B46}" dt="2026-04-09T14:50:33.698" v="390" actId="26606"/>
          <ac:spMkLst>
            <pc:docMk/>
            <pc:sldMk cId="2334104839" sldId="398"/>
            <ac:spMk id="2" creationId="{89519823-9064-DF42-9882-ABA01FD197FD}"/>
          </ac:spMkLst>
        </pc:spChg>
        <pc:spChg chg="add del mod">
          <ac:chgData name="Ellie Brown" userId="fb51a185-9f8a-4b58-9e86-92b6e2c1185d" providerId="ADAL" clId="{20265939-53F3-4730-BE9D-07BAABE94B46}" dt="2026-04-09T14:51:26.180" v="409" actId="255"/>
          <ac:spMkLst>
            <pc:docMk/>
            <pc:sldMk cId="2334104839" sldId="398"/>
            <ac:spMk id="3" creationId="{30EB1113-DE67-90B2-1CF0-B1DCEC64BB50}"/>
          </ac:spMkLst>
        </pc:spChg>
        <pc:spChg chg="add del">
          <ac:chgData name="Ellie Brown" userId="fb51a185-9f8a-4b58-9e86-92b6e2c1185d" providerId="ADAL" clId="{20265939-53F3-4730-BE9D-07BAABE94B46}" dt="2026-04-09T14:50:06.653" v="388" actId="478"/>
          <ac:spMkLst>
            <pc:docMk/>
            <pc:sldMk cId="2334104839" sldId="398"/>
            <ac:spMk id="4" creationId="{1516076E-209C-D7FE-17D2-876F2DC607E9}"/>
          </ac:spMkLst>
        </pc:spChg>
        <pc:spChg chg="add mod">
          <ac:chgData name="Ellie Brown" userId="fb51a185-9f8a-4b58-9e86-92b6e2c1185d" providerId="ADAL" clId="{20265939-53F3-4730-BE9D-07BAABE94B46}" dt="2026-04-09T14:50:04.817" v="387" actId="478"/>
          <ac:spMkLst>
            <pc:docMk/>
            <pc:sldMk cId="2334104839" sldId="398"/>
            <ac:spMk id="5" creationId="{3C6FAF94-E0B6-1CFF-C56F-7429B63579D4}"/>
          </ac:spMkLst>
        </pc:spChg>
        <pc:picChg chg="add mod ord">
          <ac:chgData name="Ellie Brown" userId="fb51a185-9f8a-4b58-9e86-92b6e2c1185d" providerId="ADAL" clId="{20265939-53F3-4730-BE9D-07BAABE94B46}" dt="2026-04-09T14:50:51.029" v="397" actId="14100"/>
          <ac:picMkLst>
            <pc:docMk/>
            <pc:sldMk cId="2334104839" sldId="398"/>
            <ac:picMk id="7" creationId="{2F16AFF0-3FCF-AA50-3B43-8233E3B461D9}"/>
          </ac:picMkLst>
        </pc:picChg>
      </pc:sldChg>
      <pc:sldChg chg="modSp mod modNotesTx">
        <pc:chgData name="Ellie Brown" userId="fb51a185-9f8a-4b58-9e86-92b6e2c1185d" providerId="ADAL" clId="{20265939-53F3-4730-BE9D-07BAABE94B46}" dt="2026-04-09T14:52:52.894" v="481" actId="6549"/>
        <pc:sldMkLst>
          <pc:docMk/>
          <pc:sldMk cId="3264010471" sldId="399"/>
        </pc:sldMkLst>
        <pc:spChg chg="mod">
          <ac:chgData name="Ellie Brown" userId="fb51a185-9f8a-4b58-9e86-92b6e2c1185d" providerId="ADAL" clId="{20265939-53F3-4730-BE9D-07BAABE94B46}" dt="2026-04-09T14:52:38.784" v="480" actId="20577"/>
          <ac:spMkLst>
            <pc:docMk/>
            <pc:sldMk cId="3264010471" sldId="399"/>
            <ac:spMk id="3" creationId="{0D1C2F4F-695E-6ACB-FCA7-9F961A853FB8}"/>
          </ac:spMkLst>
        </pc:spChg>
      </pc:sldChg>
      <pc:sldChg chg="del">
        <pc:chgData name="Ellie Brown" userId="fb51a185-9f8a-4b58-9e86-92b6e2c1185d" providerId="ADAL" clId="{20265939-53F3-4730-BE9D-07BAABE94B46}" dt="2026-04-09T14:54:49.098" v="507" actId="47"/>
        <pc:sldMkLst>
          <pc:docMk/>
          <pc:sldMk cId="2183311233" sldId="400"/>
        </pc:sldMkLst>
      </pc:sldChg>
      <pc:sldChg chg="del">
        <pc:chgData name="Ellie Brown" userId="fb51a185-9f8a-4b58-9e86-92b6e2c1185d" providerId="ADAL" clId="{20265939-53F3-4730-BE9D-07BAABE94B46}" dt="2026-04-09T14:54:49.622" v="508" actId="47"/>
        <pc:sldMkLst>
          <pc:docMk/>
          <pc:sldMk cId="1096966319" sldId="401"/>
        </pc:sldMkLst>
      </pc:sldChg>
      <pc:sldChg chg="del">
        <pc:chgData name="Ellie Brown" userId="fb51a185-9f8a-4b58-9e86-92b6e2c1185d" providerId="ADAL" clId="{20265939-53F3-4730-BE9D-07BAABE94B46}" dt="2026-04-09T14:54:50.155" v="509" actId="47"/>
        <pc:sldMkLst>
          <pc:docMk/>
          <pc:sldMk cId="3491448341" sldId="402"/>
        </pc:sldMkLst>
      </pc:sldChg>
      <pc:sldChg chg="del">
        <pc:chgData name="Ellie Brown" userId="fb51a185-9f8a-4b58-9e86-92b6e2c1185d" providerId="ADAL" clId="{20265939-53F3-4730-BE9D-07BAABE94B46}" dt="2026-04-09T14:54:50.954" v="510" actId="47"/>
        <pc:sldMkLst>
          <pc:docMk/>
          <pc:sldMk cId="1890884354" sldId="403"/>
        </pc:sldMkLst>
      </pc:sldChg>
      <pc:sldChg chg="del">
        <pc:chgData name="Ellie Brown" userId="fb51a185-9f8a-4b58-9e86-92b6e2c1185d" providerId="ADAL" clId="{20265939-53F3-4730-BE9D-07BAABE94B46}" dt="2026-04-09T14:54:51.898" v="511" actId="47"/>
        <pc:sldMkLst>
          <pc:docMk/>
          <pc:sldMk cId="1665635521" sldId="404"/>
        </pc:sldMkLst>
      </pc:sldChg>
      <pc:sldChg chg="addSp delSp modSp new mod setBg modClrScheme addAnim delAnim chgLayout">
        <pc:chgData name="Ellie Brown" userId="fb51a185-9f8a-4b58-9e86-92b6e2c1185d" providerId="ADAL" clId="{20265939-53F3-4730-BE9D-07BAABE94B46}" dt="2026-04-09T14:56:19.296" v="696" actId="403"/>
        <pc:sldMkLst>
          <pc:docMk/>
          <pc:sldMk cId="449245290" sldId="405"/>
        </pc:sldMkLst>
        <pc:spChg chg="mod ord">
          <ac:chgData name="Ellie Brown" userId="fb51a185-9f8a-4b58-9e86-92b6e2c1185d" providerId="ADAL" clId="{20265939-53F3-4730-BE9D-07BAABE94B46}" dt="2026-04-09T14:56:12.518" v="692" actId="26606"/>
          <ac:spMkLst>
            <pc:docMk/>
            <pc:sldMk cId="449245290" sldId="405"/>
            <ac:spMk id="2" creationId="{743CA691-25FC-8B31-8BFF-3B58F2483E3A}"/>
          </ac:spMkLst>
        </pc:spChg>
        <pc:spChg chg="add mod ord">
          <ac:chgData name="Ellie Brown" userId="fb51a185-9f8a-4b58-9e86-92b6e2c1185d" providerId="ADAL" clId="{20265939-53F3-4730-BE9D-07BAABE94B46}" dt="2026-04-09T14:56:19.296" v="696" actId="403"/>
          <ac:spMkLst>
            <pc:docMk/>
            <pc:sldMk cId="449245290" sldId="405"/>
            <ac:spMk id="3" creationId="{F1AD9AC2-1524-E256-0CBA-123E53D70AFA}"/>
          </ac:spMkLst>
        </pc:spChg>
        <pc:spChg chg="add del">
          <ac:chgData name="Ellie Brown" userId="fb51a185-9f8a-4b58-9e86-92b6e2c1185d" providerId="ADAL" clId="{20265939-53F3-4730-BE9D-07BAABE94B46}" dt="2026-04-09T14:56:12.487" v="691" actId="26606"/>
          <ac:spMkLst>
            <pc:docMk/>
            <pc:sldMk cId="449245290" sldId="405"/>
            <ac:spMk id="20" creationId="{DD6BC9EB-F181-48AB-BCA2-3D1DB20D2D87}"/>
          </ac:spMkLst>
        </pc:spChg>
        <pc:spChg chg="add del">
          <ac:chgData name="Ellie Brown" userId="fb51a185-9f8a-4b58-9e86-92b6e2c1185d" providerId="ADAL" clId="{20265939-53F3-4730-BE9D-07BAABE94B46}" dt="2026-04-09T14:56:12.487" v="691" actId="26606"/>
          <ac:spMkLst>
            <pc:docMk/>
            <pc:sldMk cId="449245290" sldId="405"/>
            <ac:spMk id="22" creationId="{D33AAA80-39DC-4020-9BFF-0718F35C7661}"/>
          </ac:spMkLst>
        </pc:spChg>
        <pc:spChg chg="add del">
          <ac:chgData name="Ellie Brown" userId="fb51a185-9f8a-4b58-9e86-92b6e2c1185d" providerId="ADAL" clId="{20265939-53F3-4730-BE9D-07BAABE94B46}" dt="2026-04-09T14:56:12.487" v="691" actId="26606"/>
          <ac:spMkLst>
            <pc:docMk/>
            <pc:sldMk cId="449245290" sldId="405"/>
            <ac:spMk id="26" creationId="{1177F295-741F-4EFF-B0CA-BE69295ADA07}"/>
          </ac:spMkLst>
        </pc:spChg>
        <pc:spChg chg="add">
          <ac:chgData name="Ellie Brown" userId="fb51a185-9f8a-4b58-9e86-92b6e2c1185d" providerId="ADAL" clId="{20265939-53F3-4730-BE9D-07BAABE94B46}" dt="2026-04-09T14:56:12.518" v="692" actId="26606"/>
          <ac:spMkLst>
            <pc:docMk/>
            <pc:sldMk cId="449245290" sldId="405"/>
            <ac:spMk id="31" creationId="{69370F01-B8C9-4CE4-824C-92B2792E6ED0}"/>
          </ac:spMkLst>
        </pc:spChg>
        <pc:spChg chg="add">
          <ac:chgData name="Ellie Brown" userId="fb51a185-9f8a-4b58-9e86-92b6e2c1185d" providerId="ADAL" clId="{20265939-53F3-4730-BE9D-07BAABE94B46}" dt="2026-04-09T14:56:12.518" v="692" actId="26606"/>
          <ac:spMkLst>
            <pc:docMk/>
            <pc:sldMk cId="449245290" sldId="405"/>
            <ac:spMk id="32" creationId="{0ADFFC45-3DC9-4433-926F-043E879D9DFC}"/>
          </ac:spMkLst>
        </pc:spChg>
        <pc:grpChg chg="add del">
          <ac:chgData name="Ellie Brown" userId="fb51a185-9f8a-4b58-9e86-92b6e2c1185d" providerId="ADAL" clId="{20265939-53F3-4730-BE9D-07BAABE94B46}" dt="2026-04-09T14:56:12.487" v="691" actId="26606"/>
          <ac:grpSpMkLst>
            <pc:docMk/>
            <pc:sldMk cId="449245290" sldId="405"/>
            <ac:grpSpMk id="8" creationId="{76582886-877C-4AEC-A77F-8055EB9A0CF9}"/>
          </ac:grpSpMkLst>
        </pc:grpChg>
        <pc:grpChg chg="add">
          <ac:chgData name="Ellie Brown" userId="fb51a185-9f8a-4b58-9e86-92b6e2c1185d" providerId="ADAL" clId="{20265939-53F3-4730-BE9D-07BAABE94B46}" dt="2026-04-09T14:56:12.518" v="692" actId="26606"/>
          <ac:grpSpMkLst>
            <pc:docMk/>
            <pc:sldMk cId="449245290" sldId="405"/>
            <ac:grpSpMk id="30" creationId="{76582886-877C-4AEC-A77F-8055EB9A0CF9}"/>
          </ac:grpSpMkLst>
        </pc:grpChg>
        <pc:grpChg chg="add">
          <ac:chgData name="Ellie Brown" userId="fb51a185-9f8a-4b58-9e86-92b6e2c1185d" providerId="ADAL" clId="{20265939-53F3-4730-BE9D-07BAABE94B46}" dt="2026-04-09T14:56:12.518" v="692" actId="26606"/>
          <ac:grpSpMkLst>
            <pc:docMk/>
            <pc:sldMk cId="449245290" sldId="405"/>
            <ac:grpSpMk id="33" creationId="{B5F26A87-0610-435F-AA13-BD658385C9D9}"/>
          </ac:grpSpMkLst>
        </pc:grpChg>
        <pc:cxnChg chg="add del">
          <ac:chgData name="Ellie Brown" userId="fb51a185-9f8a-4b58-9e86-92b6e2c1185d" providerId="ADAL" clId="{20265939-53F3-4730-BE9D-07BAABE94B46}" dt="2026-04-09T14:56:12.487" v="691" actId="26606"/>
          <ac:cxnSpMkLst>
            <pc:docMk/>
            <pc:sldMk cId="449245290" sldId="405"/>
            <ac:cxnSpMk id="24" creationId="{C9C5D90B-7EE3-4D26-AB7D-A5A3A6E11203}"/>
          </ac:cxnSpMkLst>
        </pc:cxnChg>
      </pc:sldChg>
      <pc:sldChg chg="modSp new del mod ord">
        <pc:chgData name="Ellie Brown" userId="fb51a185-9f8a-4b58-9e86-92b6e2c1185d" providerId="ADAL" clId="{20265939-53F3-4730-BE9D-07BAABE94B46}" dt="2026-04-09T14:28:20.903" v="46" actId="47"/>
        <pc:sldMkLst>
          <pc:docMk/>
          <pc:sldMk cId="3075236754" sldId="406"/>
        </pc:sldMkLst>
        <pc:spChg chg="mod">
          <ac:chgData name="Ellie Brown" userId="fb51a185-9f8a-4b58-9e86-92b6e2c1185d" providerId="ADAL" clId="{20265939-53F3-4730-BE9D-07BAABE94B46}" dt="2026-04-09T14:28:15.744" v="44" actId="20577"/>
          <ac:spMkLst>
            <pc:docMk/>
            <pc:sldMk cId="3075236754" sldId="406"/>
            <ac:spMk id="2" creationId="{B5DC5B4B-AEF3-A621-4714-6BE74EA22B30}"/>
          </ac:spMkLst>
        </pc:spChg>
      </pc:sldChg>
      <pc:sldChg chg="addSp delSp modSp new mod setBg setClrOvrMap modNotesTx">
        <pc:chgData name="Ellie Brown" userId="fb51a185-9f8a-4b58-9e86-92b6e2c1185d" providerId="ADAL" clId="{20265939-53F3-4730-BE9D-07BAABE94B46}" dt="2026-04-09T14:54:58.983" v="512" actId="26606"/>
        <pc:sldMkLst>
          <pc:docMk/>
          <pc:sldMk cId="4172501923" sldId="407"/>
        </pc:sldMkLst>
        <pc:spChg chg="mod">
          <ac:chgData name="Ellie Brown" userId="fb51a185-9f8a-4b58-9e86-92b6e2c1185d" providerId="ADAL" clId="{20265939-53F3-4730-BE9D-07BAABE94B46}" dt="2026-04-09T14:54:58.983" v="512" actId="26606"/>
          <ac:spMkLst>
            <pc:docMk/>
            <pc:sldMk cId="4172501923" sldId="407"/>
            <ac:spMk id="2" creationId="{204EE4E8-E86F-6B46-3B00-01B5BA7F5747}"/>
          </ac:spMkLst>
        </pc:spChg>
        <pc:spChg chg="del">
          <ac:chgData name="Ellie Brown" userId="fb51a185-9f8a-4b58-9e86-92b6e2c1185d" providerId="ADAL" clId="{20265939-53F3-4730-BE9D-07BAABE94B46}" dt="2026-04-09T14:28:25.346" v="63"/>
          <ac:spMkLst>
            <pc:docMk/>
            <pc:sldMk cId="4172501923" sldId="407"/>
            <ac:spMk id="3" creationId="{2A771053-4BA9-337B-EBD0-ADE5E212AD8F}"/>
          </ac:spMkLst>
        </pc:spChg>
        <pc:spChg chg="add mod">
          <ac:chgData name="Ellie Brown" userId="fb51a185-9f8a-4b58-9e86-92b6e2c1185d" providerId="ADAL" clId="{20265939-53F3-4730-BE9D-07BAABE94B46}" dt="2026-04-09T14:54:58.983" v="512" actId="26606"/>
          <ac:spMkLst>
            <pc:docMk/>
            <pc:sldMk cId="4172501923" sldId="407"/>
            <ac:spMk id="4" creationId="{00986F7D-B016-AAAB-9841-B1FC985E3AE3}"/>
          </ac:spMkLst>
        </pc:spChg>
        <pc:spChg chg="add mod">
          <ac:chgData name="Ellie Brown" userId="fb51a185-9f8a-4b58-9e86-92b6e2c1185d" providerId="ADAL" clId="{20265939-53F3-4730-BE9D-07BAABE94B46}" dt="2026-04-09T14:29:04.356" v="76" actId="20577"/>
          <ac:spMkLst>
            <pc:docMk/>
            <pc:sldMk cId="4172501923" sldId="407"/>
            <ac:spMk id="5" creationId="{31E4A116-7BF7-0B7F-BA48-DDFB867DD268}"/>
          </ac:spMkLst>
        </pc:spChg>
        <pc:spChg chg="add">
          <ac:chgData name="Ellie Brown" userId="fb51a185-9f8a-4b58-9e86-92b6e2c1185d" providerId="ADAL" clId="{20265939-53F3-4730-BE9D-07BAABE94B46}" dt="2026-04-09T14:54:58.983" v="512" actId="26606"/>
          <ac:spMkLst>
            <pc:docMk/>
            <pc:sldMk cId="4172501923" sldId="407"/>
            <ac:spMk id="10" creationId="{A65AC7D1-EAA9-48F5-B509-60A7F50BF703}"/>
          </ac:spMkLst>
        </pc:spChg>
        <pc:spChg chg="add">
          <ac:chgData name="Ellie Brown" userId="fb51a185-9f8a-4b58-9e86-92b6e2c1185d" providerId="ADAL" clId="{20265939-53F3-4730-BE9D-07BAABE94B46}" dt="2026-04-09T14:54:58.983" v="512" actId="26606"/>
          <ac:spMkLst>
            <pc:docMk/>
            <pc:sldMk cId="4172501923" sldId="407"/>
            <ac:spMk id="12" creationId="{D6320AF9-619A-4175-865B-5663E1AEF4C5}"/>
          </ac:spMkLst>
        </pc:spChg>
        <pc:spChg chg="add">
          <ac:chgData name="Ellie Brown" userId="fb51a185-9f8a-4b58-9e86-92b6e2c1185d" providerId="ADAL" clId="{20265939-53F3-4730-BE9D-07BAABE94B46}" dt="2026-04-09T14:54:58.983" v="512" actId="26606"/>
          <ac:spMkLst>
            <pc:docMk/>
            <pc:sldMk cId="4172501923" sldId="407"/>
            <ac:spMk id="18" creationId="{7E018740-5C2B-4A41-AC1A-7E68D1EC1954}"/>
          </ac:spMkLst>
        </pc:spChg>
        <pc:spChg chg="add">
          <ac:chgData name="Ellie Brown" userId="fb51a185-9f8a-4b58-9e86-92b6e2c1185d" providerId="ADAL" clId="{20265939-53F3-4730-BE9D-07BAABE94B46}" dt="2026-04-09T14:54:58.983" v="512" actId="26606"/>
          <ac:spMkLst>
            <pc:docMk/>
            <pc:sldMk cId="4172501923" sldId="407"/>
            <ac:spMk id="20" creationId="{166F75A4-C475-4941-8EE2-B80A06A2C1BB}"/>
          </ac:spMkLst>
        </pc:spChg>
        <pc:spChg chg="add">
          <ac:chgData name="Ellie Brown" userId="fb51a185-9f8a-4b58-9e86-92b6e2c1185d" providerId="ADAL" clId="{20265939-53F3-4730-BE9D-07BAABE94B46}" dt="2026-04-09T14:54:58.983" v="512" actId="26606"/>
          <ac:spMkLst>
            <pc:docMk/>
            <pc:sldMk cId="4172501923" sldId="407"/>
            <ac:spMk id="22" creationId="{A032553A-72E8-4B0D-8405-FF9771C9AF05}"/>
          </ac:spMkLst>
        </pc:spChg>
        <pc:spChg chg="add">
          <ac:chgData name="Ellie Brown" userId="fb51a185-9f8a-4b58-9e86-92b6e2c1185d" providerId="ADAL" clId="{20265939-53F3-4730-BE9D-07BAABE94B46}" dt="2026-04-09T14:54:58.983" v="512" actId="26606"/>
          <ac:spMkLst>
            <pc:docMk/>
            <pc:sldMk cId="4172501923" sldId="407"/>
            <ac:spMk id="24" creationId="{765800AC-C3B9-498E-87BC-29FAE4C76B21}"/>
          </ac:spMkLst>
        </pc:spChg>
        <pc:spChg chg="add">
          <ac:chgData name="Ellie Brown" userId="fb51a185-9f8a-4b58-9e86-92b6e2c1185d" providerId="ADAL" clId="{20265939-53F3-4730-BE9D-07BAABE94B46}" dt="2026-04-09T14:54:58.983" v="512" actId="26606"/>
          <ac:spMkLst>
            <pc:docMk/>
            <pc:sldMk cId="4172501923" sldId="407"/>
            <ac:spMk id="26" creationId="{1F9D6ACB-2FF4-49F9-978A-E0D5327FC635}"/>
          </ac:spMkLst>
        </pc:spChg>
        <pc:spChg chg="add">
          <ac:chgData name="Ellie Brown" userId="fb51a185-9f8a-4b58-9e86-92b6e2c1185d" providerId="ADAL" clId="{20265939-53F3-4730-BE9D-07BAABE94B46}" dt="2026-04-09T14:54:58.983" v="512" actId="26606"/>
          <ac:spMkLst>
            <pc:docMk/>
            <pc:sldMk cId="4172501923" sldId="407"/>
            <ac:spMk id="28" creationId="{142BFA2A-77A0-4F60-A32A-685681C84889}"/>
          </ac:spMkLst>
        </pc:spChg>
      </pc:sldChg>
      <pc:sldChg chg="modSp add mod modNotesTx">
        <pc:chgData name="Ellie Brown" userId="fb51a185-9f8a-4b58-9e86-92b6e2c1185d" providerId="ADAL" clId="{20265939-53F3-4730-BE9D-07BAABE94B46}" dt="2026-04-09T14:55:29.385" v="597" actId="20577"/>
        <pc:sldMkLst>
          <pc:docMk/>
          <pc:sldMk cId="1417966177" sldId="408"/>
        </pc:sldMkLst>
        <pc:spChg chg="mod">
          <ac:chgData name="Ellie Brown" userId="fb51a185-9f8a-4b58-9e86-92b6e2c1185d" providerId="ADAL" clId="{20265939-53F3-4730-BE9D-07BAABE94B46}" dt="2026-04-09T14:30:28.316" v="148" actId="6549"/>
          <ac:spMkLst>
            <pc:docMk/>
            <pc:sldMk cId="1417966177" sldId="408"/>
            <ac:spMk id="2" creationId="{F317C4CB-ED0E-334D-8A9A-85A4F9D16B9F}"/>
          </ac:spMkLst>
        </pc:spChg>
        <pc:spChg chg="mod">
          <ac:chgData name="Ellie Brown" userId="fb51a185-9f8a-4b58-9e86-92b6e2c1185d" providerId="ADAL" clId="{20265939-53F3-4730-BE9D-07BAABE94B46}" dt="2026-04-09T14:55:27.284" v="593" actId="20577"/>
          <ac:spMkLst>
            <pc:docMk/>
            <pc:sldMk cId="1417966177" sldId="408"/>
            <ac:spMk id="4" creationId="{4C4BC9B4-F916-E858-C50F-E87F3523684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207485F-BFCF-4972-B53D-B3DD0A427F8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8ACB79A-AD6E-414C-BDB9-80D72D984563}">
      <dgm:prSet/>
      <dgm:spPr/>
      <dgm:t>
        <a:bodyPr/>
        <a:lstStyle/>
        <a:p>
          <a:r>
            <a:rPr lang="en-GB"/>
            <a:t>Steps to be taken by Seller’s conveyancer between exchange and completion</a:t>
          </a:r>
          <a:endParaRPr lang="en-US"/>
        </a:p>
      </dgm:t>
    </dgm:pt>
    <dgm:pt modelId="{E49C90F8-F1AB-44D8-B94B-53F8B3978C0F}" type="parTrans" cxnId="{9EF5E96C-C388-45B1-B9C7-181CF705A2C5}">
      <dgm:prSet/>
      <dgm:spPr/>
      <dgm:t>
        <a:bodyPr/>
        <a:lstStyle/>
        <a:p>
          <a:endParaRPr lang="en-US"/>
        </a:p>
      </dgm:t>
    </dgm:pt>
    <dgm:pt modelId="{0AFB4E64-4F7D-4A20-B232-D937497895C6}" type="sibTrans" cxnId="{9EF5E96C-C388-45B1-B9C7-181CF705A2C5}">
      <dgm:prSet/>
      <dgm:spPr/>
      <dgm:t>
        <a:bodyPr/>
        <a:lstStyle/>
        <a:p>
          <a:endParaRPr lang="en-US"/>
        </a:p>
      </dgm:t>
    </dgm:pt>
    <dgm:pt modelId="{1935069F-9F12-4D56-A2AD-6056DAAA4F93}">
      <dgm:prSet/>
      <dgm:spPr/>
      <dgm:t>
        <a:bodyPr/>
        <a:lstStyle/>
        <a:p>
          <a:r>
            <a:rPr lang="en-GB"/>
            <a:t>Steps to be taken by Buyer’s conveyancer between exchange and completion – including pre-completion searches, and</a:t>
          </a:r>
          <a:endParaRPr lang="en-US"/>
        </a:p>
      </dgm:t>
    </dgm:pt>
    <dgm:pt modelId="{712F71F5-9FAD-4191-9BCF-FB113387CB8C}" type="parTrans" cxnId="{D4D17FE4-AFC7-4FC5-8AD7-46F9845EB282}">
      <dgm:prSet/>
      <dgm:spPr/>
      <dgm:t>
        <a:bodyPr/>
        <a:lstStyle/>
        <a:p>
          <a:endParaRPr lang="en-US"/>
        </a:p>
      </dgm:t>
    </dgm:pt>
    <dgm:pt modelId="{A3C6B48B-6D6F-46AD-B373-0A0EC11F49D7}" type="sibTrans" cxnId="{D4D17FE4-AFC7-4FC5-8AD7-46F9845EB282}">
      <dgm:prSet/>
      <dgm:spPr/>
      <dgm:t>
        <a:bodyPr/>
        <a:lstStyle/>
        <a:p>
          <a:endParaRPr lang="en-US"/>
        </a:p>
      </dgm:t>
    </dgm:pt>
    <dgm:pt modelId="{85DA2AE0-4051-41B9-B20C-3A880CC2F815}">
      <dgm:prSet/>
      <dgm:spPr/>
      <dgm:t>
        <a:bodyPr/>
        <a:lstStyle/>
        <a:p>
          <a:r>
            <a:rPr lang="en-GB"/>
            <a:t>Drafting the Transfer</a:t>
          </a:r>
          <a:endParaRPr lang="en-US"/>
        </a:p>
      </dgm:t>
    </dgm:pt>
    <dgm:pt modelId="{550122F0-2796-41EF-8132-79087F8DCEC5}" type="parTrans" cxnId="{021D9711-8B62-40D9-BA9C-BB2091FC13F8}">
      <dgm:prSet/>
      <dgm:spPr/>
      <dgm:t>
        <a:bodyPr/>
        <a:lstStyle/>
        <a:p>
          <a:endParaRPr lang="en-US"/>
        </a:p>
      </dgm:t>
    </dgm:pt>
    <dgm:pt modelId="{AC5A26F5-CFB4-4CF9-BAAE-AB6AE9F78D15}" type="sibTrans" cxnId="{021D9711-8B62-40D9-BA9C-BB2091FC13F8}">
      <dgm:prSet/>
      <dgm:spPr/>
      <dgm:t>
        <a:bodyPr/>
        <a:lstStyle/>
        <a:p>
          <a:endParaRPr lang="en-US"/>
        </a:p>
      </dgm:t>
    </dgm:pt>
    <dgm:pt modelId="{9D2A99D8-9915-4ABF-A116-523F2AFFA091}" type="pres">
      <dgm:prSet presAssocID="{A207485F-BFCF-4972-B53D-B3DD0A427F8E}" presName="linear" presStyleCnt="0">
        <dgm:presLayoutVars>
          <dgm:animLvl val="lvl"/>
          <dgm:resizeHandles val="exact"/>
        </dgm:presLayoutVars>
      </dgm:prSet>
      <dgm:spPr/>
    </dgm:pt>
    <dgm:pt modelId="{565CA3D8-030D-4953-80B5-EF236E1F0D80}" type="pres">
      <dgm:prSet presAssocID="{88ACB79A-AD6E-414C-BDB9-80D72D984563}" presName="parentText" presStyleLbl="node1" presStyleIdx="0" presStyleCnt="3">
        <dgm:presLayoutVars>
          <dgm:chMax val="0"/>
          <dgm:bulletEnabled val="1"/>
        </dgm:presLayoutVars>
      </dgm:prSet>
      <dgm:spPr/>
    </dgm:pt>
    <dgm:pt modelId="{68EC563B-9D3A-48CD-AD13-CF64AEAA5B5C}" type="pres">
      <dgm:prSet presAssocID="{0AFB4E64-4F7D-4A20-B232-D937497895C6}" presName="spacer" presStyleCnt="0"/>
      <dgm:spPr/>
    </dgm:pt>
    <dgm:pt modelId="{E7C14D52-41E9-4B21-B5D0-D96E8C2CB470}" type="pres">
      <dgm:prSet presAssocID="{1935069F-9F12-4D56-A2AD-6056DAAA4F93}" presName="parentText" presStyleLbl="node1" presStyleIdx="1" presStyleCnt="3">
        <dgm:presLayoutVars>
          <dgm:chMax val="0"/>
          <dgm:bulletEnabled val="1"/>
        </dgm:presLayoutVars>
      </dgm:prSet>
      <dgm:spPr/>
    </dgm:pt>
    <dgm:pt modelId="{7F15F15B-0FF2-4E5D-A1BC-ADFA78C2E059}" type="pres">
      <dgm:prSet presAssocID="{A3C6B48B-6D6F-46AD-B373-0A0EC11F49D7}" presName="spacer" presStyleCnt="0"/>
      <dgm:spPr/>
    </dgm:pt>
    <dgm:pt modelId="{BB7956F7-70E8-4413-94BF-B70A631791FD}" type="pres">
      <dgm:prSet presAssocID="{85DA2AE0-4051-41B9-B20C-3A880CC2F815}" presName="parentText" presStyleLbl="node1" presStyleIdx="2" presStyleCnt="3">
        <dgm:presLayoutVars>
          <dgm:chMax val="0"/>
          <dgm:bulletEnabled val="1"/>
        </dgm:presLayoutVars>
      </dgm:prSet>
      <dgm:spPr/>
    </dgm:pt>
  </dgm:ptLst>
  <dgm:cxnLst>
    <dgm:cxn modelId="{021D9711-8B62-40D9-BA9C-BB2091FC13F8}" srcId="{A207485F-BFCF-4972-B53D-B3DD0A427F8E}" destId="{85DA2AE0-4051-41B9-B20C-3A880CC2F815}" srcOrd="2" destOrd="0" parTransId="{550122F0-2796-41EF-8132-79087F8DCEC5}" sibTransId="{AC5A26F5-CFB4-4CF9-BAAE-AB6AE9F78D15}"/>
    <dgm:cxn modelId="{9EF5E96C-C388-45B1-B9C7-181CF705A2C5}" srcId="{A207485F-BFCF-4972-B53D-B3DD0A427F8E}" destId="{88ACB79A-AD6E-414C-BDB9-80D72D984563}" srcOrd="0" destOrd="0" parTransId="{E49C90F8-F1AB-44D8-B94B-53F8B3978C0F}" sibTransId="{0AFB4E64-4F7D-4A20-B232-D937497895C6}"/>
    <dgm:cxn modelId="{FFE85BA0-3677-4E50-80E1-908E7AB0A304}" type="presOf" srcId="{88ACB79A-AD6E-414C-BDB9-80D72D984563}" destId="{565CA3D8-030D-4953-80B5-EF236E1F0D80}" srcOrd="0" destOrd="0" presId="urn:microsoft.com/office/officeart/2005/8/layout/vList2"/>
    <dgm:cxn modelId="{3B9AA6BD-7EDE-497F-AC83-D84165B5D8D5}" type="presOf" srcId="{A207485F-BFCF-4972-B53D-B3DD0A427F8E}" destId="{9D2A99D8-9915-4ABF-A116-523F2AFFA091}" srcOrd="0" destOrd="0" presId="urn:microsoft.com/office/officeart/2005/8/layout/vList2"/>
    <dgm:cxn modelId="{FEE584DA-276E-44C0-8E16-B24E3320B96D}" type="presOf" srcId="{1935069F-9F12-4D56-A2AD-6056DAAA4F93}" destId="{E7C14D52-41E9-4B21-B5D0-D96E8C2CB470}" srcOrd="0" destOrd="0" presId="urn:microsoft.com/office/officeart/2005/8/layout/vList2"/>
    <dgm:cxn modelId="{1DDA8AE3-ED1B-4F0F-8614-76803371186C}" type="presOf" srcId="{85DA2AE0-4051-41B9-B20C-3A880CC2F815}" destId="{BB7956F7-70E8-4413-94BF-B70A631791FD}" srcOrd="0" destOrd="0" presId="urn:microsoft.com/office/officeart/2005/8/layout/vList2"/>
    <dgm:cxn modelId="{D4D17FE4-AFC7-4FC5-8AD7-46F9845EB282}" srcId="{A207485F-BFCF-4972-B53D-B3DD0A427F8E}" destId="{1935069F-9F12-4D56-A2AD-6056DAAA4F93}" srcOrd="1" destOrd="0" parTransId="{712F71F5-9FAD-4191-9BCF-FB113387CB8C}" sibTransId="{A3C6B48B-6D6F-46AD-B373-0A0EC11F49D7}"/>
    <dgm:cxn modelId="{2FE6138A-9741-441D-BDF3-DBB91E4B143B}" type="presParOf" srcId="{9D2A99D8-9915-4ABF-A116-523F2AFFA091}" destId="{565CA3D8-030D-4953-80B5-EF236E1F0D80}" srcOrd="0" destOrd="0" presId="urn:microsoft.com/office/officeart/2005/8/layout/vList2"/>
    <dgm:cxn modelId="{CB649F4E-7197-40AF-9A25-52553D5F6DA0}" type="presParOf" srcId="{9D2A99D8-9915-4ABF-A116-523F2AFFA091}" destId="{68EC563B-9D3A-48CD-AD13-CF64AEAA5B5C}" srcOrd="1" destOrd="0" presId="urn:microsoft.com/office/officeart/2005/8/layout/vList2"/>
    <dgm:cxn modelId="{0472388D-9AA7-43CA-BD39-2B6DADC7FFBA}" type="presParOf" srcId="{9D2A99D8-9915-4ABF-A116-523F2AFFA091}" destId="{E7C14D52-41E9-4B21-B5D0-D96E8C2CB470}" srcOrd="2" destOrd="0" presId="urn:microsoft.com/office/officeart/2005/8/layout/vList2"/>
    <dgm:cxn modelId="{0D2BF453-1E6B-4C4E-A173-96D81EF79512}" type="presParOf" srcId="{9D2A99D8-9915-4ABF-A116-523F2AFFA091}" destId="{7F15F15B-0FF2-4E5D-A1BC-ADFA78C2E059}" srcOrd="3" destOrd="0" presId="urn:microsoft.com/office/officeart/2005/8/layout/vList2"/>
    <dgm:cxn modelId="{3AD9DC58-755A-4C39-8780-7923C48C9573}" type="presParOf" srcId="{9D2A99D8-9915-4ABF-A116-523F2AFFA091}" destId="{BB7956F7-70E8-4413-94BF-B70A631791F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9482395-BB75-4BBA-A5D1-63AA3580B6CE}"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5B314200-8E70-4338-AD5D-892D455EB0AE}">
      <dgm:prSet/>
      <dgm:spPr/>
      <dgm:t>
        <a:bodyPr/>
        <a:lstStyle/>
        <a:p>
          <a:r>
            <a:rPr lang="en-GB"/>
            <a:t>If Buyer needing a mortgage and conveyancer is acting for Lender also then B’s conveyancer carried out a bankruptcy search against the Buyer</a:t>
          </a:r>
          <a:endParaRPr lang="en-US"/>
        </a:p>
      </dgm:t>
    </dgm:pt>
    <dgm:pt modelId="{81A38A29-74EB-46FD-8FE4-43A3893CF74F}" type="parTrans" cxnId="{80DCB23E-74D1-4A8B-9250-297005B50408}">
      <dgm:prSet/>
      <dgm:spPr/>
      <dgm:t>
        <a:bodyPr/>
        <a:lstStyle/>
        <a:p>
          <a:endParaRPr lang="en-US"/>
        </a:p>
      </dgm:t>
    </dgm:pt>
    <dgm:pt modelId="{39157DDE-44FF-4F06-8CEF-41CF7F774480}" type="sibTrans" cxnId="{80DCB23E-74D1-4A8B-9250-297005B50408}">
      <dgm:prSet/>
      <dgm:spPr/>
      <dgm:t>
        <a:bodyPr/>
        <a:lstStyle/>
        <a:p>
          <a:endParaRPr lang="en-US"/>
        </a:p>
      </dgm:t>
    </dgm:pt>
    <dgm:pt modelId="{1AEB9CA8-2CDF-4FD5-A7B0-E2AB58575B22}">
      <dgm:prSet/>
      <dgm:spPr/>
      <dgm:t>
        <a:bodyPr/>
        <a:lstStyle/>
        <a:p>
          <a:r>
            <a:rPr lang="en-GB"/>
            <a:t>Form K16</a:t>
          </a:r>
          <a:endParaRPr lang="en-US"/>
        </a:p>
      </dgm:t>
    </dgm:pt>
    <dgm:pt modelId="{B2B52856-2B1A-44B5-BD84-4F3AACDA7EBA}" type="parTrans" cxnId="{AB08A684-8A54-48E4-9D9E-A9F92F1FA4D1}">
      <dgm:prSet/>
      <dgm:spPr/>
      <dgm:t>
        <a:bodyPr/>
        <a:lstStyle/>
        <a:p>
          <a:endParaRPr lang="en-US"/>
        </a:p>
      </dgm:t>
    </dgm:pt>
    <dgm:pt modelId="{836ABAC8-4A5B-489B-B96B-6C268C4CB69C}" type="sibTrans" cxnId="{AB08A684-8A54-48E4-9D9E-A9F92F1FA4D1}">
      <dgm:prSet/>
      <dgm:spPr/>
      <dgm:t>
        <a:bodyPr/>
        <a:lstStyle/>
        <a:p>
          <a:endParaRPr lang="en-US"/>
        </a:p>
      </dgm:t>
    </dgm:pt>
    <dgm:pt modelId="{6AADBDCA-8A7D-41AB-AC72-B94271E37F23}">
      <dgm:prSet/>
      <dgm:spPr/>
      <dgm:t>
        <a:bodyPr/>
        <a:lstStyle/>
        <a:p>
          <a:r>
            <a:rPr lang="en-GB"/>
            <a:t>Search result given in form of certificate which has a ‘protection ends on’ date</a:t>
          </a:r>
          <a:endParaRPr lang="en-US"/>
        </a:p>
      </dgm:t>
    </dgm:pt>
    <dgm:pt modelId="{56CC482C-3E2C-450D-BEB5-976484083C3B}" type="parTrans" cxnId="{C984EEBA-E755-4A1B-A710-16568622A29F}">
      <dgm:prSet/>
      <dgm:spPr/>
      <dgm:t>
        <a:bodyPr/>
        <a:lstStyle/>
        <a:p>
          <a:endParaRPr lang="en-US"/>
        </a:p>
      </dgm:t>
    </dgm:pt>
    <dgm:pt modelId="{5FD639D8-7855-4578-8AD4-FDB917421B93}" type="sibTrans" cxnId="{C984EEBA-E755-4A1B-A710-16568622A29F}">
      <dgm:prSet/>
      <dgm:spPr/>
      <dgm:t>
        <a:bodyPr/>
        <a:lstStyle/>
        <a:p>
          <a:endParaRPr lang="en-US"/>
        </a:p>
      </dgm:t>
    </dgm:pt>
    <dgm:pt modelId="{5E576E78-3985-4999-BE24-4195F74D80E5}">
      <dgm:prSet/>
      <dgm:spPr/>
      <dgm:t>
        <a:bodyPr/>
        <a:lstStyle/>
        <a:p>
          <a:r>
            <a:rPr lang="en-GB"/>
            <a:t>Completion must take place before this date or a fresh K16 search will be required</a:t>
          </a:r>
          <a:endParaRPr lang="en-US"/>
        </a:p>
      </dgm:t>
    </dgm:pt>
    <dgm:pt modelId="{933B5BE7-8AA4-4BC3-A39B-669929C3D8C2}" type="parTrans" cxnId="{7C8BDDFB-CB81-446B-89E6-3B463E94112B}">
      <dgm:prSet/>
      <dgm:spPr/>
      <dgm:t>
        <a:bodyPr/>
        <a:lstStyle/>
        <a:p>
          <a:endParaRPr lang="en-US"/>
        </a:p>
      </dgm:t>
    </dgm:pt>
    <dgm:pt modelId="{82D32DC5-DCDE-49A4-878B-140D1975A16E}" type="sibTrans" cxnId="{7C8BDDFB-CB81-446B-89E6-3B463E94112B}">
      <dgm:prSet/>
      <dgm:spPr/>
      <dgm:t>
        <a:bodyPr/>
        <a:lstStyle/>
        <a:p>
          <a:endParaRPr lang="en-US"/>
        </a:p>
      </dgm:t>
    </dgm:pt>
    <dgm:pt modelId="{0F8B24CE-6BB2-4B1C-A064-EE8D0B5D7218}" type="pres">
      <dgm:prSet presAssocID="{E9482395-BB75-4BBA-A5D1-63AA3580B6CE}" presName="outerComposite" presStyleCnt="0">
        <dgm:presLayoutVars>
          <dgm:chMax val="5"/>
          <dgm:dir/>
          <dgm:resizeHandles val="exact"/>
        </dgm:presLayoutVars>
      </dgm:prSet>
      <dgm:spPr/>
    </dgm:pt>
    <dgm:pt modelId="{8D36F850-9293-4637-B64B-9F68A234B87E}" type="pres">
      <dgm:prSet presAssocID="{E9482395-BB75-4BBA-A5D1-63AA3580B6CE}" presName="dummyMaxCanvas" presStyleCnt="0">
        <dgm:presLayoutVars/>
      </dgm:prSet>
      <dgm:spPr/>
    </dgm:pt>
    <dgm:pt modelId="{4218273E-E983-42F3-BC59-6C4C305F4541}" type="pres">
      <dgm:prSet presAssocID="{E9482395-BB75-4BBA-A5D1-63AA3580B6CE}" presName="FourNodes_1" presStyleLbl="node1" presStyleIdx="0" presStyleCnt="4">
        <dgm:presLayoutVars>
          <dgm:bulletEnabled val="1"/>
        </dgm:presLayoutVars>
      </dgm:prSet>
      <dgm:spPr/>
    </dgm:pt>
    <dgm:pt modelId="{E867D5CF-298E-4801-9746-A2088F89DC15}" type="pres">
      <dgm:prSet presAssocID="{E9482395-BB75-4BBA-A5D1-63AA3580B6CE}" presName="FourNodes_2" presStyleLbl="node1" presStyleIdx="1" presStyleCnt="4">
        <dgm:presLayoutVars>
          <dgm:bulletEnabled val="1"/>
        </dgm:presLayoutVars>
      </dgm:prSet>
      <dgm:spPr/>
    </dgm:pt>
    <dgm:pt modelId="{D7A3662E-F129-4CB1-8DE1-CF410EADBC59}" type="pres">
      <dgm:prSet presAssocID="{E9482395-BB75-4BBA-A5D1-63AA3580B6CE}" presName="FourNodes_3" presStyleLbl="node1" presStyleIdx="2" presStyleCnt="4">
        <dgm:presLayoutVars>
          <dgm:bulletEnabled val="1"/>
        </dgm:presLayoutVars>
      </dgm:prSet>
      <dgm:spPr/>
    </dgm:pt>
    <dgm:pt modelId="{0847BAC6-C11D-4BD9-B4D7-025415A7C4BC}" type="pres">
      <dgm:prSet presAssocID="{E9482395-BB75-4BBA-A5D1-63AA3580B6CE}" presName="FourNodes_4" presStyleLbl="node1" presStyleIdx="3" presStyleCnt="4">
        <dgm:presLayoutVars>
          <dgm:bulletEnabled val="1"/>
        </dgm:presLayoutVars>
      </dgm:prSet>
      <dgm:spPr/>
    </dgm:pt>
    <dgm:pt modelId="{E68662BB-9CDD-431D-B5E0-DF96C47E33F1}" type="pres">
      <dgm:prSet presAssocID="{E9482395-BB75-4BBA-A5D1-63AA3580B6CE}" presName="FourConn_1-2" presStyleLbl="fgAccFollowNode1" presStyleIdx="0" presStyleCnt="3">
        <dgm:presLayoutVars>
          <dgm:bulletEnabled val="1"/>
        </dgm:presLayoutVars>
      </dgm:prSet>
      <dgm:spPr/>
    </dgm:pt>
    <dgm:pt modelId="{802503FA-9A82-43B0-8649-CDDA6F163C23}" type="pres">
      <dgm:prSet presAssocID="{E9482395-BB75-4BBA-A5D1-63AA3580B6CE}" presName="FourConn_2-3" presStyleLbl="fgAccFollowNode1" presStyleIdx="1" presStyleCnt="3">
        <dgm:presLayoutVars>
          <dgm:bulletEnabled val="1"/>
        </dgm:presLayoutVars>
      </dgm:prSet>
      <dgm:spPr/>
    </dgm:pt>
    <dgm:pt modelId="{1AF95A8B-2806-49B3-8729-CBA8D02CA332}" type="pres">
      <dgm:prSet presAssocID="{E9482395-BB75-4BBA-A5D1-63AA3580B6CE}" presName="FourConn_3-4" presStyleLbl="fgAccFollowNode1" presStyleIdx="2" presStyleCnt="3">
        <dgm:presLayoutVars>
          <dgm:bulletEnabled val="1"/>
        </dgm:presLayoutVars>
      </dgm:prSet>
      <dgm:spPr/>
    </dgm:pt>
    <dgm:pt modelId="{E449694D-5CEA-4B4A-A79F-573829C4D1FD}" type="pres">
      <dgm:prSet presAssocID="{E9482395-BB75-4BBA-A5D1-63AA3580B6CE}" presName="FourNodes_1_text" presStyleLbl="node1" presStyleIdx="3" presStyleCnt="4">
        <dgm:presLayoutVars>
          <dgm:bulletEnabled val="1"/>
        </dgm:presLayoutVars>
      </dgm:prSet>
      <dgm:spPr/>
    </dgm:pt>
    <dgm:pt modelId="{4811C467-2F2E-4B74-A3C6-901376736BBB}" type="pres">
      <dgm:prSet presAssocID="{E9482395-BB75-4BBA-A5D1-63AA3580B6CE}" presName="FourNodes_2_text" presStyleLbl="node1" presStyleIdx="3" presStyleCnt="4">
        <dgm:presLayoutVars>
          <dgm:bulletEnabled val="1"/>
        </dgm:presLayoutVars>
      </dgm:prSet>
      <dgm:spPr/>
    </dgm:pt>
    <dgm:pt modelId="{1B147476-43F1-4A6A-AA47-35B8A6874ED9}" type="pres">
      <dgm:prSet presAssocID="{E9482395-BB75-4BBA-A5D1-63AA3580B6CE}" presName="FourNodes_3_text" presStyleLbl="node1" presStyleIdx="3" presStyleCnt="4">
        <dgm:presLayoutVars>
          <dgm:bulletEnabled val="1"/>
        </dgm:presLayoutVars>
      </dgm:prSet>
      <dgm:spPr/>
    </dgm:pt>
    <dgm:pt modelId="{65DF5E80-6A0C-4B55-A13F-96580FAF585C}" type="pres">
      <dgm:prSet presAssocID="{E9482395-BB75-4BBA-A5D1-63AA3580B6CE}" presName="FourNodes_4_text" presStyleLbl="node1" presStyleIdx="3" presStyleCnt="4">
        <dgm:presLayoutVars>
          <dgm:bulletEnabled val="1"/>
        </dgm:presLayoutVars>
      </dgm:prSet>
      <dgm:spPr/>
    </dgm:pt>
  </dgm:ptLst>
  <dgm:cxnLst>
    <dgm:cxn modelId="{78E7BD07-C37B-4802-BB6C-1CDEE46C7860}" type="presOf" srcId="{5B314200-8E70-4338-AD5D-892D455EB0AE}" destId="{E449694D-5CEA-4B4A-A79F-573829C4D1FD}" srcOrd="1" destOrd="0" presId="urn:microsoft.com/office/officeart/2005/8/layout/vProcess5"/>
    <dgm:cxn modelId="{DF202E2E-442E-439B-A4F7-706E5E88F974}" type="presOf" srcId="{5B314200-8E70-4338-AD5D-892D455EB0AE}" destId="{4218273E-E983-42F3-BC59-6C4C305F4541}" srcOrd="0" destOrd="0" presId="urn:microsoft.com/office/officeart/2005/8/layout/vProcess5"/>
    <dgm:cxn modelId="{4443E837-7E15-4572-AA56-D86710EFEA46}" type="presOf" srcId="{5E576E78-3985-4999-BE24-4195F74D80E5}" destId="{0847BAC6-C11D-4BD9-B4D7-025415A7C4BC}" srcOrd="0" destOrd="0" presId="urn:microsoft.com/office/officeart/2005/8/layout/vProcess5"/>
    <dgm:cxn modelId="{80DCB23E-74D1-4A8B-9250-297005B50408}" srcId="{E9482395-BB75-4BBA-A5D1-63AA3580B6CE}" destId="{5B314200-8E70-4338-AD5D-892D455EB0AE}" srcOrd="0" destOrd="0" parTransId="{81A38A29-74EB-46FD-8FE4-43A3893CF74F}" sibTransId="{39157DDE-44FF-4F06-8CEF-41CF7F774480}"/>
    <dgm:cxn modelId="{5317775E-3E21-41FF-A815-E80F84DDEA5B}" type="presOf" srcId="{1AEB9CA8-2CDF-4FD5-A7B0-E2AB58575B22}" destId="{E867D5CF-298E-4801-9746-A2088F89DC15}" srcOrd="0" destOrd="0" presId="urn:microsoft.com/office/officeart/2005/8/layout/vProcess5"/>
    <dgm:cxn modelId="{6678B56E-CDEE-46F0-AD77-804C67680C21}" type="presOf" srcId="{1AEB9CA8-2CDF-4FD5-A7B0-E2AB58575B22}" destId="{4811C467-2F2E-4B74-A3C6-901376736BBB}" srcOrd="1" destOrd="0" presId="urn:microsoft.com/office/officeart/2005/8/layout/vProcess5"/>
    <dgm:cxn modelId="{AB08A684-8A54-48E4-9D9E-A9F92F1FA4D1}" srcId="{E9482395-BB75-4BBA-A5D1-63AA3580B6CE}" destId="{1AEB9CA8-2CDF-4FD5-A7B0-E2AB58575B22}" srcOrd="1" destOrd="0" parTransId="{B2B52856-2B1A-44B5-BD84-4F3AACDA7EBA}" sibTransId="{836ABAC8-4A5B-489B-B96B-6C268C4CB69C}"/>
    <dgm:cxn modelId="{260936A1-0E1B-4E09-9859-7232B2D627B3}" type="presOf" srcId="{6AADBDCA-8A7D-41AB-AC72-B94271E37F23}" destId="{D7A3662E-F129-4CB1-8DE1-CF410EADBC59}" srcOrd="0" destOrd="0" presId="urn:microsoft.com/office/officeart/2005/8/layout/vProcess5"/>
    <dgm:cxn modelId="{007617A3-7D5D-4F2F-BF37-B45EC2681A4E}" type="presOf" srcId="{836ABAC8-4A5B-489B-B96B-6C268C4CB69C}" destId="{802503FA-9A82-43B0-8649-CDDA6F163C23}" srcOrd="0" destOrd="0" presId="urn:microsoft.com/office/officeart/2005/8/layout/vProcess5"/>
    <dgm:cxn modelId="{1EC791AD-58BB-4C1B-8F30-E22C73205573}" type="presOf" srcId="{5E576E78-3985-4999-BE24-4195F74D80E5}" destId="{65DF5E80-6A0C-4B55-A13F-96580FAF585C}" srcOrd="1" destOrd="0" presId="urn:microsoft.com/office/officeart/2005/8/layout/vProcess5"/>
    <dgm:cxn modelId="{E6EF50B4-54BD-4CB2-8015-374D7DD91FAA}" type="presOf" srcId="{E9482395-BB75-4BBA-A5D1-63AA3580B6CE}" destId="{0F8B24CE-6BB2-4B1C-A064-EE8D0B5D7218}" srcOrd="0" destOrd="0" presId="urn:microsoft.com/office/officeart/2005/8/layout/vProcess5"/>
    <dgm:cxn modelId="{C984EEBA-E755-4A1B-A710-16568622A29F}" srcId="{E9482395-BB75-4BBA-A5D1-63AA3580B6CE}" destId="{6AADBDCA-8A7D-41AB-AC72-B94271E37F23}" srcOrd="2" destOrd="0" parTransId="{56CC482C-3E2C-450D-BEB5-976484083C3B}" sibTransId="{5FD639D8-7855-4578-8AD4-FDB917421B93}"/>
    <dgm:cxn modelId="{DF45B6BE-0DCD-4BE3-BAED-39E807B7CF68}" type="presOf" srcId="{39157DDE-44FF-4F06-8CEF-41CF7F774480}" destId="{E68662BB-9CDD-431D-B5E0-DF96C47E33F1}" srcOrd="0" destOrd="0" presId="urn:microsoft.com/office/officeart/2005/8/layout/vProcess5"/>
    <dgm:cxn modelId="{524639C5-A120-4246-9FB1-9F4CF0A0CEC8}" type="presOf" srcId="{5FD639D8-7855-4578-8AD4-FDB917421B93}" destId="{1AF95A8B-2806-49B3-8729-CBA8D02CA332}" srcOrd="0" destOrd="0" presId="urn:microsoft.com/office/officeart/2005/8/layout/vProcess5"/>
    <dgm:cxn modelId="{5BBFE7D8-6D7F-4F2E-8C3E-53DE8653BA37}" type="presOf" srcId="{6AADBDCA-8A7D-41AB-AC72-B94271E37F23}" destId="{1B147476-43F1-4A6A-AA47-35B8A6874ED9}" srcOrd="1" destOrd="0" presId="urn:microsoft.com/office/officeart/2005/8/layout/vProcess5"/>
    <dgm:cxn modelId="{7C8BDDFB-CB81-446B-89E6-3B463E94112B}" srcId="{E9482395-BB75-4BBA-A5D1-63AA3580B6CE}" destId="{5E576E78-3985-4999-BE24-4195F74D80E5}" srcOrd="3" destOrd="0" parTransId="{933B5BE7-8AA4-4BC3-A39B-669929C3D8C2}" sibTransId="{82D32DC5-DCDE-49A4-878B-140D1975A16E}"/>
    <dgm:cxn modelId="{B259A4A2-8F8B-46EC-85E6-BB9B3E510288}" type="presParOf" srcId="{0F8B24CE-6BB2-4B1C-A064-EE8D0B5D7218}" destId="{8D36F850-9293-4637-B64B-9F68A234B87E}" srcOrd="0" destOrd="0" presId="urn:microsoft.com/office/officeart/2005/8/layout/vProcess5"/>
    <dgm:cxn modelId="{6DE2D5CD-AD69-4039-94F7-69B456E64D6E}" type="presParOf" srcId="{0F8B24CE-6BB2-4B1C-A064-EE8D0B5D7218}" destId="{4218273E-E983-42F3-BC59-6C4C305F4541}" srcOrd="1" destOrd="0" presId="urn:microsoft.com/office/officeart/2005/8/layout/vProcess5"/>
    <dgm:cxn modelId="{1B475CD1-1AD7-4F3E-875A-A86B419DC3B0}" type="presParOf" srcId="{0F8B24CE-6BB2-4B1C-A064-EE8D0B5D7218}" destId="{E867D5CF-298E-4801-9746-A2088F89DC15}" srcOrd="2" destOrd="0" presId="urn:microsoft.com/office/officeart/2005/8/layout/vProcess5"/>
    <dgm:cxn modelId="{7AE2D18F-439F-48AA-8CE7-BDECD00C28E3}" type="presParOf" srcId="{0F8B24CE-6BB2-4B1C-A064-EE8D0B5D7218}" destId="{D7A3662E-F129-4CB1-8DE1-CF410EADBC59}" srcOrd="3" destOrd="0" presId="urn:microsoft.com/office/officeart/2005/8/layout/vProcess5"/>
    <dgm:cxn modelId="{8EC36D32-D4F7-43C4-8F66-EB6BA0AD9E80}" type="presParOf" srcId="{0F8B24CE-6BB2-4B1C-A064-EE8D0B5D7218}" destId="{0847BAC6-C11D-4BD9-B4D7-025415A7C4BC}" srcOrd="4" destOrd="0" presId="urn:microsoft.com/office/officeart/2005/8/layout/vProcess5"/>
    <dgm:cxn modelId="{72451EBA-6265-496B-9FD9-8DF7A005858D}" type="presParOf" srcId="{0F8B24CE-6BB2-4B1C-A064-EE8D0B5D7218}" destId="{E68662BB-9CDD-431D-B5E0-DF96C47E33F1}" srcOrd="5" destOrd="0" presId="urn:microsoft.com/office/officeart/2005/8/layout/vProcess5"/>
    <dgm:cxn modelId="{18FEF2E0-0494-41B3-B490-34C82299A3D1}" type="presParOf" srcId="{0F8B24CE-6BB2-4B1C-A064-EE8D0B5D7218}" destId="{802503FA-9A82-43B0-8649-CDDA6F163C23}" srcOrd="6" destOrd="0" presId="urn:microsoft.com/office/officeart/2005/8/layout/vProcess5"/>
    <dgm:cxn modelId="{1E7C5C94-8BD6-40B1-9F7F-3AE4584FEDAD}" type="presParOf" srcId="{0F8B24CE-6BB2-4B1C-A064-EE8D0B5D7218}" destId="{1AF95A8B-2806-49B3-8729-CBA8D02CA332}" srcOrd="7" destOrd="0" presId="urn:microsoft.com/office/officeart/2005/8/layout/vProcess5"/>
    <dgm:cxn modelId="{AB47FCBB-EF8B-4517-A981-3C27DDF2C540}" type="presParOf" srcId="{0F8B24CE-6BB2-4B1C-A064-EE8D0B5D7218}" destId="{E449694D-5CEA-4B4A-A79F-573829C4D1FD}" srcOrd="8" destOrd="0" presId="urn:microsoft.com/office/officeart/2005/8/layout/vProcess5"/>
    <dgm:cxn modelId="{8BFF2A65-3F5B-4FDF-A6DC-8E30FD08F1A4}" type="presParOf" srcId="{0F8B24CE-6BB2-4B1C-A064-EE8D0B5D7218}" destId="{4811C467-2F2E-4B74-A3C6-901376736BBB}" srcOrd="9" destOrd="0" presId="urn:microsoft.com/office/officeart/2005/8/layout/vProcess5"/>
    <dgm:cxn modelId="{3149798F-606A-4737-9799-601E0E220340}" type="presParOf" srcId="{0F8B24CE-6BB2-4B1C-A064-EE8D0B5D7218}" destId="{1B147476-43F1-4A6A-AA47-35B8A6874ED9}" srcOrd="10" destOrd="0" presId="urn:microsoft.com/office/officeart/2005/8/layout/vProcess5"/>
    <dgm:cxn modelId="{CF7FE616-FE02-45AE-8824-7075EE9555FC}" type="presParOf" srcId="{0F8B24CE-6BB2-4B1C-A064-EE8D0B5D7218}" destId="{65DF5E80-6A0C-4B55-A13F-96580FAF585C}"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5CA3D8-030D-4953-80B5-EF236E1F0D80}">
      <dsp:nvSpPr>
        <dsp:cNvPr id="0" name=""/>
        <dsp:cNvSpPr/>
      </dsp:nvSpPr>
      <dsp:spPr>
        <a:xfrm>
          <a:off x="0" y="266253"/>
          <a:ext cx="6692813" cy="1380307"/>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Steps to be taken by Seller’s conveyancer between exchange and completion</a:t>
          </a:r>
          <a:endParaRPr lang="en-US" sz="2600" kern="1200"/>
        </a:p>
      </dsp:txBody>
      <dsp:txXfrm>
        <a:off x="67381" y="333634"/>
        <a:ext cx="6558051" cy="1245545"/>
      </dsp:txXfrm>
    </dsp:sp>
    <dsp:sp modelId="{E7C14D52-41E9-4B21-B5D0-D96E8C2CB470}">
      <dsp:nvSpPr>
        <dsp:cNvPr id="0" name=""/>
        <dsp:cNvSpPr/>
      </dsp:nvSpPr>
      <dsp:spPr>
        <a:xfrm>
          <a:off x="0" y="1721441"/>
          <a:ext cx="6692813" cy="1380307"/>
        </a:xfrm>
        <a:prstGeom prst="roundRect">
          <a:avLst/>
        </a:prstGeom>
        <a:gradFill rotWithShape="0">
          <a:gsLst>
            <a:gs pos="0">
              <a:schemeClr val="accent2">
                <a:hueOff val="56720"/>
                <a:satOff val="6519"/>
                <a:lumOff val="-5196"/>
                <a:alphaOff val="0"/>
                <a:tint val="96000"/>
                <a:lumMod val="100000"/>
              </a:schemeClr>
            </a:gs>
            <a:gs pos="78000">
              <a:schemeClr val="accent2">
                <a:hueOff val="56720"/>
                <a:satOff val="6519"/>
                <a:lumOff val="-5196"/>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Steps to be taken by Buyer’s conveyancer between exchange and completion – including pre-completion searches, and</a:t>
          </a:r>
          <a:endParaRPr lang="en-US" sz="2600" kern="1200"/>
        </a:p>
      </dsp:txBody>
      <dsp:txXfrm>
        <a:off x="67381" y="1788822"/>
        <a:ext cx="6558051" cy="1245545"/>
      </dsp:txXfrm>
    </dsp:sp>
    <dsp:sp modelId="{BB7956F7-70E8-4413-94BF-B70A631791FD}">
      <dsp:nvSpPr>
        <dsp:cNvPr id="0" name=""/>
        <dsp:cNvSpPr/>
      </dsp:nvSpPr>
      <dsp:spPr>
        <a:xfrm>
          <a:off x="0" y="3176628"/>
          <a:ext cx="6692813" cy="1380307"/>
        </a:xfrm>
        <a:prstGeom prst="roundRect">
          <a:avLst/>
        </a:prstGeom>
        <a:gradFill rotWithShape="0">
          <a:gsLst>
            <a:gs pos="0">
              <a:schemeClr val="accent2">
                <a:hueOff val="113439"/>
                <a:satOff val="13039"/>
                <a:lumOff val="-10393"/>
                <a:alphaOff val="0"/>
                <a:tint val="96000"/>
                <a:lumMod val="100000"/>
              </a:schemeClr>
            </a:gs>
            <a:gs pos="78000">
              <a:schemeClr val="accent2">
                <a:hueOff val="113439"/>
                <a:satOff val="13039"/>
                <a:lumOff val="-1039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Drafting the Transfer</a:t>
          </a:r>
          <a:endParaRPr lang="en-US" sz="2600" kern="1200"/>
        </a:p>
      </dsp:txBody>
      <dsp:txXfrm>
        <a:off x="67381" y="3244009"/>
        <a:ext cx="6558051" cy="12455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18273E-E983-42F3-BC59-6C4C305F4541}">
      <dsp:nvSpPr>
        <dsp:cNvPr id="0" name=""/>
        <dsp:cNvSpPr/>
      </dsp:nvSpPr>
      <dsp:spPr>
        <a:xfrm>
          <a:off x="0" y="0"/>
          <a:ext cx="7694506" cy="90056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If Buyer needing a mortgage and conveyancer is acting for Lender also then B’s conveyancer carried out a bankruptcy search against the Buyer</a:t>
          </a:r>
          <a:endParaRPr lang="en-US" sz="1700" kern="1200"/>
        </a:p>
      </dsp:txBody>
      <dsp:txXfrm>
        <a:off x="26377" y="26377"/>
        <a:ext cx="6646626" cy="847812"/>
      </dsp:txXfrm>
    </dsp:sp>
    <dsp:sp modelId="{E867D5CF-298E-4801-9746-A2088F89DC15}">
      <dsp:nvSpPr>
        <dsp:cNvPr id="0" name=""/>
        <dsp:cNvSpPr/>
      </dsp:nvSpPr>
      <dsp:spPr>
        <a:xfrm>
          <a:off x="644414" y="1064305"/>
          <a:ext cx="7694506" cy="900566"/>
        </a:xfrm>
        <a:prstGeom prst="roundRect">
          <a:avLst>
            <a:gd name="adj" fmla="val 10000"/>
          </a:avLst>
        </a:prstGeom>
        <a:solidFill>
          <a:schemeClr val="accent2">
            <a:hueOff val="37813"/>
            <a:satOff val="4346"/>
            <a:lumOff val="-346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Form K16</a:t>
          </a:r>
          <a:endParaRPr lang="en-US" sz="1700" kern="1200"/>
        </a:p>
      </dsp:txBody>
      <dsp:txXfrm>
        <a:off x="670791" y="1090682"/>
        <a:ext cx="6411969" cy="847812"/>
      </dsp:txXfrm>
    </dsp:sp>
    <dsp:sp modelId="{D7A3662E-F129-4CB1-8DE1-CF410EADBC59}">
      <dsp:nvSpPr>
        <dsp:cNvPr id="0" name=""/>
        <dsp:cNvSpPr/>
      </dsp:nvSpPr>
      <dsp:spPr>
        <a:xfrm>
          <a:off x="1279211" y="2128610"/>
          <a:ext cx="7694506" cy="900566"/>
        </a:xfrm>
        <a:prstGeom prst="roundRect">
          <a:avLst>
            <a:gd name="adj" fmla="val 10000"/>
          </a:avLst>
        </a:prstGeom>
        <a:solidFill>
          <a:schemeClr val="accent2">
            <a:hueOff val="75626"/>
            <a:satOff val="8693"/>
            <a:lumOff val="-692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Search result given in form of certificate which has a ‘protection ends on’ date</a:t>
          </a:r>
          <a:endParaRPr lang="en-US" sz="1700" kern="1200"/>
        </a:p>
      </dsp:txBody>
      <dsp:txXfrm>
        <a:off x="1305588" y="2154987"/>
        <a:ext cx="6421587" cy="847812"/>
      </dsp:txXfrm>
    </dsp:sp>
    <dsp:sp modelId="{0847BAC6-C11D-4BD9-B4D7-025415A7C4BC}">
      <dsp:nvSpPr>
        <dsp:cNvPr id="0" name=""/>
        <dsp:cNvSpPr/>
      </dsp:nvSpPr>
      <dsp:spPr>
        <a:xfrm>
          <a:off x="1923626" y="3192915"/>
          <a:ext cx="7694506" cy="900566"/>
        </a:xfrm>
        <a:prstGeom prst="roundRect">
          <a:avLst>
            <a:gd name="adj" fmla="val 10000"/>
          </a:avLst>
        </a:prstGeom>
        <a:solidFill>
          <a:schemeClr val="accent2">
            <a:hueOff val="113439"/>
            <a:satOff val="13039"/>
            <a:lumOff val="-1039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Completion must take place before this date or a fresh K16 search will be required</a:t>
          </a:r>
          <a:endParaRPr lang="en-US" sz="1700" kern="1200"/>
        </a:p>
      </dsp:txBody>
      <dsp:txXfrm>
        <a:off x="1950003" y="3219292"/>
        <a:ext cx="6411969" cy="847812"/>
      </dsp:txXfrm>
    </dsp:sp>
    <dsp:sp modelId="{E68662BB-9CDD-431D-B5E0-DF96C47E33F1}">
      <dsp:nvSpPr>
        <dsp:cNvPr id="0" name=""/>
        <dsp:cNvSpPr/>
      </dsp:nvSpPr>
      <dsp:spPr>
        <a:xfrm>
          <a:off x="7109138" y="689751"/>
          <a:ext cx="585367" cy="585367"/>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240846" y="689751"/>
        <a:ext cx="321951" cy="440489"/>
      </dsp:txXfrm>
    </dsp:sp>
    <dsp:sp modelId="{802503FA-9A82-43B0-8649-CDDA6F163C23}">
      <dsp:nvSpPr>
        <dsp:cNvPr id="0" name=""/>
        <dsp:cNvSpPr/>
      </dsp:nvSpPr>
      <dsp:spPr>
        <a:xfrm>
          <a:off x="7753553" y="1754057"/>
          <a:ext cx="585367" cy="585367"/>
        </a:xfrm>
        <a:prstGeom prst="downArrow">
          <a:avLst>
            <a:gd name="adj1" fmla="val 55000"/>
            <a:gd name="adj2" fmla="val 45000"/>
          </a:avLst>
        </a:prstGeom>
        <a:solidFill>
          <a:schemeClr val="accent2">
            <a:tint val="40000"/>
            <a:alpha val="90000"/>
            <a:hueOff val="214651"/>
            <a:satOff val="3964"/>
            <a:lumOff val="-442"/>
            <a:alphaOff val="0"/>
          </a:schemeClr>
        </a:solidFill>
        <a:ln w="19050" cap="rnd" cmpd="sng" algn="ctr">
          <a:solidFill>
            <a:schemeClr val="accent2">
              <a:tint val="40000"/>
              <a:alpha val="90000"/>
              <a:hueOff val="214651"/>
              <a:satOff val="3964"/>
              <a:lumOff val="-44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885261" y="1754057"/>
        <a:ext cx="321951" cy="440489"/>
      </dsp:txXfrm>
    </dsp:sp>
    <dsp:sp modelId="{1AF95A8B-2806-49B3-8729-CBA8D02CA332}">
      <dsp:nvSpPr>
        <dsp:cNvPr id="0" name=""/>
        <dsp:cNvSpPr/>
      </dsp:nvSpPr>
      <dsp:spPr>
        <a:xfrm>
          <a:off x="8388350" y="2818362"/>
          <a:ext cx="585367" cy="585367"/>
        </a:xfrm>
        <a:prstGeom prst="downArrow">
          <a:avLst>
            <a:gd name="adj1" fmla="val 55000"/>
            <a:gd name="adj2" fmla="val 45000"/>
          </a:avLst>
        </a:prstGeom>
        <a:solidFill>
          <a:schemeClr val="accent2">
            <a:tint val="40000"/>
            <a:alpha val="90000"/>
            <a:hueOff val="429303"/>
            <a:satOff val="7928"/>
            <a:lumOff val="-885"/>
            <a:alphaOff val="0"/>
          </a:schemeClr>
        </a:solidFill>
        <a:ln w="19050" cap="rnd" cmpd="sng" algn="ctr">
          <a:solidFill>
            <a:schemeClr val="accent2">
              <a:tint val="40000"/>
              <a:alpha val="90000"/>
              <a:hueOff val="429303"/>
              <a:satOff val="7928"/>
              <a:lumOff val="-88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520058" y="2818362"/>
        <a:ext cx="321951" cy="44048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1114DF5-8DF6-4FE5-BDDA-9974111053DC}" type="datetimeFigureOut">
              <a:rPr lang="en-GB" smtClean="0"/>
              <a:t>09/04/2026</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304967E0-0B8F-4EE9-9A9D-C66EA18D06E4}" type="slidenum">
              <a:rPr lang="en-GB" smtClean="0"/>
              <a:t>‹#›</a:t>
            </a:fld>
            <a:endParaRPr lang="en-GB"/>
          </a:p>
        </p:txBody>
      </p:sp>
    </p:spTree>
    <p:extLst>
      <p:ext uri="{BB962C8B-B14F-4D97-AF65-F5344CB8AC3E}">
        <p14:creationId xmlns:p14="http://schemas.microsoft.com/office/powerpoint/2010/main" val="35943457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a:r>
              <a:rPr lang="en-GB" sz="1200" b="0" i="0" kern="1200" dirty="0">
                <a:solidFill>
                  <a:schemeClr val="tx1"/>
                </a:solidFill>
                <a:effectLst/>
                <a:latin typeface="+mn-lt"/>
                <a:ea typeface="+mn-ea"/>
                <a:cs typeface="+mn-cs"/>
              </a:rPr>
              <a:t>Once exchange of contracts has taken place, the sale and purchase transaction is legally binding. The completion date has been inserted into the contract and is thus fixed. In many conveyancing transactions, there is usually one or two weeks between exchange of contracts and completion. This gives the parties to the contract the chance to firm up removal arrangements and stop packing their boxes whilst their conveyancers carry out some very important steps to prepare for completion.</a:t>
            </a:r>
          </a:p>
          <a:p>
            <a:pPr fontAlgn="auto"/>
            <a:endParaRPr lang="en-GB" sz="1200" b="0" i="0" kern="1200" dirty="0">
              <a:solidFill>
                <a:schemeClr val="tx1"/>
              </a:solidFill>
              <a:effectLst/>
              <a:latin typeface="+mn-lt"/>
              <a:ea typeface="+mn-ea"/>
              <a:cs typeface="+mn-cs"/>
            </a:endParaRPr>
          </a:p>
          <a:p>
            <a:pPr fontAlgn="auto"/>
            <a:r>
              <a:rPr lang="en-GB" sz="1200" b="0" i="0" kern="1200" dirty="0">
                <a:solidFill>
                  <a:schemeClr val="tx1"/>
                </a:solidFill>
                <a:effectLst/>
                <a:latin typeface="+mn-lt"/>
                <a:ea typeface="+mn-ea"/>
                <a:cs typeface="+mn-cs"/>
              </a:rPr>
              <a:t>This chapter will cover:</a:t>
            </a:r>
          </a:p>
          <a:p>
            <a:pPr fontAlgn="auto"/>
            <a:r>
              <a:rPr lang="en-GB" sz="1200" b="0" i="0" kern="1200" dirty="0">
                <a:solidFill>
                  <a:schemeClr val="tx1"/>
                </a:solidFill>
                <a:effectLst/>
                <a:latin typeface="+mn-lt"/>
                <a:ea typeface="+mn-ea"/>
                <a:cs typeface="+mn-cs"/>
              </a:rPr>
              <a:t>the steps to be taken by the seller’s conveyancer between exchange and completion,</a:t>
            </a:r>
          </a:p>
          <a:p>
            <a:pPr fontAlgn="auto"/>
            <a:r>
              <a:rPr lang="en-GB" sz="1200" b="0" i="0" kern="1200" dirty="0">
                <a:solidFill>
                  <a:schemeClr val="tx1"/>
                </a:solidFill>
                <a:effectLst/>
                <a:latin typeface="+mn-lt"/>
                <a:ea typeface="+mn-ea"/>
                <a:cs typeface="+mn-cs"/>
              </a:rPr>
              <a:t>the steps to be taken by the buyer’s conveyancer between exchange and completion – including the pre-completion searches, and</a:t>
            </a:r>
          </a:p>
          <a:p>
            <a:pPr fontAlgn="auto"/>
            <a:r>
              <a:rPr lang="en-GB" sz="1200" b="0" i="0" kern="1200" dirty="0">
                <a:solidFill>
                  <a:schemeClr val="tx1"/>
                </a:solidFill>
                <a:effectLst/>
                <a:latin typeface="+mn-lt"/>
                <a:ea typeface="+mn-ea"/>
                <a:cs typeface="+mn-cs"/>
              </a:rPr>
              <a:t>drafting the transfer.</a:t>
            </a:r>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a:t>
            </a:fld>
            <a:endParaRPr lang="en-GB"/>
          </a:p>
        </p:txBody>
      </p:sp>
    </p:spTree>
    <p:extLst>
      <p:ext uri="{BB962C8B-B14F-4D97-AF65-F5344CB8AC3E}">
        <p14:creationId xmlns:p14="http://schemas.microsoft.com/office/powerpoint/2010/main" val="33540527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3</a:t>
            </a:fld>
            <a:endParaRPr lang="en-GB"/>
          </a:p>
        </p:txBody>
      </p:sp>
    </p:spTree>
    <p:extLst>
      <p:ext uri="{BB962C8B-B14F-4D97-AF65-F5344CB8AC3E}">
        <p14:creationId xmlns:p14="http://schemas.microsoft.com/office/powerpoint/2010/main" val="4049738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a:r>
              <a:rPr lang="en-GB" sz="1200" b="0" i="0" kern="1200" dirty="0">
                <a:solidFill>
                  <a:schemeClr val="tx1"/>
                </a:solidFill>
                <a:effectLst/>
                <a:latin typeface="+mn-lt"/>
                <a:ea typeface="+mn-ea"/>
                <a:cs typeface="+mn-cs"/>
              </a:rPr>
              <a:t>The replies should only be signed by a person with authority to give undertakings on behalf of the firm (e.g. the seller’s conveyancer or another authorised member of staff). With authority from the firm, a conveyancer’s employee can give an undertaking in the name of the firm. The firm is bound to the same extent as if a partner in the firm had given the undertaking. If an undertaking is breached this is regarded as a very serious matter, hence the prominent warning on the form. If an undertaking is given, every partner in the firm is responsible for ensuring compliance. If the undertaking is breached, the partners could be ordered by the court to make good the breach (which could involve the conveyancers in paying off the mortgage from their own resources). They could also be disciplined by the SRA or, in extreme cases, imprisoned. An employed conveyancer could also face disciplinary action by the SRA, the firm would still be bound and the partners could face the above courses of action.</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auto"/>
            <a:r>
              <a:rPr lang="en-GB" sz="1200" b="0" i="0" kern="1200" dirty="0">
                <a:solidFill>
                  <a:schemeClr val="tx1"/>
                </a:solidFill>
                <a:effectLst/>
                <a:latin typeface="+mn-lt"/>
                <a:ea typeface="+mn-ea"/>
                <a:cs typeface="+mn-cs"/>
              </a:rPr>
              <a:t>The replies must also be dated.</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auto"/>
            <a:r>
              <a:rPr lang="en-GB" sz="1200" b="0" i="0" kern="1200" dirty="0">
                <a:solidFill>
                  <a:schemeClr val="tx1"/>
                </a:solidFill>
                <a:effectLst/>
                <a:latin typeface="+mn-lt"/>
                <a:ea typeface="+mn-ea"/>
                <a:cs typeface="+mn-cs"/>
              </a:rPr>
              <a:t>Form TA13 must be used where the Protocol is adopted, but is commonly used in non-Protocol transactions as well. Refer to the </a:t>
            </a:r>
            <a:r>
              <a:rPr lang="en-GB" sz="1200" b="1" i="0" kern="1200" dirty="0">
                <a:solidFill>
                  <a:schemeClr val="tx1"/>
                </a:solidFill>
                <a:effectLst/>
                <a:latin typeface="+mn-lt"/>
                <a:ea typeface="+mn-ea"/>
                <a:cs typeface="+mn-cs"/>
              </a:rPr>
              <a:t>Completion Information and Undertakings</a:t>
            </a:r>
            <a:r>
              <a:rPr lang="en-GB" sz="1200" b="0" i="0" kern="1200" dirty="0">
                <a:solidFill>
                  <a:schemeClr val="tx1"/>
                </a:solidFill>
                <a:effectLst/>
                <a:latin typeface="+mn-lt"/>
                <a:ea typeface="+mn-ea"/>
                <a:cs typeface="+mn-cs"/>
              </a:rPr>
              <a:t> (4th edition) (2023) form at the end of this chapter (</a:t>
            </a:r>
            <a:r>
              <a:rPr lang="en-GB" sz="1200" b="1" i="0" kern="1200" dirty="0">
                <a:solidFill>
                  <a:schemeClr val="tx1"/>
                </a:solidFill>
                <a:effectLst/>
                <a:latin typeface="+mn-lt"/>
                <a:ea typeface="+mn-ea"/>
                <a:cs typeface="+mn-cs"/>
              </a:rPr>
              <a:t>17.6</a:t>
            </a:r>
            <a:r>
              <a:rPr lang="en-GB" sz="1200" b="0" i="0" kern="1200" dirty="0">
                <a:solidFill>
                  <a:schemeClr val="tx1"/>
                </a:solidFill>
                <a:effectLst/>
                <a:latin typeface="+mn-lt"/>
                <a:ea typeface="+mn-ea"/>
                <a:cs typeface="+mn-cs"/>
              </a:rPr>
              <a:t>).</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auto"/>
            <a:r>
              <a:rPr lang="en-GB" sz="1200" b="0" i="0" kern="1200" dirty="0">
                <a:solidFill>
                  <a:schemeClr val="tx1"/>
                </a:solidFill>
                <a:effectLst/>
                <a:latin typeface="+mn-lt"/>
                <a:ea typeface="+mn-ea"/>
                <a:cs typeface="+mn-cs"/>
              </a:rPr>
              <a:t>There are alternative forms which may be used in non-Protocol cases that cover much the same ground.</a:t>
            </a:r>
          </a:p>
          <a:p>
            <a:pPr fontAlgn="auto"/>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4</a:t>
            </a:fld>
            <a:endParaRPr lang="en-GB"/>
          </a:p>
        </p:txBody>
      </p:sp>
    </p:spTree>
    <p:extLst>
      <p:ext uri="{BB962C8B-B14F-4D97-AF65-F5344CB8AC3E}">
        <p14:creationId xmlns:p14="http://schemas.microsoft.com/office/powerpoint/2010/main" val="42496458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5</a:t>
            </a:fld>
            <a:endParaRPr lang="en-GB"/>
          </a:p>
        </p:txBody>
      </p:sp>
    </p:spTree>
    <p:extLst>
      <p:ext uri="{BB962C8B-B14F-4D97-AF65-F5344CB8AC3E}">
        <p14:creationId xmlns:p14="http://schemas.microsoft.com/office/powerpoint/2010/main" val="40726537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6</a:t>
            </a:fld>
            <a:endParaRPr lang="en-GB"/>
          </a:p>
        </p:txBody>
      </p:sp>
    </p:spTree>
    <p:extLst>
      <p:ext uri="{BB962C8B-B14F-4D97-AF65-F5344CB8AC3E}">
        <p14:creationId xmlns:p14="http://schemas.microsoft.com/office/powerpoint/2010/main" val="32642830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7</a:t>
            </a:fld>
            <a:endParaRPr lang="en-GB"/>
          </a:p>
        </p:txBody>
      </p:sp>
    </p:spTree>
    <p:extLst>
      <p:ext uri="{BB962C8B-B14F-4D97-AF65-F5344CB8AC3E}">
        <p14:creationId xmlns:p14="http://schemas.microsoft.com/office/powerpoint/2010/main" val="3958524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8</a:t>
            </a:fld>
            <a:endParaRPr lang="en-GB"/>
          </a:p>
        </p:txBody>
      </p:sp>
    </p:spTree>
    <p:extLst>
      <p:ext uri="{BB962C8B-B14F-4D97-AF65-F5344CB8AC3E}">
        <p14:creationId xmlns:p14="http://schemas.microsoft.com/office/powerpoint/2010/main" val="37269898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10</a:t>
            </a:fld>
            <a:endParaRPr lang="en-GB"/>
          </a:p>
        </p:txBody>
      </p:sp>
    </p:spTree>
    <p:extLst>
      <p:ext uri="{BB962C8B-B14F-4D97-AF65-F5344CB8AC3E}">
        <p14:creationId xmlns:p14="http://schemas.microsoft.com/office/powerpoint/2010/main" val="24945513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11</a:t>
            </a:fld>
            <a:endParaRPr lang="en-GB"/>
          </a:p>
        </p:txBody>
      </p:sp>
    </p:spTree>
    <p:extLst>
      <p:ext uri="{BB962C8B-B14F-4D97-AF65-F5344CB8AC3E}">
        <p14:creationId xmlns:p14="http://schemas.microsoft.com/office/powerpoint/2010/main" val="9162945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B</a:t>
            </a:r>
          </a:p>
          <a:p>
            <a:pPr marL="228600" indent="-228600">
              <a:buAutoNum type="arabicPeriod"/>
            </a:pPr>
            <a:r>
              <a:rPr lang="en-GB" dirty="0"/>
              <a:t>A &amp; b</a:t>
            </a:r>
          </a:p>
          <a:p>
            <a:pPr marL="228600" indent="-228600">
              <a:buAutoNum type="arabicPeriod"/>
            </a:pPr>
            <a:endParaRPr lang="en-GB" dirty="0"/>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12</a:t>
            </a:fld>
            <a:endParaRPr lang="en-GB"/>
          </a:p>
        </p:txBody>
      </p:sp>
    </p:spTree>
    <p:extLst>
      <p:ext uri="{BB962C8B-B14F-4D97-AF65-F5344CB8AC3E}">
        <p14:creationId xmlns:p14="http://schemas.microsoft.com/office/powerpoint/2010/main" val="26920959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A9F6A8-4B1A-4ACE-DE68-BC5498A405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260A2C-ABD5-93EC-5741-5B1DF7185B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101FB1-73E1-2FE3-B570-1E21C6CAFDF1}"/>
              </a:ext>
            </a:extLst>
          </p:cNvPr>
          <p:cNvSpPr>
            <a:spLocks noGrp="1"/>
          </p:cNvSpPr>
          <p:nvPr>
            <p:ph type="body" idx="1"/>
          </p:nvPr>
        </p:nvSpPr>
        <p:spPr/>
        <p:txBody>
          <a:bodyPr/>
          <a:lstStyle/>
          <a:p>
            <a:pPr marL="228600" indent="-228600">
              <a:buAutoNum type="arabicPeriod"/>
            </a:pPr>
            <a:r>
              <a:rPr lang="en-GB" dirty="0"/>
              <a:t>B</a:t>
            </a:r>
          </a:p>
          <a:p>
            <a:pPr marL="228600" indent="-228600">
              <a:buAutoNum type="arabicPeriod"/>
            </a:pPr>
            <a:r>
              <a:rPr lang="en-GB" dirty="0"/>
              <a:t>A &amp; B</a:t>
            </a:r>
          </a:p>
          <a:p>
            <a:pPr marL="228600" indent="-228600">
              <a:buAutoNum type="arabicPeriod"/>
            </a:pPr>
            <a:endParaRPr lang="en-GB" dirty="0"/>
          </a:p>
          <a:p>
            <a:pPr marL="228600" indent="-228600">
              <a:buAutoNum type="arabicPeriod"/>
            </a:pPr>
            <a:endParaRPr lang="en-GB" dirty="0"/>
          </a:p>
        </p:txBody>
      </p:sp>
      <p:sp>
        <p:nvSpPr>
          <p:cNvPr id="4" name="Slide Number Placeholder 3">
            <a:extLst>
              <a:ext uri="{FF2B5EF4-FFF2-40B4-BE49-F238E27FC236}">
                <a16:creationId xmlns:a16="http://schemas.microsoft.com/office/drawing/2014/main" id="{F87072D1-5F39-5187-C4F4-F00FDAED1917}"/>
              </a:ext>
            </a:extLst>
          </p:cNvPr>
          <p:cNvSpPr>
            <a:spLocks noGrp="1"/>
          </p:cNvSpPr>
          <p:nvPr>
            <p:ph type="sldNum" sz="quarter" idx="5"/>
          </p:nvPr>
        </p:nvSpPr>
        <p:spPr/>
        <p:txBody>
          <a:bodyPr/>
          <a:lstStyle/>
          <a:p>
            <a:fld id="{304967E0-0B8F-4EE9-9A9D-C66EA18D06E4}" type="slidenum">
              <a:rPr lang="en-GB" smtClean="0"/>
              <a:t>13</a:t>
            </a:fld>
            <a:endParaRPr lang="en-GB"/>
          </a:p>
        </p:txBody>
      </p:sp>
    </p:spTree>
    <p:extLst>
      <p:ext uri="{BB962C8B-B14F-4D97-AF65-F5344CB8AC3E}">
        <p14:creationId xmlns:p14="http://schemas.microsoft.com/office/powerpoint/2010/main" val="37518657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14</a:t>
            </a:fld>
            <a:endParaRPr lang="en-GB"/>
          </a:p>
        </p:txBody>
      </p:sp>
    </p:spTree>
    <p:extLst>
      <p:ext uri="{BB962C8B-B14F-4D97-AF65-F5344CB8AC3E}">
        <p14:creationId xmlns:p14="http://schemas.microsoft.com/office/powerpoint/2010/main" val="4478240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09/04/2026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894731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09/04/2026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4113609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09/04/2026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790675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1B6076-4A6E-4292-AA31-8EF23332E3FA}" type="datetimeFigureOut">
              <a:rPr lang="en-GB" smtClean="0"/>
              <a:t>09/04/2026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46284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1B6076-4A6E-4292-AA31-8EF23332E3FA}" type="datetimeFigureOut">
              <a:rPr lang="en-GB" smtClean="0"/>
              <a:t>09/04/2026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74906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1B6076-4A6E-4292-AA31-8EF23332E3FA}" type="datetimeFigureOut">
              <a:rPr lang="en-GB" smtClean="0"/>
              <a:t>09/04/2026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986923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1B6076-4A6E-4292-AA31-8EF23332E3FA}" type="datetimeFigureOut">
              <a:rPr lang="en-GB" smtClean="0"/>
              <a:t>09/04/2026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733334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1B6076-4A6E-4292-AA31-8EF23332E3FA}" type="datetimeFigureOut">
              <a:rPr lang="en-GB" smtClean="0"/>
              <a:t>09/04/2026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3905760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
        <p:nvSpPr>
          <p:cNvPr id="5" name="Date Placeholder 4"/>
          <p:cNvSpPr>
            <a:spLocks noGrp="1"/>
          </p:cNvSpPr>
          <p:nvPr>
            <p:ph type="dt" sz="half" idx="10"/>
          </p:nvPr>
        </p:nvSpPr>
        <p:spPr/>
        <p:txBody>
          <a:bodyPr/>
          <a:lstStyle/>
          <a:p>
            <a:fld id="{B11B6076-4A6E-4292-AA31-8EF23332E3FA}" type="datetimeFigureOut">
              <a:rPr lang="en-GB" smtClean="0"/>
              <a:t>09/04/2026</a:t>
            </a:fld>
            <a:endParaRPr lang="en-GB"/>
          </a:p>
        </p:txBody>
      </p:sp>
    </p:spTree>
    <p:extLst>
      <p:ext uri="{BB962C8B-B14F-4D97-AF65-F5344CB8AC3E}">
        <p14:creationId xmlns:p14="http://schemas.microsoft.com/office/powerpoint/2010/main" val="2405405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09/04/2026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4830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09/04/2026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707165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09/04/2026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754709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09/04/2026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42062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09/04/2026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6891449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09/04/2026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414155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09/04/2026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42033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11B6076-4A6E-4292-AA31-8EF23332E3FA}" type="datetimeFigureOut">
              <a:rPr lang="en-GB" smtClean="0"/>
              <a:t>09/04/2026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C66520D-F077-4E77-B570-8A5601BA4802}" type="slidenum">
              <a:rPr lang="en-GB" smtClean="0"/>
              <a:t>‹#›</a:t>
            </a:fld>
            <a:endParaRPr lang="en-GB"/>
          </a:p>
        </p:txBody>
      </p:sp>
    </p:spTree>
    <p:extLst>
      <p:ext uri="{BB962C8B-B14F-4D97-AF65-F5344CB8AC3E}">
        <p14:creationId xmlns:p14="http://schemas.microsoft.com/office/powerpoint/2010/main" val="148290694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10" name="Straight Connector 9">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5BF3BA62-DEB1-A696-DC3F-271259F1ABAF}"/>
              </a:ext>
            </a:extLst>
          </p:cNvPr>
          <p:cNvSpPr>
            <a:spLocks noGrp="1"/>
          </p:cNvSpPr>
          <p:nvPr>
            <p:ph type="ctrTitle"/>
          </p:nvPr>
        </p:nvSpPr>
        <p:spPr>
          <a:xfrm>
            <a:off x="677335" y="1282701"/>
            <a:ext cx="5096060" cy="4307148"/>
          </a:xfrm>
        </p:spPr>
        <p:txBody>
          <a:bodyPr anchor="ctr">
            <a:normAutofit/>
          </a:bodyPr>
          <a:lstStyle/>
          <a:p>
            <a:r>
              <a:rPr lang="en-GB" sz="5000"/>
              <a:t>Week 12</a:t>
            </a:r>
            <a:br>
              <a:rPr lang="en-GB" sz="5000"/>
            </a:br>
            <a:r>
              <a:rPr lang="en-GB" sz="5000"/>
              <a:t>Preparing for Completion</a:t>
            </a:r>
            <a:br>
              <a:rPr lang="en-GB" sz="5000"/>
            </a:br>
            <a:br>
              <a:rPr lang="en-GB" sz="5000"/>
            </a:br>
            <a:r>
              <a:rPr lang="en-GB" sz="5000"/>
              <a:t>(see Chapter 17)</a:t>
            </a:r>
          </a:p>
        </p:txBody>
      </p:sp>
      <p:sp>
        <p:nvSpPr>
          <p:cNvPr id="18" name="Freeform: Shape 17">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50137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D4CEB04D-94AC-3AC4-86BD-76CB40AD2418}"/>
              </a:ext>
            </a:extLst>
          </p:cNvPr>
          <p:cNvSpPr>
            <a:spLocks noGrp="1"/>
          </p:cNvSpPr>
          <p:nvPr>
            <p:ph type="title"/>
          </p:nvPr>
        </p:nvSpPr>
        <p:spPr>
          <a:xfrm>
            <a:off x="652481" y="1382486"/>
            <a:ext cx="3547581" cy="4093028"/>
          </a:xfrm>
        </p:spPr>
        <p:txBody>
          <a:bodyPr anchor="ctr">
            <a:normAutofit/>
          </a:bodyPr>
          <a:lstStyle/>
          <a:p>
            <a:r>
              <a:rPr lang="en-GB" sz="4400">
                <a:solidFill>
                  <a:schemeClr val="accent1">
                    <a:lumMod val="75000"/>
                  </a:schemeClr>
                </a:solidFill>
              </a:rPr>
              <a:t>Aims: to understand ……</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D8CC686-2FC3-74FA-E9DB-A61128E2005C}"/>
              </a:ext>
            </a:extLst>
          </p:cNvPr>
          <p:cNvGraphicFramePr>
            <a:graphicFrameLocks noGrp="1"/>
          </p:cNvGraphicFramePr>
          <p:nvPr>
            <p:ph idx="1"/>
            <p:extLst>
              <p:ext uri="{D42A27DB-BD31-4B8C-83A1-F6EECF244321}">
                <p14:modId xmlns:p14="http://schemas.microsoft.com/office/powerpoint/2010/main" val="3453619423"/>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03572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B7D0B-D44E-D5F7-D78E-B2693FAC36F3}"/>
              </a:ext>
            </a:extLst>
          </p:cNvPr>
          <p:cNvSpPr>
            <a:spLocks noGrp="1"/>
          </p:cNvSpPr>
          <p:nvPr>
            <p:ph type="title"/>
          </p:nvPr>
        </p:nvSpPr>
        <p:spPr>
          <a:xfrm>
            <a:off x="94913" y="166960"/>
            <a:ext cx="10318763" cy="712494"/>
          </a:xfrm>
        </p:spPr>
        <p:txBody>
          <a:bodyPr>
            <a:normAutofit/>
          </a:bodyPr>
          <a:lstStyle/>
          <a:p>
            <a:r>
              <a:rPr lang="en-GB" sz="2800" dirty="0"/>
              <a:t>Preparing to complete on a SALE</a:t>
            </a:r>
          </a:p>
        </p:txBody>
      </p:sp>
      <p:sp>
        <p:nvSpPr>
          <p:cNvPr id="3" name="Content Placeholder 2">
            <a:extLst>
              <a:ext uri="{FF2B5EF4-FFF2-40B4-BE49-F238E27FC236}">
                <a16:creationId xmlns:a16="http://schemas.microsoft.com/office/drawing/2014/main" id="{0334F84B-6C0C-873E-4827-B8F5DCE26B79}"/>
              </a:ext>
            </a:extLst>
          </p:cNvPr>
          <p:cNvSpPr>
            <a:spLocks noGrp="1"/>
          </p:cNvSpPr>
          <p:nvPr>
            <p:ph idx="1"/>
          </p:nvPr>
        </p:nvSpPr>
        <p:spPr>
          <a:xfrm>
            <a:off x="246343" y="726474"/>
            <a:ext cx="9887771" cy="5964566"/>
          </a:xfrm>
        </p:spPr>
        <p:txBody>
          <a:bodyPr>
            <a:normAutofit fontScale="70000" lnSpcReduction="20000"/>
          </a:bodyPr>
          <a:lstStyle/>
          <a:p>
            <a:r>
              <a:rPr lang="en-GB" sz="2400" b="1" dirty="0"/>
              <a:t>Where the Seller’s mortgage to be paid off</a:t>
            </a:r>
          </a:p>
          <a:p>
            <a:pPr lvl="1"/>
            <a:r>
              <a:rPr lang="en-GB" sz="2200" dirty="0"/>
              <a:t>Obtain up to date repayment figure and undertaking to be handed to the Buyer’s conveyancer on completion promising to discharge the mortgage</a:t>
            </a:r>
          </a:p>
          <a:p>
            <a:r>
              <a:rPr lang="en-GB" sz="2400" b="1" dirty="0"/>
              <a:t>Approving TR1 and obtain Seller’s signature</a:t>
            </a:r>
          </a:p>
          <a:p>
            <a:pPr lvl="1"/>
            <a:r>
              <a:rPr lang="en-GB" sz="2200" dirty="0"/>
              <a:t>Return a copy of the transfer to B’s conveyancer</a:t>
            </a:r>
          </a:p>
          <a:p>
            <a:pPr lvl="1"/>
            <a:r>
              <a:rPr lang="en-GB" sz="2200" dirty="0"/>
              <a:t>Returned with replies to Completion Information and Undertakings Form (TA13)</a:t>
            </a:r>
          </a:p>
          <a:p>
            <a:pPr lvl="1"/>
            <a:r>
              <a:rPr lang="en-GB" sz="2200" dirty="0"/>
              <a:t>Seller must execute (sign) the transfer before completion</a:t>
            </a:r>
          </a:p>
          <a:p>
            <a:r>
              <a:rPr lang="en-GB" sz="2400" b="1" dirty="0"/>
              <a:t>Completion Preparations</a:t>
            </a:r>
          </a:p>
          <a:p>
            <a:pPr lvl="1"/>
            <a:r>
              <a:rPr lang="en-GB" sz="2200" dirty="0"/>
              <a:t>Arrangements for handing over keys</a:t>
            </a:r>
          </a:p>
          <a:p>
            <a:pPr lvl="1"/>
            <a:r>
              <a:rPr lang="en-GB" sz="2200" dirty="0"/>
              <a:t>Arrangements for completion itself (collecting documents to be handed over)</a:t>
            </a:r>
          </a:p>
          <a:p>
            <a:pPr lvl="1"/>
            <a:r>
              <a:rPr lang="en-GB" sz="2200" dirty="0"/>
              <a:t>Agreeing the mechanics of completion with B’s conveyancer</a:t>
            </a:r>
          </a:p>
          <a:p>
            <a:r>
              <a:rPr lang="en-GB" sz="2400" b="1" dirty="0"/>
              <a:t>Sending the seller client a financial (completion) statements and itemised bill including:</a:t>
            </a:r>
          </a:p>
          <a:p>
            <a:pPr lvl="1"/>
            <a:r>
              <a:rPr lang="en-GB" sz="2200" dirty="0"/>
              <a:t>The sale price</a:t>
            </a:r>
          </a:p>
          <a:p>
            <a:pPr lvl="1"/>
            <a:r>
              <a:rPr lang="en-GB" sz="2200" dirty="0"/>
              <a:t>All deductions</a:t>
            </a:r>
          </a:p>
          <a:p>
            <a:pPr lvl="2"/>
            <a:r>
              <a:rPr lang="en-GB" sz="2000" dirty="0"/>
              <a:t>Costs and disbursements</a:t>
            </a:r>
          </a:p>
          <a:p>
            <a:pPr lvl="2"/>
            <a:r>
              <a:rPr lang="en-GB" sz="2000" dirty="0"/>
              <a:t>Mortgage redemption payment</a:t>
            </a:r>
          </a:p>
          <a:p>
            <a:pPr lvl="2"/>
            <a:r>
              <a:rPr lang="en-GB" sz="2000" dirty="0"/>
              <a:t>Estate agent’s fees</a:t>
            </a:r>
          </a:p>
          <a:p>
            <a:pPr lvl="1"/>
            <a:r>
              <a:rPr lang="en-GB" sz="2200" dirty="0"/>
              <a:t>Net amount due to the client</a:t>
            </a:r>
          </a:p>
        </p:txBody>
      </p:sp>
    </p:spTree>
    <p:extLst>
      <p:ext uri="{BB962C8B-B14F-4D97-AF65-F5344CB8AC3E}">
        <p14:creationId xmlns:p14="http://schemas.microsoft.com/office/powerpoint/2010/main" val="27714755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EE1EB-13CB-12D3-714C-65B1557A3D99}"/>
              </a:ext>
            </a:extLst>
          </p:cNvPr>
          <p:cNvSpPr>
            <a:spLocks noGrp="1"/>
          </p:cNvSpPr>
          <p:nvPr>
            <p:ph type="title"/>
          </p:nvPr>
        </p:nvSpPr>
        <p:spPr>
          <a:xfrm>
            <a:off x="386123" y="236851"/>
            <a:ext cx="10435247" cy="770736"/>
          </a:xfrm>
        </p:spPr>
        <p:txBody>
          <a:bodyPr>
            <a:normAutofit/>
          </a:bodyPr>
          <a:lstStyle/>
          <a:p>
            <a:r>
              <a:rPr lang="en-GB" sz="3200" dirty="0"/>
              <a:t>Buyer’s conveyancer raises standard form requisitions</a:t>
            </a:r>
          </a:p>
        </p:txBody>
      </p:sp>
      <p:sp>
        <p:nvSpPr>
          <p:cNvPr id="3" name="Content Placeholder 2">
            <a:extLst>
              <a:ext uri="{FF2B5EF4-FFF2-40B4-BE49-F238E27FC236}">
                <a16:creationId xmlns:a16="http://schemas.microsoft.com/office/drawing/2014/main" id="{09B23F1A-1340-63EF-53AB-7FFB5C1B7A04}"/>
              </a:ext>
            </a:extLst>
          </p:cNvPr>
          <p:cNvSpPr>
            <a:spLocks noGrp="1"/>
          </p:cNvSpPr>
          <p:nvPr>
            <p:ph idx="1"/>
          </p:nvPr>
        </p:nvSpPr>
        <p:spPr>
          <a:xfrm>
            <a:off x="555026" y="1141355"/>
            <a:ext cx="9217988" cy="3966472"/>
          </a:xfrm>
        </p:spPr>
        <p:txBody>
          <a:bodyPr>
            <a:noAutofit/>
          </a:bodyPr>
          <a:lstStyle/>
          <a:p>
            <a:r>
              <a:rPr lang="en-GB" sz="1500" dirty="0"/>
              <a:t>Standard Form in duplicate sent to Seller’s conveyancer (usually TA13 Completion Information and Undertakings which must be used if using the Protocol)</a:t>
            </a:r>
          </a:p>
          <a:p>
            <a:r>
              <a:rPr lang="en-GB" sz="1500" dirty="0">
                <a:solidFill>
                  <a:schemeClr val="tx1"/>
                </a:solidFill>
              </a:rPr>
              <a:t>This form deals with important practical matters relevant to completion, plus the arrangements for discharging mortgages. The buyer’s conveyancer will insert the address of the property, the postcode and the parties on page 1, and will sign and date the back page.</a:t>
            </a:r>
            <a:endParaRPr lang="en-GB" sz="1500" dirty="0"/>
          </a:p>
          <a:p>
            <a:r>
              <a:rPr lang="en-GB" sz="1500" dirty="0"/>
              <a:t>Examples of matters dealt with in the form:</a:t>
            </a:r>
          </a:p>
          <a:p>
            <a:pPr lvl="1"/>
            <a:r>
              <a:rPr lang="en-GB" sz="1500" dirty="0"/>
              <a:t>Vacant possession</a:t>
            </a:r>
          </a:p>
          <a:p>
            <a:pPr lvl="1"/>
            <a:r>
              <a:rPr lang="en-GB" sz="1500" dirty="0"/>
              <a:t>Deeds and documents</a:t>
            </a:r>
          </a:p>
          <a:p>
            <a:pPr lvl="1"/>
            <a:r>
              <a:rPr lang="en-GB" sz="1500" dirty="0"/>
              <a:t>Where completion takes place</a:t>
            </a:r>
          </a:p>
          <a:p>
            <a:pPr lvl="1"/>
            <a:r>
              <a:rPr lang="en-GB" sz="1500" dirty="0"/>
              <a:t>The method of completion</a:t>
            </a:r>
          </a:p>
          <a:p>
            <a:pPr lvl="1"/>
            <a:r>
              <a:rPr lang="en-GB" sz="1500" dirty="0"/>
              <a:t>Amounts payable on completion</a:t>
            </a:r>
          </a:p>
          <a:p>
            <a:pPr lvl="1"/>
            <a:r>
              <a:rPr lang="en-GB" sz="1500" dirty="0"/>
              <a:t>Bank account details</a:t>
            </a:r>
          </a:p>
          <a:p>
            <a:pPr lvl="1"/>
            <a:r>
              <a:rPr lang="en-GB" sz="1500" dirty="0"/>
              <a:t>Arrangements for discharging existing mortgages</a:t>
            </a:r>
            <a:br>
              <a:rPr lang="en-GB" sz="1500" dirty="0"/>
            </a:br>
            <a:endParaRPr lang="en-GB" sz="1500" dirty="0"/>
          </a:p>
        </p:txBody>
      </p:sp>
      <p:sp>
        <p:nvSpPr>
          <p:cNvPr id="4" name="TextBox 3">
            <a:extLst>
              <a:ext uri="{FF2B5EF4-FFF2-40B4-BE49-F238E27FC236}">
                <a16:creationId xmlns:a16="http://schemas.microsoft.com/office/drawing/2014/main" id="{9E385AE8-5A0F-3668-0375-66BD9C69FB68}"/>
              </a:ext>
            </a:extLst>
          </p:cNvPr>
          <p:cNvSpPr txBox="1"/>
          <p:nvPr/>
        </p:nvSpPr>
        <p:spPr>
          <a:xfrm>
            <a:off x="929880" y="5572077"/>
            <a:ext cx="7926742" cy="646331"/>
          </a:xfrm>
          <a:prstGeom prst="rect">
            <a:avLst/>
          </a:prstGeom>
          <a:noFill/>
        </p:spPr>
        <p:txBody>
          <a:bodyPr wrap="square" rtlCol="0">
            <a:spAutoFit/>
          </a:bodyPr>
          <a:lstStyle/>
          <a:p>
            <a:r>
              <a:rPr lang="en-GB" dirty="0"/>
              <a:t>When Seller’s conveyancer replies and gives undertakings (</a:t>
            </a:r>
            <a:r>
              <a:rPr lang="en-GB" dirty="0" err="1"/>
              <a:t>eg</a:t>
            </a:r>
            <a:r>
              <a:rPr lang="en-GB" dirty="0"/>
              <a:t> to discharge the mortgage) the firm is bound. </a:t>
            </a:r>
          </a:p>
        </p:txBody>
      </p:sp>
    </p:spTree>
    <p:extLst>
      <p:ext uri="{BB962C8B-B14F-4D97-AF65-F5344CB8AC3E}">
        <p14:creationId xmlns:p14="http://schemas.microsoft.com/office/powerpoint/2010/main" val="2971026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69CB18-C1CA-4922-8047-A3ACB1A22F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672CDE-F5F9-8B76-137F-0A130F1F21C6}"/>
              </a:ext>
            </a:extLst>
          </p:cNvPr>
          <p:cNvSpPr>
            <a:spLocks noGrp="1"/>
          </p:cNvSpPr>
          <p:nvPr>
            <p:ph type="title"/>
          </p:nvPr>
        </p:nvSpPr>
        <p:spPr>
          <a:xfrm>
            <a:off x="502608" y="213554"/>
            <a:ext cx="8596668" cy="712494"/>
          </a:xfrm>
        </p:spPr>
        <p:txBody>
          <a:bodyPr/>
          <a:lstStyle/>
          <a:p>
            <a:r>
              <a:rPr lang="en-GB" dirty="0"/>
              <a:t>Preparing to complete on a PURCHASE</a:t>
            </a:r>
          </a:p>
        </p:txBody>
      </p:sp>
      <p:sp>
        <p:nvSpPr>
          <p:cNvPr id="3" name="Content Placeholder 2">
            <a:extLst>
              <a:ext uri="{FF2B5EF4-FFF2-40B4-BE49-F238E27FC236}">
                <a16:creationId xmlns:a16="http://schemas.microsoft.com/office/drawing/2014/main" id="{F0983A4F-28E6-AC5C-4ADC-BCF81B31058E}"/>
              </a:ext>
            </a:extLst>
          </p:cNvPr>
          <p:cNvSpPr>
            <a:spLocks noGrp="1"/>
          </p:cNvSpPr>
          <p:nvPr>
            <p:ph idx="1"/>
          </p:nvPr>
        </p:nvSpPr>
        <p:spPr>
          <a:xfrm>
            <a:off x="566676" y="1094759"/>
            <a:ext cx="10178980" cy="5405052"/>
          </a:xfrm>
        </p:spPr>
        <p:txBody>
          <a:bodyPr>
            <a:normAutofit/>
          </a:bodyPr>
          <a:lstStyle/>
          <a:p>
            <a:pPr marL="0" indent="0">
              <a:buNone/>
            </a:pPr>
            <a:r>
              <a:rPr lang="en-GB" sz="2400" dirty="0"/>
              <a:t>Traditionally about 10 days before completion date, </a:t>
            </a:r>
            <a:r>
              <a:rPr lang="en-GB" sz="2400" b="1" dirty="0">
                <a:highlight>
                  <a:srgbClr val="FFFF00"/>
                </a:highlight>
              </a:rPr>
              <a:t>PRE-COMPLETION searches that may be required in a registered land transaction:</a:t>
            </a:r>
          </a:p>
          <a:p>
            <a:pPr marL="0" indent="0">
              <a:buNone/>
            </a:pPr>
            <a:endParaRPr lang="en-GB" sz="2400" dirty="0"/>
          </a:p>
          <a:p>
            <a:pPr marL="0" indent="0">
              <a:buNone/>
            </a:pPr>
            <a:endParaRPr lang="en-GB" sz="2400" dirty="0"/>
          </a:p>
        </p:txBody>
      </p:sp>
      <p:pic>
        <p:nvPicPr>
          <p:cNvPr id="5" name="Picture 4">
            <a:extLst>
              <a:ext uri="{FF2B5EF4-FFF2-40B4-BE49-F238E27FC236}">
                <a16:creationId xmlns:a16="http://schemas.microsoft.com/office/drawing/2014/main" id="{3780A1F6-EF9C-3689-5D57-D2C5C39F9C4A}"/>
              </a:ext>
            </a:extLst>
          </p:cNvPr>
          <p:cNvPicPr>
            <a:picLocks noChangeAspect="1"/>
          </p:cNvPicPr>
          <p:nvPr/>
        </p:nvPicPr>
        <p:blipFill>
          <a:blip r:embed="rId3"/>
          <a:stretch>
            <a:fillRect/>
          </a:stretch>
        </p:blipFill>
        <p:spPr>
          <a:xfrm>
            <a:off x="1197637" y="2426045"/>
            <a:ext cx="9058786" cy="3337196"/>
          </a:xfrm>
          <a:prstGeom prst="rect">
            <a:avLst/>
          </a:prstGeom>
        </p:spPr>
      </p:pic>
    </p:spTree>
    <p:extLst>
      <p:ext uri="{BB962C8B-B14F-4D97-AF65-F5344CB8AC3E}">
        <p14:creationId xmlns:p14="http://schemas.microsoft.com/office/powerpoint/2010/main" val="37333955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A1816-4F7D-29A0-3845-9FD01E918D49}"/>
              </a:ext>
            </a:extLst>
          </p:cNvPr>
          <p:cNvSpPr>
            <a:spLocks noGrp="1"/>
          </p:cNvSpPr>
          <p:nvPr>
            <p:ph type="title"/>
          </p:nvPr>
        </p:nvSpPr>
        <p:spPr>
          <a:xfrm>
            <a:off x="263815" y="85421"/>
            <a:ext cx="8596668" cy="811506"/>
          </a:xfrm>
        </p:spPr>
        <p:txBody>
          <a:bodyPr/>
          <a:lstStyle/>
          <a:p>
            <a:r>
              <a:rPr lang="en-GB" dirty="0"/>
              <a:t>HMLR Search</a:t>
            </a:r>
          </a:p>
        </p:txBody>
      </p:sp>
      <p:sp>
        <p:nvSpPr>
          <p:cNvPr id="3" name="Content Placeholder 2">
            <a:extLst>
              <a:ext uri="{FF2B5EF4-FFF2-40B4-BE49-F238E27FC236}">
                <a16:creationId xmlns:a16="http://schemas.microsoft.com/office/drawing/2014/main" id="{5D1171DF-7D97-E304-EA29-BA88DA813148}"/>
              </a:ext>
            </a:extLst>
          </p:cNvPr>
          <p:cNvSpPr>
            <a:spLocks noGrp="1"/>
          </p:cNvSpPr>
          <p:nvPr>
            <p:ph idx="1"/>
          </p:nvPr>
        </p:nvSpPr>
        <p:spPr>
          <a:xfrm>
            <a:off x="263815" y="758602"/>
            <a:ext cx="9469732" cy="5786577"/>
          </a:xfrm>
        </p:spPr>
        <p:txBody>
          <a:bodyPr>
            <a:noAutofit/>
          </a:bodyPr>
          <a:lstStyle/>
          <a:p>
            <a:r>
              <a:rPr lang="en-GB" sz="1600" dirty="0">
                <a:solidFill>
                  <a:schemeClr val="tx1"/>
                </a:solidFill>
              </a:rPr>
              <a:t>Enquires as to whether any new register entries since date when official copies issued</a:t>
            </a:r>
          </a:p>
          <a:p>
            <a:r>
              <a:rPr lang="en-GB" sz="1600" dirty="0">
                <a:solidFill>
                  <a:schemeClr val="tx1"/>
                </a:solidFill>
              </a:rPr>
              <a:t>Search via post: 	Form OS1 for purchase of whole of land</a:t>
            </a:r>
          </a:p>
          <a:p>
            <a:pPr marL="1371600" lvl="3" indent="0">
              <a:buNone/>
            </a:pPr>
            <a:r>
              <a:rPr lang="en-GB" sz="1600" dirty="0">
                <a:solidFill>
                  <a:schemeClr val="tx1"/>
                </a:solidFill>
              </a:rPr>
              <a:t>		Form OS2 for purchase of part of land e.g. a plot on a new housing development which is part of the developer’s title to the whole development</a:t>
            </a:r>
          </a:p>
          <a:p>
            <a:r>
              <a:rPr lang="en-GB" sz="1600" dirty="0">
                <a:solidFill>
                  <a:schemeClr val="tx1"/>
                </a:solidFill>
              </a:rPr>
              <a:t>Can also be made via DX or online via the portal</a:t>
            </a:r>
          </a:p>
          <a:p>
            <a:r>
              <a:rPr lang="en-GB" sz="1600" dirty="0">
                <a:solidFill>
                  <a:schemeClr val="tx1"/>
                </a:solidFill>
              </a:rPr>
              <a:t>Result of search forwarded to B’s conveyancer in the form of an official search certificate</a:t>
            </a:r>
          </a:p>
          <a:p>
            <a:r>
              <a:rPr lang="en-GB" sz="1600" dirty="0">
                <a:solidFill>
                  <a:schemeClr val="tx1"/>
                </a:solidFill>
              </a:rPr>
              <a:t>Official Search Certificate provides protection:</a:t>
            </a:r>
          </a:p>
          <a:p>
            <a:pPr lvl="1"/>
            <a:r>
              <a:rPr lang="en-GB" dirty="0">
                <a:solidFill>
                  <a:schemeClr val="tx1"/>
                </a:solidFill>
              </a:rPr>
              <a:t>Entries existing at time of search will bind Buyer but they will be entitled to compensation if not revealed</a:t>
            </a:r>
          </a:p>
          <a:p>
            <a:pPr lvl="1"/>
            <a:r>
              <a:rPr lang="en-GB" dirty="0">
                <a:solidFill>
                  <a:schemeClr val="tx1"/>
                </a:solidFill>
              </a:rPr>
              <a:t>Priority period of 30 working days after the search and B will not be bound by any entries made after the date of the search ( as long as application for registration made within 30 days)</a:t>
            </a:r>
          </a:p>
          <a:p>
            <a:r>
              <a:rPr lang="en-GB" sz="1600" dirty="0">
                <a:solidFill>
                  <a:schemeClr val="tx1"/>
                </a:solidFill>
              </a:rPr>
              <a:t>Where the buyer is not having a new mortgage, the HMLR search will be made in the name of the buyer. Where the buyer is having a new mortgage (and so the buyer’s conveyancer is also acting for the lender), the search must be made in the name of the lender (e.g. in the name of the building society). </a:t>
            </a:r>
          </a:p>
          <a:p>
            <a:r>
              <a:rPr lang="en-GB" sz="1600" dirty="0">
                <a:solidFill>
                  <a:schemeClr val="tx1"/>
                </a:solidFill>
              </a:rPr>
              <a:t>The search form will say that the applicant lender intends to take a registered charge over the property. There is no need to make another search in the name of the buyer, because the search made in the name of the lender will also protect the buyer.</a:t>
            </a:r>
          </a:p>
        </p:txBody>
      </p:sp>
    </p:spTree>
    <p:extLst>
      <p:ext uri="{BB962C8B-B14F-4D97-AF65-F5344CB8AC3E}">
        <p14:creationId xmlns:p14="http://schemas.microsoft.com/office/powerpoint/2010/main" val="12905237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963698-CA5A-CF55-E12E-C7A708FCE2D3}"/>
              </a:ext>
            </a:extLst>
          </p:cNvPr>
          <p:cNvSpPr>
            <a:spLocks noGrp="1"/>
          </p:cNvSpPr>
          <p:nvPr>
            <p:ph type="title"/>
          </p:nvPr>
        </p:nvSpPr>
        <p:spPr>
          <a:xfrm>
            <a:off x="1286933" y="609600"/>
            <a:ext cx="10197494" cy="1099457"/>
          </a:xfrm>
        </p:spPr>
        <p:txBody>
          <a:bodyPr>
            <a:normAutofit/>
          </a:bodyPr>
          <a:lstStyle/>
          <a:p>
            <a:r>
              <a:rPr lang="en-GB" dirty="0"/>
              <a:t>Bankruptcy Search</a:t>
            </a:r>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63B0AB3C-AAAD-57AB-D366-D292B99A8619}"/>
              </a:ext>
            </a:extLst>
          </p:cNvPr>
          <p:cNvGraphicFramePr>
            <a:graphicFrameLocks noGrp="1"/>
          </p:cNvGraphicFramePr>
          <p:nvPr>
            <p:ph idx="1"/>
            <p:extLst>
              <p:ext uri="{D42A27DB-BD31-4B8C-83A1-F6EECF244321}">
                <p14:modId xmlns:p14="http://schemas.microsoft.com/office/powerpoint/2010/main" val="871470729"/>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275102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FB7EB-6364-C6EE-2EBB-7ED2299FF650}"/>
              </a:ext>
            </a:extLst>
          </p:cNvPr>
          <p:cNvSpPr>
            <a:spLocks noGrp="1"/>
          </p:cNvSpPr>
          <p:nvPr>
            <p:ph type="title"/>
          </p:nvPr>
        </p:nvSpPr>
        <p:spPr/>
        <p:txBody>
          <a:bodyPr/>
          <a:lstStyle/>
          <a:p>
            <a:r>
              <a:rPr lang="en-GB" dirty="0"/>
              <a:t>Company Search</a:t>
            </a:r>
          </a:p>
        </p:txBody>
      </p:sp>
      <p:sp>
        <p:nvSpPr>
          <p:cNvPr id="3" name="Content Placeholder 2">
            <a:extLst>
              <a:ext uri="{FF2B5EF4-FFF2-40B4-BE49-F238E27FC236}">
                <a16:creationId xmlns:a16="http://schemas.microsoft.com/office/drawing/2014/main" id="{D3BD23BA-C5A3-F6DF-29EC-ED96F3EEADED}"/>
              </a:ext>
            </a:extLst>
          </p:cNvPr>
          <p:cNvSpPr>
            <a:spLocks noGrp="1"/>
          </p:cNvSpPr>
          <p:nvPr>
            <p:ph idx="1"/>
          </p:nvPr>
        </p:nvSpPr>
        <p:spPr>
          <a:xfrm>
            <a:off x="677334" y="1488613"/>
            <a:ext cx="8596668" cy="3880773"/>
          </a:xfrm>
        </p:spPr>
        <p:txBody>
          <a:bodyPr>
            <a:noAutofit/>
          </a:bodyPr>
          <a:lstStyle/>
          <a:p>
            <a:r>
              <a:rPr lang="en-GB" sz="2000" dirty="0">
                <a:solidFill>
                  <a:schemeClr val="tx1"/>
                </a:solidFill>
              </a:rPr>
              <a:t>Applicable when the Seller is a company (development company/ asset management company etc)</a:t>
            </a:r>
          </a:p>
          <a:p>
            <a:r>
              <a:rPr lang="en-GB" sz="2000" dirty="0">
                <a:solidFill>
                  <a:schemeClr val="tx1"/>
                </a:solidFill>
              </a:rPr>
              <a:t>B’s Lender will require a company search to ensure company is still in existence, or in the process of being wound up due to insolvency procedures etc.</a:t>
            </a:r>
          </a:p>
          <a:p>
            <a:r>
              <a:rPr lang="en-GB" sz="2000" dirty="0">
                <a:solidFill>
                  <a:schemeClr val="tx1"/>
                </a:solidFill>
              </a:rPr>
              <a:t>Search is done with Companies House and the Companies Register</a:t>
            </a:r>
          </a:p>
          <a:p>
            <a:r>
              <a:rPr lang="en-GB" sz="2000" dirty="0">
                <a:solidFill>
                  <a:schemeClr val="tx1"/>
                </a:solidFill>
              </a:rPr>
              <a:t>This provides information only – it does not provide a certificate or priority period protection (</a:t>
            </a:r>
            <a:r>
              <a:rPr lang="en-GB" sz="2000" dirty="0" err="1">
                <a:solidFill>
                  <a:schemeClr val="tx1"/>
                </a:solidFill>
              </a:rPr>
              <a:t>ie</a:t>
            </a:r>
            <a:r>
              <a:rPr lang="en-GB" sz="2000" dirty="0">
                <a:solidFill>
                  <a:schemeClr val="tx1"/>
                </a:solidFill>
              </a:rPr>
              <a:t> against something that happens after the search has been carried out)</a:t>
            </a:r>
          </a:p>
          <a:p>
            <a:r>
              <a:rPr lang="en-GB" sz="2000" dirty="0">
                <a:solidFill>
                  <a:schemeClr val="tx1"/>
                </a:solidFill>
              </a:rPr>
              <a:t>A company search is sometimes also made as a pre-contract search where the seller is a company but, if this is done, it must be repeated as a pre-completion search to check that none of the information has changed.</a:t>
            </a:r>
          </a:p>
          <a:p>
            <a:endParaRPr lang="en-GB" sz="2000" dirty="0">
              <a:solidFill>
                <a:schemeClr val="tx1"/>
              </a:solidFill>
            </a:endParaRPr>
          </a:p>
        </p:txBody>
      </p:sp>
    </p:spTree>
    <p:extLst>
      <p:ext uri="{BB962C8B-B14F-4D97-AF65-F5344CB8AC3E}">
        <p14:creationId xmlns:p14="http://schemas.microsoft.com/office/powerpoint/2010/main" val="19459616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19823-9064-DF42-9882-ABA01FD197FD}"/>
              </a:ext>
            </a:extLst>
          </p:cNvPr>
          <p:cNvSpPr>
            <a:spLocks noGrp="1"/>
          </p:cNvSpPr>
          <p:nvPr>
            <p:ph type="title"/>
          </p:nvPr>
        </p:nvSpPr>
        <p:spPr>
          <a:xfrm>
            <a:off x="677334" y="609600"/>
            <a:ext cx="8596668" cy="1320800"/>
          </a:xfrm>
        </p:spPr>
        <p:txBody>
          <a:bodyPr anchor="t">
            <a:normAutofit/>
          </a:bodyPr>
          <a:lstStyle/>
          <a:p>
            <a:r>
              <a:rPr lang="en-GB" dirty="0"/>
              <a:t>The Completion statement</a:t>
            </a:r>
          </a:p>
        </p:txBody>
      </p:sp>
      <p:pic>
        <p:nvPicPr>
          <p:cNvPr id="7" name="Picture 6">
            <a:extLst>
              <a:ext uri="{FF2B5EF4-FFF2-40B4-BE49-F238E27FC236}">
                <a16:creationId xmlns:a16="http://schemas.microsoft.com/office/drawing/2014/main" id="{2F16AFF0-3FCF-AA50-3B43-8233E3B461D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6144" y="1270000"/>
            <a:ext cx="9197231" cy="3503706"/>
          </a:xfrm>
          <a:prstGeom prst="rect">
            <a:avLst/>
          </a:prstGeom>
        </p:spPr>
      </p:pic>
      <p:sp>
        <p:nvSpPr>
          <p:cNvPr id="3" name="Content Placeholder 2">
            <a:extLst>
              <a:ext uri="{FF2B5EF4-FFF2-40B4-BE49-F238E27FC236}">
                <a16:creationId xmlns:a16="http://schemas.microsoft.com/office/drawing/2014/main" id="{30EB1113-DE67-90B2-1CF0-B1DCEC64BB50}"/>
              </a:ext>
            </a:extLst>
          </p:cNvPr>
          <p:cNvSpPr>
            <a:spLocks noGrp="1"/>
          </p:cNvSpPr>
          <p:nvPr>
            <p:ph idx="1"/>
          </p:nvPr>
        </p:nvSpPr>
        <p:spPr>
          <a:xfrm>
            <a:off x="906283" y="4773707"/>
            <a:ext cx="7648169" cy="1615062"/>
          </a:xfrm>
        </p:spPr>
        <p:txBody>
          <a:bodyPr>
            <a:noAutofit/>
          </a:bodyPr>
          <a:lstStyle/>
          <a:p>
            <a:endParaRPr lang="en-GB" sz="1400" dirty="0">
              <a:solidFill>
                <a:schemeClr val="tx1"/>
              </a:solidFill>
              <a:latin typeface="+mj-lt"/>
            </a:endParaRPr>
          </a:p>
          <a:p>
            <a:r>
              <a:rPr lang="en-GB" sz="1400" dirty="0">
                <a:solidFill>
                  <a:schemeClr val="tx1"/>
                </a:solidFill>
                <a:latin typeface="+mj-lt"/>
              </a:rPr>
              <a:t>Provides a financial statement of what will be required from B to complete</a:t>
            </a:r>
          </a:p>
          <a:p>
            <a:r>
              <a:rPr lang="en-GB" sz="1400" dirty="0">
                <a:solidFill>
                  <a:schemeClr val="tx1"/>
                </a:solidFill>
                <a:latin typeface="+mj-lt"/>
              </a:rPr>
              <a:t>Usually contain details of the firm’s charges and any disbursements (expenses). If it shows that a balance is due from the buyer (the usual case), the conveyancer will request the money from the buyer so that it can clear and be used on the day of completion.</a:t>
            </a:r>
          </a:p>
        </p:txBody>
      </p:sp>
      <p:sp>
        <p:nvSpPr>
          <p:cNvPr id="4" name="AutoShape 2">
            <a:extLst>
              <a:ext uri="{FF2B5EF4-FFF2-40B4-BE49-F238E27FC236}">
                <a16:creationId xmlns:a16="http://schemas.microsoft.com/office/drawing/2014/main" id="{1516076E-209C-D7FE-17D2-876F2DC607E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3341048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12A4B-D1B2-B2EC-655B-111373BBD19F}"/>
              </a:ext>
            </a:extLst>
          </p:cNvPr>
          <p:cNvSpPr>
            <a:spLocks noGrp="1"/>
          </p:cNvSpPr>
          <p:nvPr>
            <p:ph type="title"/>
          </p:nvPr>
        </p:nvSpPr>
        <p:spPr>
          <a:xfrm>
            <a:off x="362826" y="201906"/>
            <a:ext cx="10033377" cy="1320800"/>
          </a:xfrm>
        </p:spPr>
        <p:txBody>
          <a:bodyPr/>
          <a:lstStyle/>
          <a:p>
            <a:r>
              <a:rPr lang="en-GB" dirty="0"/>
              <a:t>Steps for the Buyer’s conveyancer if there is a Lender</a:t>
            </a:r>
          </a:p>
        </p:txBody>
      </p:sp>
      <p:sp>
        <p:nvSpPr>
          <p:cNvPr id="3" name="Content Placeholder 2">
            <a:extLst>
              <a:ext uri="{FF2B5EF4-FFF2-40B4-BE49-F238E27FC236}">
                <a16:creationId xmlns:a16="http://schemas.microsoft.com/office/drawing/2014/main" id="{0D1C2F4F-695E-6ACB-FCA7-9F961A853FB8}"/>
              </a:ext>
            </a:extLst>
          </p:cNvPr>
          <p:cNvSpPr>
            <a:spLocks noGrp="1"/>
          </p:cNvSpPr>
          <p:nvPr>
            <p:ph idx="1"/>
          </p:nvPr>
        </p:nvSpPr>
        <p:spPr>
          <a:xfrm>
            <a:off x="473488" y="1983671"/>
            <a:ext cx="8596668" cy="3880773"/>
          </a:xfrm>
        </p:spPr>
        <p:txBody>
          <a:bodyPr>
            <a:noAutofit/>
          </a:bodyPr>
          <a:lstStyle/>
          <a:p>
            <a:r>
              <a:rPr lang="en-GB" sz="2400" dirty="0"/>
              <a:t>Check title is acceptable</a:t>
            </a:r>
          </a:p>
          <a:p>
            <a:r>
              <a:rPr lang="en-GB" sz="2400" dirty="0"/>
              <a:t>Request mortgage funds</a:t>
            </a:r>
          </a:p>
          <a:p>
            <a:r>
              <a:rPr lang="en-GB" sz="2400" dirty="0"/>
              <a:t>Complete mortgage documentation</a:t>
            </a:r>
          </a:p>
          <a:p>
            <a:r>
              <a:rPr lang="en-GB" sz="2400" dirty="0"/>
              <a:t>Carry out pre-completion searches for Lender</a:t>
            </a:r>
          </a:p>
          <a:p>
            <a:r>
              <a:rPr lang="en-GB" sz="2400" dirty="0"/>
              <a:t>After exchange of contracts, B’s conveyancer will Submit Certificate of Title to Lender (</a:t>
            </a:r>
            <a:r>
              <a:rPr lang="en-GB" sz="2400" dirty="0">
                <a:solidFill>
                  <a:schemeClr val="tx1"/>
                </a:solidFill>
              </a:rPr>
              <a:t>Refer to </a:t>
            </a:r>
            <a:r>
              <a:rPr lang="en-GB" sz="2400" b="1" dirty="0">
                <a:solidFill>
                  <a:schemeClr val="tx1"/>
                </a:solidFill>
              </a:rPr>
              <a:t>Chapter 15</a:t>
            </a:r>
            <a:r>
              <a:rPr lang="en-GB" sz="2400" dirty="0">
                <a:solidFill>
                  <a:schemeClr val="tx1"/>
                </a:solidFill>
              </a:rPr>
              <a:t> if you need to remind yourself about the certificate of title</a:t>
            </a:r>
            <a:r>
              <a:rPr lang="en-GB" sz="2400" dirty="0"/>
              <a:t>)</a:t>
            </a:r>
          </a:p>
          <a:p>
            <a:r>
              <a:rPr lang="en-GB" sz="2400" dirty="0"/>
              <a:t>Ensure Mortgage Deed is signed by B if not already done</a:t>
            </a:r>
          </a:p>
          <a:p>
            <a:r>
              <a:rPr lang="en-GB" sz="2400" dirty="0"/>
              <a:t>Ensure B signs the Land Transaction Return (required to be sent to HMRC post completion)</a:t>
            </a:r>
          </a:p>
        </p:txBody>
      </p:sp>
    </p:spTree>
    <p:extLst>
      <p:ext uri="{BB962C8B-B14F-4D97-AF65-F5344CB8AC3E}">
        <p14:creationId xmlns:p14="http://schemas.microsoft.com/office/powerpoint/2010/main" val="32640104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68E48-EB1C-1741-FD9D-8AA631FA0253}"/>
              </a:ext>
            </a:extLst>
          </p:cNvPr>
          <p:cNvSpPr>
            <a:spLocks noGrp="1"/>
          </p:cNvSpPr>
          <p:nvPr>
            <p:ph type="title"/>
          </p:nvPr>
        </p:nvSpPr>
        <p:spPr>
          <a:xfrm>
            <a:off x="490959" y="167813"/>
            <a:ext cx="10234068" cy="793181"/>
          </a:xfrm>
        </p:spPr>
        <p:txBody>
          <a:bodyPr>
            <a:noAutofit/>
          </a:bodyPr>
          <a:lstStyle/>
          <a:p>
            <a:r>
              <a:rPr lang="en-GB" sz="2800" dirty="0"/>
              <a:t>Buyer’s conveyancer drafts the purchase deed –</a:t>
            </a:r>
            <a:br>
              <a:rPr lang="en-GB" sz="2800" dirty="0"/>
            </a:br>
            <a:r>
              <a:rPr lang="en-GB" sz="2800" dirty="0"/>
              <a:t>(</a:t>
            </a:r>
            <a:r>
              <a:rPr lang="en-GB" sz="2400" dirty="0"/>
              <a:t>unless done at an earlier stage)</a:t>
            </a:r>
          </a:p>
        </p:txBody>
      </p:sp>
      <p:sp>
        <p:nvSpPr>
          <p:cNvPr id="3" name="Content Placeholder 2">
            <a:extLst>
              <a:ext uri="{FF2B5EF4-FFF2-40B4-BE49-F238E27FC236}">
                <a16:creationId xmlns:a16="http://schemas.microsoft.com/office/drawing/2014/main" id="{341AAD34-0E58-1148-AD58-AE5BC6A9763D}"/>
              </a:ext>
            </a:extLst>
          </p:cNvPr>
          <p:cNvSpPr>
            <a:spLocks noGrp="1"/>
          </p:cNvSpPr>
          <p:nvPr>
            <p:ph idx="1"/>
          </p:nvPr>
        </p:nvSpPr>
        <p:spPr>
          <a:xfrm>
            <a:off x="301353" y="1286058"/>
            <a:ext cx="10630151" cy="5262225"/>
          </a:xfrm>
        </p:spPr>
        <p:txBody>
          <a:bodyPr>
            <a:normAutofit fontScale="92500" lnSpcReduction="20000"/>
          </a:bodyPr>
          <a:lstStyle/>
          <a:p>
            <a:pPr marL="0" lvl="1"/>
            <a:r>
              <a:rPr lang="en-GB" sz="1800" dirty="0"/>
              <a:t>Draft Purchase deed sent to S’s conveyancer in duplicate at same time as procedural requirements form  ( TA13)</a:t>
            </a:r>
          </a:p>
          <a:p>
            <a:r>
              <a:rPr lang="en-GB" sz="2000" dirty="0"/>
              <a:t>Transfer drafted in duplicate (TR1 when transferring the whole of land) and sent to Seller</a:t>
            </a:r>
          </a:p>
          <a:p>
            <a:r>
              <a:rPr lang="en-GB" sz="2000" dirty="0"/>
              <a:t>Buyer’s conveyancer engrosses the transfer deed  (engross = produced as a final copy of good quality paper)</a:t>
            </a:r>
          </a:p>
          <a:p>
            <a:r>
              <a:rPr lang="en-GB" sz="2000" dirty="0"/>
              <a:t>Buyer client may need to sign engrossed transfer deed if entering into covenants  or if joint buyers. Eg indemnity covenant to indemnify sellers against future claims for breaches of existing covenants (Box 11)</a:t>
            </a:r>
          </a:p>
          <a:p>
            <a:r>
              <a:rPr lang="en-GB" sz="2000" dirty="0"/>
              <a:t>Joint buyers are entering into a declaration of their joint ownership within the transfer deed (Box 10) confirming the status of their joint ownership as joint tenants or tenants in common</a:t>
            </a:r>
          </a:p>
          <a:p>
            <a:r>
              <a:rPr lang="en-GB" sz="2000" dirty="0"/>
              <a:t>Declaration of trust can also be made by using form JO and if buyers have signed a JO they don’t need to execute the transfer for that reason.</a:t>
            </a:r>
          </a:p>
          <a:p>
            <a:r>
              <a:rPr lang="en-GB" sz="2000" dirty="0"/>
              <a:t>However, it is good practice for all buyers to sign</a:t>
            </a:r>
          </a:p>
          <a:p>
            <a:r>
              <a:rPr lang="en-GB" sz="2000" dirty="0"/>
              <a:t>Signatures to the deed must be witnessed.</a:t>
            </a:r>
          </a:p>
          <a:p>
            <a:r>
              <a:rPr lang="en-GB" sz="2000" dirty="0"/>
              <a:t>Seller ALWAYS needs to execute the transfer and it will be sent to their conveyancer for the seller to sign before completion.</a:t>
            </a:r>
          </a:p>
        </p:txBody>
      </p:sp>
    </p:spTree>
    <p:extLst>
      <p:ext uri="{BB962C8B-B14F-4D97-AF65-F5344CB8AC3E}">
        <p14:creationId xmlns:p14="http://schemas.microsoft.com/office/powerpoint/2010/main" val="24372578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04EE4E8-E86F-6B46-3B00-01B5BA7F5747}"/>
              </a:ext>
            </a:extLst>
          </p:cNvPr>
          <p:cNvSpPr>
            <a:spLocks noGrp="1"/>
          </p:cNvSpPr>
          <p:nvPr>
            <p:ph type="title"/>
          </p:nvPr>
        </p:nvSpPr>
        <p:spPr>
          <a:xfrm>
            <a:off x="677334" y="609599"/>
            <a:ext cx="3843375" cy="5545667"/>
          </a:xfrm>
        </p:spPr>
        <p:txBody>
          <a:bodyPr anchor="ctr">
            <a:normAutofit/>
          </a:bodyPr>
          <a:lstStyle/>
          <a:p>
            <a:r>
              <a:rPr lang="en-GB">
                <a:solidFill>
                  <a:schemeClr val="tx1">
                    <a:lumMod val="85000"/>
                    <a:lumOff val="15000"/>
                  </a:schemeClr>
                </a:solidFill>
              </a:rPr>
              <a:t>Knowledge Checks</a:t>
            </a:r>
          </a:p>
        </p:txBody>
      </p:sp>
      <p:sp>
        <p:nvSpPr>
          <p:cNvPr id="4" name="Rectangle 1">
            <a:extLst>
              <a:ext uri="{FF2B5EF4-FFF2-40B4-BE49-F238E27FC236}">
                <a16:creationId xmlns:a16="http://schemas.microsoft.com/office/drawing/2014/main" id="{00986F7D-B016-AAAB-9841-B1FC985E3AE3}"/>
              </a:ext>
            </a:extLst>
          </p:cNvPr>
          <p:cNvSpPr>
            <a:spLocks noGrp="1" noChangeArrowheads="1"/>
          </p:cNvSpPr>
          <p:nvPr>
            <p:ph idx="1"/>
          </p:nvPr>
        </p:nvSpPr>
        <p:spPr bwMode="auto">
          <a:xfrm>
            <a:off x="6116084" y="609600"/>
            <a:ext cx="5511296" cy="5545667"/>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sz="1700" b="1" i="0" u="none" strike="noStrike" cap="none" normalizeH="0" baseline="0">
              <a:ln>
                <a:noFill/>
              </a:ln>
              <a:solidFill>
                <a:srgbClr val="FFFFFF"/>
              </a:solidFill>
              <a:effectLst/>
              <a:latin typeface="+mj-lt"/>
              <a:ea typeface="inherit"/>
            </a:endParaRPr>
          </a:p>
          <a:p>
            <a:pPr marL="0" marR="0" lvl="0" indent="0" defTabSz="914400" rtl="0" eaLnBrk="0" fontAlgn="base" latinLnBrk="0" hangingPunct="0">
              <a:lnSpc>
                <a:spcPct val="90000"/>
              </a:lnSpc>
              <a:spcBef>
                <a:spcPct val="0"/>
              </a:spcBef>
              <a:spcAft>
                <a:spcPts val="600"/>
              </a:spcAft>
              <a:buClrTx/>
              <a:buSzTx/>
              <a:buFontTx/>
              <a:buAutoNum type="arabicPeriod"/>
              <a:tabLst/>
            </a:pPr>
            <a:r>
              <a:rPr kumimoji="0" lang="en-US" altLang="en-US" sz="1700" b="1" i="0" u="none" strike="noStrike" cap="none" normalizeH="0" baseline="0">
                <a:ln>
                  <a:noFill/>
                </a:ln>
                <a:solidFill>
                  <a:srgbClr val="FFFFFF"/>
                </a:solidFill>
                <a:effectLst/>
                <a:latin typeface="+mj-lt"/>
                <a:ea typeface="inherit"/>
              </a:rPr>
              <a:t>Which form is used for a HMLR search pre-completion where the buyer is purchasing part of the registered title?</a:t>
            </a: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700" b="0" i="0" u="none" strike="noStrike" cap="none" normalizeH="0" baseline="0">
                <a:ln>
                  <a:noFill/>
                </a:ln>
                <a:solidFill>
                  <a:srgbClr val="FFFFFF"/>
                </a:solidFill>
                <a:effectLst/>
                <a:latin typeface="+mj-lt"/>
                <a:ea typeface="inherit"/>
              </a:rPr>
              <a:t>a. OS1</a:t>
            </a:r>
            <a:endParaRPr kumimoji="0" lang="en-US" altLang="en-US" sz="1700" b="0" i="0" u="none" strike="noStrike" cap="none" normalizeH="0" baseline="0">
              <a:ln>
                <a:noFill/>
              </a:ln>
              <a:solidFill>
                <a:srgbClr val="FFFFFF"/>
              </a:solidFill>
              <a:effectLst/>
              <a:latin typeface="+mj-lt"/>
              <a:ea typeface="Inter"/>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700" b="0" i="0" u="none" strike="noStrike" cap="none" normalizeH="0" baseline="0">
                <a:ln>
                  <a:noFill/>
                </a:ln>
                <a:solidFill>
                  <a:srgbClr val="FFFFFF"/>
                </a:solidFill>
                <a:effectLst/>
                <a:latin typeface="+mj-lt"/>
                <a:ea typeface="inherit"/>
              </a:rPr>
              <a:t>b. OS2</a:t>
            </a:r>
            <a:endParaRPr kumimoji="0" lang="en-US" altLang="en-US" sz="1700" b="0" i="0" u="none" strike="noStrike" cap="none" normalizeH="0" baseline="0">
              <a:ln>
                <a:noFill/>
              </a:ln>
              <a:solidFill>
                <a:srgbClr val="FFFFFF"/>
              </a:solidFill>
              <a:effectLst/>
              <a:latin typeface="+mj-lt"/>
              <a:ea typeface="Inter"/>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700" b="0" i="0" u="none" strike="noStrike" cap="none" normalizeH="0" baseline="0">
                <a:ln>
                  <a:noFill/>
                </a:ln>
                <a:solidFill>
                  <a:srgbClr val="FFFFFF"/>
                </a:solidFill>
                <a:effectLst/>
                <a:latin typeface="+mj-lt"/>
                <a:ea typeface="inherit"/>
              </a:rPr>
              <a:t>c. K16</a:t>
            </a:r>
          </a:p>
          <a:p>
            <a:pPr marL="0" marR="0" lvl="0" indent="0" defTabSz="914400" rtl="0" eaLnBrk="0" fontAlgn="base" latinLnBrk="0" hangingPunct="0">
              <a:lnSpc>
                <a:spcPct val="90000"/>
              </a:lnSpc>
              <a:spcBef>
                <a:spcPct val="0"/>
              </a:spcBef>
              <a:spcAft>
                <a:spcPts val="600"/>
              </a:spcAft>
              <a:buClrTx/>
              <a:buSzTx/>
              <a:buFontTx/>
              <a:buNone/>
              <a:tabLst/>
            </a:pPr>
            <a:endParaRPr lang="en-US" altLang="en-US" sz="1700">
              <a:solidFill>
                <a:srgbClr val="FFFFFF"/>
              </a:solidFill>
              <a:latin typeface="+mj-lt"/>
              <a:ea typeface="inherit"/>
            </a:endParaRPr>
          </a:p>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sz="1700" b="0" i="0" u="none" strike="noStrike" cap="none" normalizeH="0" baseline="0">
              <a:ln>
                <a:noFill/>
              </a:ln>
              <a:solidFill>
                <a:srgbClr val="FFFFFF"/>
              </a:solidFill>
              <a:effectLst/>
              <a:latin typeface="+mj-lt"/>
              <a:ea typeface="inherit"/>
            </a:endParaRPr>
          </a:p>
          <a:p>
            <a:pPr marL="0" lvl="0" indent="0" defTabSz="914400">
              <a:lnSpc>
                <a:spcPct val="90000"/>
              </a:lnSpc>
              <a:spcAft>
                <a:spcPts val="600"/>
              </a:spcAft>
              <a:buClrTx/>
              <a:buSzTx/>
              <a:buFontTx/>
              <a:buAutoNum type="arabicPeriod" startAt="2"/>
            </a:pPr>
            <a:r>
              <a:rPr lang="en-US" altLang="en-US" sz="1700" b="1">
                <a:solidFill>
                  <a:srgbClr val="FFFFFF"/>
                </a:solidFill>
                <a:latin typeface="+mj-lt"/>
                <a:ea typeface="inherit"/>
              </a:rPr>
              <a:t>In which of the following circumstances will the buyers need to execute the engrossed transfer deed?</a:t>
            </a:r>
          </a:p>
          <a:p>
            <a:pPr marL="0" lvl="0" indent="0" defTabSz="914400">
              <a:lnSpc>
                <a:spcPct val="90000"/>
              </a:lnSpc>
              <a:spcAft>
                <a:spcPts val="600"/>
              </a:spcAft>
              <a:buClrTx/>
              <a:buSzTx/>
              <a:buNone/>
            </a:pPr>
            <a:r>
              <a:rPr lang="en-US" altLang="en-US" sz="1700" b="1">
                <a:solidFill>
                  <a:srgbClr val="FFFFFF"/>
                </a:solidFill>
                <a:latin typeface="+mj-lt"/>
                <a:ea typeface="inherit"/>
              </a:rPr>
              <a:t>(Select 2 correct answers)</a:t>
            </a:r>
            <a:br>
              <a:rPr lang="en-US" altLang="en-US" sz="1700" b="1">
                <a:solidFill>
                  <a:srgbClr val="FFFFFF"/>
                </a:solidFill>
                <a:latin typeface="+mj-lt"/>
                <a:ea typeface="inherit"/>
              </a:rPr>
            </a:br>
            <a:endParaRPr lang="en-US" altLang="en-US" sz="1700" b="1">
              <a:solidFill>
                <a:srgbClr val="FFFFFF"/>
              </a:solidFill>
              <a:latin typeface="+mj-lt"/>
              <a:ea typeface="inherit"/>
            </a:endParaRPr>
          </a:p>
          <a:p>
            <a:pPr marL="0" lvl="0" indent="0" defTabSz="914400">
              <a:lnSpc>
                <a:spcPct val="90000"/>
              </a:lnSpc>
              <a:spcAft>
                <a:spcPts val="600"/>
              </a:spcAft>
              <a:buClrTx/>
              <a:buSzTx/>
              <a:buFontTx/>
              <a:buChar char="•"/>
            </a:pPr>
            <a:r>
              <a:rPr lang="en-US" altLang="en-US" sz="1700">
                <a:solidFill>
                  <a:srgbClr val="FFFFFF"/>
                </a:solidFill>
                <a:latin typeface="+mj-lt"/>
                <a:ea typeface="inherit"/>
              </a:rPr>
              <a:t>a. Where they are entering into an indemnity covenant</a:t>
            </a:r>
            <a:endParaRPr lang="en-US" altLang="en-US" sz="1700">
              <a:solidFill>
                <a:srgbClr val="FFFFFF"/>
              </a:solidFill>
              <a:latin typeface="+mj-lt"/>
              <a:ea typeface="Inter"/>
            </a:endParaRPr>
          </a:p>
          <a:p>
            <a:pPr marL="0" lvl="0" indent="0" defTabSz="914400">
              <a:lnSpc>
                <a:spcPct val="90000"/>
              </a:lnSpc>
              <a:spcAft>
                <a:spcPts val="600"/>
              </a:spcAft>
              <a:buClrTx/>
              <a:buSzTx/>
              <a:buFontTx/>
              <a:buChar char="•"/>
            </a:pPr>
            <a:r>
              <a:rPr lang="en-US" altLang="en-US" sz="1700">
                <a:solidFill>
                  <a:srgbClr val="FFFFFF"/>
                </a:solidFill>
                <a:latin typeface="+mj-lt"/>
                <a:ea typeface="inherit"/>
              </a:rPr>
              <a:t>b. Where there are joint buyers and Box 10 of form TR1 has been completed</a:t>
            </a:r>
            <a:endParaRPr lang="en-US" altLang="en-US" sz="1700">
              <a:solidFill>
                <a:srgbClr val="FFFFFF"/>
              </a:solidFill>
              <a:latin typeface="+mj-lt"/>
              <a:ea typeface="Inter"/>
            </a:endParaRPr>
          </a:p>
          <a:p>
            <a:pPr marL="0" lvl="0" indent="0" defTabSz="914400">
              <a:lnSpc>
                <a:spcPct val="90000"/>
              </a:lnSpc>
              <a:spcAft>
                <a:spcPts val="600"/>
              </a:spcAft>
              <a:buClrTx/>
              <a:buSzTx/>
              <a:buFontTx/>
              <a:buChar char="•"/>
            </a:pPr>
            <a:r>
              <a:rPr lang="en-US" altLang="en-US" sz="1700">
                <a:solidFill>
                  <a:srgbClr val="FFFFFF"/>
                </a:solidFill>
                <a:latin typeface="+mj-lt"/>
                <a:ea typeface="inherit"/>
              </a:rPr>
              <a:t>c. In all circumstances</a:t>
            </a:r>
            <a:endParaRPr lang="en-US" altLang="en-US" sz="1700">
              <a:solidFill>
                <a:srgbClr val="FFFFFF"/>
              </a:solidFill>
              <a:latin typeface="+mj-lt"/>
              <a:ea typeface="Inter"/>
            </a:endParaRPr>
          </a:p>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sz="1700" b="0" i="0" u="none" strike="noStrike" cap="none" normalizeH="0" baseline="0">
              <a:ln>
                <a:noFill/>
              </a:ln>
              <a:solidFill>
                <a:srgbClr val="FFFFFF"/>
              </a:solidFill>
              <a:effectLst/>
              <a:latin typeface="+mj-lt"/>
              <a:ea typeface="inherit"/>
            </a:endParaRPr>
          </a:p>
          <a:p>
            <a:pPr marL="0" marR="0" lvl="0" indent="0" defTabSz="914400" rtl="0" eaLnBrk="0" fontAlgn="base" latinLnBrk="0" hangingPunct="0">
              <a:lnSpc>
                <a:spcPct val="90000"/>
              </a:lnSpc>
              <a:spcBef>
                <a:spcPct val="0"/>
              </a:spcBef>
              <a:spcAft>
                <a:spcPts val="600"/>
              </a:spcAft>
              <a:buClrTx/>
              <a:buSzTx/>
              <a:buFontTx/>
              <a:buNone/>
              <a:tabLst/>
            </a:pPr>
            <a:endParaRPr lang="en-US" altLang="en-US" sz="1700">
              <a:solidFill>
                <a:srgbClr val="FFFFFF"/>
              </a:solidFill>
              <a:latin typeface="+mj-lt"/>
            </a:endParaRPr>
          </a:p>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sz="1700" b="0" i="0" u="none" strike="noStrike" cap="none" normalizeH="0" baseline="0">
              <a:ln>
                <a:noFill/>
              </a:ln>
              <a:solidFill>
                <a:srgbClr val="FFFFFF"/>
              </a:solidFill>
              <a:effectLst/>
              <a:latin typeface="+mj-lt"/>
            </a:endParaRPr>
          </a:p>
        </p:txBody>
      </p:sp>
      <p:sp>
        <p:nvSpPr>
          <p:cNvPr id="5" name="Rectangle 2">
            <a:extLst>
              <a:ext uri="{FF2B5EF4-FFF2-40B4-BE49-F238E27FC236}">
                <a16:creationId xmlns:a16="http://schemas.microsoft.com/office/drawing/2014/main" id="{31E4A116-7BF7-0B7F-BA48-DDFB867DD268}"/>
              </a:ext>
            </a:extLst>
          </p:cNvPr>
          <p:cNvSpPr>
            <a:spLocks noChangeArrowheads="1"/>
          </p:cNvSpPr>
          <p:nvPr/>
        </p:nvSpPr>
        <p:spPr bwMode="auto">
          <a:xfrm>
            <a:off x="0" y="-184666"/>
            <a:ext cx="184731" cy="369332"/>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172501923"/>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1A7D3F-AA94-B49F-E2F5-A37B361524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17C4CB-ED0E-334D-8A9A-85A4F9D16B9F}"/>
              </a:ext>
            </a:extLst>
          </p:cNvPr>
          <p:cNvSpPr>
            <a:spLocks noGrp="1"/>
          </p:cNvSpPr>
          <p:nvPr>
            <p:ph type="title"/>
          </p:nvPr>
        </p:nvSpPr>
        <p:spPr/>
        <p:txBody>
          <a:bodyPr/>
          <a:lstStyle/>
          <a:p>
            <a:r>
              <a:rPr lang="en-GB" dirty="0"/>
              <a:t>Chapter Summary</a:t>
            </a:r>
          </a:p>
        </p:txBody>
      </p:sp>
      <p:sp>
        <p:nvSpPr>
          <p:cNvPr id="4" name="Rectangle 1">
            <a:extLst>
              <a:ext uri="{FF2B5EF4-FFF2-40B4-BE49-F238E27FC236}">
                <a16:creationId xmlns:a16="http://schemas.microsoft.com/office/drawing/2014/main" id="{4C4BC9B4-F916-E858-C50F-E87F3523684C}"/>
              </a:ext>
            </a:extLst>
          </p:cNvPr>
          <p:cNvSpPr>
            <a:spLocks noGrp="1" noChangeArrowheads="1"/>
          </p:cNvSpPr>
          <p:nvPr>
            <p:ph idx="1"/>
          </p:nvPr>
        </p:nvSpPr>
        <p:spPr bwMode="auto">
          <a:xfrm>
            <a:off x="295927" y="1378776"/>
            <a:ext cx="8978075" cy="5478423"/>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indent="0" defTabSz="914400">
              <a:buClrTx/>
              <a:buSzTx/>
              <a:buNone/>
            </a:pPr>
            <a:r>
              <a:rPr lang="en-GB" sz="1400" dirty="0">
                <a:latin typeface="+mj-lt"/>
              </a:rPr>
              <a:t>(1) If there is a mortgage to redeem on the property being sold, the seller’s conveyancer will obtain an up-to-date redemption figure from the lender calculated to the day of completion.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mj-lt"/>
            </a:endParaRPr>
          </a:p>
          <a:p>
            <a:pPr marL="0" indent="0" defTabSz="914400">
              <a:buClrTx/>
              <a:buSzTx/>
              <a:buNone/>
            </a:pPr>
            <a:r>
              <a:rPr lang="en-GB" sz="1400" dirty="0">
                <a:latin typeface="+mj-lt"/>
              </a:rPr>
              <a:t>(2) The seller’s conveyancer will approve the draft transfer and will arrange for their seller client to sign it.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mj-lt"/>
            </a:endParaRPr>
          </a:p>
          <a:p>
            <a:pPr marL="0" indent="0" defTabSz="914400">
              <a:buClrTx/>
              <a:buSzTx/>
              <a:buNone/>
            </a:pPr>
            <a:r>
              <a:rPr lang="en-GB" sz="1400" dirty="0">
                <a:latin typeface="+mj-lt"/>
              </a:rPr>
              <a:t>(3) The seller’s conveyancer will complete the Completion Information and Undertakings Form (TA13), which will include an undertaking to redeem the sellers outstanding mortgage, if any. This form will be sent to the buyer’s conveyancer.</a:t>
            </a:r>
            <a:br>
              <a:rPr lang="en-GB" sz="1400" dirty="0">
                <a:latin typeface="+mj-lt"/>
              </a:rPr>
            </a:br>
            <a:endParaRPr lang="en-GB" sz="1400" dirty="0">
              <a:latin typeface="+mj-lt"/>
            </a:endParaRPr>
          </a:p>
          <a:p>
            <a:pPr marL="0" indent="0" defTabSz="914400">
              <a:buClrTx/>
              <a:buSzTx/>
              <a:buNone/>
            </a:pPr>
            <a:r>
              <a:rPr lang="en-GB" sz="1400" dirty="0">
                <a:latin typeface="+mj-lt"/>
              </a:rPr>
              <a:t>(4) The seller’s conveyancer will prepare a completion statement.</a:t>
            </a:r>
            <a:br>
              <a:rPr lang="en-GB" sz="1400" dirty="0">
                <a:latin typeface="+mj-lt"/>
              </a:rPr>
            </a:br>
            <a:endParaRPr lang="en-GB" sz="1400" dirty="0">
              <a:latin typeface="+mj-lt"/>
            </a:endParaRPr>
          </a:p>
          <a:p>
            <a:pPr marL="0" lvl="0" indent="0" defTabSz="914400">
              <a:buClrTx/>
              <a:buSzTx/>
              <a:buNone/>
            </a:pPr>
            <a:r>
              <a:rPr lang="en-GB" sz="1400" dirty="0">
                <a:latin typeface="+mj-lt"/>
              </a:rPr>
              <a:t>(5) The buyer’s conveyancer will check the content of the Completion Information and Undertakings Form (TA13) carefully.</a:t>
            </a:r>
          </a:p>
          <a:p>
            <a:pPr marL="0" lvl="0" indent="0" defTabSz="914400">
              <a:buClrTx/>
              <a:buSzTx/>
              <a:buNone/>
            </a:pPr>
            <a:endParaRPr kumimoji="0" lang="en-GB" altLang="en-US" sz="1400" b="0" i="0" u="none" strike="noStrike" cap="none" normalizeH="0" baseline="0" dirty="0">
              <a:ln>
                <a:noFill/>
              </a:ln>
              <a:solidFill>
                <a:schemeClr val="tx1"/>
              </a:solidFill>
              <a:effectLst/>
              <a:latin typeface="+mj-lt"/>
            </a:endParaRPr>
          </a:p>
          <a:p>
            <a:pPr marL="0" lvl="0" indent="0" defTabSz="914400">
              <a:buClrTx/>
              <a:buSzTx/>
              <a:buNone/>
            </a:pPr>
            <a:r>
              <a:rPr lang="en-GB" sz="1400" dirty="0">
                <a:latin typeface="+mj-lt"/>
              </a:rPr>
              <a:t>(6) The buyer’s conveyancer will make the pre-completion searches which will include an OS1 search with priority and, if the seller’s getting a mortgage, a bankruptcy search. In addition, if the seller is a company, a company search will be carried out.</a:t>
            </a:r>
            <a:br>
              <a:rPr lang="en-GB" sz="1400" dirty="0">
                <a:latin typeface="+mj-lt"/>
              </a:rPr>
            </a:br>
            <a:endParaRPr lang="en-GB" sz="1400" dirty="0">
              <a:latin typeface="+mj-lt"/>
            </a:endParaRPr>
          </a:p>
          <a:p>
            <a:pPr marL="0" indent="0" defTabSz="914400">
              <a:buClrTx/>
              <a:buSzTx/>
              <a:buNone/>
            </a:pPr>
            <a:r>
              <a:rPr lang="en-GB" sz="1400" dirty="0">
                <a:latin typeface="+mj-lt"/>
              </a:rPr>
              <a:t>(7) The buyer’s conveyancer will prepare a completion statement and will submit the certificate of title, if any to request drawdown of the mortgage advance.</a:t>
            </a:r>
            <a:br>
              <a:rPr lang="en-GB" sz="1400" dirty="0">
                <a:latin typeface="+mj-lt"/>
              </a:rPr>
            </a:br>
            <a:endParaRPr lang="en-GB" sz="1400" dirty="0">
              <a:latin typeface="+mj-lt"/>
            </a:endParaRPr>
          </a:p>
          <a:p>
            <a:pPr marL="0" indent="0" defTabSz="914400">
              <a:buClrTx/>
              <a:buSzTx/>
              <a:buNone/>
            </a:pPr>
            <a:r>
              <a:rPr lang="en-GB" sz="1400" dirty="0">
                <a:latin typeface="+mj-lt"/>
              </a:rPr>
              <a:t>(8) The buyer’s conveyancer will draft the transfer and send it to the seller’s conveyancer for approval and signature (see earlier).</a:t>
            </a:r>
          </a:p>
          <a:p>
            <a:pPr marL="0" lvl="0" indent="0" defTabSz="914400">
              <a:buClrTx/>
              <a:buSzTx/>
              <a:buNone/>
            </a:pPr>
            <a:endParaRPr kumimoji="0" lang="en-US" altLang="en-US" sz="1400" b="0" i="0" u="none" strike="noStrike" cap="none" normalizeH="0" baseline="0" dirty="0">
              <a:ln>
                <a:noFill/>
              </a:ln>
              <a:solidFill>
                <a:schemeClr val="tx1"/>
              </a:solidFill>
              <a:effectLst/>
              <a:latin typeface="+mj-lt"/>
            </a:endParaRPr>
          </a:p>
          <a:p>
            <a:pPr marL="0" lvl="0" indent="0" defTabSz="914400">
              <a:buClrTx/>
              <a:buSzTx/>
              <a:buNone/>
            </a:pPr>
            <a:r>
              <a:rPr lang="en-US" altLang="en-US" sz="1400" dirty="0">
                <a:latin typeface="+mj-lt"/>
              </a:rPr>
              <a:t>Examples of relevant forms are available at the end of the Chapter.</a:t>
            </a:r>
            <a:endParaRPr kumimoji="0" lang="en-US" altLang="en-US" sz="1400" b="0" i="0" u="none" strike="noStrike" cap="none" normalizeH="0" baseline="0" dirty="0">
              <a:ln>
                <a:noFill/>
              </a:ln>
              <a:solidFill>
                <a:schemeClr val="tx1"/>
              </a:solidFill>
              <a:effectLst/>
              <a:latin typeface="+mj-lt"/>
            </a:endParaRPr>
          </a:p>
        </p:txBody>
      </p:sp>
      <p:sp>
        <p:nvSpPr>
          <p:cNvPr id="5" name="Rectangle 2">
            <a:extLst>
              <a:ext uri="{FF2B5EF4-FFF2-40B4-BE49-F238E27FC236}">
                <a16:creationId xmlns:a16="http://schemas.microsoft.com/office/drawing/2014/main" id="{B53B1F00-E5E9-D49F-5A42-A7BB787C6D80}"/>
              </a:ext>
            </a:extLst>
          </p:cNvPr>
          <p:cNvSpPr>
            <a:spLocks noChangeArrowheads="1"/>
          </p:cNvSpPr>
          <p:nvPr/>
        </p:nvSpPr>
        <p:spPr bwMode="auto">
          <a:xfrm>
            <a:off x="0" y="-184666"/>
            <a:ext cx="184731" cy="369332"/>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4179661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0" name="Group 29">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9"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0" name="Straight Connector 9">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32" name="Rectangle 31">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32">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23" name="Straight Connector 22">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743CA691-25FC-8B31-8BFF-3B58F2483E3A}"/>
              </a:ext>
            </a:extLst>
          </p:cNvPr>
          <p:cNvSpPr>
            <a:spLocks noGrp="1"/>
          </p:cNvSpPr>
          <p:nvPr>
            <p:ph type="title"/>
          </p:nvPr>
        </p:nvSpPr>
        <p:spPr>
          <a:xfrm>
            <a:off x="677335" y="1282701"/>
            <a:ext cx="5096060" cy="4307148"/>
          </a:xfrm>
        </p:spPr>
        <p:txBody>
          <a:bodyPr vert="horz" lIns="91440" tIns="45720" rIns="91440" bIns="45720" rtlCol="0" anchor="ctr">
            <a:normAutofit/>
          </a:bodyPr>
          <a:lstStyle/>
          <a:p>
            <a:pPr algn="r"/>
            <a:r>
              <a:rPr lang="en-US" sz="5400"/>
              <a:t>Next Week</a:t>
            </a:r>
          </a:p>
        </p:txBody>
      </p:sp>
      <p:sp>
        <p:nvSpPr>
          <p:cNvPr id="31" name="Freeform: Shape 30">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1AD9AC2-1524-E256-0CBA-123E53D70AFA}"/>
              </a:ext>
            </a:extLst>
          </p:cNvPr>
          <p:cNvSpPr>
            <a:spLocks noGrp="1"/>
          </p:cNvSpPr>
          <p:nvPr>
            <p:ph idx="1"/>
          </p:nvPr>
        </p:nvSpPr>
        <p:spPr>
          <a:xfrm>
            <a:off x="7821120" y="2876315"/>
            <a:ext cx="3602567" cy="1096899"/>
          </a:xfrm>
        </p:spPr>
        <p:txBody>
          <a:bodyPr vert="horz" lIns="91440" tIns="45720" rIns="91440" bIns="45720" rtlCol="0" anchor="ctr">
            <a:normAutofit fontScale="92500" lnSpcReduction="20000"/>
          </a:bodyPr>
          <a:lstStyle/>
          <a:p>
            <a:pPr marL="0" indent="0">
              <a:buNone/>
            </a:pPr>
            <a:r>
              <a:rPr lang="en-US" sz="2000" dirty="0">
                <a:solidFill>
                  <a:srgbClr val="FFFFFF"/>
                </a:solidFill>
              </a:rPr>
              <a:t>We will be looking at our final chapter, Chapter 18 Completion and Post Completion </a:t>
            </a:r>
          </a:p>
        </p:txBody>
      </p:sp>
    </p:spTree>
    <p:extLst>
      <p:ext uri="{BB962C8B-B14F-4D97-AF65-F5344CB8AC3E}">
        <p14:creationId xmlns:p14="http://schemas.microsoft.com/office/powerpoint/2010/main" val="449245290"/>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BC9243C-1BD0-4146-B7F0-0870530B08F5}">
  <ds:schemaRefs>
    <ds:schemaRef ds:uri="http://www.w3.org/XML/1998/namespace"/>
    <ds:schemaRef ds:uri="http://schemas.microsoft.com/office/2006/documentManagement/types"/>
    <ds:schemaRef ds:uri="http://purl.org/dc/terms/"/>
    <ds:schemaRef ds:uri="http://schemas.microsoft.com/office/infopath/2007/PartnerControls"/>
    <ds:schemaRef ds:uri="http://purl.org/dc/dcmitype/"/>
    <ds:schemaRef ds:uri="041b216b-d67c-40f0-8fda-c03876662904"/>
    <ds:schemaRef ds:uri="http://schemas.openxmlformats.org/package/2006/metadata/core-properties"/>
    <ds:schemaRef ds:uri="aa0a0978-40ed-489e-9e56-6db48364def5"/>
    <ds:schemaRef ds:uri="http://schemas.microsoft.com/office/2006/metadata/properties"/>
    <ds:schemaRef ds:uri="http://purl.org/dc/elements/1.1/"/>
  </ds:schemaRefs>
</ds:datastoreItem>
</file>

<file path=customXml/itemProps2.xml><?xml version="1.0" encoding="utf-8"?>
<ds:datastoreItem xmlns:ds="http://schemas.openxmlformats.org/officeDocument/2006/customXml" ds:itemID="{06E642FA-31E0-49CA-8F09-C32E1E0C9FA5}">
  <ds:schemaRefs>
    <ds:schemaRef ds:uri="http://schemas.microsoft.com/sharepoint/v3/contenttype/forms"/>
  </ds:schemaRefs>
</ds:datastoreItem>
</file>

<file path=customXml/itemProps3.xml><?xml version="1.0" encoding="utf-8"?>
<ds:datastoreItem xmlns:ds="http://schemas.openxmlformats.org/officeDocument/2006/customXml" ds:itemID="{5F98A81B-E41E-4342-A24F-8E67FFBF547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1929</Words>
  <Application>Microsoft Office PowerPoint</Application>
  <PresentationFormat>Widescreen</PresentationFormat>
  <Paragraphs>137</Paragraphs>
  <Slides>14</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Trebuchet MS</vt:lpstr>
      <vt:lpstr>Wingdings 3</vt:lpstr>
      <vt:lpstr>Facet</vt:lpstr>
      <vt:lpstr>Week 12 Preparing for Completion  (see Chapter 17)</vt:lpstr>
      <vt:lpstr>Aims: to understand ……</vt:lpstr>
      <vt:lpstr>Preparing to complete on a SALE</vt:lpstr>
      <vt:lpstr>Buyer’s conveyancer raises standard form requisitions</vt:lpstr>
      <vt:lpstr>Preparing to complete on a PURCHASE</vt:lpstr>
      <vt:lpstr>HMLR Search</vt:lpstr>
      <vt:lpstr>Bankruptcy Search</vt:lpstr>
      <vt:lpstr>Company Search</vt:lpstr>
      <vt:lpstr>The Completion statement</vt:lpstr>
      <vt:lpstr>Steps for the Buyer’s conveyancer if there is a Lender</vt:lpstr>
      <vt:lpstr>Buyer’s conveyancer drafts the purchase deed – (unless done at an earlier stage)</vt:lpstr>
      <vt:lpstr>Knowledge Checks</vt:lpstr>
      <vt:lpstr>Chapter Summary</vt:lpstr>
      <vt:lpstr>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 Technical Basics  Property documents</dc:title>
  <dc:creator>Cerys Davies</dc:creator>
  <cp:lastModifiedBy>Ellie Brown</cp:lastModifiedBy>
  <cp:revision>15</cp:revision>
  <cp:lastPrinted>2024-04-30T14:29:31Z</cp:lastPrinted>
  <dcterms:created xsi:type="dcterms:W3CDTF">2024-01-31T18:59:05Z</dcterms:created>
  <dcterms:modified xsi:type="dcterms:W3CDTF">2026-04-09T14:56:38Z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