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99" d="100"/>
          <a:sy n="99" d="100"/>
        </p:scale>
        <p:origin x="332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6B84248-5A24-43C2-BBD0-B77477BACE9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A9041A89-B98F-4ED2-AA8E-64C1F0AD3161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Swansea became known as "Copperopolis" in the 19th century, emerging as a major center for copper smelting, driven by industrialists like John Vivian and the Cheadle brothers.</a:t>
          </a:r>
        </a:p>
      </dgm:t>
    </dgm:pt>
    <dgm:pt modelId="{93369843-95A1-4311-8BC3-2DC71896BCD4}" type="parTrans" cxnId="{4A1D1C13-0204-44BD-9BD0-1C1E16862F86}">
      <dgm:prSet/>
      <dgm:spPr/>
      <dgm:t>
        <a:bodyPr/>
        <a:lstStyle/>
        <a:p>
          <a:endParaRPr lang="en-US"/>
        </a:p>
      </dgm:t>
    </dgm:pt>
    <dgm:pt modelId="{2B19A695-F47A-49B8-A610-E4362CDDA1DA}" type="sibTrans" cxnId="{4A1D1C13-0204-44BD-9BD0-1C1E16862F86}">
      <dgm:prSet/>
      <dgm:spPr/>
      <dgm:t>
        <a:bodyPr/>
        <a:lstStyle/>
        <a:p>
          <a:endParaRPr lang="en-US"/>
        </a:p>
      </dgm:t>
    </dgm:pt>
    <dgm:pt modelId="{03CAF9FC-B53E-44ED-A8E2-4D3B8913C234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The smelting process relied on locally mined coal for fuel, limestone for flux, and imported copper ore from regions like Cornwall and Devon.</a:t>
          </a:r>
        </a:p>
      </dgm:t>
    </dgm:pt>
    <dgm:pt modelId="{0401C4E8-AE89-4127-A0E7-09BE1D825346}" type="parTrans" cxnId="{2E5D57BA-C490-408B-B340-C4F02FC36D1F}">
      <dgm:prSet/>
      <dgm:spPr/>
      <dgm:t>
        <a:bodyPr/>
        <a:lstStyle/>
        <a:p>
          <a:endParaRPr lang="en-US"/>
        </a:p>
      </dgm:t>
    </dgm:pt>
    <dgm:pt modelId="{4CD9F047-2907-461C-8756-A6A05C29C81E}" type="sibTrans" cxnId="{2E5D57BA-C490-408B-B340-C4F02FC36D1F}">
      <dgm:prSet/>
      <dgm:spPr/>
      <dgm:t>
        <a:bodyPr/>
        <a:lstStyle/>
        <a:p>
          <a:endParaRPr lang="en-US"/>
        </a:p>
      </dgm:t>
    </dgm:pt>
    <dgm:pt modelId="{18E321AA-BFCF-42D5-B32B-C9DC737875C7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Llanelli evolved into a significant hub for tinplate production, benefiting from local coal</a:t>
          </a:r>
        </a:p>
      </dgm:t>
    </dgm:pt>
    <dgm:pt modelId="{BFB57D39-5459-4A0F-8235-A494FBD8FF47}" type="parTrans" cxnId="{92D511B4-6F3B-450F-BE74-64EF92D74553}">
      <dgm:prSet/>
      <dgm:spPr/>
      <dgm:t>
        <a:bodyPr/>
        <a:lstStyle/>
        <a:p>
          <a:endParaRPr lang="en-US"/>
        </a:p>
      </dgm:t>
    </dgm:pt>
    <dgm:pt modelId="{4C4A3494-9540-4385-AC16-A917D873137E}" type="sibTrans" cxnId="{92D511B4-6F3B-450F-BE74-64EF92D74553}">
      <dgm:prSet/>
      <dgm:spPr/>
      <dgm:t>
        <a:bodyPr/>
        <a:lstStyle/>
        <a:p>
          <a:endParaRPr lang="en-US"/>
        </a:p>
      </dgm:t>
    </dgm:pt>
    <dgm:pt modelId="{2F2905F9-EEB3-4107-B6FF-2E5BEA01AF39}" type="pres">
      <dgm:prSet presAssocID="{66B84248-5A24-43C2-BBD0-B77477BACE98}" presName="root" presStyleCnt="0">
        <dgm:presLayoutVars>
          <dgm:dir/>
          <dgm:resizeHandles val="exact"/>
        </dgm:presLayoutVars>
      </dgm:prSet>
      <dgm:spPr/>
    </dgm:pt>
    <dgm:pt modelId="{1E5AD7CF-A240-4A93-8A31-ACE820D22D19}" type="pres">
      <dgm:prSet presAssocID="{A9041A89-B98F-4ED2-AA8E-64C1F0AD3161}" presName="compNode" presStyleCnt="0"/>
      <dgm:spPr/>
    </dgm:pt>
    <dgm:pt modelId="{BE801B26-8742-41CB-8E9B-AEFF793281C3}" type="pres">
      <dgm:prSet presAssocID="{A9041A89-B98F-4ED2-AA8E-64C1F0AD3161}" presName="bgRect" presStyleLbl="bgShp" presStyleIdx="0" presStyleCnt="3"/>
      <dgm:spPr/>
    </dgm:pt>
    <dgm:pt modelId="{688C138C-E7B7-459B-8AC4-ED61F3CA2CF0}" type="pres">
      <dgm:prSet presAssocID="{A9041A89-B98F-4ED2-AA8E-64C1F0AD316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ndmill"/>
        </a:ext>
      </dgm:extLst>
    </dgm:pt>
    <dgm:pt modelId="{772141EB-E840-4EAD-AEDD-9B58098BC884}" type="pres">
      <dgm:prSet presAssocID="{A9041A89-B98F-4ED2-AA8E-64C1F0AD3161}" presName="spaceRect" presStyleCnt="0"/>
      <dgm:spPr/>
    </dgm:pt>
    <dgm:pt modelId="{CEB91A6B-1453-4137-900F-B2F2FB56F236}" type="pres">
      <dgm:prSet presAssocID="{A9041A89-B98F-4ED2-AA8E-64C1F0AD3161}" presName="parTx" presStyleLbl="revTx" presStyleIdx="0" presStyleCnt="3">
        <dgm:presLayoutVars>
          <dgm:chMax val="0"/>
          <dgm:chPref val="0"/>
        </dgm:presLayoutVars>
      </dgm:prSet>
      <dgm:spPr/>
    </dgm:pt>
    <dgm:pt modelId="{2553213A-ADA2-4671-9C96-4524688C4FFB}" type="pres">
      <dgm:prSet presAssocID="{2B19A695-F47A-49B8-A610-E4362CDDA1DA}" presName="sibTrans" presStyleCnt="0"/>
      <dgm:spPr/>
    </dgm:pt>
    <dgm:pt modelId="{63BC2310-1D3E-4AE0-B8B6-F1FA2C3C7B9D}" type="pres">
      <dgm:prSet presAssocID="{03CAF9FC-B53E-44ED-A8E2-4D3B8913C234}" presName="compNode" presStyleCnt="0"/>
      <dgm:spPr/>
    </dgm:pt>
    <dgm:pt modelId="{CC564783-256E-4214-A4C8-FBBE384F358F}" type="pres">
      <dgm:prSet presAssocID="{03CAF9FC-B53E-44ED-A8E2-4D3B8913C234}" presName="bgRect" presStyleLbl="bgShp" presStyleIdx="1" presStyleCnt="3"/>
      <dgm:spPr/>
    </dgm:pt>
    <dgm:pt modelId="{B9CB7342-BE98-470B-9575-93D823039B52}" type="pres">
      <dgm:prSet presAssocID="{03CAF9FC-B53E-44ED-A8E2-4D3B8913C23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ning Tools"/>
        </a:ext>
      </dgm:extLst>
    </dgm:pt>
    <dgm:pt modelId="{F42F646C-B4BF-42F6-B260-F50FCF6F16B4}" type="pres">
      <dgm:prSet presAssocID="{03CAF9FC-B53E-44ED-A8E2-4D3B8913C234}" presName="spaceRect" presStyleCnt="0"/>
      <dgm:spPr/>
    </dgm:pt>
    <dgm:pt modelId="{EF33BC65-993C-45ED-8BD7-BE1A8280DCFE}" type="pres">
      <dgm:prSet presAssocID="{03CAF9FC-B53E-44ED-A8E2-4D3B8913C234}" presName="parTx" presStyleLbl="revTx" presStyleIdx="1" presStyleCnt="3">
        <dgm:presLayoutVars>
          <dgm:chMax val="0"/>
          <dgm:chPref val="0"/>
        </dgm:presLayoutVars>
      </dgm:prSet>
      <dgm:spPr/>
    </dgm:pt>
    <dgm:pt modelId="{541B9CBB-5574-4FA7-A39C-9EAD9C147658}" type="pres">
      <dgm:prSet presAssocID="{4CD9F047-2907-461C-8756-A6A05C29C81E}" presName="sibTrans" presStyleCnt="0"/>
      <dgm:spPr/>
    </dgm:pt>
    <dgm:pt modelId="{A8F61A33-0C87-40F8-9C1F-7EA4C0D1DFE8}" type="pres">
      <dgm:prSet presAssocID="{18E321AA-BFCF-42D5-B32B-C9DC737875C7}" presName="compNode" presStyleCnt="0"/>
      <dgm:spPr/>
    </dgm:pt>
    <dgm:pt modelId="{045BD206-CF72-4C36-8E4D-0F7C56F348E7}" type="pres">
      <dgm:prSet presAssocID="{18E321AA-BFCF-42D5-B32B-C9DC737875C7}" presName="bgRect" presStyleLbl="bgShp" presStyleIdx="2" presStyleCnt="3"/>
      <dgm:spPr/>
    </dgm:pt>
    <dgm:pt modelId="{848B984B-F87F-4765-9685-07ED44BE3D33}" type="pres">
      <dgm:prSet presAssocID="{18E321AA-BFCF-42D5-B32B-C9DC737875C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9F6D3E5C-425F-404F-B30B-182E7D7C0E3E}" type="pres">
      <dgm:prSet presAssocID="{18E321AA-BFCF-42D5-B32B-C9DC737875C7}" presName="spaceRect" presStyleCnt="0"/>
      <dgm:spPr/>
    </dgm:pt>
    <dgm:pt modelId="{4FCFD9E5-F474-41EA-BE58-DBF6976D6E0A}" type="pres">
      <dgm:prSet presAssocID="{18E321AA-BFCF-42D5-B32B-C9DC737875C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A1D1C13-0204-44BD-9BD0-1C1E16862F86}" srcId="{66B84248-5A24-43C2-BBD0-B77477BACE98}" destId="{A9041A89-B98F-4ED2-AA8E-64C1F0AD3161}" srcOrd="0" destOrd="0" parTransId="{93369843-95A1-4311-8BC3-2DC71896BCD4}" sibTransId="{2B19A695-F47A-49B8-A610-E4362CDDA1DA}"/>
    <dgm:cxn modelId="{22F27038-9BB0-45A6-97D2-6EB1DBFFE874}" type="presOf" srcId="{03CAF9FC-B53E-44ED-A8E2-4D3B8913C234}" destId="{EF33BC65-993C-45ED-8BD7-BE1A8280DCFE}" srcOrd="0" destOrd="0" presId="urn:microsoft.com/office/officeart/2018/2/layout/IconVerticalSolidList"/>
    <dgm:cxn modelId="{2B12B138-3C98-4F33-A02B-EB955A8995A2}" type="presOf" srcId="{A9041A89-B98F-4ED2-AA8E-64C1F0AD3161}" destId="{CEB91A6B-1453-4137-900F-B2F2FB56F236}" srcOrd="0" destOrd="0" presId="urn:microsoft.com/office/officeart/2018/2/layout/IconVerticalSolidList"/>
    <dgm:cxn modelId="{0FB91D9E-DB08-4204-A1D1-28B16A093376}" type="presOf" srcId="{18E321AA-BFCF-42D5-B32B-C9DC737875C7}" destId="{4FCFD9E5-F474-41EA-BE58-DBF6976D6E0A}" srcOrd="0" destOrd="0" presId="urn:microsoft.com/office/officeart/2018/2/layout/IconVerticalSolidList"/>
    <dgm:cxn modelId="{92D511B4-6F3B-450F-BE74-64EF92D74553}" srcId="{66B84248-5A24-43C2-BBD0-B77477BACE98}" destId="{18E321AA-BFCF-42D5-B32B-C9DC737875C7}" srcOrd="2" destOrd="0" parTransId="{BFB57D39-5459-4A0F-8235-A494FBD8FF47}" sibTransId="{4C4A3494-9540-4385-AC16-A917D873137E}"/>
    <dgm:cxn modelId="{2E5D57BA-C490-408B-B340-C4F02FC36D1F}" srcId="{66B84248-5A24-43C2-BBD0-B77477BACE98}" destId="{03CAF9FC-B53E-44ED-A8E2-4D3B8913C234}" srcOrd="1" destOrd="0" parTransId="{0401C4E8-AE89-4127-A0E7-09BE1D825346}" sibTransId="{4CD9F047-2907-461C-8756-A6A05C29C81E}"/>
    <dgm:cxn modelId="{35E393E1-7C67-4BA5-BE9B-FBAC908F7639}" type="presOf" srcId="{66B84248-5A24-43C2-BBD0-B77477BACE98}" destId="{2F2905F9-EEB3-4107-B6FF-2E5BEA01AF39}" srcOrd="0" destOrd="0" presId="urn:microsoft.com/office/officeart/2018/2/layout/IconVerticalSolidList"/>
    <dgm:cxn modelId="{304F3031-9681-4945-B4AD-204610397960}" type="presParOf" srcId="{2F2905F9-EEB3-4107-B6FF-2E5BEA01AF39}" destId="{1E5AD7CF-A240-4A93-8A31-ACE820D22D19}" srcOrd="0" destOrd="0" presId="urn:microsoft.com/office/officeart/2018/2/layout/IconVerticalSolidList"/>
    <dgm:cxn modelId="{6AF2E5BA-D35C-4DDF-B809-F2174964E64B}" type="presParOf" srcId="{1E5AD7CF-A240-4A93-8A31-ACE820D22D19}" destId="{BE801B26-8742-41CB-8E9B-AEFF793281C3}" srcOrd="0" destOrd="0" presId="urn:microsoft.com/office/officeart/2018/2/layout/IconVerticalSolidList"/>
    <dgm:cxn modelId="{D2FD3AC0-8F85-4C24-87FA-BE87622DA93A}" type="presParOf" srcId="{1E5AD7CF-A240-4A93-8A31-ACE820D22D19}" destId="{688C138C-E7B7-459B-8AC4-ED61F3CA2CF0}" srcOrd="1" destOrd="0" presId="urn:microsoft.com/office/officeart/2018/2/layout/IconVerticalSolidList"/>
    <dgm:cxn modelId="{F14AC188-DBD6-4A76-B936-57F5E2024436}" type="presParOf" srcId="{1E5AD7CF-A240-4A93-8A31-ACE820D22D19}" destId="{772141EB-E840-4EAD-AEDD-9B58098BC884}" srcOrd="2" destOrd="0" presId="urn:microsoft.com/office/officeart/2018/2/layout/IconVerticalSolidList"/>
    <dgm:cxn modelId="{23A21F5E-A4B8-42F6-BB08-720A474AC747}" type="presParOf" srcId="{1E5AD7CF-A240-4A93-8A31-ACE820D22D19}" destId="{CEB91A6B-1453-4137-900F-B2F2FB56F236}" srcOrd="3" destOrd="0" presId="urn:microsoft.com/office/officeart/2018/2/layout/IconVerticalSolidList"/>
    <dgm:cxn modelId="{370B12DE-188B-449A-91B3-0001E02017A6}" type="presParOf" srcId="{2F2905F9-EEB3-4107-B6FF-2E5BEA01AF39}" destId="{2553213A-ADA2-4671-9C96-4524688C4FFB}" srcOrd="1" destOrd="0" presId="urn:microsoft.com/office/officeart/2018/2/layout/IconVerticalSolidList"/>
    <dgm:cxn modelId="{1B9E3597-8D28-4659-A3A4-3FC6E4A17553}" type="presParOf" srcId="{2F2905F9-EEB3-4107-B6FF-2E5BEA01AF39}" destId="{63BC2310-1D3E-4AE0-B8B6-F1FA2C3C7B9D}" srcOrd="2" destOrd="0" presId="urn:microsoft.com/office/officeart/2018/2/layout/IconVerticalSolidList"/>
    <dgm:cxn modelId="{DD0AD0A5-C88E-4D4B-AB2E-771FCFA6D521}" type="presParOf" srcId="{63BC2310-1D3E-4AE0-B8B6-F1FA2C3C7B9D}" destId="{CC564783-256E-4214-A4C8-FBBE384F358F}" srcOrd="0" destOrd="0" presId="urn:microsoft.com/office/officeart/2018/2/layout/IconVerticalSolidList"/>
    <dgm:cxn modelId="{A1CD12C2-85BC-4AB0-8AAD-F88A4910DE4F}" type="presParOf" srcId="{63BC2310-1D3E-4AE0-B8B6-F1FA2C3C7B9D}" destId="{B9CB7342-BE98-470B-9575-93D823039B52}" srcOrd="1" destOrd="0" presId="urn:microsoft.com/office/officeart/2018/2/layout/IconVerticalSolidList"/>
    <dgm:cxn modelId="{EA185F5F-DCB8-48C9-9BBF-EE333E16B9A3}" type="presParOf" srcId="{63BC2310-1D3E-4AE0-B8B6-F1FA2C3C7B9D}" destId="{F42F646C-B4BF-42F6-B260-F50FCF6F16B4}" srcOrd="2" destOrd="0" presId="urn:microsoft.com/office/officeart/2018/2/layout/IconVerticalSolidList"/>
    <dgm:cxn modelId="{99EB79FC-E258-42E8-8279-0B73833AF735}" type="presParOf" srcId="{63BC2310-1D3E-4AE0-B8B6-F1FA2C3C7B9D}" destId="{EF33BC65-993C-45ED-8BD7-BE1A8280DCFE}" srcOrd="3" destOrd="0" presId="urn:microsoft.com/office/officeart/2018/2/layout/IconVerticalSolidList"/>
    <dgm:cxn modelId="{67357F81-EEB5-445F-889A-A64848E20A33}" type="presParOf" srcId="{2F2905F9-EEB3-4107-B6FF-2E5BEA01AF39}" destId="{541B9CBB-5574-4FA7-A39C-9EAD9C147658}" srcOrd="3" destOrd="0" presId="urn:microsoft.com/office/officeart/2018/2/layout/IconVerticalSolidList"/>
    <dgm:cxn modelId="{AF6FB73C-1396-4CA0-B83F-A453AB5CED81}" type="presParOf" srcId="{2F2905F9-EEB3-4107-B6FF-2E5BEA01AF39}" destId="{A8F61A33-0C87-40F8-9C1F-7EA4C0D1DFE8}" srcOrd="4" destOrd="0" presId="urn:microsoft.com/office/officeart/2018/2/layout/IconVerticalSolidList"/>
    <dgm:cxn modelId="{DAD25702-A2B5-44E6-B862-F8E38DB3538A}" type="presParOf" srcId="{A8F61A33-0C87-40F8-9C1F-7EA4C0D1DFE8}" destId="{045BD206-CF72-4C36-8E4D-0F7C56F348E7}" srcOrd="0" destOrd="0" presId="urn:microsoft.com/office/officeart/2018/2/layout/IconVerticalSolidList"/>
    <dgm:cxn modelId="{FB025B5B-5218-484C-8CA1-AEAE0B737A61}" type="presParOf" srcId="{A8F61A33-0C87-40F8-9C1F-7EA4C0D1DFE8}" destId="{848B984B-F87F-4765-9685-07ED44BE3D33}" srcOrd="1" destOrd="0" presId="urn:microsoft.com/office/officeart/2018/2/layout/IconVerticalSolidList"/>
    <dgm:cxn modelId="{00C1FC2A-CA4D-4A12-A209-1F68B0D77B90}" type="presParOf" srcId="{A8F61A33-0C87-40F8-9C1F-7EA4C0D1DFE8}" destId="{9F6D3E5C-425F-404F-B30B-182E7D7C0E3E}" srcOrd="2" destOrd="0" presId="urn:microsoft.com/office/officeart/2018/2/layout/IconVerticalSolidList"/>
    <dgm:cxn modelId="{3B33E8DD-FB21-451C-B4BB-CC2B906FF3D7}" type="presParOf" srcId="{A8F61A33-0C87-40F8-9C1F-7EA4C0D1DFE8}" destId="{4FCFD9E5-F474-41EA-BE58-DBF6976D6E0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801B26-8742-41CB-8E9B-AEFF793281C3}">
      <dsp:nvSpPr>
        <dsp:cNvPr id="0" name=""/>
        <dsp:cNvSpPr/>
      </dsp:nvSpPr>
      <dsp:spPr>
        <a:xfrm>
          <a:off x="0" y="531"/>
          <a:ext cx="10515600" cy="124470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8C138C-E7B7-459B-8AC4-ED61F3CA2CF0}">
      <dsp:nvSpPr>
        <dsp:cNvPr id="0" name=""/>
        <dsp:cNvSpPr/>
      </dsp:nvSpPr>
      <dsp:spPr>
        <a:xfrm>
          <a:off x="376522" y="280590"/>
          <a:ext cx="684586" cy="68458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B91A6B-1453-4137-900F-B2F2FB56F236}">
      <dsp:nvSpPr>
        <dsp:cNvPr id="0" name=""/>
        <dsp:cNvSpPr/>
      </dsp:nvSpPr>
      <dsp:spPr>
        <a:xfrm>
          <a:off x="1437631" y="531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Swansea became known as "Copperopolis" in the 19th century, emerging as a major center for copper smelting, driven by industrialists like John Vivian and the Cheadle brothers.</a:t>
          </a:r>
        </a:p>
      </dsp:txBody>
      <dsp:txXfrm>
        <a:off x="1437631" y="531"/>
        <a:ext cx="9077968" cy="1244702"/>
      </dsp:txXfrm>
    </dsp:sp>
    <dsp:sp modelId="{CC564783-256E-4214-A4C8-FBBE384F358F}">
      <dsp:nvSpPr>
        <dsp:cNvPr id="0" name=""/>
        <dsp:cNvSpPr/>
      </dsp:nvSpPr>
      <dsp:spPr>
        <a:xfrm>
          <a:off x="0" y="1556410"/>
          <a:ext cx="10515600" cy="12447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CB7342-BE98-470B-9575-93D823039B52}">
      <dsp:nvSpPr>
        <dsp:cNvPr id="0" name=""/>
        <dsp:cNvSpPr/>
      </dsp:nvSpPr>
      <dsp:spPr>
        <a:xfrm>
          <a:off x="376522" y="1836468"/>
          <a:ext cx="684586" cy="68458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33BC65-993C-45ED-8BD7-BE1A8280DCFE}">
      <dsp:nvSpPr>
        <dsp:cNvPr id="0" name=""/>
        <dsp:cNvSpPr/>
      </dsp:nvSpPr>
      <dsp:spPr>
        <a:xfrm>
          <a:off x="1437631" y="1556410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The smelting process relied on locally mined coal for fuel, limestone for flux, and imported copper ore from regions like Cornwall and Devon.</a:t>
          </a:r>
        </a:p>
      </dsp:txBody>
      <dsp:txXfrm>
        <a:off x="1437631" y="1556410"/>
        <a:ext cx="9077968" cy="1244702"/>
      </dsp:txXfrm>
    </dsp:sp>
    <dsp:sp modelId="{045BD206-CF72-4C36-8E4D-0F7C56F348E7}">
      <dsp:nvSpPr>
        <dsp:cNvPr id="0" name=""/>
        <dsp:cNvSpPr/>
      </dsp:nvSpPr>
      <dsp:spPr>
        <a:xfrm>
          <a:off x="0" y="3112289"/>
          <a:ext cx="10515600" cy="124470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8B984B-F87F-4765-9685-07ED44BE3D33}">
      <dsp:nvSpPr>
        <dsp:cNvPr id="0" name=""/>
        <dsp:cNvSpPr/>
      </dsp:nvSpPr>
      <dsp:spPr>
        <a:xfrm>
          <a:off x="376522" y="3392347"/>
          <a:ext cx="684586" cy="68458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CFD9E5-F474-41EA-BE58-DBF6976D6E0A}">
      <dsp:nvSpPr>
        <dsp:cNvPr id="0" name=""/>
        <dsp:cNvSpPr/>
      </dsp:nvSpPr>
      <dsp:spPr>
        <a:xfrm>
          <a:off x="1437631" y="3112289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Llanelli evolved into a significant hub for tinplate production, benefiting from local coal</a:t>
          </a:r>
        </a:p>
      </dsp:txBody>
      <dsp:txXfrm>
        <a:off x="1437631" y="3112289"/>
        <a:ext cx="9077968" cy="12447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E4B4A5-EEDA-2E26-B31F-1CF72E875A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80F0CB-8376-A2A1-1A4B-1C94A52B55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8591F7-F280-F6C8-2422-FEE9BE88A3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5C0CF-7CAA-49E4-8346-674294B69128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495236-4166-513E-E0DD-4D83E9CFFD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D0044C-2781-2411-6D17-86DE9498F9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F46B0-F664-4587-B0DC-D30CED364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5496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A3702-5F30-509E-B385-7405A37016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B47983-B0F0-E73A-20FB-452794437C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C32855-488C-F2ED-11B0-2BBC0EB5B1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5C0CF-7CAA-49E4-8346-674294B69128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035287-A7A6-31F8-C026-AA06825869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E354ED-F1B2-FA24-A18D-C0F8D1FB64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F46B0-F664-4587-B0DC-D30CED364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12967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D3D7BC-A8DF-2BC1-90AB-D482729CF6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304B10-ABBD-68E3-B08E-553B826297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19F09D-4059-544A-86F6-9F41679ABA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5C0CF-7CAA-49E4-8346-674294B69128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BCD612-9A70-7B17-5865-8C24A8AB3C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146A48-E081-3EAC-5ECA-3B210E8E40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F46B0-F664-4587-B0DC-D30CED364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40924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88CB31-0BC6-CBB8-9CEB-9EF5EBF442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45DC35-33CF-C1DD-B0D5-C021B4DFAB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5D25D9-7DC5-B5F0-5F09-768D20148A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DD07F9-D255-9E1C-119F-312C762E72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5C0CF-7CAA-49E4-8346-674294B69128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E64537-EB1E-0668-3415-EC1B932914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F5DE56-7A04-89C0-95BA-54B98D48E3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F46B0-F664-4587-B0DC-D30CED364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742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5FF49-16BA-D425-1A08-62F80D5248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5A355C-F108-DBB2-C5A7-288A3E4577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A2C5B2-91E6-4BD5-E506-57C50CAC14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7679792-F4F4-F7FA-9C57-6E1C6C680B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65B317B-C7A7-4211-B97F-5F3E56B03FD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F82AC2C-B939-5B64-ACA8-E9E3A2FB22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5C0CF-7CAA-49E4-8346-674294B69128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D936BEF-2A2E-96CB-1D5A-1F90B25945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9BC289-3C1F-55BF-2367-736460368F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F46B0-F664-4587-B0DC-D30CED364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12776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937FE-7A60-B92C-685D-365DD01423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D72553-9365-0F3C-20C6-B2CCBDB9B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5C0CF-7CAA-49E4-8346-674294B69128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C04F980-FC07-9369-BBC7-379DF60CA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EF34AB-CDB7-D6B4-F57F-E0E1843B9B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F46B0-F664-4587-B0DC-D30CED364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0472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E2033B4-BC29-C757-C4BA-6B793DFF64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5C0CF-7CAA-49E4-8346-674294B69128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BED144B-2C38-120E-D5C9-D7C4740A78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BE0973-C3FD-8550-E006-FF4A6F8CED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F46B0-F664-4587-B0DC-D30CED364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18797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26382-FDC0-0860-2BBF-1BC3FF62C5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111C39-FEF3-21CF-ECC7-330F07A451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D26F0A-011F-BDC1-527A-8D2B4600F1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261EAF-EE22-7A73-0DE7-89D3C00C0F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5C0CF-7CAA-49E4-8346-674294B69128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973DB3-FD36-BDFF-E96B-549C288CCF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6DE44B-C31B-A65E-52C9-B3F756F41F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F46B0-F664-4587-B0DC-D30CED364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3429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143325-372F-42CB-90DD-3C925BD326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74E4CDF-489B-AD89-09E5-E8C80F04C1D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523FD7-36EE-7A4B-90AF-93EE5B7E64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561761-5672-A6E4-9B0E-CD1B9DE59D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5C0CF-7CAA-49E4-8346-674294B69128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5AF6DB-068E-ABEC-D118-E723B1700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27803B-913F-0162-E377-5B8DD57315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F46B0-F664-4587-B0DC-D30CED364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07994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FDF7B-861E-2558-CBFD-15DC69966C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1FAB28-149B-9EDF-EAFE-7CC9204AC5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763BAD-61AC-ECD9-9395-751FAD236A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5C0CF-7CAA-49E4-8346-674294B69128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C86F95-F40F-52BE-EFAD-FBD185EE3A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CD29AF-4EE7-6675-80D6-5BBF01C35E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F46B0-F664-4587-B0DC-D30CED364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3815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4B9FD0-2FEB-C375-0D8B-3329C6A4D53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FC06539-1A5D-9B1E-61BD-F207BE0560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4F4F6-75A7-BA1B-B3ED-F9F0CFEFB5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5C0CF-7CAA-49E4-8346-674294B69128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57A230-A600-2B57-C6DF-484E1C8F4E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79A558-BBAB-3BAA-5A58-5D17CAD125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F46B0-F664-4587-B0DC-D30CED364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77984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49D4F11-F8DC-B431-C457-62691E1A0B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4D3348-59EA-D07F-CEA9-EBC74AD8E9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3AC5F6-0A8B-F5A2-92D7-04BD1E2ED26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945C0CF-7CAA-49E4-8346-674294B69128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87E244-B847-BC78-52A3-C6CA59B15B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D29914-6817-8792-EFAD-0EC5F12D40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96F46B0-F664-4587-B0DC-D30CED364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7952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8446B12-7391-4711-8B31-112A0B896C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62BEF7-BF38-95B1-9615-7CD8AAC59E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7087" y="2251613"/>
            <a:ext cx="10537826" cy="954107"/>
          </a:xfrm>
        </p:spPr>
        <p:txBody>
          <a:bodyPr wrap="square">
            <a:noAutofit/>
          </a:bodyPr>
          <a:lstStyle/>
          <a:p>
            <a:r>
              <a:rPr lang="en-US" sz="3200" dirty="0">
                <a:solidFill>
                  <a:schemeClr val="accent2">
                    <a:lumMod val="75000"/>
                  </a:schemeClr>
                </a:solidFill>
                <a:latin typeface="Arial Black" panose="020B0A04020102020204" pitchFamily="34" charset="0"/>
              </a:rPr>
              <a:t>The industrial revolution in the context of Swansea (Coal and Limestone) and surrounding the West Country and further afield (Cooper) </a:t>
            </a:r>
            <a:endParaRPr lang="en-GB" sz="3200" dirty="0">
              <a:solidFill>
                <a:schemeClr val="accent2">
                  <a:lumMod val="75000"/>
                </a:schemeClr>
              </a:solidFill>
              <a:latin typeface="Arial Black" panose="020B0A040201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1E6A840-6ADB-630B-45AD-A7482947316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957" r="14499"/>
          <a:stretch/>
        </p:blipFill>
        <p:spPr>
          <a:xfrm>
            <a:off x="6" y="3557522"/>
            <a:ext cx="6000749" cy="3300478"/>
          </a:xfrm>
          <a:custGeom>
            <a:avLst/>
            <a:gdLst/>
            <a:ahLst/>
            <a:cxnLst/>
            <a:rect l="l" t="t" r="r" b="b"/>
            <a:pathLst>
              <a:path w="6000749" h="3300478">
                <a:moveTo>
                  <a:pt x="0" y="0"/>
                </a:moveTo>
                <a:lnTo>
                  <a:pt x="72689" y="17405"/>
                </a:lnTo>
                <a:cubicBezTo>
                  <a:pt x="148479" y="30382"/>
                  <a:pt x="220740" y="46697"/>
                  <a:pt x="296224" y="60096"/>
                </a:cubicBezTo>
                <a:cubicBezTo>
                  <a:pt x="370204" y="73143"/>
                  <a:pt x="437718" y="89378"/>
                  <a:pt x="480347" y="125215"/>
                </a:cubicBezTo>
                <a:cubicBezTo>
                  <a:pt x="499354" y="141006"/>
                  <a:pt x="525380" y="157497"/>
                  <a:pt x="557941" y="163614"/>
                </a:cubicBezTo>
                <a:cubicBezTo>
                  <a:pt x="604343" y="172287"/>
                  <a:pt x="661151" y="169659"/>
                  <a:pt x="711163" y="175552"/>
                </a:cubicBezTo>
                <a:cubicBezTo>
                  <a:pt x="770061" y="182442"/>
                  <a:pt x="837586" y="186026"/>
                  <a:pt x="879547" y="204397"/>
                </a:cubicBezTo>
                <a:cubicBezTo>
                  <a:pt x="916853" y="220789"/>
                  <a:pt x="953852" y="232503"/>
                  <a:pt x="1001114" y="239543"/>
                </a:cubicBezTo>
                <a:cubicBezTo>
                  <a:pt x="1034229" y="244449"/>
                  <a:pt x="1060244" y="258297"/>
                  <a:pt x="1094193" y="261385"/>
                </a:cubicBezTo>
                <a:cubicBezTo>
                  <a:pt x="1138864" y="265585"/>
                  <a:pt x="1183576" y="267514"/>
                  <a:pt x="1223712" y="278215"/>
                </a:cubicBezTo>
                <a:cubicBezTo>
                  <a:pt x="1265353" y="289267"/>
                  <a:pt x="1311848" y="296040"/>
                  <a:pt x="1355116" y="305727"/>
                </a:cubicBezTo>
                <a:cubicBezTo>
                  <a:pt x="1378077" y="310948"/>
                  <a:pt x="1397486" y="319319"/>
                  <a:pt x="1419784" y="325013"/>
                </a:cubicBezTo>
                <a:cubicBezTo>
                  <a:pt x="1460606" y="335426"/>
                  <a:pt x="1502092" y="345368"/>
                  <a:pt x="1543855" y="354703"/>
                </a:cubicBezTo>
                <a:cubicBezTo>
                  <a:pt x="1585613" y="364041"/>
                  <a:pt x="1625936" y="376036"/>
                  <a:pt x="1671044" y="380741"/>
                </a:cubicBezTo>
                <a:cubicBezTo>
                  <a:pt x="1747929" y="388654"/>
                  <a:pt x="1830544" y="388195"/>
                  <a:pt x="1905503" y="397893"/>
                </a:cubicBezTo>
                <a:cubicBezTo>
                  <a:pt x="1981585" y="407807"/>
                  <a:pt x="2054121" y="423516"/>
                  <a:pt x="2122943" y="441264"/>
                </a:cubicBezTo>
                <a:cubicBezTo>
                  <a:pt x="2177383" y="455211"/>
                  <a:pt x="2228579" y="469433"/>
                  <a:pt x="2294750" y="471131"/>
                </a:cubicBezTo>
                <a:cubicBezTo>
                  <a:pt x="2331675" y="472095"/>
                  <a:pt x="2371411" y="480021"/>
                  <a:pt x="2395406" y="492458"/>
                </a:cubicBezTo>
                <a:cubicBezTo>
                  <a:pt x="2447356" y="519599"/>
                  <a:pt x="2511089" y="534865"/>
                  <a:pt x="2582173" y="545492"/>
                </a:cubicBezTo>
                <a:cubicBezTo>
                  <a:pt x="2677107" y="559893"/>
                  <a:pt x="2771049" y="575002"/>
                  <a:pt x="2866260" y="588796"/>
                </a:cubicBezTo>
                <a:cubicBezTo>
                  <a:pt x="2922428" y="597021"/>
                  <a:pt x="2978373" y="606221"/>
                  <a:pt x="3037154" y="609730"/>
                </a:cubicBezTo>
                <a:cubicBezTo>
                  <a:pt x="3157310" y="617134"/>
                  <a:pt x="3279823" y="620612"/>
                  <a:pt x="3400817" y="626198"/>
                </a:cubicBezTo>
                <a:cubicBezTo>
                  <a:pt x="3440399" y="627913"/>
                  <a:pt x="3478286" y="633081"/>
                  <a:pt x="3518453" y="633771"/>
                </a:cubicBezTo>
                <a:cubicBezTo>
                  <a:pt x="3561907" y="634557"/>
                  <a:pt x="3607885" y="630075"/>
                  <a:pt x="3651342" y="630861"/>
                </a:cubicBezTo>
                <a:cubicBezTo>
                  <a:pt x="3723632" y="632064"/>
                  <a:pt x="3794230" y="636720"/>
                  <a:pt x="3866543" y="638109"/>
                </a:cubicBezTo>
                <a:cubicBezTo>
                  <a:pt x="4006046" y="640675"/>
                  <a:pt x="4145773" y="642266"/>
                  <a:pt x="4285471" y="643671"/>
                </a:cubicBezTo>
                <a:cubicBezTo>
                  <a:pt x="4315374" y="643936"/>
                  <a:pt x="4347225" y="639959"/>
                  <a:pt x="4376825" y="640644"/>
                </a:cubicBezTo>
                <a:cubicBezTo>
                  <a:pt x="4455420" y="642648"/>
                  <a:pt x="4533819" y="645811"/>
                  <a:pt x="4611883" y="649214"/>
                </a:cubicBezTo>
                <a:cubicBezTo>
                  <a:pt x="4659172" y="651342"/>
                  <a:pt x="4705681" y="655657"/>
                  <a:pt x="4753273" y="657363"/>
                </a:cubicBezTo>
                <a:cubicBezTo>
                  <a:pt x="4791348" y="658728"/>
                  <a:pt x="4830282" y="658460"/>
                  <a:pt x="4869416" y="657032"/>
                </a:cubicBezTo>
                <a:cubicBezTo>
                  <a:pt x="4903113" y="655812"/>
                  <a:pt x="4937685" y="650501"/>
                  <a:pt x="4971133" y="650072"/>
                </a:cubicBezTo>
                <a:cubicBezTo>
                  <a:pt x="5061656" y="648862"/>
                  <a:pt x="5151315" y="649288"/>
                  <a:pt x="5241228" y="648921"/>
                </a:cubicBezTo>
                <a:cubicBezTo>
                  <a:pt x="5277251" y="648692"/>
                  <a:pt x="5313809" y="647064"/>
                  <a:pt x="5348948" y="648281"/>
                </a:cubicBezTo>
                <a:cubicBezTo>
                  <a:pt x="5442983" y="651292"/>
                  <a:pt x="5535908" y="656726"/>
                  <a:pt x="5630171" y="658761"/>
                </a:cubicBezTo>
                <a:cubicBezTo>
                  <a:pt x="5708354" y="660446"/>
                  <a:pt x="5788179" y="658309"/>
                  <a:pt x="5867227" y="658360"/>
                </a:cubicBezTo>
                <a:cubicBezTo>
                  <a:pt x="5900754" y="658487"/>
                  <a:pt x="5933144" y="660851"/>
                  <a:pt x="5966562" y="660236"/>
                </a:cubicBezTo>
                <a:lnTo>
                  <a:pt x="6000749" y="659419"/>
                </a:lnTo>
                <a:lnTo>
                  <a:pt x="6000749" y="3300478"/>
                </a:lnTo>
                <a:lnTo>
                  <a:pt x="0" y="3300478"/>
                </a:ln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C3D580D-8C54-2C38-3F8E-F88DF4E09F4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3704" b="1086"/>
          <a:stretch/>
        </p:blipFill>
        <p:spPr>
          <a:xfrm>
            <a:off x="6191245" y="3477464"/>
            <a:ext cx="6000750" cy="3380536"/>
          </a:xfrm>
          <a:custGeom>
            <a:avLst/>
            <a:gdLst/>
            <a:ahLst/>
            <a:cxnLst/>
            <a:rect l="l" t="t" r="r" b="b"/>
            <a:pathLst>
              <a:path w="6000750" h="3380536">
                <a:moveTo>
                  <a:pt x="6000750" y="0"/>
                </a:moveTo>
                <a:lnTo>
                  <a:pt x="6000750" y="3380536"/>
                </a:lnTo>
                <a:lnTo>
                  <a:pt x="0" y="3380536"/>
                </a:lnTo>
                <a:lnTo>
                  <a:pt x="0" y="734920"/>
                </a:lnTo>
                <a:lnTo>
                  <a:pt x="1093" y="734894"/>
                </a:lnTo>
                <a:cubicBezTo>
                  <a:pt x="43982" y="734250"/>
                  <a:pt x="86046" y="738067"/>
                  <a:pt x="129383" y="735472"/>
                </a:cubicBezTo>
                <a:cubicBezTo>
                  <a:pt x="232305" y="729284"/>
                  <a:pt x="335599" y="720589"/>
                  <a:pt x="438999" y="712634"/>
                </a:cubicBezTo>
                <a:cubicBezTo>
                  <a:pt x="545632" y="704405"/>
                  <a:pt x="651967" y="696598"/>
                  <a:pt x="758502" y="687629"/>
                </a:cubicBezTo>
                <a:cubicBezTo>
                  <a:pt x="816777" y="682526"/>
                  <a:pt x="875042" y="674778"/>
                  <a:pt x="933290" y="669489"/>
                </a:cubicBezTo>
                <a:cubicBezTo>
                  <a:pt x="984350" y="664848"/>
                  <a:pt x="1035368" y="662477"/>
                  <a:pt x="1086504" y="658393"/>
                </a:cubicBezTo>
                <a:cubicBezTo>
                  <a:pt x="1130780" y="654718"/>
                  <a:pt x="1175255" y="649883"/>
                  <a:pt x="1219532" y="646211"/>
                </a:cubicBezTo>
                <a:cubicBezTo>
                  <a:pt x="1290460" y="640432"/>
                  <a:pt x="1361111" y="635262"/>
                  <a:pt x="1431709" y="629721"/>
                </a:cubicBezTo>
                <a:cubicBezTo>
                  <a:pt x="1461215" y="627211"/>
                  <a:pt x="1492576" y="627456"/>
                  <a:pt x="1519665" y="620761"/>
                </a:cubicBezTo>
                <a:cubicBezTo>
                  <a:pt x="1587914" y="603847"/>
                  <a:pt x="1656385" y="596155"/>
                  <a:pt x="1725964" y="591136"/>
                </a:cubicBezTo>
                <a:cubicBezTo>
                  <a:pt x="1749760" y="589442"/>
                  <a:pt x="1775052" y="585455"/>
                  <a:pt x="1797448" y="579050"/>
                </a:cubicBezTo>
                <a:cubicBezTo>
                  <a:pt x="1843314" y="566085"/>
                  <a:pt x="1887378" y="550735"/>
                  <a:pt x="1932321" y="536393"/>
                </a:cubicBezTo>
                <a:cubicBezTo>
                  <a:pt x="1937187" y="534756"/>
                  <a:pt x="1943228" y="533703"/>
                  <a:pt x="1948501" y="532386"/>
                </a:cubicBezTo>
                <a:cubicBezTo>
                  <a:pt x="1978396" y="524909"/>
                  <a:pt x="2007929" y="517486"/>
                  <a:pt x="2037878" y="510381"/>
                </a:cubicBezTo>
                <a:cubicBezTo>
                  <a:pt x="2054084" y="506558"/>
                  <a:pt x="2070836" y="503979"/>
                  <a:pt x="2087074" y="500340"/>
                </a:cubicBezTo>
                <a:cubicBezTo>
                  <a:pt x="2149871" y="486094"/>
                  <a:pt x="2221077" y="484809"/>
                  <a:pt x="2272856" y="454575"/>
                </a:cubicBezTo>
                <a:cubicBezTo>
                  <a:pt x="2306493" y="435047"/>
                  <a:pt x="2341593" y="433439"/>
                  <a:pt x="2380102" y="430210"/>
                </a:cubicBezTo>
                <a:cubicBezTo>
                  <a:pt x="2409255" y="427750"/>
                  <a:pt x="2438805" y="422967"/>
                  <a:pt x="2468101" y="418977"/>
                </a:cubicBezTo>
                <a:cubicBezTo>
                  <a:pt x="2519583" y="412197"/>
                  <a:pt x="2571012" y="405050"/>
                  <a:pt x="2622546" y="398641"/>
                </a:cubicBezTo>
                <a:cubicBezTo>
                  <a:pt x="2639021" y="396667"/>
                  <a:pt x="2656456" y="398901"/>
                  <a:pt x="2672416" y="395869"/>
                </a:cubicBezTo>
                <a:cubicBezTo>
                  <a:pt x="2746162" y="381759"/>
                  <a:pt x="2819618" y="365613"/>
                  <a:pt x="2893417" y="351874"/>
                </a:cubicBezTo>
                <a:cubicBezTo>
                  <a:pt x="2935273" y="344015"/>
                  <a:pt x="2978970" y="341367"/>
                  <a:pt x="3020364" y="332819"/>
                </a:cubicBezTo>
                <a:cubicBezTo>
                  <a:pt x="3068129" y="322982"/>
                  <a:pt x="3114165" y="308673"/>
                  <a:pt x="3161340" y="297221"/>
                </a:cubicBezTo>
                <a:cubicBezTo>
                  <a:pt x="3174361" y="294043"/>
                  <a:pt x="3189234" y="293619"/>
                  <a:pt x="3203209" y="292002"/>
                </a:cubicBezTo>
                <a:cubicBezTo>
                  <a:pt x="3218968" y="290132"/>
                  <a:pt x="3234424" y="288682"/>
                  <a:pt x="3250157" y="286626"/>
                </a:cubicBezTo>
                <a:cubicBezTo>
                  <a:pt x="3298044" y="280172"/>
                  <a:pt x="3345797" y="272792"/>
                  <a:pt x="3393816" y="267263"/>
                </a:cubicBezTo>
                <a:cubicBezTo>
                  <a:pt x="3423190" y="263828"/>
                  <a:pt x="3454970" y="267035"/>
                  <a:pt x="3481707" y="260387"/>
                </a:cubicBezTo>
                <a:cubicBezTo>
                  <a:pt x="3536267" y="247128"/>
                  <a:pt x="3593313" y="251261"/>
                  <a:pt x="3647214" y="233375"/>
                </a:cubicBezTo>
                <a:cubicBezTo>
                  <a:pt x="3663930" y="227969"/>
                  <a:pt x="3688543" y="232010"/>
                  <a:pt x="3709301" y="229426"/>
                </a:cubicBezTo>
                <a:cubicBezTo>
                  <a:pt x="3761192" y="222966"/>
                  <a:pt x="3812924" y="215397"/>
                  <a:pt x="3864656" y="207827"/>
                </a:cubicBezTo>
                <a:cubicBezTo>
                  <a:pt x="3911037" y="201021"/>
                  <a:pt x="3959597" y="196736"/>
                  <a:pt x="4003477" y="185188"/>
                </a:cubicBezTo>
                <a:cubicBezTo>
                  <a:pt x="4049448" y="172966"/>
                  <a:pt x="4091674" y="167696"/>
                  <a:pt x="4137906" y="167519"/>
                </a:cubicBezTo>
                <a:cubicBezTo>
                  <a:pt x="4169570" y="167345"/>
                  <a:pt x="4202490" y="163215"/>
                  <a:pt x="4234799" y="159925"/>
                </a:cubicBezTo>
                <a:cubicBezTo>
                  <a:pt x="4269635" y="156466"/>
                  <a:pt x="4307277" y="147130"/>
                  <a:pt x="4339561" y="148755"/>
                </a:cubicBezTo>
                <a:cubicBezTo>
                  <a:pt x="4435674" y="153547"/>
                  <a:pt x="4532250" y="143733"/>
                  <a:pt x="4630056" y="129778"/>
                </a:cubicBezTo>
                <a:cubicBezTo>
                  <a:pt x="4647906" y="127231"/>
                  <a:pt x="4665742" y="122044"/>
                  <a:pt x="4682476" y="116824"/>
                </a:cubicBezTo>
                <a:cubicBezTo>
                  <a:pt x="4780053" y="85907"/>
                  <a:pt x="4880569" y="73077"/>
                  <a:pt x="4983755" y="68740"/>
                </a:cubicBezTo>
                <a:cubicBezTo>
                  <a:pt x="5005134" y="67956"/>
                  <a:pt x="5028744" y="64966"/>
                  <a:pt x="5049489" y="59740"/>
                </a:cubicBezTo>
                <a:cubicBezTo>
                  <a:pt x="5107823" y="44808"/>
                  <a:pt x="5163760" y="25875"/>
                  <a:pt x="5222715" y="12743"/>
                </a:cubicBezTo>
                <a:cubicBezTo>
                  <a:pt x="5320150" y="-8899"/>
                  <a:pt x="5409108" y="4464"/>
                  <a:pt x="5499654" y="8541"/>
                </a:cubicBezTo>
                <a:cubicBezTo>
                  <a:pt x="5585786" y="12301"/>
                  <a:pt x="5662247" y="37645"/>
                  <a:pt x="5760350" y="15528"/>
                </a:cubicBezTo>
                <a:cubicBezTo>
                  <a:pt x="5770235" y="13363"/>
                  <a:pt x="5782015" y="16781"/>
                  <a:pt x="5793267" y="16498"/>
                </a:cubicBezTo>
                <a:cubicBezTo>
                  <a:pt x="5824109" y="15685"/>
                  <a:pt x="5855057" y="15611"/>
                  <a:pt x="5885995" y="12898"/>
                </a:cubicBezTo>
                <a:cubicBezTo>
                  <a:pt x="5923792" y="9771"/>
                  <a:pt x="5961883" y="3581"/>
                  <a:pt x="5999626" y="83"/>
                </a:cubicBezTo>
                <a:close/>
              </a:path>
            </a:pathLst>
          </a:cu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C36E7633-D204-4C70-AA1D-FC904463EA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014035"/>
            <a:ext cx="12192000" cy="1203824"/>
            <a:chOff x="0" y="3014035"/>
            <a:chExt cx="12192000" cy="1203824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3DA9B54-D89F-4BC6-9210-8D90666607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014035"/>
              <a:ext cx="12192000" cy="1203824"/>
            </a:xfrm>
            <a:custGeom>
              <a:avLst/>
              <a:gdLst>
                <a:gd name="connsiteX0" fmla="*/ 12192000 w 12192000"/>
                <a:gd name="connsiteY0" fmla="*/ 0 h 1203824"/>
                <a:gd name="connsiteX1" fmla="*/ 12192000 w 12192000"/>
                <a:gd name="connsiteY1" fmla="*/ 463429 h 1203824"/>
                <a:gd name="connsiteX2" fmla="*/ 12190876 w 12192000"/>
                <a:gd name="connsiteY2" fmla="*/ 463512 h 1203824"/>
                <a:gd name="connsiteX3" fmla="*/ 12077245 w 12192000"/>
                <a:gd name="connsiteY3" fmla="*/ 476327 h 1203824"/>
                <a:gd name="connsiteX4" fmla="*/ 11984517 w 12192000"/>
                <a:gd name="connsiteY4" fmla="*/ 479927 h 1203824"/>
                <a:gd name="connsiteX5" fmla="*/ 11951600 w 12192000"/>
                <a:gd name="connsiteY5" fmla="*/ 478957 h 1203824"/>
                <a:gd name="connsiteX6" fmla="*/ 11690904 w 12192000"/>
                <a:gd name="connsiteY6" fmla="*/ 471970 h 1203824"/>
                <a:gd name="connsiteX7" fmla="*/ 11413965 w 12192000"/>
                <a:gd name="connsiteY7" fmla="*/ 476172 h 1203824"/>
                <a:gd name="connsiteX8" fmla="*/ 11240739 w 12192000"/>
                <a:gd name="connsiteY8" fmla="*/ 523169 h 1203824"/>
                <a:gd name="connsiteX9" fmla="*/ 11175005 w 12192000"/>
                <a:gd name="connsiteY9" fmla="*/ 532169 h 1203824"/>
                <a:gd name="connsiteX10" fmla="*/ 10873726 w 12192000"/>
                <a:gd name="connsiteY10" fmla="*/ 580253 h 1203824"/>
                <a:gd name="connsiteX11" fmla="*/ 10821306 w 12192000"/>
                <a:gd name="connsiteY11" fmla="*/ 593207 h 1203824"/>
                <a:gd name="connsiteX12" fmla="*/ 10530811 w 12192000"/>
                <a:gd name="connsiteY12" fmla="*/ 612184 h 1203824"/>
                <a:gd name="connsiteX13" fmla="*/ 10426049 w 12192000"/>
                <a:gd name="connsiteY13" fmla="*/ 623354 h 1203824"/>
                <a:gd name="connsiteX14" fmla="*/ 10329156 w 12192000"/>
                <a:gd name="connsiteY14" fmla="*/ 630948 h 1203824"/>
                <a:gd name="connsiteX15" fmla="*/ 10194727 w 12192000"/>
                <a:gd name="connsiteY15" fmla="*/ 648617 h 1203824"/>
                <a:gd name="connsiteX16" fmla="*/ 10055906 w 12192000"/>
                <a:gd name="connsiteY16" fmla="*/ 671256 h 1203824"/>
                <a:gd name="connsiteX17" fmla="*/ 9900551 w 12192000"/>
                <a:gd name="connsiteY17" fmla="*/ 692855 h 1203824"/>
                <a:gd name="connsiteX18" fmla="*/ 9838464 w 12192000"/>
                <a:gd name="connsiteY18" fmla="*/ 696804 h 1203824"/>
                <a:gd name="connsiteX19" fmla="*/ 9672957 w 12192000"/>
                <a:gd name="connsiteY19" fmla="*/ 723816 h 1203824"/>
                <a:gd name="connsiteX20" fmla="*/ 9585066 w 12192000"/>
                <a:gd name="connsiteY20" fmla="*/ 730692 h 1203824"/>
                <a:gd name="connsiteX21" fmla="*/ 9441407 w 12192000"/>
                <a:gd name="connsiteY21" fmla="*/ 750055 h 1203824"/>
                <a:gd name="connsiteX22" fmla="*/ 9394459 w 12192000"/>
                <a:gd name="connsiteY22" fmla="*/ 755431 h 1203824"/>
                <a:gd name="connsiteX23" fmla="*/ 9352590 w 12192000"/>
                <a:gd name="connsiteY23" fmla="*/ 760650 h 1203824"/>
                <a:gd name="connsiteX24" fmla="*/ 9211614 w 12192000"/>
                <a:gd name="connsiteY24" fmla="*/ 796248 h 1203824"/>
                <a:gd name="connsiteX25" fmla="*/ 9084667 w 12192000"/>
                <a:gd name="connsiteY25" fmla="*/ 815303 h 1203824"/>
                <a:gd name="connsiteX26" fmla="*/ 8863666 w 12192000"/>
                <a:gd name="connsiteY26" fmla="*/ 859298 h 1203824"/>
                <a:gd name="connsiteX27" fmla="*/ 8813796 w 12192000"/>
                <a:gd name="connsiteY27" fmla="*/ 862070 h 1203824"/>
                <a:gd name="connsiteX28" fmla="*/ 8659351 w 12192000"/>
                <a:gd name="connsiteY28" fmla="*/ 882406 h 1203824"/>
                <a:gd name="connsiteX29" fmla="*/ 8571352 w 12192000"/>
                <a:gd name="connsiteY29" fmla="*/ 893639 h 1203824"/>
                <a:gd name="connsiteX30" fmla="*/ 8464106 w 12192000"/>
                <a:gd name="connsiteY30" fmla="*/ 918004 h 1203824"/>
                <a:gd name="connsiteX31" fmla="*/ 8278324 w 12192000"/>
                <a:gd name="connsiteY31" fmla="*/ 963769 h 1203824"/>
                <a:gd name="connsiteX32" fmla="*/ 8229128 w 12192000"/>
                <a:gd name="connsiteY32" fmla="*/ 973810 h 1203824"/>
                <a:gd name="connsiteX33" fmla="*/ 8139751 w 12192000"/>
                <a:gd name="connsiteY33" fmla="*/ 995815 h 1203824"/>
                <a:gd name="connsiteX34" fmla="*/ 8123571 w 12192000"/>
                <a:gd name="connsiteY34" fmla="*/ 999822 h 1203824"/>
                <a:gd name="connsiteX35" fmla="*/ 7988699 w 12192000"/>
                <a:gd name="connsiteY35" fmla="*/ 1042479 h 1203824"/>
                <a:gd name="connsiteX36" fmla="*/ 7917214 w 12192000"/>
                <a:gd name="connsiteY36" fmla="*/ 1054565 h 1203824"/>
                <a:gd name="connsiteX37" fmla="*/ 7710915 w 12192000"/>
                <a:gd name="connsiteY37" fmla="*/ 1084190 h 1203824"/>
                <a:gd name="connsiteX38" fmla="*/ 7622959 w 12192000"/>
                <a:gd name="connsiteY38" fmla="*/ 1093150 h 1203824"/>
                <a:gd name="connsiteX39" fmla="*/ 7410782 w 12192000"/>
                <a:gd name="connsiteY39" fmla="*/ 1109640 h 1203824"/>
                <a:gd name="connsiteX40" fmla="*/ 7277754 w 12192000"/>
                <a:gd name="connsiteY40" fmla="*/ 1121822 h 1203824"/>
                <a:gd name="connsiteX41" fmla="*/ 7124540 w 12192000"/>
                <a:gd name="connsiteY41" fmla="*/ 1132918 h 1203824"/>
                <a:gd name="connsiteX42" fmla="*/ 6949752 w 12192000"/>
                <a:gd name="connsiteY42" fmla="*/ 1151058 h 1203824"/>
                <a:gd name="connsiteX43" fmla="*/ 6630249 w 12192000"/>
                <a:gd name="connsiteY43" fmla="*/ 1176063 h 1203824"/>
                <a:gd name="connsiteX44" fmla="*/ 6320634 w 12192000"/>
                <a:gd name="connsiteY44" fmla="*/ 1198901 h 1203824"/>
                <a:gd name="connsiteX45" fmla="*/ 6192343 w 12192000"/>
                <a:gd name="connsiteY45" fmla="*/ 1198323 h 1203824"/>
                <a:gd name="connsiteX46" fmla="*/ 5966562 w 12192000"/>
                <a:gd name="connsiteY46" fmla="*/ 1203723 h 1203824"/>
                <a:gd name="connsiteX47" fmla="*/ 5867227 w 12192000"/>
                <a:gd name="connsiteY47" fmla="*/ 1201847 h 1203824"/>
                <a:gd name="connsiteX48" fmla="*/ 5630172 w 12192000"/>
                <a:gd name="connsiteY48" fmla="*/ 1202248 h 1203824"/>
                <a:gd name="connsiteX49" fmla="*/ 5348949 w 12192000"/>
                <a:gd name="connsiteY49" fmla="*/ 1191768 h 1203824"/>
                <a:gd name="connsiteX50" fmla="*/ 5241228 w 12192000"/>
                <a:gd name="connsiteY50" fmla="*/ 1192408 h 1203824"/>
                <a:gd name="connsiteX51" fmla="*/ 4971133 w 12192000"/>
                <a:gd name="connsiteY51" fmla="*/ 1193559 h 1203824"/>
                <a:gd name="connsiteX52" fmla="*/ 4869416 w 12192000"/>
                <a:gd name="connsiteY52" fmla="*/ 1200519 h 1203824"/>
                <a:gd name="connsiteX53" fmla="*/ 4753274 w 12192000"/>
                <a:gd name="connsiteY53" fmla="*/ 1200850 h 1203824"/>
                <a:gd name="connsiteX54" fmla="*/ 4611883 w 12192000"/>
                <a:gd name="connsiteY54" fmla="*/ 1192701 h 1203824"/>
                <a:gd name="connsiteX55" fmla="*/ 4376825 w 12192000"/>
                <a:gd name="connsiteY55" fmla="*/ 1184131 h 1203824"/>
                <a:gd name="connsiteX56" fmla="*/ 4285471 w 12192000"/>
                <a:gd name="connsiteY56" fmla="*/ 1187158 h 1203824"/>
                <a:gd name="connsiteX57" fmla="*/ 3866543 w 12192000"/>
                <a:gd name="connsiteY57" fmla="*/ 1181596 h 1203824"/>
                <a:gd name="connsiteX58" fmla="*/ 3651342 w 12192000"/>
                <a:gd name="connsiteY58" fmla="*/ 1174348 h 1203824"/>
                <a:gd name="connsiteX59" fmla="*/ 3518453 w 12192000"/>
                <a:gd name="connsiteY59" fmla="*/ 1177258 h 1203824"/>
                <a:gd name="connsiteX60" fmla="*/ 3400818 w 12192000"/>
                <a:gd name="connsiteY60" fmla="*/ 1169685 h 1203824"/>
                <a:gd name="connsiteX61" fmla="*/ 3037154 w 12192000"/>
                <a:gd name="connsiteY61" fmla="*/ 1153217 h 1203824"/>
                <a:gd name="connsiteX62" fmla="*/ 2866260 w 12192000"/>
                <a:gd name="connsiteY62" fmla="*/ 1132283 h 1203824"/>
                <a:gd name="connsiteX63" fmla="*/ 2582173 w 12192000"/>
                <a:gd name="connsiteY63" fmla="*/ 1088979 h 1203824"/>
                <a:gd name="connsiteX64" fmla="*/ 2395406 w 12192000"/>
                <a:gd name="connsiteY64" fmla="*/ 1035945 h 1203824"/>
                <a:gd name="connsiteX65" fmla="*/ 2294751 w 12192000"/>
                <a:gd name="connsiteY65" fmla="*/ 1014618 h 1203824"/>
                <a:gd name="connsiteX66" fmla="*/ 2122944 w 12192000"/>
                <a:gd name="connsiteY66" fmla="*/ 984751 h 1203824"/>
                <a:gd name="connsiteX67" fmla="*/ 1905504 w 12192000"/>
                <a:gd name="connsiteY67" fmla="*/ 941380 h 1203824"/>
                <a:gd name="connsiteX68" fmla="*/ 1671045 w 12192000"/>
                <a:gd name="connsiteY68" fmla="*/ 924228 h 1203824"/>
                <a:gd name="connsiteX69" fmla="*/ 1543856 w 12192000"/>
                <a:gd name="connsiteY69" fmla="*/ 898190 h 1203824"/>
                <a:gd name="connsiteX70" fmla="*/ 1419784 w 12192000"/>
                <a:gd name="connsiteY70" fmla="*/ 868500 h 1203824"/>
                <a:gd name="connsiteX71" fmla="*/ 1355116 w 12192000"/>
                <a:gd name="connsiteY71" fmla="*/ 849214 h 1203824"/>
                <a:gd name="connsiteX72" fmla="*/ 1223713 w 12192000"/>
                <a:gd name="connsiteY72" fmla="*/ 821702 h 1203824"/>
                <a:gd name="connsiteX73" fmla="*/ 1094193 w 12192000"/>
                <a:gd name="connsiteY73" fmla="*/ 804872 h 1203824"/>
                <a:gd name="connsiteX74" fmla="*/ 1001115 w 12192000"/>
                <a:gd name="connsiteY74" fmla="*/ 783030 h 1203824"/>
                <a:gd name="connsiteX75" fmla="*/ 879548 w 12192000"/>
                <a:gd name="connsiteY75" fmla="*/ 747884 h 1203824"/>
                <a:gd name="connsiteX76" fmla="*/ 711163 w 12192000"/>
                <a:gd name="connsiteY76" fmla="*/ 719039 h 1203824"/>
                <a:gd name="connsiteX77" fmla="*/ 557941 w 12192000"/>
                <a:gd name="connsiteY77" fmla="*/ 707101 h 1203824"/>
                <a:gd name="connsiteX78" fmla="*/ 480347 w 12192000"/>
                <a:gd name="connsiteY78" fmla="*/ 668702 h 1203824"/>
                <a:gd name="connsiteX79" fmla="*/ 296224 w 12192000"/>
                <a:gd name="connsiteY79" fmla="*/ 603583 h 1203824"/>
                <a:gd name="connsiteX80" fmla="*/ 72689 w 12192000"/>
                <a:gd name="connsiteY80" fmla="*/ 560892 h 1203824"/>
                <a:gd name="connsiteX81" fmla="*/ 0 w 12192000"/>
                <a:gd name="connsiteY81" fmla="*/ 543486 h 1203824"/>
                <a:gd name="connsiteX82" fmla="*/ 0 w 12192000"/>
                <a:gd name="connsiteY82" fmla="*/ 384357 h 1203824"/>
                <a:gd name="connsiteX83" fmla="*/ 51784 w 12192000"/>
                <a:gd name="connsiteY83" fmla="*/ 393937 h 1203824"/>
                <a:gd name="connsiteX84" fmla="*/ 205561 w 12192000"/>
                <a:gd name="connsiteY84" fmla="*/ 414859 h 1203824"/>
                <a:gd name="connsiteX85" fmla="*/ 354391 w 12192000"/>
                <a:gd name="connsiteY85" fmla="*/ 426667 h 1203824"/>
                <a:gd name="connsiteX86" fmla="*/ 448281 w 12192000"/>
                <a:gd name="connsiteY86" fmla="*/ 436308 h 1203824"/>
                <a:gd name="connsiteX87" fmla="*/ 611518 w 12192000"/>
                <a:gd name="connsiteY87" fmla="*/ 434166 h 1203824"/>
                <a:gd name="connsiteX88" fmla="*/ 746076 w 12192000"/>
                <a:gd name="connsiteY88" fmla="*/ 422520 h 1203824"/>
                <a:gd name="connsiteX89" fmla="*/ 902724 w 12192000"/>
                <a:gd name="connsiteY89" fmla="*/ 409989 h 1203824"/>
                <a:gd name="connsiteX90" fmla="*/ 1113854 w 12192000"/>
                <a:gd name="connsiteY90" fmla="*/ 414230 h 1203824"/>
                <a:gd name="connsiteX91" fmla="*/ 1333449 w 12192000"/>
                <a:gd name="connsiteY91" fmla="*/ 459938 h 1203824"/>
                <a:gd name="connsiteX92" fmla="*/ 1408608 w 12192000"/>
                <a:gd name="connsiteY92" fmla="*/ 458278 h 1203824"/>
                <a:gd name="connsiteX93" fmla="*/ 1630191 w 12192000"/>
                <a:gd name="connsiteY93" fmla="*/ 403061 h 1203824"/>
                <a:gd name="connsiteX94" fmla="*/ 1956289 w 12192000"/>
                <a:gd name="connsiteY94" fmla="*/ 332366 h 1203824"/>
                <a:gd name="connsiteX95" fmla="*/ 2042814 w 12192000"/>
                <a:gd name="connsiteY95" fmla="*/ 344002 h 1203824"/>
                <a:gd name="connsiteX96" fmla="*/ 2183420 w 12192000"/>
                <a:gd name="connsiteY96" fmla="*/ 369635 h 1203824"/>
                <a:gd name="connsiteX97" fmla="*/ 2269566 w 12192000"/>
                <a:gd name="connsiteY97" fmla="*/ 439859 h 1203824"/>
                <a:gd name="connsiteX98" fmla="*/ 2331129 w 12192000"/>
                <a:gd name="connsiteY98" fmla="*/ 524163 h 1203824"/>
                <a:gd name="connsiteX99" fmla="*/ 2385112 w 12192000"/>
                <a:gd name="connsiteY99" fmla="*/ 555357 h 1203824"/>
                <a:gd name="connsiteX100" fmla="*/ 2444033 w 12192000"/>
                <a:gd name="connsiteY100" fmla="*/ 572629 h 1203824"/>
                <a:gd name="connsiteX101" fmla="*/ 2525979 w 12192000"/>
                <a:gd name="connsiteY101" fmla="*/ 603233 h 1203824"/>
                <a:gd name="connsiteX102" fmla="*/ 2603911 w 12192000"/>
                <a:gd name="connsiteY102" fmla="*/ 684825 h 1203824"/>
                <a:gd name="connsiteX103" fmla="*/ 2678828 w 12192000"/>
                <a:gd name="connsiteY103" fmla="*/ 706990 h 1203824"/>
                <a:gd name="connsiteX104" fmla="*/ 2738094 w 12192000"/>
                <a:gd name="connsiteY104" fmla="*/ 711376 h 1203824"/>
                <a:gd name="connsiteX105" fmla="*/ 2983806 w 12192000"/>
                <a:gd name="connsiteY105" fmla="*/ 728243 h 1203824"/>
                <a:gd name="connsiteX106" fmla="*/ 3013997 w 12192000"/>
                <a:gd name="connsiteY106" fmla="*/ 725446 h 1203824"/>
                <a:gd name="connsiteX107" fmla="*/ 3364419 w 12192000"/>
                <a:gd name="connsiteY107" fmla="*/ 720577 h 1203824"/>
                <a:gd name="connsiteX108" fmla="*/ 3460521 w 12192000"/>
                <a:gd name="connsiteY108" fmla="*/ 717628 h 1203824"/>
                <a:gd name="connsiteX109" fmla="*/ 3710982 w 12192000"/>
                <a:gd name="connsiteY109" fmla="*/ 714182 h 1203824"/>
                <a:gd name="connsiteX110" fmla="*/ 3850961 w 12192000"/>
                <a:gd name="connsiteY110" fmla="*/ 778802 h 1203824"/>
                <a:gd name="connsiteX111" fmla="*/ 3946286 w 12192000"/>
                <a:gd name="connsiteY111" fmla="*/ 816372 h 1203824"/>
                <a:gd name="connsiteX112" fmla="*/ 4065132 w 12192000"/>
                <a:gd name="connsiteY112" fmla="*/ 832459 h 1203824"/>
                <a:gd name="connsiteX113" fmla="*/ 4132173 w 12192000"/>
                <a:gd name="connsiteY113" fmla="*/ 835167 h 1203824"/>
                <a:gd name="connsiteX114" fmla="*/ 4305858 w 12192000"/>
                <a:gd name="connsiteY114" fmla="*/ 804156 h 1203824"/>
                <a:gd name="connsiteX115" fmla="*/ 4382131 w 12192000"/>
                <a:gd name="connsiteY115" fmla="*/ 769481 h 1203824"/>
                <a:gd name="connsiteX116" fmla="*/ 4453289 w 12192000"/>
                <a:gd name="connsiteY116" fmla="*/ 752531 h 1203824"/>
                <a:gd name="connsiteX117" fmla="*/ 4657971 w 12192000"/>
                <a:gd name="connsiteY117" fmla="*/ 795835 h 1203824"/>
                <a:gd name="connsiteX118" fmla="*/ 4682399 w 12192000"/>
                <a:gd name="connsiteY118" fmla="*/ 813876 h 1203824"/>
                <a:gd name="connsiteX119" fmla="*/ 4771814 w 12192000"/>
                <a:gd name="connsiteY119" fmla="*/ 907046 h 1203824"/>
                <a:gd name="connsiteX120" fmla="*/ 4827520 w 12192000"/>
                <a:gd name="connsiteY120" fmla="*/ 929876 h 1203824"/>
                <a:gd name="connsiteX121" fmla="*/ 4849942 w 12192000"/>
                <a:gd name="connsiteY121" fmla="*/ 933851 h 1203824"/>
                <a:gd name="connsiteX122" fmla="*/ 5009626 w 12192000"/>
                <a:gd name="connsiteY122" fmla="*/ 957896 h 1203824"/>
                <a:gd name="connsiteX123" fmla="*/ 5158711 w 12192000"/>
                <a:gd name="connsiteY123" fmla="*/ 963814 h 1203824"/>
                <a:gd name="connsiteX124" fmla="*/ 5376427 w 12192000"/>
                <a:gd name="connsiteY124" fmla="*/ 963151 h 1203824"/>
                <a:gd name="connsiteX125" fmla="*/ 5475787 w 12192000"/>
                <a:gd name="connsiteY125" fmla="*/ 980508 h 1203824"/>
                <a:gd name="connsiteX126" fmla="*/ 5653401 w 12192000"/>
                <a:gd name="connsiteY126" fmla="*/ 987268 h 1203824"/>
                <a:gd name="connsiteX127" fmla="*/ 5726340 w 12192000"/>
                <a:gd name="connsiteY127" fmla="*/ 985357 h 1203824"/>
                <a:gd name="connsiteX128" fmla="*/ 5790563 w 12192000"/>
                <a:gd name="connsiteY128" fmla="*/ 991300 h 1203824"/>
                <a:gd name="connsiteX129" fmla="*/ 5860260 w 12192000"/>
                <a:gd name="connsiteY129" fmla="*/ 1004958 h 1203824"/>
                <a:gd name="connsiteX130" fmla="*/ 6042101 w 12192000"/>
                <a:gd name="connsiteY130" fmla="*/ 1036226 h 1203824"/>
                <a:gd name="connsiteX131" fmla="*/ 6301998 w 12192000"/>
                <a:gd name="connsiteY131" fmla="*/ 989138 h 1203824"/>
                <a:gd name="connsiteX132" fmla="*/ 6452025 w 12192000"/>
                <a:gd name="connsiteY132" fmla="*/ 968489 h 1203824"/>
                <a:gd name="connsiteX133" fmla="*/ 6589205 w 12192000"/>
                <a:gd name="connsiteY133" fmla="*/ 939474 h 1203824"/>
                <a:gd name="connsiteX134" fmla="*/ 6631069 w 12192000"/>
                <a:gd name="connsiteY134" fmla="*/ 911222 h 1203824"/>
                <a:gd name="connsiteX135" fmla="*/ 6828274 w 12192000"/>
                <a:gd name="connsiteY135" fmla="*/ 942941 h 1203824"/>
                <a:gd name="connsiteX136" fmla="*/ 6900803 w 12192000"/>
                <a:gd name="connsiteY136" fmla="*/ 984140 h 1203824"/>
                <a:gd name="connsiteX137" fmla="*/ 7034668 w 12192000"/>
                <a:gd name="connsiteY137" fmla="*/ 1018665 h 1203824"/>
                <a:gd name="connsiteX138" fmla="*/ 7281067 w 12192000"/>
                <a:gd name="connsiteY138" fmla="*/ 966327 h 1203824"/>
                <a:gd name="connsiteX139" fmla="*/ 7412780 w 12192000"/>
                <a:gd name="connsiteY139" fmla="*/ 909206 h 1203824"/>
                <a:gd name="connsiteX140" fmla="*/ 7500327 w 12192000"/>
                <a:gd name="connsiteY140" fmla="*/ 894826 h 1203824"/>
                <a:gd name="connsiteX141" fmla="*/ 7662324 w 12192000"/>
                <a:gd name="connsiteY141" fmla="*/ 927415 h 1203824"/>
                <a:gd name="connsiteX142" fmla="*/ 7725334 w 12192000"/>
                <a:gd name="connsiteY142" fmla="*/ 924844 h 1203824"/>
                <a:gd name="connsiteX143" fmla="*/ 7833279 w 12192000"/>
                <a:gd name="connsiteY143" fmla="*/ 913031 h 1203824"/>
                <a:gd name="connsiteX144" fmla="*/ 7928605 w 12192000"/>
                <a:gd name="connsiteY144" fmla="*/ 881683 h 1203824"/>
                <a:gd name="connsiteX145" fmla="*/ 8146597 w 12192000"/>
                <a:gd name="connsiteY145" fmla="*/ 762968 h 1203824"/>
                <a:gd name="connsiteX146" fmla="*/ 8183577 w 12192000"/>
                <a:gd name="connsiteY146" fmla="*/ 749005 h 1203824"/>
                <a:gd name="connsiteX147" fmla="*/ 8250224 w 12192000"/>
                <a:gd name="connsiteY147" fmla="*/ 733642 h 1203824"/>
                <a:gd name="connsiteX148" fmla="*/ 8505929 w 12192000"/>
                <a:gd name="connsiteY148" fmla="*/ 626542 h 1203824"/>
                <a:gd name="connsiteX149" fmla="*/ 8564194 w 12192000"/>
                <a:gd name="connsiteY149" fmla="*/ 618796 h 1203824"/>
                <a:gd name="connsiteX150" fmla="*/ 8660705 w 12192000"/>
                <a:gd name="connsiteY150" fmla="*/ 611069 h 1203824"/>
                <a:gd name="connsiteX151" fmla="*/ 8762255 w 12192000"/>
                <a:gd name="connsiteY151" fmla="*/ 585060 h 1203824"/>
                <a:gd name="connsiteX152" fmla="*/ 8836439 w 12192000"/>
                <a:gd name="connsiteY152" fmla="*/ 566358 h 1203824"/>
                <a:gd name="connsiteX153" fmla="*/ 9050728 w 12192000"/>
                <a:gd name="connsiteY153" fmla="*/ 559575 h 1203824"/>
                <a:gd name="connsiteX154" fmla="*/ 9229627 w 12192000"/>
                <a:gd name="connsiteY154" fmla="*/ 557464 h 1203824"/>
                <a:gd name="connsiteX155" fmla="*/ 9253451 w 12192000"/>
                <a:gd name="connsiteY155" fmla="*/ 550855 h 1203824"/>
                <a:gd name="connsiteX156" fmla="*/ 9484214 w 12192000"/>
                <a:gd name="connsiteY156" fmla="*/ 498671 h 1203824"/>
                <a:gd name="connsiteX157" fmla="*/ 9582633 w 12192000"/>
                <a:gd name="connsiteY157" fmla="*/ 458384 h 1203824"/>
                <a:gd name="connsiteX158" fmla="*/ 9719670 w 12192000"/>
                <a:gd name="connsiteY158" fmla="*/ 415607 h 1203824"/>
                <a:gd name="connsiteX159" fmla="*/ 9871784 w 12192000"/>
                <a:gd name="connsiteY159" fmla="*/ 366147 h 1203824"/>
                <a:gd name="connsiteX160" fmla="*/ 9984494 w 12192000"/>
                <a:gd name="connsiteY160" fmla="*/ 336660 h 1203824"/>
                <a:gd name="connsiteX161" fmla="*/ 10154708 w 12192000"/>
                <a:gd name="connsiteY161" fmla="*/ 322193 h 1203824"/>
                <a:gd name="connsiteX162" fmla="*/ 10190446 w 12192000"/>
                <a:gd name="connsiteY162" fmla="*/ 325025 h 1203824"/>
                <a:gd name="connsiteX163" fmla="*/ 10530736 w 12192000"/>
                <a:gd name="connsiteY163" fmla="*/ 335953 h 1203824"/>
                <a:gd name="connsiteX164" fmla="*/ 10752157 w 12192000"/>
                <a:gd name="connsiteY164" fmla="*/ 305117 h 1203824"/>
                <a:gd name="connsiteX165" fmla="*/ 10824452 w 12192000"/>
                <a:gd name="connsiteY165" fmla="*/ 285927 h 1203824"/>
                <a:gd name="connsiteX166" fmla="*/ 10953152 w 12192000"/>
                <a:gd name="connsiteY166" fmla="*/ 228102 h 1203824"/>
                <a:gd name="connsiteX167" fmla="*/ 11011614 w 12192000"/>
                <a:gd name="connsiteY167" fmla="*/ 214096 h 1203824"/>
                <a:gd name="connsiteX168" fmla="*/ 11116031 w 12192000"/>
                <a:gd name="connsiteY168" fmla="*/ 195421 h 1203824"/>
                <a:gd name="connsiteX169" fmla="*/ 11344303 w 12192000"/>
                <a:gd name="connsiteY169" fmla="*/ 166629 h 1203824"/>
                <a:gd name="connsiteX170" fmla="*/ 11639050 w 12192000"/>
                <a:gd name="connsiteY170" fmla="*/ 108526 h 1203824"/>
                <a:gd name="connsiteX171" fmla="*/ 11757532 w 12192000"/>
                <a:gd name="connsiteY171" fmla="*/ 96530 h 1203824"/>
                <a:gd name="connsiteX172" fmla="*/ 11885799 w 12192000"/>
                <a:gd name="connsiteY172" fmla="*/ 86728 h 1203824"/>
                <a:gd name="connsiteX173" fmla="*/ 11922874 w 12192000"/>
                <a:gd name="connsiteY173" fmla="*/ 81060 h 1203824"/>
                <a:gd name="connsiteX174" fmla="*/ 12115331 w 12192000"/>
                <a:gd name="connsiteY174" fmla="*/ 33587 h 1203824"/>
                <a:gd name="connsiteX175" fmla="*/ 12158080 w 12192000"/>
                <a:gd name="connsiteY175" fmla="*/ 14081 h 1203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</a:cxnLst>
              <a:rect l="l" t="t" r="r" b="b"/>
              <a:pathLst>
                <a:path w="12192000" h="1203824">
                  <a:moveTo>
                    <a:pt x="12192000" y="0"/>
                  </a:moveTo>
                  <a:lnTo>
                    <a:pt x="12192000" y="463429"/>
                  </a:lnTo>
                  <a:lnTo>
                    <a:pt x="12190876" y="463512"/>
                  </a:lnTo>
                  <a:cubicBezTo>
                    <a:pt x="12153133" y="467010"/>
                    <a:pt x="12115042" y="473200"/>
                    <a:pt x="12077245" y="476327"/>
                  </a:cubicBezTo>
                  <a:cubicBezTo>
                    <a:pt x="12046307" y="479040"/>
                    <a:pt x="12015359" y="479114"/>
                    <a:pt x="11984517" y="479927"/>
                  </a:cubicBezTo>
                  <a:cubicBezTo>
                    <a:pt x="11973265" y="480210"/>
                    <a:pt x="11961485" y="476792"/>
                    <a:pt x="11951600" y="478957"/>
                  </a:cubicBezTo>
                  <a:cubicBezTo>
                    <a:pt x="11853497" y="501074"/>
                    <a:pt x="11777036" y="475730"/>
                    <a:pt x="11690904" y="471970"/>
                  </a:cubicBezTo>
                  <a:cubicBezTo>
                    <a:pt x="11600358" y="467893"/>
                    <a:pt x="11511400" y="454530"/>
                    <a:pt x="11413965" y="476172"/>
                  </a:cubicBezTo>
                  <a:cubicBezTo>
                    <a:pt x="11355010" y="489304"/>
                    <a:pt x="11299073" y="508237"/>
                    <a:pt x="11240739" y="523169"/>
                  </a:cubicBezTo>
                  <a:cubicBezTo>
                    <a:pt x="11219994" y="528395"/>
                    <a:pt x="11196384" y="531385"/>
                    <a:pt x="11175005" y="532169"/>
                  </a:cubicBezTo>
                  <a:cubicBezTo>
                    <a:pt x="11071819" y="536506"/>
                    <a:pt x="10971303" y="549336"/>
                    <a:pt x="10873726" y="580253"/>
                  </a:cubicBezTo>
                  <a:cubicBezTo>
                    <a:pt x="10856992" y="585473"/>
                    <a:pt x="10839156" y="590660"/>
                    <a:pt x="10821306" y="593207"/>
                  </a:cubicBezTo>
                  <a:cubicBezTo>
                    <a:pt x="10723500" y="607162"/>
                    <a:pt x="10626924" y="616976"/>
                    <a:pt x="10530811" y="612184"/>
                  </a:cubicBezTo>
                  <a:cubicBezTo>
                    <a:pt x="10498527" y="610559"/>
                    <a:pt x="10460885" y="619895"/>
                    <a:pt x="10426049" y="623354"/>
                  </a:cubicBezTo>
                  <a:cubicBezTo>
                    <a:pt x="10393740" y="626644"/>
                    <a:pt x="10360820" y="630774"/>
                    <a:pt x="10329156" y="630948"/>
                  </a:cubicBezTo>
                  <a:cubicBezTo>
                    <a:pt x="10282924" y="631125"/>
                    <a:pt x="10240698" y="636395"/>
                    <a:pt x="10194727" y="648617"/>
                  </a:cubicBezTo>
                  <a:cubicBezTo>
                    <a:pt x="10150847" y="660165"/>
                    <a:pt x="10102287" y="664450"/>
                    <a:pt x="10055906" y="671256"/>
                  </a:cubicBezTo>
                  <a:cubicBezTo>
                    <a:pt x="10004174" y="678826"/>
                    <a:pt x="9952442" y="686395"/>
                    <a:pt x="9900551" y="692855"/>
                  </a:cubicBezTo>
                  <a:cubicBezTo>
                    <a:pt x="9879793" y="695439"/>
                    <a:pt x="9855180" y="691398"/>
                    <a:pt x="9838464" y="696804"/>
                  </a:cubicBezTo>
                  <a:cubicBezTo>
                    <a:pt x="9784563" y="714690"/>
                    <a:pt x="9727517" y="710557"/>
                    <a:pt x="9672957" y="723816"/>
                  </a:cubicBezTo>
                  <a:cubicBezTo>
                    <a:pt x="9646220" y="730464"/>
                    <a:pt x="9614440" y="727257"/>
                    <a:pt x="9585066" y="730692"/>
                  </a:cubicBezTo>
                  <a:cubicBezTo>
                    <a:pt x="9537047" y="736221"/>
                    <a:pt x="9489294" y="743601"/>
                    <a:pt x="9441407" y="750055"/>
                  </a:cubicBezTo>
                  <a:cubicBezTo>
                    <a:pt x="9425674" y="752111"/>
                    <a:pt x="9410218" y="753561"/>
                    <a:pt x="9394459" y="755431"/>
                  </a:cubicBezTo>
                  <a:cubicBezTo>
                    <a:pt x="9380484" y="757048"/>
                    <a:pt x="9365611" y="757472"/>
                    <a:pt x="9352590" y="760650"/>
                  </a:cubicBezTo>
                  <a:cubicBezTo>
                    <a:pt x="9305415" y="772102"/>
                    <a:pt x="9259379" y="786411"/>
                    <a:pt x="9211614" y="796248"/>
                  </a:cubicBezTo>
                  <a:cubicBezTo>
                    <a:pt x="9170220" y="804796"/>
                    <a:pt x="9126523" y="807444"/>
                    <a:pt x="9084667" y="815303"/>
                  </a:cubicBezTo>
                  <a:cubicBezTo>
                    <a:pt x="9010868" y="829042"/>
                    <a:pt x="8937412" y="845188"/>
                    <a:pt x="8863666" y="859298"/>
                  </a:cubicBezTo>
                  <a:cubicBezTo>
                    <a:pt x="8847706" y="862330"/>
                    <a:pt x="8830271" y="860096"/>
                    <a:pt x="8813796" y="862070"/>
                  </a:cubicBezTo>
                  <a:cubicBezTo>
                    <a:pt x="8762262" y="868479"/>
                    <a:pt x="8710833" y="875626"/>
                    <a:pt x="8659351" y="882406"/>
                  </a:cubicBezTo>
                  <a:cubicBezTo>
                    <a:pt x="8630055" y="886396"/>
                    <a:pt x="8600505" y="891179"/>
                    <a:pt x="8571352" y="893639"/>
                  </a:cubicBezTo>
                  <a:cubicBezTo>
                    <a:pt x="8532843" y="896868"/>
                    <a:pt x="8497743" y="898476"/>
                    <a:pt x="8464106" y="918004"/>
                  </a:cubicBezTo>
                  <a:cubicBezTo>
                    <a:pt x="8412327" y="948238"/>
                    <a:pt x="8341122" y="949523"/>
                    <a:pt x="8278324" y="963769"/>
                  </a:cubicBezTo>
                  <a:cubicBezTo>
                    <a:pt x="8262086" y="967408"/>
                    <a:pt x="8245335" y="969987"/>
                    <a:pt x="8229128" y="973810"/>
                  </a:cubicBezTo>
                  <a:cubicBezTo>
                    <a:pt x="8199180" y="980915"/>
                    <a:pt x="8169646" y="988338"/>
                    <a:pt x="8139751" y="995815"/>
                  </a:cubicBezTo>
                  <a:cubicBezTo>
                    <a:pt x="8134478" y="997132"/>
                    <a:pt x="8128438" y="998185"/>
                    <a:pt x="8123571" y="999822"/>
                  </a:cubicBezTo>
                  <a:cubicBezTo>
                    <a:pt x="8078628" y="1014164"/>
                    <a:pt x="8034565" y="1029514"/>
                    <a:pt x="7988699" y="1042479"/>
                  </a:cubicBezTo>
                  <a:cubicBezTo>
                    <a:pt x="7966302" y="1048884"/>
                    <a:pt x="7941011" y="1052871"/>
                    <a:pt x="7917214" y="1054565"/>
                  </a:cubicBezTo>
                  <a:cubicBezTo>
                    <a:pt x="7847636" y="1059584"/>
                    <a:pt x="7779165" y="1067276"/>
                    <a:pt x="7710915" y="1084190"/>
                  </a:cubicBezTo>
                  <a:cubicBezTo>
                    <a:pt x="7683826" y="1090885"/>
                    <a:pt x="7652466" y="1090640"/>
                    <a:pt x="7622959" y="1093150"/>
                  </a:cubicBezTo>
                  <a:cubicBezTo>
                    <a:pt x="7552361" y="1098691"/>
                    <a:pt x="7481710" y="1103861"/>
                    <a:pt x="7410782" y="1109640"/>
                  </a:cubicBezTo>
                  <a:cubicBezTo>
                    <a:pt x="7366505" y="1113312"/>
                    <a:pt x="7322030" y="1118147"/>
                    <a:pt x="7277754" y="1121822"/>
                  </a:cubicBezTo>
                  <a:cubicBezTo>
                    <a:pt x="7226619" y="1125906"/>
                    <a:pt x="7175601" y="1128277"/>
                    <a:pt x="7124540" y="1132918"/>
                  </a:cubicBezTo>
                  <a:cubicBezTo>
                    <a:pt x="7066293" y="1138207"/>
                    <a:pt x="7008028" y="1145955"/>
                    <a:pt x="6949752" y="1151058"/>
                  </a:cubicBezTo>
                  <a:cubicBezTo>
                    <a:pt x="6843217" y="1160027"/>
                    <a:pt x="6736882" y="1167834"/>
                    <a:pt x="6630249" y="1176063"/>
                  </a:cubicBezTo>
                  <a:cubicBezTo>
                    <a:pt x="6526849" y="1184018"/>
                    <a:pt x="6423556" y="1192713"/>
                    <a:pt x="6320634" y="1198901"/>
                  </a:cubicBezTo>
                  <a:cubicBezTo>
                    <a:pt x="6277297" y="1201496"/>
                    <a:pt x="6235232" y="1197679"/>
                    <a:pt x="6192343" y="1198323"/>
                  </a:cubicBezTo>
                  <a:cubicBezTo>
                    <a:pt x="6117131" y="1199612"/>
                    <a:pt x="6041418" y="1202485"/>
                    <a:pt x="5966562" y="1203723"/>
                  </a:cubicBezTo>
                  <a:cubicBezTo>
                    <a:pt x="5933144" y="1204338"/>
                    <a:pt x="5900754" y="1201974"/>
                    <a:pt x="5867227" y="1201847"/>
                  </a:cubicBezTo>
                  <a:cubicBezTo>
                    <a:pt x="5788180" y="1201796"/>
                    <a:pt x="5708354" y="1203933"/>
                    <a:pt x="5630172" y="1202248"/>
                  </a:cubicBezTo>
                  <a:cubicBezTo>
                    <a:pt x="5535908" y="1200213"/>
                    <a:pt x="5442984" y="1194779"/>
                    <a:pt x="5348949" y="1191768"/>
                  </a:cubicBezTo>
                  <a:cubicBezTo>
                    <a:pt x="5313810" y="1190551"/>
                    <a:pt x="5277251" y="1192179"/>
                    <a:pt x="5241228" y="1192408"/>
                  </a:cubicBezTo>
                  <a:cubicBezTo>
                    <a:pt x="5151316" y="1192775"/>
                    <a:pt x="5061657" y="1192349"/>
                    <a:pt x="4971133" y="1193559"/>
                  </a:cubicBezTo>
                  <a:cubicBezTo>
                    <a:pt x="4937685" y="1193988"/>
                    <a:pt x="4903114" y="1199299"/>
                    <a:pt x="4869416" y="1200519"/>
                  </a:cubicBezTo>
                  <a:cubicBezTo>
                    <a:pt x="4830283" y="1201947"/>
                    <a:pt x="4791348" y="1202215"/>
                    <a:pt x="4753274" y="1200850"/>
                  </a:cubicBezTo>
                  <a:cubicBezTo>
                    <a:pt x="4705682" y="1199144"/>
                    <a:pt x="4659172" y="1194829"/>
                    <a:pt x="4611883" y="1192701"/>
                  </a:cubicBezTo>
                  <a:cubicBezTo>
                    <a:pt x="4533819" y="1189298"/>
                    <a:pt x="4455420" y="1186135"/>
                    <a:pt x="4376825" y="1184131"/>
                  </a:cubicBezTo>
                  <a:cubicBezTo>
                    <a:pt x="4347226" y="1183446"/>
                    <a:pt x="4315374" y="1187423"/>
                    <a:pt x="4285471" y="1187158"/>
                  </a:cubicBezTo>
                  <a:cubicBezTo>
                    <a:pt x="4145774" y="1185753"/>
                    <a:pt x="4006046" y="1184162"/>
                    <a:pt x="3866543" y="1181596"/>
                  </a:cubicBezTo>
                  <a:cubicBezTo>
                    <a:pt x="3794230" y="1180207"/>
                    <a:pt x="3723633" y="1175551"/>
                    <a:pt x="3651342" y="1174348"/>
                  </a:cubicBezTo>
                  <a:cubicBezTo>
                    <a:pt x="3607885" y="1173562"/>
                    <a:pt x="3561907" y="1178044"/>
                    <a:pt x="3518453" y="1177258"/>
                  </a:cubicBezTo>
                  <a:cubicBezTo>
                    <a:pt x="3478287" y="1176568"/>
                    <a:pt x="3440399" y="1171400"/>
                    <a:pt x="3400818" y="1169685"/>
                  </a:cubicBezTo>
                  <a:cubicBezTo>
                    <a:pt x="3279824" y="1164099"/>
                    <a:pt x="3157310" y="1160621"/>
                    <a:pt x="3037154" y="1153217"/>
                  </a:cubicBezTo>
                  <a:cubicBezTo>
                    <a:pt x="2978373" y="1149708"/>
                    <a:pt x="2922429" y="1140508"/>
                    <a:pt x="2866260" y="1132283"/>
                  </a:cubicBezTo>
                  <a:cubicBezTo>
                    <a:pt x="2771049" y="1118489"/>
                    <a:pt x="2677107" y="1103380"/>
                    <a:pt x="2582173" y="1088979"/>
                  </a:cubicBezTo>
                  <a:cubicBezTo>
                    <a:pt x="2511090" y="1078352"/>
                    <a:pt x="2447356" y="1063086"/>
                    <a:pt x="2395406" y="1035945"/>
                  </a:cubicBezTo>
                  <a:cubicBezTo>
                    <a:pt x="2371411" y="1023508"/>
                    <a:pt x="2331675" y="1015582"/>
                    <a:pt x="2294751" y="1014618"/>
                  </a:cubicBezTo>
                  <a:cubicBezTo>
                    <a:pt x="2228580" y="1012920"/>
                    <a:pt x="2177384" y="998698"/>
                    <a:pt x="2122944" y="984751"/>
                  </a:cubicBezTo>
                  <a:cubicBezTo>
                    <a:pt x="2054121" y="967003"/>
                    <a:pt x="1981585" y="951294"/>
                    <a:pt x="1905504" y="941380"/>
                  </a:cubicBezTo>
                  <a:cubicBezTo>
                    <a:pt x="1830544" y="931682"/>
                    <a:pt x="1747929" y="932141"/>
                    <a:pt x="1671045" y="924228"/>
                  </a:cubicBezTo>
                  <a:cubicBezTo>
                    <a:pt x="1625936" y="919523"/>
                    <a:pt x="1585613" y="907528"/>
                    <a:pt x="1543856" y="898190"/>
                  </a:cubicBezTo>
                  <a:cubicBezTo>
                    <a:pt x="1502093" y="888855"/>
                    <a:pt x="1460606" y="878913"/>
                    <a:pt x="1419784" y="868500"/>
                  </a:cubicBezTo>
                  <a:cubicBezTo>
                    <a:pt x="1397486" y="862806"/>
                    <a:pt x="1378078" y="854435"/>
                    <a:pt x="1355116" y="849214"/>
                  </a:cubicBezTo>
                  <a:cubicBezTo>
                    <a:pt x="1311848" y="839527"/>
                    <a:pt x="1265353" y="832754"/>
                    <a:pt x="1223713" y="821702"/>
                  </a:cubicBezTo>
                  <a:cubicBezTo>
                    <a:pt x="1183577" y="811001"/>
                    <a:pt x="1138864" y="809072"/>
                    <a:pt x="1094193" y="804872"/>
                  </a:cubicBezTo>
                  <a:cubicBezTo>
                    <a:pt x="1060244" y="801784"/>
                    <a:pt x="1034230" y="787936"/>
                    <a:pt x="1001115" y="783030"/>
                  </a:cubicBezTo>
                  <a:cubicBezTo>
                    <a:pt x="953853" y="775990"/>
                    <a:pt x="916853" y="764276"/>
                    <a:pt x="879548" y="747884"/>
                  </a:cubicBezTo>
                  <a:cubicBezTo>
                    <a:pt x="837586" y="729513"/>
                    <a:pt x="770061" y="725929"/>
                    <a:pt x="711163" y="719039"/>
                  </a:cubicBezTo>
                  <a:cubicBezTo>
                    <a:pt x="661152" y="713146"/>
                    <a:pt x="604343" y="715774"/>
                    <a:pt x="557941" y="707101"/>
                  </a:cubicBezTo>
                  <a:cubicBezTo>
                    <a:pt x="525381" y="700984"/>
                    <a:pt x="499355" y="684493"/>
                    <a:pt x="480347" y="668702"/>
                  </a:cubicBezTo>
                  <a:cubicBezTo>
                    <a:pt x="437718" y="632865"/>
                    <a:pt x="370204" y="616630"/>
                    <a:pt x="296224" y="603583"/>
                  </a:cubicBezTo>
                  <a:cubicBezTo>
                    <a:pt x="220741" y="590184"/>
                    <a:pt x="148480" y="573869"/>
                    <a:pt x="72689" y="560892"/>
                  </a:cubicBezTo>
                  <a:lnTo>
                    <a:pt x="0" y="543486"/>
                  </a:lnTo>
                  <a:lnTo>
                    <a:pt x="0" y="384357"/>
                  </a:lnTo>
                  <a:lnTo>
                    <a:pt x="51784" y="393937"/>
                  </a:lnTo>
                  <a:cubicBezTo>
                    <a:pt x="104770" y="397707"/>
                    <a:pt x="153378" y="409086"/>
                    <a:pt x="205561" y="414859"/>
                  </a:cubicBezTo>
                  <a:cubicBezTo>
                    <a:pt x="254062" y="420400"/>
                    <a:pt x="305001" y="422574"/>
                    <a:pt x="354391" y="426667"/>
                  </a:cubicBezTo>
                  <a:cubicBezTo>
                    <a:pt x="386450" y="429269"/>
                    <a:pt x="420771" y="429847"/>
                    <a:pt x="448281" y="436308"/>
                  </a:cubicBezTo>
                  <a:cubicBezTo>
                    <a:pt x="499904" y="448391"/>
                    <a:pt x="551004" y="446576"/>
                    <a:pt x="611518" y="434166"/>
                  </a:cubicBezTo>
                  <a:cubicBezTo>
                    <a:pt x="654695" y="425361"/>
                    <a:pt x="702395" y="422710"/>
                    <a:pt x="746076" y="422520"/>
                  </a:cubicBezTo>
                  <a:cubicBezTo>
                    <a:pt x="798481" y="422218"/>
                    <a:pt x="848400" y="419817"/>
                    <a:pt x="902724" y="409989"/>
                  </a:cubicBezTo>
                  <a:cubicBezTo>
                    <a:pt x="977291" y="396518"/>
                    <a:pt x="1048428" y="397321"/>
                    <a:pt x="1113854" y="414230"/>
                  </a:cubicBezTo>
                  <a:cubicBezTo>
                    <a:pt x="1184155" y="432145"/>
                    <a:pt x="1258677" y="446437"/>
                    <a:pt x="1333449" y="459938"/>
                  </a:cubicBezTo>
                  <a:cubicBezTo>
                    <a:pt x="1354772" y="463883"/>
                    <a:pt x="1385284" y="463304"/>
                    <a:pt x="1408608" y="458278"/>
                  </a:cubicBezTo>
                  <a:cubicBezTo>
                    <a:pt x="1483492" y="441930"/>
                    <a:pt x="1561495" y="427025"/>
                    <a:pt x="1630191" y="403061"/>
                  </a:cubicBezTo>
                  <a:cubicBezTo>
                    <a:pt x="1735315" y="366348"/>
                    <a:pt x="1840887" y="337881"/>
                    <a:pt x="1956289" y="332366"/>
                  </a:cubicBezTo>
                  <a:cubicBezTo>
                    <a:pt x="1986669" y="330865"/>
                    <a:pt x="2019100" y="336056"/>
                    <a:pt x="2042814" y="344002"/>
                  </a:cubicBezTo>
                  <a:cubicBezTo>
                    <a:pt x="2085261" y="358150"/>
                    <a:pt x="2126350" y="370413"/>
                    <a:pt x="2183420" y="369635"/>
                  </a:cubicBezTo>
                  <a:cubicBezTo>
                    <a:pt x="2235035" y="368879"/>
                    <a:pt x="2279659" y="405942"/>
                    <a:pt x="2269566" y="439859"/>
                  </a:cubicBezTo>
                  <a:cubicBezTo>
                    <a:pt x="2258267" y="478101"/>
                    <a:pt x="2277762" y="504964"/>
                    <a:pt x="2331129" y="524163"/>
                  </a:cubicBezTo>
                  <a:cubicBezTo>
                    <a:pt x="2352980" y="531807"/>
                    <a:pt x="2364861" y="546162"/>
                    <a:pt x="2385112" y="555357"/>
                  </a:cubicBezTo>
                  <a:cubicBezTo>
                    <a:pt x="2401860" y="562976"/>
                    <a:pt x="2421927" y="570875"/>
                    <a:pt x="2444033" y="572629"/>
                  </a:cubicBezTo>
                  <a:cubicBezTo>
                    <a:pt x="2483469" y="575878"/>
                    <a:pt x="2509763" y="584022"/>
                    <a:pt x="2525979" y="603233"/>
                  </a:cubicBezTo>
                  <a:cubicBezTo>
                    <a:pt x="2549282" y="631254"/>
                    <a:pt x="2578520" y="657481"/>
                    <a:pt x="2603911" y="684825"/>
                  </a:cubicBezTo>
                  <a:cubicBezTo>
                    <a:pt x="2618910" y="700624"/>
                    <a:pt x="2643515" y="707120"/>
                    <a:pt x="2678828" y="706990"/>
                  </a:cubicBezTo>
                  <a:cubicBezTo>
                    <a:pt x="2699243" y="707100"/>
                    <a:pt x="2725615" y="705603"/>
                    <a:pt x="2738094" y="711376"/>
                  </a:cubicBezTo>
                  <a:cubicBezTo>
                    <a:pt x="2805960" y="742855"/>
                    <a:pt x="2895980" y="733032"/>
                    <a:pt x="2983806" y="728243"/>
                  </a:cubicBezTo>
                  <a:cubicBezTo>
                    <a:pt x="2993929" y="727744"/>
                    <a:pt x="3004007" y="726871"/>
                    <a:pt x="3013997" y="725446"/>
                  </a:cubicBezTo>
                  <a:cubicBezTo>
                    <a:pt x="3136002" y="707474"/>
                    <a:pt x="3250133" y="713470"/>
                    <a:pt x="3364419" y="720577"/>
                  </a:cubicBezTo>
                  <a:cubicBezTo>
                    <a:pt x="3394563" y="722507"/>
                    <a:pt x="3428050" y="719807"/>
                    <a:pt x="3460521" y="717628"/>
                  </a:cubicBezTo>
                  <a:cubicBezTo>
                    <a:pt x="3545330" y="712137"/>
                    <a:pt x="3633314" y="698262"/>
                    <a:pt x="3710982" y="714182"/>
                  </a:cubicBezTo>
                  <a:cubicBezTo>
                    <a:pt x="3772122" y="726607"/>
                    <a:pt x="3825029" y="745116"/>
                    <a:pt x="3850961" y="778802"/>
                  </a:cubicBezTo>
                  <a:cubicBezTo>
                    <a:pt x="3868395" y="801427"/>
                    <a:pt x="3898481" y="813185"/>
                    <a:pt x="3946286" y="816372"/>
                  </a:cubicBezTo>
                  <a:cubicBezTo>
                    <a:pt x="3987480" y="819179"/>
                    <a:pt x="4025130" y="827781"/>
                    <a:pt x="4065132" y="832459"/>
                  </a:cubicBezTo>
                  <a:cubicBezTo>
                    <a:pt x="4086246" y="834922"/>
                    <a:pt x="4110400" y="838274"/>
                    <a:pt x="4132173" y="835167"/>
                  </a:cubicBezTo>
                  <a:cubicBezTo>
                    <a:pt x="4190358" y="826865"/>
                    <a:pt x="4249453" y="817300"/>
                    <a:pt x="4305858" y="804156"/>
                  </a:cubicBezTo>
                  <a:cubicBezTo>
                    <a:pt x="4334041" y="797490"/>
                    <a:pt x="4360739" y="782919"/>
                    <a:pt x="4382131" y="769481"/>
                  </a:cubicBezTo>
                  <a:cubicBezTo>
                    <a:pt x="4404161" y="755388"/>
                    <a:pt x="4425552" y="747047"/>
                    <a:pt x="4453289" y="752531"/>
                  </a:cubicBezTo>
                  <a:cubicBezTo>
                    <a:pt x="4522267" y="766292"/>
                    <a:pt x="4590589" y="780524"/>
                    <a:pt x="4657971" y="795835"/>
                  </a:cubicBezTo>
                  <a:cubicBezTo>
                    <a:pt x="4669645" y="798513"/>
                    <a:pt x="4675987" y="807238"/>
                    <a:pt x="4682399" y="813876"/>
                  </a:cubicBezTo>
                  <a:cubicBezTo>
                    <a:pt x="4712325" y="844914"/>
                    <a:pt x="4739115" y="876968"/>
                    <a:pt x="4771814" y="907046"/>
                  </a:cubicBezTo>
                  <a:cubicBezTo>
                    <a:pt x="4783117" y="917329"/>
                    <a:pt x="4807945" y="922850"/>
                    <a:pt x="4827520" y="929876"/>
                  </a:cubicBezTo>
                  <a:cubicBezTo>
                    <a:pt x="4833681" y="932206"/>
                    <a:pt x="4845543" y="931081"/>
                    <a:pt x="4849942" y="933851"/>
                  </a:cubicBezTo>
                  <a:cubicBezTo>
                    <a:pt x="4888949" y="959631"/>
                    <a:pt x="4951287" y="954890"/>
                    <a:pt x="5009626" y="957896"/>
                  </a:cubicBezTo>
                  <a:cubicBezTo>
                    <a:pt x="5059523" y="960407"/>
                    <a:pt x="5111928" y="960104"/>
                    <a:pt x="5158711" y="963814"/>
                  </a:cubicBezTo>
                  <a:cubicBezTo>
                    <a:pt x="5231307" y="969696"/>
                    <a:pt x="5298173" y="973751"/>
                    <a:pt x="5376427" y="963151"/>
                  </a:cubicBezTo>
                  <a:cubicBezTo>
                    <a:pt x="5408579" y="958754"/>
                    <a:pt x="5448461" y="970245"/>
                    <a:pt x="5475787" y="980508"/>
                  </a:cubicBezTo>
                  <a:cubicBezTo>
                    <a:pt x="5528518" y="1000363"/>
                    <a:pt x="5584839" y="1001958"/>
                    <a:pt x="5653401" y="987268"/>
                  </a:cubicBezTo>
                  <a:cubicBezTo>
                    <a:pt x="5676008" y="982341"/>
                    <a:pt x="5702558" y="984595"/>
                    <a:pt x="5726340" y="985357"/>
                  </a:cubicBezTo>
                  <a:cubicBezTo>
                    <a:pt x="5748643" y="985952"/>
                    <a:pt x="5770110" y="988364"/>
                    <a:pt x="5790563" y="991300"/>
                  </a:cubicBezTo>
                  <a:cubicBezTo>
                    <a:pt x="5815128" y="994969"/>
                    <a:pt x="5845522" y="996110"/>
                    <a:pt x="5860260" y="1004958"/>
                  </a:cubicBezTo>
                  <a:cubicBezTo>
                    <a:pt x="5906803" y="1032493"/>
                    <a:pt x="5977069" y="1037385"/>
                    <a:pt x="6042101" y="1036226"/>
                  </a:cubicBezTo>
                  <a:cubicBezTo>
                    <a:pt x="6128232" y="1034888"/>
                    <a:pt x="6222269" y="1027704"/>
                    <a:pt x="6301998" y="989138"/>
                  </a:cubicBezTo>
                  <a:cubicBezTo>
                    <a:pt x="6349672" y="965909"/>
                    <a:pt x="6396952" y="955198"/>
                    <a:pt x="6452025" y="968489"/>
                  </a:cubicBezTo>
                  <a:cubicBezTo>
                    <a:pt x="6489401" y="977695"/>
                    <a:pt x="6558002" y="960731"/>
                    <a:pt x="6589205" y="939474"/>
                  </a:cubicBezTo>
                  <a:cubicBezTo>
                    <a:pt x="6600499" y="931821"/>
                    <a:pt x="6612148" y="924116"/>
                    <a:pt x="6631069" y="911222"/>
                  </a:cubicBezTo>
                  <a:cubicBezTo>
                    <a:pt x="6674305" y="951313"/>
                    <a:pt x="6752346" y="944332"/>
                    <a:pt x="6828274" y="942941"/>
                  </a:cubicBezTo>
                  <a:cubicBezTo>
                    <a:pt x="6874780" y="942157"/>
                    <a:pt x="6889173" y="963896"/>
                    <a:pt x="6900803" y="984140"/>
                  </a:cubicBezTo>
                  <a:cubicBezTo>
                    <a:pt x="6921316" y="1020676"/>
                    <a:pt x="6959796" y="1032557"/>
                    <a:pt x="7034668" y="1018665"/>
                  </a:cubicBezTo>
                  <a:cubicBezTo>
                    <a:pt x="7117337" y="1003282"/>
                    <a:pt x="7199637" y="985309"/>
                    <a:pt x="7281067" y="966327"/>
                  </a:cubicBezTo>
                  <a:cubicBezTo>
                    <a:pt x="7332521" y="954266"/>
                    <a:pt x="7378029" y="936255"/>
                    <a:pt x="7412780" y="909206"/>
                  </a:cubicBezTo>
                  <a:cubicBezTo>
                    <a:pt x="7446535" y="882864"/>
                    <a:pt x="7455445" y="884046"/>
                    <a:pt x="7500327" y="894826"/>
                  </a:cubicBezTo>
                  <a:cubicBezTo>
                    <a:pt x="7552743" y="907363"/>
                    <a:pt x="7606735" y="918164"/>
                    <a:pt x="7662324" y="927415"/>
                  </a:cubicBezTo>
                  <a:cubicBezTo>
                    <a:pt x="7679867" y="930387"/>
                    <a:pt x="7704114" y="926740"/>
                    <a:pt x="7725334" y="924844"/>
                  </a:cubicBezTo>
                  <a:cubicBezTo>
                    <a:pt x="7761320" y="921787"/>
                    <a:pt x="7798617" y="920242"/>
                    <a:pt x="7833279" y="913031"/>
                  </a:cubicBezTo>
                  <a:cubicBezTo>
                    <a:pt x="7866516" y="906023"/>
                    <a:pt x="7898634" y="893700"/>
                    <a:pt x="7928605" y="881683"/>
                  </a:cubicBezTo>
                  <a:cubicBezTo>
                    <a:pt x="8012311" y="848025"/>
                    <a:pt x="8088138" y="810205"/>
                    <a:pt x="8146597" y="762968"/>
                  </a:cubicBezTo>
                  <a:cubicBezTo>
                    <a:pt x="8154091" y="756800"/>
                    <a:pt x="8170249" y="752606"/>
                    <a:pt x="8183577" y="749005"/>
                  </a:cubicBezTo>
                  <a:cubicBezTo>
                    <a:pt x="8205312" y="743071"/>
                    <a:pt x="8227788" y="737222"/>
                    <a:pt x="8250224" y="733642"/>
                  </a:cubicBezTo>
                  <a:cubicBezTo>
                    <a:pt x="8359189" y="716209"/>
                    <a:pt x="8441164" y="678078"/>
                    <a:pt x="8505929" y="626542"/>
                  </a:cubicBezTo>
                  <a:cubicBezTo>
                    <a:pt x="8524585" y="611796"/>
                    <a:pt x="8540107" y="608259"/>
                    <a:pt x="8564194" y="618796"/>
                  </a:cubicBezTo>
                  <a:cubicBezTo>
                    <a:pt x="8592162" y="631043"/>
                    <a:pt x="8628032" y="619507"/>
                    <a:pt x="8660705" y="611069"/>
                  </a:cubicBezTo>
                  <a:cubicBezTo>
                    <a:pt x="8694442" y="602479"/>
                    <a:pt x="8728514" y="593651"/>
                    <a:pt x="8762255" y="585060"/>
                  </a:cubicBezTo>
                  <a:cubicBezTo>
                    <a:pt x="8787227" y="578855"/>
                    <a:pt x="8811899" y="573069"/>
                    <a:pt x="8836439" y="566358"/>
                  </a:cubicBezTo>
                  <a:cubicBezTo>
                    <a:pt x="8912856" y="545447"/>
                    <a:pt x="8983243" y="538425"/>
                    <a:pt x="9050728" y="559575"/>
                  </a:cubicBezTo>
                  <a:cubicBezTo>
                    <a:pt x="9102219" y="575830"/>
                    <a:pt x="9164950" y="573868"/>
                    <a:pt x="9229627" y="557464"/>
                  </a:cubicBezTo>
                  <a:cubicBezTo>
                    <a:pt x="9237706" y="555368"/>
                    <a:pt x="9247529" y="550190"/>
                    <a:pt x="9253451" y="550855"/>
                  </a:cubicBezTo>
                  <a:cubicBezTo>
                    <a:pt x="9342568" y="560232"/>
                    <a:pt x="9405310" y="512383"/>
                    <a:pt x="9484214" y="498671"/>
                  </a:cubicBezTo>
                  <a:cubicBezTo>
                    <a:pt x="9519035" y="492570"/>
                    <a:pt x="9552778" y="473783"/>
                    <a:pt x="9582633" y="458384"/>
                  </a:cubicBezTo>
                  <a:cubicBezTo>
                    <a:pt x="9623689" y="437231"/>
                    <a:pt x="9660183" y="417297"/>
                    <a:pt x="9719670" y="415607"/>
                  </a:cubicBezTo>
                  <a:cubicBezTo>
                    <a:pt x="9779189" y="414101"/>
                    <a:pt x="9830940" y="393878"/>
                    <a:pt x="9871784" y="366147"/>
                  </a:cubicBezTo>
                  <a:cubicBezTo>
                    <a:pt x="9903014" y="345075"/>
                    <a:pt x="9939570" y="338349"/>
                    <a:pt x="9984494" y="336660"/>
                  </a:cubicBezTo>
                  <a:cubicBezTo>
                    <a:pt x="10040642" y="334503"/>
                    <a:pt x="10098165" y="326674"/>
                    <a:pt x="10154708" y="322193"/>
                  </a:cubicBezTo>
                  <a:cubicBezTo>
                    <a:pt x="10166953" y="321201"/>
                    <a:pt x="10182669" y="321603"/>
                    <a:pt x="10190446" y="325025"/>
                  </a:cubicBezTo>
                  <a:cubicBezTo>
                    <a:pt x="10285769" y="367692"/>
                    <a:pt x="10408999" y="350677"/>
                    <a:pt x="10530736" y="335953"/>
                  </a:cubicBezTo>
                  <a:cubicBezTo>
                    <a:pt x="10604506" y="327127"/>
                    <a:pt x="10678397" y="316584"/>
                    <a:pt x="10752157" y="305117"/>
                  </a:cubicBezTo>
                  <a:cubicBezTo>
                    <a:pt x="10777120" y="301365"/>
                    <a:pt x="10803110" y="294636"/>
                    <a:pt x="10824452" y="285927"/>
                  </a:cubicBezTo>
                  <a:cubicBezTo>
                    <a:pt x="10868837" y="267698"/>
                    <a:pt x="10909147" y="246465"/>
                    <a:pt x="10953152" y="228102"/>
                  </a:cubicBezTo>
                  <a:cubicBezTo>
                    <a:pt x="10969622" y="221030"/>
                    <a:pt x="10991730" y="217688"/>
                    <a:pt x="11011614" y="214096"/>
                  </a:cubicBezTo>
                  <a:cubicBezTo>
                    <a:pt x="11046743" y="207573"/>
                    <a:pt x="11086641" y="206412"/>
                    <a:pt x="11116031" y="195421"/>
                  </a:cubicBezTo>
                  <a:cubicBezTo>
                    <a:pt x="11192467" y="166956"/>
                    <a:pt x="11266913" y="160299"/>
                    <a:pt x="11344303" y="166629"/>
                  </a:cubicBezTo>
                  <a:cubicBezTo>
                    <a:pt x="11452657" y="175527"/>
                    <a:pt x="11551626" y="159519"/>
                    <a:pt x="11639050" y="108526"/>
                  </a:cubicBezTo>
                  <a:cubicBezTo>
                    <a:pt x="11678385" y="85543"/>
                    <a:pt x="11720243" y="87879"/>
                    <a:pt x="11757532" y="96530"/>
                  </a:cubicBezTo>
                  <a:cubicBezTo>
                    <a:pt x="11800499" y="106640"/>
                    <a:pt x="11840704" y="105056"/>
                    <a:pt x="11885799" y="86728"/>
                  </a:cubicBezTo>
                  <a:cubicBezTo>
                    <a:pt x="11895784" y="82659"/>
                    <a:pt x="11910604" y="81867"/>
                    <a:pt x="11922874" y="81060"/>
                  </a:cubicBezTo>
                  <a:cubicBezTo>
                    <a:pt x="11992783" y="75806"/>
                    <a:pt x="12063500" y="73647"/>
                    <a:pt x="12115331" y="33587"/>
                  </a:cubicBezTo>
                  <a:cubicBezTo>
                    <a:pt x="12125500" y="25715"/>
                    <a:pt x="12143693" y="20477"/>
                    <a:pt x="12158080" y="1408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381000" dist="152400" dir="16200000" algn="ctr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49C648B-1331-428B-BBB3-D8B69D31D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014035"/>
              <a:ext cx="12192000" cy="1203824"/>
            </a:xfrm>
            <a:custGeom>
              <a:avLst/>
              <a:gdLst>
                <a:gd name="connsiteX0" fmla="*/ 12192000 w 12192000"/>
                <a:gd name="connsiteY0" fmla="*/ 0 h 1203824"/>
                <a:gd name="connsiteX1" fmla="*/ 12192000 w 12192000"/>
                <a:gd name="connsiteY1" fmla="*/ 463429 h 1203824"/>
                <a:gd name="connsiteX2" fmla="*/ 12190876 w 12192000"/>
                <a:gd name="connsiteY2" fmla="*/ 463512 h 1203824"/>
                <a:gd name="connsiteX3" fmla="*/ 12077245 w 12192000"/>
                <a:gd name="connsiteY3" fmla="*/ 476327 h 1203824"/>
                <a:gd name="connsiteX4" fmla="*/ 11984517 w 12192000"/>
                <a:gd name="connsiteY4" fmla="*/ 479927 h 1203824"/>
                <a:gd name="connsiteX5" fmla="*/ 11951600 w 12192000"/>
                <a:gd name="connsiteY5" fmla="*/ 478957 h 1203824"/>
                <a:gd name="connsiteX6" fmla="*/ 11690904 w 12192000"/>
                <a:gd name="connsiteY6" fmla="*/ 471970 h 1203824"/>
                <a:gd name="connsiteX7" fmla="*/ 11413965 w 12192000"/>
                <a:gd name="connsiteY7" fmla="*/ 476172 h 1203824"/>
                <a:gd name="connsiteX8" fmla="*/ 11240739 w 12192000"/>
                <a:gd name="connsiteY8" fmla="*/ 523169 h 1203824"/>
                <a:gd name="connsiteX9" fmla="*/ 11175005 w 12192000"/>
                <a:gd name="connsiteY9" fmla="*/ 532169 h 1203824"/>
                <a:gd name="connsiteX10" fmla="*/ 10873726 w 12192000"/>
                <a:gd name="connsiteY10" fmla="*/ 580253 h 1203824"/>
                <a:gd name="connsiteX11" fmla="*/ 10821306 w 12192000"/>
                <a:gd name="connsiteY11" fmla="*/ 593207 h 1203824"/>
                <a:gd name="connsiteX12" fmla="*/ 10530811 w 12192000"/>
                <a:gd name="connsiteY12" fmla="*/ 612184 h 1203824"/>
                <a:gd name="connsiteX13" fmla="*/ 10426049 w 12192000"/>
                <a:gd name="connsiteY13" fmla="*/ 623354 h 1203824"/>
                <a:gd name="connsiteX14" fmla="*/ 10329156 w 12192000"/>
                <a:gd name="connsiteY14" fmla="*/ 630948 h 1203824"/>
                <a:gd name="connsiteX15" fmla="*/ 10194727 w 12192000"/>
                <a:gd name="connsiteY15" fmla="*/ 648617 h 1203824"/>
                <a:gd name="connsiteX16" fmla="*/ 10055906 w 12192000"/>
                <a:gd name="connsiteY16" fmla="*/ 671256 h 1203824"/>
                <a:gd name="connsiteX17" fmla="*/ 9900551 w 12192000"/>
                <a:gd name="connsiteY17" fmla="*/ 692855 h 1203824"/>
                <a:gd name="connsiteX18" fmla="*/ 9838464 w 12192000"/>
                <a:gd name="connsiteY18" fmla="*/ 696804 h 1203824"/>
                <a:gd name="connsiteX19" fmla="*/ 9672957 w 12192000"/>
                <a:gd name="connsiteY19" fmla="*/ 723816 h 1203824"/>
                <a:gd name="connsiteX20" fmla="*/ 9585066 w 12192000"/>
                <a:gd name="connsiteY20" fmla="*/ 730692 h 1203824"/>
                <a:gd name="connsiteX21" fmla="*/ 9441407 w 12192000"/>
                <a:gd name="connsiteY21" fmla="*/ 750055 h 1203824"/>
                <a:gd name="connsiteX22" fmla="*/ 9394459 w 12192000"/>
                <a:gd name="connsiteY22" fmla="*/ 755431 h 1203824"/>
                <a:gd name="connsiteX23" fmla="*/ 9352590 w 12192000"/>
                <a:gd name="connsiteY23" fmla="*/ 760650 h 1203824"/>
                <a:gd name="connsiteX24" fmla="*/ 9211614 w 12192000"/>
                <a:gd name="connsiteY24" fmla="*/ 796248 h 1203824"/>
                <a:gd name="connsiteX25" fmla="*/ 9084667 w 12192000"/>
                <a:gd name="connsiteY25" fmla="*/ 815303 h 1203824"/>
                <a:gd name="connsiteX26" fmla="*/ 8863666 w 12192000"/>
                <a:gd name="connsiteY26" fmla="*/ 859298 h 1203824"/>
                <a:gd name="connsiteX27" fmla="*/ 8813796 w 12192000"/>
                <a:gd name="connsiteY27" fmla="*/ 862070 h 1203824"/>
                <a:gd name="connsiteX28" fmla="*/ 8659351 w 12192000"/>
                <a:gd name="connsiteY28" fmla="*/ 882406 h 1203824"/>
                <a:gd name="connsiteX29" fmla="*/ 8571352 w 12192000"/>
                <a:gd name="connsiteY29" fmla="*/ 893639 h 1203824"/>
                <a:gd name="connsiteX30" fmla="*/ 8464106 w 12192000"/>
                <a:gd name="connsiteY30" fmla="*/ 918004 h 1203824"/>
                <a:gd name="connsiteX31" fmla="*/ 8278324 w 12192000"/>
                <a:gd name="connsiteY31" fmla="*/ 963769 h 1203824"/>
                <a:gd name="connsiteX32" fmla="*/ 8229128 w 12192000"/>
                <a:gd name="connsiteY32" fmla="*/ 973810 h 1203824"/>
                <a:gd name="connsiteX33" fmla="*/ 8139751 w 12192000"/>
                <a:gd name="connsiteY33" fmla="*/ 995815 h 1203824"/>
                <a:gd name="connsiteX34" fmla="*/ 8123571 w 12192000"/>
                <a:gd name="connsiteY34" fmla="*/ 999822 h 1203824"/>
                <a:gd name="connsiteX35" fmla="*/ 7988699 w 12192000"/>
                <a:gd name="connsiteY35" fmla="*/ 1042479 h 1203824"/>
                <a:gd name="connsiteX36" fmla="*/ 7917214 w 12192000"/>
                <a:gd name="connsiteY36" fmla="*/ 1054565 h 1203824"/>
                <a:gd name="connsiteX37" fmla="*/ 7710915 w 12192000"/>
                <a:gd name="connsiteY37" fmla="*/ 1084190 h 1203824"/>
                <a:gd name="connsiteX38" fmla="*/ 7622959 w 12192000"/>
                <a:gd name="connsiteY38" fmla="*/ 1093150 h 1203824"/>
                <a:gd name="connsiteX39" fmla="*/ 7410782 w 12192000"/>
                <a:gd name="connsiteY39" fmla="*/ 1109640 h 1203824"/>
                <a:gd name="connsiteX40" fmla="*/ 7277754 w 12192000"/>
                <a:gd name="connsiteY40" fmla="*/ 1121822 h 1203824"/>
                <a:gd name="connsiteX41" fmla="*/ 7124540 w 12192000"/>
                <a:gd name="connsiteY41" fmla="*/ 1132918 h 1203824"/>
                <a:gd name="connsiteX42" fmla="*/ 6949752 w 12192000"/>
                <a:gd name="connsiteY42" fmla="*/ 1151058 h 1203824"/>
                <a:gd name="connsiteX43" fmla="*/ 6630249 w 12192000"/>
                <a:gd name="connsiteY43" fmla="*/ 1176063 h 1203824"/>
                <a:gd name="connsiteX44" fmla="*/ 6320634 w 12192000"/>
                <a:gd name="connsiteY44" fmla="*/ 1198901 h 1203824"/>
                <a:gd name="connsiteX45" fmla="*/ 6192343 w 12192000"/>
                <a:gd name="connsiteY45" fmla="*/ 1198323 h 1203824"/>
                <a:gd name="connsiteX46" fmla="*/ 5966562 w 12192000"/>
                <a:gd name="connsiteY46" fmla="*/ 1203723 h 1203824"/>
                <a:gd name="connsiteX47" fmla="*/ 5867227 w 12192000"/>
                <a:gd name="connsiteY47" fmla="*/ 1201847 h 1203824"/>
                <a:gd name="connsiteX48" fmla="*/ 5630172 w 12192000"/>
                <a:gd name="connsiteY48" fmla="*/ 1202248 h 1203824"/>
                <a:gd name="connsiteX49" fmla="*/ 5348949 w 12192000"/>
                <a:gd name="connsiteY49" fmla="*/ 1191768 h 1203824"/>
                <a:gd name="connsiteX50" fmla="*/ 5241228 w 12192000"/>
                <a:gd name="connsiteY50" fmla="*/ 1192408 h 1203824"/>
                <a:gd name="connsiteX51" fmla="*/ 4971133 w 12192000"/>
                <a:gd name="connsiteY51" fmla="*/ 1193559 h 1203824"/>
                <a:gd name="connsiteX52" fmla="*/ 4869416 w 12192000"/>
                <a:gd name="connsiteY52" fmla="*/ 1200519 h 1203824"/>
                <a:gd name="connsiteX53" fmla="*/ 4753274 w 12192000"/>
                <a:gd name="connsiteY53" fmla="*/ 1200850 h 1203824"/>
                <a:gd name="connsiteX54" fmla="*/ 4611883 w 12192000"/>
                <a:gd name="connsiteY54" fmla="*/ 1192701 h 1203824"/>
                <a:gd name="connsiteX55" fmla="*/ 4376825 w 12192000"/>
                <a:gd name="connsiteY55" fmla="*/ 1184131 h 1203824"/>
                <a:gd name="connsiteX56" fmla="*/ 4285471 w 12192000"/>
                <a:gd name="connsiteY56" fmla="*/ 1187158 h 1203824"/>
                <a:gd name="connsiteX57" fmla="*/ 3866543 w 12192000"/>
                <a:gd name="connsiteY57" fmla="*/ 1181596 h 1203824"/>
                <a:gd name="connsiteX58" fmla="*/ 3651342 w 12192000"/>
                <a:gd name="connsiteY58" fmla="*/ 1174348 h 1203824"/>
                <a:gd name="connsiteX59" fmla="*/ 3518453 w 12192000"/>
                <a:gd name="connsiteY59" fmla="*/ 1177258 h 1203824"/>
                <a:gd name="connsiteX60" fmla="*/ 3400818 w 12192000"/>
                <a:gd name="connsiteY60" fmla="*/ 1169685 h 1203824"/>
                <a:gd name="connsiteX61" fmla="*/ 3037154 w 12192000"/>
                <a:gd name="connsiteY61" fmla="*/ 1153217 h 1203824"/>
                <a:gd name="connsiteX62" fmla="*/ 2866260 w 12192000"/>
                <a:gd name="connsiteY62" fmla="*/ 1132283 h 1203824"/>
                <a:gd name="connsiteX63" fmla="*/ 2582173 w 12192000"/>
                <a:gd name="connsiteY63" fmla="*/ 1088979 h 1203824"/>
                <a:gd name="connsiteX64" fmla="*/ 2395406 w 12192000"/>
                <a:gd name="connsiteY64" fmla="*/ 1035945 h 1203824"/>
                <a:gd name="connsiteX65" fmla="*/ 2294751 w 12192000"/>
                <a:gd name="connsiteY65" fmla="*/ 1014618 h 1203824"/>
                <a:gd name="connsiteX66" fmla="*/ 2122944 w 12192000"/>
                <a:gd name="connsiteY66" fmla="*/ 984751 h 1203824"/>
                <a:gd name="connsiteX67" fmla="*/ 1905504 w 12192000"/>
                <a:gd name="connsiteY67" fmla="*/ 941380 h 1203824"/>
                <a:gd name="connsiteX68" fmla="*/ 1671045 w 12192000"/>
                <a:gd name="connsiteY68" fmla="*/ 924228 h 1203824"/>
                <a:gd name="connsiteX69" fmla="*/ 1543856 w 12192000"/>
                <a:gd name="connsiteY69" fmla="*/ 898190 h 1203824"/>
                <a:gd name="connsiteX70" fmla="*/ 1419784 w 12192000"/>
                <a:gd name="connsiteY70" fmla="*/ 868500 h 1203824"/>
                <a:gd name="connsiteX71" fmla="*/ 1355116 w 12192000"/>
                <a:gd name="connsiteY71" fmla="*/ 849214 h 1203824"/>
                <a:gd name="connsiteX72" fmla="*/ 1223713 w 12192000"/>
                <a:gd name="connsiteY72" fmla="*/ 821702 h 1203824"/>
                <a:gd name="connsiteX73" fmla="*/ 1094193 w 12192000"/>
                <a:gd name="connsiteY73" fmla="*/ 804872 h 1203824"/>
                <a:gd name="connsiteX74" fmla="*/ 1001115 w 12192000"/>
                <a:gd name="connsiteY74" fmla="*/ 783030 h 1203824"/>
                <a:gd name="connsiteX75" fmla="*/ 879548 w 12192000"/>
                <a:gd name="connsiteY75" fmla="*/ 747884 h 1203824"/>
                <a:gd name="connsiteX76" fmla="*/ 711163 w 12192000"/>
                <a:gd name="connsiteY76" fmla="*/ 719039 h 1203824"/>
                <a:gd name="connsiteX77" fmla="*/ 557941 w 12192000"/>
                <a:gd name="connsiteY77" fmla="*/ 707101 h 1203824"/>
                <a:gd name="connsiteX78" fmla="*/ 480347 w 12192000"/>
                <a:gd name="connsiteY78" fmla="*/ 668702 h 1203824"/>
                <a:gd name="connsiteX79" fmla="*/ 296224 w 12192000"/>
                <a:gd name="connsiteY79" fmla="*/ 603583 h 1203824"/>
                <a:gd name="connsiteX80" fmla="*/ 72689 w 12192000"/>
                <a:gd name="connsiteY80" fmla="*/ 560892 h 1203824"/>
                <a:gd name="connsiteX81" fmla="*/ 0 w 12192000"/>
                <a:gd name="connsiteY81" fmla="*/ 543486 h 1203824"/>
                <a:gd name="connsiteX82" fmla="*/ 0 w 12192000"/>
                <a:gd name="connsiteY82" fmla="*/ 384357 h 1203824"/>
                <a:gd name="connsiteX83" fmla="*/ 51784 w 12192000"/>
                <a:gd name="connsiteY83" fmla="*/ 393937 h 1203824"/>
                <a:gd name="connsiteX84" fmla="*/ 205561 w 12192000"/>
                <a:gd name="connsiteY84" fmla="*/ 414859 h 1203824"/>
                <a:gd name="connsiteX85" fmla="*/ 354391 w 12192000"/>
                <a:gd name="connsiteY85" fmla="*/ 426667 h 1203824"/>
                <a:gd name="connsiteX86" fmla="*/ 448281 w 12192000"/>
                <a:gd name="connsiteY86" fmla="*/ 436308 h 1203824"/>
                <a:gd name="connsiteX87" fmla="*/ 611518 w 12192000"/>
                <a:gd name="connsiteY87" fmla="*/ 434166 h 1203824"/>
                <a:gd name="connsiteX88" fmla="*/ 746076 w 12192000"/>
                <a:gd name="connsiteY88" fmla="*/ 422520 h 1203824"/>
                <a:gd name="connsiteX89" fmla="*/ 902724 w 12192000"/>
                <a:gd name="connsiteY89" fmla="*/ 409989 h 1203824"/>
                <a:gd name="connsiteX90" fmla="*/ 1113854 w 12192000"/>
                <a:gd name="connsiteY90" fmla="*/ 414230 h 1203824"/>
                <a:gd name="connsiteX91" fmla="*/ 1333449 w 12192000"/>
                <a:gd name="connsiteY91" fmla="*/ 459938 h 1203824"/>
                <a:gd name="connsiteX92" fmla="*/ 1408608 w 12192000"/>
                <a:gd name="connsiteY92" fmla="*/ 458278 h 1203824"/>
                <a:gd name="connsiteX93" fmla="*/ 1630191 w 12192000"/>
                <a:gd name="connsiteY93" fmla="*/ 403061 h 1203824"/>
                <a:gd name="connsiteX94" fmla="*/ 1956289 w 12192000"/>
                <a:gd name="connsiteY94" fmla="*/ 332366 h 1203824"/>
                <a:gd name="connsiteX95" fmla="*/ 2042814 w 12192000"/>
                <a:gd name="connsiteY95" fmla="*/ 344002 h 1203824"/>
                <a:gd name="connsiteX96" fmla="*/ 2183420 w 12192000"/>
                <a:gd name="connsiteY96" fmla="*/ 369635 h 1203824"/>
                <a:gd name="connsiteX97" fmla="*/ 2269566 w 12192000"/>
                <a:gd name="connsiteY97" fmla="*/ 439859 h 1203824"/>
                <a:gd name="connsiteX98" fmla="*/ 2331129 w 12192000"/>
                <a:gd name="connsiteY98" fmla="*/ 524163 h 1203824"/>
                <a:gd name="connsiteX99" fmla="*/ 2385112 w 12192000"/>
                <a:gd name="connsiteY99" fmla="*/ 555357 h 1203824"/>
                <a:gd name="connsiteX100" fmla="*/ 2444033 w 12192000"/>
                <a:gd name="connsiteY100" fmla="*/ 572629 h 1203824"/>
                <a:gd name="connsiteX101" fmla="*/ 2525979 w 12192000"/>
                <a:gd name="connsiteY101" fmla="*/ 603233 h 1203824"/>
                <a:gd name="connsiteX102" fmla="*/ 2603911 w 12192000"/>
                <a:gd name="connsiteY102" fmla="*/ 684825 h 1203824"/>
                <a:gd name="connsiteX103" fmla="*/ 2678828 w 12192000"/>
                <a:gd name="connsiteY103" fmla="*/ 706990 h 1203824"/>
                <a:gd name="connsiteX104" fmla="*/ 2738094 w 12192000"/>
                <a:gd name="connsiteY104" fmla="*/ 711376 h 1203824"/>
                <a:gd name="connsiteX105" fmla="*/ 2983806 w 12192000"/>
                <a:gd name="connsiteY105" fmla="*/ 728243 h 1203824"/>
                <a:gd name="connsiteX106" fmla="*/ 3013997 w 12192000"/>
                <a:gd name="connsiteY106" fmla="*/ 725446 h 1203824"/>
                <a:gd name="connsiteX107" fmla="*/ 3364419 w 12192000"/>
                <a:gd name="connsiteY107" fmla="*/ 720577 h 1203824"/>
                <a:gd name="connsiteX108" fmla="*/ 3460521 w 12192000"/>
                <a:gd name="connsiteY108" fmla="*/ 717628 h 1203824"/>
                <a:gd name="connsiteX109" fmla="*/ 3710982 w 12192000"/>
                <a:gd name="connsiteY109" fmla="*/ 714182 h 1203824"/>
                <a:gd name="connsiteX110" fmla="*/ 3850961 w 12192000"/>
                <a:gd name="connsiteY110" fmla="*/ 778802 h 1203824"/>
                <a:gd name="connsiteX111" fmla="*/ 3946286 w 12192000"/>
                <a:gd name="connsiteY111" fmla="*/ 816372 h 1203824"/>
                <a:gd name="connsiteX112" fmla="*/ 4065132 w 12192000"/>
                <a:gd name="connsiteY112" fmla="*/ 832459 h 1203824"/>
                <a:gd name="connsiteX113" fmla="*/ 4132173 w 12192000"/>
                <a:gd name="connsiteY113" fmla="*/ 835167 h 1203824"/>
                <a:gd name="connsiteX114" fmla="*/ 4305858 w 12192000"/>
                <a:gd name="connsiteY114" fmla="*/ 804156 h 1203824"/>
                <a:gd name="connsiteX115" fmla="*/ 4382131 w 12192000"/>
                <a:gd name="connsiteY115" fmla="*/ 769481 h 1203824"/>
                <a:gd name="connsiteX116" fmla="*/ 4453289 w 12192000"/>
                <a:gd name="connsiteY116" fmla="*/ 752531 h 1203824"/>
                <a:gd name="connsiteX117" fmla="*/ 4657971 w 12192000"/>
                <a:gd name="connsiteY117" fmla="*/ 795835 h 1203824"/>
                <a:gd name="connsiteX118" fmla="*/ 4682399 w 12192000"/>
                <a:gd name="connsiteY118" fmla="*/ 813876 h 1203824"/>
                <a:gd name="connsiteX119" fmla="*/ 4771814 w 12192000"/>
                <a:gd name="connsiteY119" fmla="*/ 907046 h 1203824"/>
                <a:gd name="connsiteX120" fmla="*/ 4827520 w 12192000"/>
                <a:gd name="connsiteY120" fmla="*/ 929876 h 1203824"/>
                <a:gd name="connsiteX121" fmla="*/ 4849942 w 12192000"/>
                <a:gd name="connsiteY121" fmla="*/ 933851 h 1203824"/>
                <a:gd name="connsiteX122" fmla="*/ 5009626 w 12192000"/>
                <a:gd name="connsiteY122" fmla="*/ 957896 h 1203824"/>
                <a:gd name="connsiteX123" fmla="*/ 5158711 w 12192000"/>
                <a:gd name="connsiteY123" fmla="*/ 963814 h 1203824"/>
                <a:gd name="connsiteX124" fmla="*/ 5376427 w 12192000"/>
                <a:gd name="connsiteY124" fmla="*/ 963151 h 1203824"/>
                <a:gd name="connsiteX125" fmla="*/ 5475787 w 12192000"/>
                <a:gd name="connsiteY125" fmla="*/ 980508 h 1203824"/>
                <a:gd name="connsiteX126" fmla="*/ 5653401 w 12192000"/>
                <a:gd name="connsiteY126" fmla="*/ 987268 h 1203824"/>
                <a:gd name="connsiteX127" fmla="*/ 5726340 w 12192000"/>
                <a:gd name="connsiteY127" fmla="*/ 985357 h 1203824"/>
                <a:gd name="connsiteX128" fmla="*/ 5790563 w 12192000"/>
                <a:gd name="connsiteY128" fmla="*/ 991300 h 1203824"/>
                <a:gd name="connsiteX129" fmla="*/ 5860260 w 12192000"/>
                <a:gd name="connsiteY129" fmla="*/ 1004958 h 1203824"/>
                <a:gd name="connsiteX130" fmla="*/ 6042101 w 12192000"/>
                <a:gd name="connsiteY130" fmla="*/ 1036226 h 1203824"/>
                <a:gd name="connsiteX131" fmla="*/ 6301998 w 12192000"/>
                <a:gd name="connsiteY131" fmla="*/ 989138 h 1203824"/>
                <a:gd name="connsiteX132" fmla="*/ 6452025 w 12192000"/>
                <a:gd name="connsiteY132" fmla="*/ 968489 h 1203824"/>
                <a:gd name="connsiteX133" fmla="*/ 6589205 w 12192000"/>
                <a:gd name="connsiteY133" fmla="*/ 939474 h 1203824"/>
                <a:gd name="connsiteX134" fmla="*/ 6631069 w 12192000"/>
                <a:gd name="connsiteY134" fmla="*/ 911222 h 1203824"/>
                <a:gd name="connsiteX135" fmla="*/ 6828274 w 12192000"/>
                <a:gd name="connsiteY135" fmla="*/ 942941 h 1203824"/>
                <a:gd name="connsiteX136" fmla="*/ 6900803 w 12192000"/>
                <a:gd name="connsiteY136" fmla="*/ 984140 h 1203824"/>
                <a:gd name="connsiteX137" fmla="*/ 7034668 w 12192000"/>
                <a:gd name="connsiteY137" fmla="*/ 1018665 h 1203824"/>
                <a:gd name="connsiteX138" fmla="*/ 7281067 w 12192000"/>
                <a:gd name="connsiteY138" fmla="*/ 966327 h 1203824"/>
                <a:gd name="connsiteX139" fmla="*/ 7412780 w 12192000"/>
                <a:gd name="connsiteY139" fmla="*/ 909206 h 1203824"/>
                <a:gd name="connsiteX140" fmla="*/ 7500327 w 12192000"/>
                <a:gd name="connsiteY140" fmla="*/ 894826 h 1203824"/>
                <a:gd name="connsiteX141" fmla="*/ 7662324 w 12192000"/>
                <a:gd name="connsiteY141" fmla="*/ 927415 h 1203824"/>
                <a:gd name="connsiteX142" fmla="*/ 7725334 w 12192000"/>
                <a:gd name="connsiteY142" fmla="*/ 924844 h 1203824"/>
                <a:gd name="connsiteX143" fmla="*/ 7833279 w 12192000"/>
                <a:gd name="connsiteY143" fmla="*/ 913031 h 1203824"/>
                <a:gd name="connsiteX144" fmla="*/ 7928605 w 12192000"/>
                <a:gd name="connsiteY144" fmla="*/ 881683 h 1203824"/>
                <a:gd name="connsiteX145" fmla="*/ 8146597 w 12192000"/>
                <a:gd name="connsiteY145" fmla="*/ 762968 h 1203824"/>
                <a:gd name="connsiteX146" fmla="*/ 8183577 w 12192000"/>
                <a:gd name="connsiteY146" fmla="*/ 749005 h 1203824"/>
                <a:gd name="connsiteX147" fmla="*/ 8250224 w 12192000"/>
                <a:gd name="connsiteY147" fmla="*/ 733642 h 1203824"/>
                <a:gd name="connsiteX148" fmla="*/ 8505929 w 12192000"/>
                <a:gd name="connsiteY148" fmla="*/ 626542 h 1203824"/>
                <a:gd name="connsiteX149" fmla="*/ 8564194 w 12192000"/>
                <a:gd name="connsiteY149" fmla="*/ 618796 h 1203824"/>
                <a:gd name="connsiteX150" fmla="*/ 8660705 w 12192000"/>
                <a:gd name="connsiteY150" fmla="*/ 611069 h 1203824"/>
                <a:gd name="connsiteX151" fmla="*/ 8762255 w 12192000"/>
                <a:gd name="connsiteY151" fmla="*/ 585060 h 1203824"/>
                <a:gd name="connsiteX152" fmla="*/ 8836439 w 12192000"/>
                <a:gd name="connsiteY152" fmla="*/ 566358 h 1203824"/>
                <a:gd name="connsiteX153" fmla="*/ 9050728 w 12192000"/>
                <a:gd name="connsiteY153" fmla="*/ 559575 h 1203824"/>
                <a:gd name="connsiteX154" fmla="*/ 9229627 w 12192000"/>
                <a:gd name="connsiteY154" fmla="*/ 557464 h 1203824"/>
                <a:gd name="connsiteX155" fmla="*/ 9253451 w 12192000"/>
                <a:gd name="connsiteY155" fmla="*/ 550855 h 1203824"/>
                <a:gd name="connsiteX156" fmla="*/ 9484214 w 12192000"/>
                <a:gd name="connsiteY156" fmla="*/ 498671 h 1203824"/>
                <a:gd name="connsiteX157" fmla="*/ 9582633 w 12192000"/>
                <a:gd name="connsiteY157" fmla="*/ 458384 h 1203824"/>
                <a:gd name="connsiteX158" fmla="*/ 9719670 w 12192000"/>
                <a:gd name="connsiteY158" fmla="*/ 415607 h 1203824"/>
                <a:gd name="connsiteX159" fmla="*/ 9871784 w 12192000"/>
                <a:gd name="connsiteY159" fmla="*/ 366147 h 1203824"/>
                <a:gd name="connsiteX160" fmla="*/ 9984494 w 12192000"/>
                <a:gd name="connsiteY160" fmla="*/ 336660 h 1203824"/>
                <a:gd name="connsiteX161" fmla="*/ 10154708 w 12192000"/>
                <a:gd name="connsiteY161" fmla="*/ 322193 h 1203824"/>
                <a:gd name="connsiteX162" fmla="*/ 10190446 w 12192000"/>
                <a:gd name="connsiteY162" fmla="*/ 325025 h 1203824"/>
                <a:gd name="connsiteX163" fmla="*/ 10530736 w 12192000"/>
                <a:gd name="connsiteY163" fmla="*/ 335953 h 1203824"/>
                <a:gd name="connsiteX164" fmla="*/ 10752157 w 12192000"/>
                <a:gd name="connsiteY164" fmla="*/ 305117 h 1203824"/>
                <a:gd name="connsiteX165" fmla="*/ 10824452 w 12192000"/>
                <a:gd name="connsiteY165" fmla="*/ 285927 h 1203824"/>
                <a:gd name="connsiteX166" fmla="*/ 10953152 w 12192000"/>
                <a:gd name="connsiteY166" fmla="*/ 228102 h 1203824"/>
                <a:gd name="connsiteX167" fmla="*/ 11011614 w 12192000"/>
                <a:gd name="connsiteY167" fmla="*/ 214096 h 1203824"/>
                <a:gd name="connsiteX168" fmla="*/ 11116031 w 12192000"/>
                <a:gd name="connsiteY168" fmla="*/ 195421 h 1203824"/>
                <a:gd name="connsiteX169" fmla="*/ 11344303 w 12192000"/>
                <a:gd name="connsiteY169" fmla="*/ 166629 h 1203824"/>
                <a:gd name="connsiteX170" fmla="*/ 11639050 w 12192000"/>
                <a:gd name="connsiteY170" fmla="*/ 108526 h 1203824"/>
                <a:gd name="connsiteX171" fmla="*/ 11757532 w 12192000"/>
                <a:gd name="connsiteY171" fmla="*/ 96530 h 1203824"/>
                <a:gd name="connsiteX172" fmla="*/ 11885799 w 12192000"/>
                <a:gd name="connsiteY172" fmla="*/ 86728 h 1203824"/>
                <a:gd name="connsiteX173" fmla="*/ 11922874 w 12192000"/>
                <a:gd name="connsiteY173" fmla="*/ 81060 h 1203824"/>
                <a:gd name="connsiteX174" fmla="*/ 12115331 w 12192000"/>
                <a:gd name="connsiteY174" fmla="*/ 33587 h 1203824"/>
                <a:gd name="connsiteX175" fmla="*/ 12158080 w 12192000"/>
                <a:gd name="connsiteY175" fmla="*/ 14081 h 1203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</a:cxnLst>
              <a:rect l="l" t="t" r="r" b="b"/>
              <a:pathLst>
                <a:path w="12192000" h="1203824">
                  <a:moveTo>
                    <a:pt x="12192000" y="0"/>
                  </a:moveTo>
                  <a:lnTo>
                    <a:pt x="12192000" y="463429"/>
                  </a:lnTo>
                  <a:lnTo>
                    <a:pt x="12190876" y="463512"/>
                  </a:lnTo>
                  <a:cubicBezTo>
                    <a:pt x="12153133" y="467010"/>
                    <a:pt x="12115042" y="473200"/>
                    <a:pt x="12077245" y="476327"/>
                  </a:cubicBezTo>
                  <a:cubicBezTo>
                    <a:pt x="12046307" y="479040"/>
                    <a:pt x="12015359" y="479114"/>
                    <a:pt x="11984517" y="479927"/>
                  </a:cubicBezTo>
                  <a:cubicBezTo>
                    <a:pt x="11973265" y="480210"/>
                    <a:pt x="11961485" y="476792"/>
                    <a:pt x="11951600" y="478957"/>
                  </a:cubicBezTo>
                  <a:cubicBezTo>
                    <a:pt x="11853497" y="501074"/>
                    <a:pt x="11777036" y="475730"/>
                    <a:pt x="11690904" y="471970"/>
                  </a:cubicBezTo>
                  <a:cubicBezTo>
                    <a:pt x="11600358" y="467893"/>
                    <a:pt x="11511400" y="454530"/>
                    <a:pt x="11413965" y="476172"/>
                  </a:cubicBezTo>
                  <a:cubicBezTo>
                    <a:pt x="11355010" y="489304"/>
                    <a:pt x="11299073" y="508237"/>
                    <a:pt x="11240739" y="523169"/>
                  </a:cubicBezTo>
                  <a:cubicBezTo>
                    <a:pt x="11219994" y="528395"/>
                    <a:pt x="11196384" y="531385"/>
                    <a:pt x="11175005" y="532169"/>
                  </a:cubicBezTo>
                  <a:cubicBezTo>
                    <a:pt x="11071819" y="536506"/>
                    <a:pt x="10971303" y="549336"/>
                    <a:pt x="10873726" y="580253"/>
                  </a:cubicBezTo>
                  <a:cubicBezTo>
                    <a:pt x="10856992" y="585473"/>
                    <a:pt x="10839156" y="590660"/>
                    <a:pt x="10821306" y="593207"/>
                  </a:cubicBezTo>
                  <a:cubicBezTo>
                    <a:pt x="10723500" y="607162"/>
                    <a:pt x="10626924" y="616976"/>
                    <a:pt x="10530811" y="612184"/>
                  </a:cubicBezTo>
                  <a:cubicBezTo>
                    <a:pt x="10498527" y="610559"/>
                    <a:pt x="10460885" y="619895"/>
                    <a:pt x="10426049" y="623354"/>
                  </a:cubicBezTo>
                  <a:cubicBezTo>
                    <a:pt x="10393740" y="626644"/>
                    <a:pt x="10360820" y="630774"/>
                    <a:pt x="10329156" y="630948"/>
                  </a:cubicBezTo>
                  <a:cubicBezTo>
                    <a:pt x="10282924" y="631125"/>
                    <a:pt x="10240698" y="636395"/>
                    <a:pt x="10194727" y="648617"/>
                  </a:cubicBezTo>
                  <a:cubicBezTo>
                    <a:pt x="10150847" y="660165"/>
                    <a:pt x="10102287" y="664450"/>
                    <a:pt x="10055906" y="671256"/>
                  </a:cubicBezTo>
                  <a:cubicBezTo>
                    <a:pt x="10004174" y="678826"/>
                    <a:pt x="9952442" y="686395"/>
                    <a:pt x="9900551" y="692855"/>
                  </a:cubicBezTo>
                  <a:cubicBezTo>
                    <a:pt x="9879793" y="695439"/>
                    <a:pt x="9855180" y="691398"/>
                    <a:pt x="9838464" y="696804"/>
                  </a:cubicBezTo>
                  <a:cubicBezTo>
                    <a:pt x="9784563" y="714690"/>
                    <a:pt x="9727517" y="710557"/>
                    <a:pt x="9672957" y="723816"/>
                  </a:cubicBezTo>
                  <a:cubicBezTo>
                    <a:pt x="9646220" y="730464"/>
                    <a:pt x="9614440" y="727257"/>
                    <a:pt x="9585066" y="730692"/>
                  </a:cubicBezTo>
                  <a:cubicBezTo>
                    <a:pt x="9537047" y="736221"/>
                    <a:pt x="9489294" y="743601"/>
                    <a:pt x="9441407" y="750055"/>
                  </a:cubicBezTo>
                  <a:cubicBezTo>
                    <a:pt x="9425674" y="752111"/>
                    <a:pt x="9410218" y="753561"/>
                    <a:pt x="9394459" y="755431"/>
                  </a:cubicBezTo>
                  <a:cubicBezTo>
                    <a:pt x="9380484" y="757048"/>
                    <a:pt x="9365611" y="757472"/>
                    <a:pt x="9352590" y="760650"/>
                  </a:cubicBezTo>
                  <a:cubicBezTo>
                    <a:pt x="9305415" y="772102"/>
                    <a:pt x="9259379" y="786411"/>
                    <a:pt x="9211614" y="796248"/>
                  </a:cubicBezTo>
                  <a:cubicBezTo>
                    <a:pt x="9170220" y="804796"/>
                    <a:pt x="9126523" y="807444"/>
                    <a:pt x="9084667" y="815303"/>
                  </a:cubicBezTo>
                  <a:cubicBezTo>
                    <a:pt x="9010868" y="829042"/>
                    <a:pt x="8937412" y="845188"/>
                    <a:pt x="8863666" y="859298"/>
                  </a:cubicBezTo>
                  <a:cubicBezTo>
                    <a:pt x="8847706" y="862330"/>
                    <a:pt x="8830271" y="860096"/>
                    <a:pt x="8813796" y="862070"/>
                  </a:cubicBezTo>
                  <a:cubicBezTo>
                    <a:pt x="8762262" y="868479"/>
                    <a:pt x="8710833" y="875626"/>
                    <a:pt x="8659351" y="882406"/>
                  </a:cubicBezTo>
                  <a:cubicBezTo>
                    <a:pt x="8630055" y="886396"/>
                    <a:pt x="8600505" y="891179"/>
                    <a:pt x="8571352" y="893639"/>
                  </a:cubicBezTo>
                  <a:cubicBezTo>
                    <a:pt x="8532843" y="896868"/>
                    <a:pt x="8497743" y="898476"/>
                    <a:pt x="8464106" y="918004"/>
                  </a:cubicBezTo>
                  <a:cubicBezTo>
                    <a:pt x="8412327" y="948238"/>
                    <a:pt x="8341122" y="949523"/>
                    <a:pt x="8278324" y="963769"/>
                  </a:cubicBezTo>
                  <a:cubicBezTo>
                    <a:pt x="8262086" y="967408"/>
                    <a:pt x="8245335" y="969987"/>
                    <a:pt x="8229128" y="973810"/>
                  </a:cubicBezTo>
                  <a:cubicBezTo>
                    <a:pt x="8199180" y="980915"/>
                    <a:pt x="8169646" y="988338"/>
                    <a:pt x="8139751" y="995815"/>
                  </a:cubicBezTo>
                  <a:cubicBezTo>
                    <a:pt x="8134478" y="997132"/>
                    <a:pt x="8128438" y="998185"/>
                    <a:pt x="8123571" y="999822"/>
                  </a:cubicBezTo>
                  <a:cubicBezTo>
                    <a:pt x="8078628" y="1014164"/>
                    <a:pt x="8034565" y="1029514"/>
                    <a:pt x="7988699" y="1042479"/>
                  </a:cubicBezTo>
                  <a:cubicBezTo>
                    <a:pt x="7966302" y="1048884"/>
                    <a:pt x="7941011" y="1052871"/>
                    <a:pt x="7917214" y="1054565"/>
                  </a:cubicBezTo>
                  <a:cubicBezTo>
                    <a:pt x="7847636" y="1059584"/>
                    <a:pt x="7779165" y="1067276"/>
                    <a:pt x="7710915" y="1084190"/>
                  </a:cubicBezTo>
                  <a:cubicBezTo>
                    <a:pt x="7683826" y="1090885"/>
                    <a:pt x="7652466" y="1090640"/>
                    <a:pt x="7622959" y="1093150"/>
                  </a:cubicBezTo>
                  <a:cubicBezTo>
                    <a:pt x="7552361" y="1098691"/>
                    <a:pt x="7481710" y="1103861"/>
                    <a:pt x="7410782" y="1109640"/>
                  </a:cubicBezTo>
                  <a:cubicBezTo>
                    <a:pt x="7366505" y="1113312"/>
                    <a:pt x="7322030" y="1118147"/>
                    <a:pt x="7277754" y="1121822"/>
                  </a:cubicBezTo>
                  <a:cubicBezTo>
                    <a:pt x="7226619" y="1125906"/>
                    <a:pt x="7175601" y="1128277"/>
                    <a:pt x="7124540" y="1132918"/>
                  </a:cubicBezTo>
                  <a:cubicBezTo>
                    <a:pt x="7066293" y="1138207"/>
                    <a:pt x="7008028" y="1145955"/>
                    <a:pt x="6949752" y="1151058"/>
                  </a:cubicBezTo>
                  <a:cubicBezTo>
                    <a:pt x="6843217" y="1160027"/>
                    <a:pt x="6736882" y="1167834"/>
                    <a:pt x="6630249" y="1176063"/>
                  </a:cubicBezTo>
                  <a:cubicBezTo>
                    <a:pt x="6526849" y="1184018"/>
                    <a:pt x="6423556" y="1192713"/>
                    <a:pt x="6320634" y="1198901"/>
                  </a:cubicBezTo>
                  <a:cubicBezTo>
                    <a:pt x="6277297" y="1201496"/>
                    <a:pt x="6235232" y="1197679"/>
                    <a:pt x="6192343" y="1198323"/>
                  </a:cubicBezTo>
                  <a:cubicBezTo>
                    <a:pt x="6117131" y="1199612"/>
                    <a:pt x="6041418" y="1202485"/>
                    <a:pt x="5966562" y="1203723"/>
                  </a:cubicBezTo>
                  <a:cubicBezTo>
                    <a:pt x="5933144" y="1204338"/>
                    <a:pt x="5900754" y="1201974"/>
                    <a:pt x="5867227" y="1201847"/>
                  </a:cubicBezTo>
                  <a:cubicBezTo>
                    <a:pt x="5788180" y="1201796"/>
                    <a:pt x="5708354" y="1203933"/>
                    <a:pt x="5630172" y="1202248"/>
                  </a:cubicBezTo>
                  <a:cubicBezTo>
                    <a:pt x="5535908" y="1200213"/>
                    <a:pt x="5442984" y="1194779"/>
                    <a:pt x="5348949" y="1191768"/>
                  </a:cubicBezTo>
                  <a:cubicBezTo>
                    <a:pt x="5313810" y="1190551"/>
                    <a:pt x="5277251" y="1192179"/>
                    <a:pt x="5241228" y="1192408"/>
                  </a:cubicBezTo>
                  <a:cubicBezTo>
                    <a:pt x="5151316" y="1192775"/>
                    <a:pt x="5061657" y="1192349"/>
                    <a:pt x="4971133" y="1193559"/>
                  </a:cubicBezTo>
                  <a:cubicBezTo>
                    <a:pt x="4937685" y="1193988"/>
                    <a:pt x="4903114" y="1199299"/>
                    <a:pt x="4869416" y="1200519"/>
                  </a:cubicBezTo>
                  <a:cubicBezTo>
                    <a:pt x="4830283" y="1201947"/>
                    <a:pt x="4791348" y="1202215"/>
                    <a:pt x="4753274" y="1200850"/>
                  </a:cubicBezTo>
                  <a:cubicBezTo>
                    <a:pt x="4705682" y="1199144"/>
                    <a:pt x="4659172" y="1194829"/>
                    <a:pt x="4611883" y="1192701"/>
                  </a:cubicBezTo>
                  <a:cubicBezTo>
                    <a:pt x="4533819" y="1189298"/>
                    <a:pt x="4455420" y="1186135"/>
                    <a:pt x="4376825" y="1184131"/>
                  </a:cubicBezTo>
                  <a:cubicBezTo>
                    <a:pt x="4347226" y="1183446"/>
                    <a:pt x="4315374" y="1187423"/>
                    <a:pt x="4285471" y="1187158"/>
                  </a:cubicBezTo>
                  <a:cubicBezTo>
                    <a:pt x="4145774" y="1185753"/>
                    <a:pt x="4006046" y="1184162"/>
                    <a:pt x="3866543" y="1181596"/>
                  </a:cubicBezTo>
                  <a:cubicBezTo>
                    <a:pt x="3794230" y="1180207"/>
                    <a:pt x="3723633" y="1175551"/>
                    <a:pt x="3651342" y="1174348"/>
                  </a:cubicBezTo>
                  <a:cubicBezTo>
                    <a:pt x="3607885" y="1173562"/>
                    <a:pt x="3561907" y="1178044"/>
                    <a:pt x="3518453" y="1177258"/>
                  </a:cubicBezTo>
                  <a:cubicBezTo>
                    <a:pt x="3478287" y="1176568"/>
                    <a:pt x="3440399" y="1171400"/>
                    <a:pt x="3400818" y="1169685"/>
                  </a:cubicBezTo>
                  <a:cubicBezTo>
                    <a:pt x="3279824" y="1164099"/>
                    <a:pt x="3157310" y="1160621"/>
                    <a:pt x="3037154" y="1153217"/>
                  </a:cubicBezTo>
                  <a:cubicBezTo>
                    <a:pt x="2978373" y="1149708"/>
                    <a:pt x="2922429" y="1140508"/>
                    <a:pt x="2866260" y="1132283"/>
                  </a:cubicBezTo>
                  <a:cubicBezTo>
                    <a:pt x="2771049" y="1118489"/>
                    <a:pt x="2677107" y="1103380"/>
                    <a:pt x="2582173" y="1088979"/>
                  </a:cubicBezTo>
                  <a:cubicBezTo>
                    <a:pt x="2511090" y="1078352"/>
                    <a:pt x="2447356" y="1063086"/>
                    <a:pt x="2395406" y="1035945"/>
                  </a:cubicBezTo>
                  <a:cubicBezTo>
                    <a:pt x="2371411" y="1023508"/>
                    <a:pt x="2331675" y="1015582"/>
                    <a:pt x="2294751" y="1014618"/>
                  </a:cubicBezTo>
                  <a:cubicBezTo>
                    <a:pt x="2228580" y="1012920"/>
                    <a:pt x="2177384" y="998698"/>
                    <a:pt x="2122944" y="984751"/>
                  </a:cubicBezTo>
                  <a:cubicBezTo>
                    <a:pt x="2054121" y="967003"/>
                    <a:pt x="1981585" y="951294"/>
                    <a:pt x="1905504" y="941380"/>
                  </a:cubicBezTo>
                  <a:cubicBezTo>
                    <a:pt x="1830544" y="931682"/>
                    <a:pt x="1747929" y="932141"/>
                    <a:pt x="1671045" y="924228"/>
                  </a:cubicBezTo>
                  <a:cubicBezTo>
                    <a:pt x="1625936" y="919523"/>
                    <a:pt x="1585613" y="907528"/>
                    <a:pt x="1543856" y="898190"/>
                  </a:cubicBezTo>
                  <a:cubicBezTo>
                    <a:pt x="1502093" y="888855"/>
                    <a:pt x="1460606" y="878913"/>
                    <a:pt x="1419784" y="868500"/>
                  </a:cubicBezTo>
                  <a:cubicBezTo>
                    <a:pt x="1397486" y="862806"/>
                    <a:pt x="1378078" y="854435"/>
                    <a:pt x="1355116" y="849214"/>
                  </a:cubicBezTo>
                  <a:cubicBezTo>
                    <a:pt x="1311848" y="839527"/>
                    <a:pt x="1265353" y="832754"/>
                    <a:pt x="1223713" y="821702"/>
                  </a:cubicBezTo>
                  <a:cubicBezTo>
                    <a:pt x="1183577" y="811001"/>
                    <a:pt x="1138864" y="809072"/>
                    <a:pt x="1094193" y="804872"/>
                  </a:cubicBezTo>
                  <a:cubicBezTo>
                    <a:pt x="1060244" y="801784"/>
                    <a:pt x="1034230" y="787936"/>
                    <a:pt x="1001115" y="783030"/>
                  </a:cubicBezTo>
                  <a:cubicBezTo>
                    <a:pt x="953853" y="775990"/>
                    <a:pt x="916853" y="764276"/>
                    <a:pt x="879548" y="747884"/>
                  </a:cubicBezTo>
                  <a:cubicBezTo>
                    <a:pt x="837586" y="729513"/>
                    <a:pt x="770061" y="725929"/>
                    <a:pt x="711163" y="719039"/>
                  </a:cubicBezTo>
                  <a:cubicBezTo>
                    <a:pt x="661152" y="713146"/>
                    <a:pt x="604343" y="715774"/>
                    <a:pt x="557941" y="707101"/>
                  </a:cubicBezTo>
                  <a:cubicBezTo>
                    <a:pt x="525381" y="700984"/>
                    <a:pt x="499355" y="684493"/>
                    <a:pt x="480347" y="668702"/>
                  </a:cubicBezTo>
                  <a:cubicBezTo>
                    <a:pt x="437718" y="632865"/>
                    <a:pt x="370204" y="616630"/>
                    <a:pt x="296224" y="603583"/>
                  </a:cubicBezTo>
                  <a:cubicBezTo>
                    <a:pt x="220741" y="590184"/>
                    <a:pt x="148480" y="573869"/>
                    <a:pt x="72689" y="560892"/>
                  </a:cubicBezTo>
                  <a:lnTo>
                    <a:pt x="0" y="543486"/>
                  </a:lnTo>
                  <a:lnTo>
                    <a:pt x="0" y="384357"/>
                  </a:lnTo>
                  <a:lnTo>
                    <a:pt x="51784" y="393937"/>
                  </a:lnTo>
                  <a:cubicBezTo>
                    <a:pt x="104770" y="397707"/>
                    <a:pt x="153378" y="409086"/>
                    <a:pt x="205561" y="414859"/>
                  </a:cubicBezTo>
                  <a:cubicBezTo>
                    <a:pt x="254062" y="420400"/>
                    <a:pt x="305001" y="422574"/>
                    <a:pt x="354391" y="426667"/>
                  </a:cubicBezTo>
                  <a:cubicBezTo>
                    <a:pt x="386450" y="429269"/>
                    <a:pt x="420771" y="429847"/>
                    <a:pt x="448281" y="436308"/>
                  </a:cubicBezTo>
                  <a:cubicBezTo>
                    <a:pt x="499904" y="448391"/>
                    <a:pt x="551004" y="446576"/>
                    <a:pt x="611518" y="434166"/>
                  </a:cubicBezTo>
                  <a:cubicBezTo>
                    <a:pt x="654695" y="425361"/>
                    <a:pt x="702395" y="422710"/>
                    <a:pt x="746076" y="422520"/>
                  </a:cubicBezTo>
                  <a:cubicBezTo>
                    <a:pt x="798481" y="422218"/>
                    <a:pt x="848400" y="419817"/>
                    <a:pt x="902724" y="409989"/>
                  </a:cubicBezTo>
                  <a:cubicBezTo>
                    <a:pt x="977291" y="396518"/>
                    <a:pt x="1048428" y="397321"/>
                    <a:pt x="1113854" y="414230"/>
                  </a:cubicBezTo>
                  <a:cubicBezTo>
                    <a:pt x="1184155" y="432145"/>
                    <a:pt x="1258677" y="446437"/>
                    <a:pt x="1333449" y="459938"/>
                  </a:cubicBezTo>
                  <a:cubicBezTo>
                    <a:pt x="1354772" y="463883"/>
                    <a:pt x="1385284" y="463304"/>
                    <a:pt x="1408608" y="458278"/>
                  </a:cubicBezTo>
                  <a:cubicBezTo>
                    <a:pt x="1483492" y="441930"/>
                    <a:pt x="1561495" y="427025"/>
                    <a:pt x="1630191" y="403061"/>
                  </a:cubicBezTo>
                  <a:cubicBezTo>
                    <a:pt x="1735315" y="366348"/>
                    <a:pt x="1840887" y="337881"/>
                    <a:pt x="1956289" y="332366"/>
                  </a:cubicBezTo>
                  <a:cubicBezTo>
                    <a:pt x="1986669" y="330865"/>
                    <a:pt x="2019100" y="336056"/>
                    <a:pt x="2042814" y="344002"/>
                  </a:cubicBezTo>
                  <a:cubicBezTo>
                    <a:pt x="2085261" y="358150"/>
                    <a:pt x="2126350" y="370413"/>
                    <a:pt x="2183420" y="369635"/>
                  </a:cubicBezTo>
                  <a:cubicBezTo>
                    <a:pt x="2235035" y="368879"/>
                    <a:pt x="2279659" y="405942"/>
                    <a:pt x="2269566" y="439859"/>
                  </a:cubicBezTo>
                  <a:cubicBezTo>
                    <a:pt x="2258267" y="478101"/>
                    <a:pt x="2277762" y="504964"/>
                    <a:pt x="2331129" y="524163"/>
                  </a:cubicBezTo>
                  <a:cubicBezTo>
                    <a:pt x="2352980" y="531807"/>
                    <a:pt x="2364861" y="546162"/>
                    <a:pt x="2385112" y="555357"/>
                  </a:cubicBezTo>
                  <a:cubicBezTo>
                    <a:pt x="2401860" y="562976"/>
                    <a:pt x="2421927" y="570875"/>
                    <a:pt x="2444033" y="572629"/>
                  </a:cubicBezTo>
                  <a:cubicBezTo>
                    <a:pt x="2483469" y="575878"/>
                    <a:pt x="2509763" y="584022"/>
                    <a:pt x="2525979" y="603233"/>
                  </a:cubicBezTo>
                  <a:cubicBezTo>
                    <a:pt x="2549282" y="631254"/>
                    <a:pt x="2578520" y="657481"/>
                    <a:pt x="2603911" y="684825"/>
                  </a:cubicBezTo>
                  <a:cubicBezTo>
                    <a:pt x="2618910" y="700624"/>
                    <a:pt x="2643515" y="707120"/>
                    <a:pt x="2678828" y="706990"/>
                  </a:cubicBezTo>
                  <a:cubicBezTo>
                    <a:pt x="2699243" y="707100"/>
                    <a:pt x="2725615" y="705603"/>
                    <a:pt x="2738094" y="711376"/>
                  </a:cubicBezTo>
                  <a:cubicBezTo>
                    <a:pt x="2805960" y="742855"/>
                    <a:pt x="2895980" y="733032"/>
                    <a:pt x="2983806" y="728243"/>
                  </a:cubicBezTo>
                  <a:cubicBezTo>
                    <a:pt x="2993929" y="727744"/>
                    <a:pt x="3004007" y="726871"/>
                    <a:pt x="3013997" y="725446"/>
                  </a:cubicBezTo>
                  <a:cubicBezTo>
                    <a:pt x="3136002" y="707474"/>
                    <a:pt x="3250133" y="713470"/>
                    <a:pt x="3364419" y="720577"/>
                  </a:cubicBezTo>
                  <a:cubicBezTo>
                    <a:pt x="3394563" y="722507"/>
                    <a:pt x="3428050" y="719807"/>
                    <a:pt x="3460521" y="717628"/>
                  </a:cubicBezTo>
                  <a:cubicBezTo>
                    <a:pt x="3545330" y="712137"/>
                    <a:pt x="3633314" y="698262"/>
                    <a:pt x="3710982" y="714182"/>
                  </a:cubicBezTo>
                  <a:cubicBezTo>
                    <a:pt x="3772122" y="726607"/>
                    <a:pt x="3825029" y="745116"/>
                    <a:pt x="3850961" y="778802"/>
                  </a:cubicBezTo>
                  <a:cubicBezTo>
                    <a:pt x="3868395" y="801427"/>
                    <a:pt x="3898481" y="813185"/>
                    <a:pt x="3946286" y="816372"/>
                  </a:cubicBezTo>
                  <a:cubicBezTo>
                    <a:pt x="3987480" y="819179"/>
                    <a:pt x="4025130" y="827781"/>
                    <a:pt x="4065132" y="832459"/>
                  </a:cubicBezTo>
                  <a:cubicBezTo>
                    <a:pt x="4086246" y="834922"/>
                    <a:pt x="4110400" y="838274"/>
                    <a:pt x="4132173" y="835167"/>
                  </a:cubicBezTo>
                  <a:cubicBezTo>
                    <a:pt x="4190358" y="826865"/>
                    <a:pt x="4249453" y="817300"/>
                    <a:pt x="4305858" y="804156"/>
                  </a:cubicBezTo>
                  <a:cubicBezTo>
                    <a:pt x="4334041" y="797490"/>
                    <a:pt x="4360739" y="782919"/>
                    <a:pt x="4382131" y="769481"/>
                  </a:cubicBezTo>
                  <a:cubicBezTo>
                    <a:pt x="4404161" y="755388"/>
                    <a:pt x="4425552" y="747047"/>
                    <a:pt x="4453289" y="752531"/>
                  </a:cubicBezTo>
                  <a:cubicBezTo>
                    <a:pt x="4522267" y="766292"/>
                    <a:pt x="4590589" y="780524"/>
                    <a:pt x="4657971" y="795835"/>
                  </a:cubicBezTo>
                  <a:cubicBezTo>
                    <a:pt x="4669645" y="798513"/>
                    <a:pt x="4675987" y="807238"/>
                    <a:pt x="4682399" y="813876"/>
                  </a:cubicBezTo>
                  <a:cubicBezTo>
                    <a:pt x="4712325" y="844914"/>
                    <a:pt x="4739115" y="876968"/>
                    <a:pt x="4771814" y="907046"/>
                  </a:cubicBezTo>
                  <a:cubicBezTo>
                    <a:pt x="4783117" y="917329"/>
                    <a:pt x="4807945" y="922850"/>
                    <a:pt x="4827520" y="929876"/>
                  </a:cubicBezTo>
                  <a:cubicBezTo>
                    <a:pt x="4833681" y="932206"/>
                    <a:pt x="4845543" y="931081"/>
                    <a:pt x="4849942" y="933851"/>
                  </a:cubicBezTo>
                  <a:cubicBezTo>
                    <a:pt x="4888949" y="959631"/>
                    <a:pt x="4951287" y="954890"/>
                    <a:pt x="5009626" y="957896"/>
                  </a:cubicBezTo>
                  <a:cubicBezTo>
                    <a:pt x="5059523" y="960407"/>
                    <a:pt x="5111928" y="960104"/>
                    <a:pt x="5158711" y="963814"/>
                  </a:cubicBezTo>
                  <a:cubicBezTo>
                    <a:pt x="5231307" y="969696"/>
                    <a:pt x="5298173" y="973751"/>
                    <a:pt x="5376427" y="963151"/>
                  </a:cubicBezTo>
                  <a:cubicBezTo>
                    <a:pt x="5408579" y="958754"/>
                    <a:pt x="5448461" y="970245"/>
                    <a:pt x="5475787" y="980508"/>
                  </a:cubicBezTo>
                  <a:cubicBezTo>
                    <a:pt x="5528518" y="1000363"/>
                    <a:pt x="5584839" y="1001958"/>
                    <a:pt x="5653401" y="987268"/>
                  </a:cubicBezTo>
                  <a:cubicBezTo>
                    <a:pt x="5676008" y="982341"/>
                    <a:pt x="5702558" y="984595"/>
                    <a:pt x="5726340" y="985357"/>
                  </a:cubicBezTo>
                  <a:cubicBezTo>
                    <a:pt x="5748643" y="985952"/>
                    <a:pt x="5770110" y="988364"/>
                    <a:pt x="5790563" y="991300"/>
                  </a:cubicBezTo>
                  <a:cubicBezTo>
                    <a:pt x="5815128" y="994969"/>
                    <a:pt x="5845522" y="996110"/>
                    <a:pt x="5860260" y="1004958"/>
                  </a:cubicBezTo>
                  <a:cubicBezTo>
                    <a:pt x="5906803" y="1032493"/>
                    <a:pt x="5977069" y="1037385"/>
                    <a:pt x="6042101" y="1036226"/>
                  </a:cubicBezTo>
                  <a:cubicBezTo>
                    <a:pt x="6128232" y="1034888"/>
                    <a:pt x="6222269" y="1027704"/>
                    <a:pt x="6301998" y="989138"/>
                  </a:cubicBezTo>
                  <a:cubicBezTo>
                    <a:pt x="6349672" y="965909"/>
                    <a:pt x="6396952" y="955198"/>
                    <a:pt x="6452025" y="968489"/>
                  </a:cubicBezTo>
                  <a:cubicBezTo>
                    <a:pt x="6489401" y="977695"/>
                    <a:pt x="6558002" y="960731"/>
                    <a:pt x="6589205" y="939474"/>
                  </a:cubicBezTo>
                  <a:cubicBezTo>
                    <a:pt x="6600499" y="931821"/>
                    <a:pt x="6612148" y="924116"/>
                    <a:pt x="6631069" y="911222"/>
                  </a:cubicBezTo>
                  <a:cubicBezTo>
                    <a:pt x="6674305" y="951313"/>
                    <a:pt x="6752346" y="944332"/>
                    <a:pt x="6828274" y="942941"/>
                  </a:cubicBezTo>
                  <a:cubicBezTo>
                    <a:pt x="6874780" y="942157"/>
                    <a:pt x="6889173" y="963896"/>
                    <a:pt x="6900803" y="984140"/>
                  </a:cubicBezTo>
                  <a:cubicBezTo>
                    <a:pt x="6921316" y="1020676"/>
                    <a:pt x="6959796" y="1032557"/>
                    <a:pt x="7034668" y="1018665"/>
                  </a:cubicBezTo>
                  <a:cubicBezTo>
                    <a:pt x="7117337" y="1003282"/>
                    <a:pt x="7199637" y="985309"/>
                    <a:pt x="7281067" y="966327"/>
                  </a:cubicBezTo>
                  <a:cubicBezTo>
                    <a:pt x="7332521" y="954266"/>
                    <a:pt x="7378029" y="936255"/>
                    <a:pt x="7412780" y="909206"/>
                  </a:cubicBezTo>
                  <a:cubicBezTo>
                    <a:pt x="7446535" y="882864"/>
                    <a:pt x="7455445" y="884046"/>
                    <a:pt x="7500327" y="894826"/>
                  </a:cubicBezTo>
                  <a:cubicBezTo>
                    <a:pt x="7552743" y="907363"/>
                    <a:pt x="7606735" y="918164"/>
                    <a:pt x="7662324" y="927415"/>
                  </a:cubicBezTo>
                  <a:cubicBezTo>
                    <a:pt x="7679867" y="930387"/>
                    <a:pt x="7704114" y="926740"/>
                    <a:pt x="7725334" y="924844"/>
                  </a:cubicBezTo>
                  <a:cubicBezTo>
                    <a:pt x="7761320" y="921787"/>
                    <a:pt x="7798617" y="920242"/>
                    <a:pt x="7833279" y="913031"/>
                  </a:cubicBezTo>
                  <a:cubicBezTo>
                    <a:pt x="7866516" y="906023"/>
                    <a:pt x="7898634" y="893700"/>
                    <a:pt x="7928605" y="881683"/>
                  </a:cubicBezTo>
                  <a:cubicBezTo>
                    <a:pt x="8012311" y="848025"/>
                    <a:pt x="8088138" y="810205"/>
                    <a:pt x="8146597" y="762968"/>
                  </a:cubicBezTo>
                  <a:cubicBezTo>
                    <a:pt x="8154091" y="756800"/>
                    <a:pt x="8170249" y="752606"/>
                    <a:pt x="8183577" y="749005"/>
                  </a:cubicBezTo>
                  <a:cubicBezTo>
                    <a:pt x="8205312" y="743071"/>
                    <a:pt x="8227788" y="737222"/>
                    <a:pt x="8250224" y="733642"/>
                  </a:cubicBezTo>
                  <a:cubicBezTo>
                    <a:pt x="8359189" y="716209"/>
                    <a:pt x="8441164" y="678078"/>
                    <a:pt x="8505929" y="626542"/>
                  </a:cubicBezTo>
                  <a:cubicBezTo>
                    <a:pt x="8524585" y="611796"/>
                    <a:pt x="8540107" y="608259"/>
                    <a:pt x="8564194" y="618796"/>
                  </a:cubicBezTo>
                  <a:cubicBezTo>
                    <a:pt x="8592162" y="631043"/>
                    <a:pt x="8628032" y="619507"/>
                    <a:pt x="8660705" y="611069"/>
                  </a:cubicBezTo>
                  <a:cubicBezTo>
                    <a:pt x="8694442" y="602479"/>
                    <a:pt x="8728514" y="593651"/>
                    <a:pt x="8762255" y="585060"/>
                  </a:cubicBezTo>
                  <a:cubicBezTo>
                    <a:pt x="8787227" y="578855"/>
                    <a:pt x="8811899" y="573069"/>
                    <a:pt x="8836439" y="566358"/>
                  </a:cubicBezTo>
                  <a:cubicBezTo>
                    <a:pt x="8912856" y="545447"/>
                    <a:pt x="8983243" y="538425"/>
                    <a:pt x="9050728" y="559575"/>
                  </a:cubicBezTo>
                  <a:cubicBezTo>
                    <a:pt x="9102219" y="575830"/>
                    <a:pt x="9164950" y="573868"/>
                    <a:pt x="9229627" y="557464"/>
                  </a:cubicBezTo>
                  <a:cubicBezTo>
                    <a:pt x="9237706" y="555368"/>
                    <a:pt x="9247529" y="550190"/>
                    <a:pt x="9253451" y="550855"/>
                  </a:cubicBezTo>
                  <a:cubicBezTo>
                    <a:pt x="9342568" y="560232"/>
                    <a:pt x="9405310" y="512383"/>
                    <a:pt x="9484214" y="498671"/>
                  </a:cubicBezTo>
                  <a:cubicBezTo>
                    <a:pt x="9519035" y="492570"/>
                    <a:pt x="9552778" y="473783"/>
                    <a:pt x="9582633" y="458384"/>
                  </a:cubicBezTo>
                  <a:cubicBezTo>
                    <a:pt x="9623689" y="437231"/>
                    <a:pt x="9660183" y="417297"/>
                    <a:pt x="9719670" y="415607"/>
                  </a:cubicBezTo>
                  <a:cubicBezTo>
                    <a:pt x="9779189" y="414101"/>
                    <a:pt x="9830940" y="393878"/>
                    <a:pt x="9871784" y="366147"/>
                  </a:cubicBezTo>
                  <a:cubicBezTo>
                    <a:pt x="9903014" y="345075"/>
                    <a:pt x="9939570" y="338349"/>
                    <a:pt x="9984494" y="336660"/>
                  </a:cubicBezTo>
                  <a:cubicBezTo>
                    <a:pt x="10040642" y="334503"/>
                    <a:pt x="10098165" y="326674"/>
                    <a:pt x="10154708" y="322193"/>
                  </a:cubicBezTo>
                  <a:cubicBezTo>
                    <a:pt x="10166953" y="321201"/>
                    <a:pt x="10182669" y="321603"/>
                    <a:pt x="10190446" y="325025"/>
                  </a:cubicBezTo>
                  <a:cubicBezTo>
                    <a:pt x="10285769" y="367692"/>
                    <a:pt x="10408999" y="350677"/>
                    <a:pt x="10530736" y="335953"/>
                  </a:cubicBezTo>
                  <a:cubicBezTo>
                    <a:pt x="10604506" y="327127"/>
                    <a:pt x="10678397" y="316584"/>
                    <a:pt x="10752157" y="305117"/>
                  </a:cubicBezTo>
                  <a:cubicBezTo>
                    <a:pt x="10777120" y="301365"/>
                    <a:pt x="10803110" y="294636"/>
                    <a:pt x="10824452" y="285927"/>
                  </a:cubicBezTo>
                  <a:cubicBezTo>
                    <a:pt x="10868837" y="267698"/>
                    <a:pt x="10909147" y="246465"/>
                    <a:pt x="10953152" y="228102"/>
                  </a:cubicBezTo>
                  <a:cubicBezTo>
                    <a:pt x="10969622" y="221030"/>
                    <a:pt x="10991730" y="217688"/>
                    <a:pt x="11011614" y="214096"/>
                  </a:cubicBezTo>
                  <a:cubicBezTo>
                    <a:pt x="11046743" y="207573"/>
                    <a:pt x="11086641" y="206412"/>
                    <a:pt x="11116031" y="195421"/>
                  </a:cubicBezTo>
                  <a:cubicBezTo>
                    <a:pt x="11192467" y="166956"/>
                    <a:pt x="11266913" y="160299"/>
                    <a:pt x="11344303" y="166629"/>
                  </a:cubicBezTo>
                  <a:cubicBezTo>
                    <a:pt x="11452657" y="175527"/>
                    <a:pt x="11551626" y="159519"/>
                    <a:pt x="11639050" y="108526"/>
                  </a:cubicBezTo>
                  <a:cubicBezTo>
                    <a:pt x="11678385" y="85543"/>
                    <a:pt x="11720243" y="87879"/>
                    <a:pt x="11757532" y="96530"/>
                  </a:cubicBezTo>
                  <a:cubicBezTo>
                    <a:pt x="11800499" y="106640"/>
                    <a:pt x="11840704" y="105056"/>
                    <a:pt x="11885799" y="86728"/>
                  </a:cubicBezTo>
                  <a:cubicBezTo>
                    <a:pt x="11895784" y="82659"/>
                    <a:pt x="11910604" y="81867"/>
                    <a:pt x="11922874" y="81060"/>
                  </a:cubicBezTo>
                  <a:cubicBezTo>
                    <a:pt x="11992783" y="75806"/>
                    <a:pt x="12063500" y="73647"/>
                    <a:pt x="12115331" y="33587"/>
                  </a:cubicBezTo>
                  <a:cubicBezTo>
                    <a:pt x="12125500" y="25715"/>
                    <a:pt x="12143693" y="20477"/>
                    <a:pt x="12158080" y="14081"/>
                  </a:cubicBezTo>
                  <a:close/>
                </a:path>
              </a:pathLst>
            </a:custGeom>
            <a:blipFill dpi="0" rotWithShape="1">
              <a:blip r:embed="rId4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696574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4FA26CBE-8102-4DB7-AE00-114AEB35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D63B0EE-046F-F7EA-E2A5-9A38848DDAE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596" r="6512"/>
          <a:stretch/>
        </p:blipFill>
        <p:spPr>
          <a:xfrm>
            <a:off x="725386" y="675166"/>
            <a:ext cx="2356195" cy="274319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0B038F6-A46B-F138-A9C1-F40794872A6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554" r="33016" b="2"/>
          <a:stretch/>
        </p:blipFill>
        <p:spPr>
          <a:xfrm>
            <a:off x="3081572" y="674481"/>
            <a:ext cx="2373024" cy="274388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2670564-C367-4CFE-E900-FF0CCFFA104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4157" r="6377" b="2"/>
          <a:stretch/>
        </p:blipFill>
        <p:spPr>
          <a:xfrm>
            <a:off x="725381" y="3417677"/>
            <a:ext cx="2356195" cy="275157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149DD9E-33FE-F659-CA4E-E101A4880F7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7367" r="16862" b="2"/>
          <a:stretch/>
        </p:blipFill>
        <p:spPr>
          <a:xfrm>
            <a:off x="3081575" y="3417676"/>
            <a:ext cx="2373025" cy="2751579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B4F0557-DC7E-46AC-A06F-12F744154D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tx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3DFF3E-DB8D-F629-7E5A-AF7E26B1AD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8800" y="674481"/>
            <a:ext cx="4470400" cy="1485985"/>
          </a:xfrm>
        </p:spPr>
        <p:txBody>
          <a:bodyPr anchor="b">
            <a:normAutofit/>
          </a:bodyPr>
          <a:lstStyle/>
          <a:p>
            <a:pPr algn="ctr"/>
            <a:r>
              <a:rPr lang="en-US" sz="2800" dirty="0">
                <a:solidFill>
                  <a:schemeClr val="accent2">
                    <a:lumMod val="75000"/>
                    <a:alpha val="60000"/>
                  </a:schemeClr>
                </a:solidFill>
                <a:latin typeface="Arial Black" panose="020B0A04020102020204" pitchFamily="34" charset="0"/>
              </a:rPr>
              <a:t>Introduction to the Industrial Revolution in South Wales</a:t>
            </a:r>
            <a:endParaRPr lang="en-GB" sz="2800" dirty="0">
              <a:solidFill>
                <a:schemeClr val="accent2">
                  <a:lumMod val="75000"/>
                  <a:alpha val="60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E46827-C459-F915-B414-7EAE1FA855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08800" y="3193961"/>
            <a:ext cx="4470400" cy="2909296"/>
          </a:xfrm>
        </p:spPr>
        <p:txBody>
          <a:bodyPr anchor="t"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Industrial Revolution, occurring from the mid-18th to early 19th century, marked a significant period of industrial growth.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South Wales was rich in coal and limestone, crucial for smelting and construction during this time.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region's geography, particularly Swansea's location near coal seams and limestone quarries, facilitated the use of steam power, which required large amounts of coal.</a:t>
            </a:r>
            <a:endParaRPr lang="en-GB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26744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C38D59-645F-6AA8-9FA8-7091645193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sz="2800" dirty="0">
                <a:solidFill>
                  <a:schemeClr val="accent2">
                    <a:lumMod val="75000"/>
                  </a:schemeClr>
                </a:solidFill>
                <a:latin typeface="Arial Black" panose="020B0A04020102020204" pitchFamily="34" charset="0"/>
              </a:rPr>
              <a:t>Swansea and Llanelli’s Industrial Prosperity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545FFE4-36CD-3456-8337-C2E7931EED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1704661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381496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A73250-50AC-157D-C9C6-13B7C276EB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089" y="1641752"/>
            <a:ext cx="2560056" cy="4366936"/>
          </a:xfrm>
        </p:spPr>
        <p:txBody>
          <a:bodyPr anchor="t">
            <a:normAutofit/>
          </a:bodyPr>
          <a:lstStyle/>
          <a:p>
            <a:r>
              <a:rPr lang="en-US" sz="2800" dirty="0">
                <a:solidFill>
                  <a:schemeClr val="accent2">
                    <a:lumMod val="75000"/>
                  </a:schemeClr>
                </a:solidFill>
                <a:latin typeface="Arial Black" panose="020B0A04020102020204" pitchFamily="34" charset="0"/>
              </a:rPr>
              <a:t>References </a:t>
            </a:r>
            <a:endParaRPr lang="en-GB" sz="2800" dirty="0">
              <a:solidFill>
                <a:schemeClr val="accent2">
                  <a:lumMod val="75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EC7C4-D942-58E0-4E3E-8651C057F3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12525" y="1641752"/>
            <a:ext cx="7866490" cy="3960000"/>
          </a:xfrm>
        </p:spPr>
        <p:txBody>
          <a:bodyPr>
            <a:normAutofit/>
          </a:bodyPr>
          <a:lstStyle/>
          <a:p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Ashton, T. S. (1948). </a:t>
            </a:r>
            <a:r>
              <a:rPr lang="en-US" sz="1400" i="1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Industrial Revolution: 1760–1830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Oxford University Press.</a:t>
            </a:r>
          </a:p>
          <a:p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Ashton, T. S. (1954). </a:t>
            </a:r>
            <a:r>
              <a:rPr lang="en-US" sz="1400" i="1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standard of life of the workers in England, 1790–1830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In F. A. Hayek (Ed.), Capitalism and the historians (pp. 123–138). University of Chicago Press.</a:t>
            </a:r>
          </a:p>
          <a:p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Brown, J. C. (1990). The condition of England and the standard of living: Cotton textiles in the Northwest, 1806–1850</a:t>
            </a:r>
            <a:r>
              <a:rPr lang="en-US" sz="1400" i="1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Journal of Economic History, 50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(3), 591–615.</a:t>
            </a:r>
          </a:p>
          <a:p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Coleman, D. C. (1992). </a:t>
            </a:r>
            <a:r>
              <a:rPr lang="en-US" sz="1400" i="1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Myth, history and the Industrial Revolution.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Hambledon Press.</a:t>
            </a:r>
          </a:p>
          <a:p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Crafts, N. F. R. (1985). </a:t>
            </a:r>
            <a:r>
              <a:rPr lang="en-US" sz="1400" i="1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British economic growth during the Industrial Revolution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Clarendon Press.</a:t>
            </a:r>
          </a:p>
          <a:p>
            <a:r>
              <a:rPr lang="en-US" sz="1400" dirty="0" err="1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Crouzet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F. (Ed.). (1972). </a:t>
            </a:r>
            <a:r>
              <a:rPr lang="en-US" sz="1400" i="1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Capital formation in the Industrial Revolution.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Methuen.</a:t>
            </a:r>
          </a:p>
          <a:p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Dale, H. (1992). </a:t>
            </a:r>
            <a:r>
              <a:rPr lang="en-US" sz="1400" i="1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Industrial Revolution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British Library.</a:t>
            </a:r>
          </a:p>
          <a:p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Evans, C. (2014). A world of copper: Introducing Swansea, globalization and the Industrial Revolution. </a:t>
            </a:r>
            <a:r>
              <a:rPr lang="en-US" sz="1400" i="1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History Review, 27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(1), 85–91.</a:t>
            </a:r>
          </a:p>
          <a:p>
            <a:endParaRPr lang="en-GB" sz="1100" dirty="0">
              <a:solidFill>
                <a:schemeClr val="tx1">
                  <a:alpha val="80000"/>
                </a:schemeClr>
              </a:solidFill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4728F330-19FB-4D39-BD0F-53032ABFE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79015" y="0"/>
            <a:ext cx="712985" cy="6858000"/>
            <a:chOff x="11479015" y="0"/>
            <a:chExt cx="712985" cy="6858000"/>
          </a:xfrm>
          <a:effectLst>
            <a:outerShdw blurRad="381000" dist="152400" dir="10800000" algn="ctr" rotWithShape="0">
              <a:schemeClr val="bg1">
                <a:alpha val="10000"/>
              </a:schemeClr>
            </a:outerShdw>
          </a:effectLst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30220D63-6F38-42F9-8AAD-3B1363A4FA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79018" y="0"/>
              <a:ext cx="712982" cy="6858000"/>
            </a:xfrm>
            <a:custGeom>
              <a:avLst/>
              <a:gdLst>
                <a:gd name="connsiteX0" fmla="*/ 280560 w 712982"/>
                <a:gd name="connsiteY0" fmla="*/ 0 h 6858000"/>
                <a:gd name="connsiteX1" fmla="*/ 712982 w 712982"/>
                <a:gd name="connsiteY1" fmla="*/ 0 h 6858000"/>
                <a:gd name="connsiteX2" fmla="*/ 712982 w 712982"/>
                <a:gd name="connsiteY2" fmla="*/ 6858000 h 6858000"/>
                <a:gd name="connsiteX3" fmla="*/ 372527 w 712982"/>
                <a:gd name="connsiteY3" fmla="*/ 6858000 h 6858000"/>
                <a:gd name="connsiteX4" fmla="*/ 372901 w 712982"/>
                <a:gd name="connsiteY4" fmla="*/ 6835810 h 6858000"/>
                <a:gd name="connsiteX5" fmla="*/ 363017 w 712982"/>
                <a:gd name="connsiteY5" fmla="*/ 6518145 h 6858000"/>
                <a:gd name="connsiteX6" fmla="*/ 310498 w 712982"/>
                <a:gd name="connsiteY6" fmla="*/ 6393936 h 6858000"/>
                <a:gd name="connsiteX7" fmla="*/ 305420 w 712982"/>
                <a:gd name="connsiteY7" fmla="*/ 6355564 h 6858000"/>
                <a:gd name="connsiteX8" fmla="*/ 311030 w 712982"/>
                <a:gd name="connsiteY8" fmla="*/ 6267729 h 6858000"/>
                <a:gd name="connsiteX9" fmla="*/ 281440 w 712982"/>
                <a:gd name="connsiteY9" fmla="*/ 6090959 h 6858000"/>
                <a:gd name="connsiteX10" fmla="*/ 258928 w 712982"/>
                <a:gd name="connsiteY10" fmla="*/ 6026981 h 6858000"/>
                <a:gd name="connsiteX11" fmla="*/ 245105 w 712982"/>
                <a:gd name="connsiteY11" fmla="*/ 5991615 h 6858000"/>
                <a:gd name="connsiteX12" fmla="*/ 197441 w 712982"/>
                <a:gd name="connsiteY12" fmla="*/ 5807458 h 6858000"/>
                <a:gd name="connsiteX13" fmla="*/ 159115 w 712982"/>
                <a:gd name="connsiteY13" fmla="*/ 5727356 h 6858000"/>
                <a:gd name="connsiteX14" fmla="*/ 152306 w 712982"/>
                <a:gd name="connsiteY14" fmla="*/ 5705270 h 6858000"/>
                <a:gd name="connsiteX15" fmla="*/ 150939 w 712982"/>
                <a:gd name="connsiteY15" fmla="*/ 5580441 h 6858000"/>
                <a:gd name="connsiteX16" fmla="*/ 187956 w 712982"/>
                <a:gd name="connsiteY16" fmla="*/ 5482729 h 6858000"/>
                <a:gd name="connsiteX17" fmla="*/ 201902 w 712982"/>
                <a:gd name="connsiteY17" fmla="*/ 5463053 h 6858000"/>
                <a:gd name="connsiteX18" fmla="*/ 168174 w 712982"/>
                <a:gd name="connsiteY18" fmla="*/ 5205662 h 6858000"/>
                <a:gd name="connsiteX19" fmla="*/ 157186 w 712982"/>
                <a:gd name="connsiteY19" fmla="*/ 5166766 h 6858000"/>
                <a:gd name="connsiteX20" fmla="*/ 163999 w 712982"/>
                <a:gd name="connsiteY20" fmla="*/ 4972256 h 6858000"/>
                <a:gd name="connsiteX21" fmla="*/ 163388 w 712982"/>
                <a:gd name="connsiteY21" fmla="*/ 4915833 h 6858000"/>
                <a:gd name="connsiteX22" fmla="*/ 166361 w 712982"/>
                <a:gd name="connsiteY22" fmla="*/ 4712964 h 6858000"/>
                <a:gd name="connsiteX23" fmla="*/ 140122 w 712982"/>
                <a:gd name="connsiteY23" fmla="*/ 4687152 h 6858000"/>
                <a:gd name="connsiteX24" fmla="*/ 73058 w 712982"/>
                <a:gd name="connsiteY24" fmla="*/ 4611951 h 6858000"/>
                <a:gd name="connsiteX25" fmla="*/ 3979 w 712982"/>
                <a:gd name="connsiteY25" fmla="*/ 4456771 h 6858000"/>
                <a:gd name="connsiteX26" fmla="*/ 2091 w 712982"/>
                <a:gd name="connsiteY26" fmla="*/ 4412781 h 6858000"/>
                <a:gd name="connsiteX27" fmla="*/ 75905 w 712982"/>
                <a:gd name="connsiteY27" fmla="*/ 4292897 h 6858000"/>
                <a:gd name="connsiteX28" fmla="*/ 104434 w 712982"/>
                <a:gd name="connsiteY28" fmla="*/ 4235333 h 6858000"/>
                <a:gd name="connsiteX29" fmla="*/ 151065 w 712982"/>
                <a:gd name="connsiteY29" fmla="*/ 4075686 h 6858000"/>
                <a:gd name="connsiteX30" fmla="*/ 161243 w 712982"/>
                <a:gd name="connsiteY30" fmla="*/ 4061695 h 6858000"/>
                <a:gd name="connsiteX31" fmla="*/ 286285 w 712982"/>
                <a:gd name="connsiteY31" fmla="*/ 3933862 h 6858000"/>
                <a:gd name="connsiteX32" fmla="*/ 306926 w 712982"/>
                <a:gd name="connsiteY32" fmla="*/ 3905847 h 6858000"/>
                <a:gd name="connsiteX33" fmla="*/ 340015 w 712982"/>
                <a:gd name="connsiteY33" fmla="*/ 3871199 h 6858000"/>
                <a:gd name="connsiteX34" fmla="*/ 400111 w 712982"/>
                <a:gd name="connsiteY34" fmla="*/ 3767743 h 6858000"/>
                <a:gd name="connsiteX35" fmla="*/ 409694 w 712982"/>
                <a:gd name="connsiteY35" fmla="*/ 3646690 h 6858000"/>
                <a:gd name="connsiteX36" fmla="*/ 428447 w 712982"/>
                <a:gd name="connsiteY36" fmla="*/ 3499752 h 6858000"/>
                <a:gd name="connsiteX37" fmla="*/ 445033 w 712982"/>
                <a:gd name="connsiteY37" fmla="*/ 3437349 h 6858000"/>
                <a:gd name="connsiteX38" fmla="*/ 471431 w 712982"/>
                <a:gd name="connsiteY38" fmla="*/ 3272018 h 6858000"/>
                <a:gd name="connsiteX39" fmla="*/ 495919 w 712982"/>
                <a:gd name="connsiteY39" fmla="*/ 3153432 h 6858000"/>
                <a:gd name="connsiteX40" fmla="*/ 499541 w 712982"/>
                <a:gd name="connsiteY40" fmla="*/ 2985907 h 6858000"/>
                <a:gd name="connsiteX41" fmla="*/ 491640 w 712982"/>
                <a:gd name="connsiteY41" fmla="*/ 2905697 h 6858000"/>
                <a:gd name="connsiteX42" fmla="*/ 586592 w 712982"/>
                <a:gd name="connsiteY42" fmla="*/ 2746325 h 6858000"/>
                <a:gd name="connsiteX43" fmla="*/ 647211 w 712982"/>
                <a:gd name="connsiteY43" fmla="*/ 2620857 h 6858000"/>
                <a:gd name="connsiteX44" fmla="*/ 598120 w 712982"/>
                <a:gd name="connsiteY44" fmla="*/ 2501248 h 6858000"/>
                <a:gd name="connsiteX45" fmla="*/ 560897 w 712982"/>
                <a:gd name="connsiteY45" fmla="*/ 2471368 h 6858000"/>
                <a:gd name="connsiteX46" fmla="*/ 506928 w 712982"/>
                <a:gd name="connsiteY46" fmla="*/ 2272389 h 6858000"/>
                <a:gd name="connsiteX47" fmla="*/ 474122 w 712982"/>
                <a:gd name="connsiteY47" fmla="*/ 1983284 h 6858000"/>
                <a:gd name="connsiteX48" fmla="*/ 349180 w 712982"/>
                <a:gd name="connsiteY48" fmla="*/ 1510207 h 6858000"/>
                <a:gd name="connsiteX49" fmla="*/ 306451 w 712982"/>
                <a:gd name="connsiteY49" fmla="*/ 1430003 h 6858000"/>
                <a:gd name="connsiteX50" fmla="*/ 287747 w 712982"/>
                <a:gd name="connsiteY50" fmla="*/ 1336633 h 6858000"/>
                <a:gd name="connsiteX51" fmla="*/ 304326 w 712982"/>
                <a:gd name="connsiteY51" fmla="*/ 1298229 h 6858000"/>
                <a:gd name="connsiteX52" fmla="*/ 317671 w 712982"/>
                <a:gd name="connsiteY52" fmla="*/ 1136667 h 6858000"/>
                <a:gd name="connsiteX53" fmla="*/ 314959 w 712982"/>
                <a:gd name="connsiteY53" fmla="*/ 1106522 h 6858000"/>
                <a:gd name="connsiteX54" fmla="*/ 290675 w 712982"/>
                <a:gd name="connsiteY54" fmla="*/ 1004980 h 6858000"/>
                <a:gd name="connsiteX55" fmla="*/ 272712 w 712982"/>
                <a:gd name="connsiteY55" fmla="*/ 910357 h 6858000"/>
                <a:gd name="connsiteX56" fmla="*/ 270963 w 712982"/>
                <a:gd name="connsiteY56" fmla="*/ 667028 h 6858000"/>
                <a:gd name="connsiteX57" fmla="*/ 244986 w 712982"/>
                <a:gd name="connsiteY57" fmla="*/ 483131 h 6858000"/>
                <a:gd name="connsiteX58" fmla="*/ 241465 w 712982"/>
                <a:gd name="connsiteY58" fmla="*/ 397465 h 6858000"/>
                <a:gd name="connsiteX59" fmla="*/ 244890 w 712982"/>
                <a:gd name="connsiteY59" fmla="*/ 348507 h 6858000"/>
                <a:gd name="connsiteX60" fmla="*/ 293439 w 712982"/>
                <a:gd name="connsiteY60" fmla="*/ 233141 h 6858000"/>
                <a:gd name="connsiteX61" fmla="*/ 300513 w 712982"/>
                <a:gd name="connsiteY61" fmla="*/ 172069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</a:cxnLst>
              <a:rect l="l" t="t" r="r" b="b"/>
              <a:pathLst>
                <a:path w="712982" h="6858000">
                  <a:moveTo>
                    <a:pt x="280560" y="0"/>
                  </a:moveTo>
                  <a:lnTo>
                    <a:pt x="712982" y="0"/>
                  </a:lnTo>
                  <a:lnTo>
                    <a:pt x="712982" y="6858000"/>
                  </a:lnTo>
                  <a:lnTo>
                    <a:pt x="372527" y="6858000"/>
                  </a:lnTo>
                  <a:lnTo>
                    <a:pt x="372901" y="6835810"/>
                  </a:lnTo>
                  <a:cubicBezTo>
                    <a:pt x="343741" y="6729822"/>
                    <a:pt x="373381" y="6623551"/>
                    <a:pt x="363017" y="6518145"/>
                  </a:cubicBezTo>
                  <a:cubicBezTo>
                    <a:pt x="358372" y="6470360"/>
                    <a:pt x="362468" y="6422202"/>
                    <a:pt x="310498" y="6393936"/>
                  </a:cubicBezTo>
                  <a:cubicBezTo>
                    <a:pt x="303659" y="6390296"/>
                    <a:pt x="304819" y="6368800"/>
                    <a:pt x="305420" y="6355564"/>
                  </a:cubicBezTo>
                  <a:cubicBezTo>
                    <a:pt x="306594" y="6326166"/>
                    <a:pt x="314451" y="6296329"/>
                    <a:pt x="311030" y="6267729"/>
                  </a:cubicBezTo>
                  <a:cubicBezTo>
                    <a:pt x="304253" y="6208466"/>
                    <a:pt x="293104" y="6149393"/>
                    <a:pt x="281440" y="6090959"/>
                  </a:cubicBezTo>
                  <a:cubicBezTo>
                    <a:pt x="276978" y="6068911"/>
                    <a:pt x="266829" y="6048361"/>
                    <a:pt x="258928" y="6026981"/>
                  </a:cubicBezTo>
                  <a:cubicBezTo>
                    <a:pt x="254416" y="6015184"/>
                    <a:pt x="244605" y="6003083"/>
                    <a:pt x="245105" y="5991615"/>
                  </a:cubicBezTo>
                  <a:cubicBezTo>
                    <a:pt x="248075" y="5925141"/>
                    <a:pt x="216651" y="5867990"/>
                    <a:pt x="197441" y="5807458"/>
                  </a:cubicBezTo>
                  <a:cubicBezTo>
                    <a:pt x="188523" y="5779456"/>
                    <a:pt x="171697" y="5754078"/>
                    <a:pt x="159115" y="5727356"/>
                  </a:cubicBezTo>
                  <a:cubicBezTo>
                    <a:pt x="155717" y="5720411"/>
                    <a:pt x="152517" y="5712566"/>
                    <a:pt x="152306" y="5705270"/>
                  </a:cubicBezTo>
                  <a:cubicBezTo>
                    <a:pt x="151252" y="5663532"/>
                    <a:pt x="151674" y="5621922"/>
                    <a:pt x="150939" y="5580441"/>
                  </a:cubicBezTo>
                  <a:cubicBezTo>
                    <a:pt x="150326" y="5542748"/>
                    <a:pt x="147369" y="5505023"/>
                    <a:pt x="187956" y="5482729"/>
                  </a:cubicBezTo>
                  <a:cubicBezTo>
                    <a:pt x="194324" y="5479395"/>
                    <a:pt x="198291" y="5470181"/>
                    <a:pt x="201902" y="5463053"/>
                  </a:cubicBezTo>
                  <a:cubicBezTo>
                    <a:pt x="257480" y="5353065"/>
                    <a:pt x="249730" y="5298303"/>
                    <a:pt x="168174" y="5205662"/>
                  </a:cubicBezTo>
                  <a:cubicBezTo>
                    <a:pt x="159805" y="5196040"/>
                    <a:pt x="152161" y="5174340"/>
                    <a:pt x="157186" y="5166766"/>
                  </a:cubicBezTo>
                  <a:cubicBezTo>
                    <a:pt x="198743" y="5102508"/>
                    <a:pt x="186477" y="5038579"/>
                    <a:pt x="163999" y="4972256"/>
                  </a:cubicBezTo>
                  <a:cubicBezTo>
                    <a:pt x="158020" y="4955056"/>
                    <a:pt x="155299" y="4930181"/>
                    <a:pt x="163388" y="4915833"/>
                  </a:cubicBezTo>
                  <a:cubicBezTo>
                    <a:pt x="200708" y="4847649"/>
                    <a:pt x="186907" y="4780374"/>
                    <a:pt x="166361" y="4712964"/>
                  </a:cubicBezTo>
                  <a:cubicBezTo>
                    <a:pt x="163165" y="4702485"/>
                    <a:pt x="150748" y="4690669"/>
                    <a:pt x="140122" y="4687152"/>
                  </a:cubicBezTo>
                  <a:cubicBezTo>
                    <a:pt x="102452" y="4674589"/>
                    <a:pt x="86917" y="4644970"/>
                    <a:pt x="73058" y="4611951"/>
                  </a:cubicBezTo>
                  <a:cubicBezTo>
                    <a:pt x="50686" y="4559957"/>
                    <a:pt x="25516" y="4509149"/>
                    <a:pt x="3979" y="4456771"/>
                  </a:cubicBezTo>
                  <a:cubicBezTo>
                    <a:pt x="-1236" y="4443877"/>
                    <a:pt x="-726" y="4427139"/>
                    <a:pt x="2091" y="4412781"/>
                  </a:cubicBezTo>
                  <a:cubicBezTo>
                    <a:pt x="11653" y="4363733"/>
                    <a:pt x="45382" y="4329603"/>
                    <a:pt x="75905" y="4292897"/>
                  </a:cubicBezTo>
                  <a:cubicBezTo>
                    <a:pt x="89361" y="4276787"/>
                    <a:pt x="97880" y="4255660"/>
                    <a:pt x="104434" y="4235333"/>
                  </a:cubicBezTo>
                  <a:cubicBezTo>
                    <a:pt x="121200" y="4182569"/>
                    <a:pt x="135523" y="4128901"/>
                    <a:pt x="151065" y="4075686"/>
                  </a:cubicBezTo>
                  <a:cubicBezTo>
                    <a:pt x="152552" y="4070549"/>
                    <a:pt x="157315" y="4065932"/>
                    <a:pt x="161243" y="4061695"/>
                  </a:cubicBezTo>
                  <a:cubicBezTo>
                    <a:pt x="202828" y="4019095"/>
                    <a:pt x="244731" y="3976753"/>
                    <a:pt x="286285" y="3933862"/>
                  </a:cubicBezTo>
                  <a:cubicBezTo>
                    <a:pt x="294168" y="3925683"/>
                    <a:pt x="299393" y="3914571"/>
                    <a:pt x="306926" y="3905847"/>
                  </a:cubicBezTo>
                  <a:cubicBezTo>
                    <a:pt x="317292" y="3893589"/>
                    <a:pt x="326766" y="3878502"/>
                    <a:pt x="340015" y="3871199"/>
                  </a:cubicBezTo>
                  <a:cubicBezTo>
                    <a:pt x="381725" y="3848490"/>
                    <a:pt x="396760" y="3812013"/>
                    <a:pt x="400111" y="3767743"/>
                  </a:cubicBezTo>
                  <a:cubicBezTo>
                    <a:pt x="403294" y="3727294"/>
                    <a:pt x="405323" y="3686973"/>
                    <a:pt x="409694" y="3646690"/>
                  </a:cubicBezTo>
                  <a:cubicBezTo>
                    <a:pt x="414852" y="3597538"/>
                    <a:pt x="420910" y="3548579"/>
                    <a:pt x="428447" y="3499752"/>
                  </a:cubicBezTo>
                  <a:cubicBezTo>
                    <a:pt x="431696" y="3478619"/>
                    <a:pt x="435683" y="3456228"/>
                    <a:pt x="445033" y="3437349"/>
                  </a:cubicBezTo>
                  <a:cubicBezTo>
                    <a:pt x="470858" y="3384475"/>
                    <a:pt x="486179" y="3329236"/>
                    <a:pt x="471431" y="3272018"/>
                  </a:cubicBezTo>
                  <a:cubicBezTo>
                    <a:pt x="459682" y="3226180"/>
                    <a:pt x="472474" y="3185267"/>
                    <a:pt x="495919" y="3153432"/>
                  </a:cubicBezTo>
                  <a:cubicBezTo>
                    <a:pt x="538461" y="3095505"/>
                    <a:pt x="521296" y="3040311"/>
                    <a:pt x="499541" y="2985907"/>
                  </a:cubicBezTo>
                  <a:cubicBezTo>
                    <a:pt x="488276" y="2957871"/>
                    <a:pt x="486838" y="2934028"/>
                    <a:pt x="491640" y="2905697"/>
                  </a:cubicBezTo>
                  <a:cubicBezTo>
                    <a:pt x="502898" y="2840071"/>
                    <a:pt x="547705" y="2792141"/>
                    <a:pt x="586592" y="2746325"/>
                  </a:cubicBezTo>
                  <a:cubicBezTo>
                    <a:pt x="619786" y="2707275"/>
                    <a:pt x="636305" y="2665661"/>
                    <a:pt x="647211" y="2620857"/>
                  </a:cubicBezTo>
                  <a:cubicBezTo>
                    <a:pt x="661216" y="2564298"/>
                    <a:pt x="648982" y="2522027"/>
                    <a:pt x="598120" y="2501248"/>
                  </a:cubicBezTo>
                  <a:cubicBezTo>
                    <a:pt x="583733" y="2495506"/>
                    <a:pt x="566431" y="2484521"/>
                    <a:pt x="560897" y="2471368"/>
                  </a:cubicBezTo>
                  <a:cubicBezTo>
                    <a:pt x="533469" y="2407931"/>
                    <a:pt x="496686" y="2344634"/>
                    <a:pt x="506928" y="2272389"/>
                  </a:cubicBezTo>
                  <a:cubicBezTo>
                    <a:pt x="520879" y="2172517"/>
                    <a:pt x="509052" y="2077807"/>
                    <a:pt x="474122" y="1983284"/>
                  </a:cubicBezTo>
                  <a:cubicBezTo>
                    <a:pt x="417537" y="1829959"/>
                    <a:pt x="358639" y="1676886"/>
                    <a:pt x="349180" y="1510207"/>
                  </a:cubicBezTo>
                  <a:cubicBezTo>
                    <a:pt x="347619" y="1482573"/>
                    <a:pt x="326399" y="1451821"/>
                    <a:pt x="306451" y="1430003"/>
                  </a:cubicBezTo>
                  <a:cubicBezTo>
                    <a:pt x="268511" y="1388202"/>
                    <a:pt x="266127" y="1390512"/>
                    <a:pt x="287747" y="1336633"/>
                  </a:cubicBezTo>
                  <a:cubicBezTo>
                    <a:pt x="293070" y="1323756"/>
                    <a:pt x="295470" y="1308272"/>
                    <a:pt x="304326" y="1298229"/>
                  </a:cubicBezTo>
                  <a:cubicBezTo>
                    <a:pt x="349361" y="1247057"/>
                    <a:pt x="331041" y="1191986"/>
                    <a:pt x="317671" y="1136667"/>
                  </a:cubicBezTo>
                  <a:cubicBezTo>
                    <a:pt x="315148" y="1126990"/>
                    <a:pt x="311827" y="1115354"/>
                    <a:pt x="314959" y="1106522"/>
                  </a:cubicBezTo>
                  <a:cubicBezTo>
                    <a:pt x="329032" y="1066641"/>
                    <a:pt x="319157" y="1035231"/>
                    <a:pt x="290675" y="1004980"/>
                  </a:cubicBezTo>
                  <a:cubicBezTo>
                    <a:pt x="266138" y="978690"/>
                    <a:pt x="249805" y="947108"/>
                    <a:pt x="272712" y="910357"/>
                  </a:cubicBezTo>
                  <a:cubicBezTo>
                    <a:pt x="323486" y="828702"/>
                    <a:pt x="317578" y="747981"/>
                    <a:pt x="270963" y="667028"/>
                  </a:cubicBezTo>
                  <a:cubicBezTo>
                    <a:pt x="237707" y="609204"/>
                    <a:pt x="225082" y="549995"/>
                    <a:pt x="244986" y="483131"/>
                  </a:cubicBezTo>
                  <a:cubicBezTo>
                    <a:pt x="252708" y="457408"/>
                    <a:pt x="242285" y="426353"/>
                    <a:pt x="241465" y="397465"/>
                  </a:cubicBezTo>
                  <a:cubicBezTo>
                    <a:pt x="240850" y="381142"/>
                    <a:pt x="239176" y="363176"/>
                    <a:pt x="244890" y="348507"/>
                  </a:cubicBezTo>
                  <a:cubicBezTo>
                    <a:pt x="259350" y="309454"/>
                    <a:pt x="279299" y="272445"/>
                    <a:pt x="293439" y="233141"/>
                  </a:cubicBezTo>
                  <a:cubicBezTo>
                    <a:pt x="300152" y="214256"/>
                    <a:pt x="302437" y="192349"/>
                    <a:pt x="300513" y="172069"/>
                  </a:cubicBezTo>
                  <a:close/>
                </a:path>
              </a:pathLst>
            </a:cu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97B054CB-4DA3-4EDD-B196-A5DDD1E4E6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79015" y="0"/>
              <a:ext cx="712985" cy="6858000"/>
            </a:xfrm>
            <a:custGeom>
              <a:avLst/>
              <a:gdLst>
                <a:gd name="connsiteX0" fmla="*/ 280560 w 712985"/>
                <a:gd name="connsiteY0" fmla="*/ 0 h 6858000"/>
                <a:gd name="connsiteX1" fmla="*/ 712985 w 712985"/>
                <a:gd name="connsiteY1" fmla="*/ 0 h 6858000"/>
                <a:gd name="connsiteX2" fmla="*/ 712985 w 712985"/>
                <a:gd name="connsiteY2" fmla="*/ 6858000 h 6858000"/>
                <a:gd name="connsiteX3" fmla="*/ 372527 w 712985"/>
                <a:gd name="connsiteY3" fmla="*/ 6858000 h 6858000"/>
                <a:gd name="connsiteX4" fmla="*/ 372901 w 712985"/>
                <a:gd name="connsiteY4" fmla="*/ 6835810 h 6858000"/>
                <a:gd name="connsiteX5" fmla="*/ 363017 w 712985"/>
                <a:gd name="connsiteY5" fmla="*/ 6518145 h 6858000"/>
                <a:gd name="connsiteX6" fmla="*/ 310498 w 712985"/>
                <a:gd name="connsiteY6" fmla="*/ 6393936 h 6858000"/>
                <a:gd name="connsiteX7" fmla="*/ 305420 w 712985"/>
                <a:gd name="connsiteY7" fmla="*/ 6355564 h 6858000"/>
                <a:gd name="connsiteX8" fmla="*/ 311030 w 712985"/>
                <a:gd name="connsiteY8" fmla="*/ 6267729 h 6858000"/>
                <a:gd name="connsiteX9" fmla="*/ 281440 w 712985"/>
                <a:gd name="connsiteY9" fmla="*/ 6090959 h 6858000"/>
                <a:gd name="connsiteX10" fmla="*/ 258928 w 712985"/>
                <a:gd name="connsiteY10" fmla="*/ 6026981 h 6858000"/>
                <a:gd name="connsiteX11" fmla="*/ 245105 w 712985"/>
                <a:gd name="connsiteY11" fmla="*/ 5991615 h 6858000"/>
                <a:gd name="connsiteX12" fmla="*/ 197441 w 712985"/>
                <a:gd name="connsiteY12" fmla="*/ 5807458 h 6858000"/>
                <a:gd name="connsiteX13" fmla="*/ 159115 w 712985"/>
                <a:gd name="connsiteY13" fmla="*/ 5727356 h 6858000"/>
                <a:gd name="connsiteX14" fmla="*/ 152306 w 712985"/>
                <a:gd name="connsiteY14" fmla="*/ 5705270 h 6858000"/>
                <a:gd name="connsiteX15" fmla="*/ 150939 w 712985"/>
                <a:gd name="connsiteY15" fmla="*/ 5580441 h 6858000"/>
                <a:gd name="connsiteX16" fmla="*/ 187956 w 712985"/>
                <a:gd name="connsiteY16" fmla="*/ 5482729 h 6858000"/>
                <a:gd name="connsiteX17" fmla="*/ 201902 w 712985"/>
                <a:gd name="connsiteY17" fmla="*/ 5463053 h 6858000"/>
                <a:gd name="connsiteX18" fmla="*/ 168174 w 712985"/>
                <a:gd name="connsiteY18" fmla="*/ 5205662 h 6858000"/>
                <a:gd name="connsiteX19" fmla="*/ 157186 w 712985"/>
                <a:gd name="connsiteY19" fmla="*/ 5166766 h 6858000"/>
                <a:gd name="connsiteX20" fmla="*/ 163999 w 712985"/>
                <a:gd name="connsiteY20" fmla="*/ 4972256 h 6858000"/>
                <a:gd name="connsiteX21" fmla="*/ 163388 w 712985"/>
                <a:gd name="connsiteY21" fmla="*/ 4915833 h 6858000"/>
                <a:gd name="connsiteX22" fmla="*/ 166361 w 712985"/>
                <a:gd name="connsiteY22" fmla="*/ 4712964 h 6858000"/>
                <a:gd name="connsiteX23" fmla="*/ 140122 w 712985"/>
                <a:gd name="connsiteY23" fmla="*/ 4687152 h 6858000"/>
                <a:gd name="connsiteX24" fmla="*/ 73058 w 712985"/>
                <a:gd name="connsiteY24" fmla="*/ 4611951 h 6858000"/>
                <a:gd name="connsiteX25" fmla="*/ 3979 w 712985"/>
                <a:gd name="connsiteY25" fmla="*/ 4456771 h 6858000"/>
                <a:gd name="connsiteX26" fmla="*/ 2091 w 712985"/>
                <a:gd name="connsiteY26" fmla="*/ 4412781 h 6858000"/>
                <a:gd name="connsiteX27" fmla="*/ 75905 w 712985"/>
                <a:gd name="connsiteY27" fmla="*/ 4292897 h 6858000"/>
                <a:gd name="connsiteX28" fmla="*/ 104434 w 712985"/>
                <a:gd name="connsiteY28" fmla="*/ 4235333 h 6858000"/>
                <a:gd name="connsiteX29" fmla="*/ 151065 w 712985"/>
                <a:gd name="connsiteY29" fmla="*/ 4075686 h 6858000"/>
                <a:gd name="connsiteX30" fmla="*/ 161243 w 712985"/>
                <a:gd name="connsiteY30" fmla="*/ 4061695 h 6858000"/>
                <a:gd name="connsiteX31" fmla="*/ 286285 w 712985"/>
                <a:gd name="connsiteY31" fmla="*/ 3933862 h 6858000"/>
                <a:gd name="connsiteX32" fmla="*/ 306926 w 712985"/>
                <a:gd name="connsiteY32" fmla="*/ 3905847 h 6858000"/>
                <a:gd name="connsiteX33" fmla="*/ 340015 w 712985"/>
                <a:gd name="connsiteY33" fmla="*/ 3871199 h 6858000"/>
                <a:gd name="connsiteX34" fmla="*/ 400111 w 712985"/>
                <a:gd name="connsiteY34" fmla="*/ 3767743 h 6858000"/>
                <a:gd name="connsiteX35" fmla="*/ 409694 w 712985"/>
                <a:gd name="connsiteY35" fmla="*/ 3646690 h 6858000"/>
                <a:gd name="connsiteX36" fmla="*/ 428447 w 712985"/>
                <a:gd name="connsiteY36" fmla="*/ 3499752 h 6858000"/>
                <a:gd name="connsiteX37" fmla="*/ 445033 w 712985"/>
                <a:gd name="connsiteY37" fmla="*/ 3437349 h 6858000"/>
                <a:gd name="connsiteX38" fmla="*/ 471431 w 712985"/>
                <a:gd name="connsiteY38" fmla="*/ 3272018 h 6858000"/>
                <a:gd name="connsiteX39" fmla="*/ 495919 w 712985"/>
                <a:gd name="connsiteY39" fmla="*/ 3153432 h 6858000"/>
                <a:gd name="connsiteX40" fmla="*/ 499541 w 712985"/>
                <a:gd name="connsiteY40" fmla="*/ 2985907 h 6858000"/>
                <a:gd name="connsiteX41" fmla="*/ 491640 w 712985"/>
                <a:gd name="connsiteY41" fmla="*/ 2905697 h 6858000"/>
                <a:gd name="connsiteX42" fmla="*/ 586592 w 712985"/>
                <a:gd name="connsiteY42" fmla="*/ 2746325 h 6858000"/>
                <a:gd name="connsiteX43" fmla="*/ 647211 w 712985"/>
                <a:gd name="connsiteY43" fmla="*/ 2620857 h 6858000"/>
                <a:gd name="connsiteX44" fmla="*/ 598120 w 712985"/>
                <a:gd name="connsiteY44" fmla="*/ 2501248 h 6858000"/>
                <a:gd name="connsiteX45" fmla="*/ 560897 w 712985"/>
                <a:gd name="connsiteY45" fmla="*/ 2471368 h 6858000"/>
                <a:gd name="connsiteX46" fmla="*/ 506928 w 712985"/>
                <a:gd name="connsiteY46" fmla="*/ 2272389 h 6858000"/>
                <a:gd name="connsiteX47" fmla="*/ 474122 w 712985"/>
                <a:gd name="connsiteY47" fmla="*/ 1983284 h 6858000"/>
                <a:gd name="connsiteX48" fmla="*/ 349180 w 712985"/>
                <a:gd name="connsiteY48" fmla="*/ 1510207 h 6858000"/>
                <a:gd name="connsiteX49" fmla="*/ 306451 w 712985"/>
                <a:gd name="connsiteY49" fmla="*/ 1430003 h 6858000"/>
                <a:gd name="connsiteX50" fmla="*/ 287747 w 712985"/>
                <a:gd name="connsiteY50" fmla="*/ 1336633 h 6858000"/>
                <a:gd name="connsiteX51" fmla="*/ 304326 w 712985"/>
                <a:gd name="connsiteY51" fmla="*/ 1298229 h 6858000"/>
                <a:gd name="connsiteX52" fmla="*/ 317671 w 712985"/>
                <a:gd name="connsiteY52" fmla="*/ 1136667 h 6858000"/>
                <a:gd name="connsiteX53" fmla="*/ 314959 w 712985"/>
                <a:gd name="connsiteY53" fmla="*/ 1106522 h 6858000"/>
                <a:gd name="connsiteX54" fmla="*/ 290675 w 712985"/>
                <a:gd name="connsiteY54" fmla="*/ 1004980 h 6858000"/>
                <a:gd name="connsiteX55" fmla="*/ 272712 w 712985"/>
                <a:gd name="connsiteY55" fmla="*/ 910357 h 6858000"/>
                <a:gd name="connsiteX56" fmla="*/ 270963 w 712985"/>
                <a:gd name="connsiteY56" fmla="*/ 667028 h 6858000"/>
                <a:gd name="connsiteX57" fmla="*/ 244986 w 712985"/>
                <a:gd name="connsiteY57" fmla="*/ 483131 h 6858000"/>
                <a:gd name="connsiteX58" fmla="*/ 241465 w 712985"/>
                <a:gd name="connsiteY58" fmla="*/ 397465 h 6858000"/>
                <a:gd name="connsiteX59" fmla="*/ 244890 w 712985"/>
                <a:gd name="connsiteY59" fmla="*/ 348507 h 6858000"/>
                <a:gd name="connsiteX60" fmla="*/ 293439 w 712985"/>
                <a:gd name="connsiteY60" fmla="*/ 233141 h 6858000"/>
                <a:gd name="connsiteX61" fmla="*/ 300513 w 712985"/>
                <a:gd name="connsiteY61" fmla="*/ 172069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</a:cxnLst>
              <a:rect l="l" t="t" r="r" b="b"/>
              <a:pathLst>
                <a:path w="712985" h="6858000">
                  <a:moveTo>
                    <a:pt x="280560" y="0"/>
                  </a:moveTo>
                  <a:lnTo>
                    <a:pt x="712985" y="0"/>
                  </a:lnTo>
                  <a:lnTo>
                    <a:pt x="712985" y="6858000"/>
                  </a:lnTo>
                  <a:lnTo>
                    <a:pt x="372527" y="6858000"/>
                  </a:lnTo>
                  <a:lnTo>
                    <a:pt x="372901" y="6835810"/>
                  </a:lnTo>
                  <a:cubicBezTo>
                    <a:pt x="343741" y="6729822"/>
                    <a:pt x="373381" y="6623551"/>
                    <a:pt x="363017" y="6518145"/>
                  </a:cubicBezTo>
                  <a:cubicBezTo>
                    <a:pt x="358372" y="6470360"/>
                    <a:pt x="362468" y="6422202"/>
                    <a:pt x="310498" y="6393936"/>
                  </a:cubicBezTo>
                  <a:cubicBezTo>
                    <a:pt x="303659" y="6390296"/>
                    <a:pt x="304819" y="6368800"/>
                    <a:pt x="305420" y="6355564"/>
                  </a:cubicBezTo>
                  <a:cubicBezTo>
                    <a:pt x="306594" y="6326166"/>
                    <a:pt x="314451" y="6296329"/>
                    <a:pt x="311030" y="6267729"/>
                  </a:cubicBezTo>
                  <a:cubicBezTo>
                    <a:pt x="304253" y="6208466"/>
                    <a:pt x="293104" y="6149393"/>
                    <a:pt x="281440" y="6090959"/>
                  </a:cubicBezTo>
                  <a:cubicBezTo>
                    <a:pt x="276978" y="6068911"/>
                    <a:pt x="266829" y="6048361"/>
                    <a:pt x="258928" y="6026981"/>
                  </a:cubicBezTo>
                  <a:cubicBezTo>
                    <a:pt x="254416" y="6015184"/>
                    <a:pt x="244605" y="6003083"/>
                    <a:pt x="245105" y="5991615"/>
                  </a:cubicBezTo>
                  <a:cubicBezTo>
                    <a:pt x="248075" y="5925141"/>
                    <a:pt x="216651" y="5867990"/>
                    <a:pt x="197441" y="5807458"/>
                  </a:cubicBezTo>
                  <a:cubicBezTo>
                    <a:pt x="188523" y="5779456"/>
                    <a:pt x="171697" y="5754078"/>
                    <a:pt x="159115" y="5727356"/>
                  </a:cubicBezTo>
                  <a:cubicBezTo>
                    <a:pt x="155717" y="5720411"/>
                    <a:pt x="152517" y="5712566"/>
                    <a:pt x="152306" y="5705270"/>
                  </a:cubicBezTo>
                  <a:cubicBezTo>
                    <a:pt x="151252" y="5663532"/>
                    <a:pt x="151674" y="5621922"/>
                    <a:pt x="150939" y="5580441"/>
                  </a:cubicBezTo>
                  <a:cubicBezTo>
                    <a:pt x="150326" y="5542748"/>
                    <a:pt x="147369" y="5505023"/>
                    <a:pt x="187956" y="5482729"/>
                  </a:cubicBezTo>
                  <a:cubicBezTo>
                    <a:pt x="194324" y="5479395"/>
                    <a:pt x="198291" y="5470181"/>
                    <a:pt x="201902" y="5463053"/>
                  </a:cubicBezTo>
                  <a:cubicBezTo>
                    <a:pt x="257480" y="5353065"/>
                    <a:pt x="249730" y="5298303"/>
                    <a:pt x="168174" y="5205662"/>
                  </a:cubicBezTo>
                  <a:cubicBezTo>
                    <a:pt x="159805" y="5196040"/>
                    <a:pt x="152161" y="5174340"/>
                    <a:pt x="157186" y="5166766"/>
                  </a:cubicBezTo>
                  <a:cubicBezTo>
                    <a:pt x="198743" y="5102508"/>
                    <a:pt x="186477" y="5038579"/>
                    <a:pt x="163999" y="4972256"/>
                  </a:cubicBezTo>
                  <a:cubicBezTo>
                    <a:pt x="158020" y="4955056"/>
                    <a:pt x="155299" y="4930181"/>
                    <a:pt x="163388" y="4915833"/>
                  </a:cubicBezTo>
                  <a:cubicBezTo>
                    <a:pt x="200708" y="4847649"/>
                    <a:pt x="186907" y="4780374"/>
                    <a:pt x="166361" y="4712964"/>
                  </a:cubicBezTo>
                  <a:cubicBezTo>
                    <a:pt x="163165" y="4702485"/>
                    <a:pt x="150748" y="4690669"/>
                    <a:pt x="140122" y="4687152"/>
                  </a:cubicBezTo>
                  <a:cubicBezTo>
                    <a:pt x="102452" y="4674589"/>
                    <a:pt x="86917" y="4644970"/>
                    <a:pt x="73058" y="4611951"/>
                  </a:cubicBezTo>
                  <a:cubicBezTo>
                    <a:pt x="50686" y="4559957"/>
                    <a:pt x="25516" y="4509149"/>
                    <a:pt x="3979" y="4456771"/>
                  </a:cubicBezTo>
                  <a:cubicBezTo>
                    <a:pt x="-1236" y="4443877"/>
                    <a:pt x="-726" y="4427139"/>
                    <a:pt x="2091" y="4412781"/>
                  </a:cubicBezTo>
                  <a:cubicBezTo>
                    <a:pt x="11653" y="4363733"/>
                    <a:pt x="45382" y="4329603"/>
                    <a:pt x="75905" y="4292897"/>
                  </a:cubicBezTo>
                  <a:cubicBezTo>
                    <a:pt x="89361" y="4276787"/>
                    <a:pt x="97880" y="4255660"/>
                    <a:pt x="104434" y="4235333"/>
                  </a:cubicBezTo>
                  <a:cubicBezTo>
                    <a:pt x="121200" y="4182569"/>
                    <a:pt x="135523" y="4128901"/>
                    <a:pt x="151065" y="4075686"/>
                  </a:cubicBezTo>
                  <a:cubicBezTo>
                    <a:pt x="152552" y="4070549"/>
                    <a:pt x="157315" y="4065932"/>
                    <a:pt x="161243" y="4061695"/>
                  </a:cubicBezTo>
                  <a:cubicBezTo>
                    <a:pt x="202828" y="4019095"/>
                    <a:pt x="244731" y="3976753"/>
                    <a:pt x="286285" y="3933862"/>
                  </a:cubicBezTo>
                  <a:cubicBezTo>
                    <a:pt x="294168" y="3925683"/>
                    <a:pt x="299393" y="3914571"/>
                    <a:pt x="306926" y="3905847"/>
                  </a:cubicBezTo>
                  <a:cubicBezTo>
                    <a:pt x="317292" y="3893589"/>
                    <a:pt x="326766" y="3878502"/>
                    <a:pt x="340015" y="3871199"/>
                  </a:cubicBezTo>
                  <a:cubicBezTo>
                    <a:pt x="381725" y="3848490"/>
                    <a:pt x="396760" y="3812013"/>
                    <a:pt x="400111" y="3767743"/>
                  </a:cubicBezTo>
                  <a:cubicBezTo>
                    <a:pt x="403294" y="3727294"/>
                    <a:pt x="405323" y="3686973"/>
                    <a:pt x="409694" y="3646690"/>
                  </a:cubicBezTo>
                  <a:cubicBezTo>
                    <a:pt x="414852" y="3597538"/>
                    <a:pt x="420910" y="3548579"/>
                    <a:pt x="428447" y="3499752"/>
                  </a:cubicBezTo>
                  <a:cubicBezTo>
                    <a:pt x="431696" y="3478619"/>
                    <a:pt x="435683" y="3456228"/>
                    <a:pt x="445033" y="3437349"/>
                  </a:cubicBezTo>
                  <a:cubicBezTo>
                    <a:pt x="470858" y="3384475"/>
                    <a:pt x="486179" y="3329236"/>
                    <a:pt x="471431" y="3272018"/>
                  </a:cubicBezTo>
                  <a:cubicBezTo>
                    <a:pt x="459682" y="3226180"/>
                    <a:pt x="472474" y="3185267"/>
                    <a:pt x="495919" y="3153432"/>
                  </a:cubicBezTo>
                  <a:cubicBezTo>
                    <a:pt x="538461" y="3095505"/>
                    <a:pt x="521296" y="3040311"/>
                    <a:pt x="499541" y="2985907"/>
                  </a:cubicBezTo>
                  <a:cubicBezTo>
                    <a:pt x="488276" y="2957871"/>
                    <a:pt x="486838" y="2934028"/>
                    <a:pt x="491640" y="2905697"/>
                  </a:cubicBezTo>
                  <a:cubicBezTo>
                    <a:pt x="502898" y="2840071"/>
                    <a:pt x="547705" y="2792141"/>
                    <a:pt x="586592" y="2746325"/>
                  </a:cubicBezTo>
                  <a:cubicBezTo>
                    <a:pt x="619786" y="2707275"/>
                    <a:pt x="636305" y="2665661"/>
                    <a:pt x="647211" y="2620857"/>
                  </a:cubicBezTo>
                  <a:cubicBezTo>
                    <a:pt x="661216" y="2564298"/>
                    <a:pt x="648982" y="2522027"/>
                    <a:pt x="598120" y="2501248"/>
                  </a:cubicBezTo>
                  <a:cubicBezTo>
                    <a:pt x="583733" y="2495506"/>
                    <a:pt x="566431" y="2484521"/>
                    <a:pt x="560897" y="2471368"/>
                  </a:cubicBezTo>
                  <a:cubicBezTo>
                    <a:pt x="533469" y="2407931"/>
                    <a:pt x="496686" y="2344634"/>
                    <a:pt x="506928" y="2272389"/>
                  </a:cubicBezTo>
                  <a:cubicBezTo>
                    <a:pt x="520879" y="2172517"/>
                    <a:pt x="509052" y="2077807"/>
                    <a:pt x="474122" y="1983284"/>
                  </a:cubicBezTo>
                  <a:cubicBezTo>
                    <a:pt x="417537" y="1829959"/>
                    <a:pt x="358639" y="1676886"/>
                    <a:pt x="349180" y="1510207"/>
                  </a:cubicBezTo>
                  <a:cubicBezTo>
                    <a:pt x="347619" y="1482573"/>
                    <a:pt x="326399" y="1451821"/>
                    <a:pt x="306451" y="1430003"/>
                  </a:cubicBezTo>
                  <a:cubicBezTo>
                    <a:pt x="268511" y="1388202"/>
                    <a:pt x="266127" y="1390512"/>
                    <a:pt x="287747" y="1336633"/>
                  </a:cubicBezTo>
                  <a:cubicBezTo>
                    <a:pt x="293070" y="1323756"/>
                    <a:pt x="295470" y="1308272"/>
                    <a:pt x="304326" y="1298229"/>
                  </a:cubicBezTo>
                  <a:cubicBezTo>
                    <a:pt x="349361" y="1247057"/>
                    <a:pt x="331041" y="1191986"/>
                    <a:pt x="317671" y="1136667"/>
                  </a:cubicBezTo>
                  <a:cubicBezTo>
                    <a:pt x="315148" y="1126990"/>
                    <a:pt x="311827" y="1115354"/>
                    <a:pt x="314959" y="1106522"/>
                  </a:cubicBezTo>
                  <a:cubicBezTo>
                    <a:pt x="329032" y="1066641"/>
                    <a:pt x="319157" y="1035231"/>
                    <a:pt x="290675" y="1004980"/>
                  </a:cubicBezTo>
                  <a:cubicBezTo>
                    <a:pt x="266138" y="978690"/>
                    <a:pt x="249805" y="947108"/>
                    <a:pt x="272712" y="910357"/>
                  </a:cubicBezTo>
                  <a:cubicBezTo>
                    <a:pt x="323486" y="828702"/>
                    <a:pt x="317578" y="747981"/>
                    <a:pt x="270963" y="667028"/>
                  </a:cubicBezTo>
                  <a:cubicBezTo>
                    <a:pt x="237707" y="609204"/>
                    <a:pt x="225082" y="549995"/>
                    <a:pt x="244986" y="483131"/>
                  </a:cubicBezTo>
                  <a:cubicBezTo>
                    <a:pt x="252708" y="457408"/>
                    <a:pt x="242285" y="426353"/>
                    <a:pt x="241465" y="397465"/>
                  </a:cubicBezTo>
                  <a:cubicBezTo>
                    <a:pt x="240850" y="381142"/>
                    <a:pt x="239176" y="363176"/>
                    <a:pt x="244890" y="348507"/>
                  </a:cubicBezTo>
                  <a:cubicBezTo>
                    <a:pt x="259350" y="309454"/>
                    <a:pt x="279299" y="272445"/>
                    <a:pt x="293439" y="233141"/>
                  </a:cubicBezTo>
                  <a:cubicBezTo>
                    <a:pt x="300152" y="214256"/>
                    <a:pt x="302437" y="192349"/>
                    <a:pt x="300513" y="172069"/>
                  </a:cubicBezTo>
                  <a:close/>
                </a:path>
              </a:pathLst>
            </a:custGeom>
            <a:blipFill>
              <a:blip r:embed="rId2">
                <a:alphaModFix amt="57000"/>
              </a:blip>
              <a:tile tx="0" ty="0" sx="100000" sy="100000" flip="none" algn="tl"/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5964627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380</Words>
  <Application>Microsoft Office PowerPoint</Application>
  <PresentationFormat>Widescreen</PresentationFormat>
  <Paragraphs>18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1" baseType="lpstr">
      <vt:lpstr>Aptos</vt:lpstr>
      <vt:lpstr>Aptos Display</vt:lpstr>
      <vt:lpstr>Arial</vt:lpstr>
      <vt:lpstr>Arial Black</vt:lpstr>
      <vt:lpstr>Calibri</vt:lpstr>
      <vt:lpstr>Wingdings</vt:lpstr>
      <vt:lpstr>Office Theme</vt:lpstr>
      <vt:lpstr>The industrial revolution in the context of Swansea (Coal and Limestone) and surrounding the West Country and further afield (Cooper) </vt:lpstr>
      <vt:lpstr>Introduction to the Industrial Revolution in South Wales</vt:lpstr>
      <vt:lpstr>Swansea and Llanelli’s Industrial Prosperity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1</cp:revision>
  <dcterms:created xsi:type="dcterms:W3CDTF">2025-01-23T19:47:33Z</dcterms:created>
  <dcterms:modified xsi:type="dcterms:W3CDTF">2025-01-23T19:58:25Z</dcterms:modified>
</cp:coreProperties>
</file>