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38404800" cy="21945600"/>
  <p:notesSz cx="6858000" cy="9144000"/>
  <p:defaultTextStyle>
    <a:defPPr>
      <a:defRPr lang="en-US"/>
    </a:defPPr>
    <a:lvl1pPr marL="0" algn="l" defTabSz="2896819" rtl="0" eaLnBrk="1" latinLnBrk="0" hangingPunct="1">
      <a:defRPr sz="5702" kern="1200">
        <a:solidFill>
          <a:schemeClr val="tx1"/>
        </a:solidFill>
        <a:latin typeface="+mn-lt"/>
        <a:ea typeface="+mn-ea"/>
        <a:cs typeface="+mn-cs"/>
      </a:defRPr>
    </a:lvl1pPr>
    <a:lvl2pPr marL="1448410" algn="l" defTabSz="2896819" rtl="0" eaLnBrk="1" latinLnBrk="0" hangingPunct="1">
      <a:defRPr sz="5702" kern="1200">
        <a:solidFill>
          <a:schemeClr val="tx1"/>
        </a:solidFill>
        <a:latin typeface="+mn-lt"/>
        <a:ea typeface="+mn-ea"/>
        <a:cs typeface="+mn-cs"/>
      </a:defRPr>
    </a:lvl2pPr>
    <a:lvl3pPr marL="2896819" algn="l" defTabSz="2896819" rtl="0" eaLnBrk="1" latinLnBrk="0" hangingPunct="1">
      <a:defRPr sz="5702" kern="1200">
        <a:solidFill>
          <a:schemeClr val="tx1"/>
        </a:solidFill>
        <a:latin typeface="+mn-lt"/>
        <a:ea typeface="+mn-ea"/>
        <a:cs typeface="+mn-cs"/>
      </a:defRPr>
    </a:lvl3pPr>
    <a:lvl4pPr marL="4345229" algn="l" defTabSz="2896819" rtl="0" eaLnBrk="1" latinLnBrk="0" hangingPunct="1">
      <a:defRPr sz="5702" kern="1200">
        <a:solidFill>
          <a:schemeClr val="tx1"/>
        </a:solidFill>
        <a:latin typeface="+mn-lt"/>
        <a:ea typeface="+mn-ea"/>
        <a:cs typeface="+mn-cs"/>
      </a:defRPr>
    </a:lvl4pPr>
    <a:lvl5pPr marL="5793638" algn="l" defTabSz="2896819" rtl="0" eaLnBrk="1" latinLnBrk="0" hangingPunct="1">
      <a:defRPr sz="5702" kern="1200">
        <a:solidFill>
          <a:schemeClr val="tx1"/>
        </a:solidFill>
        <a:latin typeface="+mn-lt"/>
        <a:ea typeface="+mn-ea"/>
        <a:cs typeface="+mn-cs"/>
      </a:defRPr>
    </a:lvl5pPr>
    <a:lvl6pPr marL="7242048" algn="l" defTabSz="2896819" rtl="0" eaLnBrk="1" latinLnBrk="0" hangingPunct="1">
      <a:defRPr sz="5702" kern="1200">
        <a:solidFill>
          <a:schemeClr val="tx1"/>
        </a:solidFill>
        <a:latin typeface="+mn-lt"/>
        <a:ea typeface="+mn-ea"/>
        <a:cs typeface="+mn-cs"/>
      </a:defRPr>
    </a:lvl6pPr>
    <a:lvl7pPr marL="8690458" algn="l" defTabSz="2896819" rtl="0" eaLnBrk="1" latinLnBrk="0" hangingPunct="1">
      <a:defRPr sz="5702" kern="1200">
        <a:solidFill>
          <a:schemeClr val="tx1"/>
        </a:solidFill>
        <a:latin typeface="+mn-lt"/>
        <a:ea typeface="+mn-ea"/>
        <a:cs typeface="+mn-cs"/>
      </a:defRPr>
    </a:lvl7pPr>
    <a:lvl8pPr marL="10138867" algn="l" defTabSz="2896819" rtl="0" eaLnBrk="1" latinLnBrk="0" hangingPunct="1">
      <a:defRPr sz="5702" kern="1200">
        <a:solidFill>
          <a:schemeClr val="tx1"/>
        </a:solidFill>
        <a:latin typeface="+mn-lt"/>
        <a:ea typeface="+mn-ea"/>
        <a:cs typeface="+mn-cs"/>
      </a:defRPr>
    </a:lvl8pPr>
    <a:lvl9pPr marL="11587277" algn="l" defTabSz="2896819" rtl="0" eaLnBrk="1" latinLnBrk="0" hangingPunct="1">
      <a:defRPr sz="5702"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0000"/>
    <a:srgbClr val="FF7979"/>
    <a:srgbClr val="FF2929"/>
    <a:srgbClr val="FF21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33" d="100"/>
          <a:sy n="33" d="100"/>
        </p:scale>
        <p:origin x="-77" y="-1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 /><Relationship Id="rId7"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heme" Target="theme/theme1.xml" /><Relationship Id="rId5" Type="http://schemas.openxmlformats.org/officeDocument/2006/relationships/viewProps" Target="viewProps.xml" /><Relationship Id="rId4"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6836F6-894D-4630-B7DA-76FCA19A27B3}" type="datetimeFigureOut">
              <a:rPr lang="en-GB" smtClean="0"/>
              <a:t>21/04/2024</a:t>
            </a:fld>
            <a:endParaRPr lang="en-GB"/>
          </a:p>
        </p:txBody>
      </p:sp>
      <p:sp>
        <p:nvSpPr>
          <p:cNvPr id="4" name="Slide Image Placeholder 3"/>
          <p:cNvSpPr>
            <a:spLocks noGrp="1" noRot="1" noChangeAspect="1"/>
          </p:cNvSpPr>
          <p:nvPr>
            <p:ph type="sldImg" idx="2"/>
          </p:nvPr>
        </p:nvSpPr>
        <p:spPr>
          <a:xfrm>
            <a:off x="728663" y="1143000"/>
            <a:ext cx="54006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031DAC2-E4C7-45DB-AB56-777BA57799A0}" type="slidenum">
              <a:rPr lang="en-GB" smtClean="0"/>
              <a:t>‹nº›</a:t>
            </a:fld>
            <a:endParaRPr lang="en-GB"/>
          </a:p>
        </p:txBody>
      </p:sp>
    </p:spTree>
    <p:extLst>
      <p:ext uri="{BB962C8B-B14F-4D97-AF65-F5344CB8AC3E}">
        <p14:creationId xmlns:p14="http://schemas.microsoft.com/office/powerpoint/2010/main" val="4204136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031DAC2-E4C7-45DB-AB56-777BA57799A0}" type="slidenum">
              <a:rPr lang="en-GB" smtClean="0"/>
              <a:t>1</a:t>
            </a:fld>
            <a:endParaRPr lang="en-GB"/>
          </a:p>
        </p:txBody>
      </p:sp>
    </p:spTree>
    <p:extLst>
      <p:ext uri="{BB962C8B-B14F-4D97-AF65-F5344CB8AC3E}">
        <p14:creationId xmlns:p14="http://schemas.microsoft.com/office/powerpoint/2010/main" val="14742635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00600" y="3591562"/>
            <a:ext cx="28803600" cy="7640320"/>
          </a:xfrm>
        </p:spPr>
        <p:txBody>
          <a:bodyPr anchor="b"/>
          <a:lstStyle>
            <a:lvl1pPr algn="ctr">
              <a:defRPr sz="18900"/>
            </a:lvl1pPr>
          </a:lstStyle>
          <a:p>
            <a:r>
              <a:rPr lang="en-US"/>
              <a:t>Click to edit Master title style</a:t>
            </a:r>
            <a:endParaRPr lang="en-US" dirty="0"/>
          </a:p>
        </p:txBody>
      </p:sp>
      <p:sp>
        <p:nvSpPr>
          <p:cNvPr id="3" name="Subtitle 2"/>
          <p:cNvSpPr>
            <a:spLocks noGrp="1"/>
          </p:cNvSpPr>
          <p:nvPr>
            <p:ph type="subTitle" idx="1"/>
          </p:nvPr>
        </p:nvSpPr>
        <p:spPr>
          <a:xfrm>
            <a:off x="4800600" y="11526522"/>
            <a:ext cx="28803600" cy="5298438"/>
          </a:xfrm>
        </p:spPr>
        <p:txBody>
          <a:bodyPr/>
          <a:lstStyle>
            <a:lvl1pPr marL="0" indent="0" algn="ctr">
              <a:buNone/>
              <a:defRPr sz="7560"/>
            </a:lvl1pPr>
            <a:lvl2pPr marL="1440180" indent="0" algn="ctr">
              <a:buNone/>
              <a:defRPr sz="6300"/>
            </a:lvl2pPr>
            <a:lvl3pPr marL="2880360" indent="0" algn="ctr">
              <a:buNone/>
              <a:defRPr sz="5670"/>
            </a:lvl3pPr>
            <a:lvl4pPr marL="4320540" indent="0" algn="ctr">
              <a:buNone/>
              <a:defRPr sz="5040"/>
            </a:lvl4pPr>
            <a:lvl5pPr marL="5760720" indent="0" algn="ctr">
              <a:buNone/>
              <a:defRPr sz="5040"/>
            </a:lvl5pPr>
            <a:lvl6pPr marL="7200900" indent="0" algn="ctr">
              <a:buNone/>
              <a:defRPr sz="5040"/>
            </a:lvl6pPr>
            <a:lvl7pPr marL="8641080" indent="0" algn="ctr">
              <a:buNone/>
              <a:defRPr sz="5040"/>
            </a:lvl7pPr>
            <a:lvl8pPr marL="10081260" indent="0" algn="ctr">
              <a:buNone/>
              <a:defRPr sz="5040"/>
            </a:lvl8pPr>
            <a:lvl9pPr marL="11521440" indent="0" algn="ctr">
              <a:buNone/>
              <a:defRPr sz="50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0FE7F9B-FBCF-45FC-976E-638FDE5378BD}"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1992540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FE7F9B-FBCF-45FC-976E-638FDE5378BD}"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27808868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20328" y="5471163"/>
            <a:ext cx="33124140" cy="9128758"/>
          </a:xfrm>
        </p:spPr>
        <p:txBody>
          <a:bodyPr anchor="b"/>
          <a:lstStyle>
            <a:lvl1pPr>
              <a:defRPr sz="18900"/>
            </a:lvl1pPr>
          </a:lstStyle>
          <a:p>
            <a:r>
              <a:rPr lang="en-US"/>
              <a:t>Click to edit Master title style</a:t>
            </a:r>
            <a:endParaRPr lang="en-US" dirty="0"/>
          </a:p>
        </p:txBody>
      </p:sp>
      <p:sp>
        <p:nvSpPr>
          <p:cNvPr id="3" name="Text Placeholder 2"/>
          <p:cNvSpPr>
            <a:spLocks noGrp="1"/>
          </p:cNvSpPr>
          <p:nvPr>
            <p:ph type="body" idx="1"/>
          </p:nvPr>
        </p:nvSpPr>
        <p:spPr>
          <a:xfrm>
            <a:off x="2620328" y="14686283"/>
            <a:ext cx="33124140" cy="4800598"/>
          </a:xfrm>
        </p:spPr>
        <p:txBody>
          <a:bodyPr/>
          <a:lstStyle>
            <a:lvl1pPr marL="0" indent="0">
              <a:buNone/>
              <a:defRPr sz="7560">
                <a:solidFill>
                  <a:schemeClr val="tx1">
                    <a:tint val="75000"/>
                  </a:schemeClr>
                </a:solidFill>
              </a:defRPr>
            </a:lvl1pPr>
            <a:lvl2pPr marL="1440180" indent="0">
              <a:buNone/>
              <a:defRPr sz="6300">
                <a:solidFill>
                  <a:schemeClr val="tx1">
                    <a:tint val="75000"/>
                  </a:schemeClr>
                </a:solidFill>
              </a:defRPr>
            </a:lvl2pPr>
            <a:lvl3pPr marL="2880360" indent="0">
              <a:buNone/>
              <a:defRPr sz="5670">
                <a:solidFill>
                  <a:schemeClr val="tx1">
                    <a:tint val="75000"/>
                  </a:schemeClr>
                </a:solidFill>
              </a:defRPr>
            </a:lvl3pPr>
            <a:lvl4pPr marL="4320540" indent="0">
              <a:buNone/>
              <a:defRPr sz="5040">
                <a:solidFill>
                  <a:schemeClr val="tx1">
                    <a:tint val="75000"/>
                  </a:schemeClr>
                </a:solidFill>
              </a:defRPr>
            </a:lvl4pPr>
            <a:lvl5pPr marL="5760720" indent="0">
              <a:buNone/>
              <a:defRPr sz="5040">
                <a:solidFill>
                  <a:schemeClr val="tx1">
                    <a:tint val="75000"/>
                  </a:schemeClr>
                </a:solidFill>
              </a:defRPr>
            </a:lvl5pPr>
            <a:lvl6pPr marL="7200900" indent="0">
              <a:buNone/>
              <a:defRPr sz="5040">
                <a:solidFill>
                  <a:schemeClr val="tx1">
                    <a:tint val="75000"/>
                  </a:schemeClr>
                </a:solidFill>
              </a:defRPr>
            </a:lvl6pPr>
            <a:lvl7pPr marL="8641080" indent="0">
              <a:buNone/>
              <a:defRPr sz="5040">
                <a:solidFill>
                  <a:schemeClr val="tx1">
                    <a:tint val="75000"/>
                  </a:schemeClr>
                </a:solidFill>
              </a:defRPr>
            </a:lvl7pPr>
            <a:lvl8pPr marL="10081260" indent="0">
              <a:buNone/>
              <a:defRPr sz="5040">
                <a:solidFill>
                  <a:schemeClr val="tx1">
                    <a:tint val="75000"/>
                  </a:schemeClr>
                </a:solidFill>
              </a:defRPr>
            </a:lvl8pPr>
            <a:lvl9pPr marL="11521440" indent="0">
              <a:buNone/>
              <a:defRPr sz="50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0FE7F9B-FBCF-45FC-976E-638FDE5378BD}"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38893153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640330" y="5842000"/>
            <a:ext cx="1632204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9442430" y="5842000"/>
            <a:ext cx="16322040" cy="139242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0FE7F9B-FBCF-45FC-976E-638FDE5378BD}"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355779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645332" y="1168401"/>
            <a:ext cx="33124140" cy="4241802"/>
          </a:xfrm>
        </p:spPr>
        <p:txBody>
          <a:bodyPr/>
          <a:lstStyle/>
          <a:p>
            <a:r>
              <a:rPr lang="en-US"/>
              <a:t>Click to edit Master title style</a:t>
            </a:r>
            <a:endParaRPr lang="en-US" dirty="0"/>
          </a:p>
        </p:txBody>
      </p:sp>
      <p:sp>
        <p:nvSpPr>
          <p:cNvPr id="3" name="Text Placeholder 2"/>
          <p:cNvSpPr>
            <a:spLocks noGrp="1"/>
          </p:cNvSpPr>
          <p:nvPr>
            <p:ph type="body" idx="1"/>
          </p:nvPr>
        </p:nvSpPr>
        <p:spPr>
          <a:xfrm>
            <a:off x="2645334" y="5379722"/>
            <a:ext cx="16247029" cy="2636518"/>
          </a:xfrm>
        </p:spPr>
        <p:txBody>
          <a:bodyPr anchor="b"/>
          <a:lstStyle>
            <a:lvl1pPr marL="0" indent="0">
              <a:buNone/>
              <a:defRPr sz="7560" b="1"/>
            </a:lvl1pPr>
            <a:lvl2pPr marL="1440180" indent="0">
              <a:buNone/>
              <a:defRPr sz="6300" b="1"/>
            </a:lvl2pPr>
            <a:lvl3pPr marL="2880360" indent="0">
              <a:buNone/>
              <a:defRPr sz="5670" b="1"/>
            </a:lvl3pPr>
            <a:lvl4pPr marL="4320540" indent="0">
              <a:buNone/>
              <a:defRPr sz="5040" b="1"/>
            </a:lvl4pPr>
            <a:lvl5pPr marL="5760720" indent="0">
              <a:buNone/>
              <a:defRPr sz="5040" b="1"/>
            </a:lvl5pPr>
            <a:lvl6pPr marL="7200900" indent="0">
              <a:buNone/>
              <a:defRPr sz="5040" b="1"/>
            </a:lvl6pPr>
            <a:lvl7pPr marL="8641080" indent="0">
              <a:buNone/>
              <a:defRPr sz="5040" b="1"/>
            </a:lvl7pPr>
            <a:lvl8pPr marL="10081260" indent="0">
              <a:buNone/>
              <a:defRPr sz="5040" b="1"/>
            </a:lvl8pPr>
            <a:lvl9pPr marL="11521440" indent="0">
              <a:buNone/>
              <a:defRPr sz="5040" b="1"/>
            </a:lvl9pPr>
          </a:lstStyle>
          <a:p>
            <a:pPr lvl="0"/>
            <a:r>
              <a:rPr lang="en-US"/>
              <a:t>Click to edit Master text styles</a:t>
            </a:r>
          </a:p>
        </p:txBody>
      </p:sp>
      <p:sp>
        <p:nvSpPr>
          <p:cNvPr id="4" name="Content Placeholder 3"/>
          <p:cNvSpPr>
            <a:spLocks noGrp="1"/>
          </p:cNvSpPr>
          <p:nvPr>
            <p:ph sz="half" idx="2"/>
          </p:nvPr>
        </p:nvSpPr>
        <p:spPr>
          <a:xfrm>
            <a:off x="2645334" y="8016240"/>
            <a:ext cx="16247029"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9442430" y="5379722"/>
            <a:ext cx="16327042" cy="2636518"/>
          </a:xfrm>
        </p:spPr>
        <p:txBody>
          <a:bodyPr anchor="b"/>
          <a:lstStyle>
            <a:lvl1pPr marL="0" indent="0">
              <a:buNone/>
              <a:defRPr sz="7560" b="1"/>
            </a:lvl1pPr>
            <a:lvl2pPr marL="1440180" indent="0">
              <a:buNone/>
              <a:defRPr sz="6300" b="1"/>
            </a:lvl2pPr>
            <a:lvl3pPr marL="2880360" indent="0">
              <a:buNone/>
              <a:defRPr sz="5670" b="1"/>
            </a:lvl3pPr>
            <a:lvl4pPr marL="4320540" indent="0">
              <a:buNone/>
              <a:defRPr sz="5040" b="1"/>
            </a:lvl4pPr>
            <a:lvl5pPr marL="5760720" indent="0">
              <a:buNone/>
              <a:defRPr sz="5040" b="1"/>
            </a:lvl5pPr>
            <a:lvl6pPr marL="7200900" indent="0">
              <a:buNone/>
              <a:defRPr sz="5040" b="1"/>
            </a:lvl6pPr>
            <a:lvl7pPr marL="8641080" indent="0">
              <a:buNone/>
              <a:defRPr sz="5040" b="1"/>
            </a:lvl7pPr>
            <a:lvl8pPr marL="10081260" indent="0">
              <a:buNone/>
              <a:defRPr sz="5040" b="1"/>
            </a:lvl8pPr>
            <a:lvl9pPr marL="11521440" indent="0">
              <a:buNone/>
              <a:defRPr sz="5040" b="1"/>
            </a:lvl9pPr>
          </a:lstStyle>
          <a:p>
            <a:pPr lvl="0"/>
            <a:r>
              <a:rPr lang="en-US"/>
              <a:t>Click to edit Master text styles</a:t>
            </a:r>
          </a:p>
        </p:txBody>
      </p:sp>
      <p:sp>
        <p:nvSpPr>
          <p:cNvPr id="6" name="Content Placeholder 5"/>
          <p:cNvSpPr>
            <a:spLocks noGrp="1"/>
          </p:cNvSpPr>
          <p:nvPr>
            <p:ph sz="quarter" idx="4"/>
          </p:nvPr>
        </p:nvSpPr>
        <p:spPr>
          <a:xfrm>
            <a:off x="19442430" y="8016240"/>
            <a:ext cx="16327042" cy="117906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0FE7F9B-FBCF-45FC-976E-638FDE5378BD}" type="datetimeFigureOut">
              <a:rPr lang="en-US" smtClean="0"/>
              <a:t>4/21/2024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28281845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0FE7F9B-FBCF-45FC-976E-638FDE5378BD}" type="datetimeFigureOut">
              <a:rPr lang="en-US" smtClean="0"/>
              <a:t>4/21/2024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7188502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0FE7F9B-FBCF-45FC-976E-638FDE5378BD}" type="datetimeFigureOut">
              <a:rPr lang="en-US" smtClean="0"/>
              <a:t>4/21/2024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9208025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45334" y="1463040"/>
            <a:ext cx="12386547" cy="5120640"/>
          </a:xfrm>
        </p:spPr>
        <p:txBody>
          <a:bodyPr anchor="b"/>
          <a:lstStyle>
            <a:lvl1pPr>
              <a:defRPr sz="10080"/>
            </a:lvl1pPr>
          </a:lstStyle>
          <a:p>
            <a:r>
              <a:rPr lang="en-US"/>
              <a:t>Click to edit Master title style</a:t>
            </a:r>
            <a:endParaRPr lang="en-US" dirty="0"/>
          </a:p>
        </p:txBody>
      </p:sp>
      <p:sp>
        <p:nvSpPr>
          <p:cNvPr id="3" name="Content Placeholder 2"/>
          <p:cNvSpPr>
            <a:spLocks noGrp="1"/>
          </p:cNvSpPr>
          <p:nvPr>
            <p:ph idx="1"/>
          </p:nvPr>
        </p:nvSpPr>
        <p:spPr>
          <a:xfrm>
            <a:off x="16327042" y="3159762"/>
            <a:ext cx="19442430" cy="15595600"/>
          </a:xfrm>
        </p:spPr>
        <p:txBody>
          <a:bodyPr/>
          <a:lstStyle>
            <a:lvl1pPr>
              <a:defRPr sz="10080"/>
            </a:lvl1pPr>
            <a:lvl2pPr>
              <a:defRPr sz="8820"/>
            </a:lvl2pPr>
            <a:lvl3pPr>
              <a:defRPr sz="7560"/>
            </a:lvl3pPr>
            <a:lvl4pPr>
              <a:defRPr sz="6300"/>
            </a:lvl4pPr>
            <a:lvl5pPr>
              <a:defRPr sz="6300"/>
            </a:lvl5pPr>
            <a:lvl6pPr>
              <a:defRPr sz="6300"/>
            </a:lvl6pPr>
            <a:lvl7pPr>
              <a:defRPr sz="6300"/>
            </a:lvl7pPr>
            <a:lvl8pPr>
              <a:defRPr sz="6300"/>
            </a:lvl8pPr>
            <a:lvl9pPr>
              <a:defRPr sz="63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645334" y="6583680"/>
            <a:ext cx="12386547" cy="12197082"/>
          </a:xfrm>
        </p:spPr>
        <p:txBody>
          <a:bodyPr/>
          <a:lstStyle>
            <a:lvl1pPr marL="0" indent="0">
              <a:buNone/>
              <a:defRPr sz="5040"/>
            </a:lvl1pPr>
            <a:lvl2pPr marL="1440180" indent="0">
              <a:buNone/>
              <a:defRPr sz="4410"/>
            </a:lvl2pPr>
            <a:lvl3pPr marL="2880360" indent="0">
              <a:buNone/>
              <a:defRPr sz="3780"/>
            </a:lvl3pPr>
            <a:lvl4pPr marL="4320540" indent="0">
              <a:buNone/>
              <a:defRPr sz="3150"/>
            </a:lvl4pPr>
            <a:lvl5pPr marL="5760720" indent="0">
              <a:buNone/>
              <a:defRPr sz="3150"/>
            </a:lvl5pPr>
            <a:lvl6pPr marL="7200900" indent="0">
              <a:buNone/>
              <a:defRPr sz="3150"/>
            </a:lvl6pPr>
            <a:lvl7pPr marL="8641080" indent="0">
              <a:buNone/>
              <a:defRPr sz="3150"/>
            </a:lvl7pPr>
            <a:lvl8pPr marL="10081260" indent="0">
              <a:buNone/>
              <a:defRPr sz="3150"/>
            </a:lvl8pPr>
            <a:lvl9pPr marL="11521440" indent="0">
              <a:buNone/>
              <a:defRPr sz="3150"/>
            </a:lvl9pPr>
          </a:lstStyle>
          <a:p>
            <a:pPr lvl="0"/>
            <a:r>
              <a:rPr lang="en-US"/>
              <a:t>Click to edit Master text styles</a:t>
            </a:r>
          </a:p>
        </p:txBody>
      </p:sp>
      <p:sp>
        <p:nvSpPr>
          <p:cNvPr id="5" name="Date Placeholder 4"/>
          <p:cNvSpPr>
            <a:spLocks noGrp="1"/>
          </p:cNvSpPr>
          <p:nvPr>
            <p:ph type="dt" sz="half" idx="10"/>
          </p:nvPr>
        </p:nvSpPr>
        <p:spPr/>
        <p:txBody>
          <a:bodyPr/>
          <a:lstStyle/>
          <a:p>
            <a:fld id="{C0FE7F9B-FBCF-45FC-976E-638FDE5378BD}"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2716298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645334" y="1463040"/>
            <a:ext cx="12386547" cy="5120640"/>
          </a:xfrm>
        </p:spPr>
        <p:txBody>
          <a:bodyPr anchor="b"/>
          <a:lstStyle>
            <a:lvl1pPr>
              <a:defRPr sz="10080"/>
            </a:lvl1pPr>
          </a:lstStyle>
          <a:p>
            <a:r>
              <a:rPr lang="en-US"/>
              <a:t>Click to edit Master title style</a:t>
            </a:r>
            <a:endParaRPr lang="en-US" dirty="0"/>
          </a:p>
        </p:txBody>
      </p:sp>
      <p:sp>
        <p:nvSpPr>
          <p:cNvPr id="3" name="Picture Placeholder 2"/>
          <p:cNvSpPr>
            <a:spLocks noGrp="1" noChangeAspect="1"/>
          </p:cNvSpPr>
          <p:nvPr>
            <p:ph type="pic" idx="1"/>
          </p:nvPr>
        </p:nvSpPr>
        <p:spPr>
          <a:xfrm>
            <a:off x="16327042" y="3159762"/>
            <a:ext cx="19442430" cy="15595600"/>
          </a:xfrm>
        </p:spPr>
        <p:txBody>
          <a:bodyPr anchor="t"/>
          <a:lstStyle>
            <a:lvl1pPr marL="0" indent="0">
              <a:buNone/>
              <a:defRPr sz="10080"/>
            </a:lvl1pPr>
            <a:lvl2pPr marL="1440180" indent="0">
              <a:buNone/>
              <a:defRPr sz="8820"/>
            </a:lvl2pPr>
            <a:lvl3pPr marL="2880360" indent="0">
              <a:buNone/>
              <a:defRPr sz="7560"/>
            </a:lvl3pPr>
            <a:lvl4pPr marL="4320540" indent="0">
              <a:buNone/>
              <a:defRPr sz="6300"/>
            </a:lvl4pPr>
            <a:lvl5pPr marL="5760720" indent="0">
              <a:buNone/>
              <a:defRPr sz="6300"/>
            </a:lvl5pPr>
            <a:lvl6pPr marL="7200900" indent="0">
              <a:buNone/>
              <a:defRPr sz="6300"/>
            </a:lvl6pPr>
            <a:lvl7pPr marL="8641080" indent="0">
              <a:buNone/>
              <a:defRPr sz="6300"/>
            </a:lvl7pPr>
            <a:lvl8pPr marL="10081260" indent="0">
              <a:buNone/>
              <a:defRPr sz="6300"/>
            </a:lvl8pPr>
            <a:lvl9pPr marL="11521440" indent="0">
              <a:buNone/>
              <a:defRPr sz="6300"/>
            </a:lvl9pPr>
          </a:lstStyle>
          <a:p>
            <a:r>
              <a:rPr lang="en-US"/>
              <a:t>Click icon to add picture</a:t>
            </a:r>
            <a:endParaRPr lang="en-US" dirty="0"/>
          </a:p>
        </p:txBody>
      </p:sp>
      <p:sp>
        <p:nvSpPr>
          <p:cNvPr id="4" name="Text Placeholder 3"/>
          <p:cNvSpPr>
            <a:spLocks noGrp="1"/>
          </p:cNvSpPr>
          <p:nvPr>
            <p:ph type="body" sz="half" idx="2"/>
          </p:nvPr>
        </p:nvSpPr>
        <p:spPr>
          <a:xfrm>
            <a:off x="2645334" y="6583680"/>
            <a:ext cx="12386547" cy="12197082"/>
          </a:xfrm>
        </p:spPr>
        <p:txBody>
          <a:bodyPr/>
          <a:lstStyle>
            <a:lvl1pPr marL="0" indent="0">
              <a:buNone/>
              <a:defRPr sz="5040"/>
            </a:lvl1pPr>
            <a:lvl2pPr marL="1440180" indent="0">
              <a:buNone/>
              <a:defRPr sz="4410"/>
            </a:lvl2pPr>
            <a:lvl3pPr marL="2880360" indent="0">
              <a:buNone/>
              <a:defRPr sz="3780"/>
            </a:lvl3pPr>
            <a:lvl4pPr marL="4320540" indent="0">
              <a:buNone/>
              <a:defRPr sz="3150"/>
            </a:lvl4pPr>
            <a:lvl5pPr marL="5760720" indent="0">
              <a:buNone/>
              <a:defRPr sz="3150"/>
            </a:lvl5pPr>
            <a:lvl6pPr marL="7200900" indent="0">
              <a:buNone/>
              <a:defRPr sz="3150"/>
            </a:lvl6pPr>
            <a:lvl7pPr marL="8641080" indent="0">
              <a:buNone/>
              <a:defRPr sz="3150"/>
            </a:lvl7pPr>
            <a:lvl8pPr marL="10081260" indent="0">
              <a:buNone/>
              <a:defRPr sz="3150"/>
            </a:lvl8pPr>
            <a:lvl9pPr marL="11521440" indent="0">
              <a:buNone/>
              <a:defRPr sz="3150"/>
            </a:lvl9pPr>
          </a:lstStyle>
          <a:p>
            <a:pPr lvl="0"/>
            <a:r>
              <a:rPr lang="en-US"/>
              <a:t>Click to edit Master text styles</a:t>
            </a:r>
          </a:p>
        </p:txBody>
      </p:sp>
      <p:sp>
        <p:nvSpPr>
          <p:cNvPr id="5" name="Date Placeholder 4"/>
          <p:cNvSpPr>
            <a:spLocks noGrp="1"/>
          </p:cNvSpPr>
          <p:nvPr>
            <p:ph type="dt" sz="half" idx="10"/>
          </p:nvPr>
        </p:nvSpPr>
        <p:spPr/>
        <p:txBody>
          <a:bodyPr/>
          <a:lstStyle/>
          <a:p>
            <a:fld id="{C0FE7F9B-FBCF-45FC-976E-638FDE5378BD}" type="datetimeFigureOut">
              <a:rPr lang="en-US" smtClean="0"/>
              <a:t>4/21/2024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19089831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FE7F9B-FBCF-45FC-976E-638FDE5378BD}"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796589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7483435" y="1168400"/>
            <a:ext cx="8281035" cy="1859788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640330" y="1168400"/>
            <a:ext cx="24363045" cy="1859788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0FE7F9B-FBCF-45FC-976E-638FDE5378BD}" type="datetimeFigureOut">
              <a:rPr lang="en-US" smtClean="0"/>
              <a:t>4/21/2024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7970A32-520F-4F22-A9D2-54DDEA08B219}" type="slidenum">
              <a:rPr lang="en-US" smtClean="0"/>
              <a:t>‹nº›</a:t>
            </a:fld>
            <a:endParaRPr lang="en-US"/>
          </a:p>
        </p:txBody>
      </p:sp>
    </p:spTree>
    <p:extLst>
      <p:ext uri="{BB962C8B-B14F-4D97-AF65-F5344CB8AC3E}">
        <p14:creationId xmlns:p14="http://schemas.microsoft.com/office/powerpoint/2010/main" val="3542225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640330" y="1168401"/>
            <a:ext cx="33124140" cy="424180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640330" y="5842000"/>
            <a:ext cx="33124140" cy="139242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40330" y="20340322"/>
            <a:ext cx="8641080" cy="1168400"/>
          </a:xfrm>
          <a:prstGeom prst="rect">
            <a:avLst/>
          </a:prstGeom>
        </p:spPr>
        <p:txBody>
          <a:bodyPr vert="horz" lIns="91440" tIns="45720" rIns="91440" bIns="45720" rtlCol="0" anchor="ctr"/>
          <a:lstStyle>
            <a:lvl1pPr algn="l">
              <a:defRPr sz="3780">
                <a:solidFill>
                  <a:schemeClr val="tx1">
                    <a:tint val="75000"/>
                  </a:schemeClr>
                </a:solidFill>
              </a:defRPr>
            </a:lvl1pPr>
          </a:lstStyle>
          <a:p>
            <a:fld id="{C0FE7F9B-FBCF-45FC-976E-638FDE5378BD}" type="datetimeFigureOut">
              <a:rPr lang="en-US" smtClean="0"/>
              <a:t>4/21/2024</a:t>
            </a:fld>
            <a:endParaRPr lang="en-US"/>
          </a:p>
        </p:txBody>
      </p:sp>
      <p:sp>
        <p:nvSpPr>
          <p:cNvPr id="5" name="Footer Placeholder 4"/>
          <p:cNvSpPr>
            <a:spLocks noGrp="1"/>
          </p:cNvSpPr>
          <p:nvPr>
            <p:ph type="ftr" sz="quarter" idx="3"/>
          </p:nvPr>
        </p:nvSpPr>
        <p:spPr>
          <a:xfrm>
            <a:off x="12721590" y="20340322"/>
            <a:ext cx="12961620" cy="1168400"/>
          </a:xfrm>
          <a:prstGeom prst="rect">
            <a:avLst/>
          </a:prstGeom>
        </p:spPr>
        <p:txBody>
          <a:bodyPr vert="horz" lIns="91440" tIns="45720" rIns="91440" bIns="45720" rtlCol="0" anchor="ctr"/>
          <a:lstStyle>
            <a:lvl1pPr algn="ctr">
              <a:defRPr sz="37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7123390" y="20340322"/>
            <a:ext cx="8641080" cy="1168400"/>
          </a:xfrm>
          <a:prstGeom prst="rect">
            <a:avLst/>
          </a:prstGeom>
        </p:spPr>
        <p:txBody>
          <a:bodyPr vert="horz" lIns="91440" tIns="45720" rIns="91440" bIns="45720" rtlCol="0" anchor="ctr"/>
          <a:lstStyle>
            <a:lvl1pPr algn="r">
              <a:defRPr sz="3780">
                <a:solidFill>
                  <a:schemeClr val="tx1">
                    <a:tint val="75000"/>
                  </a:schemeClr>
                </a:solidFill>
              </a:defRPr>
            </a:lvl1pPr>
          </a:lstStyle>
          <a:p>
            <a:fld id="{E7970A32-520F-4F22-A9D2-54DDEA08B219}" type="slidenum">
              <a:rPr lang="en-US" smtClean="0"/>
              <a:t>‹nº›</a:t>
            </a:fld>
            <a:endParaRPr lang="en-US"/>
          </a:p>
        </p:txBody>
      </p:sp>
    </p:spTree>
    <p:extLst>
      <p:ext uri="{BB962C8B-B14F-4D97-AF65-F5344CB8AC3E}">
        <p14:creationId xmlns:p14="http://schemas.microsoft.com/office/powerpoint/2010/main" val="374187399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80360" rtl="0" eaLnBrk="1" latinLnBrk="0" hangingPunct="1">
        <a:lnSpc>
          <a:spcPct val="90000"/>
        </a:lnSpc>
        <a:spcBef>
          <a:spcPct val="0"/>
        </a:spcBef>
        <a:buNone/>
        <a:defRPr sz="13860" kern="1200">
          <a:solidFill>
            <a:schemeClr val="tx1"/>
          </a:solidFill>
          <a:latin typeface="+mj-lt"/>
          <a:ea typeface="+mj-ea"/>
          <a:cs typeface="+mj-cs"/>
        </a:defRPr>
      </a:lvl1pPr>
    </p:titleStyle>
    <p:bodyStyle>
      <a:lvl1pPr marL="720090" indent="-720090" algn="l" defTabSz="2880360" rtl="0" eaLnBrk="1" latinLnBrk="0" hangingPunct="1">
        <a:lnSpc>
          <a:spcPct val="90000"/>
        </a:lnSpc>
        <a:spcBef>
          <a:spcPts val="3150"/>
        </a:spcBef>
        <a:buFont typeface="Arial" panose="020B0604020202020204" pitchFamily="34" charset="0"/>
        <a:buChar char="•"/>
        <a:defRPr sz="8820" kern="1200">
          <a:solidFill>
            <a:schemeClr val="tx1"/>
          </a:solidFill>
          <a:latin typeface="+mn-lt"/>
          <a:ea typeface="+mn-ea"/>
          <a:cs typeface="+mn-cs"/>
        </a:defRPr>
      </a:lvl1pPr>
      <a:lvl2pPr marL="2160270" indent="-720090" algn="l" defTabSz="2880360" rtl="0" eaLnBrk="1" latinLnBrk="0" hangingPunct="1">
        <a:lnSpc>
          <a:spcPct val="90000"/>
        </a:lnSpc>
        <a:spcBef>
          <a:spcPts val="1575"/>
        </a:spcBef>
        <a:buFont typeface="Arial" panose="020B0604020202020204" pitchFamily="34" charset="0"/>
        <a:buChar char="•"/>
        <a:defRPr sz="7560" kern="1200">
          <a:solidFill>
            <a:schemeClr val="tx1"/>
          </a:solidFill>
          <a:latin typeface="+mn-lt"/>
          <a:ea typeface="+mn-ea"/>
          <a:cs typeface="+mn-cs"/>
        </a:defRPr>
      </a:lvl2pPr>
      <a:lvl3pPr marL="3600450" indent="-720090" algn="l" defTabSz="2880360" rtl="0" eaLnBrk="1" latinLnBrk="0" hangingPunct="1">
        <a:lnSpc>
          <a:spcPct val="90000"/>
        </a:lnSpc>
        <a:spcBef>
          <a:spcPts val="1575"/>
        </a:spcBef>
        <a:buFont typeface="Arial" panose="020B0604020202020204" pitchFamily="34" charset="0"/>
        <a:buChar char="•"/>
        <a:defRPr sz="6300" kern="1200">
          <a:solidFill>
            <a:schemeClr val="tx1"/>
          </a:solidFill>
          <a:latin typeface="+mn-lt"/>
          <a:ea typeface="+mn-ea"/>
          <a:cs typeface="+mn-cs"/>
        </a:defRPr>
      </a:lvl3pPr>
      <a:lvl4pPr marL="504063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4pPr>
      <a:lvl5pPr marL="648081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5pPr>
      <a:lvl6pPr marL="792099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6pPr>
      <a:lvl7pPr marL="936117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7pPr>
      <a:lvl8pPr marL="1080135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8pPr>
      <a:lvl9pPr marL="12241530" indent="-720090" algn="l" defTabSz="2880360" rtl="0" eaLnBrk="1" latinLnBrk="0" hangingPunct="1">
        <a:lnSpc>
          <a:spcPct val="90000"/>
        </a:lnSpc>
        <a:spcBef>
          <a:spcPts val="1575"/>
        </a:spcBef>
        <a:buFont typeface="Arial" panose="020B0604020202020204" pitchFamily="34" charset="0"/>
        <a:buChar char="•"/>
        <a:defRPr sz="5670" kern="1200">
          <a:solidFill>
            <a:schemeClr val="tx1"/>
          </a:solidFill>
          <a:latin typeface="+mn-lt"/>
          <a:ea typeface="+mn-ea"/>
          <a:cs typeface="+mn-cs"/>
        </a:defRPr>
      </a:lvl9pPr>
    </p:bodyStyle>
    <p:otherStyle>
      <a:defPPr>
        <a:defRPr lang="en-US"/>
      </a:defPPr>
      <a:lvl1pPr marL="0" algn="l" defTabSz="2880360" rtl="0" eaLnBrk="1" latinLnBrk="0" hangingPunct="1">
        <a:defRPr sz="5670" kern="1200">
          <a:solidFill>
            <a:schemeClr val="tx1"/>
          </a:solidFill>
          <a:latin typeface="+mn-lt"/>
          <a:ea typeface="+mn-ea"/>
          <a:cs typeface="+mn-cs"/>
        </a:defRPr>
      </a:lvl1pPr>
      <a:lvl2pPr marL="1440180" algn="l" defTabSz="2880360" rtl="0" eaLnBrk="1" latinLnBrk="0" hangingPunct="1">
        <a:defRPr sz="5670" kern="1200">
          <a:solidFill>
            <a:schemeClr val="tx1"/>
          </a:solidFill>
          <a:latin typeface="+mn-lt"/>
          <a:ea typeface="+mn-ea"/>
          <a:cs typeface="+mn-cs"/>
        </a:defRPr>
      </a:lvl2pPr>
      <a:lvl3pPr marL="2880360" algn="l" defTabSz="2880360" rtl="0" eaLnBrk="1" latinLnBrk="0" hangingPunct="1">
        <a:defRPr sz="5670" kern="1200">
          <a:solidFill>
            <a:schemeClr val="tx1"/>
          </a:solidFill>
          <a:latin typeface="+mn-lt"/>
          <a:ea typeface="+mn-ea"/>
          <a:cs typeface="+mn-cs"/>
        </a:defRPr>
      </a:lvl3pPr>
      <a:lvl4pPr marL="4320540" algn="l" defTabSz="2880360" rtl="0" eaLnBrk="1" latinLnBrk="0" hangingPunct="1">
        <a:defRPr sz="5670" kern="1200">
          <a:solidFill>
            <a:schemeClr val="tx1"/>
          </a:solidFill>
          <a:latin typeface="+mn-lt"/>
          <a:ea typeface="+mn-ea"/>
          <a:cs typeface="+mn-cs"/>
        </a:defRPr>
      </a:lvl4pPr>
      <a:lvl5pPr marL="5760720" algn="l" defTabSz="2880360" rtl="0" eaLnBrk="1" latinLnBrk="0" hangingPunct="1">
        <a:defRPr sz="5670" kern="1200">
          <a:solidFill>
            <a:schemeClr val="tx1"/>
          </a:solidFill>
          <a:latin typeface="+mn-lt"/>
          <a:ea typeface="+mn-ea"/>
          <a:cs typeface="+mn-cs"/>
        </a:defRPr>
      </a:lvl5pPr>
      <a:lvl6pPr marL="7200900" algn="l" defTabSz="2880360" rtl="0" eaLnBrk="1" latinLnBrk="0" hangingPunct="1">
        <a:defRPr sz="5670" kern="1200">
          <a:solidFill>
            <a:schemeClr val="tx1"/>
          </a:solidFill>
          <a:latin typeface="+mn-lt"/>
          <a:ea typeface="+mn-ea"/>
          <a:cs typeface="+mn-cs"/>
        </a:defRPr>
      </a:lvl6pPr>
      <a:lvl7pPr marL="8641080" algn="l" defTabSz="2880360" rtl="0" eaLnBrk="1" latinLnBrk="0" hangingPunct="1">
        <a:defRPr sz="5670" kern="1200">
          <a:solidFill>
            <a:schemeClr val="tx1"/>
          </a:solidFill>
          <a:latin typeface="+mn-lt"/>
          <a:ea typeface="+mn-ea"/>
          <a:cs typeface="+mn-cs"/>
        </a:defRPr>
      </a:lvl7pPr>
      <a:lvl8pPr marL="10081260" algn="l" defTabSz="2880360" rtl="0" eaLnBrk="1" latinLnBrk="0" hangingPunct="1">
        <a:defRPr sz="5670" kern="1200">
          <a:solidFill>
            <a:schemeClr val="tx1"/>
          </a:solidFill>
          <a:latin typeface="+mn-lt"/>
          <a:ea typeface="+mn-ea"/>
          <a:cs typeface="+mn-cs"/>
        </a:defRPr>
      </a:lvl8pPr>
      <a:lvl9pPr marL="11521440" algn="l" defTabSz="2880360" rtl="0" eaLnBrk="1" latinLnBrk="0" hangingPunct="1">
        <a:defRPr sz="56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1.xml" /><Relationship Id="rId6" Type="http://schemas.microsoft.com/office/2007/relationships/hdphoto" Target="../media/hdphoto2.wdp" /><Relationship Id="rId5" Type="http://schemas.openxmlformats.org/officeDocument/2006/relationships/image" Target="../media/image2.png" /><Relationship Id="rId4" Type="http://schemas.microsoft.com/office/2007/relationships/hdphoto" Target="../media/hdphoto1.wdp"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 name="Text Box 122">
            <a:extLst>
              <a:ext uri="{FF2B5EF4-FFF2-40B4-BE49-F238E27FC236}">
                <a16:creationId xmlns:a16="http://schemas.microsoft.com/office/drawing/2014/main" id="{0AAE1120-9612-4D48-B677-3DEE56D8B269}"/>
              </a:ext>
            </a:extLst>
          </p:cNvPr>
          <p:cNvSpPr txBox="1">
            <a:spLocks noChangeArrowheads="1"/>
          </p:cNvSpPr>
          <p:nvPr/>
        </p:nvSpPr>
        <p:spPr bwMode="auto">
          <a:xfrm>
            <a:off x="4663441" y="1"/>
            <a:ext cx="33741359" cy="2002970"/>
          </a:xfrm>
          <a:prstGeom prst="rect">
            <a:avLst/>
          </a:prstGeom>
          <a:solidFill>
            <a:schemeClr val="accent2">
              <a:lumMod val="60000"/>
              <a:lumOff val="40000"/>
            </a:schemeClr>
          </a:solidFill>
          <a:ln>
            <a:noFill/>
          </a:ln>
          <a:effectLst/>
        </p:spPr>
        <p:txBody>
          <a:bodyPr lIns="406403" tIns="406403" rIns="406403" bIns="406403" anchor="ctr" anchorCtr="1"/>
          <a:lstStyle>
            <a:lvl1pPr defTabSz="4389438">
              <a:defRPr>
                <a:solidFill>
                  <a:schemeClr val="tx1"/>
                </a:solidFill>
                <a:latin typeface="Arial" panose="020B0604020202020204" pitchFamily="34" charset="0"/>
              </a:defRPr>
            </a:lvl1pPr>
            <a:lvl2pPr defTabSz="4389438">
              <a:defRPr>
                <a:solidFill>
                  <a:schemeClr val="tx1"/>
                </a:solidFill>
                <a:latin typeface="Arial" panose="020B0604020202020204" pitchFamily="34" charset="0"/>
              </a:defRPr>
            </a:lvl2pPr>
            <a:lvl3pPr defTabSz="4389438">
              <a:defRPr>
                <a:solidFill>
                  <a:schemeClr val="tx1"/>
                </a:solidFill>
                <a:latin typeface="Arial" panose="020B0604020202020204" pitchFamily="34" charset="0"/>
              </a:defRPr>
            </a:lvl3pPr>
            <a:lvl4pPr defTabSz="4389438">
              <a:defRPr>
                <a:solidFill>
                  <a:schemeClr val="tx1"/>
                </a:solidFill>
                <a:latin typeface="Arial" panose="020B0604020202020204" pitchFamily="34" charset="0"/>
              </a:defRPr>
            </a:lvl4pPr>
            <a:lvl5pPr defTabSz="4389438">
              <a:defRPr>
                <a:solidFill>
                  <a:schemeClr val="tx1"/>
                </a:solidFill>
                <a:latin typeface="Arial" panose="020B0604020202020204" pitchFamily="34" charset="0"/>
              </a:defRPr>
            </a:lvl5pPr>
            <a:lvl6pPr defTabSz="4389438" fontAlgn="base">
              <a:spcBef>
                <a:spcPct val="0"/>
              </a:spcBef>
              <a:spcAft>
                <a:spcPct val="0"/>
              </a:spcAft>
              <a:defRPr>
                <a:solidFill>
                  <a:schemeClr val="tx1"/>
                </a:solidFill>
                <a:latin typeface="Arial" panose="020B0604020202020204" pitchFamily="34" charset="0"/>
              </a:defRPr>
            </a:lvl6pPr>
            <a:lvl7pPr defTabSz="4389438" fontAlgn="base">
              <a:spcBef>
                <a:spcPct val="0"/>
              </a:spcBef>
              <a:spcAft>
                <a:spcPct val="0"/>
              </a:spcAft>
              <a:defRPr>
                <a:solidFill>
                  <a:schemeClr val="tx1"/>
                </a:solidFill>
                <a:latin typeface="Arial" panose="020B0604020202020204" pitchFamily="34" charset="0"/>
              </a:defRPr>
            </a:lvl7pPr>
            <a:lvl8pPr defTabSz="4389438" fontAlgn="base">
              <a:spcBef>
                <a:spcPct val="0"/>
              </a:spcBef>
              <a:spcAft>
                <a:spcPct val="0"/>
              </a:spcAft>
              <a:defRPr>
                <a:solidFill>
                  <a:schemeClr val="tx1"/>
                </a:solidFill>
                <a:latin typeface="Arial" panose="020B0604020202020204" pitchFamily="34" charset="0"/>
              </a:defRPr>
            </a:lvl8pPr>
            <a:lvl9pPr defTabSz="4389438" fontAlgn="base">
              <a:spcBef>
                <a:spcPct val="0"/>
              </a:spcBef>
              <a:spcAft>
                <a:spcPct val="0"/>
              </a:spcAft>
              <a:defRPr>
                <a:solidFill>
                  <a:schemeClr val="tx1"/>
                </a:solidFill>
                <a:latin typeface="Arial" panose="020B0604020202020204" pitchFamily="34" charset="0"/>
              </a:defRPr>
            </a:lvl9pPr>
          </a:lstStyle>
          <a:p>
            <a:pPr algn="ctr" eaLnBrk="1" fontAlgn="auto" hangingPunct="1">
              <a:spcBef>
                <a:spcPts val="0"/>
              </a:spcBef>
              <a:spcAft>
                <a:spcPts val="0"/>
              </a:spcAft>
              <a:defRPr/>
            </a:pPr>
            <a:r>
              <a:rPr lang="en-US" sz="7500" b="1" dirty="0">
                <a:solidFill>
                  <a:srgbClr val="0D0D0D"/>
                </a:solidFill>
                <a:latin typeface="Arial Black" panose="020B0A04020102020204" pitchFamily="34" charset="0"/>
                <a:cs typeface="Times New Roman" panose="02020603050405020304" pitchFamily="18" charset="0"/>
              </a:rPr>
              <a:t>Knowledge Management (KM) System in practice at TK Maxx</a:t>
            </a:r>
          </a:p>
        </p:txBody>
      </p:sp>
      <p:sp>
        <p:nvSpPr>
          <p:cNvPr id="7" name="Text Box 195"/>
          <p:cNvSpPr txBox="1">
            <a:spLocks noChangeArrowheads="1"/>
          </p:cNvSpPr>
          <p:nvPr/>
        </p:nvSpPr>
        <p:spPr bwMode="auto">
          <a:xfrm>
            <a:off x="408631" y="4131574"/>
            <a:ext cx="6180139" cy="7370414"/>
          </a:xfrm>
          <a:prstGeom prst="rect">
            <a:avLst/>
          </a:prstGeom>
          <a:solidFill>
            <a:schemeClr val="accent2">
              <a:lumMod val="60000"/>
              <a:lumOff val="40000"/>
            </a:schemeClr>
          </a:solidFill>
          <a:ln>
            <a:noFill/>
          </a:ln>
          <a:effectLst/>
        </p:spPr>
        <p:txBody>
          <a:bodyPr wrap="square" lIns="203199" tIns="203199" rIns="203199" bIns="203199">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a:lnSpc>
                <a:spcPct val="150000"/>
              </a:lnSpc>
            </a:pPr>
            <a:r>
              <a:rPr lang="en-US" altLang="en-US" sz="4000" b="1" dirty="0">
                <a:latin typeface="+mj-lt"/>
              </a:rPr>
              <a:t>Introduction</a:t>
            </a:r>
          </a:p>
          <a:p>
            <a:pPr marL="342900" indent="-342900" algn="just" eaLnBrk="1" hangingPunct="1">
              <a:lnSpc>
                <a:spcPct val="150000"/>
              </a:lnSpc>
              <a:buFont typeface="Wingdings" panose="05000000000000000000" pitchFamily="2" charset="2"/>
              <a:buChar char="Ø"/>
            </a:pPr>
            <a:r>
              <a:rPr lang="en-US" altLang="en-US" sz="2400" dirty="0">
                <a:latin typeface="+mn-lt"/>
                <a:ea typeface="Calibri" panose="020F0502020204030204" pitchFamily="34" charset="0"/>
                <a:cs typeface="Times New Roman" panose="02020603050405020304" pitchFamily="18" charset="0"/>
              </a:rPr>
              <a:t>Poster encapsulates the transformative potential of Knowledge Management (KM) in reinforcing collaboration and fostering innovation within TK Maxx. </a:t>
            </a:r>
          </a:p>
          <a:p>
            <a:pPr marL="342900" indent="-342900" algn="just" eaLnBrk="1" hangingPunct="1">
              <a:lnSpc>
                <a:spcPct val="150000"/>
              </a:lnSpc>
              <a:buFont typeface="Wingdings" panose="05000000000000000000" pitchFamily="2" charset="2"/>
              <a:buChar char="Ø"/>
            </a:pPr>
            <a:r>
              <a:rPr lang="en-US" altLang="en-US" sz="2400" dirty="0">
                <a:latin typeface="+mn-lt"/>
                <a:ea typeface="Calibri" panose="020F0502020204030204" pitchFamily="34" charset="0"/>
                <a:cs typeface="Times New Roman" panose="02020603050405020304" pitchFamily="18" charset="0"/>
              </a:rPr>
              <a:t>Emphasizing the critical role of KM in facilitating effective information sharing, problem-solving, and decision-making, </a:t>
            </a:r>
          </a:p>
          <a:p>
            <a:pPr marL="342900" indent="-342900" algn="just" eaLnBrk="1" hangingPunct="1">
              <a:lnSpc>
                <a:spcPct val="150000"/>
              </a:lnSpc>
              <a:buFont typeface="Wingdings" panose="05000000000000000000" pitchFamily="2" charset="2"/>
              <a:buChar char="Ø"/>
            </a:pPr>
            <a:r>
              <a:rPr lang="en-US" altLang="en-US" sz="2400" dirty="0">
                <a:latin typeface="+mn-lt"/>
                <a:ea typeface="Calibri" panose="020F0502020204030204" pitchFamily="34" charset="0"/>
                <a:cs typeface="Times New Roman" panose="02020603050405020304" pitchFamily="18" charset="0"/>
              </a:rPr>
              <a:t>Poster aims to provide a clear roadmap for TK Maxx to leverage KM as a tool for competitive advantage and sustained growth in the dynamic retail sector.</a:t>
            </a:r>
          </a:p>
        </p:txBody>
      </p:sp>
      <p:sp>
        <p:nvSpPr>
          <p:cNvPr id="9" name="Text Box 200"/>
          <p:cNvSpPr txBox="1">
            <a:spLocks noChangeArrowheads="1"/>
          </p:cNvSpPr>
          <p:nvPr/>
        </p:nvSpPr>
        <p:spPr bwMode="auto">
          <a:xfrm>
            <a:off x="7011335" y="3960848"/>
            <a:ext cx="10083511" cy="2295896"/>
          </a:xfrm>
          <a:prstGeom prst="rect">
            <a:avLst/>
          </a:prstGeom>
          <a:solidFill>
            <a:srgbClr val="FFFFE6"/>
          </a:solidFill>
          <a:ln>
            <a:noFill/>
          </a:ln>
          <a:extLst>
            <a:ext uri="{91240B29-F687-4F45-9708-019B960494DF}">
              <a14:hiddenLine xmlns:a14="http://schemas.microsoft.com/office/drawing/2010/main" w="9525">
                <a:solidFill>
                  <a:srgbClr val="000000"/>
                </a:solidFill>
                <a:miter lim="800000"/>
                <a:headEnd/>
                <a:tailEnd/>
              </a14:hiddenLine>
            </a:ext>
          </a:extLst>
        </p:spPr>
        <p:txBody>
          <a:bodyPr lIns="203199" tIns="203199" rIns="203199" bIns="203199"/>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marL="342900" indent="-342900" algn="just" eaLnBrk="1" hangingPunct="1">
              <a:lnSpc>
                <a:spcPct val="200000"/>
              </a:lnSpc>
              <a:buFont typeface="Wingdings" panose="05000000000000000000" pitchFamily="2" charset="2"/>
              <a:buChar char="Ø"/>
            </a:pPr>
            <a:r>
              <a:rPr lang="en-US" sz="2400" dirty="0">
                <a:latin typeface="+mn-lt"/>
              </a:rPr>
              <a:t>Such strategies ensure that knowledge creation and sharing become integral and valued aspects of the </a:t>
            </a:r>
            <a:r>
              <a:rPr lang="en-US" sz="2400" dirty="0" err="1">
                <a:latin typeface="+mn-lt"/>
              </a:rPr>
              <a:t>organisational</a:t>
            </a:r>
            <a:r>
              <a:rPr lang="en-US" sz="2400" dirty="0">
                <a:latin typeface="+mn-lt"/>
              </a:rPr>
              <a:t> ethos at TK Maxx.</a:t>
            </a:r>
          </a:p>
        </p:txBody>
      </p:sp>
      <p:sp>
        <p:nvSpPr>
          <p:cNvPr id="10" name="Text Box 201"/>
          <p:cNvSpPr txBox="1">
            <a:spLocks noChangeArrowheads="1"/>
          </p:cNvSpPr>
          <p:nvPr/>
        </p:nvSpPr>
        <p:spPr bwMode="auto">
          <a:xfrm>
            <a:off x="29215079" y="11559246"/>
            <a:ext cx="9020653" cy="10024949"/>
          </a:xfrm>
          <a:prstGeom prst="rect">
            <a:avLst/>
          </a:prstGeom>
          <a:solidFill>
            <a:srgbClr val="FF7979"/>
          </a:solidFill>
          <a:ln>
            <a:noFill/>
          </a:ln>
          <a:effectLst/>
        </p:spPr>
        <p:txBody>
          <a:bodyPr lIns="203199" tIns="203199" rIns="203199" bIns="203199"/>
          <a:lstStyle>
            <a:lvl1pPr marL="457200" indent="-457200">
              <a:defRPr>
                <a:solidFill>
                  <a:schemeClr val="tx1"/>
                </a:solidFill>
                <a:latin typeface="Calibri" panose="020F0502020204030204" pitchFamily="34" charset="0"/>
              </a:defRPr>
            </a:lvl1pPr>
            <a:lvl2pPr marL="914400" indent="-342900">
              <a:defRPr>
                <a:solidFill>
                  <a:schemeClr val="tx1"/>
                </a:solidFill>
                <a:latin typeface="Calibri" panose="020F0502020204030204" pitchFamily="34" charset="0"/>
              </a:defRPr>
            </a:lvl2pPr>
            <a:lvl3pPr marL="1371600" indent="-342900">
              <a:defRPr>
                <a:solidFill>
                  <a:schemeClr val="tx1"/>
                </a:solidFill>
                <a:latin typeface="Calibri" panose="020F0502020204030204" pitchFamily="34" charset="0"/>
              </a:defRPr>
            </a:lvl3pPr>
            <a:lvl4pPr marL="1828800" indent="-342900">
              <a:defRPr>
                <a:solidFill>
                  <a:schemeClr val="tx1"/>
                </a:solidFill>
                <a:latin typeface="Calibri" panose="020F0502020204030204" pitchFamily="34" charset="0"/>
              </a:defRPr>
            </a:lvl4pPr>
            <a:lvl5pPr marL="2286000" indent="-342900">
              <a:defRPr>
                <a:solidFill>
                  <a:schemeClr val="tx1"/>
                </a:solidFill>
                <a:latin typeface="Calibri" panose="020F0502020204030204" pitchFamily="34" charset="0"/>
              </a:defRPr>
            </a:lvl5pPr>
            <a:lvl6pPr marL="2743200" indent="-342900" defTabSz="457200" eaLnBrk="0" fontAlgn="base" hangingPunct="0">
              <a:spcBef>
                <a:spcPct val="0"/>
              </a:spcBef>
              <a:spcAft>
                <a:spcPct val="0"/>
              </a:spcAft>
              <a:defRPr>
                <a:solidFill>
                  <a:schemeClr val="tx1"/>
                </a:solidFill>
                <a:latin typeface="Calibri" panose="020F0502020204030204" pitchFamily="34" charset="0"/>
              </a:defRPr>
            </a:lvl6pPr>
            <a:lvl7pPr marL="3200400" indent="-342900" defTabSz="457200" eaLnBrk="0" fontAlgn="base" hangingPunct="0">
              <a:spcBef>
                <a:spcPct val="0"/>
              </a:spcBef>
              <a:spcAft>
                <a:spcPct val="0"/>
              </a:spcAft>
              <a:defRPr>
                <a:solidFill>
                  <a:schemeClr val="tx1"/>
                </a:solidFill>
                <a:latin typeface="Calibri" panose="020F0502020204030204" pitchFamily="34" charset="0"/>
              </a:defRPr>
            </a:lvl7pPr>
            <a:lvl8pPr marL="3657600" indent="-342900" defTabSz="457200" eaLnBrk="0" fontAlgn="base" hangingPunct="0">
              <a:spcBef>
                <a:spcPct val="0"/>
              </a:spcBef>
              <a:spcAft>
                <a:spcPct val="0"/>
              </a:spcAft>
              <a:defRPr>
                <a:solidFill>
                  <a:schemeClr val="tx1"/>
                </a:solidFill>
                <a:latin typeface="Calibri" panose="020F0502020204030204" pitchFamily="34" charset="0"/>
              </a:defRPr>
            </a:lvl8pPr>
            <a:lvl9pPr marL="4114800" indent="-342900" defTabSz="457200" eaLnBrk="0" fontAlgn="base" hangingPunct="0">
              <a:spcBef>
                <a:spcPct val="0"/>
              </a:spcBef>
              <a:spcAft>
                <a:spcPct val="0"/>
              </a:spcAft>
              <a:defRPr>
                <a:solidFill>
                  <a:schemeClr val="tx1"/>
                </a:solidFill>
                <a:latin typeface="Calibri" panose="020F0502020204030204" pitchFamily="34" charset="0"/>
              </a:defRPr>
            </a:lvl9pPr>
          </a:lstStyle>
          <a:p>
            <a:pPr marL="0" indent="0" algn="ctr"/>
            <a:r>
              <a:rPr lang="en-US" altLang="en-US" sz="4000" b="1" dirty="0">
                <a:latin typeface="+mn-lt"/>
                <a:cs typeface="Times New Roman" panose="02020603050405020304" pitchFamily="18" charset="0"/>
              </a:rPr>
              <a:t>References</a:t>
            </a:r>
          </a:p>
          <a:p>
            <a:pPr algn="just">
              <a:buFont typeface="Wingdings" panose="05000000000000000000" pitchFamily="2" charset="2"/>
              <a:buChar char="Ø"/>
            </a:pPr>
            <a:r>
              <a:rPr lang="en-US" altLang="en-US" sz="2200" dirty="0" err="1">
                <a:latin typeface="+mn-lt"/>
                <a:cs typeface="Times New Roman" panose="02020603050405020304" pitchFamily="18" charset="0"/>
              </a:rPr>
              <a:t>Busca</a:t>
            </a:r>
            <a:r>
              <a:rPr lang="en-US" altLang="en-US" sz="2200" dirty="0">
                <a:latin typeface="+mn-lt"/>
                <a:cs typeface="Times New Roman" panose="02020603050405020304" pitchFamily="18" charset="0"/>
              </a:rPr>
              <a:t>, L. and </a:t>
            </a:r>
            <a:r>
              <a:rPr lang="en-US" altLang="en-US" sz="2200" dirty="0" err="1">
                <a:latin typeface="+mn-lt"/>
                <a:cs typeface="Times New Roman" panose="02020603050405020304" pitchFamily="18" charset="0"/>
              </a:rPr>
              <a:t>Bertrandias</a:t>
            </a:r>
            <a:r>
              <a:rPr lang="en-US" altLang="en-US" sz="2200" dirty="0">
                <a:latin typeface="+mn-lt"/>
                <a:cs typeface="Times New Roman" panose="02020603050405020304" pitchFamily="18" charset="0"/>
              </a:rPr>
              <a:t>, L., 2020. A framework for digital marketing research: investigating the four cultural eras of digital marketing. Journal of Interactive Marketing, 49(1), pp.1-19.</a:t>
            </a:r>
          </a:p>
          <a:p>
            <a:pPr algn="just">
              <a:buFont typeface="Wingdings" panose="05000000000000000000" pitchFamily="2" charset="2"/>
              <a:buChar char="Ø"/>
            </a:pPr>
            <a:r>
              <a:rPr lang="en-US" altLang="en-US" sz="2200" dirty="0" err="1">
                <a:latin typeface="+mn-lt"/>
                <a:cs typeface="Times New Roman" panose="02020603050405020304" pitchFamily="18" charset="0"/>
              </a:rPr>
              <a:t>Cardoni</a:t>
            </a:r>
            <a:r>
              <a:rPr lang="en-US" altLang="en-US" sz="2200" dirty="0">
                <a:latin typeface="+mn-lt"/>
                <a:cs typeface="Times New Roman" panose="02020603050405020304" pitchFamily="18" charset="0"/>
              </a:rPr>
              <a:t>, A., </a:t>
            </a:r>
            <a:r>
              <a:rPr lang="en-US" altLang="en-US" sz="2200" dirty="0" err="1">
                <a:latin typeface="+mn-lt"/>
                <a:cs typeface="Times New Roman" panose="02020603050405020304" pitchFamily="18" charset="0"/>
              </a:rPr>
              <a:t>Zanin</a:t>
            </a:r>
            <a:r>
              <a:rPr lang="en-US" altLang="en-US" sz="2200" dirty="0">
                <a:latin typeface="+mn-lt"/>
                <a:cs typeface="Times New Roman" panose="02020603050405020304" pitchFamily="18" charset="0"/>
              </a:rPr>
              <a:t>, F., </a:t>
            </a:r>
            <a:r>
              <a:rPr lang="en-US" altLang="en-US" sz="2200" dirty="0" err="1">
                <a:latin typeface="+mn-lt"/>
                <a:cs typeface="Times New Roman" panose="02020603050405020304" pitchFamily="18" charset="0"/>
              </a:rPr>
              <a:t>Corazza</a:t>
            </a:r>
            <a:r>
              <a:rPr lang="en-US" altLang="en-US" sz="2200" dirty="0">
                <a:latin typeface="+mn-lt"/>
                <a:cs typeface="Times New Roman" panose="02020603050405020304" pitchFamily="18" charset="0"/>
              </a:rPr>
              <a:t>, G. and </a:t>
            </a:r>
            <a:r>
              <a:rPr lang="en-US" altLang="en-US" sz="2200" dirty="0" err="1">
                <a:latin typeface="+mn-lt"/>
                <a:cs typeface="Times New Roman" panose="02020603050405020304" pitchFamily="18" charset="0"/>
              </a:rPr>
              <a:t>Paradisi</a:t>
            </a:r>
            <a:r>
              <a:rPr lang="en-US" altLang="en-US" sz="2200" dirty="0">
                <a:latin typeface="+mn-lt"/>
                <a:cs typeface="Times New Roman" panose="02020603050405020304" pitchFamily="18" charset="0"/>
              </a:rPr>
              <a:t>, A., 2020. Knowledge management and performance measurement systems for SMEs’ economic sustainability. Sustainability, 12(7), p.2594.</a:t>
            </a:r>
          </a:p>
          <a:p>
            <a:pPr algn="just">
              <a:buFont typeface="Wingdings" panose="05000000000000000000" pitchFamily="2" charset="2"/>
              <a:buChar char="Ø"/>
            </a:pPr>
            <a:r>
              <a:rPr lang="en-US" altLang="en-US" sz="2200" dirty="0" err="1">
                <a:latin typeface="+mn-lt"/>
                <a:cs typeface="Times New Roman" panose="02020603050405020304" pitchFamily="18" charset="0"/>
              </a:rPr>
              <a:t>Holmér</a:t>
            </a:r>
            <a:r>
              <a:rPr lang="en-US" altLang="en-US" sz="2200" dirty="0">
                <a:latin typeface="+mn-lt"/>
                <a:cs typeface="Times New Roman" panose="02020603050405020304" pitchFamily="18" charset="0"/>
              </a:rPr>
              <a:t>, G.W. and </a:t>
            </a:r>
            <a:r>
              <a:rPr lang="en-US" altLang="en-US" sz="2200" dirty="0" err="1">
                <a:latin typeface="+mn-lt"/>
                <a:cs typeface="Times New Roman" panose="02020603050405020304" pitchFamily="18" charset="0"/>
              </a:rPr>
              <a:t>Gamage</a:t>
            </a:r>
            <a:r>
              <a:rPr lang="en-US" altLang="en-US" sz="2200" dirty="0">
                <a:latin typeface="+mn-lt"/>
                <a:cs typeface="Times New Roman" panose="02020603050405020304" pitchFamily="18" charset="0"/>
              </a:rPr>
              <a:t>, I.H., 2022. Development of a data-driven marketing strategy for an online pharmacy.</a:t>
            </a:r>
          </a:p>
          <a:p>
            <a:pPr algn="just">
              <a:buFont typeface="Wingdings" panose="05000000000000000000" pitchFamily="2" charset="2"/>
              <a:buChar char="Ø"/>
            </a:pPr>
            <a:r>
              <a:rPr lang="en-US" altLang="en-US" sz="2200" dirty="0" err="1">
                <a:cs typeface="Times New Roman" panose="02020603050405020304" pitchFamily="18" charset="0"/>
              </a:rPr>
              <a:t>Knowmax</a:t>
            </a:r>
            <a:r>
              <a:rPr lang="en-US" altLang="en-US" sz="2200" dirty="0">
                <a:cs typeface="Times New Roman" panose="02020603050405020304" pitchFamily="18" charset="0"/>
              </a:rPr>
              <a:t> (2024) Knowledge management system: Definition, features, &amp; benefits, </a:t>
            </a:r>
            <a:r>
              <a:rPr lang="en-US" altLang="en-US" sz="2200" dirty="0" err="1">
                <a:cs typeface="Times New Roman" panose="02020603050405020304" pitchFamily="18" charset="0"/>
              </a:rPr>
              <a:t>Knowmax</a:t>
            </a:r>
            <a:r>
              <a:rPr lang="en-US" altLang="en-US" sz="2200" dirty="0">
                <a:cs typeface="Times New Roman" panose="02020603050405020304" pitchFamily="18" charset="0"/>
              </a:rPr>
              <a:t>. Available at: https://knowmax.ai/knowledge-management/system/ (Accessed: 15 March 2024). </a:t>
            </a:r>
            <a:endParaRPr lang="en-US" altLang="en-US" sz="2200" dirty="0">
              <a:latin typeface="+mn-lt"/>
              <a:cs typeface="Times New Roman" panose="02020603050405020304" pitchFamily="18" charset="0"/>
            </a:endParaRPr>
          </a:p>
          <a:p>
            <a:pPr algn="just">
              <a:buFont typeface="Wingdings" panose="05000000000000000000" pitchFamily="2" charset="2"/>
              <a:buChar char="Ø"/>
            </a:pPr>
            <a:r>
              <a:rPr lang="en-US" altLang="en-US" sz="2200" dirty="0" err="1">
                <a:latin typeface="+mn-lt"/>
                <a:cs typeface="Times New Roman" panose="02020603050405020304" pitchFamily="18" charset="0"/>
              </a:rPr>
              <a:t>Polisetty</a:t>
            </a:r>
            <a:r>
              <a:rPr lang="en-US" altLang="en-US" sz="2200" dirty="0">
                <a:latin typeface="+mn-lt"/>
                <a:cs typeface="Times New Roman" panose="02020603050405020304" pitchFamily="18" charset="0"/>
              </a:rPr>
              <a:t>, A., </a:t>
            </a:r>
            <a:r>
              <a:rPr lang="en-US" altLang="en-US" sz="2200" dirty="0" err="1">
                <a:latin typeface="+mn-lt"/>
                <a:cs typeface="Times New Roman" panose="02020603050405020304" pitchFamily="18" charset="0"/>
              </a:rPr>
              <a:t>Chakraborty</a:t>
            </a:r>
            <a:r>
              <a:rPr lang="en-US" altLang="en-US" sz="2200" dirty="0">
                <a:latin typeface="+mn-lt"/>
                <a:cs typeface="Times New Roman" panose="02020603050405020304" pitchFamily="18" charset="0"/>
              </a:rPr>
              <a:t>, D., </a:t>
            </a:r>
            <a:r>
              <a:rPr lang="en-US" altLang="en-US" sz="2200" dirty="0" err="1">
                <a:latin typeface="+mn-lt"/>
                <a:cs typeface="Times New Roman" panose="02020603050405020304" pitchFamily="18" charset="0"/>
              </a:rPr>
              <a:t>Kar</a:t>
            </a:r>
            <a:r>
              <a:rPr lang="en-US" altLang="en-US" sz="2200" dirty="0">
                <a:latin typeface="+mn-lt"/>
                <a:cs typeface="Times New Roman" panose="02020603050405020304" pitchFamily="18" charset="0"/>
              </a:rPr>
              <a:t>, A.K. and </a:t>
            </a:r>
            <a:r>
              <a:rPr lang="en-US" altLang="en-US" sz="2200" dirty="0" err="1">
                <a:latin typeface="+mn-lt"/>
                <a:cs typeface="Times New Roman" panose="02020603050405020304" pitchFamily="18" charset="0"/>
              </a:rPr>
              <a:t>Pahari</a:t>
            </a:r>
            <a:r>
              <a:rPr lang="en-US" altLang="en-US" sz="2200" dirty="0">
                <a:latin typeface="+mn-lt"/>
                <a:cs typeface="Times New Roman" panose="02020603050405020304" pitchFamily="18" charset="0"/>
              </a:rPr>
              <a:t>, S., 2023. What determines AI adoption in companies? Mixed-method evidence. Journal of Computer Information Systems, pp.1-18.</a:t>
            </a:r>
          </a:p>
          <a:p>
            <a:pPr algn="just">
              <a:buFont typeface="Wingdings" panose="05000000000000000000" pitchFamily="2" charset="2"/>
              <a:buChar char="Ø"/>
            </a:pPr>
            <a:r>
              <a:rPr lang="en-US" altLang="en-US" sz="2200" dirty="0" err="1">
                <a:latin typeface="+mn-lt"/>
                <a:cs typeface="Times New Roman" panose="02020603050405020304" pitchFamily="18" charset="0"/>
              </a:rPr>
              <a:t>Putrada</a:t>
            </a:r>
            <a:r>
              <a:rPr lang="en-US" altLang="en-US" sz="2200" dirty="0">
                <a:latin typeface="+mn-lt"/>
                <a:cs typeface="Times New Roman" panose="02020603050405020304" pitchFamily="18" charset="0"/>
              </a:rPr>
              <a:t>, A.G., </a:t>
            </a:r>
            <a:r>
              <a:rPr lang="en-US" altLang="en-US" sz="2200" dirty="0" err="1">
                <a:latin typeface="+mn-lt"/>
                <a:cs typeface="Times New Roman" panose="02020603050405020304" pitchFamily="18" charset="0"/>
              </a:rPr>
              <a:t>Abdurohman</a:t>
            </a:r>
            <a:r>
              <a:rPr lang="en-US" altLang="en-US" sz="2200" dirty="0">
                <a:latin typeface="+mn-lt"/>
                <a:cs typeface="Times New Roman" panose="02020603050405020304" pitchFamily="18" charset="0"/>
              </a:rPr>
              <a:t>, M., </a:t>
            </a:r>
            <a:r>
              <a:rPr lang="en-US" altLang="en-US" sz="2200" dirty="0" err="1">
                <a:latin typeface="+mn-lt"/>
                <a:cs typeface="Times New Roman" panose="02020603050405020304" pitchFamily="18" charset="0"/>
              </a:rPr>
              <a:t>Perdana</a:t>
            </a:r>
            <a:r>
              <a:rPr lang="en-US" altLang="en-US" sz="2200" dirty="0">
                <a:latin typeface="+mn-lt"/>
                <a:cs typeface="Times New Roman" panose="02020603050405020304" pitchFamily="18" charset="0"/>
              </a:rPr>
              <a:t>, D. and </a:t>
            </a:r>
            <a:r>
              <a:rPr lang="en-US" altLang="en-US" sz="2200" dirty="0" err="1">
                <a:latin typeface="+mn-lt"/>
                <a:cs typeface="Times New Roman" panose="02020603050405020304" pitchFamily="18" charset="0"/>
              </a:rPr>
              <a:t>Nuha</a:t>
            </a:r>
            <a:r>
              <a:rPr lang="en-US" altLang="en-US" sz="2200" dirty="0">
                <a:latin typeface="+mn-lt"/>
                <a:cs typeface="Times New Roman" panose="02020603050405020304" pitchFamily="18" charset="0"/>
              </a:rPr>
              <a:t>, H.H., 2022. Machine learning methods in smart lighting toward achieving user comfort: a survey. IEEE Access, 10, pp.45137-45178.</a:t>
            </a:r>
          </a:p>
          <a:p>
            <a:pPr algn="just">
              <a:buFont typeface="Wingdings" panose="05000000000000000000" pitchFamily="2" charset="2"/>
              <a:buChar char="Ø"/>
            </a:pPr>
            <a:r>
              <a:rPr lang="en-US" altLang="en-US" sz="2200" dirty="0" err="1">
                <a:latin typeface="+mn-lt"/>
                <a:cs typeface="Times New Roman" panose="02020603050405020304" pitchFamily="18" charset="0"/>
              </a:rPr>
              <a:t>Serrado</a:t>
            </a:r>
            <a:r>
              <a:rPr lang="en-US" altLang="en-US" sz="2200" dirty="0">
                <a:latin typeface="+mn-lt"/>
                <a:cs typeface="Times New Roman" panose="02020603050405020304" pitchFamily="18" charset="0"/>
              </a:rPr>
              <a:t>, J., Pereira, R.F., Mira da Silva, M. and </a:t>
            </a:r>
            <a:r>
              <a:rPr lang="en-US" altLang="en-US" sz="2200" dirty="0" err="1">
                <a:latin typeface="+mn-lt"/>
                <a:cs typeface="Times New Roman" panose="02020603050405020304" pitchFamily="18" charset="0"/>
              </a:rPr>
              <a:t>Scalabrin</a:t>
            </a:r>
            <a:r>
              <a:rPr lang="en-US" altLang="en-US" sz="2200" dirty="0">
                <a:latin typeface="+mn-lt"/>
                <a:cs typeface="Times New Roman" panose="02020603050405020304" pitchFamily="18" charset="0"/>
              </a:rPr>
              <a:t> Bianchi, I., 2020. Information security frameworks for assisting GDPR compliance in banking industry. Digital Policy, Regulation and Governance, 22(3), pp.227-244.</a:t>
            </a:r>
          </a:p>
          <a:p>
            <a:pPr algn="just">
              <a:buFont typeface="Wingdings" panose="05000000000000000000" pitchFamily="2" charset="2"/>
              <a:buChar char="Ø"/>
            </a:pPr>
            <a:r>
              <a:rPr lang="en-US" altLang="en-US" sz="2200" dirty="0" err="1">
                <a:latin typeface="+mn-lt"/>
                <a:cs typeface="Times New Roman" panose="02020603050405020304" pitchFamily="18" charset="0"/>
              </a:rPr>
              <a:t>Varsha</a:t>
            </a:r>
            <a:r>
              <a:rPr lang="en-US" altLang="en-US" sz="2200" dirty="0">
                <a:latin typeface="+mn-lt"/>
                <a:cs typeface="Times New Roman" panose="02020603050405020304" pitchFamily="18" charset="0"/>
              </a:rPr>
              <a:t>, P.S. and Karan, A., 2023. Descriptive analytics and data visualization in e-commerce. In Handbook of Big Data Research Methods (pp. 86-104). Edward Elgar Publishing.</a:t>
            </a:r>
          </a:p>
          <a:p>
            <a:pPr algn="just">
              <a:buFont typeface="Wingdings" panose="05000000000000000000" pitchFamily="2" charset="2"/>
              <a:buChar char="Ø"/>
            </a:pPr>
            <a:r>
              <a:rPr lang="en-US" altLang="en-US" sz="2200" dirty="0">
                <a:latin typeface="+mn-lt"/>
                <a:cs typeface="Times New Roman" panose="02020603050405020304" pitchFamily="18" charset="0"/>
              </a:rPr>
              <a:t>Zhen, X., 2023. Deep Learning on Manifold-Valued Data with Applications to Neuroimaging and Vision. The University of Wisconsin-Madison.</a:t>
            </a:r>
          </a:p>
        </p:txBody>
      </p:sp>
      <p:sp>
        <p:nvSpPr>
          <p:cNvPr id="11" name="Rectangle 1"/>
          <p:cNvSpPr>
            <a:spLocks noChangeArrowheads="1"/>
          </p:cNvSpPr>
          <p:nvPr/>
        </p:nvSpPr>
        <p:spPr bwMode="auto">
          <a:xfrm>
            <a:off x="17707763" y="17814026"/>
            <a:ext cx="11307614" cy="3197670"/>
          </a:xfrm>
          <a:prstGeom prst="rect">
            <a:avLst/>
          </a:prstGeom>
          <a:solidFill>
            <a:srgbClr val="FFFFE6"/>
          </a:solidFill>
          <a:ln>
            <a:noFill/>
          </a:ln>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a:lnSpc>
                <a:spcPct val="107000"/>
              </a:lnSpc>
              <a:spcAft>
                <a:spcPts val="800"/>
              </a:spcAft>
            </a:pPr>
            <a:r>
              <a:rPr lang="en-US" altLang="en-US" sz="4000" b="1" dirty="0">
                <a:latin typeface="+mj-lt"/>
                <a:ea typeface="Calibri" panose="020F0502020204030204" pitchFamily="34" charset="0"/>
                <a:cs typeface="Times New Roman" panose="02020603050405020304" pitchFamily="18" charset="0"/>
              </a:rPr>
              <a:t>Commercialisation of Accumulated Knowledge</a:t>
            </a:r>
          </a:p>
          <a:p>
            <a:pPr marL="342900" indent="-342900" algn="just">
              <a:lnSpc>
                <a:spcPct val="150000"/>
              </a:lnSpc>
              <a:spcAft>
                <a:spcPts val="800"/>
              </a:spcAft>
              <a:buFont typeface="Wingdings" panose="05000000000000000000" pitchFamily="2" charset="2"/>
              <a:buChar char="Ø"/>
            </a:pPr>
            <a:r>
              <a:rPr lang="pt-PT" altLang="en-US" sz="2400" dirty="0">
                <a:latin typeface="+mn-lt"/>
                <a:ea typeface="Calibri" panose="020F0502020204030204" pitchFamily="34" charset="0"/>
                <a:cs typeface="Times New Roman" panose="02020603050405020304" pitchFamily="18" charset="0"/>
              </a:rPr>
              <a:t> By </a:t>
            </a:r>
            <a:r>
              <a:rPr lang="pt-PT" altLang="en-US" sz="2400" dirty="0" err="1">
                <a:latin typeface="+mn-lt"/>
                <a:ea typeface="Calibri" panose="020F0502020204030204" pitchFamily="34" charset="0"/>
                <a:cs typeface="Times New Roman" panose="02020603050405020304" pitchFamily="18" charset="0"/>
              </a:rPr>
              <a:t>strategical</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using</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the</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knowledge</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accumulated</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through</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their</a:t>
            </a:r>
            <a:r>
              <a:rPr lang="pt-PT" altLang="en-US" sz="2400" dirty="0">
                <a:latin typeface="+mn-lt"/>
                <a:ea typeface="Calibri" panose="020F0502020204030204" pitchFamily="34" charset="0"/>
                <a:cs typeface="Times New Roman" panose="02020603050405020304" pitchFamily="18" charset="0"/>
              </a:rPr>
              <a:t> business </a:t>
            </a:r>
            <a:r>
              <a:rPr lang="pt-PT" altLang="en-US" sz="2400" dirty="0" err="1">
                <a:latin typeface="+mn-lt"/>
                <a:ea typeface="Calibri" panose="020F0502020204030204" pitchFamily="34" charset="0"/>
                <a:cs typeface="Times New Roman" panose="02020603050405020304" pitchFamily="18" charset="0"/>
              </a:rPr>
              <a:t>model</a:t>
            </a:r>
            <a:r>
              <a:rPr lang="pt-PT" altLang="en-US" sz="2400" dirty="0">
                <a:latin typeface="+mn-lt"/>
                <a:ea typeface="Calibri" panose="020F0502020204030204" pitchFamily="34" charset="0"/>
                <a:cs typeface="Times New Roman" panose="02020603050405020304" pitchFamily="18" charset="0"/>
              </a:rPr>
              <a:t>, TK </a:t>
            </a:r>
            <a:r>
              <a:rPr lang="pt-PT" altLang="en-US" sz="2400" dirty="0" err="1">
                <a:latin typeface="+mn-lt"/>
                <a:ea typeface="Calibri" panose="020F0502020204030204" pitchFamily="34" charset="0"/>
                <a:cs typeface="Times New Roman" panose="02020603050405020304" pitchFamily="18" charset="0"/>
              </a:rPr>
              <a:t>Maxx</a:t>
            </a:r>
            <a:r>
              <a:rPr lang="pt-PT" altLang="en-US" sz="2400" dirty="0">
                <a:latin typeface="+mn-lt"/>
                <a:ea typeface="Calibri" panose="020F0502020204030204" pitchFamily="34" charset="0"/>
                <a:cs typeface="Times New Roman" panose="02020603050405020304" pitchFamily="18" charset="0"/>
              </a:rPr>
              <a:t> can move </a:t>
            </a:r>
            <a:r>
              <a:rPr lang="pt-PT" altLang="en-US" sz="2400" dirty="0" err="1">
                <a:latin typeface="+mn-lt"/>
                <a:ea typeface="Calibri" panose="020F0502020204030204" pitchFamily="34" charset="0"/>
                <a:cs typeface="Times New Roman" panose="02020603050405020304" pitchFamily="18" charset="0"/>
              </a:rPr>
              <a:t>beyond</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simply</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offering</a:t>
            </a:r>
            <a:r>
              <a:rPr lang="pt-PT" altLang="en-US" sz="2400" b="1"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discounted</a:t>
            </a:r>
            <a:r>
              <a:rPr lang="pt-PT" altLang="en-US" sz="2400" dirty="0">
                <a:latin typeface="+mn-lt"/>
                <a:ea typeface="Calibri" panose="020F0502020204030204" pitchFamily="34" charset="0"/>
                <a:cs typeface="Times New Roman" panose="02020603050405020304" pitchFamily="18" charset="0"/>
              </a:rPr>
              <a:t> designer </a:t>
            </a:r>
            <a:r>
              <a:rPr lang="pt-PT" altLang="en-US" sz="2400" dirty="0" err="1">
                <a:latin typeface="+mn-lt"/>
                <a:ea typeface="Calibri" panose="020F0502020204030204" pitchFamily="34" charset="0"/>
                <a:cs typeface="Times New Roman" panose="02020603050405020304" pitchFamily="18" charset="0"/>
              </a:rPr>
              <a:t>goods</a:t>
            </a:r>
            <a:r>
              <a:rPr lang="pt-PT" altLang="en-US" sz="2400" dirty="0">
                <a:latin typeface="+mn-lt"/>
                <a:ea typeface="Calibri" panose="020F0502020204030204" pitchFamily="34" charset="0"/>
                <a:cs typeface="Times New Roman" panose="02020603050405020304" pitchFamily="18" charset="0"/>
              </a:rPr>
              <a:t>. </a:t>
            </a:r>
          </a:p>
          <a:p>
            <a:pPr marL="342900" indent="-342900" algn="just">
              <a:lnSpc>
                <a:spcPct val="150000"/>
              </a:lnSpc>
              <a:spcAft>
                <a:spcPts val="800"/>
              </a:spcAft>
              <a:buFont typeface="Wingdings" panose="05000000000000000000" pitchFamily="2" charset="2"/>
              <a:buChar char="Ø"/>
            </a:pPr>
            <a:r>
              <a:rPr lang="pt-PT" altLang="en-US" sz="2400" dirty="0" err="1">
                <a:latin typeface="+mn-lt"/>
                <a:ea typeface="Calibri" panose="020F0502020204030204" pitchFamily="34" charset="0"/>
                <a:cs typeface="Times New Roman" panose="02020603050405020304" pitchFamily="18" charset="0"/>
              </a:rPr>
              <a:t>They</a:t>
            </a:r>
            <a:r>
              <a:rPr lang="pt-PT" altLang="en-US" sz="2400" dirty="0">
                <a:latin typeface="+mn-lt"/>
                <a:ea typeface="Calibri" panose="020F0502020204030204" pitchFamily="34" charset="0"/>
                <a:cs typeface="Times New Roman" panose="02020603050405020304" pitchFamily="18" charset="0"/>
              </a:rPr>
              <a:t> can </a:t>
            </a:r>
            <a:r>
              <a:rPr lang="pt-PT" altLang="en-US" sz="2400" dirty="0" err="1">
                <a:latin typeface="+mn-lt"/>
                <a:ea typeface="Calibri" panose="020F0502020204030204" pitchFamily="34" charset="0"/>
                <a:cs typeface="Times New Roman" panose="02020603050405020304" pitchFamily="18" charset="0"/>
              </a:rPr>
              <a:t>position</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themselves</a:t>
            </a:r>
            <a:r>
              <a:rPr lang="pt-PT" altLang="en-US" sz="2400" dirty="0">
                <a:latin typeface="+mn-lt"/>
                <a:ea typeface="Calibri" panose="020F0502020204030204" pitchFamily="34" charset="0"/>
                <a:cs typeface="Times New Roman" panose="02020603050405020304" pitchFamily="18" charset="0"/>
              </a:rPr>
              <a:t> as a </a:t>
            </a:r>
            <a:r>
              <a:rPr lang="pt-PT" altLang="en-US" sz="2400" dirty="0" err="1">
                <a:latin typeface="+mn-lt"/>
                <a:ea typeface="Calibri" panose="020F0502020204030204" pitchFamily="34" charset="0"/>
                <a:cs typeface="Times New Roman" panose="02020603050405020304" pitchFamily="18" charset="0"/>
              </a:rPr>
              <a:t>valuable</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resource</a:t>
            </a:r>
            <a:r>
              <a:rPr lang="pt-PT" altLang="en-US" sz="2400" dirty="0">
                <a:latin typeface="+mn-lt"/>
                <a:ea typeface="Calibri" panose="020F0502020204030204" pitchFamily="34" charset="0"/>
                <a:cs typeface="Times New Roman" panose="02020603050405020304" pitchFamily="18" charset="0"/>
              </a:rPr>
              <a:t> for </a:t>
            </a:r>
            <a:r>
              <a:rPr lang="pt-PT" altLang="en-US" sz="2400" dirty="0" err="1">
                <a:latin typeface="+mn-lt"/>
                <a:ea typeface="Calibri" panose="020F0502020204030204" pitchFamily="34" charset="0"/>
                <a:cs typeface="Times New Roman" panose="02020603050405020304" pitchFamily="18" charset="0"/>
              </a:rPr>
              <a:t>customers</a:t>
            </a:r>
            <a:r>
              <a:rPr lang="pt-PT" altLang="en-US" sz="2400" dirty="0">
                <a:latin typeface="+mn-lt"/>
                <a:ea typeface="Calibri" panose="020F0502020204030204" pitchFamily="34" charset="0"/>
                <a:cs typeface="Times New Roman" panose="02020603050405020304" pitchFamily="18" charset="0"/>
              </a:rPr>
              <a:t>, a </a:t>
            </a:r>
            <a:r>
              <a:rPr lang="pt-PT" altLang="en-US" sz="2400" dirty="0" err="1">
                <a:latin typeface="+mn-lt"/>
                <a:ea typeface="Calibri" panose="020F0502020204030204" pitchFamily="34" charset="0"/>
                <a:cs typeface="Times New Roman" panose="02020603050405020304" pitchFamily="18" charset="0"/>
              </a:rPr>
              <a:t>trendsetter</a:t>
            </a:r>
            <a:r>
              <a:rPr lang="pt-PT" altLang="en-US" sz="2400" dirty="0">
                <a:latin typeface="+mn-lt"/>
                <a:ea typeface="Calibri" panose="020F0502020204030204" pitchFamily="34" charset="0"/>
                <a:cs typeface="Times New Roman" panose="02020603050405020304" pitchFamily="18" charset="0"/>
              </a:rPr>
              <a:t> in </a:t>
            </a:r>
            <a:r>
              <a:rPr lang="pt-PT" altLang="en-US" sz="2400" dirty="0" err="1">
                <a:latin typeface="+mn-lt"/>
                <a:ea typeface="Calibri" panose="020F0502020204030204" pitchFamily="34" charset="0"/>
                <a:cs typeface="Times New Roman" panose="02020603050405020304" pitchFamily="18" charset="0"/>
              </a:rPr>
              <a:t>the</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industry</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and</a:t>
            </a:r>
            <a:r>
              <a:rPr lang="pt-PT" altLang="en-US" sz="2400" dirty="0">
                <a:latin typeface="+mn-lt"/>
                <a:ea typeface="Calibri" panose="020F0502020204030204" pitchFamily="34" charset="0"/>
                <a:cs typeface="Times New Roman" panose="02020603050405020304" pitchFamily="18" charset="0"/>
              </a:rPr>
              <a:t> a </a:t>
            </a:r>
            <a:r>
              <a:rPr lang="pt-PT" altLang="en-US" sz="2400" dirty="0" err="1">
                <a:latin typeface="+mn-lt"/>
                <a:ea typeface="Calibri" panose="020F0502020204030204" pitchFamily="34" charset="0"/>
                <a:cs typeface="Times New Roman" panose="02020603050405020304" pitchFamily="18" charset="0"/>
              </a:rPr>
              <a:t>facilitator</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of</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knowledge</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sharing</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within</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the</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fashion</a:t>
            </a:r>
            <a:r>
              <a:rPr lang="pt-PT" altLang="en-US" sz="2400" dirty="0">
                <a:latin typeface="+mn-lt"/>
                <a:ea typeface="Calibri" panose="020F0502020204030204" pitchFamily="34" charset="0"/>
                <a:cs typeface="Times New Roman" panose="02020603050405020304" pitchFamily="18" charset="0"/>
              </a:rPr>
              <a:t> </a:t>
            </a:r>
            <a:r>
              <a:rPr lang="pt-PT" altLang="en-US" sz="2400" dirty="0" err="1">
                <a:latin typeface="+mn-lt"/>
                <a:ea typeface="Calibri" panose="020F0502020204030204" pitchFamily="34" charset="0"/>
                <a:cs typeface="Times New Roman" panose="02020603050405020304" pitchFamily="18" charset="0"/>
              </a:rPr>
              <a:t>world</a:t>
            </a:r>
            <a:r>
              <a:rPr lang="pt-PT" altLang="en-US" sz="2400" dirty="0">
                <a:latin typeface="+mn-lt"/>
                <a:ea typeface="Calibri" panose="020F0502020204030204" pitchFamily="34" charset="0"/>
                <a:cs typeface="Times New Roman" panose="02020603050405020304" pitchFamily="18" charset="0"/>
              </a:rPr>
              <a:t>.</a:t>
            </a:r>
            <a:endParaRPr lang="pt-PT" sz="2400" i="0" dirty="0">
              <a:solidFill>
                <a:srgbClr val="1F1F1F"/>
              </a:solidFill>
              <a:effectLst/>
              <a:highlight>
                <a:srgbClr val="FFFFFF"/>
              </a:highlight>
              <a:latin typeface="Google Sans"/>
            </a:endParaRPr>
          </a:p>
        </p:txBody>
      </p:sp>
      <p:sp>
        <p:nvSpPr>
          <p:cNvPr id="13" name="Rectangle 5"/>
          <p:cNvSpPr>
            <a:spLocks noChangeArrowheads="1"/>
          </p:cNvSpPr>
          <p:nvPr/>
        </p:nvSpPr>
        <p:spPr bwMode="auto">
          <a:xfrm>
            <a:off x="29173009" y="4137626"/>
            <a:ext cx="9062721" cy="6598730"/>
          </a:xfrm>
          <a:prstGeom prst="rect">
            <a:avLst/>
          </a:prstGeom>
          <a:solidFill>
            <a:srgbClr val="FFFFE6"/>
          </a:solidFill>
          <a:ln>
            <a:noFill/>
          </a:ln>
        </p:spPr>
        <p:txBody>
          <a:bodyPr wrap="square">
            <a:spAutoFit/>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a:lnSpc>
                <a:spcPct val="107000"/>
              </a:lnSpc>
              <a:spcAft>
                <a:spcPts val="800"/>
              </a:spcAft>
            </a:pPr>
            <a:r>
              <a:rPr lang="en-US" altLang="en-US" sz="4000" b="1" dirty="0">
                <a:latin typeface="+mj-lt"/>
                <a:ea typeface="Calibri" panose="020F0502020204030204" pitchFamily="34" charset="0"/>
                <a:cs typeface="Times New Roman" panose="02020603050405020304" pitchFamily="18" charset="0"/>
              </a:rPr>
              <a:t>Conclusion</a:t>
            </a:r>
          </a:p>
          <a:p>
            <a:pPr marL="342900" indent="-342900" algn="just">
              <a:lnSpc>
                <a:spcPct val="150000"/>
              </a:lnSpc>
              <a:spcAft>
                <a:spcPts val="800"/>
              </a:spcAft>
              <a:buFont typeface="Wingdings" panose="05000000000000000000" pitchFamily="2" charset="2"/>
              <a:buChar char="Ø"/>
            </a:pPr>
            <a:r>
              <a:rPr lang="en-US" altLang="en-US" sz="2400" dirty="0">
                <a:latin typeface="+mn-lt"/>
                <a:ea typeface="Calibri" panose="020F0502020204030204" pitchFamily="34" charset="0"/>
                <a:cs typeface="Times New Roman" panose="02020603050405020304" pitchFamily="18" charset="0"/>
              </a:rPr>
              <a:t>Poster has outlined a strategic framework for enhancing TK Maxx’s Knowledge Management (KM) system, focusing on connecting people to knowledge creation, sharing, and application. </a:t>
            </a:r>
          </a:p>
          <a:p>
            <a:pPr marL="342900" indent="-342900" algn="just">
              <a:lnSpc>
                <a:spcPct val="150000"/>
              </a:lnSpc>
              <a:spcAft>
                <a:spcPts val="800"/>
              </a:spcAft>
              <a:buFont typeface="Wingdings" panose="05000000000000000000" pitchFamily="2" charset="2"/>
              <a:buChar char="Ø"/>
            </a:pPr>
            <a:r>
              <a:rPr lang="en-US" altLang="en-US" sz="2400" dirty="0">
                <a:latin typeface="+mn-lt"/>
                <a:ea typeface="Calibri" panose="020F0502020204030204" pitchFamily="34" charset="0"/>
                <a:cs typeface="Times New Roman" panose="02020603050405020304" pitchFamily="18" charset="0"/>
              </a:rPr>
              <a:t>TK Maxx can significantly improve decision-making and operational efficiency. The cost-effective implementation of these systems ensures sustainability, while the commercialization of accumulated knowledge opens new avenues for growth. </a:t>
            </a:r>
          </a:p>
          <a:p>
            <a:pPr marL="342900" indent="-342900" algn="just">
              <a:lnSpc>
                <a:spcPct val="150000"/>
              </a:lnSpc>
              <a:spcAft>
                <a:spcPts val="800"/>
              </a:spcAft>
              <a:buFont typeface="Wingdings" panose="05000000000000000000" pitchFamily="2" charset="2"/>
              <a:buChar char="Ø"/>
            </a:pPr>
            <a:r>
              <a:rPr lang="en-US" altLang="en-US" sz="2400" dirty="0">
                <a:latin typeface="+mn-lt"/>
                <a:ea typeface="Calibri" panose="020F0502020204030204" pitchFamily="34" charset="0"/>
                <a:cs typeface="Times New Roman" panose="02020603050405020304" pitchFamily="18" charset="0"/>
              </a:rPr>
              <a:t>Ultimately, an optimized KM system is not just a tool for managing information; it is a catalyst for innovation and a cornerstone for TK Maxx’s continued success in the competitive retail landscape. </a:t>
            </a:r>
          </a:p>
        </p:txBody>
      </p:sp>
      <p:pic>
        <p:nvPicPr>
          <p:cNvPr id="14" name="Picture 2"/>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0" y="1"/>
            <a:ext cx="4663440" cy="20029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5" name="Picture 4"/>
          <p:cNvPicPr>
            <a:picLocks noChangeAspect="1"/>
          </p:cNvPicPr>
          <p:nvPr/>
        </p:nvPicPr>
        <p:blipFill>
          <a:blip r:embed="rId5">
            <a:extLst>
              <a:ext uri="{BEBA8EAE-BF5A-486C-A8C5-ECC9F3942E4B}">
                <a14:imgProps xmlns:a14="http://schemas.microsoft.com/office/drawing/2010/main">
                  <a14:imgLayer r:embed="rId6">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7957250" y="11458180"/>
            <a:ext cx="10734857" cy="5644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 name="Text Box 200"/>
          <p:cNvSpPr txBox="1">
            <a:spLocks noChangeArrowheads="1"/>
          </p:cNvSpPr>
          <p:nvPr/>
        </p:nvSpPr>
        <p:spPr bwMode="auto">
          <a:xfrm>
            <a:off x="6704572" y="6408289"/>
            <a:ext cx="10290928" cy="7922756"/>
          </a:xfrm>
          <a:prstGeom prst="rect">
            <a:avLst/>
          </a:prstGeom>
          <a:solidFill>
            <a:srgbClr val="FFFFE6"/>
          </a:solidFill>
          <a:ln>
            <a:noFill/>
          </a:ln>
          <a:extLst>
            <a:ext uri="{91240B29-F687-4F45-9708-019B960494DF}">
              <a14:hiddenLine xmlns:a14="http://schemas.microsoft.com/office/drawing/2010/main" w="9525">
                <a:solidFill>
                  <a:srgbClr val="000000"/>
                </a:solidFill>
                <a:miter lim="800000"/>
                <a:headEnd/>
                <a:tailEnd/>
              </a14:hiddenLine>
            </a:ext>
          </a:extLst>
        </p:spPr>
        <p:txBody>
          <a:bodyPr lIns="203199" tIns="203199" rIns="203199" bIns="203199"/>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defTabSz="457200" eaLnBrk="0" fontAlgn="base" hangingPunct="0">
              <a:spcBef>
                <a:spcPct val="0"/>
              </a:spcBef>
              <a:spcAft>
                <a:spcPct val="0"/>
              </a:spcAft>
              <a:defRPr>
                <a:solidFill>
                  <a:schemeClr val="tx1"/>
                </a:solidFill>
                <a:latin typeface="Calibri" panose="020F0502020204030204" pitchFamily="34" charset="0"/>
              </a:defRPr>
            </a:lvl6pPr>
            <a:lvl7pPr marL="2971800" indent="-228600" defTabSz="457200" eaLnBrk="0" fontAlgn="base" hangingPunct="0">
              <a:spcBef>
                <a:spcPct val="0"/>
              </a:spcBef>
              <a:spcAft>
                <a:spcPct val="0"/>
              </a:spcAft>
              <a:defRPr>
                <a:solidFill>
                  <a:schemeClr val="tx1"/>
                </a:solidFill>
                <a:latin typeface="Calibri" panose="020F0502020204030204" pitchFamily="34" charset="0"/>
              </a:defRPr>
            </a:lvl7pPr>
            <a:lvl8pPr marL="3429000" indent="-228600" defTabSz="457200" eaLnBrk="0" fontAlgn="base" hangingPunct="0">
              <a:spcBef>
                <a:spcPct val="0"/>
              </a:spcBef>
              <a:spcAft>
                <a:spcPct val="0"/>
              </a:spcAft>
              <a:defRPr>
                <a:solidFill>
                  <a:schemeClr val="tx1"/>
                </a:solidFill>
                <a:latin typeface="Calibri" panose="020F0502020204030204" pitchFamily="34" charset="0"/>
              </a:defRPr>
            </a:lvl8pPr>
            <a:lvl9pPr marL="3886200" indent="-228600" defTabSz="457200" eaLnBrk="0" fontAlgn="base" hangingPunct="0">
              <a:spcBef>
                <a:spcPct val="0"/>
              </a:spcBef>
              <a:spcAft>
                <a:spcPct val="0"/>
              </a:spcAft>
              <a:defRPr>
                <a:solidFill>
                  <a:schemeClr val="tx1"/>
                </a:solidFill>
                <a:latin typeface="Calibri" panose="020F0502020204030204" pitchFamily="34" charset="0"/>
              </a:defRPr>
            </a:lvl9pPr>
          </a:lstStyle>
          <a:p>
            <a:pPr algn="ctr">
              <a:defRPr/>
            </a:pPr>
            <a:r>
              <a:rPr lang="en-US" sz="4000" b="1" dirty="0">
                <a:latin typeface="+mj-lt"/>
              </a:rPr>
              <a:t>Linking People with Information for Knowledge Application</a:t>
            </a:r>
          </a:p>
          <a:p>
            <a:pPr marL="342900" indent="-342900" algn="just">
              <a:lnSpc>
                <a:spcPct val="150000"/>
              </a:lnSpc>
              <a:buFont typeface="Wingdings" panose="05000000000000000000" pitchFamily="2" charset="2"/>
              <a:buChar char="Ø"/>
              <a:defRPr/>
            </a:pPr>
            <a:r>
              <a:rPr lang="en-US" sz="2400" dirty="0">
                <a:latin typeface="+mn-lt"/>
              </a:rPr>
              <a:t>For TK Maxx, effectively linking employees with information is pivotal for the application of knowledge. </a:t>
            </a:r>
          </a:p>
          <a:p>
            <a:pPr marL="342900" indent="-342900" algn="just">
              <a:lnSpc>
                <a:spcPct val="150000"/>
              </a:lnSpc>
              <a:buFont typeface="Wingdings" panose="05000000000000000000" pitchFamily="2" charset="2"/>
              <a:buChar char="Ø"/>
              <a:defRPr/>
            </a:pPr>
            <a:r>
              <a:rPr lang="en-US" sz="2400" dirty="0">
                <a:latin typeface="+mn-lt"/>
              </a:rPr>
              <a:t>Employees can access this information through user-friendly dashboards and interfaces, enabling them to understand customer behaviors, preferences, and trends. </a:t>
            </a:r>
          </a:p>
          <a:p>
            <a:pPr marL="342900" indent="-342900" algn="just">
              <a:lnSpc>
                <a:spcPct val="150000"/>
              </a:lnSpc>
              <a:buFont typeface="Wingdings" panose="05000000000000000000" pitchFamily="2" charset="2"/>
              <a:buChar char="Ø"/>
              <a:defRPr/>
            </a:pPr>
            <a:r>
              <a:rPr lang="en-US" sz="2400" dirty="0">
                <a:latin typeface="+mn-lt"/>
              </a:rPr>
              <a:t>Insights gained from data analytics can inform targeted marketing campaigns or guide merchandise planning. </a:t>
            </a:r>
          </a:p>
          <a:p>
            <a:pPr marL="342900" indent="-342900" algn="just">
              <a:lnSpc>
                <a:spcPct val="150000"/>
              </a:lnSpc>
              <a:buFont typeface="Wingdings" panose="05000000000000000000" pitchFamily="2" charset="2"/>
              <a:buChar char="Ø"/>
              <a:defRPr/>
            </a:pPr>
            <a:r>
              <a:rPr lang="en-US" sz="2400" dirty="0">
                <a:latin typeface="+mn-lt"/>
              </a:rPr>
              <a:t>The design of these systems </a:t>
            </a:r>
            <a:r>
              <a:rPr lang="en-US" sz="2400" dirty="0" err="1">
                <a:latin typeface="+mn-lt"/>
              </a:rPr>
              <a:t>prioritises</a:t>
            </a:r>
            <a:r>
              <a:rPr lang="en-US" sz="2400" dirty="0">
                <a:latin typeface="+mn-lt"/>
              </a:rPr>
              <a:t> ease of access and clarity, ensuring that employees across various departments can utilize the information effectively (</a:t>
            </a:r>
            <a:r>
              <a:rPr lang="en-US" sz="2400" dirty="0" err="1">
                <a:latin typeface="+mn-lt"/>
              </a:rPr>
              <a:t>Polisetty</a:t>
            </a:r>
            <a:r>
              <a:rPr lang="en-US" sz="2400" dirty="0">
                <a:latin typeface="+mn-lt"/>
              </a:rPr>
              <a:t> et al., 2023). </a:t>
            </a:r>
          </a:p>
          <a:p>
            <a:pPr marL="342900" indent="-342900" algn="just">
              <a:lnSpc>
                <a:spcPct val="150000"/>
              </a:lnSpc>
              <a:buFont typeface="Wingdings" panose="05000000000000000000" pitchFamily="2" charset="2"/>
              <a:buChar char="Ø"/>
              <a:defRPr/>
            </a:pPr>
            <a:r>
              <a:rPr lang="en-US" sz="2400" dirty="0">
                <a:latin typeface="+mn-lt"/>
              </a:rPr>
              <a:t>Moreover, training sessions are essential to equip employees with the skills to interpret and apply this data. </a:t>
            </a:r>
          </a:p>
        </p:txBody>
      </p:sp>
      <p:sp>
        <p:nvSpPr>
          <p:cNvPr id="18" name="Rectangle 17">
            <a:extLst>
              <a:ext uri="{FF2B5EF4-FFF2-40B4-BE49-F238E27FC236}">
                <a16:creationId xmlns:a16="http://schemas.microsoft.com/office/drawing/2014/main" id="{A5A1FD80-B91B-46A6-AE36-A96DD711A86C}"/>
              </a:ext>
            </a:extLst>
          </p:cNvPr>
          <p:cNvSpPr/>
          <p:nvPr/>
        </p:nvSpPr>
        <p:spPr>
          <a:xfrm>
            <a:off x="6588770" y="14601593"/>
            <a:ext cx="10984343" cy="7113935"/>
          </a:xfrm>
          <a:prstGeom prst="rect">
            <a:avLst/>
          </a:prstGeom>
          <a:solidFill>
            <a:srgbClr val="FFFFE6"/>
          </a:solidFill>
        </p:spPr>
        <p:txBody>
          <a:bodyPr wrap="square">
            <a:spAutoFit/>
          </a:bodyPr>
          <a:lstStyle/>
          <a:p>
            <a:pPr algn="ctr">
              <a:spcBef>
                <a:spcPts val="0"/>
              </a:spcBef>
              <a:spcAft>
                <a:spcPts val="800"/>
              </a:spcAft>
              <a:defRPr/>
            </a:pPr>
            <a:r>
              <a:rPr lang="en-US" sz="4000" dirty="0">
                <a:ea typeface="Calibri" panose="020F0502020204030204" pitchFamily="34" charset="0"/>
                <a:cs typeface="Times New Roman" panose="02020603050405020304" pitchFamily="18" charset="0"/>
              </a:rPr>
              <a:t> </a:t>
            </a:r>
            <a:r>
              <a:rPr lang="en-US" sz="4000" b="1" dirty="0">
                <a:latin typeface="+mj-lt"/>
                <a:ea typeface="Calibri" panose="020F0502020204030204" pitchFamily="34" charset="0"/>
                <a:cs typeface="Times New Roman" panose="02020603050405020304" pitchFamily="18" charset="0"/>
              </a:rPr>
              <a:t>Implementation of KM System with Cost-Effectiveness</a:t>
            </a:r>
          </a:p>
          <a:p>
            <a:pPr marL="342900" indent="-342900" algn="just">
              <a:lnSpc>
                <a:spcPct val="150000"/>
              </a:lnSpc>
              <a:spcBef>
                <a:spcPts val="0"/>
              </a:spcBef>
              <a:spcAft>
                <a:spcPts val="800"/>
              </a:spcAft>
              <a:buFont typeface="Wingdings" panose="05000000000000000000" pitchFamily="2" charset="2"/>
              <a:buChar char="Ø"/>
              <a:defRPr/>
            </a:pPr>
            <a:r>
              <a:rPr lang="en-US" sz="2400" dirty="0">
                <a:ea typeface="Calibri" panose="020F0502020204030204" pitchFamily="34" charset="0"/>
                <a:cs typeface="Times New Roman" panose="02020603050405020304" pitchFamily="18" charset="0"/>
              </a:rPr>
              <a:t>Implementing a Knowledge Management (KM) system at TK Maxx in a cost-effective manner involves leveraging scalable solutions and cloud-based services (</a:t>
            </a:r>
            <a:r>
              <a:rPr lang="en-US" sz="2400" dirty="0" err="1">
                <a:ea typeface="Calibri" panose="020F0502020204030204" pitchFamily="34" charset="0"/>
                <a:cs typeface="Times New Roman" panose="02020603050405020304" pitchFamily="18" charset="0"/>
              </a:rPr>
              <a:t>Putrada</a:t>
            </a:r>
            <a:r>
              <a:rPr lang="en-US" sz="2400" dirty="0">
                <a:ea typeface="Calibri" panose="020F0502020204030204" pitchFamily="34" charset="0"/>
                <a:cs typeface="Times New Roman" panose="02020603050405020304" pitchFamily="18" charset="0"/>
              </a:rPr>
              <a:t> et al., 2022). </a:t>
            </a:r>
          </a:p>
          <a:p>
            <a:pPr marL="342900" indent="-342900" algn="just">
              <a:lnSpc>
                <a:spcPct val="150000"/>
              </a:lnSpc>
              <a:spcAft>
                <a:spcPts val="800"/>
              </a:spcAft>
              <a:buFont typeface="Wingdings" panose="05000000000000000000" pitchFamily="2" charset="2"/>
              <a:buChar char="Ø"/>
              <a:defRPr/>
            </a:pPr>
            <a:r>
              <a:rPr lang="en-US" sz="2400" dirty="0">
                <a:ea typeface="Calibri" panose="020F0502020204030204" pitchFamily="34" charset="0"/>
                <a:cs typeface="Times New Roman" panose="02020603050405020304" pitchFamily="18" charset="0"/>
              </a:rPr>
              <a:t>Cloud-based KM services, such as</a:t>
            </a:r>
            <a:r>
              <a:rPr lang="en-US" sz="2400" dirty="0"/>
              <a:t> </a:t>
            </a:r>
            <a:r>
              <a:rPr lang="en-US" sz="2400" dirty="0">
                <a:ea typeface="Calibri" panose="020F0502020204030204" pitchFamily="34" charset="0"/>
                <a:cs typeface="Times New Roman" panose="02020603050405020304" pitchFamily="18" charset="0"/>
              </a:rPr>
              <a:t>Google Workspace or SharePoint</a:t>
            </a:r>
            <a:r>
              <a:rPr lang="en-US" sz="2400" dirty="0"/>
              <a:t> </a:t>
            </a:r>
            <a:r>
              <a:rPr lang="en-US" sz="2400" dirty="0">
                <a:latin typeface="+mn-lt"/>
                <a:ea typeface="Calibri" panose="020F0502020204030204" pitchFamily="34" charset="0"/>
                <a:cs typeface="Times New Roman" panose="02020603050405020304" pitchFamily="18" charset="0"/>
              </a:rPr>
              <a:t>Online, offer flexible, pay-as-you-go models that reduce the need for costly in-house infrastructure and maintenance. </a:t>
            </a:r>
          </a:p>
          <a:p>
            <a:pPr marL="342900" indent="-342900" algn="just">
              <a:lnSpc>
                <a:spcPct val="150000"/>
              </a:lnSpc>
              <a:spcAft>
                <a:spcPts val="800"/>
              </a:spcAft>
              <a:buFont typeface="Wingdings" panose="05000000000000000000" pitchFamily="2" charset="2"/>
              <a:buChar char="Ø"/>
              <a:defRPr/>
            </a:pPr>
            <a:r>
              <a:rPr lang="en-US" sz="2400" dirty="0">
                <a:latin typeface="+mn-lt"/>
                <a:ea typeface="Calibri" panose="020F0502020204030204" pitchFamily="34" charset="0"/>
                <a:cs typeface="Times New Roman" panose="02020603050405020304" pitchFamily="18" charset="0"/>
              </a:rPr>
              <a:t>Emphasizing the utilization of existing resources, such as integrating KM tools with current systems, and adopting an incremental approach to implementation further ensures that the deployment of the KM system is both economical and efficient (</a:t>
            </a:r>
            <a:r>
              <a:rPr lang="en-US" sz="2400" dirty="0" err="1">
                <a:latin typeface="+mn-lt"/>
                <a:ea typeface="Calibri" panose="020F0502020204030204" pitchFamily="34" charset="0"/>
                <a:cs typeface="Times New Roman" panose="02020603050405020304" pitchFamily="18" charset="0"/>
              </a:rPr>
              <a:t>Cardoni</a:t>
            </a:r>
            <a:r>
              <a:rPr lang="en-US" sz="2400" dirty="0">
                <a:latin typeface="+mn-lt"/>
                <a:ea typeface="Calibri" panose="020F0502020204030204" pitchFamily="34" charset="0"/>
                <a:cs typeface="Times New Roman" panose="02020603050405020304" pitchFamily="18" charset="0"/>
              </a:rPr>
              <a:t> et al., 2020). </a:t>
            </a:r>
            <a:endParaRPr lang="en-US" sz="2400" dirty="0">
              <a:latin typeface="+mn-lt"/>
            </a:endParaRPr>
          </a:p>
        </p:txBody>
      </p:sp>
      <p:sp>
        <p:nvSpPr>
          <p:cNvPr id="2" name="TextBox 1"/>
          <p:cNvSpPr txBox="1"/>
          <p:nvPr/>
        </p:nvSpPr>
        <p:spPr>
          <a:xfrm>
            <a:off x="17714507" y="10942195"/>
            <a:ext cx="11058445" cy="461665"/>
          </a:xfrm>
          <a:prstGeom prst="rect">
            <a:avLst/>
          </a:prstGeom>
          <a:noFill/>
        </p:spPr>
        <p:txBody>
          <a:bodyPr wrap="square" rtlCol="0">
            <a:spAutoFit/>
          </a:bodyPr>
          <a:lstStyle/>
          <a:p>
            <a:pPr algn="ctr"/>
            <a:r>
              <a:rPr lang="en-US" sz="2400" i="1" dirty="0"/>
              <a:t>Figure 1: Knowledge Management System (</a:t>
            </a:r>
            <a:r>
              <a:rPr lang="en-US" sz="2400" i="1" dirty="0" err="1"/>
              <a:t>Knowmax</a:t>
            </a:r>
            <a:r>
              <a:rPr lang="en-US" sz="2400" i="1" dirty="0"/>
              <a:t>, 2024)</a:t>
            </a:r>
          </a:p>
        </p:txBody>
      </p:sp>
      <p:sp>
        <p:nvSpPr>
          <p:cNvPr id="19" name="Text Box 195"/>
          <p:cNvSpPr txBox="1">
            <a:spLocks noChangeArrowheads="1"/>
          </p:cNvSpPr>
          <p:nvPr/>
        </p:nvSpPr>
        <p:spPr bwMode="auto">
          <a:xfrm>
            <a:off x="135146" y="11880966"/>
            <a:ext cx="6180138" cy="9381507"/>
          </a:xfrm>
          <a:prstGeom prst="rect">
            <a:avLst/>
          </a:prstGeom>
          <a:solidFill>
            <a:srgbClr val="FFFFE6"/>
          </a:solidFill>
          <a:ln>
            <a:noFill/>
          </a:ln>
          <a:extLst>
            <a:ext uri="{91240B29-F687-4F45-9708-019B960494DF}">
              <a14:hiddenLine xmlns:a14="http://schemas.microsoft.com/office/drawing/2010/main" w="9525">
                <a:solidFill>
                  <a:srgbClr val="000000"/>
                </a:solidFill>
                <a:miter lim="800000"/>
                <a:headEnd/>
                <a:tailEnd/>
              </a14:hiddenLine>
            </a:ext>
          </a:extLst>
        </p:spPr>
        <p:txBody>
          <a:bodyPr lIns="203199" tIns="203199" rIns="203199" bIns="203199"/>
          <a:lstStyle>
            <a:defPPr>
              <a:defRPr lang="en-US"/>
            </a:defPPr>
            <a:lvl1pPr algn="ctr">
              <a:defRPr sz="4000" b="1">
                <a:latin typeface="+mj-lt"/>
              </a:defRPr>
            </a:lvl1pPr>
            <a:lvl2pPr marL="742950" indent="-285750">
              <a:defRPr>
                <a:latin typeface="Calibri" panose="020F0502020204030204" pitchFamily="34" charset="0"/>
              </a:defRPr>
            </a:lvl2pPr>
            <a:lvl3pPr marL="1143000" indent="-228600">
              <a:defRPr>
                <a:latin typeface="Calibri" panose="020F0502020204030204" pitchFamily="34" charset="0"/>
              </a:defRPr>
            </a:lvl3pPr>
            <a:lvl4pPr marL="1600200" indent="-228600">
              <a:defRPr>
                <a:latin typeface="Calibri" panose="020F0502020204030204" pitchFamily="34" charset="0"/>
              </a:defRPr>
            </a:lvl4pPr>
            <a:lvl5pPr marL="2057400" indent="-228600">
              <a:defRPr>
                <a:latin typeface="Calibri" panose="020F0502020204030204" pitchFamily="34" charset="0"/>
              </a:defRPr>
            </a:lvl5pPr>
            <a:lvl6pPr marL="2514600" indent="-228600" defTabSz="457200" eaLnBrk="0" fontAlgn="base" hangingPunct="0">
              <a:spcBef>
                <a:spcPct val="0"/>
              </a:spcBef>
              <a:spcAft>
                <a:spcPct val="0"/>
              </a:spcAft>
              <a:defRPr>
                <a:latin typeface="Calibri" panose="020F0502020204030204" pitchFamily="34" charset="0"/>
              </a:defRPr>
            </a:lvl6pPr>
            <a:lvl7pPr marL="2971800" indent="-228600" defTabSz="457200" eaLnBrk="0" fontAlgn="base" hangingPunct="0">
              <a:spcBef>
                <a:spcPct val="0"/>
              </a:spcBef>
              <a:spcAft>
                <a:spcPct val="0"/>
              </a:spcAft>
              <a:defRPr>
                <a:latin typeface="Calibri" panose="020F0502020204030204" pitchFamily="34" charset="0"/>
              </a:defRPr>
            </a:lvl7pPr>
            <a:lvl8pPr marL="3429000" indent="-228600" defTabSz="457200" eaLnBrk="0" fontAlgn="base" hangingPunct="0">
              <a:spcBef>
                <a:spcPct val="0"/>
              </a:spcBef>
              <a:spcAft>
                <a:spcPct val="0"/>
              </a:spcAft>
              <a:defRPr>
                <a:latin typeface="Calibri" panose="020F0502020204030204" pitchFamily="34" charset="0"/>
              </a:defRPr>
            </a:lvl8pPr>
            <a:lvl9pPr marL="3886200" indent="-228600" defTabSz="457200" eaLnBrk="0" fontAlgn="base" hangingPunct="0">
              <a:spcBef>
                <a:spcPct val="0"/>
              </a:spcBef>
              <a:spcAft>
                <a:spcPct val="0"/>
              </a:spcAft>
              <a:defRPr>
                <a:latin typeface="Calibri" panose="020F0502020204030204" pitchFamily="34" charset="0"/>
              </a:defRPr>
            </a:lvl9pPr>
          </a:lstStyle>
          <a:p>
            <a:r>
              <a:rPr lang="en-US" dirty="0"/>
              <a:t>Connecting People to Knowledge Creation and Sharing</a:t>
            </a:r>
          </a:p>
          <a:p>
            <a:pPr marL="342900" indent="-342900" algn="just">
              <a:lnSpc>
                <a:spcPct val="150000"/>
              </a:lnSpc>
              <a:buFont typeface="Arial" panose="020B0604020202020204" pitchFamily="34" charset="0"/>
              <a:buChar char="•"/>
            </a:pPr>
            <a:r>
              <a:rPr lang="en-US" sz="2400" b="0" dirty="0">
                <a:latin typeface="+mn-lt"/>
              </a:rPr>
              <a:t>To foster a robust knowledge-sharing culture at TK Maxx, the adoption of collaborative platforms and social intranets is pivotal. </a:t>
            </a:r>
          </a:p>
          <a:p>
            <a:pPr marL="342900" indent="-342900" algn="just">
              <a:lnSpc>
                <a:spcPct val="150000"/>
              </a:lnSpc>
              <a:buFont typeface="Arial" panose="020B0604020202020204" pitchFamily="34" charset="0"/>
              <a:buChar char="•"/>
            </a:pPr>
            <a:r>
              <a:rPr lang="en-US" sz="2400" b="0" dirty="0">
                <a:latin typeface="+mn-lt"/>
              </a:rPr>
              <a:t>A social intranet can host forums and communities of practice where store employees share customer feedback or innovative merchandising strategies, thereby enriching the collective knowledge base (</a:t>
            </a:r>
            <a:r>
              <a:rPr lang="en-US" sz="2400" b="0" dirty="0" err="1">
                <a:latin typeface="+mn-lt"/>
              </a:rPr>
              <a:t>Busca</a:t>
            </a:r>
            <a:r>
              <a:rPr lang="en-US" sz="2400" b="0" dirty="0">
                <a:latin typeface="+mn-lt"/>
              </a:rPr>
              <a:t> and </a:t>
            </a:r>
            <a:r>
              <a:rPr lang="en-US" sz="2400" b="0" dirty="0" err="1">
                <a:latin typeface="+mn-lt"/>
              </a:rPr>
              <a:t>Bertrandias</a:t>
            </a:r>
            <a:r>
              <a:rPr lang="en-US" sz="2400" b="0" dirty="0">
                <a:latin typeface="+mn-lt"/>
              </a:rPr>
              <a:t>., 2020).</a:t>
            </a:r>
          </a:p>
          <a:p>
            <a:pPr marL="342900" indent="-342900" algn="just">
              <a:lnSpc>
                <a:spcPct val="150000"/>
              </a:lnSpc>
              <a:buFont typeface="Arial" panose="020B0604020202020204" pitchFamily="34" charset="0"/>
              <a:buChar char="•"/>
            </a:pPr>
            <a:r>
              <a:rPr lang="en-US" sz="2400" b="0" dirty="0">
                <a:latin typeface="+mn-lt"/>
              </a:rPr>
              <a:t>To incentivize participation, the implementation of recognition programs is recommended.</a:t>
            </a:r>
          </a:p>
        </p:txBody>
      </p:sp>
      <p:sp>
        <p:nvSpPr>
          <p:cNvPr id="20" name="Text Box 122">
            <a:extLst>
              <a:ext uri="{FF2B5EF4-FFF2-40B4-BE49-F238E27FC236}">
                <a16:creationId xmlns:a16="http://schemas.microsoft.com/office/drawing/2014/main" id="{0AAE1120-9612-4D48-B677-3DEE56D8B269}"/>
              </a:ext>
            </a:extLst>
          </p:cNvPr>
          <p:cNvSpPr txBox="1">
            <a:spLocks noChangeArrowheads="1"/>
          </p:cNvSpPr>
          <p:nvPr/>
        </p:nvSpPr>
        <p:spPr bwMode="auto">
          <a:xfrm>
            <a:off x="135146" y="2050911"/>
            <a:ext cx="38404800" cy="2002970"/>
          </a:xfrm>
          <a:prstGeom prst="rect">
            <a:avLst/>
          </a:prstGeom>
          <a:solidFill>
            <a:srgbClr val="CC0000"/>
          </a:solidFill>
          <a:ln>
            <a:noFill/>
          </a:ln>
          <a:effectLst/>
        </p:spPr>
        <p:txBody>
          <a:bodyPr lIns="406403" tIns="406403" rIns="406403" bIns="406403" anchor="ctr" anchorCtr="1"/>
          <a:lstStyle>
            <a:lvl1pPr defTabSz="4389438">
              <a:defRPr>
                <a:solidFill>
                  <a:schemeClr val="tx1"/>
                </a:solidFill>
                <a:latin typeface="Arial" panose="020B0604020202020204" pitchFamily="34" charset="0"/>
              </a:defRPr>
            </a:lvl1pPr>
            <a:lvl2pPr defTabSz="4389438">
              <a:defRPr>
                <a:solidFill>
                  <a:schemeClr val="tx1"/>
                </a:solidFill>
                <a:latin typeface="Arial" panose="020B0604020202020204" pitchFamily="34" charset="0"/>
              </a:defRPr>
            </a:lvl2pPr>
            <a:lvl3pPr defTabSz="4389438">
              <a:defRPr>
                <a:solidFill>
                  <a:schemeClr val="tx1"/>
                </a:solidFill>
                <a:latin typeface="Arial" panose="020B0604020202020204" pitchFamily="34" charset="0"/>
              </a:defRPr>
            </a:lvl3pPr>
            <a:lvl4pPr defTabSz="4389438">
              <a:defRPr>
                <a:solidFill>
                  <a:schemeClr val="tx1"/>
                </a:solidFill>
                <a:latin typeface="Arial" panose="020B0604020202020204" pitchFamily="34" charset="0"/>
              </a:defRPr>
            </a:lvl4pPr>
            <a:lvl5pPr defTabSz="4389438">
              <a:defRPr>
                <a:solidFill>
                  <a:schemeClr val="tx1"/>
                </a:solidFill>
                <a:latin typeface="Arial" panose="020B0604020202020204" pitchFamily="34" charset="0"/>
              </a:defRPr>
            </a:lvl5pPr>
            <a:lvl6pPr defTabSz="4389438" fontAlgn="base">
              <a:spcBef>
                <a:spcPct val="0"/>
              </a:spcBef>
              <a:spcAft>
                <a:spcPct val="0"/>
              </a:spcAft>
              <a:defRPr>
                <a:solidFill>
                  <a:schemeClr val="tx1"/>
                </a:solidFill>
                <a:latin typeface="Arial" panose="020B0604020202020204" pitchFamily="34" charset="0"/>
              </a:defRPr>
            </a:lvl6pPr>
            <a:lvl7pPr defTabSz="4389438" fontAlgn="base">
              <a:spcBef>
                <a:spcPct val="0"/>
              </a:spcBef>
              <a:spcAft>
                <a:spcPct val="0"/>
              </a:spcAft>
              <a:defRPr>
                <a:solidFill>
                  <a:schemeClr val="tx1"/>
                </a:solidFill>
                <a:latin typeface="Arial" panose="020B0604020202020204" pitchFamily="34" charset="0"/>
              </a:defRPr>
            </a:lvl7pPr>
            <a:lvl8pPr defTabSz="4389438" fontAlgn="base">
              <a:spcBef>
                <a:spcPct val="0"/>
              </a:spcBef>
              <a:spcAft>
                <a:spcPct val="0"/>
              </a:spcAft>
              <a:defRPr>
                <a:solidFill>
                  <a:schemeClr val="tx1"/>
                </a:solidFill>
                <a:latin typeface="Arial" panose="020B0604020202020204" pitchFamily="34" charset="0"/>
              </a:defRPr>
            </a:lvl8pPr>
            <a:lvl9pPr defTabSz="4389438" fontAlgn="base">
              <a:spcBef>
                <a:spcPct val="0"/>
              </a:spcBef>
              <a:spcAft>
                <a:spcPct val="0"/>
              </a:spcAft>
              <a:defRPr>
                <a:solidFill>
                  <a:schemeClr val="tx1"/>
                </a:solidFill>
                <a:latin typeface="Arial" panose="020B0604020202020204" pitchFamily="34" charset="0"/>
              </a:defRPr>
            </a:lvl9pPr>
          </a:lstStyle>
          <a:p>
            <a:pPr algn="ctr" eaLnBrk="1" fontAlgn="auto" hangingPunct="1">
              <a:spcBef>
                <a:spcPts val="0"/>
              </a:spcBef>
              <a:spcAft>
                <a:spcPts val="0"/>
              </a:spcAft>
              <a:defRPr/>
            </a:pPr>
            <a:r>
              <a:rPr lang="en-US" sz="5500" b="1" dirty="0">
                <a:solidFill>
                  <a:schemeClr val="bg1"/>
                </a:solidFill>
                <a:latin typeface="+mj-lt"/>
                <a:cs typeface="Times New Roman" panose="02020603050405020304" pitchFamily="18" charset="0"/>
              </a:rPr>
              <a:t>Student Name: Vania Da Costa</a:t>
            </a:r>
            <a:r>
              <a:rPr lang="pt-PT" sz="5500" b="1">
                <a:solidFill>
                  <a:schemeClr val="bg1"/>
                </a:solidFill>
                <a:latin typeface="+mj-lt"/>
                <a:cs typeface="Times New Roman" panose="02020603050405020304" pitchFamily="18" charset="0"/>
              </a:rPr>
              <a:t>/</a:t>
            </a:r>
            <a:r>
              <a:rPr lang="en-US" sz="5500" b="1">
                <a:solidFill>
                  <a:schemeClr val="bg1"/>
                </a:solidFill>
                <a:latin typeface="+mj-lt"/>
                <a:cs typeface="Times New Roman" panose="02020603050405020304" pitchFamily="18" charset="0"/>
              </a:rPr>
              <a:t> </a:t>
            </a:r>
            <a:r>
              <a:rPr lang="pt-PT" sz="5500" b="1" dirty="0">
                <a:solidFill>
                  <a:schemeClr val="bg1"/>
                </a:solidFill>
                <a:latin typeface="+mj-lt"/>
                <a:cs typeface="Times New Roman" panose="02020603050405020304" pitchFamily="18" charset="0"/>
              </a:rPr>
              <a:t>Student ID:</a:t>
            </a:r>
            <a:r>
              <a:rPr lang="en-US" sz="5500" b="1" dirty="0">
                <a:solidFill>
                  <a:schemeClr val="bg1"/>
                </a:solidFill>
                <a:latin typeface="+mj-lt"/>
                <a:cs typeface="Times New Roman" panose="02020603050405020304" pitchFamily="18" charset="0"/>
              </a:rPr>
              <a:t>2030889</a:t>
            </a:r>
            <a:endParaRPr lang="pt-PT" sz="5500" b="1" dirty="0">
              <a:solidFill>
                <a:schemeClr val="bg1"/>
              </a:solidFill>
              <a:latin typeface="+mj-lt"/>
              <a:cs typeface="Times New Roman" panose="02020603050405020304" pitchFamily="18" charset="0"/>
            </a:endParaRPr>
          </a:p>
          <a:p>
            <a:pPr algn="ctr" eaLnBrk="1" fontAlgn="auto" hangingPunct="1">
              <a:spcBef>
                <a:spcPts val="0"/>
              </a:spcBef>
              <a:spcAft>
                <a:spcPts val="0"/>
              </a:spcAft>
              <a:defRPr/>
            </a:pPr>
            <a:r>
              <a:rPr lang="pt-PT" sz="5500" b="1" dirty="0">
                <a:solidFill>
                  <a:schemeClr val="bg1"/>
                </a:solidFill>
                <a:latin typeface="+mj-lt"/>
                <a:cs typeface="Times New Roman" panose="02020603050405020304" pitchFamily="18" charset="0"/>
              </a:rPr>
              <a:t>Module </a:t>
            </a:r>
            <a:r>
              <a:rPr lang="pt-PT" sz="5500" b="1" dirty="0" err="1">
                <a:solidFill>
                  <a:schemeClr val="bg1"/>
                </a:solidFill>
                <a:latin typeface="+mj-lt"/>
                <a:cs typeface="Times New Roman" panose="02020603050405020304" pitchFamily="18" charset="0"/>
              </a:rPr>
              <a:t>Name</a:t>
            </a:r>
            <a:r>
              <a:rPr lang="pt-PT" sz="5500" b="1" dirty="0">
                <a:solidFill>
                  <a:schemeClr val="bg1"/>
                </a:solidFill>
                <a:latin typeface="+mj-lt"/>
                <a:cs typeface="Times New Roman" panose="02020603050405020304" pitchFamily="18" charset="0"/>
              </a:rPr>
              <a:t>: </a:t>
            </a:r>
            <a:r>
              <a:rPr lang="pt-PT" sz="5500" b="1" dirty="0" err="1">
                <a:solidFill>
                  <a:schemeClr val="bg1"/>
                </a:solidFill>
                <a:latin typeface="+mj-lt"/>
                <a:cs typeface="Times New Roman" panose="02020603050405020304" pitchFamily="18" charset="0"/>
              </a:rPr>
              <a:t>Knowledge</a:t>
            </a:r>
            <a:r>
              <a:rPr lang="pt-PT" sz="5500" b="1" dirty="0">
                <a:solidFill>
                  <a:schemeClr val="bg1"/>
                </a:solidFill>
                <a:latin typeface="+mj-lt"/>
                <a:cs typeface="Times New Roman" panose="02020603050405020304" pitchFamily="18" charset="0"/>
              </a:rPr>
              <a:t> </a:t>
            </a:r>
            <a:r>
              <a:rPr lang="pt-PT" sz="5500" b="1" dirty="0" err="1">
                <a:solidFill>
                  <a:schemeClr val="bg1"/>
                </a:solidFill>
                <a:latin typeface="+mj-lt"/>
                <a:cs typeface="Times New Roman" panose="02020603050405020304" pitchFamily="18" charset="0"/>
              </a:rPr>
              <a:t>and</a:t>
            </a:r>
            <a:r>
              <a:rPr lang="pt-PT" sz="5500" b="1" dirty="0">
                <a:solidFill>
                  <a:schemeClr val="bg1"/>
                </a:solidFill>
                <a:latin typeface="+mj-lt"/>
                <a:cs typeface="Times New Roman" panose="02020603050405020304" pitchFamily="18" charset="0"/>
              </a:rPr>
              <a:t> </a:t>
            </a:r>
            <a:r>
              <a:rPr lang="pt-PT" sz="5500" b="1" dirty="0" err="1">
                <a:solidFill>
                  <a:schemeClr val="bg1"/>
                </a:solidFill>
                <a:latin typeface="+mj-lt"/>
                <a:cs typeface="Times New Roman" panose="02020603050405020304" pitchFamily="18" charset="0"/>
              </a:rPr>
              <a:t>information</a:t>
            </a:r>
            <a:r>
              <a:rPr lang="pt-PT" sz="5500" b="1" dirty="0">
                <a:solidFill>
                  <a:schemeClr val="bg1"/>
                </a:solidFill>
                <a:latin typeface="+mj-lt"/>
                <a:cs typeface="Times New Roman" panose="02020603050405020304" pitchFamily="18" charset="0"/>
              </a:rPr>
              <a:t> Management </a:t>
            </a:r>
            <a:r>
              <a:rPr lang="pt-PT" sz="5500" b="1" dirty="0" err="1">
                <a:solidFill>
                  <a:schemeClr val="bg1"/>
                </a:solidFill>
                <a:latin typeface="+mj-lt"/>
                <a:cs typeface="Times New Roman" panose="02020603050405020304" pitchFamily="18" charset="0"/>
              </a:rPr>
              <a:t>Skills</a:t>
            </a:r>
            <a:r>
              <a:rPr lang="pt-PT" sz="5500" b="1" dirty="0">
                <a:solidFill>
                  <a:schemeClr val="bg1"/>
                </a:solidFill>
                <a:latin typeface="+mj-lt"/>
                <a:cs typeface="Times New Roman" panose="02020603050405020304" pitchFamily="18" charset="0"/>
              </a:rPr>
              <a:t> for </a:t>
            </a:r>
            <a:r>
              <a:rPr lang="pt-PT" sz="5500" b="1" dirty="0" err="1">
                <a:solidFill>
                  <a:schemeClr val="bg1"/>
                </a:solidFill>
                <a:latin typeface="+mj-lt"/>
                <a:cs typeface="Times New Roman" panose="02020603050405020304" pitchFamily="18" charset="0"/>
              </a:rPr>
              <a:t>the</a:t>
            </a:r>
            <a:r>
              <a:rPr lang="pt-PT" sz="5500" b="1" dirty="0">
                <a:solidFill>
                  <a:schemeClr val="bg1"/>
                </a:solidFill>
                <a:latin typeface="+mj-lt"/>
                <a:cs typeface="Times New Roman" panose="02020603050405020304" pitchFamily="18" charset="0"/>
              </a:rPr>
              <a:t> </a:t>
            </a:r>
            <a:r>
              <a:rPr lang="pt-PT" sz="5500" b="1" dirty="0" err="1">
                <a:solidFill>
                  <a:schemeClr val="bg1"/>
                </a:solidFill>
                <a:latin typeface="+mj-lt"/>
                <a:cs typeface="Times New Roman" panose="02020603050405020304" pitchFamily="18" charset="0"/>
              </a:rPr>
              <a:t>workplace</a:t>
            </a:r>
            <a:r>
              <a:rPr lang="pt-PT" sz="5500" b="1" dirty="0">
                <a:solidFill>
                  <a:schemeClr val="bg1"/>
                </a:solidFill>
                <a:latin typeface="+mj-lt"/>
                <a:cs typeface="Times New Roman" panose="02020603050405020304" pitchFamily="18" charset="0"/>
              </a:rPr>
              <a:t> / Module </a:t>
            </a:r>
            <a:r>
              <a:rPr lang="pt-PT" sz="5500" b="1" dirty="0" err="1">
                <a:solidFill>
                  <a:schemeClr val="bg1"/>
                </a:solidFill>
                <a:latin typeface="+mj-lt"/>
                <a:cs typeface="Times New Roman" panose="02020603050405020304" pitchFamily="18" charset="0"/>
              </a:rPr>
              <a:t>Code</a:t>
            </a:r>
            <a:r>
              <a:rPr lang="pt-PT" sz="5500" b="1" dirty="0">
                <a:solidFill>
                  <a:schemeClr val="bg1"/>
                </a:solidFill>
                <a:latin typeface="+mj-lt"/>
                <a:cs typeface="Times New Roman" panose="02020603050405020304" pitchFamily="18" charset="0"/>
              </a:rPr>
              <a:t>: BMSW5106</a:t>
            </a:r>
            <a:endParaRPr lang="en-US" sz="5500" b="1" dirty="0">
              <a:solidFill>
                <a:schemeClr val="bg1"/>
              </a:solidFill>
              <a:latin typeface="+mj-lt"/>
              <a:cs typeface="Times New Roman" panose="02020603050405020304" pitchFamily="18" charset="0"/>
            </a:endParaRPr>
          </a:p>
        </p:txBody>
      </p:sp>
      <p:sp>
        <p:nvSpPr>
          <p:cNvPr id="5" name="Rectangle 16">
            <a:extLst>
              <a:ext uri="{FF2B5EF4-FFF2-40B4-BE49-F238E27FC236}">
                <a16:creationId xmlns:a16="http://schemas.microsoft.com/office/drawing/2014/main" id="{AC81F400-031C-D0A9-D7DF-14FA7C267C2D}"/>
              </a:ext>
            </a:extLst>
          </p:cNvPr>
          <p:cNvSpPr/>
          <p:nvPr/>
        </p:nvSpPr>
        <p:spPr>
          <a:xfrm>
            <a:off x="17235951" y="4131574"/>
            <a:ext cx="11456155" cy="6192657"/>
          </a:xfrm>
          <a:prstGeom prst="rect">
            <a:avLst/>
          </a:prstGeom>
          <a:solidFill>
            <a:srgbClr val="FFFFE6"/>
          </a:solidFill>
        </p:spPr>
        <p:txBody>
          <a:bodyPr wrap="square">
            <a:spAutoFit/>
          </a:bodyPr>
          <a:lstStyle/>
          <a:p>
            <a:pPr algn="ctr">
              <a:lnSpc>
                <a:spcPct val="107000"/>
              </a:lnSpc>
              <a:spcBef>
                <a:spcPts val="0"/>
              </a:spcBef>
              <a:spcAft>
                <a:spcPts val="800"/>
              </a:spcAft>
              <a:defRPr/>
            </a:pPr>
            <a:r>
              <a:rPr lang="en-US" sz="4000" b="1" dirty="0">
                <a:latin typeface="+mj-lt"/>
                <a:ea typeface="Calibri" panose="020F0502020204030204" pitchFamily="34" charset="0"/>
                <a:cs typeface="Times New Roman" panose="02020603050405020304" pitchFamily="18" charset="0"/>
              </a:rPr>
              <a:t>Integrating People with Knowledge Processing Tools</a:t>
            </a:r>
          </a:p>
          <a:p>
            <a:pPr marL="342900" indent="-342900" algn="just">
              <a:lnSpc>
                <a:spcPct val="150000"/>
              </a:lnSpc>
              <a:spcBef>
                <a:spcPts val="0"/>
              </a:spcBef>
              <a:spcAft>
                <a:spcPts val="800"/>
              </a:spcAft>
              <a:buFont typeface="Wingdings" panose="05000000000000000000" pitchFamily="2" charset="2"/>
              <a:buChar char="Ø"/>
              <a:defRPr/>
            </a:pPr>
            <a:endParaRPr lang="pt-PT" sz="2400" dirty="0">
              <a:ea typeface="Calibri" panose="020F0502020204030204" pitchFamily="34" charset="0"/>
              <a:cs typeface="Times New Roman" panose="02020603050405020304" pitchFamily="18" charset="0"/>
            </a:endParaRPr>
          </a:p>
          <a:p>
            <a:pPr marL="342900" indent="-342900" algn="just">
              <a:lnSpc>
                <a:spcPct val="150000"/>
              </a:lnSpc>
              <a:spcBef>
                <a:spcPts val="0"/>
              </a:spcBef>
              <a:spcAft>
                <a:spcPts val="800"/>
              </a:spcAft>
              <a:buFont typeface="Wingdings" panose="05000000000000000000" pitchFamily="2" charset="2"/>
              <a:buChar char="Ø"/>
              <a:defRPr/>
            </a:pPr>
            <a:r>
              <a:rPr lang="en-US" sz="2400" dirty="0">
                <a:ea typeface="Calibri" panose="020F0502020204030204" pitchFamily="34" charset="0"/>
                <a:cs typeface="Times New Roman" panose="02020603050405020304" pitchFamily="18" charset="0"/>
              </a:rPr>
              <a:t> TK Maxx, the integration of AI-driven analytics and decision support systems represents a significant stride in enhancing knowledge processing capabilities (Zhen, 2023). </a:t>
            </a:r>
          </a:p>
          <a:p>
            <a:pPr marL="342900" indent="-342900" algn="just">
              <a:lnSpc>
                <a:spcPct val="150000"/>
              </a:lnSpc>
              <a:spcBef>
                <a:spcPts val="0"/>
              </a:spcBef>
              <a:spcAft>
                <a:spcPts val="800"/>
              </a:spcAft>
              <a:buFont typeface="Wingdings" panose="05000000000000000000" pitchFamily="2" charset="2"/>
              <a:buChar char="Ø"/>
              <a:defRPr/>
            </a:pPr>
            <a:r>
              <a:rPr lang="en-US" sz="2400" dirty="0">
                <a:ea typeface="Calibri" panose="020F0502020204030204" pitchFamily="34" charset="0"/>
                <a:cs typeface="Times New Roman" panose="02020603050405020304" pitchFamily="18" charset="0"/>
              </a:rPr>
              <a:t>AI-driven analytics can process customer purchase data and feedback, enabling TK Maxx to tailor product offerings and marketing campaigns (</a:t>
            </a:r>
            <a:r>
              <a:rPr lang="en-US" sz="2400" dirty="0" err="1">
                <a:ea typeface="Calibri" panose="020F0502020204030204" pitchFamily="34" charset="0"/>
                <a:cs typeface="Times New Roman" panose="02020603050405020304" pitchFamily="18" charset="0"/>
              </a:rPr>
              <a:t>Holmér</a:t>
            </a:r>
            <a:r>
              <a:rPr lang="en-US" sz="2400" dirty="0">
                <a:ea typeface="Calibri" panose="020F0502020204030204" pitchFamily="34" charset="0"/>
                <a:cs typeface="Times New Roman" panose="02020603050405020304" pitchFamily="18" charset="0"/>
              </a:rPr>
              <a:t> and Gamage., 2022).</a:t>
            </a:r>
          </a:p>
          <a:p>
            <a:pPr marL="342900" indent="-342900" algn="just">
              <a:lnSpc>
                <a:spcPct val="150000"/>
              </a:lnSpc>
              <a:spcBef>
                <a:spcPts val="0"/>
              </a:spcBef>
              <a:spcAft>
                <a:spcPts val="800"/>
              </a:spcAft>
              <a:buFont typeface="Wingdings" panose="05000000000000000000" pitchFamily="2" charset="2"/>
              <a:buChar char="Ø"/>
              <a:defRPr/>
            </a:pPr>
            <a:r>
              <a:rPr lang="en-US" sz="2400" dirty="0">
                <a:ea typeface="Calibri" panose="020F0502020204030204" pitchFamily="34" charset="0"/>
                <a:cs typeface="Times New Roman" panose="02020603050405020304" pitchFamily="18" charset="0"/>
              </a:rPr>
              <a:t>Implementing encryption, access controls, and regular security audits are crucial to safeguard sensitive information. </a:t>
            </a:r>
          </a:p>
          <a:p>
            <a:pPr marL="342900" indent="-342900" algn="just">
              <a:lnSpc>
                <a:spcPct val="150000"/>
              </a:lnSpc>
              <a:spcBef>
                <a:spcPts val="0"/>
              </a:spcBef>
              <a:spcAft>
                <a:spcPts val="800"/>
              </a:spcAft>
              <a:buFont typeface="Wingdings" panose="05000000000000000000" pitchFamily="2" charset="2"/>
              <a:buChar char="Ø"/>
              <a:defRPr/>
            </a:pPr>
            <a:r>
              <a:rPr lang="en-US" sz="2400" dirty="0">
                <a:ea typeface="Calibri" panose="020F0502020204030204" pitchFamily="34" charset="0"/>
                <a:cs typeface="Times New Roman" panose="02020603050405020304" pitchFamily="18" charset="0"/>
              </a:rPr>
              <a:t>Compliance with legal standards like GDPR is essential, not only for legal adherence but also to maintain customer trust (</a:t>
            </a:r>
            <a:r>
              <a:rPr lang="en-US" sz="2400" dirty="0" err="1">
                <a:ea typeface="Calibri" panose="020F0502020204030204" pitchFamily="34" charset="0"/>
                <a:cs typeface="Times New Roman" panose="02020603050405020304" pitchFamily="18" charset="0"/>
              </a:rPr>
              <a:t>Serrado</a:t>
            </a:r>
            <a:r>
              <a:rPr lang="en-US" sz="2400" dirty="0">
                <a:ea typeface="Calibri" panose="020F0502020204030204" pitchFamily="34" charset="0"/>
                <a:cs typeface="Times New Roman" panose="02020603050405020304" pitchFamily="18" charset="0"/>
              </a:rPr>
              <a:t> et al., 2020). </a:t>
            </a:r>
          </a:p>
        </p:txBody>
      </p:sp>
    </p:spTree>
    <p:extLst>
      <p:ext uri="{BB962C8B-B14F-4D97-AF65-F5344CB8AC3E}">
        <p14:creationId xmlns:p14="http://schemas.microsoft.com/office/powerpoint/2010/main" val="349822061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85</TotalTime>
  <Words>2107</Words>
  <Application>Microsoft Office PowerPoint</Application>
  <PresentationFormat>Personalizados</PresentationFormat>
  <Paragraphs>60</Paragraphs>
  <Slides>1</Slides>
  <Notes>1</Notes>
  <HiddenSlides>0</HiddenSlides>
  <MMClips>0</MMClips>
  <ScaleCrop>false</ScaleCrop>
  <HeadingPairs>
    <vt:vector size="4" baseType="variant">
      <vt:variant>
        <vt:lpstr>Tema</vt:lpstr>
      </vt:variant>
      <vt:variant>
        <vt:i4>1</vt:i4>
      </vt:variant>
      <vt:variant>
        <vt:lpstr>Títulos dos diapositivos</vt:lpstr>
      </vt:variant>
      <vt:variant>
        <vt:i4>1</vt:i4>
      </vt:variant>
    </vt:vector>
  </HeadingPairs>
  <TitlesOfParts>
    <vt:vector size="2" baseType="lpstr">
      <vt:lpstr>Office Theme</vt:lpstr>
      <vt:lpstr>Apresentação do PowerPoint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My-pc</dc:creator>
  <cp:lastModifiedBy>vaniagenine1982@outlook.com</cp:lastModifiedBy>
  <cp:revision>45</cp:revision>
  <dcterms:created xsi:type="dcterms:W3CDTF">2024-03-14T00:19:08Z</dcterms:created>
  <dcterms:modified xsi:type="dcterms:W3CDTF">2024-04-21T15:10:44Z</dcterms:modified>
</cp:coreProperties>
</file>