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78031D-6322-0F04-6890-0192D3646A0D}" v="299" dt="2025-05-01T12:40:16.812"/>
    <p1510:client id="{A27C6C56-CAF3-CE37-D395-16F4566774CF}" v="128" dt="2025-05-01T23:16:52.309"/>
    <p1510:client id="{B96CE51E-E510-A597-2E9F-2C7555760567}" v="350" dt="2025-05-01T14:39:50.426"/>
    <p1510:client id="{CD7A2E05-6763-1739-A0D9-44C70B55FE77}" v="12" dt="2025-05-01T15:27:25.383"/>
    <p1510:client id="{D2E0A0BC-AD2A-E5B6-EA6B-8A3C706320C6}" v="53" dt="2025-05-01T14:46:48.5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nnor Richards (2318622)" userId="S::2318622@student.uwtsd.ac.uk::a4a43fd1-3c8c-4768-8aeb-122ca5fd40ef" providerId="AD" clId="Web-{D2E0A0BC-AD2A-E5B6-EA6B-8A3C706320C6}"/>
    <pc:docChg chg="addSld modSld">
      <pc:chgData name="Connor Richards (2318622)" userId="S::2318622@student.uwtsd.ac.uk::a4a43fd1-3c8c-4768-8aeb-122ca5fd40ef" providerId="AD" clId="Web-{D2E0A0BC-AD2A-E5B6-EA6B-8A3C706320C6}" dt="2025-05-01T14:46:48.533" v="52" actId="20577"/>
      <pc:docMkLst>
        <pc:docMk/>
      </pc:docMkLst>
      <pc:sldChg chg="modSp">
        <pc:chgData name="Connor Richards (2318622)" userId="S::2318622@student.uwtsd.ac.uk::a4a43fd1-3c8c-4768-8aeb-122ca5fd40ef" providerId="AD" clId="Web-{D2E0A0BC-AD2A-E5B6-EA6B-8A3C706320C6}" dt="2025-05-01T14:44:17.169" v="34" actId="20577"/>
        <pc:sldMkLst>
          <pc:docMk/>
          <pc:sldMk cId="2179843999" sldId="265"/>
        </pc:sldMkLst>
        <pc:spChg chg="mod">
          <ac:chgData name="Connor Richards (2318622)" userId="S::2318622@student.uwtsd.ac.uk::a4a43fd1-3c8c-4768-8aeb-122ca5fd40ef" providerId="AD" clId="Web-{D2E0A0BC-AD2A-E5B6-EA6B-8A3C706320C6}" dt="2025-05-01T14:44:17.169" v="34" actId="20577"/>
          <ac:spMkLst>
            <pc:docMk/>
            <pc:sldMk cId="2179843999" sldId="265"/>
            <ac:spMk id="3" creationId="{B6E603D6-F198-3AD5-AEF4-137C48F15B01}"/>
          </ac:spMkLst>
        </pc:spChg>
      </pc:sldChg>
      <pc:sldChg chg="modSp new">
        <pc:chgData name="Connor Richards (2318622)" userId="S::2318622@student.uwtsd.ac.uk::a4a43fd1-3c8c-4768-8aeb-122ca5fd40ef" providerId="AD" clId="Web-{D2E0A0BC-AD2A-E5B6-EA6B-8A3C706320C6}" dt="2025-05-01T14:46:48.533" v="52" actId="20577"/>
        <pc:sldMkLst>
          <pc:docMk/>
          <pc:sldMk cId="2759655947" sldId="266"/>
        </pc:sldMkLst>
        <pc:spChg chg="mod">
          <ac:chgData name="Connor Richards (2318622)" userId="S::2318622@student.uwtsd.ac.uk::a4a43fd1-3c8c-4768-8aeb-122ca5fd40ef" providerId="AD" clId="Web-{D2E0A0BC-AD2A-E5B6-EA6B-8A3C706320C6}" dt="2025-05-01T14:46:05.485" v="37" actId="20577"/>
          <ac:spMkLst>
            <pc:docMk/>
            <pc:sldMk cId="2759655947" sldId="266"/>
            <ac:spMk id="2" creationId="{982D616A-BDF0-B10B-2B85-053645A0A133}"/>
          </ac:spMkLst>
        </pc:spChg>
        <pc:spChg chg="mod">
          <ac:chgData name="Connor Richards (2318622)" userId="S::2318622@student.uwtsd.ac.uk::a4a43fd1-3c8c-4768-8aeb-122ca5fd40ef" providerId="AD" clId="Web-{D2E0A0BC-AD2A-E5B6-EA6B-8A3C706320C6}" dt="2025-05-01T14:46:48.533" v="52" actId="20577"/>
          <ac:spMkLst>
            <pc:docMk/>
            <pc:sldMk cId="2759655947" sldId="266"/>
            <ac:spMk id="3" creationId="{CABE428E-6363-F868-ED89-1D3B7D380223}"/>
          </ac:spMkLst>
        </pc:spChg>
      </pc:sldChg>
    </pc:docChg>
  </pc:docChgLst>
  <pc:docChgLst>
    <pc:chgData name="Connor Richards (2318622)" userId="S::2318622@student.uwtsd.ac.uk::a4a43fd1-3c8c-4768-8aeb-122ca5fd40ef" providerId="AD" clId="Web-{CD7A2E05-6763-1739-A0D9-44C70B55FE77}"/>
    <pc:docChg chg="modSld">
      <pc:chgData name="Connor Richards (2318622)" userId="S::2318622@student.uwtsd.ac.uk::a4a43fd1-3c8c-4768-8aeb-122ca5fd40ef" providerId="AD" clId="Web-{CD7A2E05-6763-1739-A0D9-44C70B55FE77}" dt="2025-05-01T15:27:25.383" v="11" actId="20577"/>
      <pc:docMkLst>
        <pc:docMk/>
      </pc:docMkLst>
      <pc:sldChg chg="modSp">
        <pc:chgData name="Connor Richards (2318622)" userId="S::2318622@student.uwtsd.ac.uk::a4a43fd1-3c8c-4768-8aeb-122ca5fd40ef" providerId="AD" clId="Web-{CD7A2E05-6763-1739-A0D9-44C70B55FE77}" dt="2025-05-01T15:27:25.383" v="11" actId="20577"/>
        <pc:sldMkLst>
          <pc:docMk/>
          <pc:sldMk cId="394436033" sldId="261"/>
        </pc:sldMkLst>
        <pc:spChg chg="mod">
          <ac:chgData name="Connor Richards (2318622)" userId="S::2318622@student.uwtsd.ac.uk::a4a43fd1-3c8c-4768-8aeb-122ca5fd40ef" providerId="AD" clId="Web-{CD7A2E05-6763-1739-A0D9-44C70B55FE77}" dt="2025-05-01T15:27:25.383" v="11" actId="20577"/>
          <ac:spMkLst>
            <pc:docMk/>
            <pc:sldMk cId="394436033" sldId="261"/>
            <ac:spMk id="3" creationId="{D3DA512E-8BFA-3B46-8CBE-5E8BF08D3586}"/>
          </ac:spMkLst>
        </pc:spChg>
      </pc:sldChg>
      <pc:sldChg chg="addSp modSp mod setBg">
        <pc:chgData name="Connor Richards (2318622)" userId="S::2318622@student.uwtsd.ac.uk::a4a43fd1-3c8c-4768-8aeb-122ca5fd40ef" providerId="AD" clId="Web-{CD7A2E05-6763-1739-A0D9-44C70B55FE77}" dt="2025-05-01T14:50:13.240" v="5" actId="20577"/>
        <pc:sldMkLst>
          <pc:docMk/>
          <pc:sldMk cId="2759655947" sldId="266"/>
        </pc:sldMkLst>
        <pc:spChg chg="mod">
          <ac:chgData name="Connor Richards (2318622)" userId="S::2318622@student.uwtsd.ac.uk::a4a43fd1-3c8c-4768-8aeb-122ca5fd40ef" providerId="AD" clId="Web-{CD7A2E05-6763-1739-A0D9-44C70B55FE77}" dt="2025-05-01T14:49:01.378" v="4"/>
          <ac:spMkLst>
            <pc:docMk/>
            <pc:sldMk cId="2759655947" sldId="266"/>
            <ac:spMk id="2" creationId="{982D616A-BDF0-B10B-2B85-053645A0A133}"/>
          </ac:spMkLst>
        </pc:spChg>
        <pc:spChg chg="mod">
          <ac:chgData name="Connor Richards (2318622)" userId="S::2318622@student.uwtsd.ac.uk::a4a43fd1-3c8c-4768-8aeb-122ca5fd40ef" providerId="AD" clId="Web-{CD7A2E05-6763-1739-A0D9-44C70B55FE77}" dt="2025-05-01T14:50:13.240" v="5" actId="20577"/>
          <ac:spMkLst>
            <pc:docMk/>
            <pc:sldMk cId="2759655947" sldId="266"/>
            <ac:spMk id="3" creationId="{CABE428E-6363-F868-ED89-1D3B7D380223}"/>
          </ac:spMkLst>
        </pc:spChg>
        <pc:spChg chg="add">
          <ac:chgData name="Connor Richards (2318622)" userId="S::2318622@student.uwtsd.ac.uk::a4a43fd1-3c8c-4768-8aeb-122ca5fd40ef" providerId="AD" clId="Web-{CD7A2E05-6763-1739-A0D9-44C70B55FE77}" dt="2025-05-01T14:49:01.378" v="4"/>
          <ac:spMkLst>
            <pc:docMk/>
            <pc:sldMk cId="2759655947" sldId="266"/>
            <ac:spMk id="8" creationId="{E777E57D-6A88-4B5B-A068-2BA7FF4E8CCA}"/>
          </ac:spMkLst>
        </pc:spChg>
        <pc:spChg chg="add">
          <ac:chgData name="Connor Richards (2318622)" userId="S::2318622@student.uwtsd.ac.uk::a4a43fd1-3c8c-4768-8aeb-122ca5fd40ef" providerId="AD" clId="Web-{CD7A2E05-6763-1739-A0D9-44C70B55FE77}" dt="2025-05-01T14:49:01.378" v="4"/>
          <ac:spMkLst>
            <pc:docMk/>
            <pc:sldMk cId="2759655947" sldId="266"/>
            <ac:spMk id="10" creationId="{F7117410-A2A4-4085-9ADC-46744551DBDE}"/>
          </ac:spMkLst>
        </pc:spChg>
        <pc:spChg chg="add">
          <ac:chgData name="Connor Richards (2318622)" userId="S::2318622@student.uwtsd.ac.uk::a4a43fd1-3c8c-4768-8aeb-122ca5fd40ef" providerId="AD" clId="Web-{CD7A2E05-6763-1739-A0D9-44C70B55FE77}" dt="2025-05-01T14:49:01.378" v="4"/>
          <ac:spMkLst>
            <pc:docMk/>
            <pc:sldMk cId="2759655947" sldId="266"/>
            <ac:spMk id="12" creationId="{99F74EB5-E547-4FB4-95F5-BCC788F3C4A0}"/>
          </ac:spMkLst>
        </pc:spChg>
      </pc:sldChg>
    </pc:docChg>
  </pc:docChgLst>
  <pc:docChgLst>
    <pc:chgData name="Connor Richards (2318622)" userId="S::2318622@student.uwtsd.ac.uk::a4a43fd1-3c8c-4768-8aeb-122ca5fd40ef" providerId="AD" clId="Web-{A27C6C56-CAF3-CE37-D395-16F4566774CF}"/>
    <pc:docChg chg="addSld modSld">
      <pc:chgData name="Connor Richards (2318622)" userId="S::2318622@student.uwtsd.ac.uk::a4a43fd1-3c8c-4768-8aeb-122ca5fd40ef" providerId="AD" clId="Web-{A27C6C56-CAF3-CE37-D395-16F4566774CF}" dt="2025-05-01T23:16:52.309" v="106"/>
      <pc:docMkLst>
        <pc:docMk/>
      </pc:docMkLst>
      <pc:sldChg chg="addSp modSp modTransition modMedia addAnim">
        <pc:chgData name="Connor Richards (2318622)" userId="S::2318622@student.uwtsd.ac.uk::a4a43fd1-3c8c-4768-8aeb-122ca5fd40ef" providerId="AD" clId="Web-{A27C6C56-CAF3-CE37-D395-16F4566774CF}" dt="2025-05-01T23:16:08.115" v="96"/>
        <pc:sldMkLst>
          <pc:docMk/>
          <pc:sldMk cId="109857222" sldId="256"/>
        </pc:sldMkLst>
        <pc:picChg chg="add mod">
          <ac:chgData name="Connor Richards (2318622)" userId="S::2318622@student.uwtsd.ac.uk::a4a43fd1-3c8c-4768-8aeb-122ca5fd40ef" providerId="AD" clId="Web-{A27C6C56-CAF3-CE37-D395-16F4566774CF}" dt="2025-05-01T22:33:59.435" v="26" actId="1076"/>
          <ac:picMkLst>
            <pc:docMk/>
            <pc:sldMk cId="109857222" sldId="256"/>
            <ac:picMk id="5" creationId="{C441EE4A-4BDA-9BF3-52DC-6948B7FCF94B}"/>
          </ac:picMkLst>
        </pc:picChg>
      </pc:sldChg>
      <pc:sldChg chg="addSp modSp modTransition modMedia addAnim">
        <pc:chgData name="Connor Richards (2318622)" userId="S::2318622@student.uwtsd.ac.uk::a4a43fd1-3c8c-4768-8aeb-122ca5fd40ef" providerId="AD" clId="Web-{A27C6C56-CAF3-CE37-D395-16F4566774CF}" dt="2025-05-01T23:16:10.803" v="97"/>
        <pc:sldMkLst>
          <pc:docMk/>
          <pc:sldMk cId="2287929640" sldId="257"/>
        </pc:sldMkLst>
        <pc:picChg chg="add mod">
          <ac:chgData name="Connor Richards (2318622)" userId="S::2318622@student.uwtsd.ac.uk::a4a43fd1-3c8c-4768-8aeb-122ca5fd40ef" providerId="AD" clId="Web-{A27C6C56-CAF3-CE37-D395-16F4566774CF}" dt="2025-05-01T22:35:28.469" v="28" actId="1076"/>
          <ac:picMkLst>
            <pc:docMk/>
            <pc:sldMk cId="2287929640" sldId="257"/>
            <ac:picMk id="21" creationId="{45D62BA0-DB36-79E5-02E0-F1DF338F00F1}"/>
          </ac:picMkLst>
        </pc:picChg>
      </pc:sldChg>
      <pc:sldChg chg="addSp modSp modTransition modMedia addAnim">
        <pc:chgData name="Connor Richards (2318622)" userId="S::2318622@student.uwtsd.ac.uk::a4a43fd1-3c8c-4768-8aeb-122ca5fd40ef" providerId="AD" clId="Web-{A27C6C56-CAF3-CE37-D395-16F4566774CF}" dt="2025-05-01T23:16:12.209" v="98"/>
        <pc:sldMkLst>
          <pc:docMk/>
          <pc:sldMk cId="893816515" sldId="258"/>
        </pc:sldMkLst>
        <pc:picChg chg="add mod">
          <ac:chgData name="Connor Richards (2318622)" userId="S::2318622@student.uwtsd.ac.uk::a4a43fd1-3c8c-4768-8aeb-122ca5fd40ef" providerId="AD" clId="Web-{A27C6C56-CAF3-CE37-D395-16F4566774CF}" dt="2025-05-01T22:53:38.634" v="33"/>
          <ac:picMkLst>
            <pc:docMk/>
            <pc:sldMk cId="893816515" sldId="258"/>
            <ac:picMk id="9" creationId="{672C89A4-701A-C034-097A-55BA8E1E58B1}"/>
          </ac:picMkLst>
        </pc:picChg>
      </pc:sldChg>
      <pc:sldChg chg="addSp delSp modSp modTransition modMedia addAnim delAnim">
        <pc:chgData name="Connor Richards (2318622)" userId="S::2318622@student.uwtsd.ac.uk::a4a43fd1-3c8c-4768-8aeb-122ca5fd40ef" providerId="AD" clId="Web-{A27C6C56-CAF3-CE37-D395-16F4566774CF}" dt="2025-05-01T23:16:14.662" v="99"/>
        <pc:sldMkLst>
          <pc:docMk/>
          <pc:sldMk cId="1379800600" sldId="259"/>
        </pc:sldMkLst>
        <pc:picChg chg="add del mod">
          <ac:chgData name="Connor Richards (2318622)" userId="S::2318622@student.uwtsd.ac.uk::a4a43fd1-3c8c-4768-8aeb-122ca5fd40ef" providerId="AD" clId="Web-{A27C6C56-CAF3-CE37-D395-16F4566774CF}" dt="2025-05-01T22:56:24.718" v="36"/>
          <ac:picMkLst>
            <pc:docMk/>
            <pc:sldMk cId="1379800600" sldId="259"/>
            <ac:picMk id="25" creationId="{FDA647BA-3AB3-6DA1-E172-D9790396751B}"/>
          </ac:picMkLst>
        </pc:picChg>
        <pc:picChg chg="add del mod">
          <ac:chgData name="Connor Richards (2318622)" userId="S::2318622@student.uwtsd.ac.uk::a4a43fd1-3c8c-4768-8aeb-122ca5fd40ef" providerId="AD" clId="Web-{A27C6C56-CAF3-CE37-D395-16F4566774CF}" dt="2025-05-01T22:59:47.803" v="39"/>
          <ac:picMkLst>
            <pc:docMk/>
            <pc:sldMk cId="1379800600" sldId="259"/>
            <ac:picMk id="26" creationId="{8EFFD645-15FC-004E-5897-5A3234DE70F0}"/>
          </ac:picMkLst>
        </pc:picChg>
        <pc:picChg chg="add mod">
          <ac:chgData name="Connor Richards (2318622)" userId="S::2318622@student.uwtsd.ac.uk::a4a43fd1-3c8c-4768-8aeb-122ca5fd40ef" providerId="AD" clId="Web-{A27C6C56-CAF3-CE37-D395-16F4566774CF}" dt="2025-05-01T23:00:27.085" v="41" actId="1076"/>
          <ac:picMkLst>
            <pc:docMk/>
            <pc:sldMk cId="1379800600" sldId="259"/>
            <ac:picMk id="27" creationId="{3916628C-2A7A-8EEF-C17C-EF93F8E9324A}"/>
          </ac:picMkLst>
        </pc:picChg>
      </pc:sldChg>
      <pc:sldChg chg="addSp modSp modTransition modMedia addAnim">
        <pc:chgData name="Connor Richards (2318622)" userId="S::2318622@student.uwtsd.ac.uk::a4a43fd1-3c8c-4768-8aeb-122ca5fd40ef" providerId="AD" clId="Web-{A27C6C56-CAF3-CE37-D395-16F4566774CF}" dt="2025-05-01T23:16:39.637" v="100"/>
        <pc:sldMkLst>
          <pc:docMk/>
          <pc:sldMk cId="1311237928" sldId="260"/>
        </pc:sldMkLst>
        <pc:picChg chg="add mod">
          <ac:chgData name="Connor Richards (2318622)" userId="S::2318622@student.uwtsd.ac.uk::a4a43fd1-3c8c-4768-8aeb-122ca5fd40ef" providerId="AD" clId="Web-{A27C6C56-CAF3-CE37-D395-16F4566774CF}" dt="2025-05-01T23:00:57.586" v="43" actId="1076"/>
          <ac:picMkLst>
            <pc:docMk/>
            <pc:sldMk cId="1311237928" sldId="260"/>
            <ac:picMk id="4" creationId="{55F82FE3-DD3D-851C-FB4F-96EBAD02A2C8}"/>
          </ac:picMkLst>
        </pc:picChg>
      </pc:sldChg>
      <pc:sldChg chg="addSp modSp modTransition modMedia addAnim">
        <pc:chgData name="Connor Richards (2318622)" userId="S::2318622@student.uwtsd.ac.uk::a4a43fd1-3c8c-4768-8aeb-122ca5fd40ef" providerId="AD" clId="Web-{A27C6C56-CAF3-CE37-D395-16F4566774CF}" dt="2025-05-01T23:16:41.090" v="101"/>
        <pc:sldMkLst>
          <pc:docMk/>
          <pc:sldMk cId="394436033" sldId="261"/>
        </pc:sldMkLst>
        <pc:spChg chg="mod">
          <ac:chgData name="Connor Richards (2318622)" userId="S::2318622@student.uwtsd.ac.uk::a4a43fd1-3c8c-4768-8aeb-122ca5fd40ef" providerId="AD" clId="Web-{A27C6C56-CAF3-CE37-D395-16F4566774CF}" dt="2025-05-01T20:43:18.979" v="14" actId="20577"/>
          <ac:spMkLst>
            <pc:docMk/>
            <pc:sldMk cId="394436033" sldId="261"/>
            <ac:spMk id="3" creationId="{D3DA512E-8BFA-3B46-8CBE-5E8BF08D3586}"/>
          </ac:spMkLst>
        </pc:spChg>
        <pc:picChg chg="add mod">
          <ac:chgData name="Connor Richards (2318622)" userId="S::2318622@student.uwtsd.ac.uk::a4a43fd1-3c8c-4768-8aeb-122ca5fd40ef" providerId="AD" clId="Web-{A27C6C56-CAF3-CE37-D395-16F4566774CF}" dt="2025-05-01T23:01:15.837" v="45" actId="1076"/>
          <ac:picMkLst>
            <pc:docMk/>
            <pc:sldMk cId="394436033" sldId="261"/>
            <ac:picMk id="4" creationId="{70D2562D-82D9-61A9-A620-9003C00BDDDE}"/>
          </ac:picMkLst>
        </pc:picChg>
      </pc:sldChg>
      <pc:sldChg chg="addSp modSp modTransition modMedia addAnim">
        <pc:chgData name="Connor Richards (2318622)" userId="S::2318622@student.uwtsd.ac.uk::a4a43fd1-3c8c-4768-8aeb-122ca5fd40ef" providerId="AD" clId="Web-{A27C6C56-CAF3-CE37-D395-16F4566774CF}" dt="2025-05-01T23:16:43.293" v="102"/>
        <pc:sldMkLst>
          <pc:docMk/>
          <pc:sldMk cId="3967374149" sldId="262"/>
        </pc:sldMkLst>
        <pc:graphicFrameChg chg="mod modGraphic">
          <ac:chgData name="Connor Richards (2318622)" userId="S::2318622@student.uwtsd.ac.uk::a4a43fd1-3c8c-4768-8aeb-122ca5fd40ef" providerId="AD" clId="Web-{A27C6C56-CAF3-CE37-D395-16F4566774CF}" dt="2025-05-01T20:47:54.533" v="24"/>
          <ac:graphicFrameMkLst>
            <pc:docMk/>
            <pc:sldMk cId="3967374149" sldId="262"/>
            <ac:graphicFrameMk id="5" creationId="{F267F5D7-536B-B785-4AEC-18678B30B652}"/>
          </ac:graphicFrameMkLst>
        </pc:graphicFrameChg>
        <pc:picChg chg="add mod">
          <ac:chgData name="Connor Richards (2318622)" userId="S::2318622@student.uwtsd.ac.uk::a4a43fd1-3c8c-4768-8aeb-122ca5fd40ef" providerId="AD" clId="Web-{A27C6C56-CAF3-CE37-D395-16F4566774CF}" dt="2025-05-01T23:01:38.181" v="47" actId="1076"/>
          <ac:picMkLst>
            <pc:docMk/>
            <pc:sldMk cId="3967374149" sldId="262"/>
            <ac:picMk id="3" creationId="{C3D1921A-6BE8-7508-5F78-266373EB5FC7}"/>
          </ac:picMkLst>
        </pc:picChg>
      </pc:sldChg>
      <pc:sldChg chg="addSp modSp modTransition modMedia addAnim">
        <pc:chgData name="Connor Richards (2318622)" userId="S::2318622@student.uwtsd.ac.uk::a4a43fd1-3c8c-4768-8aeb-122ca5fd40ef" providerId="AD" clId="Web-{A27C6C56-CAF3-CE37-D395-16F4566774CF}" dt="2025-05-01T23:16:46.231" v="103"/>
        <pc:sldMkLst>
          <pc:docMk/>
          <pc:sldMk cId="2861094831" sldId="263"/>
        </pc:sldMkLst>
        <pc:picChg chg="add mod">
          <ac:chgData name="Connor Richards (2318622)" userId="S::2318622@student.uwtsd.ac.uk::a4a43fd1-3c8c-4768-8aeb-122ca5fd40ef" providerId="AD" clId="Web-{A27C6C56-CAF3-CE37-D395-16F4566774CF}" dt="2025-05-01T23:02:04.229" v="49" actId="1076"/>
          <ac:picMkLst>
            <pc:docMk/>
            <pc:sldMk cId="2861094831" sldId="263"/>
            <ac:picMk id="3" creationId="{F485C110-E3C5-70E2-9904-D76394B4B204}"/>
          </ac:picMkLst>
        </pc:picChg>
      </pc:sldChg>
      <pc:sldChg chg="addSp modSp modTransition modMedia addAnim">
        <pc:chgData name="Connor Richards (2318622)" userId="S::2318622@student.uwtsd.ac.uk::a4a43fd1-3c8c-4768-8aeb-122ca5fd40ef" providerId="AD" clId="Web-{A27C6C56-CAF3-CE37-D395-16F4566774CF}" dt="2025-05-01T23:16:47.872" v="104"/>
        <pc:sldMkLst>
          <pc:docMk/>
          <pc:sldMk cId="3065861859" sldId="264"/>
        </pc:sldMkLst>
        <pc:picChg chg="add mod">
          <ac:chgData name="Connor Richards (2318622)" userId="S::2318622@student.uwtsd.ac.uk::a4a43fd1-3c8c-4768-8aeb-122ca5fd40ef" providerId="AD" clId="Web-{A27C6C56-CAF3-CE37-D395-16F4566774CF}" dt="2025-05-01T23:02:33.011" v="51" actId="1076"/>
          <ac:picMkLst>
            <pc:docMk/>
            <pc:sldMk cId="3065861859" sldId="264"/>
            <ac:picMk id="4" creationId="{791E5F13-3B13-4585-070A-DB3C1CA0FD9B}"/>
          </ac:picMkLst>
        </pc:picChg>
      </pc:sldChg>
      <pc:sldChg chg="addSp modSp modTransition modMedia addAnim">
        <pc:chgData name="Connor Richards (2318622)" userId="S::2318622@student.uwtsd.ac.uk::a4a43fd1-3c8c-4768-8aeb-122ca5fd40ef" providerId="AD" clId="Web-{A27C6C56-CAF3-CE37-D395-16F4566774CF}" dt="2025-05-01T23:16:49.966" v="105"/>
        <pc:sldMkLst>
          <pc:docMk/>
          <pc:sldMk cId="2179843999" sldId="265"/>
        </pc:sldMkLst>
        <pc:picChg chg="add mod">
          <ac:chgData name="Connor Richards (2318622)" userId="S::2318622@student.uwtsd.ac.uk::a4a43fd1-3c8c-4768-8aeb-122ca5fd40ef" providerId="AD" clId="Web-{A27C6C56-CAF3-CE37-D395-16F4566774CF}" dt="2025-05-01T23:03:18.919" v="53" actId="1076"/>
          <ac:picMkLst>
            <pc:docMk/>
            <pc:sldMk cId="2179843999" sldId="265"/>
            <ac:picMk id="4" creationId="{B6B31DF4-FD32-FD9D-F8B0-F622B3D459DD}"/>
          </ac:picMkLst>
        </pc:picChg>
      </pc:sldChg>
      <pc:sldChg chg="addSp modSp modTransition modMedia addAnim">
        <pc:chgData name="Connor Richards (2318622)" userId="S::2318622@student.uwtsd.ac.uk::a4a43fd1-3c8c-4768-8aeb-122ca5fd40ef" providerId="AD" clId="Web-{A27C6C56-CAF3-CE37-D395-16F4566774CF}" dt="2025-05-01T23:16:52.309" v="106"/>
        <pc:sldMkLst>
          <pc:docMk/>
          <pc:sldMk cId="2759655947" sldId="266"/>
        </pc:sldMkLst>
        <pc:picChg chg="add mod">
          <ac:chgData name="Connor Richards (2318622)" userId="S::2318622@student.uwtsd.ac.uk::a4a43fd1-3c8c-4768-8aeb-122ca5fd40ef" providerId="AD" clId="Web-{A27C6C56-CAF3-CE37-D395-16F4566774CF}" dt="2025-05-01T23:03:54.045" v="55" actId="1076"/>
          <ac:picMkLst>
            <pc:docMk/>
            <pc:sldMk cId="2759655947" sldId="266"/>
            <ac:picMk id="4" creationId="{7276638B-989D-399B-5410-E8362C575726}"/>
          </ac:picMkLst>
        </pc:picChg>
      </pc:sldChg>
      <pc:sldChg chg="addSp delSp modSp new">
        <pc:chgData name="Connor Richards (2318622)" userId="S::2318622@student.uwtsd.ac.uk::a4a43fd1-3c8c-4768-8aeb-122ca5fd40ef" providerId="AD" clId="Web-{A27C6C56-CAF3-CE37-D395-16F4566774CF}" dt="2025-05-01T23:14:53.738" v="89" actId="20577"/>
        <pc:sldMkLst>
          <pc:docMk/>
          <pc:sldMk cId="1118494757" sldId="267"/>
        </pc:sldMkLst>
        <pc:spChg chg="mod">
          <ac:chgData name="Connor Richards (2318622)" userId="S::2318622@student.uwtsd.ac.uk::a4a43fd1-3c8c-4768-8aeb-122ca5fd40ef" providerId="AD" clId="Web-{A27C6C56-CAF3-CE37-D395-16F4566774CF}" dt="2025-05-01T23:12:58.478" v="59" actId="20577"/>
          <ac:spMkLst>
            <pc:docMk/>
            <pc:sldMk cId="1118494757" sldId="267"/>
            <ac:spMk id="2" creationId="{C4402309-B95F-E513-16DF-3BFF887064F4}"/>
          </ac:spMkLst>
        </pc:spChg>
        <pc:spChg chg="del mod">
          <ac:chgData name="Connor Richards (2318622)" userId="S::2318622@student.uwtsd.ac.uk::a4a43fd1-3c8c-4768-8aeb-122ca5fd40ef" providerId="AD" clId="Web-{A27C6C56-CAF3-CE37-D395-16F4566774CF}" dt="2025-05-01T23:14:23.627" v="71"/>
          <ac:spMkLst>
            <pc:docMk/>
            <pc:sldMk cId="1118494757" sldId="267"/>
            <ac:spMk id="3" creationId="{88882FA0-5C5A-FE22-4C56-D1AA8A0FB396}"/>
          </ac:spMkLst>
        </pc:spChg>
        <pc:spChg chg="add mod">
          <ac:chgData name="Connor Richards (2318622)" userId="S::2318622@student.uwtsd.ac.uk::a4a43fd1-3c8c-4768-8aeb-122ca5fd40ef" providerId="AD" clId="Web-{A27C6C56-CAF3-CE37-D395-16F4566774CF}" dt="2025-05-01T23:14:53.738" v="89" actId="20577"/>
          <ac:spMkLst>
            <pc:docMk/>
            <pc:sldMk cId="1118494757" sldId="267"/>
            <ac:spMk id="4" creationId="{EC4336D8-C04F-CCB4-920B-18CDAA7D97C4}"/>
          </ac:spMkLst>
        </pc:spChg>
      </pc:sldChg>
    </pc:docChg>
  </pc:docChgLst>
  <pc:docChgLst>
    <pc:chgData name="Connor Richards (2318622)" userId="S::2318622@student.uwtsd.ac.uk::a4a43fd1-3c8c-4768-8aeb-122ca5fd40ef" providerId="AD" clId="Web-{0E78031D-6322-0F04-6890-0192D3646A0D}"/>
    <pc:docChg chg="addSld modSld addMainMaster delMainMaster">
      <pc:chgData name="Connor Richards (2318622)" userId="S::2318622@student.uwtsd.ac.uk::a4a43fd1-3c8c-4768-8aeb-122ca5fd40ef" providerId="AD" clId="Web-{0E78031D-6322-0F04-6890-0192D3646A0D}" dt="2025-05-01T12:40:16.812" v="327" actId="20577"/>
      <pc:docMkLst>
        <pc:docMk/>
      </pc:docMkLst>
      <pc:sldChg chg="addSp modSp mod setBg modClrScheme chgLayout">
        <pc:chgData name="Connor Richards (2318622)" userId="S::2318622@student.uwtsd.ac.uk::a4a43fd1-3c8c-4768-8aeb-122ca5fd40ef" providerId="AD" clId="Web-{0E78031D-6322-0F04-6890-0192D3646A0D}" dt="2025-04-30T13:01:20.521" v="41" actId="20577"/>
        <pc:sldMkLst>
          <pc:docMk/>
          <pc:sldMk cId="109857222" sldId="256"/>
        </pc:sldMkLst>
        <pc:spChg chg="mod">
          <ac:chgData name="Connor Richards (2318622)" userId="S::2318622@student.uwtsd.ac.uk::a4a43fd1-3c8c-4768-8aeb-122ca5fd40ef" providerId="AD" clId="Web-{0E78031D-6322-0F04-6890-0192D3646A0D}" dt="2025-04-30T13:01:10.161" v="4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nnor Richards (2318622)" userId="S::2318622@student.uwtsd.ac.uk::a4a43fd1-3c8c-4768-8aeb-122ca5fd40ef" providerId="AD" clId="Web-{0E78031D-6322-0F04-6890-0192D3646A0D}" dt="2025-04-30T13:01:20.521" v="41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nnor Richards (2318622)" userId="S::2318622@student.uwtsd.ac.uk::a4a43fd1-3c8c-4768-8aeb-122ca5fd40ef" providerId="AD" clId="Web-{0E78031D-6322-0F04-6890-0192D3646A0D}" dt="2025-04-30T13:01:10.161" v="40"/>
          <ac:spMkLst>
            <pc:docMk/>
            <pc:sldMk cId="109857222" sldId="256"/>
            <ac:spMk id="9" creationId="{7E8C5D14-1FE5-4E78-901B-86EB53F6B5E8}"/>
          </ac:spMkLst>
        </pc:spChg>
        <pc:spChg chg="add">
          <ac:chgData name="Connor Richards (2318622)" userId="S::2318622@student.uwtsd.ac.uk::a4a43fd1-3c8c-4768-8aeb-122ca5fd40ef" providerId="AD" clId="Web-{0E78031D-6322-0F04-6890-0192D3646A0D}" dt="2025-04-30T13:01:10.161" v="40"/>
          <ac:spMkLst>
            <pc:docMk/>
            <pc:sldMk cId="109857222" sldId="256"/>
            <ac:spMk id="11" creationId="{1EFD404E-14B6-4461-B0DA-EA0E08E999A7}"/>
          </ac:spMkLst>
        </pc:spChg>
        <pc:spChg chg="add">
          <ac:chgData name="Connor Richards (2318622)" userId="S::2318622@student.uwtsd.ac.uk::a4a43fd1-3c8c-4768-8aeb-122ca5fd40ef" providerId="AD" clId="Web-{0E78031D-6322-0F04-6890-0192D3646A0D}" dt="2025-04-30T13:01:10.161" v="40"/>
          <ac:spMkLst>
            <pc:docMk/>
            <pc:sldMk cId="109857222" sldId="256"/>
            <ac:spMk id="13" creationId="{284A8429-F65A-490D-96E4-1158D3E8A026}"/>
          </ac:spMkLst>
        </pc:spChg>
        <pc:spChg chg="add">
          <ac:chgData name="Connor Richards (2318622)" userId="S::2318622@student.uwtsd.ac.uk::a4a43fd1-3c8c-4768-8aeb-122ca5fd40ef" providerId="AD" clId="Web-{0E78031D-6322-0F04-6890-0192D3646A0D}" dt="2025-04-30T13:01:10.161" v="40"/>
          <ac:spMkLst>
            <pc:docMk/>
            <pc:sldMk cId="109857222" sldId="256"/>
            <ac:spMk id="15" creationId="{0F022291-A82B-4D23-A1E0-5F9BD684669E}"/>
          </ac:spMkLst>
        </pc:spChg>
        <pc:picChg chg="add">
          <ac:chgData name="Connor Richards (2318622)" userId="S::2318622@student.uwtsd.ac.uk::a4a43fd1-3c8c-4768-8aeb-122ca5fd40ef" providerId="AD" clId="Web-{0E78031D-6322-0F04-6890-0192D3646A0D}" dt="2025-04-30T13:01:10.161" v="40"/>
          <ac:picMkLst>
            <pc:docMk/>
            <pc:sldMk cId="109857222" sldId="256"/>
            <ac:picMk id="4" creationId="{B10A5C9A-C0CA-55C6-6679-7DBC602617A5}"/>
          </ac:picMkLst>
        </pc:picChg>
      </pc:sldChg>
      <pc:sldChg chg="addSp delSp modSp new mod setBg">
        <pc:chgData name="Connor Richards (2318622)" userId="S::2318622@student.uwtsd.ac.uk::a4a43fd1-3c8c-4768-8aeb-122ca5fd40ef" providerId="AD" clId="Web-{0E78031D-6322-0F04-6890-0192D3646A0D}" dt="2025-04-30T13:11:52.350" v="64" actId="20577"/>
        <pc:sldMkLst>
          <pc:docMk/>
          <pc:sldMk cId="2287929640" sldId="257"/>
        </pc:sldMkLst>
        <pc:spChg chg="mod">
          <ac:chgData name="Connor Richards (2318622)" userId="S::2318622@student.uwtsd.ac.uk::a4a43fd1-3c8c-4768-8aeb-122ca5fd40ef" providerId="AD" clId="Web-{0E78031D-6322-0F04-6890-0192D3646A0D}" dt="2025-04-30T13:05:04.933" v="50"/>
          <ac:spMkLst>
            <pc:docMk/>
            <pc:sldMk cId="2287929640" sldId="257"/>
            <ac:spMk id="2" creationId="{AFE7B0AB-FECC-4020-E8F3-64A3080458ED}"/>
          </ac:spMkLst>
        </pc:spChg>
        <pc:spChg chg="del mod">
          <ac:chgData name="Connor Richards (2318622)" userId="S::2318622@student.uwtsd.ac.uk::a4a43fd1-3c8c-4768-8aeb-122ca5fd40ef" providerId="AD" clId="Web-{0E78031D-6322-0F04-6890-0192D3646A0D}" dt="2025-04-30T13:05:04.933" v="50"/>
          <ac:spMkLst>
            <pc:docMk/>
            <pc:sldMk cId="2287929640" sldId="257"/>
            <ac:spMk id="3" creationId="{3B38F217-49AD-1310-272F-58CA5E708FC8}"/>
          </ac:spMkLst>
        </pc:spChg>
        <pc:spChg chg="add">
          <ac:chgData name="Connor Richards (2318622)" userId="S::2318622@student.uwtsd.ac.uk::a4a43fd1-3c8c-4768-8aeb-122ca5fd40ef" providerId="AD" clId="Web-{0E78031D-6322-0F04-6890-0192D3646A0D}" dt="2025-04-30T13:05:04.933" v="50"/>
          <ac:spMkLst>
            <pc:docMk/>
            <pc:sldMk cId="2287929640" sldId="257"/>
            <ac:spMk id="9" creationId="{7517A47C-B2E5-4B79-8061-D74B1311AF6E}"/>
          </ac:spMkLst>
        </pc:spChg>
        <pc:spChg chg="add">
          <ac:chgData name="Connor Richards (2318622)" userId="S::2318622@student.uwtsd.ac.uk::a4a43fd1-3c8c-4768-8aeb-122ca5fd40ef" providerId="AD" clId="Web-{0E78031D-6322-0F04-6890-0192D3646A0D}" dt="2025-04-30T13:05:04.933" v="50"/>
          <ac:spMkLst>
            <pc:docMk/>
            <pc:sldMk cId="2287929640" sldId="257"/>
            <ac:spMk id="11" creationId="{C505E780-2083-4CB5-A42A-5E0E2908ECC3}"/>
          </ac:spMkLst>
        </pc:spChg>
        <pc:spChg chg="add">
          <ac:chgData name="Connor Richards (2318622)" userId="S::2318622@student.uwtsd.ac.uk::a4a43fd1-3c8c-4768-8aeb-122ca5fd40ef" providerId="AD" clId="Web-{0E78031D-6322-0F04-6890-0192D3646A0D}" dt="2025-04-30T13:05:04.933" v="50"/>
          <ac:spMkLst>
            <pc:docMk/>
            <pc:sldMk cId="2287929640" sldId="257"/>
            <ac:spMk id="13" creationId="{D2C0AE1C-0118-41AE-8A10-7CDCBF10E96F}"/>
          </ac:spMkLst>
        </pc:spChg>
        <pc:spChg chg="add">
          <ac:chgData name="Connor Richards (2318622)" userId="S::2318622@student.uwtsd.ac.uk::a4a43fd1-3c8c-4768-8aeb-122ca5fd40ef" providerId="AD" clId="Web-{0E78031D-6322-0F04-6890-0192D3646A0D}" dt="2025-04-30T13:05:04.933" v="50"/>
          <ac:spMkLst>
            <pc:docMk/>
            <pc:sldMk cId="2287929640" sldId="257"/>
            <ac:spMk id="15" creationId="{463EEC44-1BA3-44ED-81FC-A644B04B2A44}"/>
          </ac:spMkLst>
        </pc:spChg>
        <pc:graphicFrameChg chg="add mod modGraphic">
          <ac:chgData name="Connor Richards (2318622)" userId="S::2318622@student.uwtsd.ac.uk::a4a43fd1-3c8c-4768-8aeb-122ca5fd40ef" providerId="AD" clId="Web-{0E78031D-6322-0F04-6890-0192D3646A0D}" dt="2025-04-30T13:11:52.350" v="64" actId="20577"/>
          <ac:graphicFrameMkLst>
            <pc:docMk/>
            <pc:sldMk cId="2287929640" sldId="257"/>
            <ac:graphicFrameMk id="5" creationId="{2E761C4E-2208-9EBE-781C-54E21B0C5500}"/>
          </ac:graphicFrameMkLst>
        </pc:graphicFrameChg>
      </pc:sldChg>
      <pc:sldChg chg="addSp delSp modSp new mod setBg">
        <pc:chgData name="Connor Richards (2318622)" userId="S::2318622@student.uwtsd.ac.uk::a4a43fd1-3c8c-4768-8aeb-122ca5fd40ef" providerId="AD" clId="Web-{0E78031D-6322-0F04-6890-0192D3646A0D}" dt="2025-04-30T13:14:22.182" v="82"/>
        <pc:sldMkLst>
          <pc:docMk/>
          <pc:sldMk cId="893816515" sldId="258"/>
        </pc:sldMkLst>
        <pc:spChg chg="mod">
          <ac:chgData name="Connor Richards (2318622)" userId="S::2318622@student.uwtsd.ac.uk::a4a43fd1-3c8c-4768-8aeb-122ca5fd40ef" providerId="AD" clId="Web-{0E78031D-6322-0F04-6890-0192D3646A0D}" dt="2025-04-30T13:13:38.056" v="73"/>
          <ac:spMkLst>
            <pc:docMk/>
            <pc:sldMk cId="893816515" sldId="258"/>
            <ac:spMk id="2" creationId="{8582940A-027E-45F8-9131-B2DF8D6B6E0C}"/>
          </ac:spMkLst>
        </pc:spChg>
        <pc:spChg chg="del mod">
          <ac:chgData name="Connor Richards (2318622)" userId="S::2318622@student.uwtsd.ac.uk::a4a43fd1-3c8c-4768-8aeb-122ca5fd40ef" providerId="AD" clId="Web-{0E78031D-6322-0F04-6890-0192D3646A0D}" dt="2025-04-30T13:13:38.056" v="73"/>
          <ac:spMkLst>
            <pc:docMk/>
            <pc:sldMk cId="893816515" sldId="258"/>
            <ac:spMk id="3" creationId="{02A7BBE8-8B9E-D429-249B-4BA40951453D}"/>
          </ac:spMkLst>
        </pc:spChg>
        <pc:spChg chg="add del">
          <ac:chgData name="Connor Richards (2318622)" userId="S::2318622@student.uwtsd.ac.uk::a4a43fd1-3c8c-4768-8aeb-122ca5fd40ef" providerId="AD" clId="Web-{0E78031D-6322-0F04-6890-0192D3646A0D}" dt="2025-04-30T13:14:22.182" v="82"/>
          <ac:spMkLst>
            <pc:docMk/>
            <pc:sldMk cId="893816515" sldId="258"/>
            <ac:spMk id="9" creationId="{53B021B3-DE93-4AB7-8A18-CF5F1CED88B8}"/>
          </ac:spMkLst>
        </pc:spChg>
        <pc:spChg chg="add del">
          <ac:chgData name="Connor Richards (2318622)" userId="S::2318622@student.uwtsd.ac.uk::a4a43fd1-3c8c-4768-8aeb-122ca5fd40ef" providerId="AD" clId="Web-{0E78031D-6322-0F04-6890-0192D3646A0D}" dt="2025-04-30T13:14:22.182" v="82"/>
          <ac:spMkLst>
            <pc:docMk/>
            <pc:sldMk cId="893816515" sldId="258"/>
            <ac:spMk id="11" creationId="{52D502E5-F6B4-4D58-B4AE-FC466FF15EE8}"/>
          </ac:spMkLst>
        </pc:spChg>
        <pc:spChg chg="add del">
          <ac:chgData name="Connor Richards (2318622)" userId="S::2318622@student.uwtsd.ac.uk::a4a43fd1-3c8c-4768-8aeb-122ca5fd40ef" providerId="AD" clId="Web-{0E78031D-6322-0F04-6890-0192D3646A0D}" dt="2025-04-30T13:14:22.182" v="82"/>
          <ac:spMkLst>
            <pc:docMk/>
            <pc:sldMk cId="893816515" sldId="258"/>
            <ac:spMk id="13" creationId="{9DECDBF4-02B6-4BB4-B65B-B8107AD6A9E8}"/>
          </ac:spMkLst>
        </pc:spChg>
        <pc:spChg chg="add">
          <ac:chgData name="Connor Richards (2318622)" userId="S::2318622@student.uwtsd.ac.uk::a4a43fd1-3c8c-4768-8aeb-122ca5fd40ef" providerId="AD" clId="Web-{0E78031D-6322-0F04-6890-0192D3646A0D}" dt="2025-04-30T13:14:22.182" v="82"/>
          <ac:spMkLst>
            <pc:docMk/>
            <pc:sldMk cId="893816515" sldId="258"/>
            <ac:spMk id="18" creationId="{53B021B3-DE93-4AB7-8A18-CF5F1CED88B8}"/>
          </ac:spMkLst>
        </pc:spChg>
        <pc:spChg chg="add">
          <ac:chgData name="Connor Richards (2318622)" userId="S::2318622@student.uwtsd.ac.uk::a4a43fd1-3c8c-4768-8aeb-122ca5fd40ef" providerId="AD" clId="Web-{0E78031D-6322-0F04-6890-0192D3646A0D}" dt="2025-04-30T13:14:22.182" v="82"/>
          <ac:spMkLst>
            <pc:docMk/>
            <pc:sldMk cId="893816515" sldId="258"/>
            <ac:spMk id="20" creationId="{52D502E5-F6B4-4D58-B4AE-FC466FF15EE8}"/>
          </ac:spMkLst>
        </pc:spChg>
        <pc:spChg chg="add">
          <ac:chgData name="Connor Richards (2318622)" userId="S::2318622@student.uwtsd.ac.uk::a4a43fd1-3c8c-4768-8aeb-122ca5fd40ef" providerId="AD" clId="Web-{0E78031D-6322-0F04-6890-0192D3646A0D}" dt="2025-04-30T13:14:22.182" v="82"/>
          <ac:spMkLst>
            <pc:docMk/>
            <pc:sldMk cId="893816515" sldId="258"/>
            <ac:spMk id="22" creationId="{9DECDBF4-02B6-4BB4-B65B-B8107AD6A9E8}"/>
          </ac:spMkLst>
        </pc:spChg>
        <pc:graphicFrameChg chg="add mod modGraphic">
          <ac:chgData name="Connor Richards (2318622)" userId="S::2318622@student.uwtsd.ac.uk::a4a43fd1-3c8c-4768-8aeb-122ca5fd40ef" providerId="AD" clId="Web-{0E78031D-6322-0F04-6890-0192D3646A0D}" dt="2025-04-30T13:14:22.182" v="82"/>
          <ac:graphicFrameMkLst>
            <pc:docMk/>
            <pc:sldMk cId="893816515" sldId="258"/>
            <ac:graphicFrameMk id="5" creationId="{96573134-FEB0-C728-1149-53F92C69917A}"/>
          </ac:graphicFrameMkLst>
        </pc:graphicFrameChg>
      </pc:sldChg>
      <pc:sldChg chg="addSp delSp modSp new mod setBg">
        <pc:chgData name="Connor Richards (2318622)" userId="S::2318622@student.uwtsd.ac.uk::a4a43fd1-3c8c-4768-8aeb-122ca5fd40ef" providerId="AD" clId="Web-{0E78031D-6322-0F04-6890-0192D3646A0D}" dt="2025-04-30T13:17:12.655" v="155"/>
        <pc:sldMkLst>
          <pc:docMk/>
          <pc:sldMk cId="1379800600" sldId="259"/>
        </pc:sldMkLst>
        <pc:spChg chg="mod">
          <ac:chgData name="Connor Richards (2318622)" userId="S::2318622@student.uwtsd.ac.uk::a4a43fd1-3c8c-4768-8aeb-122ca5fd40ef" providerId="AD" clId="Web-{0E78031D-6322-0F04-6890-0192D3646A0D}" dt="2025-04-30T13:17:12.655" v="155"/>
          <ac:spMkLst>
            <pc:docMk/>
            <pc:sldMk cId="1379800600" sldId="259"/>
            <ac:spMk id="2" creationId="{45FF6F1A-381B-E317-BA3D-E00957A03B3E}"/>
          </ac:spMkLst>
        </pc:spChg>
        <pc:spChg chg="del mod">
          <ac:chgData name="Connor Richards (2318622)" userId="S::2318622@student.uwtsd.ac.uk::a4a43fd1-3c8c-4768-8aeb-122ca5fd40ef" providerId="AD" clId="Web-{0E78031D-6322-0F04-6890-0192D3646A0D}" dt="2025-04-30T13:17:12.655" v="155"/>
          <ac:spMkLst>
            <pc:docMk/>
            <pc:sldMk cId="1379800600" sldId="259"/>
            <ac:spMk id="3" creationId="{A469971E-C037-060A-FC3E-9F5A28078376}"/>
          </ac:spMkLst>
        </pc:spChg>
        <pc:spChg chg="add">
          <ac:chgData name="Connor Richards (2318622)" userId="S::2318622@student.uwtsd.ac.uk::a4a43fd1-3c8c-4768-8aeb-122ca5fd40ef" providerId="AD" clId="Web-{0E78031D-6322-0F04-6890-0192D3646A0D}" dt="2025-04-30T13:17:12.655" v="155"/>
          <ac:spMkLst>
            <pc:docMk/>
            <pc:sldMk cId="1379800600" sldId="259"/>
            <ac:spMk id="9" creationId="{53B021B3-DE93-4AB7-8A18-CF5F1CED88B8}"/>
          </ac:spMkLst>
        </pc:spChg>
        <pc:spChg chg="add">
          <ac:chgData name="Connor Richards (2318622)" userId="S::2318622@student.uwtsd.ac.uk::a4a43fd1-3c8c-4768-8aeb-122ca5fd40ef" providerId="AD" clId="Web-{0E78031D-6322-0F04-6890-0192D3646A0D}" dt="2025-04-30T13:17:12.655" v="155"/>
          <ac:spMkLst>
            <pc:docMk/>
            <pc:sldMk cId="1379800600" sldId="259"/>
            <ac:spMk id="11" creationId="{52D502E5-F6B4-4D58-B4AE-FC466FF15EE8}"/>
          </ac:spMkLst>
        </pc:spChg>
        <pc:spChg chg="add">
          <ac:chgData name="Connor Richards (2318622)" userId="S::2318622@student.uwtsd.ac.uk::a4a43fd1-3c8c-4768-8aeb-122ca5fd40ef" providerId="AD" clId="Web-{0E78031D-6322-0F04-6890-0192D3646A0D}" dt="2025-04-30T13:17:12.655" v="155"/>
          <ac:spMkLst>
            <pc:docMk/>
            <pc:sldMk cId="1379800600" sldId="259"/>
            <ac:spMk id="13" creationId="{9DECDBF4-02B6-4BB4-B65B-B8107AD6A9E8}"/>
          </ac:spMkLst>
        </pc:spChg>
        <pc:graphicFrameChg chg="add">
          <ac:chgData name="Connor Richards (2318622)" userId="S::2318622@student.uwtsd.ac.uk::a4a43fd1-3c8c-4768-8aeb-122ca5fd40ef" providerId="AD" clId="Web-{0E78031D-6322-0F04-6890-0192D3646A0D}" dt="2025-04-30T13:17:12.655" v="155"/>
          <ac:graphicFrameMkLst>
            <pc:docMk/>
            <pc:sldMk cId="1379800600" sldId="259"/>
            <ac:graphicFrameMk id="5" creationId="{68B62395-9FFE-328B-6E04-F315D3FEF3DA}"/>
          </ac:graphicFrameMkLst>
        </pc:graphicFrameChg>
      </pc:sldChg>
      <pc:sldChg chg="addSp delSp modSp new mod setBg">
        <pc:chgData name="Connor Richards (2318622)" userId="S::2318622@student.uwtsd.ac.uk::a4a43fd1-3c8c-4768-8aeb-122ca5fd40ef" providerId="AD" clId="Web-{0E78031D-6322-0F04-6890-0192D3646A0D}" dt="2025-04-30T13:36:02.060" v="318"/>
        <pc:sldMkLst>
          <pc:docMk/>
          <pc:sldMk cId="1311237928" sldId="260"/>
        </pc:sldMkLst>
        <pc:spChg chg="mod">
          <ac:chgData name="Connor Richards (2318622)" userId="S::2318622@student.uwtsd.ac.uk::a4a43fd1-3c8c-4768-8aeb-122ca5fd40ef" providerId="AD" clId="Web-{0E78031D-6322-0F04-6890-0192D3646A0D}" dt="2025-04-30T13:22:34.929" v="241"/>
          <ac:spMkLst>
            <pc:docMk/>
            <pc:sldMk cId="1311237928" sldId="260"/>
            <ac:spMk id="2" creationId="{46D15BD7-CF2F-E82C-BAE2-6E3D0BE0E5AA}"/>
          </ac:spMkLst>
        </pc:spChg>
        <pc:spChg chg="mod">
          <ac:chgData name="Connor Richards (2318622)" userId="S::2318622@student.uwtsd.ac.uk::a4a43fd1-3c8c-4768-8aeb-122ca5fd40ef" providerId="AD" clId="Web-{0E78031D-6322-0F04-6890-0192D3646A0D}" dt="2025-04-30T13:22:46.867" v="243" actId="20577"/>
          <ac:spMkLst>
            <pc:docMk/>
            <pc:sldMk cId="1311237928" sldId="260"/>
            <ac:spMk id="3" creationId="{5DB5E3FF-9DF5-9E4E-CA43-696275365765}"/>
          </ac:spMkLst>
        </pc:spChg>
        <pc:spChg chg="add del">
          <ac:chgData name="Connor Richards (2318622)" userId="S::2318622@student.uwtsd.ac.uk::a4a43fd1-3c8c-4768-8aeb-122ca5fd40ef" providerId="AD" clId="Web-{0E78031D-6322-0F04-6890-0192D3646A0D}" dt="2025-04-30T13:22:34.929" v="241"/>
          <ac:spMkLst>
            <pc:docMk/>
            <pc:sldMk cId="1311237928" sldId="260"/>
            <ac:spMk id="8" creationId="{DAF1966E-FD40-4A4A-B61B-C4DF7FA05F06}"/>
          </ac:spMkLst>
        </pc:spChg>
        <pc:spChg chg="add del">
          <ac:chgData name="Connor Richards (2318622)" userId="S::2318622@student.uwtsd.ac.uk::a4a43fd1-3c8c-4768-8aeb-122ca5fd40ef" providerId="AD" clId="Web-{0E78031D-6322-0F04-6890-0192D3646A0D}" dt="2025-04-30T13:22:34.929" v="241"/>
          <ac:spMkLst>
            <pc:docMk/>
            <pc:sldMk cId="1311237928" sldId="260"/>
            <ac:spMk id="10" creationId="{047BFA19-D45E-416B-A404-7AF2F3F27017}"/>
          </ac:spMkLst>
        </pc:spChg>
        <pc:spChg chg="add del">
          <ac:chgData name="Connor Richards (2318622)" userId="S::2318622@student.uwtsd.ac.uk::a4a43fd1-3c8c-4768-8aeb-122ca5fd40ef" providerId="AD" clId="Web-{0E78031D-6322-0F04-6890-0192D3646A0D}" dt="2025-04-30T13:22:34.929" v="241"/>
          <ac:spMkLst>
            <pc:docMk/>
            <pc:sldMk cId="1311237928" sldId="260"/>
            <ac:spMk id="12" creationId="{8E0105E7-23DB-4CF2-8258-FF47C7620F6E}"/>
          </ac:spMkLst>
        </pc:spChg>
        <pc:spChg chg="add del">
          <ac:chgData name="Connor Richards (2318622)" userId="S::2318622@student.uwtsd.ac.uk::a4a43fd1-3c8c-4768-8aeb-122ca5fd40ef" providerId="AD" clId="Web-{0E78031D-6322-0F04-6890-0192D3646A0D}" dt="2025-04-30T13:22:34.929" v="241"/>
          <ac:spMkLst>
            <pc:docMk/>
            <pc:sldMk cId="1311237928" sldId="260"/>
            <ac:spMk id="14" creationId="{074B4F7D-14B2-478B-8BF5-01E4E0C5D263}"/>
          </ac:spMkLst>
        </pc:spChg>
        <pc:spChg chg="add">
          <ac:chgData name="Connor Richards (2318622)" userId="S::2318622@student.uwtsd.ac.uk::a4a43fd1-3c8c-4768-8aeb-122ca5fd40ef" providerId="AD" clId="Web-{0E78031D-6322-0F04-6890-0192D3646A0D}" dt="2025-04-30T13:22:34.929" v="241"/>
          <ac:spMkLst>
            <pc:docMk/>
            <pc:sldMk cId="1311237928" sldId="260"/>
            <ac:spMk id="21" creationId="{90D01200-0224-43C5-AB38-FB4D16B73FB7}"/>
          </ac:spMkLst>
        </pc:spChg>
        <pc:spChg chg="add">
          <ac:chgData name="Connor Richards (2318622)" userId="S::2318622@student.uwtsd.ac.uk::a4a43fd1-3c8c-4768-8aeb-122ca5fd40ef" providerId="AD" clId="Web-{0E78031D-6322-0F04-6890-0192D3646A0D}" dt="2025-04-30T13:22:34.929" v="241"/>
          <ac:spMkLst>
            <pc:docMk/>
            <pc:sldMk cId="1311237928" sldId="260"/>
            <ac:spMk id="23" creationId="{728A44A4-A002-4A88-9FC9-1D0566C97A47}"/>
          </ac:spMkLst>
        </pc:spChg>
        <pc:spChg chg="add">
          <ac:chgData name="Connor Richards (2318622)" userId="S::2318622@student.uwtsd.ac.uk::a4a43fd1-3c8c-4768-8aeb-122ca5fd40ef" providerId="AD" clId="Web-{0E78031D-6322-0F04-6890-0192D3646A0D}" dt="2025-04-30T13:22:34.929" v="241"/>
          <ac:spMkLst>
            <pc:docMk/>
            <pc:sldMk cId="1311237928" sldId="260"/>
            <ac:spMk id="25" creationId="{3E7D5C7B-DD16-401B-85CE-4AAA2A4F5136}"/>
          </ac:spMkLst>
        </pc:spChg>
        <pc:picChg chg="add mod">
          <ac:chgData name="Connor Richards (2318622)" userId="S::2318622@student.uwtsd.ac.uk::a4a43fd1-3c8c-4768-8aeb-122ca5fd40ef" providerId="AD" clId="Web-{0E78031D-6322-0F04-6890-0192D3646A0D}" dt="2025-04-30T13:36:02.060" v="318"/>
          <ac:picMkLst>
            <pc:docMk/>
            <pc:sldMk cId="1311237928" sldId="260"/>
            <ac:picMk id="18" creationId="{A8265355-19CB-FFD5-D065-1043569EBD93}"/>
          </ac:picMkLst>
        </pc:picChg>
      </pc:sldChg>
      <pc:sldChg chg="addSp modSp new mod setBg">
        <pc:chgData name="Connor Richards (2318622)" userId="S::2318622@student.uwtsd.ac.uk::a4a43fd1-3c8c-4768-8aeb-122ca5fd40ef" providerId="AD" clId="Web-{0E78031D-6322-0F04-6890-0192D3646A0D}" dt="2025-04-30T13:28:49.189" v="315" actId="20577"/>
        <pc:sldMkLst>
          <pc:docMk/>
          <pc:sldMk cId="394436033" sldId="261"/>
        </pc:sldMkLst>
        <pc:spChg chg="mod">
          <ac:chgData name="Connor Richards (2318622)" userId="S::2318622@student.uwtsd.ac.uk::a4a43fd1-3c8c-4768-8aeb-122ca5fd40ef" providerId="AD" clId="Web-{0E78031D-6322-0F04-6890-0192D3646A0D}" dt="2025-04-30T13:28:41.252" v="313"/>
          <ac:spMkLst>
            <pc:docMk/>
            <pc:sldMk cId="394436033" sldId="261"/>
            <ac:spMk id="2" creationId="{24FAB310-C88F-7F39-AA30-C4A756649AF4}"/>
          </ac:spMkLst>
        </pc:spChg>
        <pc:spChg chg="mod">
          <ac:chgData name="Connor Richards (2318622)" userId="S::2318622@student.uwtsd.ac.uk::a4a43fd1-3c8c-4768-8aeb-122ca5fd40ef" providerId="AD" clId="Web-{0E78031D-6322-0F04-6890-0192D3646A0D}" dt="2025-04-30T13:28:49.189" v="315" actId="20577"/>
          <ac:spMkLst>
            <pc:docMk/>
            <pc:sldMk cId="394436033" sldId="261"/>
            <ac:spMk id="3" creationId="{D3DA512E-8BFA-3B46-8CBE-5E8BF08D3586}"/>
          </ac:spMkLst>
        </pc:spChg>
        <pc:spChg chg="add">
          <ac:chgData name="Connor Richards (2318622)" userId="S::2318622@student.uwtsd.ac.uk::a4a43fd1-3c8c-4768-8aeb-122ca5fd40ef" providerId="AD" clId="Web-{0E78031D-6322-0F04-6890-0192D3646A0D}" dt="2025-04-30T13:28:41.252" v="313"/>
          <ac:spMkLst>
            <pc:docMk/>
            <pc:sldMk cId="394436033" sldId="261"/>
            <ac:spMk id="10" creationId="{90D01200-0224-43C5-AB38-FB4D16B73FB7}"/>
          </ac:spMkLst>
        </pc:spChg>
        <pc:spChg chg="add">
          <ac:chgData name="Connor Richards (2318622)" userId="S::2318622@student.uwtsd.ac.uk::a4a43fd1-3c8c-4768-8aeb-122ca5fd40ef" providerId="AD" clId="Web-{0E78031D-6322-0F04-6890-0192D3646A0D}" dt="2025-04-30T13:28:41.252" v="313"/>
          <ac:spMkLst>
            <pc:docMk/>
            <pc:sldMk cId="394436033" sldId="261"/>
            <ac:spMk id="12" creationId="{728A44A4-A002-4A88-9FC9-1D0566C97A47}"/>
          </ac:spMkLst>
        </pc:spChg>
        <pc:spChg chg="add">
          <ac:chgData name="Connor Richards (2318622)" userId="S::2318622@student.uwtsd.ac.uk::a4a43fd1-3c8c-4768-8aeb-122ca5fd40ef" providerId="AD" clId="Web-{0E78031D-6322-0F04-6890-0192D3646A0D}" dt="2025-04-30T13:28:41.252" v="313"/>
          <ac:spMkLst>
            <pc:docMk/>
            <pc:sldMk cId="394436033" sldId="261"/>
            <ac:spMk id="14" creationId="{3E7D5C7B-DD16-401B-85CE-4AAA2A4F5136}"/>
          </ac:spMkLst>
        </pc:spChg>
        <pc:picChg chg="add">
          <ac:chgData name="Connor Richards (2318622)" userId="S::2318622@student.uwtsd.ac.uk::a4a43fd1-3c8c-4768-8aeb-122ca5fd40ef" providerId="AD" clId="Web-{0E78031D-6322-0F04-6890-0192D3646A0D}" dt="2025-04-30T13:28:41.252" v="313"/>
          <ac:picMkLst>
            <pc:docMk/>
            <pc:sldMk cId="394436033" sldId="261"/>
            <ac:picMk id="7" creationId="{759FA824-EDCA-AB25-7F27-C418C616D261}"/>
          </ac:picMkLst>
        </pc:picChg>
      </pc:sldChg>
      <pc:sldChg chg="modSp new">
        <pc:chgData name="Connor Richards (2318622)" userId="S::2318622@student.uwtsd.ac.uk::a4a43fd1-3c8c-4768-8aeb-122ca5fd40ef" providerId="AD" clId="Web-{0E78031D-6322-0F04-6890-0192D3646A0D}" dt="2025-05-01T12:40:16.812" v="327" actId="20577"/>
        <pc:sldMkLst>
          <pc:docMk/>
          <pc:sldMk cId="3967374149" sldId="262"/>
        </pc:sldMkLst>
        <pc:spChg chg="mod">
          <ac:chgData name="Connor Richards (2318622)" userId="S::2318622@student.uwtsd.ac.uk::a4a43fd1-3c8c-4768-8aeb-122ca5fd40ef" providerId="AD" clId="Web-{0E78031D-6322-0F04-6890-0192D3646A0D}" dt="2025-05-01T12:40:16.812" v="327" actId="20577"/>
          <ac:spMkLst>
            <pc:docMk/>
            <pc:sldMk cId="3967374149" sldId="262"/>
            <ac:spMk id="2" creationId="{5D964885-2BA0-595A-2893-7969024699EB}"/>
          </ac:spMkLst>
        </pc:spChg>
      </pc:sldChg>
      <pc:sldMasterChg chg="del delSldLayout">
        <pc:chgData name="Connor Richards (2318622)" userId="S::2318622@student.uwtsd.ac.uk::a4a43fd1-3c8c-4768-8aeb-122ca5fd40ef" providerId="AD" clId="Web-{0E78031D-6322-0F04-6890-0192D3646A0D}" dt="2025-04-30T13:01:10.161" v="40"/>
        <pc:sldMasterMkLst>
          <pc:docMk/>
          <pc:sldMasterMk cId="2460954070" sldId="2147483660"/>
        </pc:sldMasterMkLst>
        <pc:sldLayoutChg chg="del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onnor Richards (2318622)" userId="S::2318622@student.uwtsd.ac.uk::a4a43fd1-3c8c-4768-8aeb-122ca5fd40ef" providerId="AD" clId="Web-{0E78031D-6322-0F04-6890-0192D3646A0D}" dt="2025-04-30T13:01:10.161" v="40"/>
        <pc:sldMasterMkLst>
          <pc:docMk/>
          <pc:sldMasterMk cId="3006018128" sldId="2147483734"/>
        </pc:sldMasterMkLst>
        <pc:sldLayoutChg chg="add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3006018128" sldId="2147483734"/>
            <pc:sldLayoutMk cId="1127228232" sldId="2147483723"/>
          </pc:sldLayoutMkLst>
        </pc:sldLayoutChg>
        <pc:sldLayoutChg chg="add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3006018128" sldId="2147483734"/>
            <pc:sldLayoutMk cId="3401357047" sldId="2147483724"/>
          </pc:sldLayoutMkLst>
        </pc:sldLayoutChg>
        <pc:sldLayoutChg chg="add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3006018128" sldId="2147483734"/>
            <pc:sldLayoutMk cId="1224828523" sldId="2147483725"/>
          </pc:sldLayoutMkLst>
        </pc:sldLayoutChg>
        <pc:sldLayoutChg chg="add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3006018128" sldId="2147483734"/>
            <pc:sldLayoutMk cId="2361255141" sldId="2147483726"/>
          </pc:sldLayoutMkLst>
        </pc:sldLayoutChg>
        <pc:sldLayoutChg chg="add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3006018128" sldId="2147483734"/>
            <pc:sldLayoutMk cId="2268410261" sldId="2147483727"/>
          </pc:sldLayoutMkLst>
        </pc:sldLayoutChg>
        <pc:sldLayoutChg chg="add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3006018128" sldId="2147483734"/>
            <pc:sldLayoutMk cId="3135423205" sldId="2147483728"/>
          </pc:sldLayoutMkLst>
        </pc:sldLayoutChg>
        <pc:sldLayoutChg chg="add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3006018128" sldId="2147483734"/>
            <pc:sldLayoutMk cId="2140406605" sldId="2147483729"/>
          </pc:sldLayoutMkLst>
        </pc:sldLayoutChg>
        <pc:sldLayoutChg chg="add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3006018128" sldId="2147483734"/>
            <pc:sldLayoutMk cId="3361145391" sldId="2147483730"/>
          </pc:sldLayoutMkLst>
        </pc:sldLayoutChg>
        <pc:sldLayoutChg chg="add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3006018128" sldId="2147483734"/>
            <pc:sldLayoutMk cId="58096979" sldId="2147483731"/>
          </pc:sldLayoutMkLst>
        </pc:sldLayoutChg>
        <pc:sldLayoutChg chg="add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3006018128" sldId="2147483734"/>
            <pc:sldLayoutMk cId="1358870786" sldId="2147483732"/>
          </pc:sldLayoutMkLst>
        </pc:sldLayoutChg>
        <pc:sldLayoutChg chg="add">
          <pc:chgData name="Connor Richards (2318622)" userId="S::2318622@student.uwtsd.ac.uk::a4a43fd1-3c8c-4768-8aeb-122ca5fd40ef" providerId="AD" clId="Web-{0E78031D-6322-0F04-6890-0192D3646A0D}" dt="2025-04-30T13:01:10.161" v="40"/>
          <pc:sldLayoutMkLst>
            <pc:docMk/>
            <pc:sldMasterMk cId="3006018128" sldId="2147483734"/>
            <pc:sldLayoutMk cId="3224064399" sldId="2147483733"/>
          </pc:sldLayoutMkLst>
        </pc:sldLayoutChg>
      </pc:sldMasterChg>
    </pc:docChg>
  </pc:docChgLst>
  <pc:docChgLst>
    <pc:chgData name="Connor Richards (2318622)" userId="S::2318622@student.uwtsd.ac.uk::a4a43fd1-3c8c-4768-8aeb-122ca5fd40ef" providerId="AD" clId="Web-{B96CE51E-E510-A597-2E9F-2C7555760567}"/>
    <pc:docChg chg="addSld delSld modSld">
      <pc:chgData name="Connor Richards (2318622)" userId="S::2318622@student.uwtsd.ac.uk::a4a43fd1-3c8c-4768-8aeb-122ca5fd40ef" providerId="AD" clId="Web-{B96CE51E-E510-A597-2E9F-2C7555760567}" dt="2025-05-01T14:39:50.426" v="343" actId="14100"/>
      <pc:docMkLst>
        <pc:docMk/>
      </pc:docMkLst>
      <pc:sldChg chg="addSp delSp modSp mod setBg">
        <pc:chgData name="Connor Richards (2318622)" userId="S::2318622@student.uwtsd.ac.uk::a4a43fd1-3c8c-4768-8aeb-122ca5fd40ef" providerId="AD" clId="Web-{B96CE51E-E510-A597-2E9F-2C7555760567}" dt="2025-05-01T14:27:12.346" v="249"/>
        <pc:sldMkLst>
          <pc:docMk/>
          <pc:sldMk cId="3967374149" sldId="262"/>
        </pc:sldMkLst>
        <pc:spChg chg="mod">
          <ac:chgData name="Connor Richards (2318622)" userId="S::2318622@student.uwtsd.ac.uk::a4a43fd1-3c8c-4768-8aeb-122ca5fd40ef" providerId="AD" clId="Web-{B96CE51E-E510-A597-2E9F-2C7555760567}" dt="2025-05-01T14:27:12.346" v="249"/>
          <ac:spMkLst>
            <pc:docMk/>
            <pc:sldMk cId="3967374149" sldId="262"/>
            <ac:spMk id="2" creationId="{5D964885-2BA0-595A-2893-7969024699EB}"/>
          </ac:spMkLst>
        </pc:spChg>
        <pc:spChg chg="add del">
          <ac:chgData name="Connor Richards (2318622)" userId="S::2318622@student.uwtsd.ac.uk::a4a43fd1-3c8c-4768-8aeb-122ca5fd40ef" providerId="AD" clId="Web-{B96CE51E-E510-A597-2E9F-2C7555760567}" dt="2025-05-01T12:58:11.314" v="2"/>
          <ac:spMkLst>
            <pc:docMk/>
            <pc:sldMk cId="3967374149" sldId="262"/>
            <ac:spMk id="3" creationId="{6DCD8FDD-F554-ED6B-6616-87DE25084E84}"/>
          </ac:spMkLst>
        </pc:spChg>
        <pc:spChg chg="add del">
          <ac:chgData name="Connor Richards (2318622)" userId="S::2318622@student.uwtsd.ac.uk::a4a43fd1-3c8c-4768-8aeb-122ca5fd40ef" providerId="AD" clId="Web-{B96CE51E-E510-A597-2E9F-2C7555760567}" dt="2025-05-01T14:27:12.299" v="248"/>
          <ac:spMkLst>
            <pc:docMk/>
            <pc:sldMk cId="3967374149" sldId="262"/>
            <ac:spMk id="10" creationId="{8D06CE56-3881-4ADA-8CEF-D18B02C242A3}"/>
          </ac:spMkLst>
        </pc:spChg>
        <pc:spChg chg="add del">
          <ac:chgData name="Connor Richards (2318622)" userId="S::2318622@student.uwtsd.ac.uk::a4a43fd1-3c8c-4768-8aeb-122ca5fd40ef" providerId="AD" clId="Web-{B96CE51E-E510-A597-2E9F-2C7555760567}" dt="2025-05-01T14:27:12.299" v="248"/>
          <ac:spMkLst>
            <pc:docMk/>
            <pc:sldMk cId="3967374149" sldId="262"/>
            <ac:spMk id="12" creationId="{79F3C543-62EC-4433-9C93-A2CD8764E9B4}"/>
          </ac:spMkLst>
        </pc:spChg>
        <pc:spChg chg="add del">
          <ac:chgData name="Connor Richards (2318622)" userId="S::2318622@student.uwtsd.ac.uk::a4a43fd1-3c8c-4768-8aeb-122ca5fd40ef" providerId="AD" clId="Web-{B96CE51E-E510-A597-2E9F-2C7555760567}" dt="2025-05-01T14:27:12.299" v="248"/>
          <ac:spMkLst>
            <pc:docMk/>
            <pc:sldMk cId="3967374149" sldId="262"/>
            <ac:spMk id="14" creationId="{C1A1C5D3-C053-4EE9-BE1A-419B6E27CCAE}"/>
          </ac:spMkLst>
        </pc:spChg>
        <pc:spChg chg="add del">
          <ac:chgData name="Connor Richards (2318622)" userId="S::2318622@student.uwtsd.ac.uk::a4a43fd1-3c8c-4768-8aeb-122ca5fd40ef" providerId="AD" clId="Web-{B96CE51E-E510-A597-2E9F-2C7555760567}" dt="2025-05-01T14:27:12.299" v="248"/>
          <ac:spMkLst>
            <pc:docMk/>
            <pc:sldMk cId="3967374149" sldId="262"/>
            <ac:spMk id="16" creationId="{A3473CF9-37EB-43E7-89EF-D2D1C53D1DAC}"/>
          </ac:spMkLst>
        </pc:spChg>
        <pc:spChg chg="add del">
          <ac:chgData name="Connor Richards (2318622)" userId="S::2318622@student.uwtsd.ac.uk::a4a43fd1-3c8c-4768-8aeb-122ca5fd40ef" providerId="AD" clId="Web-{B96CE51E-E510-A597-2E9F-2C7555760567}" dt="2025-05-01T14:27:12.299" v="248"/>
          <ac:spMkLst>
            <pc:docMk/>
            <pc:sldMk cId="3967374149" sldId="262"/>
            <ac:spMk id="18" creationId="{586B4EF9-43BA-4655-A6FF-1D8E21574C95}"/>
          </ac:spMkLst>
        </pc:spChg>
        <pc:spChg chg="add">
          <ac:chgData name="Connor Richards (2318622)" userId="S::2318622@student.uwtsd.ac.uk::a4a43fd1-3c8c-4768-8aeb-122ca5fd40ef" providerId="AD" clId="Web-{B96CE51E-E510-A597-2E9F-2C7555760567}" dt="2025-05-01T14:27:12.346" v="249"/>
          <ac:spMkLst>
            <pc:docMk/>
            <pc:sldMk cId="3967374149" sldId="262"/>
            <ac:spMk id="20" creationId="{53B021B3-DE93-4AB7-8A18-CF5F1CED88B8}"/>
          </ac:spMkLst>
        </pc:spChg>
        <pc:spChg chg="add">
          <ac:chgData name="Connor Richards (2318622)" userId="S::2318622@student.uwtsd.ac.uk::a4a43fd1-3c8c-4768-8aeb-122ca5fd40ef" providerId="AD" clId="Web-{B96CE51E-E510-A597-2E9F-2C7555760567}" dt="2025-05-01T14:27:12.346" v="249"/>
          <ac:spMkLst>
            <pc:docMk/>
            <pc:sldMk cId="3967374149" sldId="262"/>
            <ac:spMk id="21" creationId="{52D502E5-F6B4-4D58-B4AE-FC466FF15EE8}"/>
          </ac:spMkLst>
        </pc:spChg>
        <pc:spChg chg="add">
          <ac:chgData name="Connor Richards (2318622)" userId="S::2318622@student.uwtsd.ac.uk::a4a43fd1-3c8c-4768-8aeb-122ca5fd40ef" providerId="AD" clId="Web-{B96CE51E-E510-A597-2E9F-2C7555760567}" dt="2025-05-01T14:27:12.346" v="249"/>
          <ac:spMkLst>
            <pc:docMk/>
            <pc:sldMk cId="3967374149" sldId="262"/>
            <ac:spMk id="22" creationId="{9DECDBF4-02B6-4BB4-B65B-B8107AD6A9E8}"/>
          </ac:spMkLst>
        </pc:spChg>
        <pc:graphicFrameChg chg="add del mod ord modGraphic">
          <ac:chgData name="Connor Richards (2318622)" userId="S::2318622@student.uwtsd.ac.uk::a4a43fd1-3c8c-4768-8aeb-122ca5fd40ef" providerId="AD" clId="Web-{B96CE51E-E510-A597-2E9F-2C7555760567}" dt="2025-05-01T12:58:05.314" v="1"/>
          <ac:graphicFrameMkLst>
            <pc:docMk/>
            <pc:sldMk cId="3967374149" sldId="262"/>
            <ac:graphicFrameMk id="4" creationId="{E24064ED-E9D4-8AA5-3DFD-17278F4F300D}"/>
          </ac:graphicFrameMkLst>
        </pc:graphicFrameChg>
        <pc:graphicFrameChg chg="add mod ord modGraphic">
          <ac:chgData name="Connor Richards (2318622)" userId="S::2318622@student.uwtsd.ac.uk::a4a43fd1-3c8c-4768-8aeb-122ca5fd40ef" providerId="AD" clId="Web-{B96CE51E-E510-A597-2E9F-2C7555760567}" dt="2025-05-01T14:27:12.346" v="249"/>
          <ac:graphicFrameMkLst>
            <pc:docMk/>
            <pc:sldMk cId="3967374149" sldId="262"/>
            <ac:graphicFrameMk id="5" creationId="{F267F5D7-536B-B785-4AEC-18678B30B652}"/>
          </ac:graphicFrameMkLst>
        </pc:graphicFrameChg>
        <pc:graphicFrameChg chg="add del mod">
          <ac:chgData name="Connor Richards (2318622)" userId="S::2318622@student.uwtsd.ac.uk::a4a43fd1-3c8c-4768-8aeb-122ca5fd40ef" providerId="AD" clId="Web-{B96CE51E-E510-A597-2E9F-2C7555760567}" dt="2025-05-01T13:00:43.164" v="88"/>
          <ac:graphicFrameMkLst>
            <pc:docMk/>
            <pc:sldMk cId="3967374149" sldId="262"/>
            <ac:graphicFrameMk id="7" creationId="{D840EDA1-44F8-0570-3670-C43ECFEF1DC5}"/>
          </ac:graphicFrameMkLst>
        </pc:graphicFrameChg>
        <pc:graphicFrameChg chg="add del mod">
          <ac:chgData name="Connor Richards (2318622)" userId="S::2318622@student.uwtsd.ac.uk::a4a43fd1-3c8c-4768-8aeb-122ca5fd40ef" providerId="AD" clId="Web-{B96CE51E-E510-A597-2E9F-2C7555760567}" dt="2025-05-01T13:00:58.696" v="90"/>
          <ac:graphicFrameMkLst>
            <pc:docMk/>
            <pc:sldMk cId="3967374149" sldId="262"/>
            <ac:graphicFrameMk id="9" creationId="{E64CB698-FE67-1707-904A-C4A67CAC3FED}"/>
          </ac:graphicFrameMkLst>
        </pc:graphicFrameChg>
        <pc:graphicFrameChg chg="add del mod">
          <ac:chgData name="Connor Richards (2318622)" userId="S::2318622@student.uwtsd.ac.uk::a4a43fd1-3c8c-4768-8aeb-122ca5fd40ef" providerId="AD" clId="Web-{B96CE51E-E510-A597-2E9F-2C7555760567}" dt="2025-05-01T13:01:04.931" v="92"/>
          <ac:graphicFrameMkLst>
            <pc:docMk/>
            <pc:sldMk cId="3967374149" sldId="262"/>
            <ac:graphicFrameMk id="11" creationId="{E6E7E526-3A3B-716B-E692-CFF1B812D3BD}"/>
          </ac:graphicFrameMkLst>
        </pc:graphicFrameChg>
      </pc:sldChg>
      <pc:sldChg chg="addSp delSp modSp new del mod setBg">
        <pc:chgData name="Connor Richards (2318622)" userId="S::2318622@student.uwtsd.ac.uk::a4a43fd1-3c8c-4768-8aeb-122ca5fd40ef" providerId="AD" clId="Web-{B96CE51E-E510-A597-2E9F-2C7555760567}" dt="2025-05-01T14:28:19.114" v="251"/>
        <pc:sldMkLst>
          <pc:docMk/>
          <pc:sldMk cId="2823694083" sldId="263"/>
        </pc:sldMkLst>
        <pc:spChg chg="mod ord">
          <ac:chgData name="Connor Richards (2318622)" userId="S::2318622@student.uwtsd.ac.uk::a4a43fd1-3c8c-4768-8aeb-122ca5fd40ef" providerId="AD" clId="Web-{B96CE51E-E510-A597-2E9F-2C7555760567}" dt="2025-05-01T14:27:26.112" v="250"/>
          <ac:spMkLst>
            <pc:docMk/>
            <pc:sldMk cId="2823694083" sldId="263"/>
            <ac:spMk id="2" creationId="{86A11A80-D811-6B22-0DA9-7CA0A5B99C2F}"/>
          </ac:spMkLst>
        </pc:spChg>
        <pc:spChg chg="del">
          <ac:chgData name="Connor Richards (2318622)" userId="S::2318622@student.uwtsd.ac.uk::a4a43fd1-3c8c-4768-8aeb-122ca5fd40ef" providerId="AD" clId="Web-{B96CE51E-E510-A597-2E9F-2C7555760567}" dt="2025-05-01T14:24:51.918" v="227"/>
          <ac:spMkLst>
            <pc:docMk/>
            <pc:sldMk cId="2823694083" sldId="263"/>
            <ac:spMk id="3" creationId="{A06571A5-177F-C422-3B32-FDB188B5491C}"/>
          </ac:spMkLst>
        </pc:spChg>
        <pc:spChg chg="add del">
          <ac:chgData name="Connor Richards (2318622)" userId="S::2318622@student.uwtsd.ac.uk::a4a43fd1-3c8c-4768-8aeb-122ca5fd40ef" providerId="AD" clId="Web-{B96CE51E-E510-A597-2E9F-2C7555760567}" dt="2025-05-01T14:27:26.112" v="250"/>
          <ac:spMkLst>
            <pc:docMk/>
            <pc:sldMk cId="2823694083" sldId="263"/>
            <ac:spMk id="10" creationId="{8D06CE56-3881-4ADA-8CEF-D18B02C242A3}"/>
          </ac:spMkLst>
        </pc:spChg>
        <pc:spChg chg="add del">
          <ac:chgData name="Connor Richards (2318622)" userId="S::2318622@student.uwtsd.ac.uk::a4a43fd1-3c8c-4768-8aeb-122ca5fd40ef" providerId="AD" clId="Web-{B96CE51E-E510-A597-2E9F-2C7555760567}" dt="2025-05-01T14:27:26.112" v="250"/>
          <ac:spMkLst>
            <pc:docMk/>
            <pc:sldMk cId="2823694083" sldId="263"/>
            <ac:spMk id="12" creationId="{79F3C543-62EC-4433-9C93-A2CD8764E9B4}"/>
          </ac:spMkLst>
        </pc:spChg>
        <pc:spChg chg="add del">
          <ac:chgData name="Connor Richards (2318622)" userId="S::2318622@student.uwtsd.ac.uk::a4a43fd1-3c8c-4768-8aeb-122ca5fd40ef" providerId="AD" clId="Web-{B96CE51E-E510-A597-2E9F-2C7555760567}" dt="2025-05-01T14:27:26.112" v="250"/>
          <ac:spMkLst>
            <pc:docMk/>
            <pc:sldMk cId="2823694083" sldId="263"/>
            <ac:spMk id="14" creationId="{2FB82883-1DC0-4BE1-A607-009095F3355A}"/>
          </ac:spMkLst>
        </pc:spChg>
        <pc:spChg chg="add del">
          <ac:chgData name="Connor Richards (2318622)" userId="S::2318622@student.uwtsd.ac.uk::a4a43fd1-3c8c-4768-8aeb-122ca5fd40ef" providerId="AD" clId="Web-{B96CE51E-E510-A597-2E9F-2C7555760567}" dt="2025-05-01T14:27:26.112" v="250"/>
          <ac:spMkLst>
            <pc:docMk/>
            <pc:sldMk cId="2823694083" sldId="263"/>
            <ac:spMk id="16" creationId="{9FA98EAA-A866-4C95-A2A8-44E46FBAD5A0}"/>
          </ac:spMkLst>
        </pc:spChg>
        <pc:spChg chg="add">
          <ac:chgData name="Connor Richards (2318622)" userId="S::2318622@student.uwtsd.ac.uk::a4a43fd1-3c8c-4768-8aeb-122ca5fd40ef" providerId="AD" clId="Web-{B96CE51E-E510-A597-2E9F-2C7555760567}" dt="2025-05-01T14:27:26.112" v="250"/>
          <ac:spMkLst>
            <pc:docMk/>
            <pc:sldMk cId="2823694083" sldId="263"/>
            <ac:spMk id="21" creationId="{8D06CE56-3881-4ADA-8CEF-D18B02C242A3}"/>
          </ac:spMkLst>
        </pc:spChg>
        <pc:spChg chg="add">
          <ac:chgData name="Connor Richards (2318622)" userId="S::2318622@student.uwtsd.ac.uk::a4a43fd1-3c8c-4768-8aeb-122ca5fd40ef" providerId="AD" clId="Web-{B96CE51E-E510-A597-2E9F-2C7555760567}" dt="2025-05-01T14:27:26.112" v="250"/>
          <ac:spMkLst>
            <pc:docMk/>
            <pc:sldMk cId="2823694083" sldId="263"/>
            <ac:spMk id="23" creationId="{79F3C543-62EC-4433-9C93-A2CD8764E9B4}"/>
          </ac:spMkLst>
        </pc:spChg>
        <pc:spChg chg="add">
          <ac:chgData name="Connor Richards (2318622)" userId="S::2318622@student.uwtsd.ac.uk::a4a43fd1-3c8c-4768-8aeb-122ca5fd40ef" providerId="AD" clId="Web-{B96CE51E-E510-A597-2E9F-2C7555760567}" dt="2025-05-01T14:27:26.112" v="250"/>
          <ac:spMkLst>
            <pc:docMk/>
            <pc:sldMk cId="2823694083" sldId="263"/>
            <ac:spMk id="25" creationId="{C1A1C5D3-C053-4EE9-BE1A-419B6E27CCAE}"/>
          </ac:spMkLst>
        </pc:spChg>
        <pc:spChg chg="add">
          <ac:chgData name="Connor Richards (2318622)" userId="S::2318622@student.uwtsd.ac.uk::a4a43fd1-3c8c-4768-8aeb-122ca5fd40ef" providerId="AD" clId="Web-{B96CE51E-E510-A597-2E9F-2C7555760567}" dt="2025-05-01T14:27:26.112" v="250"/>
          <ac:spMkLst>
            <pc:docMk/>
            <pc:sldMk cId="2823694083" sldId="263"/>
            <ac:spMk id="27" creationId="{A3473CF9-37EB-43E7-89EF-D2D1C53D1DAC}"/>
          </ac:spMkLst>
        </pc:spChg>
        <pc:spChg chg="add">
          <ac:chgData name="Connor Richards (2318622)" userId="S::2318622@student.uwtsd.ac.uk::a4a43fd1-3c8c-4768-8aeb-122ca5fd40ef" providerId="AD" clId="Web-{B96CE51E-E510-A597-2E9F-2C7555760567}" dt="2025-05-01T14:27:26.112" v="250"/>
          <ac:spMkLst>
            <pc:docMk/>
            <pc:sldMk cId="2823694083" sldId="263"/>
            <ac:spMk id="29" creationId="{586B4EF9-43BA-4655-A6FF-1D8E21574C95}"/>
          </ac:spMkLst>
        </pc:spChg>
        <pc:graphicFrameChg chg="add del mod">
          <ac:chgData name="Connor Richards (2318622)" userId="S::2318622@student.uwtsd.ac.uk::a4a43fd1-3c8c-4768-8aeb-122ca5fd40ef" providerId="AD" clId="Web-{B96CE51E-E510-A597-2E9F-2C7555760567}" dt="2025-05-01T14:25:04.090" v="237"/>
          <ac:graphicFrameMkLst>
            <pc:docMk/>
            <pc:sldMk cId="2823694083" sldId="263"/>
            <ac:graphicFrameMk id="4" creationId="{B8F26076-58F2-B98C-C820-590E32F8A911}"/>
          </ac:graphicFrameMkLst>
        </pc:graphicFrameChg>
        <pc:picChg chg="add mod">
          <ac:chgData name="Connor Richards (2318622)" userId="S::2318622@student.uwtsd.ac.uk::a4a43fd1-3c8c-4768-8aeb-122ca5fd40ef" providerId="AD" clId="Web-{B96CE51E-E510-A597-2E9F-2C7555760567}" dt="2025-05-01T14:26:45.282" v="246"/>
          <ac:picMkLst>
            <pc:docMk/>
            <pc:sldMk cId="2823694083" sldId="263"/>
            <ac:picMk id="5" creationId="{B5A15824-A32E-AD9D-1F96-B22B1D151302}"/>
          </ac:picMkLst>
        </pc:picChg>
      </pc:sldChg>
      <pc:sldChg chg="addSp delSp modSp new mod setBg">
        <pc:chgData name="Connor Richards (2318622)" userId="S::2318622@student.uwtsd.ac.uk::a4a43fd1-3c8c-4768-8aeb-122ca5fd40ef" providerId="AD" clId="Web-{B96CE51E-E510-A597-2E9F-2C7555760567}" dt="2025-05-01T14:29:31.977" v="272" actId="20577"/>
        <pc:sldMkLst>
          <pc:docMk/>
          <pc:sldMk cId="2861094831" sldId="263"/>
        </pc:sldMkLst>
        <pc:spChg chg="mod">
          <ac:chgData name="Connor Richards (2318622)" userId="S::2318622@student.uwtsd.ac.uk::a4a43fd1-3c8c-4768-8aeb-122ca5fd40ef" providerId="AD" clId="Web-{B96CE51E-E510-A597-2E9F-2C7555760567}" dt="2025-05-01T14:29:31.977" v="272" actId="20577"/>
          <ac:spMkLst>
            <pc:docMk/>
            <pc:sldMk cId="2861094831" sldId="263"/>
            <ac:spMk id="2" creationId="{382B7E49-53C6-9052-D322-2D0F5C9AE57D}"/>
          </ac:spMkLst>
        </pc:spChg>
        <pc:spChg chg="del">
          <ac:chgData name="Connor Richards (2318622)" userId="S::2318622@student.uwtsd.ac.uk::a4a43fd1-3c8c-4768-8aeb-122ca5fd40ef" providerId="AD" clId="Web-{B96CE51E-E510-A597-2E9F-2C7555760567}" dt="2025-05-01T14:28:31.943" v="260"/>
          <ac:spMkLst>
            <pc:docMk/>
            <pc:sldMk cId="2861094831" sldId="263"/>
            <ac:spMk id="3" creationId="{ECD160E4-7223-AF21-4485-522C545B5757}"/>
          </ac:spMkLst>
        </pc:spChg>
        <pc:spChg chg="add del">
          <ac:chgData name="Connor Richards (2318622)" userId="S::2318622@student.uwtsd.ac.uk::a4a43fd1-3c8c-4768-8aeb-122ca5fd40ef" providerId="AD" clId="Web-{B96CE51E-E510-A597-2E9F-2C7555760567}" dt="2025-05-01T14:29:10.007" v="265"/>
          <ac:spMkLst>
            <pc:docMk/>
            <pc:sldMk cId="2861094831" sldId="263"/>
            <ac:spMk id="8" creationId="{B227A7CC-DA70-0F3E-8D69-EECE78EF9B2F}"/>
          </ac:spMkLst>
        </pc:spChg>
        <pc:spChg chg="add del">
          <ac:chgData name="Connor Richards (2318622)" userId="S::2318622@student.uwtsd.ac.uk::a4a43fd1-3c8c-4768-8aeb-122ca5fd40ef" providerId="AD" clId="Web-{B96CE51E-E510-A597-2E9F-2C7555760567}" dt="2025-05-01T14:29:10.007" v="265"/>
          <ac:spMkLst>
            <pc:docMk/>
            <pc:sldMk cId="2861094831" sldId="263"/>
            <ac:spMk id="11" creationId="{E45CA849-654C-4173-AD99-B3A2528275F5}"/>
          </ac:spMkLst>
        </pc:spChg>
        <pc:spChg chg="add del">
          <ac:chgData name="Connor Richards (2318622)" userId="S::2318622@student.uwtsd.ac.uk::a4a43fd1-3c8c-4768-8aeb-122ca5fd40ef" providerId="AD" clId="Web-{B96CE51E-E510-A597-2E9F-2C7555760567}" dt="2025-05-01T14:29:10.007" v="265"/>
          <ac:spMkLst>
            <pc:docMk/>
            <pc:sldMk cId="2861094831" sldId="263"/>
            <ac:spMk id="13" creationId="{3E23A947-2D45-4208-AE2B-64948C87A3EB}"/>
          </ac:spMkLst>
        </pc:spChg>
        <pc:spChg chg="add del">
          <ac:chgData name="Connor Richards (2318622)" userId="S::2318622@student.uwtsd.ac.uk::a4a43fd1-3c8c-4768-8aeb-122ca5fd40ef" providerId="AD" clId="Web-{B96CE51E-E510-A597-2E9F-2C7555760567}" dt="2025-05-01T14:29:10.007" v="265"/>
          <ac:spMkLst>
            <pc:docMk/>
            <pc:sldMk cId="2861094831" sldId="263"/>
            <ac:spMk id="15" creationId="{E5BBB0F9-6A59-4D02-A9C7-A2D6516684CE}"/>
          </ac:spMkLst>
        </pc:spChg>
        <pc:spChg chg="add del">
          <ac:chgData name="Connor Richards (2318622)" userId="S::2318622@student.uwtsd.ac.uk::a4a43fd1-3c8c-4768-8aeb-122ca5fd40ef" providerId="AD" clId="Web-{B96CE51E-E510-A597-2E9F-2C7555760567}" dt="2025-05-01T14:29:23.773" v="270"/>
          <ac:spMkLst>
            <pc:docMk/>
            <pc:sldMk cId="2861094831" sldId="263"/>
            <ac:spMk id="17" creationId="{92468898-5A6E-4D55-85EC-308E785EE06C}"/>
          </ac:spMkLst>
        </pc:spChg>
        <pc:spChg chg="add del">
          <ac:chgData name="Connor Richards (2318622)" userId="S::2318622@student.uwtsd.ac.uk::a4a43fd1-3c8c-4768-8aeb-122ca5fd40ef" providerId="AD" clId="Web-{B96CE51E-E510-A597-2E9F-2C7555760567}" dt="2025-05-01T14:29:23.773" v="270"/>
          <ac:spMkLst>
            <pc:docMk/>
            <pc:sldMk cId="2861094831" sldId="263"/>
            <ac:spMk id="18" creationId="{3E23A947-2D45-4208-AE2B-64948C87A3EB}"/>
          </ac:spMkLst>
        </pc:spChg>
        <pc:spChg chg="add del">
          <ac:chgData name="Connor Richards (2318622)" userId="S::2318622@student.uwtsd.ac.uk::a4a43fd1-3c8c-4768-8aeb-122ca5fd40ef" providerId="AD" clId="Web-{B96CE51E-E510-A597-2E9F-2C7555760567}" dt="2025-05-01T14:29:23.773" v="270"/>
          <ac:spMkLst>
            <pc:docMk/>
            <pc:sldMk cId="2861094831" sldId="263"/>
            <ac:spMk id="19" creationId="{E5BBB0F9-6A59-4D02-A9C7-A2D6516684CE}"/>
          </ac:spMkLst>
        </pc:spChg>
        <pc:spChg chg="add del">
          <ac:chgData name="Connor Richards (2318622)" userId="S::2318622@student.uwtsd.ac.uk::a4a43fd1-3c8c-4768-8aeb-122ca5fd40ef" providerId="AD" clId="Web-{B96CE51E-E510-A597-2E9F-2C7555760567}" dt="2025-05-01T14:29:15.836" v="267"/>
          <ac:spMkLst>
            <pc:docMk/>
            <pc:sldMk cId="2861094831" sldId="263"/>
            <ac:spMk id="20" creationId="{D94763D1-10DE-2603-355E-D33151C4331D}"/>
          </ac:spMkLst>
        </pc:spChg>
        <pc:spChg chg="add">
          <ac:chgData name="Connor Richards (2318622)" userId="S::2318622@student.uwtsd.ac.uk::a4a43fd1-3c8c-4768-8aeb-122ca5fd40ef" providerId="AD" clId="Web-{B96CE51E-E510-A597-2E9F-2C7555760567}" dt="2025-05-01T14:29:23.773" v="270"/>
          <ac:spMkLst>
            <pc:docMk/>
            <pc:sldMk cId="2861094831" sldId="263"/>
            <ac:spMk id="24" creationId="{8D06CE56-3881-4ADA-8CEF-D18B02C242A3}"/>
          </ac:spMkLst>
        </pc:spChg>
        <pc:spChg chg="add">
          <ac:chgData name="Connor Richards (2318622)" userId="S::2318622@student.uwtsd.ac.uk::a4a43fd1-3c8c-4768-8aeb-122ca5fd40ef" providerId="AD" clId="Web-{B96CE51E-E510-A597-2E9F-2C7555760567}" dt="2025-05-01T14:29:23.773" v="270"/>
          <ac:spMkLst>
            <pc:docMk/>
            <pc:sldMk cId="2861094831" sldId="263"/>
            <ac:spMk id="26" creationId="{79F3C543-62EC-4433-9C93-A2CD8764E9B4}"/>
          </ac:spMkLst>
        </pc:spChg>
        <pc:spChg chg="add">
          <ac:chgData name="Connor Richards (2318622)" userId="S::2318622@student.uwtsd.ac.uk::a4a43fd1-3c8c-4768-8aeb-122ca5fd40ef" providerId="AD" clId="Web-{B96CE51E-E510-A597-2E9F-2C7555760567}" dt="2025-05-01T14:29:23.773" v="270"/>
          <ac:spMkLst>
            <pc:docMk/>
            <pc:sldMk cId="2861094831" sldId="263"/>
            <ac:spMk id="28" creationId="{68AF5748-FED8-45BA-8631-26D1D10F3246}"/>
          </ac:spMkLst>
        </pc:spChg>
        <pc:spChg chg="add">
          <ac:chgData name="Connor Richards (2318622)" userId="S::2318622@student.uwtsd.ac.uk::a4a43fd1-3c8c-4768-8aeb-122ca5fd40ef" providerId="AD" clId="Web-{B96CE51E-E510-A597-2E9F-2C7555760567}" dt="2025-05-01T14:29:23.773" v="270"/>
          <ac:spMkLst>
            <pc:docMk/>
            <pc:sldMk cId="2861094831" sldId="263"/>
            <ac:spMk id="30" creationId="{AF2F604E-43BE-4DC3-B983-E071523364F8}"/>
          </ac:spMkLst>
        </pc:spChg>
        <pc:spChg chg="add">
          <ac:chgData name="Connor Richards (2318622)" userId="S::2318622@student.uwtsd.ac.uk::a4a43fd1-3c8c-4768-8aeb-122ca5fd40ef" providerId="AD" clId="Web-{B96CE51E-E510-A597-2E9F-2C7555760567}" dt="2025-05-01T14:29:23.773" v="270"/>
          <ac:spMkLst>
            <pc:docMk/>
            <pc:sldMk cId="2861094831" sldId="263"/>
            <ac:spMk id="32" creationId="{08C9B587-E65E-4B52-B37C-ABEBB6E87928}"/>
          </ac:spMkLst>
        </pc:spChg>
        <pc:picChg chg="add mod ord">
          <ac:chgData name="Connor Richards (2318622)" userId="S::2318622@student.uwtsd.ac.uk::a4a43fd1-3c8c-4768-8aeb-122ca5fd40ef" providerId="AD" clId="Web-{B96CE51E-E510-A597-2E9F-2C7555760567}" dt="2025-05-01T14:29:23.773" v="270"/>
          <ac:picMkLst>
            <pc:docMk/>
            <pc:sldMk cId="2861094831" sldId="263"/>
            <ac:picMk id="4" creationId="{2196589D-5EF7-20E8-2CBA-318975B1D65E}"/>
          </ac:picMkLst>
        </pc:picChg>
      </pc:sldChg>
      <pc:sldChg chg="addSp modSp new mod setBg">
        <pc:chgData name="Connor Richards (2318622)" userId="S::2318622@student.uwtsd.ac.uk::a4a43fd1-3c8c-4768-8aeb-122ca5fd40ef" providerId="AD" clId="Web-{B96CE51E-E510-A597-2E9F-2C7555760567}" dt="2025-05-01T14:36:29.370" v="317" actId="20577"/>
        <pc:sldMkLst>
          <pc:docMk/>
          <pc:sldMk cId="3065861859" sldId="264"/>
        </pc:sldMkLst>
        <pc:spChg chg="mod">
          <ac:chgData name="Connor Richards (2318622)" userId="S::2318622@student.uwtsd.ac.uk::a4a43fd1-3c8c-4768-8aeb-122ca5fd40ef" providerId="AD" clId="Web-{B96CE51E-E510-A597-2E9F-2C7555760567}" dt="2025-05-01T14:33:06.486" v="285"/>
          <ac:spMkLst>
            <pc:docMk/>
            <pc:sldMk cId="3065861859" sldId="264"/>
            <ac:spMk id="2" creationId="{61B5CD5C-65DF-AA95-EA0D-90B1FEB3E04C}"/>
          </ac:spMkLst>
        </pc:spChg>
        <pc:spChg chg="mod">
          <ac:chgData name="Connor Richards (2318622)" userId="S::2318622@student.uwtsd.ac.uk::a4a43fd1-3c8c-4768-8aeb-122ca5fd40ef" providerId="AD" clId="Web-{B96CE51E-E510-A597-2E9F-2C7555760567}" dt="2025-05-01T14:36:29.370" v="317" actId="20577"/>
          <ac:spMkLst>
            <pc:docMk/>
            <pc:sldMk cId="3065861859" sldId="264"/>
            <ac:spMk id="3" creationId="{FA44F458-8B84-7FFB-BD0C-22F9F57B109E}"/>
          </ac:spMkLst>
        </pc:spChg>
        <pc:spChg chg="add">
          <ac:chgData name="Connor Richards (2318622)" userId="S::2318622@student.uwtsd.ac.uk::a4a43fd1-3c8c-4768-8aeb-122ca5fd40ef" providerId="AD" clId="Web-{B96CE51E-E510-A597-2E9F-2C7555760567}" dt="2025-05-01T14:33:06.486" v="285"/>
          <ac:spMkLst>
            <pc:docMk/>
            <pc:sldMk cId="3065861859" sldId="264"/>
            <ac:spMk id="10" creationId="{90D01200-0224-43C5-AB38-FB4D16B73FB7}"/>
          </ac:spMkLst>
        </pc:spChg>
        <pc:spChg chg="add">
          <ac:chgData name="Connor Richards (2318622)" userId="S::2318622@student.uwtsd.ac.uk::a4a43fd1-3c8c-4768-8aeb-122ca5fd40ef" providerId="AD" clId="Web-{B96CE51E-E510-A597-2E9F-2C7555760567}" dt="2025-05-01T14:33:06.486" v="285"/>
          <ac:spMkLst>
            <pc:docMk/>
            <pc:sldMk cId="3065861859" sldId="264"/>
            <ac:spMk id="12" creationId="{728A44A4-A002-4A88-9FC9-1D0566C97A47}"/>
          </ac:spMkLst>
        </pc:spChg>
        <pc:spChg chg="add">
          <ac:chgData name="Connor Richards (2318622)" userId="S::2318622@student.uwtsd.ac.uk::a4a43fd1-3c8c-4768-8aeb-122ca5fd40ef" providerId="AD" clId="Web-{B96CE51E-E510-A597-2E9F-2C7555760567}" dt="2025-05-01T14:33:06.486" v="285"/>
          <ac:spMkLst>
            <pc:docMk/>
            <pc:sldMk cId="3065861859" sldId="264"/>
            <ac:spMk id="14" creationId="{3E7D5C7B-DD16-401B-85CE-4AAA2A4F5136}"/>
          </ac:spMkLst>
        </pc:spChg>
        <pc:picChg chg="add mod">
          <ac:chgData name="Connor Richards (2318622)" userId="S::2318622@student.uwtsd.ac.uk::a4a43fd1-3c8c-4768-8aeb-122ca5fd40ef" providerId="AD" clId="Web-{B96CE51E-E510-A597-2E9F-2C7555760567}" dt="2025-05-01T14:33:26.347" v="290" actId="1076"/>
          <ac:picMkLst>
            <pc:docMk/>
            <pc:sldMk cId="3065861859" sldId="264"/>
            <ac:picMk id="7" creationId="{C6050B86-B202-8D0D-F8DB-BC213E823761}"/>
          </ac:picMkLst>
        </pc:picChg>
      </pc:sldChg>
      <pc:sldChg chg="modSp new">
        <pc:chgData name="Connor Richards (2318622)" userId="S::2318622@student.uwtsd.ac.uk::a4a43fd1-3c8c-4768-8aeb-122ca5fd40ef" providerId="AD" clId="Web-{B96CE51E-E510-A597-2E9F-2C7555760567}" dt="2025-05-01T14:39:50.426" v="343" actId="14100"/>
        <pc:sldMkLst>
          <pc:docMk/>
          <pc:sldMk cId="2179843999" sldId="265"/>
        </pc:sldMkLst>
        <pc:spChg chg="mod">
          <ac:chgData name="Connor Richards (2318622)" userId="S::2318622@student.uwtsd.ac.uk::a4a43fd1-3c8c-4768-8aeb-122ca5fd40ef" providerId="AD" clId="Web-{B96CE51E-E510-A597-2E9F-2C7555760567}" dt="2025-05-01T14:37:32.654" v="329" actId="20577"/>
          <ac:spMkLst>
            <pc:docMk/>
            <pc:sldMk cId="2179843999" sldId="265"/>
            <ac:spMk id="2" creationId="{D2F635A5-D5F6-DC63-CF1B-4FDA99B91865}"/>
          </ac:spMkLst>
        </pc:spChg>
        <pc:spChg chg="mod">
          <ac:chgData name="Connor Richards (2318622)" userId="S::2318622@student.uwtsd.ac.uk::a4a43fd1-3c8c-4768-8aeb-122ca5fd40ef" providerId="AD" clId="Web-{B96CE51E-E510-A597-2E9F-2C7555760567}" dt="2025-05-01T14:39:50.426" v="343" actId="14100"/>
          <ac:spMkLst>
            <pc:docMk/>
            <pc:sldMk cId="2179843999" sldId="265"/>
            <ac:spMk id="3" creationId="{B6E603D6-F198-3AD5-AEF4-137C48F15B0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DA2D37-23E8-4232-A863-A5B6C6566FA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BDA91CA-8CD0-4CE8-9113-640ED7B5AE53}">
      <dgm:prSet/>
      <dgm:spPr/>
      <dgm:t>
        <a:bodyPr/>
        <a:lstStyle/>
        <a:p>
          <a:pPr rtl="0"/>
          <a:r>
            <a:rPr lang="en-US"/>
            <a:t>Power output is critical for athletic performance</a:t>
          </a:r>
          <a:r>
            <a:rPr lang="en-US">
              <a:latin typeface="Neue Haas Grotesk Text Pro"/>
            </a:rPr>
            <a:t> </a:t>
          </a:r>
          <a:r>
            <a:rPr lang="en-US">
              <a:latin typeface="Neue Haas Grotesk Text Pro"/>
              <a:cs typeface="Times New Roman"/>
            </a:rPr>
            <a:t>(Cronin and </a:t>
          </a:r>
          <a:r>
            <a:rPr lang="en-US" err="1">
              <a:latin typeface="Neue Haas Grotesk Text Pro"/>
              <a:cs typeface="Times New Roman"/>
            </a:rPr>
            <a:t>Sleivert</a:t>
          </a:r>
          <a:r>
            <a:rPr lang="en-US">
              <a:latin typeface="Neue Haas Grotesk Text Pro"/>
              <a:cs typeface="Times New Roman"/>
            </a:rPr>
            <a:t>, 2005)</a:t>
          </a:r>
        </a:p>
      </dgm:t>
    </dgm:pt>
    <dgm:pt modelId="{4B69DDEB-36B3-4B9B-8B29-BD33ADA6D812}" type="parTrans" cxnId="{B5C2B47F-366A-46B2-9138-9BECDC480B94}">
      <dgm:prSet/>
      <dgm:spPr/>
      <dgm:t>
        <a:bodyPr/>
        <a:lstStyle/>
        <a:p>
          <a:endParaRPr lang="en-US"/>
        </a:p>
      </dgm:t>
    </dgm:pt>
    <dgm:pt modelId="{CDFC9FB8-6FF8-4B93-83E0-22D6CDBC9B6F}" type="sibTrans" cxnId="{B5C2B47F-366A-46B2-9138-9BECDC480B94}">
      <dgm:prSet/>
      <dgm:spPr/>
      <dgm:t>
        <a:bodyPr/>
        <a:lstStyle/>
        <a:p>
          <a:endParaRPr lang="en-US"/>
        </a:p>
      </dgm:t>
    </dgm:pt>
    <dgm:pt modelId="{7D7CE5D7-2FD0-4EF5-98B7-F40414963129}">
      <dgm:prSet/>
      <dgm:spPr/>
      <dgm:t>
        <a:bodyPr/>
        <a:lstStyle/>
        <a:p>
          <a:pPr rtl="0"/>
          <a:r>
            <a:rPr lang="en-US"/>
            <a:t>Leg press is a common test of lower-limb force and power</a:t>
          </a:r>
          <a:r>
            <a:rPr lang="en-US">
              <a:latin typeface="Neue Haas Grotesk Text Pro"/>
            </a:rPr>
            <a:t> </a:t>
          </a:r>
          <a:endParaRPr lang="en-US"/>
        </a:p>
      </dgm:t>
    </dgm:pt>
    <dgm:pt modelId="{5695AF44-E46B-41A2-8BB5-4251CD63A391}" type="parTrans" cxnId="{06FD846A-2318-441C-9AF6-9A58F6E708A8}">
      <dgm:prSet/>
      <dgm:spPr/>
      <dgm:t>
        <a:bodyPr/>
        <a:lstStyle/>
        <a:p>
          <a:endParaRPr lang="en-US"/>
        </a:p>
      </dgm:t>
    </dgm:pt>
    <dgm:pt modelId="{D12A5F50-F76A-4B5F-9AFF-647710D0E6A4}" type="sibTrans" cxnId="{06FD846A-2318-441C-9AF6-9A58F6E708A8}">
      <dgm:prSet/>
      <dgm:spPr/>
      <dgm:t>
        <a:bodyPr/>
        <a:lstStyle/>
        <a:p>
          <a:endParaRPr lang="en-US"/>
        </a:p>
      </dgm:t>
    </dgm:pt>
    <dgm:pt modelId="{0D35CE08-34B0-4FF8-B197-6D4417820FA7}">
      <dgm:prSet/>
      <dgm:spPr/>
      <dgm:t>
        <a:bodyPr/>
        <a:lstStyle/>
        <a:p>
          <a:pPr rtl="0"/>
          <a:r>
            <a:rPr lang="en-US"/>
            <a:t>Joint angle affects mechanical advantage and muscle force</a:t>
          </a:r>
          <a:r>
            <a:rPr lang="en-US">
              <a:latin typeface="Neue Haas Grotesk Text Pro"/>
            </a:rPr>
            <a:t> </a:t>
          </a:r>
          <a:r>
            <a:rPr lang="en-US">
              <a:latin typeface="Neue Haas Grotesk Text Pro"/>
              <a:cs typeface="Times New Roman"/>
            </a:rPr>
            <a:t>(Hager et al., 2020)</a:t>
          </a:r>
        </a:p>
      </dgm:t>
    </dgm:pt>
    <dgm:pt modelId="{F4262FC9-ADBE-46E8-BEBD-6DA7194CDB4A}" type="parTrans" cxnId="{8B6D7F29-9BE8-455B-BA1A-5129A5BF8270}">
      <dgm:prSet/>
      <dgm:spPr/>
      <dgm:t>
        <a:bodyPr/>
        <a:lstStyle/>
        <a:p>
          <a:endParaRPr lang="en-US"/>
        </a:p>
      </dgm:t>
    </dgm:pt>
    <dgm:pt modelId="{548D049A-F503-4DB8-9AFC-32CD07465A5A}" type="sibTrans" cxnId="{8B6D7F29-9BE8-455B-BA1A-5129A5BF8270}">
      <dgm:prSet/>
      <dgm:spPr/>
      <dgm:t>
        <a:bodyPr/>
        <a:lstStyle/>
        <a:p>
          <a:endParaRPr lang="en-US"/>
        </a:p>
      </dgm:t>
    </dgm:pt>
    <dgm:pt modelId="{63ADB187-1BF8-471D-8DA7-14C8E4E11235}">
      <dgm:prSet/>
      <dgm:spPr/>
      <dgm:t>
        <a:bodyPr/>
        <a:lstStyle/>
        <a:p>
          <a:r>
            <a:rPr lang="en-US"/>
            <a:t>Few studies explore optimal starting knee angle for max power</a:t>
          </a:r>
        </a:p>
      </dgm:t>
    </dgm:pt>
    <dgm:pt modelId="{81D8B0A7-0310-47E6-8C44-5CDA0E3E32FA}" type="parTrans" cxnId="{DCC1598E-A42D-4FEB-A999-766542EF9474}">
      <dgm:prSet/>
      <dgm:spPr/>
      <dgm:t>
        <a:bodyPr/>
        <a:lstStyle/>
        <a:p>
          <a:endParaRPr lang="en-US"/>
        </a:p>
      </dgm:t>
    </dgm:pt>
    <dgm:pt modelId="{AD3CCFD9-BF37-4AC1-9B09-E578092FF54A}" type="sibTrans" cxnId="{DCC1598E-A42D-4FEB-A999-766542EF9474}">
      <dgm:prSet/>
      <dgm:spPr/>
      <dgm:t>
        <a:bodyPr/>
        <a:lstStyle/>
        <a:p>
          <a:endParaRPr lang="en-US"/>
        </a:p>
      </dgm:t>
    </dgm:pt>
    <dgm:pt modelId="{234F5EAB-D708-4211-8087-4E9B7F0BE078}" type="pres">
      <dgm:prSet presAssocID="{08DA2D37-23E8-4232-A863-A5B6C6566FA1}" presName="root" presStyleCnt="0">
        <dgm:presLayoutVars>
          <dgm:dir/>
          <dgm:resizeHandles val="exact"/>
        </dgm:presLayoutVars>
      </dgm:prSet>
      <dgm:spPr/>
    </dgm:pt>
    <dgm:pt modelId="{D0026EC5-2D3E-4291-9C24-A8C1A6A91604}" type="pres">
      <dgm:prSet presAssocID="{2BDA91CA-8CD0-4CE8-9113-640ED7B5AE53}" presName="compNode" presStyleCnt="0"/>
      <dgm:spPr/>
    </dgm:pt>
    <dgm:pt modelId="{478AD88B-5A6C-4E6B-80D8-690B4B436E4D}" type="pres">
      <dgm:prSet presAssocID="{2BDA91CA-8CD0-4CE8-9113-640ED7B5AE53}" presName="bgRect" presStyleLbl="bgShp" presStyleIdx="0" presStyleCnt="4"/>
      <dgm:spPr/>
    </dgm:pt>
    <dgm:pt modelId="{69896D23-6AD5-41DD-9832-A8282F5737A8}" type="pres">
      <dgm:prSet presAssocID="{2BDA91CA-8CD0-4CE8-9113-640ED7B5AE5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4DD9F45D-3AAE-4EBD-A8A5-0ED539A6E4EB}" type="pres">
      <dgm:prSet presAssocID="{2BDA91CA-8CD0-4CE8-9113-640ED7B5AE53}" presName="spaceRect" presStyleCnt="0"/>
      <dgm:spPr/>
    </dgm:pt>
    <dgm:pt modelId="{D2A7DA2C-E5AA-45EA-86C6-FCEE7E6AECDB}" type="pres">
      <dgm:prSet presAssocID="{2BDA91CA-8CD0-4CE8-9113-640ED7B5AE53}" presName="parTx" presStyleLbl="revTx" presStyleIdx="0" presStyleCnt="4">
        <dgm:presLayoutVars>
          <dgm:chMax val="0"/>
          <dgm:chPref val="0"/>
        </dgm:presLayoutVars>
      </dgm:prSet>
      <dgm:spPr/>
    </dgm:pt>
    <dgm:pt modelId="{B3B24C6E-C730-4F76-A301-CD16731D75D1}" type="pres">
      <dgm:prSet presAssocID="{CDFC9FB8-6FF8-4B93-83E0-22D6CDBC9B6F}" presName="sibTrans" presStyleCnt="0"/>
      <dgm:spPr/>
    </dgm:pt>
    <dgm:pt modelId="{E64C2FC2-3D0C-4AAB-BB05-C59F523E3343}" type="pres">
      <dgm:prSet presAssocID="{7D7CE5D7-2FD0-4EF5-98B7-F40414963129}" presName="compNode" presStyleCnt="0"/>
      <dgm:spPr/>
    </dgm:pt>
    <dgm:pt modelId="{223502E4-4437-4F5F-B92C-3245378DC755}" type="pres">
      <dgm:prSet presAssocID="{7D7CE5D7-2FD0-4EF5-98B7-F40414963129}" presName="bgRect" presStyleLbl="bgShp" presStyleIdx="1" presStyleCnt="4"/>
      <dgm:spPr/>
    </dgm:pt>
    <dgm:pt modelId="{0C6B4435-C8A4-4886-A362-73C6E5CB7A54}" type="pres">
      <dgm:prSet presAssocID="{7D7CE5D7-2FD0-4EF5-98B7-F4041496312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199AC23B-BDC2-4D71-81F8-3A2491582090}" type="pres">
      <dgm:prSet presAssocID="{7D7CE5D7-2FD0-4EF5-98B7-F40414963129}" presName="spaceRect" presStyleCnt="0"/>
      <dgm:spPr/>
    </dgm:pt>
    <dgm:pt modelId="{466F1C99-473D-478D-8CBF-817977EC7B56}" type="pres">
      <dgm:prSet presAssocID="{7D7CE5D7-2FD0-4EF5-98B7-F40414963129}" presName="parTx" presStyleLbl="revTx" presStyleIdx="1" presStyleCnt="4">
        <dgm:presLayoutVars>
          <dgm:chMax val="0"/>
          <dgm:chPref val="0"/>
        </dgm:presLayoutVars>
      </dgm:prSet>
      <dgm:spPr/>
    </dgm:pt>
    <dgm:pt modelId="{73FADDC3-CCB6-48CA-B8F1-4B24ECC585FC}" type="pres">
      <dgm:prSet presAssocID="{D12A5F50-F76A-4B5F-9AFF-647710D0E6A4}" presName="sibTrans" presStyleCnt="0"/>
      <dgm:spPr/>
    </dgm:pt>
    <dgm:pt modelId="{41F3DF5A-61E9-4998-BBCD-74C5AEB224A3}" type="pres">
      <dgm:prSet presAssocID="{0D35CE08-34B0-4FF8-B197-6D4417820FA7}" presName="compNode" presStyleCnt="0"/>
      <dgm:spPr/>
    </dgm:pt>
    <dgm:pt modelId="{4AC902D3-B3AD-4BBC-B0D2-FB2EFB998851}" type="pres">
      <dgm:prSet presAssocID="{0D35CE08-34B0-4FF8-B197-6D4417820FA7}" presName="bgRect" presStyleLbl="bgShp" presStyleIdx="2" presStyleCnt="4"/>
      <dgm:spPr/>
    </dgm:pt>
    <dgm:pt modelId="{2FDCEB30-E177-4144-8FB0-899CA6AC64F4}" type="pres">
      <dgm:prSet presAssocID="{0D35CE08-34B0-4FF8-B197-6D4417820FA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18ADCF8-0D11-4F19-A3F6-BD0A02F5618B}" type="pres">
      <dgm:prSet presAssocID="{0D35CE08-34B0-4FF8-B197-6D4417820FA7}" presName="spaceRect" presStyleCnt="0"/>
      <dgm:spPr/>
    </dgm:pt>
    <dgm:pt modelId="{D954F033-0507-4EBE-B7C0-9DCFC2B343DE}" type="pres">
      <dgm:prSet presAssocID="{0D35CE08-34B0-4FF8-B197-6D4417820FA7}" presName="parTx" presStyleLbl="revTx" presStyleIdx="2" presStyleCnt="4">
        <dgm:presLayoutVars>
          <dgm:chMax val="0"/>
          <dgm:chPref val="0"/>
        </dgm:presLayoutVars>
      </dgm:prSet>
      <dgm:spPr/>
    </dgm:pt>
    <dgm:pt modelId="{5FB5806B-3542-48A8-8357-FC2BD9C99C8F}" type="pres">
      <dgm:prSet presAssocID="{548D049A-F503-4DB8-9AFC-32CD07465A5A}" presName="sibTrans" presStyleCnt="0"/>
      <dgm:spPr/>
    </dgm:pt>
    <dgm:pt modelId="{29423A38-A7F7-4401-945E-5A10BE7B970E}" type="pres">
      <dgm:prSet presAssocID="{63ADB187-1BF8-471D-8DA7-14C8E4E11235}" presName="compNode" presStyleCnt="0"/>
      <dgm:spPr/>
    </dgm:pt>
    <dgm:pt modelId="{03F1C146-7EA4-4871-9F5E-4A5B9AB54D57}" type="pres">
      <dgm:prSet presAssocID="{63ADB187-1BF8-471D-8DA7-14C8E4E11235}" presName="bgRect" presStyleLbl="bgShp" presStyleIdx="3" presStyleCnt="4"/>
      <dgm:spPr/>
    </dgm:pt>
    <dgm:pt modelId="{E3F1C9C2-39F6-4578-81B8-519859148EE6}" type="pres">
      <dgm:prSet presAssocID="{63ADB187-1BF8-471D-8DA7-14C8E4E1123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85C38C07-DDBE-41AE-AAED-0439C572CCD7}" type="pres">
      <dgm:prSet presAssocID="{63ADB187-1BF8-471D-8DA7-14C8E4E11235}" presName="spaceRect" presStyleCnt="0"/>
      <dgm:spPr/>
    </dgm:pt>
    <dgm:pt modelId="{73004AE4-2583-49A4-9AE4-9CD8AC4748BB}" type="pres">
      <dgm:prSet presAssocID="{63ADB187-1BF8-471D-8DA7-14C8E4E1123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A6CF10B-0F8F-4BAE-B6D3-E754E9D0AA72}" type="presOf" srcId="{2BDA91CA-8CD0-4CE8-9113-640ED7B5AE53}" destId="{D2A7DA2C-E5AA-45EA-86C6-FCEE7E6AECDB}" srcOrd="0" destOrd="0" presId="urn:microsoft.com/office/officeart/2018/2/layout/IconVerticalSolidList"/>
    <dgm:cxn modelId="{8B6D7F29-9BE8-455B-BA1A-5129A5BF8270}" srcId="{08DA2D37-23E8-4232-A863-A5B6C6566FA1}" destId="{0D35CE08-34B0-4FF8-B197-6D4417820FA7}" srcOrd="2" destOrd="0" parTransId="{F4262FC9-ADBE-46E8-BEBD-6DA7194CDB4A}" sibTransId="{548D049A-F503-4DB8-9AFC-32CD07465A5A}"/>
    <dgm:cxn modelId="{00531E31-596F-478E-ACD7-15441AA37345}" type="presOf" srcId="{0D35CE08-34B0-4FF8-B197-6D4417820FA7}" destId="{D954F033-0507-4EBE-B7C0-9DCFC2B343DE}" srcOrd="0" destOrd="0" presId="urn:microsoft.com/office/officeart/2018/2/layout/IconVerticalSolidList"/>
    <dgm:cxn modelId="{BE053F34-3FB3-42C6-97EE-31168915877F}" type="presOf" srcId="{7D7CE5D7-2FD0-4EF5-98B7-F40414963129}" destId="{466F1C99-473D-478D-8CBF-817977EC7B56}" srcOrd="0" destOrd="0" presId="urn:microsoft.com/office/officeart/2018/2/layout/IconVerticalSolidList"/>
    <dgm:cxn modelId="{06FD846A-2318-441C-9AF6-9A58F6E708A8}" srcId="{08DA2D37-23E8-4232-A863-A5B6C6566FA1}" destId="{7D7CE5D7-2FD0-4EF5-98B7-F40414963129}" srcOrd="1" destOrd="0" parTransId="{5695AF44-E46B-41A2-8BB5-4251CD63A391}" sibTransId="{D12A5F50-F76A-4B5F-9AFF-647710D0E6A4}"/>
    <dgm:cxn modelId="{B5C2B47F-366A-46B2-9138-9BECDC480B94}" srcId="{08DA2D37-23E8-4232-A863-A5B6C6566FA1}" destId="{2BDA91CA-8CD0-4CE8-9113-640ED7B5AE53}" srcOrd="0" destOrd="0" parTransId="{4B69DDEB-36B3-4B9B-8B29-BD33ADA6D812}" sibTransId="{CDFC9FB8-6FF8-4B93-83E0-22D6CDBC9B6F}"/>
    <dgm:cxn modelId="{DCC1598E-A42D-4FEB-A999-766542EF9474}" srcId="{08DA2D37-23E8-4232-A863-A5B6C6566FA1}" destId="{63ADB187-1BF8-471D-8DA7-14C8E4E11235}" srcOrd="3" destOrd="0" parTransId="{81D8B0A7-0310-47E6-8C44-5CDA0E3E32FA}" sibTransId="{AD3CCFD9-BF37-4AC1-9B09-E578092FF54A}"/>
    <dgm:cxn modelId="{6FBD10B0-CBF0-4E39-81AD-61D15E8FA2D4}" type="presOf" srcId="{08DA2D37-23E8-4232-A863-A5B6C6566FA1}" destId="{234F5EAB-D708-4211-8087-4E9B7F0BE078}" srcOrd="0" destOrd="0" presId="urn:microsoft.com/office/officeart/2018/2/layout/IconVerticalSolidList"/>
    <dgm:cxn modelId="{03CB86ED-D3ED-4F8F-94AB-4DB24B44DEBF}" type="presOf" srcId="{63ADB187-1BF8-471D-8DA7-14C8E4E11235}" destId="{73004AE4-2583-49A4-9AE4-9CD8AC4748BB}" srcOrd="0" destOrd="0" presId="urn:microsoft.com/office/officeart/2018/2/layout/IconVerticalSolidList"/>
    <dgm:cxn modelId="{92A385D2-D764-42E2-A476-5FE8D360946F}" type="presParOf" srcId="{234F5EAB-D708-4211-8087-4E9B7F0BE078}" destId="{D0026EC5-2D3E-4291-9C24-A8C1A6A91604}" srcOrd="0" destOrd="0" presId="urn:microsoft.com/office/officeart/2018/2/layout/IconVerticalSolidList"/>
    <dgm:cxn modelId="{7A8EA650-6B06-4311-90A1-B985B787D10B}" type="presParOf" srcId="{D0026EC5-2D3E-4291-9C24-A8C1A6A91604}" destId="{478AD88B-5A6C-4E6B-80D8-690B4B436E4D}" srcOrd="0" destOrd="0" presId="urn:microsoft.com/office/officeart/2018/2/layout/IconVerticalSolidList"/>
    <dgm:cxn modelId="{1EE1CE47-234E-4FD1-9410-59464BC68D84}" type="presParOf" srcId="{D0026EC5-2D3E-4291-9C24-A8C1A6A91604}" destId="{69896D23-6AD5-41DD-9832-A8282F5737A8}" srcOrd="1" destOrd="0" presId="urn:microsoft.com/office/officeart/2018/2/layout/IconVerticalSolidList"/>
    <dgm:cxn modelId="{653568FA-3798-490F-A0EC-799248042FEC}" type="presParOf" srcId="{D0026EC5-2D3E-4291-9C24-A8C1A6A91604}" destId="{4DD9F45D-3AAE-4EBD-A8A5-0ED539A6E4EB}" srcOrd="2" destOrd="0" presId="urn:microsoft.com/office/officeart/2018/2/layout/IconVerticalSolidList"/>
    <dgm:cxn modelId="{ABB1A02A-938B-457E-97B2-821ADC2DA4A3}" type="presParOf" srcId="{D0026EC5-2D3E-4291-9C24-A8C1A6A91604}" destId="{D2A7DA2C-E5AA-45EA-86C6-FCEE7E6AECDB}" srcOrd="3" destOrd="0" presId="urn:microsoft.com/office/officeart/2018/2/layout/IconVerticalSolidList"/>
    <dgm:cxn modelId="{175B006F-943B-4248-B318-3ACB07977054}" type="presParOf" srcId="{234F5EAB-D708-4211-8087-4E9B7F0BE078}" destId="{B3B24C6E-C730-4F76-A301-CD16731D75D1}" srcOrd="1" destOrd="0" presId="urn:microsoft.com/office/officeart/2018/2/layout/IconVerticalSolidList"/>
    <dgm:cxn modelId="{0469557E-B188-4E89-958A-045D037E3AA5}" type="presParOf" srcId="{234F5EAB-D708-4211-8087-4E9B7F0BE078}" destId="{E64C2FC2-3D0C-4AAB-BB05-C59F523E3343}" srcOrd="2" destOrd="0" presId="urn:microsoft.com/office/officeart/2018/2/layout/IconVerticalSolidList"/>
    <dgm:cxn modelId="{D9108231-BBF6-4DC6-A60D-EF7CE067EEB5}" type="presParOf" srcId="{E64C2FC2-3D0C-4AAB-BB05-C59F523E3343}" destId="{223502E4-4437-4F5F-B92C-3245378DC755}" srcOrd="0" destOrd="0" presId="urn:microsoft.com/office/officeart/2018/2/layout/IconVerticalSolidList"/>
    <dgm:cxn modelId="{BC2972CC-92CC-4ECA-8241-1B571E039CE0}" type="presParOf" srcId="{E64C2FC2-3D0C-4AAB-BB05-C59F523E3343}" destId="{0C6B4435-C8A4-4886-A362-73C6E5CB7A54}" srcOrd="1" destOrd="0" presId="urn:microsoft.com/office/officeart/2018/2/layout/IconVerticalSolidList"/>
    <dgm:cxn modelId="{83B1DFCD-47C1-46FA-A2D6-F6F81242E388}" type="presParOf" srcId="{E64C2FC2-3D0C-4AAB-BB05-C59F523E3343}" destId="{199AC23B-BDC2-4D71-81F8-3A2491582090}" srcOrd="2" destOrd="0" presId="urn:microsoft.com/office/officeart/2018/2/layout/IconVerticalSolidList"/>
    <dgm:cxn modelId="{D432A385-3CE1-4872-8288-4B8DFFA84C77}" type="presParOf" srcId="{E64C2FC2-3D0C-4AAB-BB05-C59F523E3343}" destId="{466F1C99-473D-478D-8CBF-817977EC7B56}" srcOrd="3" destOrd="0" presId="urn:microsoft.com/office/officeart/2018/2/layout/IconVerticalSolidList"/>
    <dgm:cxn modelId="{9ADDB760-2F67-4FED-AC3F-DA6BB84C0A95}" type="presParOf" srcId="{234F5EAB-D708-4211-8087-4E9B7F0BE078}" destId="{73FADDC3-CCB6-48CA-B8F1-4B24ECC585FC}" srcOrd="3" destOrd="0" presId="urn:microsoft.com/office/officeart/2018/2/layout/IconVerticalSolidList"/>
    <dgm:cxn modelId="{83E93636-D569-4A96-9F08-E3740CC4B7A0}" type="presParOf" srcId="{234F5EAB-D708-4211-8087-4E9B7F0BE078}" destId="{41F3DF5A-61E9-4998-BBCD-74C5AEB224A3}" srcOrd="4" destOrd="0" presId="urn:microsoft.com/office/officeart/2018/2/layout/IconVerticalSolidList"/>
    <dgm:cxn modelId="{FE0A30E7-B266-41DD-9BE5-10A9F10DDD11}" type="presParOf" srcId="{41F3DF5A-61E9-4998-BBCD-74C5AEB224A3}" destId="{4AC902D3-B3AD-4BBC-B0D2-FB2EFB998851}" srcOrd="0" destOrd="0" presId="urn:microsoft.com/office/officeart/2018/2/layout/IconVerticalSolidList"/>
    <dgm:cxn modelId="{B92F5862-A297-4BA3-8612-02A50295886D}" type="presParOf" srcId="{41F3DF5A-61E9-4998-BBCD-74C5AEB224A3}" destId="{2FDCEB30-E177-4144-8FB0-899CA6AC64F4}" srcOrd="1" destOrd="0" presId="urn:microsoft.com/office/officeart/2018/2/layout/IconVerticalSolidList"/>
    <dgm:cxn modelId="{D5B7719D-0F56-4CBD-8095-E6C4384A47CF}" type="presParOf" srcId="{41F3DF5A-61E9-4998-BBCD-74C5AEB224A3}" destId="{418ADCF8-0D11-4F19-A3F6-BD0A02F5618B}" srcOrd="2" destOrd="0" presId="urn:microsoft.com/office/officeart/2018/2/layout/IconVerticalSolidList"/>
    <dgm:cxn modelId="{C43F575C-9AC6-4E7B-85D8-9B78F2CAE645}" type="presParOf" srcId="{41F3DF5A-61E9-4998-BBCD-74C5AEB224A3}" destId="{D954F033-0507-4EBE-B7C0-9DCFC2B343DE}" srcOrd="3" destOrd="0" presId="urn:microsoft.com/office/officeart/2018/2/layout/IconVerticalSolidList"/>
    <dgm:cxn modelId="{9D576877-8C29-48F1-BC20-E1D63A6912B9}" type="presParOf" srcId="{234F5EAB-D708-4211-8087-4E9B7F0BE078}" destId="{5FB5806B-3542-48A8-8357-FC2BD9C99C8F}" srcOrd="5" destOrd="0" presId="urn:microsoft.com/office/officeart/2018/2/layout/IconVerticalSolidList"/>
    <dgm:cxn modelId="{43969771-3885-423C-985B-CCB2C9DF0CE1}" type="presParOf" srcId="{234F5EAB-D708-4211-8087-4E9B7F0BE078}" destId="{29423A38-A7F7-4401-945E-5A10BE7B970E}" srcOrd="6" destOrd="0" presId="urn:microsoft.com/office/officeart/2018/2/layout/IconVerticalSolidList"/>
    <dgm:cxn modelId="{3C431308-8731-493C-ABFD-169A90B7B369}" type="presParOf" srcId="{29423A38-A7F7-4401-945E-5A10BE7B970E}" destId="{03F1C146-7EA4-4871-9F5E-4A5B9AB54D57}" srcOrd="0" destOrd="0" presId="urn:microsoft.com/office/officeart/2018/2/layout/IconVerticalSolidList"/>
    <dgm:cxn modelId="{DC93C16E-46FD-4A80-BD61-4BE53D0C940A}" type="presParOf" srcId="{29423A38-A7F7-4401-945E-5A10BE7B970E}" destId="{E3F1C9C2-39F6-4578-81B8-519859148EE6}" srcOrd="1" destOrd="0" presId="urn:microsoft.com/office/officeart/2018/2/layout/IconVerticalSolidList"/>
    <dgm:cxn modelId="{48691A35-3698-4D79-B79B-035025E72EB7}" type="presParOf" srcId="{29423A38-A7F7-4401-945E-5A10BE7B970E}" destId="{85C38C07-DDBE-41AE-AAED-0439C572CCD7}" srcOrd="2" destOrd="0" presId="urn:microsoft.com/office/officeart/2018/2/layout/IconVerticalSolidList"/>
    <dgm:cxn modelId="{84DE8297-3518-428C-814A-B1E25C3DE309}" type="presParOf" srcId="{29423A38-A7F7-4401-945E-5A10BE7B970E}" destId="{73004AE4-2583-49A4-9AE4-9CD8AC4748B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DC3CCF4-CB15-42FB-B009-7D83197CFF45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48A9C50-5D61-4CDD-8F1B-B7849E2E5084}">
      <dgm:prSet/>
      <dgm:spPr/>
      <dgm:t>
        <a:bodyPr/>
        <a:lstStyle/>
        <a:p>
          <a:r>
            <a:rPr lang="en-US" b="1"/>
            <a:t>Aim:</a:t>
          </a:r>
          <a:r>
            <a:rPr lang="en-US"/>
            <a:t> To investigate how different starting knee angles affect power output on the Keiser leg press</a:t>
          </a:r>
        </a:p>
      </dgm:t>
    </dgm:pt>
    <dgm:pt modelId="{D34F753F-A728-4490-8ECF-AE996C3CF9F4}" type="parTrans" cxnId="{A3B7E647-DD54-4DB7-8C11-42C602AD0D66}">
      <dgm:prSet/>
      <dgm:spPr/>
      <dgm:t>
        <a:bodyPr/>
        <a:lstStyle/>
        <a:p>
          <a:endParaRPr lang="en-US"/>
        </a:p>
      </dgm:t>
    </dgm:pt>
    <dgm:pt modelId="{91E35666-BAA9-46D9-962D-0D5A035F4654}" type="sibTrans" cxnId="{A3B7E647-DD54-4DB7-8C11-42C602AD0D66}">
      <dgm:prSet/>
      <dgm:spPr/>
      <dgm:t>
        <a:bodyPr/>
        <a:lstStyle/>
        <a:p>
          <a:endParaRPr lang="en-US"/>
        </a:p>
      </dgm:t>
    </dgm:pt>
    <dgm:pt modelId="{462FD5E1-D21C-4184-86D6-A9EEBE331905}">
      <dgm:prSet/>
      <dgm:spPr/>
      <dgm:t>
        <a:bodyPr/>
        <a:lstStyle/>
        <a:p>
          <a:r>
            <a:rPr lang="en-US" b="1"/>
            <a:t>Research Question:</a:t>
          </a:r>
          <a:r>
            <a:rPr lang="en-US"/>
            <a:t> Does altering starting knee angle affect power output performance on the Keiser leg press?</a:t>
          </a:r>
        </a:p>
      </dgm:t>
    </dgm:pt>
    <dgm:pt modelId="{ABEF3441-1167-4966-A2AF-65E672536F8A}" type="parTrans" cxnId="{B82E4A7F-5108-45C9-B822-3FE4B64E5BCE}">
      <dgm:prSet/>
      <dgm:spPr/>
      <dgm:t>
        <a:bodyPr/>
        <a:lstStyle/>
        <a:p>
          <a:endParaRPr lang="en-US"/>
        </a:p>
      </dgm:t>
    </dgm:pt>
    <dgm:pt modelId="{36924A75-5C47-400D-96D4-9156AB4A15AE}" type="sibTrans" cxnId="{B82E4A7F-5108-45C9-B822-3FE4B64E5BCE}">
      <dgm:prSet/>
      <dgm:spPr/>
      <dgm:t>
        <a:bodyPr/>
        <a:lstStyle/>
        <a:p>
          <a:endParaRPr lang="en-US"/>
        </a:p>
      </dgm:t>
    </dgm:pt>
    <dgm:pt modelId="{2B67BCCB-177A-4047-8634-E53807A7F362}" type="pres">
      <dgm:prSet presAssocID="{ADC3CCF4-CB15-42FB-B009-7D83197CFF4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A9DF5D7-5B29-44C2-BF23-E1424692A371}" type="pres">
      <dgm:prSet presAssocID="{048A9C50-5D61-4CDD-8F1B-B7849E2E5084}" presName="hierRoot1" presStyleCnt="0"/>
      <dgm:spPr/>
    </dgm:pt>
    <dgm:pt modelId="{E87206B6-3451-4EDB-8A74-3FF1BD540121}" type="pres">
      <dgm:prSet presAssocID="{048A9C50-5D61-4CDD-8F1B-B7849E2E5084}" presName="composite" presStyleCnt="0"/>
      <dgm:spPr/>
    </dgm:pt>
    <dgm:pt modelId="{5F2DAB9C-B1FC-42BC-B231-E93CF316065E}" type="pres">
      <dgm:prSet presAssocID="{048A9C50-5D61-4CDD-8F1B-B7849E2E5084}" presName="background" presStyleLbl="node0" presStyleIdx="0" presStyleCnt="2"/>
      <dgm:spPr/>
    </dgm:pt>
    <dgm:pt modelId="{427D97B9-2FDD-4AB2-AD7A-501A35729FF7}" type="pres">
      <dgm:prSet presAssocID="{048A9C50-5D61-4CDD-8F1B-B7849E2E5084}" presName="text" presStyleLbl="fgAcc0" presStyleIdx="0" presStyleCnt="2">
        <dgm:presLayoutVars>
          <dgm:chPref val="3"/>
        </dgm:presLayoutVars>
      </dgm:prSet>
      <dgm:spPr/>
    </dgm:pt>
    <dgm:pt modelId="{55328DD1-8E51-4655-B18B-ABFA31CE7ACA}" type="pres">
      <dgm:prSet presAssocID="{048A9C50-5D61-4CDD-8F1B-B7849E2E5084}" presName="hierChild2" presStyleCnt="0"/>
      <dgm:spPr/>
    </dgm:pt>
    <dgm:pt modelId="{74843C20-26FE-4B2B-A235-E0A5D4BA761D}" type="pres">
      <dgm:prSet presAssocID="{462FD5E1-D21C-4184-86D6-A9EEBE331905}" presName="hierRoot1" presStyleCnt="0"/>
      <dgm:spPr/>
    </dgm:pt>
    <dgm:pt modelId="{1F36515E-72B4-46C0-BCD9-310534B305EB}" type="pres">
      <dgm:prSet presAssocID="{462FD5E1-D21C-4184-86D6-A9EEBE331905}" presName="composite" presStyleCnt="0"/>
      <dgm:spPr/>
    </dgm:pt>
    <dgm:pt modelId="{3126F004-A418-4C9D-B990-1BA616DA5688}" type="pres">
      <dgm:prSet presAssocID="{462FD5E1-D21C-4184-86D6-A9EEBE331905}" presName="background" presStyleLbl="node0" presStyleIdx="1" presStyleCnt="2"/>
      <dgm:spPr/>
    </dgm:pt>
    <dgm:pt modelId="{8609B527-0A07-4DE5-87C0-004D35DC863A}" type="pres">
      <dgm:prSet presAssocID="{462FD5E1-D21C-4184-86D6-A9EEBE331905}" presName="text" presStyleLbl="fgAcc0" presStyleIdx="1" presStyleCnt="2">
        <dgm:presLayoutVars>
          <dgm:chPref val="3"/>
        </dgm:presLayoutVars>
      </dgm:prSet>
      <dgm:spPr/>
    </dgm:pt>
    <dgm:pt modelId="{5EF5FB04-F44D-4E21-B9E7-5317D599AB60}" type="pres">
      <dgm:prSet presAssocID="{462FD5E1-D21C-4184-86D6-A9EEBE331905}" presName="hierChild2" presStyleCnt="0"/>
      <dgm:spPr/>
    </dgm:pt>
  </dgm:ptLst>
  <dgm:cxnLst>
    <dgm:cxn modelId="{88C98A42-C553-4097-83BF-E8FF060E13A2}" type="presOf" srcId="{048A9C50-5D61-4CDD-8F1B-B7849E2E5084}" destId="{427D97B9-2FDD-4AB2-AD7A-501A35729FF7}" srcOrd="0" destOrd="0" presId="urn:microsoft.com/office/officeart/2005/8/layout/hierarchy1"/>
    <dgm:cxn modelId="{A3B7E647-DD54-4DB7-8C11-42C602AD0D66}" srcId="{ADC3CCF4-CB15-42FB-B009-7D83197CFF45}" destId="{048A9C50-5D61-4CDD-8F1B-B7849E2E5084}" srcOrd="0" destOrd="0" parTransId="{D34F753F-A728-4490-8ECF-AE996C3CF9F4}" sibTransId="{91E35666-BAA9-46D9-962D-0D5A035F4654}"/>
    <dgm:cxn modelId="{BF6E5C6B-7E2F-4CAE-9FBA-7FEB6A505C6F}" type="presOf" srcId="{462FD5E1-D21C-4184-86D6-A9EEBE331905}" destId="{8609B527-0A07-4DE5-87C0-004D35DC863A}" srcOrd="0" destOrd="0" presId="urn:microsoft.com/office/officeart/2005/8/layout/hierarchy1"/>
    <dgm:cxn modelId="{B82E4A7F-5108-45C9-B822-3FE4B64E5BCE}" srcId="{ADC3CCF4-CB15-42FB-B009-7D83197CFF45}" destId="{462FD5E1-D21C-4184-86D6-A9EEBE331905}" srcOrd="1" destOrd="0" parTransId="{ABEF3441-1167-4966-A2AF-65E672536F8A}" sibTransId="{36924A75-5C47-400D-96D4-9156AB4A15AE}"/>
    <dgm:cxn modelId="{B71F43AA-C91C-4135-99DD-DE6CC72EC119}" type="presOf" srcId="{ADC3CCF4-CB15-42FB-B009-7D83197CFF45}" destId="{2B67BCCB-177A-4047-8634-E53807A7F362}" srcOrd="0" destOrd="0" presId="urn:microsoft.com/office/officeart/2005/8/layout/hierarchy1"/>
    <dgm:cxn modelId="{362C26B0-CBA2-4919-922C-DCBC1AE052AB}" type="presParOf" srcId="{2B67BCCB-177A-4047-8634-E53807A7F362}" destId="{EA9DF5D7-5B29-44C2-BF23-E1424692A371}" srcOrd="0" destOrd="0" presId="urn:microsoft.com/office/officeart/2005/8/layout/hierarchy1"/>
    <dgm:cxn modelId="{346BF157-2AFA-4ACA-96B2-97FA7C14392C}" type="presParOf" srcId="{EA9DF5D7-5B29-44C2-BF23-E1424692A371}" destId="{E87206B6-3451-4EDB-8A74-3FF1BD540121}" srcOrd="0" destOrd="0" presId="urn:microsoft.com/office/officeart/2005/8/layout/hierarchy1"/>
    <dgm:cxn modelId="{91B6BC85-B9A2-47D4-A615-7D76A9E2B087}" type="presParOf" srcId="{E87206B6-3451-4EDB-8A74-3FF1BD540121}" destId="{5F2DAB9C-B1FC-42BC-B231-E93CF316065E}" srcOrd="0" destOrd="0" presId="urn:microsoft.com/office/officeart/2005/8/layout/hierarchy1"/>
    <dgm:cxn modelId="{19C7BFC1-C08F-4BC6-A026-45D749AFADB0}" type="presParOf" srcId="{E87206B6-3451-4EDB-8A74-3FF1BD540121}" destId="{427D97B9-2FDD-4AB2-AD7A-501A35729FF7}" srcOrd="1" destOrd="0" presId="urn:microsoft.com/office/officeart/2005/8/layout/hierarchy1"/>
    <dgm:cxn modelId="{BACBE292-56A8-485A-8CB7-8E513A6EFD26}" type="presParOf" srcId="{EA9DF5D7-5B29-44C2-BF23-E1424692A371}" destId="{55328DD1-8E51-4655-B18B-ABFA31CE7ACA}" srcOrd="1" destOrd="0" presId="urn:microsoft.com/office/officeart/2005/8/layout/hierarchy1"/>
    <dgm:cxn modelId="{CA972155-94A3-436D-A91B-ABEEADBECDBB}" type="presParOf" srcId="{2B67BCCB-177A-4047-8634-E53807A7F362}" destId="{74843C20-26FE-4B2B-A235-E0A5D4BA761D}" srcOrd="1" destOrd="0" presId="urn:microsoft.com/office/officeart/2005/8/layout/hierarchy1"/>
    <dgm:cxn modelId="{C6C4975F-7F4A-469B-A8EB-0A74DD1753CB}" type="presParOf" srcId="{74843C20-26FE-4B2B-A235-E0A5D4BA761D}" destId="{1F36515E-72B4-46C0-BCD9-310534B305EB}" srcOrd="0" destOrd="0" presId="urn:microsoft.com/office/officeart/2005/8/layout/hierarchy1"/>
    <dgm:cxn modelId="{3F1BD562-D275-4805-8251-4D656A8B4CA2}" type="presParOf" srcId="{1F36515E-72B4-46C0-BCD9-310534B305EB}" destId="{3126F004-A418-4C9D-B990-1BA616DA5688}" srcOrd="0" destOrd="0" presId="urn:microsoft.com/office/officeart/2005/8/layout/hierarchy1"/>
    <dgm:cxn modelId="{F1470725-7CCB-4BFE-A69A-F00150C93C30}" type="presParOf" srcId="{1F36515E-72B4-46C0-BCD9-310534B305EB}" destId="{8609B527-0A07-4DE5-87C0-004D35DC863A}" srcOrd="1" destOrd="0" presId="urn:microsoft.com/office/officeart/2005/8/layout/hierarchy1"/>
    <dgm:cxn modelId="{BF6143CC-1B64-4568-9C85-415C51E4EB9B}" type="presParOf" srcId="{74843C20-26FE-4B2B-A235-E0A5D4BA761D}" destId="{5EF5FB04-F44D-4E21-B9E7-5317D599AB6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A98C592-FD3F-41B0-882D-872D6539C62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2DDC585D-E8E4-4BD5-B829-0E50FE9EE58E}">
      <dgm:prSet/>
      <dgm:spPr/>
      <dgm:t>
        <a:bodyPr/>
        <a:lstStyle/>
        <a:p>
          <a:r>
            <a:rPr lang="en-US"/>
            <a:t>5 trained students at UWTSD, aged 18-30</a:t>
          </a:r>
        </a:p>
      </dgm:t>
    </dgm:pt>
    <dgm:pt modelId="{719BE83D-6E6B-4144-83CC-9B77A9F47E3E}" type="parTrans" cxnId="{B52532E1-79E4-417D-929E-A09024FA912D}">
      <dgm:prSet/>
      <dgm:spPr/>
      <dgm:t>
        <a:bodyPr/>
        <a:lstStyle/>
        <a:p>
          <a:endParaRPr lang="en-US"/>
        </a:p>
      </dgm:t>
    </dgm:pt>
    <dgm:pt modelId="{CEB99649-7AAB-404D-B6B1-3287CB15B28B}" type="sibTrans" cxnId="{B52532E1-79E4-417D-929E-A09024FA912D}">
      <dgm:prSet/>
      <dgm:spPr/>
      <dgm:t>
        <a:bodyPr/>
        <a:lstStyle/>
        <a:p>
          <a:endParaRPr lang="en-US"/>
        </a:p>
      </dgm:t>
    </dgm:pt>
    <dgm:pt modelId="{5EB81CF8-673E-48AD-AE19-3A02B11AD760}">
      <dgm:prSet/>
      <dgm:spPr/>
      <dgm:t>
        <a:bodyPr/>
        <a:lstStyle/>
        <a:p>
          <a:r>
            <a:rPr lang="en-US"/>
            <a:t>All participants are recreationally active and train regularly</a:t>
          </a:r>
        </a:p>
      </dgm:t>
    </dgm:pt>
    <dgm:pt modelId="{0561CADE-C4E5-436B-BBF7-DA5DF752C02F}" type="parTrans" cxnId="{58442ACE-89D5-4B12-B731-AAAEB6E77B2D}">
      <dgm:prSet/>
      <dgm:spPr/>
      <dgm:t>
        <a:bodyPr/>
        <a:lstStyle/>
        <a:p>
          <a:endParaRPr lang="en-US"/>
        </a:p>
      </dgm:t>
    </dgm:pt>
    <dgm:pt modelId="{8CA9EE82-5CB7-4118-91D3-7BB890FC06C4}" type="sibTrans" cxnId="{58442ACE-89D5-4B12-B731-AAAEB6E77B2D}">
      <dgm:prSet/>
      <dgm:spPr/>
      <dgm:t>
        <a:bodyPr/>
        <a:lstStyle/>
        <a:p>
          <a:endParaRPr lang="en-US"/>
        </a:p>
      </dgm:t>
    </dgm:pt>
    <dgm:pt modelId="{80ECA6A0-D1B1-4DC6-91C2-CCD0CEABD9FC}">
      <dgm:prSet/>
      <dgm:spPr/>
      <dgm:t>
        <a:bodyPr/>
        <a:lstStyle/>
        <a:p>
          <a:r>
            <a:rPr lang="en-US"/>
            <a:t>Provided written informed consent</a:t>
          </a:r>
        </a:p>
      </dgm:t>
    </dgm:pt>
    <dgm:pt modelId="{4F3FB812-1B13-48EE-A3CC-607AA1102B8E}" type="parTrans" cxnId="{292B2822-68CF-428B-AC57-39AB73300EE9}">
      <dgm:prSet/>
      <dgm:spPr/>
      <dgm:t>
        <a:bodyPr/>
        <a:lstStyle/>
        <a:p>
          <a:endParaRPr lang="en-US"/>
        </a:p>
      </dgm:t>
    </dgm:pt>
    <dgm:pt modelId="{98F4F551-1607-49C5-89FD-782FA6E1B799}" type="sibTrans" cxnId="{292B2822-68CF-428B-AC57-39AB73300EE9}">
      <dgm:prSet/>
      <dgm:spPr/>
      <dgm:t>
        <a:bodyPr/>
        <a:lstStyle/>
        <a:p>
          <a:endParaRPr lang="en-US"/>
        </a:p>
      </dgm:t>
    </dgm:pt>
    <dgm:pt modelId="{99078983-11BD-46F3-8C72-BDD2548F7E0C}">
      <dgm:prSet/>
      <dgm:spPr/>
      <dgm:t>
        <a:bodyPr/>
        <a:lstStyle/>
        <a:p>
          <a:r>
            <a:rPr lang="en-US"/>
            <a:t>Ethics approval granted via university procedure</a:t>
          </a:r>
        </a:p>
      </dgm:t>
    </dgm:pt>
    <dgm:pt modelId="{1F15E015-EC31-425A-B89D-84F5C87A4360}" type="parTrans" cxnId="{959F3BE9-D682-4D33-8B91-44DEEEF5D933}">
      <dgm:prSet/>
      <dgm:spPr/>
      <dgm:t>
        <a:bodyPr/>
        <a:lstStyle/>
        <a:p>
          <a:endParaRPr lang="en-US"/>
        </a:p>
      </dgm:t>
    </dgm:pt>
    <dgm:pt modelId="{136CD5AB-9814-429A-BC21-A7902FB3A7CA}" type="sibTrans" cxnId="{959F3BE9-D682-4D33-8B91-44DEEEF5D933}">
      <dgm:prSet/>
      <dgm:spPr/>
      <dgm:t>
        <a:bodyPr/>
        <a:lstStyle/>
        <a:p>
          <a:endParaRPr lang="en-US"/>
        </a:p>
      </dgm:t>
    </dgm:pt>
    <dgm:pt modelId="{20D3C296-3D02-439A-9D09-285A10625EF0}" type="pres">
      <dgm:prSet presAssocID="{AA98C592-FD3F-41B0-882D-872D6539C62F}" presName="root" presStyleCnt="0">
        <dgm:presLayoutVars>
          <dgm:dir/>
          <dgm:resizeHandles val="exact"/>
        </dgm:presLayoutVars>
      </dgm:prSet>
      <dgm:spPr/>
    </dgm:pt>
    <dgm:pt modelId="{A62D65BC-7C80-4FE9-8364-F1A8BBD524AB}" type="pres">
      <dgm:prSet presAssocID="{2DDC585D-E8E4-4BD5-B829-0E50FE9EE58E}" presName="compNode" presStyleCnt="0"/>
      <dgm:spPr/>
    </dgm:pt>
    <dgm:pt modelId="{E69A11A6-F216-4A6C-9DEC-A7BB64A0BE21}" type="pres">
      <dgm:prSet presAssocID="{2DDC585D-E8E4-4BD5-B829-0E50FE9EE58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D139D48-2345-4DD3-9D8C-33B0C989A3DF}" type="pres">
      <dgm:prSet presAssocID="{2DDC585D-E8E4-4BD5-B829-0E50FE9EE58E}" presName="spaceRect" presStyleCnt="0"/>
      <dgm:spPr/>
    </dgm:pt>
    <dgm:pt modelId="{F0FEE2A3-CDB0-4E2F-9B4E-4FECBC7224AD}" type="pres">
      <dgm:prSet presAssocID="{2DDC585D-E8E4-4BD5-B829-0E50FE9EE58E}" presName="textRect" presStyleLbl="revTx" presStyleIdx="0" presStyleCnt="4">
        <dgm:presLayoutVars>
          <dgm:chMax val="1"/>
          <dgm:chPref val="1"/>
        </dgm:presLayoutVars>
      </dgm:prSet>
      <dgm:spPr/>
    </dgm:pt>
    <dgm:pt modelId="{74D34133-BB5E-4125-AA82-E03A5E6B6844}" type="pres">
      <dgm:prSet presAssocID="{CEB99649-7AAB-404D-B6B1-3287CB15B28B}" presName="sibTrans" presStyleCnt="0"/>
      <dgm:spPr/>
    </dgm:pt>
    <dgm:pt modelId="{4EEFE0C6-2B86-4193-B24E-8F715223676F}" type="pres">
      <dgm:prSet presAssocID="{5EB81CF8-673E-48AD-AE19-3A02B11AD760}" presName="compNode" presStyleCnt="0"/>
      <dgm:spPr/>
    </dgm:pt>
    <dgm:pt modelId="{486532FA-9B97-4D3F-B072-8156A291C3F0}" type="pres">
      <dgm:prSet presAssocID="{5EB81CF8-673E-48AD-AE19-3A02B11AD76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ke"/>
        </a:ext>
      </dgm:extLst>
    </dgm:pt>
    <dgm:pt modelId="{B9FA64EE-B60C-4BEE-B57E-E0C96BDE98D8}" type="pres">
      <dgm:prSet presAssocID="{5EB81CF8-673E-48AD-AE19-3A02B11AD760}" presName="spaceRect" presStyleCnt="0"/>
      <dgm:spPr/>
    </dgm:pt>
    <dgm:pt modelId="{FF451B27-9A1A-4847-B275-FCD6E221E1E2}" type="pres">
      <dgm:prSet presAssocID="{5EB81CF8-673E-48AD-AE19-3A02B11AD760}" presName="textRect" presStyleLbl="revTx" presStyleIdx="1" presStyleCnt="4">
        <dgm:presLayoutVars>
          <dgm:chMax val="1"/>
          <dgm:chPref val="1"/>
        </dgm:presLayoutVars>
      </dgm:prSet>
      <dgm:spPr/>
    </dgm:pt>
    <dgm:pt modelId="{E1AFB9AC-0F67-4013-A5E4-64EF9B355A67}" type="pres">
      <dgm:prSet presAssocID="{8CA9EE82-5CB7-4118-91D3-7BB890FC06C4}" presName="sibTrans" presStyleCnt="0"/>
      <dgm:spPr/>
    </dgm:pt>
    <dgm:pt modelId="{63C75B8B-435A-403F-8332-3623B4910A76}" type="pres">
      <dgm:prSet presAssocID="{80ECA6A0-D1B1-4DC6-91C2-CCD0CEABD9FC}" presName="compNode" presStyleCnt="0"/>
      <dgm:spPr/>
    </dgm:pt>
    <dgm:pt modelId="{CBFB0991-285C-4A99-B985-AE1CE7B45BA9}" type="pres">
      <dgm:prSet presAssocID="{80ECA6A0-D1B1-4DC6-91C2-CCD0CEABD9F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879A8EC9-C6B7-44EE-A38E-329B0D5B9EAF}" type="pres">
      <dgm:prSet presAssocID="{80ECA6A0-D1B1-4DC6-91C2-CCD0CEABD9FC}" presName="spaceRect" presStyleCnt="0"/>
      <dgm:spPr/>
    </dgm:pt>
    <dgm:pt modelId="{639E5442-77FD-40EC-A499-131F988FF582}" type="pres">
      <dgm:prSet presAssocID="{80ECA6A0-D1B1-4DC6-91C2-CCD0CEABD9FC}" presName="textRect" presStyleLbl="revTx" presStyleIdx="2" presStyleCnt="4">
        <dgm:presLayoutVars>
          <dgm:chMax val="1"/>
          <dgm:chPref val="1"/>
        </dgm:presLayoutVars>
      </dgm:prSet>
      <dgm:spPr/>
    </dgm:pt>
    <dgm:pt modelId="{DB8D502E-042E-49B5-BDB2-209D22DD40A8}" type="pres">
      <dgm:prSet presAssocID="{98F4F551-1607-49C5-89FD-782FA6E1B799}" presName="sibTrans" presStyleCnt="0"/>
      <dgm:spPr/>
    </dgm:pt>
    <dgm:pt modelId="{FEFEE415-9BCC-4860-ABEF-97AA65E8BD13}" type="pres">
      <dgm:prSet presAssocID="{99078983-11BD-46F3-8C72-BDD2548F7E0C}" presName="compNode" presStyleCnt="0"/>
      <dgm:spPr/>
    </dgm:pt>
    <dgm:pt modelId="{F80AC2C3-74A2-4145-9D2C-40634037D4CC}" type="pres">
      <dgm:prSet presAssocID="{99078983-11BD-46F3-8C72-BDD2548F7E0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C4CAEF12-25D2-45E7-9372-1493C3F4D00D}" type="pres">
      <dgm:prSet presAssocID="{99078983-11BD-46F3-8C72-BDD2548F7E0C}" presName="spaceRect" presStyleCnt="0"/>
      <dgm:spPr/>
    </dgm:pt>
    <dgm:pt modelId="{B60649D7-8292-4059-8AD2-C063711E3CE8}" type="pres">
      <dgm:prSet presAssocID="{99078983-11BD-46F3-8C72-BDD2548F7E0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92B2822-68CF-428B-AC57-39AB73300EE9}" srcId="{AA98C592-FD3F-41B0-882D-872D6539C62F}" destId="{80ECA6A0-D1B1-4DC6-91C2-CCD0CEABD9FC}" srcOrd="2" destOrd="0" parTransId="{4F3FB812-1B13-48EE-A3CC-607AA1102B8E}" sibTransId="{98F4F551-1607-49C5-89FD-782FA6E1B799}"/>
    <dgm:cxn modelId="{C253A63C-CADD-45D1-BBA5-468E276F06D6}" type="presOf" srcId="{5EB81CF8-673E-48AD-AE19-3A02B11AD760}" destId="{FF451B27-9A1A-4847-B275-FCD6E221E1E2}" srcOrd="0" destOrd="0" presId="urn:microsoft.com/office/officeart/2018/2/layout/IconLabelList"/>
    <dgm:cxn modelId="{44DFE744-8330-4C44-8825-EDC9876D9F17}" type="presOf" srcId="{80ECA6A0-D1B1-4DC6-91C2-CCD0CEABD9FC}" destId="{639E5442-77FD-40EC-A499-131F988FF582}" srcOrd="0" destOrd="0" presId="urn:microsoft.com/office/officeart/2018/2/layout/IconLabelList"/>
    <dgm:cxn modelId="{F28C7956-0BC3-4BD6-9557-534A537B0153}" type="presOf" srcId="{AA98C592-FD3F-41B0-882D-872D6539C62F}" destId="{20D3C296-3D02-439A-9D09-285A10625EF0}" srcOrd="0" destOrd="0" presId="urn:microsoft.com/office/officeart/2018/2/layout/IconLabelList"/>
    <dgm:cxn modelId="{EE92A4A2-5751-4863-BF85-48A975F06F5D}" type="presOf" srcId="{2DDC585D-E8E4-4BD5-B829-0E50FE9EE58E}" destId="{F0FEE2A3-CDB0-4E2F-9B4E-4FECBC7224AD}" srcOrd="0" destOrd="0" presId="urn:microsoft.com/office/officeart/2018/2/layout/IconLabelList"/>
    <dgm:cxn modelId="{DB5CD8C5-49E9-4859-B956-05598FDEBBBB}" type="presOf" srcId="{99078983-11BD-46F3-8C72-BDD2548F7E0C}" destId="{B60649D7-8292-4059-8AD2-C063711E3CE8}" srcOrd="0" destOrd="0" presId="urn:microsoft.com/office/officeart/2018/2/layout/IconLabelList"/>
    <dgm:cxn modelId="{58442ACE-89D5-4B12-B731-AAAEB6E77B2D}" srcId="{AA98C592-FD3F-41B0-882D-872D6539C62F}" destId="{5EB81CF8-673E-48AD-AE19-3A02B11AD760}" srcOrd="1" destOrd="0" parTransId="{0561CADE-C4E5-436B-BBF7-DA5DF752C02F}" sibTransId="{8CA9EE82-5CB7-4118-91D3-7BB890FC06C4}"/>
    <dgm:cxn modelId="{B52532E1-79E4-417D-929E-A09024FA912D}" srcId="{AA98C592-FD3F-41B0-882D-872D6539C62F}" destId="{2DDC585D-E8E4-4BD5-B829-0E50FE9EE58E}" srcOrd="0" destOrd="0" parTransId="{719BE83D-6E6B-4144-83CC-9B77A9F47E3E}" sibTransId="{CEB99649-7AAB-404D-B6B1-3287CB15B28B}"/>
    <dgm:cxn modelId="{959F3BE9-D682-4D33-8B91-44DEEEF5D933}" srcId="{AA98C592-FD3F-41B0-882D-872D6539C62F}" destId="{99078983-11BD-46F3-8C72-BDD2548F7E0C}" srcOrd="3" destOrd="0" parTransId="{1F15E015-EC31-425A-B89D-84F5C87A4360}" sibTransId="{136CD5AB-9814-429A-BC21-A7902FB3A7CA}"/>
    <dgm:cxn modelId="{41517E80-E240-49F6-9938-91014491C4EC}" type="presParOf" srcId="{20D3C296-3D02-439A-9D09-285A10625EF0}" destId="{A62D65BC-7C80-4FE9-8364-F1A8BBD524AB}" srcOrd="0" destOrd="0" presId="urn:microsoft.com/office/officeart/2018/2/layout/IconLabelList"/>
    <dgm:cxn modelId="{86ADF47D-4FB1-4DB7-A6D9-86FFC95CF0C4}" type="presParOf" srcId="{A62D65BC-7C80-4FE9-8364-F1A8BBD524AB}" destId="{E69A11A6-F216-4A6C-9DEC-A7BB64A0BE21}" srcOrd="0" destOrd="0" presId="urn:microsoft.com/office/officeart/2018/2/layout/IconLabelList"/>
    <dgm:cxn modelId="{6F1E097E-F071-43CB-9B40-6C01141B0102}" type="presParOf" srcId="{A62D65BC-7C80-4FE9-8364-F1A8BBD524AB}" destId="{1D139D48-2345-4DD3-9D8C-33B0C989A3DF}" srcOrd="1" destOrd="0" presId="urn:microsoft.com/office/officeart/2018/2/layout/IconLabelList"/>
    <dgm:cxn modelId="{6F1A66A0-A4A9-4B6C-AF08-B8D0EAB44481}" type="presParOf" srcId="{A62D65BC-7C80-4FE9-8364-F1A8BBD524AB}" destId="{F0FEE2A3-CDB0-4E2F-9B4E-4FECBC7224AD}" srcOrd="2" destOrd="0" presId="urn:microsoft.com/office/officeart/2018/2/layout/IconLabelList"/>
    <dgm:cxn modelId="{B7346A0F-B3C9-43DA-A6B3-0DC5F5893CBB}" type="presParOf" srcId="{20D3C296-3D02-439A-9D09-285A10625EF0}" destId="{74D34133-BB5E-4125-AA82-E03A5E6B6844}" srcOrd="1" destOrd="0" presId="urn:microsoft.com/office/officeart/2018/2/layout/IconLabelList"/>
    <dgm:cxn modelId="{47D00961-3F1F-4D3C-A50D-16EA5C5A50F9}" type="presParOf" srcId="{20D3C296-3D02-439A-9D09-285A10625EF0}" destId="{4EEFE0C6-2B86-4193-B24E-8F715223676F}" srcOrd="2" destOrd="0" presId="urn:microsoft.com/office/officeart/2018/2/layout/IconLabelList"/>
    <dgm:cxn modelId="{A6B05EBC-B83A-4F85-985F-571974905406}" type="presParOf" srcId="{4EEFE0C6-2B86-4193-B24E-8F715223676F}" destId="{486532FA-9B97-4D3F-B072-8156A291C3F0}" srcOrd="0" destOrd="0" presId="urn:microsoft.com/office/officeart/2018/2/layout/IconLabelList"/>
    <dgm:cxn modelId="{81DA3F74-8862-47A8-A0CD-8135D819CF84}" type="presParOf" srcId="{4EEFE0C6-2B86-4193-B24E-8F715223676F}" destId="{B9FA64EE-B60C-4BEE-B57E-E0C96BDE98D8}" srcOrd="1" destOrd="0" presId="urn:microsoft.com/office/officeart/2018/2/layout/IconLabelList"/>
    <dgm:cxn modelId="{D5E31140-F546-46BA-ADD4-D76038731D03}" type="presParOf" srcId="{4EEFE0C6-2B86-4193-B24E-8F715223676F}" destId="{FF451B27-9A1A-4847-B275-FCD6E221E1E2}" srcOrd="2" destOrd="0" presId="urn:microsoft.com/office/officeart/2018/2/layout/IconLabelList"/>
    <dgm:cxn modelId="{D6C320AF-3E3A-4761-9B76-EB9A938FABB9}" type="presParOf" srcId="{20D3C296-3D02-439A-9D09-285A10625EF0}" destId="{E1AFB9AC-0F67-4013-A5E4-64EF9B355A67}" srcOrd="3" destOrd="0" presId="urn:microsoft.com/office/officeart/2018/2/layout/IconLabelList"/>
    <dgm:cxn modelId="{97B3456A-7D78-4758-90B4-5809330B45D9}" type="presParOf" srcId="{20D3C296-3D02-439A-9D09-285A10625EF0}" destId="{63C75B8B-435A-403F-8332-3623B4910A76}" srcOrd="4" destOrd="0" presId="urn:microsoft.com/office/officeart/2018/2/layout/IconLabelList"/>
    <dgm:cxn modelId="{8BC7A1EE-F562-4968-91A7-36A277612E34}" type="presParOf" srcId="{63C75B8B-435A-403F-8332-3623B4910A76}" destId="{CBFB0991-285C-4A99-B985-AE1CE7B45BA9}" srcOrd="0" destOrd="0" presId="urn:microsoft.com/office/officeart/2018/2/layout/IconLabelList"/>
    <dgm:cxn modelId="{1427387A-CF47-43C9-9EEC-071990DE6D79}" type="presParOf" srcId="{63C75B8B-435A-403F-8332-3623B4910A76}" destId="{879A8EC9-C6B7-44EE-A38E-329B0D5B9EAF}" srcOrd="1" destOrd="0" presId="urn:microsoft.com/office/officeart/2018/2/layout/IconLabelList"/>
    <dgm:cxn modelId="{786345C1-E4F2-47DD-A693-F52324071CA9}" type="presParOf" srcId="{63C75B8B-435A-403F-8332-3623B4910A76}" destId="{639E5442-77FD-40EC-A499-131F988FF582}" srcOrd="2" destOrd="0" presId="urn:microsoft.com/office/officeart/2018/2/layout/IconLabelList"/>
    <dgm:cxn modelId="{12AE6F03-9F03-4CEE-B5E3-6E73E987B0A0}" type="presParOf" srcId="{20D3C296-3D02-439A-9D09-285A10625EF0}" destId="{DB8D502E-042E-49B5-BDB2-209D22DD40A8}" srcOrd="5" destOrd="0" presId="urn:microsoft.com/office/officeart/2018/2/layout/IconLabelList"/>
    <dgm:cxn modelId="{02F997F7-5C26-4FC2-AC9E-FF1A538C1A2F}" type="presParOf" srcId="{20D3C296-3D02-439A-9D09-285A10625EF0}" destId="{FEFEE415-9BCC-4860-ABEF-97AA65E8BD13}" srcOrd="6" destOrd="0" presId="urn:microsoft.com/office/officeart/2018/2/layout/IconLabelList"/>
    <dgm:cxn modelId="{271B0827-814F-4828-B6E0-294A9344E55B}" type="presParOf" srcId="{FEFEE415-9BCC-4860-ABEF-97AA65E8BD13}" destId="{F80AC2C3-74A2-4145-9D2C-40634037D4CC}" srcOrd="0" destOrd="0" presId="urn:microsoft.com/office/officeart/2018/2/layout/IconLabelList"/>
    <dgm:cxn modelId="{5512819C-91F8-43B7-B762-304D28250EC5}" type="presParOf" srcId="{FEFEE415-9BCC-4860-ABEF-97AA65E8BD13}" destId="{C4CAEF12-25D2-45E7-9372-1493C3F4D00D}" srcOrd="1" destOrd="0" presId="urn:microsoft.com/office/officeart/2018/2/layout/IconLabelList"/>
    <dgm:cxn modelId="{613749C5-0FB1-4FFE-97AF-082759BC297B}" type="presParOf" srcId="{FEFEE415-9BCC-4860-ABEF-97AA65E8BD13}" destId="{B60649D7-8292-4059-8AD2-C063711E3CE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8AD88B-5A6C-4E6B-80D8-690B4B436E4D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896D23-6AD5-41DD-9832-A8282F5737A8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A7DA2C-E5AA-45EA-86C6-FCEE7E6AECDB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Power output is critical for athletic performance</a:t>
          </a:r>
          <a:r>
            <a:rPr lang="en-US" sz="2100" kern="1200">
              <a:latin typeface="Neue Haas Grotesk Text Pro"/>
            </a:rPr>
            <a:t> </a:t>
          </a:r>
          <a:r>
            <a:rPr lang="en-US" sz="2100" kern="1200">
              <a:latin typeface="Neue Haas Grotesk Text Pro"/>
              <a:cs typeface="Times New Roman"/>
            </a:rPr>
            <a:t>(Cronin and </a:t>
          </a:r>
          <a:r>
            <a:rPr lang="en-US" sz="2100" kern="1200" err="1">
              <a:latin typeface="Neue Haas Grotesk Text Pro"/>
              <a:cs typeface="Times New Roman"/>
            </a:rPr>
            <a:t>Sleivert</a:t>
          </a:r>
          <a:r>
            <a:rPr lang="en-US" sz="2100" kern="1200">
              <a:latin typeface="Neue Haas Grotesk Text Pro"/>
              <a:cs typeface="Times New Roman"/>
            </a:rPr>
            <a:t>, 2005)</a:t>
          </a:r>
        </a:p>
      </dsp:txBody>
      <dsp:txXfrm>
        <a:off x="1339618" y="2288"/>
        <a:ext cx="5024605" cy="1159843"/>
      </dsp:txXfrm>
    </dsp:sp>
    <dsp:sp modelId="{223502E4-4437-4F5F-B92C-3245378DC755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6B4435-C8A4-4886-A362-73C6E5CB7A54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6F1C99-473D-478D-8CBF-817977EC7B56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Leg press is a common test of lower-limb force and power</a:t>
          </a:r>
          <a:r>
            <a:rPr lang="en-US" sz="2100" kern="1200">
              <a:latin typeface="Neue Haas Grotesk Text Pro"/>
            </a:rPr>
            <a:t> </a:t>
          </a:r>
          <a:endParaRPr lang="en-US" sz="2100" kern="1200"/>
        </a:p>
      </dsp:txBody>
      <dsp:txXfrm>
        <a:off x="1339618" y="1452092"/>
        <a:ext cx="5024605" cy="1159843"/>
      </dsp:txXfrm>
    </dsp:sp>
    <dsp:sp modelId="{4AC902D3-B3AD-4BBC-B0D2-FB2EFB998851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DCEB30-E177-4144-8FB0-899CA6AC64F4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54F033-0507-4EBE-B7C0-9DCFC2B343DE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Joint angle affects mechanical advantage and muscle force</a:t>
          </a:r>
          <a:r>
            <a:rPr lang="en-US" sz="2100" kern="1200">
              <a:latin typeface="Neue Haas Grotesk Text Pro"/>
            </a:rPr>
            <a:t> </a:t>
          </a:r>
          <a:r>
            <a:rPr lang="en-US" sz="2100" kern="1200">
              <a:latin typeface="Neue Haas Grotesk Text Pro"/>
              <a:cs typeface="Times New Roman"/>
            </a:rPr>
            <a:t>(Hager et al., 2020)</a:t>
          </a:r>
        </a:p>
      </dsp:txBody>
      <dsp:txXfrm>
        <a:off x="1339618" y="2901896"/>
        <a:ext cx="5024605" cy="1159843"/>
      </dsp:txXfrm>
    </dsp:sp>
    <dsp:sp modelId="{03F1C146-7EA4-4871-9F5E-4A5B9AB54D57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F1C9C2-39F6-4578-81B8-519859148EE6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004AE4-2583-49A4-9AE4-9CD8AC4748BB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Few studies explore optimal starting knee angle for max power</a:t>
          </a:r>
        </a:p>
      </dsp:txBody>
      <dsp:txXfrm>
        <a:off x="1339618" y="4351700"/>
        <a:ext cx="5024605" cy="11598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2DAB9C-B1FC-42BC-B231-E93CF316065E}">
      <dsp:nvSpPr>
        <dsp:cNvPr id="0" name=""/>
        <dsp:cNvSpPr/>
      </dsp:nvSpPr>
      <dsp:spPr>
        <a:xfrm>
          <a:off x="1283" y="510443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7D97B9-2FDD-4AB2-AD7A-501A35729FF7}">
      <dsp:nvSpPr>
        <dsp:cNvPr id="0" name=""/>
        <dsp:cNvSpPr/>
      </dsp:nvSpPr>
      <dsp:spPr>
        <a:xfrm>
          <a:off x="501904" y="986033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/>
            <a:t>Aim:</a:t>
          </a:r>
          <a:r>
            <a:rPr lang="en-US" sz="2900" kern="1200"/>
            <a:t> To investigate how different starting knee angles affect power output on the Keiser leg press</a:t>
          </a:r>
        </a:p>
      </dsp:txBody>
      <dsp:txXfrm>
        <a:off x="585701" y="1069830"/>
        <a:ext cx="4337991" cy="2693452"/>
      </dsp:txXfrm>
    </dsp:sp>
    <dsp:sp modelId="{3126F004-A418-4C9D-B990-1BA616DA5688}">
      <dsp:nvSpPr>
        <dsp:cNvPr id="0" name=""/>
        <dsp:cNvSpPr/>
      </dsp:nvSpPr>
      <dsp:spPr>
        <a:xfrm>
          <a:off x="5508110" y="510443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09B527-0A07-4DE5-87C0-004D35DC863A}">
      <dsp:nvSpPr>
        <dsp:cNvPr id="0" name=""/>
        <dsp:cNvSpPr/>
      </dsp:nvSpPr>
      <dsp:spPr>
        <a:xfrm>
          <a:off x="6008730" y="986033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/>
            <a:t>Research Question:</a:t>
          </a:r>
          <a:r>
            <a:rPr lang="en-US" sz="2900" kern="1200"/>
            <a:t> Does altering starting knee angle affect power output performance on the Keiser leg press?</a:t>
          </a:r>
        </a:p>
      </dsp:txBody>
      <dsp:txXfrm>
        <a:off x="6092527" y="1069830"/>
        <a:ext cx="4337991" cy="26934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9A11A6-F216-4A6C-9DEC-A7BB64A0BE21}">
      <dsp:nvSpPr>
        <dsp:cNvPr id="0" name=""/>
        <dsp:cNvSpPr/>
      </dsp:nvSpPr>
      <dsp:spPr>
        <a:xfrm>
          <a:off x="1138979" y="1206562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FEE2A3-CDB0-4E2F-9B4E-4FECBC7224AD}">
      <dsp:nvSpPr>
        <dsp:cNvPr id="0" name=""/>
        <dsp:cNvSpPr/>
      </dsp:nvSpPr>
      <dsp:spPr>
        <a:xfrm>
          <a:off x="569079" y="243096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5 trained students at UWTSD, aged 18-30</a:t>
          </a:r>
        </a:p>
      </dsp:txBody>
      <dsp:txXfrm>
        <a:off x="569079" y="2430961"/>
        <a:ext cx="2072362" cy="720000"/>
      </dsp:txXfrm>
    </dsp:sp>
    <dsp:sp modelId="{486532FA-9B97-4D3F-B072-8156A291C3F0}">
      <dsp:nvSpPr>
        <dsp:cNvPr id="0" name=""/>
        <dsp:cNvSpPr/>
      </dsp:nvSpPr>
      <dsp:spPr>
        <a:xfrm>
          <a:off x="3574005" y="1206562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451B27-9A1A-4847-B275-FCD6E221E1E2}">
      <dsp:nvSpPr>
        <dsp:cNvPr id="0" name=""/>
        <dsp:cNvSpPr/>
      </dsp:nvSpPr>
      <dsp:spPr>
        <a:xfrm>
          <a:off x="3004105" y="243096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All participants are recreationally active and train regularly</a:t>
          </a:r>
        </a:p>
      </dsp:txBody>
      <dsp:txXfrm>
        <a:off x="3004105" y="2430961"/>
        <a:ext cx="2072362" cy="720000"/>
      </dsp:txXfrm>
    </dsp:sp>
    <dsp:sp modelId="{CBFB0991-285C-4A99-B985-AE1CE7B45BA9}">
      <dsp:nvSpPr>
        <dsp:cNvPr id="0" name=""/>
        <dsp:cNvSpPr/>
      </dsp:nvSpPr>
      <dsp:spPr>
        <a:xfrm>
          <a:off x="6009031" y="1206562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9E5442-77FD-40EC-A499-131F988FF582}">
      <dsp:nvSpPr>
        <dsp:cNvPr id="0" name=""/>
        <dsp:cNvSpPr/>
      </dsp:nvSpPr>
      <dsp:spPr>
        <a:xfrm>
          <a:off x="5439131" y="243096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Provided written informed consent</a:t>
          </a:r>
        </a:p>
      </dsp:txBody>
      <dsp:txXfrm>
        <a:off x="5439131" y="2430961"/>
        <a:ext cx="2072362" cy="720000"/>
      </dsp:txXfrm>
    </dsp:sp>
    <dsp:sp modelId="{F80AC2C3-74A2-4145-9D2C-40634037D4CC}">
      <dsp:nvSpPr>
        <dsp:cNvPr id="0" name=""/>
        <dsp:cNvSpPr/>
      </dsp:nvSpPr>
      <dsp:spPr>
        <a:xfrm>
          <a:off x="8444057" y="1206562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0649D7-8292-4059-8AD2-C063711E3CE8}">
      <dsp:nvSpPr>
        <dsp:cNvPr id="0" name=""/>
        <dsp:cNvSpPr/>
      </dsp:nvSpPr>
      <dsp:spPr>
        <a:xfrm>
          <a:off x="7874157" y="243096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Ethics approval granted via university procedure</a:t>
          </a:r>
        </a:p>
      </dsp:txBody>
      <dsp:txXfrm>
        <a:off x="7874157" y="2430961"/>
        <a:ext cx="207236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04066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1453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96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8707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064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410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228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357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828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255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423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018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27" r:id="rId6"/>
    <p:sldLayoutId id="2147483723" r:id="rId7"/>
    <p:sldLayoutId id="2147483724" r:id="rId8"/>
    <p:sldLayoutId id="2147483725" r:id="rId9"/>
    <p:sldLayoutId id="2147483726" r:id="rId10"/>
    <p:sldLayoutId id="214748372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4">
            <a:extLst>
              <a:ext uri="{FF2B5EF4-FFF2-40B4-BE49-F238E27FC236}">
                <a16:creationId xmlns:a16="http://schemas.microsoft.com/office/drawing/2014/main" id="{7E8C5D14-1FE5-4E78-901B-86EB53F6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7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1EFD404E-14B6-4461-B0DA-EA0E08E99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0A5C9A-C0CA-55C6-6679-7DBC602617A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60000"/>
          </a:blip>
          <a:srcRect t="5709" r="-2" b="1928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723013"/>
            <a:ext cx="10515600" cy="3094068"/>
          </a:xfrm>
        </p:spPr>
        <p:txBody>
          <a:bodyPr>
            <a:normAutofit/>
          </a:bodyPr>
          <a:lstStyle/>
          <a:p>
            <a:pPr algn="ctr"/>
            <a:r>
              <a:rPr lang="en-US" sz="5600">
                <a:solidFill>
                  <a:srgbClr val="FFFFFF"/>
                </a:solidFill>
                <a:latin typeface="Garamond"/>
                <a:ea typeface="+mj-lt"/>
                <a:cs typeface="+mj-lt"/>
              </a:rPr>
              <a:t>Does altering starting knee angle affect power output performance on the Keiser leg press?</a:t>
            </a:r>
            <a:endParaRPr lang="en-US" sz="5600">
              <a:solidFill>
                <a:srgbClr val="FFFFFF"/>
              </a:solidFill>
              <a:latin typeface="Garamond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84A8429-F65A-490D-96E4-1158D3E8A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4193001"/>
            <a:ext cx="10515599" cy="822960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0089" y="4315710"/>
            <a:ext cx="9751823" cy="5826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400">
                <a:latin typeface="Garamond"/>
              </a:rPr>
              <a:t>Connor Richards / 2318622 / BMST5001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F022291-A82B-4D23-A1E0-5F9BD68466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041136" y="4650963"/>
            <a:ext cx="109728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Recording">
            <a:hlinkClick r:id="" action="ppaction://media"/>
            <a:extLst>
              <a:ext uri="{FF2B5EF4-FFF2-40B4-BE49-F238E27FC236}">
                <a16:creationId xmlns:a16="http://schemas.microsoft.com/office/drawing/2014/main" id="{C441EE4A-4BDA-9BF3-52DC-6948B7FCF9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47932" y="3609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E7B0AB-FECC-4020-E8F3-64A308045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/>
              <a:t>Introduction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761C4E-2208-9EBE-781C-54E21B0C55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4154074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1" name="Recording (2)">
            <a:hlinkClick r:id="" action="ppaction://media"/>
            <a:extLst>
              <a:ext uri="{FF2B5EF4-FFF2-40B4-BE49-F238E27FC236}">
                <a16:creationId xmlns:a16="http://schemas.microsoft.com/office/drawing/2014/main" id="{45D62BA0-DB36-79E5-02E0-F1DF338F00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55764" y="31220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7929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82940A-027E-45F8-9131-B2DF8D6B6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/>
              <a:t>Aims and Research Question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9144"/>
          </a:xfrm>
          <a:prstGeom prst="rect">
            <a:avLst/>
          </a:prstGeom>
          <a:solidFill>
            <a:schemeClr val="tx1">
              <a:lumMod val="65000"/>
              <a:lumOff val="35000"/>
              <a:alpha val="30000"/>
            </a:schemeClr>
          </a:solidFill>
          <a:ln w="9525">
            <a:solidFill>
              <a:schemeClr val="tx1">
                <a:lumMod val="65000"/>
                <a:lumOff val="35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573134-FEB0-C728-1149-53F92C6991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424593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9" name="Recording (3)">
            <a:hlinkClick r:id="" action="ppaction://media"/>
            <a:extLst>
              <a:ext uri="{FF2B5EF4-FFF2-40B4-BE49-F238E27FC236}">
                <a16:creationId xmlns:a16="http://schemas.microsoft.com/office/drawing/2014/main" id="{672C89A4-701A-C034-097A-55BA8E1E58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994319" y="25576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816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FF6F1A-381B-E317-BA3D-E00957A03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/>
              <a:t>Method : Participants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9144"/>
          </a:xfrm>
          <a:prstGeom prst="rect">
            <a:avLst/>
          </a:prstGeom>
          <a:solidFill>
            <a:schemeClr val="tx1">
              <a:lumMod val="65000"/>
              <a:lumOff val="35000"/>
              <a:alpha val="30000"/>
            </a:schemeClr>
          </a:solidFill>
          <a:ln w="9525">
            <a:solidFill>
              <a:schemeClr val="tx1">
                <a:lumMod val="65000"/>
                <a:lumOff val="35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B62395-9FFE-328B-6E04-F315D3FEF3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1002761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7" name="Recording (14)">
            <a:hlinkClick r:id="" action="ppaction://media"/>
            <a:extLst>
              <a:ext uri="{FF2B5EF4-FFF2-40B4-BE49-F238E27FC236}">
                <a16:creationId xmlns:a16="http://schemas.microsoft.com/office/drawing/2014/main" id="{3916628C-2A7A-8EEF-C17C-EF93F8E932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978611" y="26029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800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0D01200-0224-43C5-AB38-FB4D16B73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D15BD7-CF2F-E82C-BAE2-6E3D0BE0E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anchor="b">
            <a:normAutofit/>
          </a:bodyPr>
          <a:lstStyle/>
          <a:p>
            <a:r>
              <a:rPr lang="en-US" sz="4400"/>
              <a:t>Methods : Equipment and Angles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28A44A4-A002-4A88-9FC9-1D0566C97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E7D5C7B-DD16-401B-85CE-4AAA2A4F5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5E3FF-9DF5-9E4E-CA43-6962753657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3355848"/>
            <a:ext cx="6268770" cy="28254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>
                <a:ea typeface="+mn-lt"/>
                <a:cs typeface="+mn-lt"/>
              </a:rPr>
              <a:t>Keiser leg press machine (Keiser, Fresno, USA) used to record peak power (W)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Knee angles tested: 50°, 70°, 90°, 110°, 130°</a:t>
            </a:r>
          </a:p>
          <a:p>
            <a:r>
              <a:rPr lang="en-US" sz="2200">
                <a:ea typeface="+mn-lt"/>
                <a:cs typeface="+mn-lt"/>
              </a:rPr>
              <a:t>Knee angle measured using a goniometer prior to each test</a:t>
            </a:r>
            <a:endParaRPr lang="en-US" sz="2200"/>
          </a:p>
          <a:p>
            <a:endParaRPr lang="en-US" sz="1800"/>
          </a:p>
        </p:txBody>
      </p:sp>
      <p:pic>
        <p:nvPicPr>
          <p:cNvPr id="18" name="Graphic 17" descr="Circles with arrows with solid fill">
            <a:extLst>
              <a:ext uri="{FF2B5EF4-FFF2-40B4-BE49-F238E27FC236}">
                <a16:creationId xmlns:a16="http://schemas.microsoft.com/office/drawing/2014/main" id="{A8265355-19CB-FFD5-D065-1043569EBD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94066" y="1272395"/>
            <a:ext cx="4237686" cy="4237686"/>
          </a:xfrm>
          <a:prstGeom prst="rect">
            <a:avLst/>
          </a:prstGeom>
        </p:spPr>
      </p:pic>
      <p:pic>
        <p:nvPicPr>
          <p:cNvPr id="4" name="Recording (6)">
            <a:hlinkClick r:id="" action="ppaction://media"/>
            <a:extLst>
              <a:ext uri="{FF2B5EF4-FFF2-40B4-BE49-F238E27FC236}">
                <a16:creationId xmlns:a16="http://schemas.microsoft.com/office/drawing/2014/main" id="{55F82FE3-DD3D-851C-FB4F-96EBAD02A2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21743" y="34655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2379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D01200-0224-43C5-AB38-FB4D16B73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FAB310-C88F-7F39-AA30-C4A75664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anchor="b">
            <a:normAutofit/>
          </a:bodyPr>
          <a:lstStyle/>
          <a:p>
            <a:r>
              <a:rPr lang="en-US" sz="5200"/>
              <a:t>Methods : Testing Protocol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28A44A4-A002-4A88-9FC9-1D0566C97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E7D5C7B-DD16-401B-85CE-4AAA2A4F5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DA512E-8BFA-3B46-8CBE-5E8BF08D3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3355848"/>
            <a:ext cx="6268770" cy="282549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200" dirty="0">
                <a:ea typeface="+mn-lt"/>
                <a:cs typeface="+mn-lt"/>
              </a:rPr>
              <a:t>Standardized 5-minute cycling warm-up</a:t>
            </a:r>
            <a:endParaRPr lang="en-US" sz="2200" dirty="0"/>
          </a:p>
          <a:p>
            <a:r>
              <a:rPr lang="en-US" sz="2200" dirty="0">
                <a:ea typeface="+mn-lt"/>
                <a:cs typeface="+mn-lt"/>
              </a:rPr>
              <a:t>Each participant performed 3 maximal reps per knee angle at 60% 1RM</a:t>
            </a:r>
            <a:endParaRPr lang="en-US" sz="2200" dirty="0"/>
          </a:p>
          <a:p>
            <a:r>
              <a:rPr lang="en-US" sz="2200" dirty="0"/>
              <a:t>Highest score out of 3 reps was recorded</a:t>
            </a:r>
          </a:p>
          <a:p>
            <a:r>
              <a:rPr lang="en-US" sz="2200" dirty="0">
                <a:ea typeface="+mn-lt"/>
                <a:cs typeface="+mn-lt"/>
              </a:rPr>
              <a:t>2 minutes rest between attempts</a:t>
            </a:r>
            <a:endParaRPr lang="en-US" sz="2200" dirty="0"/>
          </a:p>
          <a:p>
            <a:r>
              <a:rPr lang="en-US" sz="2200" dirty="0">
                <a:ea typeface="+mn-lt"/>
                <a:cs typeface="+mn-lt"/>
              </a:rPr>
              <a:t>Peak power recorded from computer after each rep</a:t>
            </a:r>
            <a:endParaRPr lang="en-US" sz="2200" dirty="0"/>
          </a:p>
          <a:p>
            <a:endParaRPr lang="en-US" sz="1800"/>
          </a:p>
        </p:txBody>
      </p:sp>
      <p:pic>
        <p:nvPicPr>
          <p:cNvPr id="7" name="Graphic 6" descr="Dumbbell">
            <a:extLst>
              <a:ext uri="{FF2B5EF4-FFF2-40B4-BE49-F238E27FC236}">
                <a16:creationId xmlns:a16="http://schemas.microsoft.com/office/drawing/2014/main" id="{759FA824-EDCA-AB25-7F27-C418C616D2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94066" y="1272395"/>
            <a:ext cx="4237686" cy="4237686"/>
          </a:xfrm>
          <a:prstGeom prst="rect">
            <a:avLst/>
          </a:prstGeom>
        </p:spPr>
      </p:pic>
      <p:pic>
        <p:nvPicPr>
          <p:cNvPr id="4" name="Recording (7)">
            <a:hlinkClick r:id="" action="ppaction://media"/>
            <a:extLst>
              <a:ext uri="{FF2B5EF4-FFF2-40B4-BE49-F238E27FC236}">
                <a16:creationId xmlns:a16="http://schemas.microsoft.com/office/drawing/2014/main" id="{70D2562D-82D9-61A9-A620-9003C00BDD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21743" y="34655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36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964885-2BA0-595A-2893-796902469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/>
              <a:t>Results : Data Overview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9144"/>
          </a:xfrm>
          <a:prstGeom prst="rect">
            <a:avLst/>
          </a:prstGeom>
          <a:solidFill>
            <a:schemeClr val="tx1">
              <a:lumMod val="65000"/>
              <a:lumOff val="35000"/>
              <a:alpha val="30000"/>
            </a:schemeClr>
          </a:solidFill>
          <a:ln w="9525">
            <a:solidFill>
              <a:schemeClr val="tx1">
                <a:lumMod val="65000"/>
                <a:lumOff val="35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267F5D7-536B-B785-4AEC-18678B30B6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1547759"/>
              </p:ext>
            </p:extLst>
          </p:nvPr>
        </p:nvGraphicFramePr>
        <p:xfrm>
          <a:off x="1211322" y="1926266"/>
          <a:ext cx="9769358" cy="43575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70781">
                  <a:extLst>
                    <a:ext uri="{9D8B030D-6E8A-4147-A177-3AD203B41FA5}">
                      <a16:colId xmlns:a16="http://schemas.microsoft.com/office/drawing/2014/main" val="4132690450"/>
                    </a:ext>
                  </a:extLst>
                </a:gridCol>
                <a:gridCol w="4717901">
                  <a:extLst>
                    <a:ext uri="{9D8B030D-6E8A-4147-A177-3AD203B41FA5}">
                      <a16:colId xmlns:a16="http://schemas.microsoft.com/office/drawing/2014/main" val="2963645450"/>
                    </a:ext>
                  </a:extLst>
                </a:gridCol>
                <a:gridCol w="1780676">
                  <a:extLst>
                    <a:ext uri="{9D8B030D-6E8A-4147-A177-3AD203B41FA5}">
                      <a16:colId xmlns:a16="http://schemas.microsoft.com/office/drawing/2014/main" val="3526275244"/>
                    </a:ext>
                  </a:extLst>
                </a:gridCol>
              </a:tblGrid>
              <a:tr h="726254">
                <a:tc>
                  <a:txBody>
                    <a:bodyPr/>
                    <a:lstStyle/>
                    <a:p>
                      <a:r>
                        <a:rPr lang="en-US" sz="3200" dirty="0"/>
                        <a:t>Knee Angle (</a:t>
                      </a:r>
                      <a:r>
                        <a:rPr lang="en-US" sz="3200" b="1" i="0" u="none" strike="noStrike" noProof="0" dirty="0">
                          <a:solidFill>
                            <a:schemeClr val="bg1"/>
                          </a:solidFill>
                          <a:latin typeface="Neue Haas Grotesk Text Pro"/>
                        </a:rPr>
                        <a:t>°)</a:t>
                      </a:r>
                      <a:endParaRPr lang="en-US" sz="3200" b="1" dirty="0">
                        <a:solidFill>
                          <a:schemeClr val="bg1"/>
                        </a:solidFill>
                        <a:latin typeface="Neue Haas Grotesk Text Pro"/>
                      </a:endParaRPr>
                    </a:p>
                  </a:txBody>
                  <a:tcPr marL="165058" marR="165058" marT="82529" marB="82529"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Mean Peak Power (W)</a:t>
                      </a:r>
                    </a:p>
                  </a:txBody>
                  <a:tcPr marL="165058" marR="165058" marT="82529" marB="82529"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SD (</a:t>
                      </a:r>
                      <a:r>
                        <a:rPr lang="en-US" sz="3200" b="1" i="0" u="none" strike="noStrike" noProof="0" dirty="0">
                          <a:latin typeface="Neue Haas Grotesk Text Pro"/>
                        </a:rPr>
                        <a:t>±</a:t>
                      </a:r>
                      <a:r>
                        <a:rPr lang="en-US" sz="3200" dirty="0"/>
                        <a:t>)</a:t>
                      </a:r>
                    </a:p>
                  </a:txBody>
                  <a:tcPr marL="165058" marR="165058" marT="82529" marB="82529"/>
                </a:tc>
                <a:extLst>
                  <a:ext uri="{0D108BD9-81ED-4DB2-BD59-A6C34878D82A}">
                    <a16:rowId xmlns:a16="http://schemas.microsoft.com/office/drawing/2014/main" val="862829951"/>
                  </a:ext>
                </a:extLst>
              </a:tr>
              <a:tr h="726254">
                <a:tc>
                  <a:txBody>
                    <a:bodyPr/>
                    <a:lstStyle/>
                    <a:p>
                      <a:r>
                        <a:rPr lang="en-US" sz="3200" dirty="0"/>
                        <a:t>70</a:t>
                      </a:r>
                    </a:p>
                  </a:txBody>
                  <a:tcPr marL="165058" marR="165058" marT="82529" marB="82529"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765.75</a:t>
                      </a:r>
                    </a:p>
                  </a:txBody>
                  <a:tcPr marL="165058" marR="165058" marT="82529" marB="82529"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241.5</a:t>
                      </a:r>
                    </a:p>
                  </a:txBody>
                  <a:tcPr marL="165058" marR="165058" marT="82529" marB="82529"/>
                </a:tc>
                <a:extLst>
                  <a:ext uri="{0D108BD9-81ED-4DB2-BD59-A6C34878D82A}">
                    <a16:rowId xmlns:a16="http://schemas.microsoft.com/office/drawing/2014/main" val="292323109"/>
                  </a:ext>
                </a:extLst>
              </a:tr>
              <a:tr h="726254">
                <a:tc>
                  <a:txBody>
                    <a:bodyPr/>
                    <a:lstStyle/>
                    <a:p>
                      <a:r>
                        <a:rPr lang="en-US" sz="3200" dirty="0"/>
                        <a:t>80</a:t>
                      </a:r>
                    </a:p>
                  </a:txBody>
                  <a:tcPr marL="165058" marR="165058" marT="82529" marB="82529"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806</a:t>
                      </a:r>
                    </a:p>
                  </a:txBody>
                  <a:tcPr marL="165058" marR="165058" marT="82529" marB="82529"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221.3</a:t>
                      </a:r>
                    </a:p>
                  </a:txBody>
                  <a:tcPr marL="165058" marR="165058" marT="82529" marB="82529"/>
                </a:tc>
                <a:extLst>
                  <a:ext uri="{0D108BD9-81ED-4DB2-BD59-A6C34878D82A}">
                    <a16:rowId xmlns:a16="http://schemas.microsoft.com/office/drawing/2014/main" val="3472422992"/>
                  </a:ext>
                </a:extLst>
              </a:tr>
              <a:tr h="726254">
                <a:tc>
                  <a:txBody>
                    <a:bodyPr/>
                    <a:lstStyle/>
                    <a:p>
                      <a:r>
                        <a:rPr lang="en-US" sz="3200" dirty="0"/>
                        <a:t>90</a:t>
                      </a:r>
                    </a:p>
                  </a:txBody>
                  <a:tcPr marL="165058" marR="165058" marT="82529" marB="82529"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814.5</a:t>
                      </a:r>
                    </a:p>
                  </a:txBody>
                  <a:tcPr marL="165058" marR="165058" marT="82529" marB="82529"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246.8</a:t>
                      </a:r>
                    </a:p>
                  </a:txBody>
                  <a:tcPr marL="165058" marR="165058" marT="82529" marB="82529"/>
                </a:tc>
                <a:extLst>
                  <a:ext uri="{0D108BD9-81ED-4DB2-BD59-A6C34878D82A}">
                    <a16:rowId xmlns:a16="http://schemas.microsoft.com/office/drawing/2014/main" val="1886705891"/>
                  </a:ext>
                </a:extLst>
              </a:tr>
              <a:tr h="726254">
                <a:tc>
                  <a:txBody>
                    <a:bodyPr/>
                    <a:lstStyle/>
                    <a:p>
                      <a:r>
                        <a:rPr lang="en-US" sz="3200" dirty="0"/>
                        <a:t>100</a:t>
                      </a:r>
                    </a:p>
                  </a:txBody>
                  <a:tcPr marL="165058" marR="165058" marT="82529" marB="82529"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860.5</a:t>
                      </a:r>
                    </a:p>
                  </a:txBody>
                  <a:tcPr marL="165058" marR="165058" marT="82529" marB="82529"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216.4</a:t>
                      </a:r>
                    </a:p>
                  </a:txBody>
                  <a:tcPr marL="165058" marR="165058" marT="82529" marB="82529"/>
                </a:tc>
                <a:extLst>
                  <a:ext uri="{0D108BD9-81ED-4DB2-BD59-A6C34878D82A}">
                    <a16:rowId xmlns:a16="http://schemas.microsoft.com/office/drawing/2014/main" val="1620369335"/>
                  </a:ext>
                </a:extLst>
              </a:tr>
              <a:tr h="726254">
                <a:tc>
                  <a:txBody>
                    <a:bodyPr/>
                    <a:lstStyle/>
                    <a:p>
                      <a:r>
                        <a:rPr lang="en-US" sz="3200" dirty="0"/>
                        <a:t>110</a:t>
                      </a:r>
                    </a:p>
                  </a:txBody>
                  <a:tcPr marL="165058" marR="165058" marT="82529" marB="82529"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794.75</a:t>
                      </a:r>
                    </a:p>
                  </a:txBody>
                  <a:tcPr marL="165058" marR="165058" marT="82529" marB="82529"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181.4</a:t>
                      </a:r>
                    </a:p>
                  </a:txBody>
                  <a:tcPr marL="165058" marR="165058" marT="82529" marB="82529"/>
                </a:tc>
                <a:extLst>
                  <a:ext uri="{0D108BD9-81ED-4DB2-BD59-A6C34878D82A}">
                    <a16:rowId xmlns:a16="http://schemas.microsoft.com/office/drawing/2014/main" val="1611724739"/>
                  </a:ext>
                </a:extLst>
              </a:tr>
            </a:tbl>
          </a:graphicData>
        </a:graphic>
      </p:graphicFrame>
      <p:pic>
        <p:nvPicPr>
          <p:cNvPr id="3" name="Recording (8)">
            <a:hlinkClick r:id="" action="ppaction://media"/>
            <a:extLst>
              <a:ext uri="{FF2B5EF4-FFF2-40B4-BE49-F238E27FC236}">
                <a16:creationId xmlns:a16="http://schemas.microsoft.com/office/drawing/2014/main" id="{C3D1921A-6BE8-7508-5F78-266373EB5F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64234" y="38968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374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8AF5748-FED8-45BA-8631-26D1D10F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2B7E49-53C6-9052-D322-2D0F5C9AE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Results Visualization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196589D-5EF7-20E8-2CBA-318975B1D6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4608" y="1085515"/>
            <a:ext cx="6846363" cy="4535715"/>
          </a:xfrm>
          <a:prstGeom prst="rect">
            <a:avLst/>
          </a:prstGeom>
        </p:spPr>
      </p:pic>
      <p:pic>
        <p:nvPicPr>
          <p:cNvPr id="3" name="Recording (9)">
            <a:hlinkClick r:id="" action="ppaction://media"/>
            <a:extLst>
              <a:ext uri="{FF2B5EF4-FFF2-40B4-BE49-F238E27FC236}">
                <a16:creationId xmlns:a16="http://schemas.microsoft.com/office/drawing/2014/main" id="{F485C110-E3C5-70E2-9904-D76394B4B2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980208" y="24165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094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D01200-0224-43C5-AB38-FB4D16B73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B5CD5C-65DF-AA95-EA0D-90B1FEB3E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anchor="b">
            <a:normAutofit/>
          </a:bodyPr>
          <a:lstStyle/>
          <a:p>
            <a:r>
              <a:rPr lang="en-US" sz="5200"/>
              <a:t>Discussion : Interpretation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28A44A4-A002-4A88-9FC9-1D0566C97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E7D5C7B-DD16-401B-85CE-4AAA2A4F5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4F458-8B84-7FFB-BD0C-22F9F57B10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3130070"/>
            <a:ext cx="6960214" cy="355927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1600">
                <a:ea typeface="+mn-lt"/>
                <a:cs typeface="+mn-lt"/>
              </a:rPr>
              <a:t>Highest peak power observed at 100° knee angle, suggesting an optimal angle for power production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>
                <a:ea typeface="+mn-lt"/>
                <a:cs typeface="+mn-lt"/>
              </a:rPr>
              <a:t>Power output declined at both lower (70°, 80°) and higher (110°) angles, indicating non-linear relationship </a:t>
            </a:r>
            <a:r>
              <a:rPr lang="en-US" sz="1600">
                <a:latin typeface="Neue Haas Grotesk Text Pro"/>
                <a:ea typeface="+mn-lt"/>
                <a:cs typeface="Times New Roman"/>
              </a:rPr>
              <a:t>(Kukić et al., 2022)</a:t>
            </a:r>
            <a:endParaRPr lang="en-US" sz="1600">
              <a:latin typeface="Neue Haas Grotesk Text Pro"/>
            </a:endParaRPr>
          </a:p>
          <a:p>
            <a:pPr>
              <a:lnSpc>
                <a:spcPct val="100000"/>
              </a:lnSpc>
            </a:pPr>
            <a:r>
              <a:rPr lang="en-US" sz="1600">
                <a:ea typeface="+mn-lt"/>
                <a:cs typeface="+mn-lt"/>
              </a:rPr>
              <a:t>Results support the length-tension relationship in skeletal muscle mechanics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>
                <a:ea typeface="+mn-lt"/>
                <a:cs typeface="+mn-lt"/>
              </a:rPr>
              <a:t>Findings align with existing literature on joint angle and mechanical advantage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>
                <a:ea typeface="+mn-lt"/>
                <a:cs typeface="+mn-lt"/>
              </a:rPr>
              <a:t>Suggests optimal joint positioning enhances power output in resistance exercises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>
                <a:ea typeface="+mn-lt"/>
                <a:cs typeface="+mn-lt"/>
              </a:rPr>
              <a:t>Relevant for athletic training and performance optimization</a:t>
            </a:r>
            <a:endParaRPr lang="en-US" sz="1600"/>
          </a:p>
          <a:p>
            <a:pPr>
              <a:lnSpc>
                <a:spcPct val="100000"/>
              </a:lnSpc>
            </a:pPr>
            <a:endParaRPr lang="en-US" sz="1100"/>
          </a:p>
        </p:txBody>
      </p:sp>
      <p:pic>
        <p:nvPicPr>
          <p:cNvPr id="7" name="Graphic 6" descr="High Voltage">
            <a:extLst>
              <a:ext uri="{FF2B5EF4-FFF2-40B4-BE49-F238E27FC236}">
                <a16:creationId xmlns:a16="http://schemas.microsoft.com/office/drawing/2014/main" id="{C6050B86-B202-8D0D-F8DB-BC213E8237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99621" y="1709839"/>
            <a:ext cx="3532131" cy="3503909"/>
          </a:xfrm>
          <a:prstGeom prst="rect">
            <a:avLst/>
          </a:prstGeom>
        </p:spPr>
      </p:pic>
      <p:pic>
        <p:nvPicPr>
          <p:cNvPr id="4" name="Recording (10)">
            <a:hlinkClick r:id="" action="ppaction://media"/>
            <a:extLst>
              <a:ext uri="{FF2B5EF4-FFF2-40B4-BE49-F238E27FC236}">
                <a16:creationId xmlns:a16="http://schemas.microsoft.com/office/drawing/2014/main" id="{791E5F13-3B13-4585-070A-DB3C1CA0FD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94319" y="24165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861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635A5-D5F6-DC63-CF1B-4FDA99B918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Limitations and Practical 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603D6-F198-3AD5-AEF4-137C48F15B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606" y="2132968"/>
            <a:ext cx="11030769" cy="435553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Limitations: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Small sample size</a:t>
            </a:r>
            <a:br>
              <a:rPr lang="en-US" b="1">
                <a:ea typeface="+mn-lt"/>
                <a:cs typeface="+mn-lt"/>
              </a:rPr>
            </a:br>
            <a:r>
              <a:rPr lang="en-US" i="1">
                <a:ea typeface="+mn-lt"/>
                <a:cs typeface="+mn-lt"/>
              </a:rPr>
              <a:t>Makes it harder to apply the findings to a wider group of people.</a:t>
            </a:r>
          </a:p>
          <a:p>
            <a:r>
              <a:rPr lang="en-US" b="1">
                <a:ea typeface="+mn-lt"/>
                <a:cs typeface="+mn-lt"/>
              </a:rPr>
              <a:t>Single testing session</a:t>
            </a:r>
            <a:br>
              <a:rPr lang="en-US" b="1">
                <a:ea typeface="+mn-lt"/>
                <a:cs typeface="+mn-lt"/>
              </a:rPr>
            </a:br>
            <a:r>
              <a:rPr lang="en-US" b="1">
                <a:ea typeface="+mn-lt"/>
                <a:cs typeface="+mn-lt"/>
              </a:rPr>
              <a:t> </a:t>
            </a:r>
            <a:r>
              <a:rPr lang="en-US" i="1">
                <a:ea typeface="+mn-lt"/>
                <a:cs typeface="+mn-lt"/>
              </a:rPr>
              <a:t>Limits the ability to track changes or trends over a longer period.</a:t>
            </a:r>
            <a:br>
              <a:rPr lang="en-US" i="1"/>
            </a:b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Practical Implications: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Positioning knees around 110° for peak power during training</a:t>
            </a:r>
            <a:br>
              <a:rPr lang="en-US" b="1">
                <a:ea typeface="+mn-lt"/>
                <a:cs typeface="+mn-lt"/>
              </a:rPr>
            </a:br>
            <a:r>
              <a:rPr lang="en-US" b="1">
                <a:ea typeface="+mn-lt"/>
                <a:cs typeface="+mn-lt"/>
              </a:rPr>
              <a:t> </a:t>
            </a:r>
            <a:r>
              <a:rPr lang="en-US" i="1">
                <a:ea typeface="+mn-lt"/>
                <a:cs typeface="+mn-lt"/>
              </a:rPr>
              <a:t>Coaches and athletes may optimize power output by adjusting knee angle.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Useful for sport-specific resistance training</a:t>
            </a:r>
            <a:br>
              <a:rPr lang="en-US" b="1">
                <a:ea typeface="+mn-lt"/>
                <a:cs typeface="+mn-lt"/>
              </a:rPr>
            </a:br>
            <a:r>
              <a:rPr lang="en-US" b="1">
                <a:ea typeface="+mn-lt"/>
                <a:cs typeface="+mn-lt"/>
              </a:rPr>
              <a:t> </a:t>
            </a:r>
            <a:r>
              <a:rPr lang="en-US" i="1">
                <a:ea typeface="+mn-lt"/>
                <a:cs typeface="+mn-lt"/>
              </a:rPr>
              <a:t>Recommendations may improve training protocols for athletes in specific sports.</a:t>
            </a:r>
            <a:endParaRPr lang="en-US"/>
          </a:p>
          <a:p>
            <a:endParaRPr lang="en-US"/>
          </a:p>
        </p:txBody>
      </p:sp>
      <p:pic>
        <p:nvPicPr>
          <p:cNvPr id="4" name="Recording (11)">
            <a:hlinkClick r:id="" action="ppaction://media"/>
            <a:extLst>
              <a:ext uri="{FF2B5EF4-FFF2-40B4-BE49-F238E27FC236}">
                <a16:creationId xmlns:a16="http://schemas.microsoft.com/office/drawing/2014/main" id="{B6B31DF4-FD32-FD9D-F8B0-F622B3D459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49542" y="18520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843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77E57D-6A88-4B5B-A068-2BA7FF4E8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2D616A-BDF0-B10B-2B85-053645A0A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03132"/>
            <a:ext cx="10509504" cy="1974892"/>
          </a:xfrm>
        </p:spPr>
        <p:txBody>
          <a:bodyPr anchor="b">
            <a:normAutofit/>
          </a:bodyPr>
          <a:lstStyle/>
          <a:p>
            <a:r>
              <a:rPr lang="en-US" sz="5400"/>
              <a:t>Conclusions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2894076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E428E-6363-F868-ED89-1D3B7D380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328416"/>
            <a:ext cx="10509504" cy="27157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Starting knee angle affects peak power output on the Keiser leg press.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Power was maximized at 100°, suggesting optimal biomechanics.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Findings support the importance of considering joint positioning in resistance training.</a:t>
            </a:r>
            <a:endParaRPr lang="en-US"/>
          </a:p>
          <a:p>
            <a:endParaRPr lang="en-US"/>
          </a:p>
        </p:txBody>
      </p:sp>
      <p:pic>
        <p:nvPicPr>
          <p:cNvPr id="4" name="Recording (12)">
            <a:hlinkClick r:id="" action="ppaction://media"/>
            <a:extLst>
              <a:ext uri="{FF2B5EF4-FFF2-40B4-BE49-F238E27FC236}">
                <a16:creationId xmlns:a16="http://schemas.microsoft.com/office/drawing/2014/main" id="{7276638B-989D-399B-5410-E8362C5757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80208" y="31220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655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02309-B95F-E513-16DF-3BFF88706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4336D8-C04F-CCB4-920B-18CDAA7D97C4}"/>
              </a:ext>
            </a:extLst>
          </p:cNvPr>
          <p:cNvSpPr txBox="1"/>
          <p:nvPr/>
        </p:nvSpPr>
        <p:spPr>
          <a:xfrm>
            <a:off x="649110" y="2173110"/>
            <a:ext cx="10174111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Neue Haas Grotesk Text Pro"/>
                <a:cs typeface="Times New Roman"/>
              </a:rPr>
              <a:t>Bobbert, M.F. (2012). Why is the force-velocity relationship in leg press tasks quasi-linear rather than hyperbolic? </a:t>
            </a:r>
            <a:r>
              <a:rPr lang="en-US" sz="1400" i="1" dirty="0">
                <a:latin typeface="Neue Haas Grotesk Text Pro"/>
                <a:cs typeface="Times New Roman"/>
              </a:rPr>
              <a:t>Journal of Applied Physiology</a:t>
            </a:r>
            <a:r>
              <a:rPr lang="en-US" sz="1400" dirty="0">
                <a:latin typeface="Neue Haas Grotesk Text Pro"/>
                <a:cs typeface="Times New Roman"/>
              </a:rPr>
              <a:t>, 112(12), pp.1975–1983. </a:t>
            </a:r>
            <a:r>
              <a:rPr lang="en-US" sz="1400" err="1">
                <a:latin typeface="Neue Haas Grotesk Text Pro"/>
                <a:cs typeface="Times New Roman"/>
              </a:rPr>
              <a:t>doi:https</a:t>
            </a:r>
            <a:r>
              <a:rPr lang="en-US" sz="1400" dirty="0">
                <a:latin typeface="Neue Haas Grotesk Text Pro"/>
                <a:cs typeface="Times New Roman"/>
              </a:rPr>
              <a:t>://doi.org/10.1152/japplphysiol.00787.2011.</a:t>
            </a:r>
            <a:endParaRPr lang="en-US" sz="1400">
              <a:latin typeface="Neue Haas Grotesk Text Pro"/>
            </a:endParaRPr>
          </a:p>
          <a:p>
            <a:endParaRPr lang="en-US" sz="1400" dirty="0">
              <a:latin typeface="Neue Haas Grotesk Text Pro"/>
              <a:cs typeface="Times New Roman"/>
            </a:endParaRPr>
          </a:p>
          <a:p>
            <a:r>
              <a:rPr lang="en-US" sz="1400" err="1">
                <a:latin typeface="Neue Haas Grotesk Text Pro"/>
                <a:cs typeface="Times New Roman"/>
              </a:rPr>
              <a:t>Bogdanis</a:t>
            </a:r>
            <a:r>
              <a:rPr lang="en-US" sz="1400" dirty="0">
                <a:latin typeface="Neue Haas Grotesk Text Pro"/>
                <a:cs typeface="Times New Roman"/>
              </a:rPr>
              <a:t>, G.C., </a:t>
            </a:r>
            <a:r>
              <a:rPr lang="en-US" sz="1400" err="1">
                <a:latin typeface="Neue Haas Grotesk Text Pro"/>
                <a:cs typeface="Times New Roman"/>
              </a:rPr>
              <a:t>Tsoukos</a:t>
            </a:r>
            <a:r>
              <a:rPr lang="en-US" sz="1400" dirty="0">
                <a:latin typeface="Neue Haas Grotesk Text Pro"/>
                <a:cs typeface="Times New Roman"/>
              </a:rPr>
              <a:t>, A., </a:t>
            </a:r>
            <a:r>
              <a:rPr lang="en-US" sz="1400" err="1">
                <a:latin typeface="Neue Haas Grotesk Text Pro"/>
                <a:cs typeface="Times New Roman"/>
              </a:rPr>
              <a:t>Methenitis</a:t>
            </a:r>
            <a:r>
              <a:rPr lang="en-US" sz="1400" dirty="0">
                <a:latin typeface="Neue Haas Grotesk Text Pro"/>
                <a:cs typeface="Times New Roman"/>
              </a:rPr>
              <a:t>, S.K., Selima, E., </a:t>
            </a:r>
            <a:r>
              <a:rPr lang="en-US" sz="1400" err="1">
                <a:latin typeface="Neue Haas Grotesk Text Pro"/>
                <a:cs typeface="Times New Roman"/>
              </a:rPr>
              <a:t>Veligekas</a:t>
            </a:r>
            <a:r>
              <a:rPr lang="en-US" sz="1400" dirty="0">
                <a:latin typeface="Neue Haas Grotesk Text Pro"/>
                <a:cs typeface="Times New Roman"/>
              </a:rPr>
              <a:t>, P. and Terzis, G. (2018). Effects of low volume isometric leg press complex training at two knee angles on force-angle relationship and rate of force development. </a:t>
            </a:r>
            <a:r>
              <a:rPr lang="en-US" sz="1400" i="1" dirty="0">
                <a:latin typeface="Neue Haas Grotesk Text Pro"/>
                <a:cs typeface="Times New Roman"/>
              </a:rPr>
              <a:t>European Journal of Sport Science</a:t>
            </a:r>
            <a:r>
              <a:rPr lang="en-US" sz="1400" dirty="0">
                <a:latin typeface="Neue Haas Grotesk Text Pro"/>
                <a:cs typeface="Times New Roman"/>
              </a:rPr>
              <a:t>, 19(3), pp.345–353. </a:t>
            </a:r>
            <a:r>
              <a:rPr lang="en-US" sz="1400" err="1">
                <a:latin typeface="Neue Haas Grotesk Text Pro"/>
                <a:cs typeface="Times New Roman"/>
              </a:rPr>
              <a:t>doi:https</a:t>
            </a:r>
            <a:r>
              <a:rPr lang="en-US" sz="1400" dirty="0">
                <a:latin typeface="Neue Haas Grotesk Text Pro"/>
                <a:cs typeface="Times New Roman"/>
              </a:rPr>
              <a:t>://doi.org/10.1080/17461391.2018.1510989.</a:t>
            </a:r>
            <a:endParaRPr lang="en-US" sz="1400">
              <a:latin typeface="Neue Haas Grotesk Text Pro"/>
            </a:endParaRPr>
          </a:p>
          <a:p>
            <a:endParaRPr lang="en-US" sz="1400" dirty="0">
              <a:latin typeface="Neue Haas Grotesk Text Pro"/>
              <a:cs typeface="Times New Roman"/>
            </a:endParaRPr>
          </a:p>
          <a:p>
            <a:r>
              <a:rPr lang="en-US" sz="1400" dirty="0">
                <a:latin typeface="Neue Haas Grotesk Text Pro"/>
                <a:cs typeface="Times New Roman"/>
              </a:rPr>
              <a:t>Cronin, J. and </a:t>
            </a:r>
            <a:r>
              <a:rPr lang="en-US" sz="1400" err="1">
                <a:latin typeface="Neue Haas Grotesk Text Pro"/>
                <a:cs typeface="Times New Roman"/>
              </a:rPr>
              <a:t>Sleivert</a:t>
            </a:r>
            <a:r>
              <a:rPr lang="en-US" sz="1400" dirty="0">
                <a:latin typeface="Neue Haas Grotesk Text Pro"/>
                <a:cs typeface="Times New Roman"/>
              </a:rPr>
              <a:t>, G. (2005). Challenges in Understanding the Influence of Maximal Power Training on Improving Athletic Performance. </a:t>
            </a:r>
            <a:r>
              <a:rPr lang="en-US" sz="1400" i="1" dirty="0">
                <a:latin typeface="Neue Haas Grotesk Text Pro"/>
                <a:cs typeface="Times New Roman"/>
              </a:rPr>
              <a:t>Sports Medicine</a:t>
            </a:r>
            <a:r>
              <a:rPr lang="en-US" sz="1400" dirty="0">
                <a:latin typeface="Neue Haas Grotesk Text Pro"/>
                <a:cs typeface="Times New Roman"/>
              </a:rPr>
              <a:t>, 35(3), pp.213–234. </a:t>
            </a:r>
            <a:r>
              <a:rPr lang="en-US" sz="1400" err="1">
                <a:latin typeface="Neue Haas Grotesk Text Pro"/>
                <a:cs typeface="Times New Roman"/>
              </a:rPr>
              <a:t>doi:https</a:t>
            </a:r>
            <a:r>
              <a:rPr lang="en-US" sz="1400" dirty="0">
                <a:latin typeface="Neue Haas Grotesk Text Pro"/>
                <a:cs typeface="Times New Roman"/>
              </a:rPr>
              <a:t>://doi.org/10.2165/00007256-200535030-00003.</a:t>
            </a:r>
            <a:endParaRPr lang="en-US" sz="1400">
              <a:latin typeface="Neue Haas Grotesk Text Pro"/>
            </a:endParaRPr>
          </a:p>
          <a:p>
            <a:endParaRPr lang="en-US" sz="1400" dirty="0">
              <a:latin typeface="Neue Haas Grotesk Text Pro"/>
              <a:cs typeface="Times New Roman"/>
            </a:endParaRPr>
          </a:p>
          <a:p>
            <a:r>
              <a:rPr lang="en-US" sz="1400" dirty="0">
                <a:latin typeface="Neue Haas Grotesk Text Pro"/>
                <a:cs typeface="Times New Roman"/>
              </a:rPr>
              <a:t>Fernandes, J., Coimbra, H., Baptista, J. and Conceicao, F. (2011). Assessment of different power parameters on squat and leg press: Considerations for power development at different joint angles. </a:t>
            </a:r>
            <a:r>
              <a:rPr lang="en-US" sz="1400" i="1" dirty="0">
                <a:latin typeface="Neue Haas Grotesk Text Pro"/>
                <a:cs typeface="Times New Roman"/>
              </a:rPr>
              <a:t>ResearchGate</a:t>
            </a:r>
            <a:r>
              <a:rPr lang="en-US" sz="1400" dirty="0">
                <a:latin typeface="Neue Haas Grotesk Text Pro"/>
                <a:cs typeface="Times New Roman"/>
              </a:rPr>
              <a:t>, [online] 3(1). </a:t>
            </a:r>
            <a:r>
              <a:rPr lang="en-US" sz="1400" err="1">
                <a:latin typeface="Neue Haas Grotesk Text Pro"/>
                <a:cs typeface="Times New Roman"/>
              </a:rPr>
              <a:t>doi:https</a:t>
            </a:r>
            <a:r>
              <a:rPr lang="en-US" sz="1400" dirty="0">
                <a:latin typeface="Neue Haas Grotesk Text Pro"/>
                <a:cs typeface="Times New Roman"/>
              </a:rPr>
              <a:t>://doi.org/10.13140/2.1.1087.1686.</a:t>
            </a:r>
            <a:endParaRPr lang="en-US" sz="1400">
              <a:latin typeface="Neue Haas Grotesk Text Pro"/>
            </a:endParaRPr>
          </a:p>
          <a:p>
            <a:endParaRPr lang="en-US" sz="1400" dirty="0">
              <a:latin typeface="Neue Haas Grotesk Text Pro"/>
              <a:cs typeface="Times New Roman"/>
            </a:endParaRPr>
          </a:p>
          <a:p>
            <a:r>
              <a:rPr lang="en-US" sz="1400" dirty="0">
                <a:latin typeface="Neue Haas Grotesk Text Pro"/>
                <a:cs typeface="Times New Roman"/>
              </a:rPr>
              <a:t>Hager, R., Poulard, T., Nordez, A., Dorel, S. and Guilhem, G. (2020). Influence of joint angle on muscle fascicle dynamics and rate of torque development during isometric explosive contractions. </a:t>
            </a:r>
            <a:r>
              <a:rPr lang="en-US" sz="1400" i="1" dirty="0">
                <a:latin typeface="Neue Haas Grotesk Text Pro"/>
                <a:cs typeface="Times New Roman"/>
              </a:rPr>
              <a:t>Journal of Applied Physiology</a:t>
            </a:r>
            <a:r>
              <a:rPr lang="en-US" sz="1400" dirty="0">
                <a:latin typeface="Neue Haas Grotesk Text Pro"/>
                <a:cs typeface="Times New Roman"/>
              </a:rPr>
              <a:t>, 129(3), pp.569–579. </a:t>
            </a:r>
            <a:r>
              <a:rPr lang="en-US" sz="1400" err="1">
                <a:latin typeface="Neue Haas Grotesk Text Pro"/>
                <a:cs typeface="Times New Roman"/>
              </a:rPr>
              <a:t>doi:https</a:t>
            </a:r>
            <a:r>
              <a:rPr lang="en-US" sz="1400" dirty="0">
                <a:latin typeface="Neue Haas Grotesk Text Pro"/>
                <a:cs typeface="Times New Roman"/>
              </a:rPr>
              <a:t>://doi.org/10.1152/japplphysiol.00143.2019.</a:t>
            </a:r>
            <a:endParaRPr lang="en-US" sz="1400">
              <a:latin typeface="Neue Haas Grotesk Text Pro"/>
            </a:endParaRPr>
          </a:p>
          <a:p>
            <a:endParaRPr lang="en-US" sz="1400" dirty="0">
              <a:latin typeface="Neue Haas Grotesk Text Pro"/>
              <a:cs typeface="Times New Roman"/>
            </a:endParaRPr>
          </a:p>
          <a:p>
            <a:r>
              <a:rPr lang="en-US" sz="1400" dirty="0">
                <a:latin typeface="Neue Haas Grotesk Text Pro"/>
                <a:cs typeface="Times New Roman"/>
              </a:rPr>
              <a:t>Kukić, F., </a:t>
            </a:r>
            <a:r>
              <a:rPr lang="en-US" sz="1400" err="1">
                <a:latin typeface="Neue Haas Grotesk Text Pro"/>
                <a:cs typeface="Times New Roman"/>
              </a:rPr>
              <a:t>Mrdaković</a:t>
            </a:r>
            <a:r>
              <a:rPr lang="en-US" sz="1400" dirty="0">
                <a:latin typeface="Neue Haas Grotesk Text Pro"/>
                <a:cs typeface="Times New Roman"/>
              </a:rPr>
              <a:t>, V., Stanković, A. and Ilić, D. (2022). Effects of Knee Extension Joint Angle on Quadriceps Femoris Muscle Activation and Exerted Torque in Maximal Voluntary Isometric Contraction. </a:t>
            </a:r>
            <a:r>
              <a:rPr lang="en-US" sz="1400" i="1" dirty="0">
                <a:latin typeface="Neue Haas Grotesk Text Pro"/>
                <a:cs typeface="Times New Roman"/>
              </a:rPr>
              <a:t>Biology</a:t>
            </a:r>
            <a:r>
              <a:rPr lang="en-US" sz="1400" dirty="0">
                <a:latin typeface="Neue Haas Grotesk Text Pro"/>
                <a:cs typeface="Times New Roman"/>
              </a:rPr>
              <a:t>, 11(10), p.1490. </a:t>
            </a:r>
            <a:r>
              <a:rPr lang="en-US" sz="1400" err="1">
                <a:latin typeface="Neue Haas Grotesk Text Pro"/>
                <a:cs typeface="Times New Roman"/>
              </a:rPr>
              <a:t>doi:https</a:t>
            </a:r>
            <a:r>
              <a:rPr lang="en-US" sz="1400" dirty="0">
                <a:latin typeface="Neue Haas Grotesk Text Pro"/>
                <a:cs typeface="Times New Roman"/>
              </a:rPr>
              <a:t>://doi.org/10.3390/biology11101490.</a:t>
            </a:r>
            <a:endParaRPr lang="en-US" sz="1400">
              <a:latin typeface="Neue Haas Grotesk Text Pro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8494757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AccentBoxVTI</vt:lpstr>
      <vt:lpstr>Does altering starting knee angle affect power output performance on the Keiser leg press?</vt:lpstr>
      <vt:lpstr>Introduction</vt:lpstr>
      <vt:lpstr>Aims and Research Question</vt:lpstr>
      <vt:lpstr>Method : Participants</vt:lpstr>
      <vt:lpstr>Methods : Equipment and Angles</vt:lpstr>
      <vt:lpstr>Methods : Testing Protocol</vt:lpstr>
      <vt:lpstr>Results : Data Overview</vt:lpstr>
      <vt:lpstr>Results Visualization</vt:lpstr>
      <vt:lpstr>Discussion : Interpretation</vt:lpstr>
      <vt:lpstr>Limitations and Practical Implications</vt:lpstr>
      <vt:lpstr>Conclusions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59</cp:revision>
  <dcterms:created xsi:type="dcterms:W3CDTF">2025-04-30T12:57:27Z</dcterms:created>
  <dcterms:modified xsi:type="dcterms:W3CDTF">2025-05-01T23:23:30Z</dcterms:modified>
</cp:coreProperties>
</file>