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0" d="100"/>
          <a:sy n="100" d="100"/>
        </p:scale>
        <p:origin x="58" y="1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7" Type="http://schemas.openxmlformats.org/officeDocument/2006/relationships/tableStyles" Target="tableStyles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  <a:endParaRPr lang="en-US" sz="8000" dirty="0">
              <a:solidFill>
                <a:schemeClr val="tx1"/>
              </a:solidFill>
              <a:effectLst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  <a:endParaRPr lang="en-US" sz="8000" dirty="0"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  <a:endParaRPr lang="en-US" sz="8000" dirty="0">
              <a:solidFill>
                <a:schemeClr val="tx1"/>
              </a:solidFill>
              <a:effectLst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  <a:endParaRPr lang="en-US" sz="8000" dirty="0"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8" Type="http://schemas.openxmlformats.org/officeDocument/2006/relationships/theme" Target="../theme/theme1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4493108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/>
          <p:cNvSpPr txBox="1"/>
          <p:nvPr/>
        </p:nvSpPr>
        <p:spPr>
          <a:xfrm>
            <a:off x="4493108" y="244580"/>
            <a:ext cx="3488787" cy="31076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Amdana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i</a:t>
            </a:r>
            <a:endParaRPr lang="en-GB" sz="1400" b="1" u="sng" dirty="0" smtClean="0"/>
          </a:p>
          <a:p>
            <a:pPr indent="0">
              <a:buFont typeface="Arial" panose="020B0604020202020204" pitchFamily="34" charset="0"/>
              <a:buNone/>
            </a:pPr>
            <a:r>
              <a:rPr lang="en-GB" sz="1400" b="1" u="sng" dirty="0" smtClean="0"/>
              <a:t>About Me</a:t>
            </a:r>
            <a:endParaRPr lang="en-GB" sz="1400" b="1" u="sng" dirty="0" smtClean="0"/>
          </a:p>
          <a:p>
            <a:pPr indent="0">
              <a:buFont typeface="Arial" panose="020B0604020202020204" pitchFamily="34" charset="0"/>
              <a:buNone/>
            </a:pPr>
            <a:endParaRPr lang="en-GB" sz="1400" b="1" u="sng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sym typeface="+mn-ea"/>
              </a:rPr>
              <a:t> I'm 30 years of age, Born in Abu Dhabi, U.A.E. Half Arab and Half Welsh, a deep sea fishing enthusiast with a deep passion for boats. </a:t>
            </a:r>
            <a:endParaRPr lang="en-GB" sz="1400" dirty="0" smtClean="0">
              <a:sym typeface="+mn-ea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 smtClean="0">
              <a:sym typeface="+mn-ea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sym typeface="+mn-ea"/>
              </a:rPr>
              <a:t>I have been running my own business for 2 years approximately, and juggle university and this, albeit with some effort. </a:t>
            </a:r>
            <a:br>
              <a:rPr lang="en-GB" sz="1400" b="1" u="sng" dirty="0" smtClean="0"/>
            </a:br>
            <a:endParaRPr lang="en-GB" sz="1400" b="1" u="sng" dirty="0"/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0335" y="1562735"/>
            <a:ext cx="3505200" cy="1967865"/>
          </a:xfrm>
          <a:prstGeom prst="rect">
            <a:avLst/>
          </a:prstGeom>
        </p:spPr>
      </p:pic>
      <p:sp>
        <p:nvSpPr>
          <p:cNvPr id="26" name="TextBox 25"/>
          <p:cNvSpPr txBox="1"/>
          <p:nvPr/>
        </p:nvSpPr>
        <p:spPr>
          <a:xfrm>
            <a:off x="140329" y="1562724"/>
            <a:ext cx="3488787" cy="2399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Profiad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addysgu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blaenorol</a:t>
            </a:r>
            <a:endParaRPr lang="en-GB" sz="1200" b="1" u="sng" dirty="0" smtClean="0"/>
          </a:p>
          <a:p>
            <a:r>
              <a:rPr lang="en-GB" sz="1200" b="1" u="sng" dirty="0" smtClean="0"/>
              <a:t>Previous </a:t>
            </a:r>
            <a:r>
              <a:rPr lang="en-GB" sz="1200" b="1" u="sng" dirty="0"/>
              <a:t>teaching experiences </a:t>
            </a:r>
            <a:endParaRPr lang="en-GB" sz="1200" b="1" u="sng" dirty="0"/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/>
              <a:t> I have previously tutored university students in Dubai in Chemistry, not my main subject but a subject I have always enjoyed.</a:t>
            </a:r>
            <a:br>
              <a:rPr lang="en-GB" sz="1200" dirty="0" smtClean="0"/>
            </a:br>
            <a:endParaRPr lang="en-GB" sz="120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smtClean="0"/>
              <a:t>I have also tutored many members of my family and friends across multiple subjects.</a:t>
            </a:r>
            <a:br>
              <a:rPr lang="en-GB" sz="1200" dirty="0" smtClean="0"/>
            </a:br>
            <a:endParaRPr lang="en-GB" sz="1200" dirty="0"/>
          </a:p>
          <a:p>
            <a:endParaRPr lang="en-GB" dirty="0"/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30650" y="3604895"/>
            <a:ext cx="5607685" cy="3119755"/>
          </a:xfrm>
          <a:prstGeom prst="rect">
            <a:avLst/>
          </a:prstGeom>
        </p:spPr>
      </p:pic>
      <p:sp>
        <p:nvSpPr>
          <p:cNvPr id="28" name="TextBox 27"/>
          <p:cNvSpPr txBox="1"/>
          <p:nvPr/>
        </p:nvSpPr>
        <p:spPr>
          <a:xfrm>
            <a:off x="4057009" y="3686924"/>
            <a:ext cx="5354277" cy="24149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Rhesymau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dros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ddewis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addysgu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fel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proffesiwn</a:t>
            </a:r>
            <a:endParaRPr lang="en-GB" sz="1400" b="1" u="sng" dirty="0" smtClean="0"/>
          </a:p>
          <a:p>
            <a:r>
              <a:rPr lang="en-GB" sz="1400" b="1" u="sng" dirty="0" smtClean="0"/>
              <a:t>Reasons </a:t>
            </a:r>
            <a:r>
              <a:rPr lang="en-GB" sz="1400" b="1" u="sng" dirty="0"/>
              <a:t>for entering the teaching profession </a:t>
            </a:r>
            <a:endParaRPr lang="en-GB" sz="1400" b="1" u="sng" dirty="0"/>
          </a:p>
          <a:p>
            <a:endParaRPr lang="en-GB" sz="1400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sym typeface="+mn-ea"/>
              </a:rPr>
              <a:t>I have always enjoyed teaching and seeing the 'light bulb moment', where a concept or idea becomes crystal clear. </a:t>
            </a:r>
            <a:endParaRPr lang="en-GB" sz="1400" dirty="0" smtClean="0">
              <a:sym typeface="+mn-ea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sym typeface="+mn-ea"/>
              </a:rPr>
              <a:t>Secondly, I plan on moving back to the Middle East in the coming few years, and a teaching degree really is a passport to roam through the world.</a:t>
            </a:r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/>
          <p:cNvSpPr txBox="1"/>
          <p:nvPr/>
        </p:nvSpPr>
        <p:spPr>
          <a:xfrm>
            <a:off x="8546169" y="1438639"/>
            <a:ext cx="3505502" cy="2122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smtClean="0"/>
              <a:t>Y math o </a:t>
            </a:r>
            <a:r>
              <a:rPr lang="en-GB" sz="1200" b="1" u="sng" dirty="0" err="1" smtClean="0"/>
              <a:t>athro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hoffaf</a:t>
            </a:r>
            <a:r>
              <a:rPr lang="en-GB" sz="1200" b="1" u="sng" dirty="0" smtClean="0"/>
              <a:t> bod</a:t>
            </a:r>
            <a:endParaRPr lang="en-GB" sz="1200" b="1" u="sng" dirty="0" smtClean="0"/>
          </a:p>
          <a:p>
            <a:r>
              <a:rPr lang="en-GB" sz="1200" b="1" u="sng" dirty="0" smtClean="0"/>
              <a:t>The kind of teacher I aspire to be</a:t>
            </a:r>
            <a:endParaRPr lang="en-GB" sz="1200" b="1" u="sng" dirty="0" smtClean="0"/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I aim to inspire and show students that their ambitions can steer and guide them where ever they wish to go! </a:t>
            </a: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Hopefully be able to equip my students with some real life tools to analyse and make sense of the world around them.</a:t>
            </a:r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/>
          <p:cNvSpPr txBox="1"/>
          <p:nvPr/>
        </p:nvSpPr>
        <p:spPr>
          <a:xfrm>
            <a:off x="9664504" y="3792219"/>
            <a:ext cx="2229207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Meysydd</a:t>
            </a:r>
            <a:r>
              <a:rPr lang="en-GB" sz="1200" b="1" u="sng" dirty="0" smtClean="0"/>
              <a:t> / </a:t>
            </a:r>
            <a:r>
              <a:rPr lang="en-GB" sz="1200" b="1" u="sng" dirty="0" err="1" smtClean="0"/>
              <a:t>pynciau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medraf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eu</a:t>
            </a:r>
            <a:r>
              <a:rPr lang="en-GB" sz="1200" b="1" u="sng" dirty="0" smtClean="0"/>
              <a:t> </a:t>
            </a:r>
            <a:r>
              <a:rPr lang="en-GB" sz="1200" b="1" u="sng" smtClean="0"/>
              <a:t>haddysgu</a:t>
            </a:r>
            <a:endParaRPr lang="en-GB" sz="1200" b="1" u="sng" smtClean="0"/>
          </a:p>
          <a:p>
            <a:r>
              <a:rPr lang="en-GB" sz="1200" b="1" u="sng" dirty="0" smtClean="0"/>
              <a:t>Areas / subjects I could teach</a:t>
            </a:r>
            <a:br>
              <a:rPr lang="en-GB" sz="1200" b="1" u="sng" dirty="0" smtClean="0"/>
            </a:br>
            <a:endParaRPr lang="en-GB" sz="1200" b="1" u="sng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ym typeface="+mn-ea"/>
              </a:rPr>
              <a:t>Business</a:t>
            </a:r>
            <a:endParaRPr lang="en-GB" sz="1200" dirty="0">
              <a:sym typeface="+mn-ea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ym typeface="+mn-ea"/>
              </a:rPr>
              <a:t>Economics</a:t>
            </a:r>
            <a:endParaRPr lang="en-GB" sz="1200" dirty="0">
              <a:sym typeface="+mn-ea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ym typeface="+mn-ea"/>
              </a:rPr>
              <a:t>IT</a:t>
            </a:r>
            <a:endParaRPr lang="en-GB" sz="1200" dirty="0">
              <a:sym typeface="+mn-ea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ym typeface="+mn-ea"/>
              </a:rPr>
              <a:t>Chemistry</a:t>
            </a:r>
            <a:endParaRPr lang="en-GB" sz="1200" b="1" u="sng" dirty="0" smtClean="0"/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6529" y="4024141"/>
            <a:ext cx="3505504" cy="1891750"/>
          </a:xfrm>
          <a:prstGeom prst="rect">
            <a:avLst/>
          </a:prstGeom>
        </p:spPr>
      </p:pic>
      <p:sp>
        <p:nvSpPr>
          <p:cNvPr id="24" name="TextBox 23"/>
          <p:cNvSpPr txBox="1"/>
          <p:nvPr/>
        </p:nvSpPr>
        <p:spPr>
          <a:xfrm>
            <a:off x="264424" y="4160452"/>
            <a:ext cx="3488787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Cefndir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academaidd</a:t>
            </a:r>
            <a:endParaRPr lang="en-GB" sz="1200" b="1" u="sng" dirty="0" smtClean="0"/>
          </a:p>
          <a:p>
            <a:r>
              <a:rPr lang="en-GB" sz="1200" b="1" u="sng" dirty="0" smtClean="0"/>
              <a:t>Academic history</a:t>
            </a:r>
            <a:endParaRPr lang="en-GB" sz="12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I studied in Dubai for many years, undertaking my Mechanical Engineering degree there, eventually moving to Swansea where I graduated with a 1st Class Honours in Business.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Picture 3" descr="15873595_10154957010658408_1072887399829120790_n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55775" y="356235"/>
            <a:ext cx="5388610" cy="538861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1469</Words>
  <Application>WPS Presentation</Application>
  <PresentationFormat>Widescreen</PresentationFormat>
  <Paragraphs>41</Paragraphs>
  <Slides>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</vt:i4>
      </vt:variant>
    </vt:vector>
  </HeadingPairs>
  <TitlesOfParts>
    <vt:vector size="11" baseType="lpstr">
      <vt:lpstr>Arial</vt:lpstr>
      <vt:lpstr>SimSun</vt:lpstr>
      <vt:lpstr>Wingdings</vt:lpstr>
      <vt:lpstr>Wingdings 3</vt:lpstr>
      <vt:lpstr>Century Gothic</vt:lpstr>
      <vt:lpstr>Microsoft YaHei</vt:lpstr>
      <vt:lpstr>Arial Unicode MS</vt:lpstr>
      <vt:lpstr>Calibri</vt:lpstr>
      <vt:lpstr>Slice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AbdulKareem</cp:lastModifiedBy>
  <cp:revision>9</cp:revision>
  <dcterms:created xsi:type="dcterms:W3CDTF">2019-09-05T20:58:00Z</dcterms:created>
  <dcterms:modified xsi:type="dcterms:W3CDTF">2019-09-30T17:55:36Z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2057-11.2.0.8893</vt:lpwstr>
  </property>
</Properties>
</file>