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handoutMasterIdLst>
    <p:handoutMasterId r:id="rId31"/>
  </p:handoutMasterIdLst>
  <p:sldIdLst>
    <p:sldId id="256" r:id="rId5"/>
    <p:sldId id="259" r:id="rId6"/>
    <p:sldId id="258" r:id="rId7"/>
    <p:sldId id="257" r:id="rId8"/>
    <p:sldId id="277" r:id="rId9"/>
    <p:sldId id="290" r:id="rId10"/>
    <p:sldId id="291" r:id="rId11"/>
    <p:sldId id="293" r:id="rId12"/>
    <p:sldId id="282" r:id="rId13"/>
    <p:sldId id="270" r:id="rId14"/>
    <p:sldId id="285" r:id="rId15"/>
    <p:sldId id="286" r:id="rId16"/>
    <p:sldId id="287" r:id="rId17"/>
    <p:sldId id="288" r:id="rId18"/>
    <p:sldId id="289" r:id="rId19"/>
    <p:sldId id="271" r:id="rId20"/>
    <p:sldId id="265" r:id="rId21"/>
    <p:sldId id="280" r:id="rId22"/>
    <p:sldId id="266" r:id="rId23"/>
    <p:sldId id="267" r:id="rId24"/>
    <p:sldId id="295" r:id="rId25"/>
    <p:sldId id="276" r:id="rId26"/>
    <p:sldId id="275" r:id="rId27"/>
    <p:sldId id="283" r:id="rId28"/>
    <p:sldId id="284" r:id="rId29"/>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18"/>
  </p:normalViewPr>
  <p:slideViewPr>
    <p:cSldViewPr snapToGrid="0">
      <p:cViewPr varScale="1">
        <p:scale>
          <a:sx n="77" d="100"/>
          <a:sy n="77" d="100"/>
        </p:scale>
        <p:origin x="869" y="58"/>
      </p:cViewPr>
      <p:guideLst/>
    </p:cSldViewPr>
  </p:slideViewPr>
  <p:notesTextViewPr>
    <p:cViewPr>
      <p:scale>
        <a:sx n="1" d="1"/>
        <a:sy n="1" d="1"/>
      </p:scale>
      <p:origin x="0" y="0"/>
    </p:cViewPr>
  </p:notesTextViewPr>
  <p:sorterViewPr>
    <p:cViewPr>
      <p:scale>
        <a:sx n="126" d="100"/>
        <a:sy n="126" d="100"/>
      </p:scale>
      <p:origin x="0" y="0"/>
    </p:cViewPr>
  </p:sorter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iagrams/_rels/data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867B93-CD6B-4B81-8012-71BB2AF374D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A75DD19-5E2E-4587-9EF2-B9BE42895A8F}">
      <dgm:prSet/>
      <dgm:spPr/>
      <dgm:t>
        <a:bodyPr/>
        <a:lstStyle/>
        <a:p>
          <a:r>
            <a:rPr lang="en-GB" dirty="0"/>
            <a:t>Voluntary participation.</a:t>
          </a:r>
          <a:endParaRPr lang="en-US" dirty="0"/>
        </a:p>
      </dgm:t>
    </dgm:pt>
    <dgm:pt modelId="{A967BABA-244A-4FC6-85C5-B94AC4EC0BBF}" type="parTrans" cxnId="{9E25A48F-4273-449F-AF12-F7A423FC7556}">
      <dgm:prSet/>
      <dgm:spPr/>
      <dgm:t>
        <a:bodyPr/>
        <a:lstStyle/>
        <a:p>
          <a:endParaRPr lang="en-US"/>
        </a:p>
      </dgm:t>
    </dgm:pt>
    <dgm:pt modelId="{45D7BF04-86E8-4CD2-83F3-9F94B95595E7}" type="sibTrans" cxnId="{9E25A48F-4273-449F-AF12-F7A423FC7556}">
      <dgm:prSet/>
      <dgm:spPr/>
      <dgm:t>
        <a:bodyPr/>
        <a:lstStyle/>
        <a:p>
          <a:endParaRPr lang="en-US"/>
        </a:p>
      </dgm:t>
    </dgm:pt>
    <dgm:pt modelId="{43E6FB46-FF16-4316-B944-F1F739CF809C}">
      <dgm:prSet/>
      <dgm:spPr/>
      <dgm:t>
        <a:bodyPr/>
        <a:lstStyle/>
        <a:p>
          <a:r>
            <a:rPr lang="en-GB" dirty="0"/>
            <a:t>Relationship-based practice.</a:t>
          </a:r>
          <a:endParaRPr lang="en-US" dirty="0"/>
        </a:p>
      </dgm:t>
    </dgm:pt>
    <dgm:pt modelId="{0CB66CC9-AB61-4C35-9A27-D1D94298F06A}" type="parTrans" cxnId="{326493CC-6E57-4B24-A08A-211B0B1C58B3}">
      <dgm:prSet/>
      <dgm:spPr/>
      <dgm:t>
        <a:bodyPr/>
        <a:lstStyle/>
        <a:p>
          <a:endParaRPr lang="en-US"/>
        </a:p>
      </dgm:t>
    </dgm:pt>
    <dgm:pt modelId="{4BE11BDD-FBCD-49A3-949F-B4B8899D9887}" type="sibTrans" cxnId="{326493CC-6E57-4B24-A08A-211B0B1C58B3}">
      <dgm:prSet/>
      <dgm:spPr/>
      <dgm:t>
        <a:bodyPr/>
        <a:lstStyle/>
        <a:p>
          <a:endParaRPr lang="en-US"/>
        </a:p>
      </dgm:t>
    </dgm:pt>
    <dgm:pt modelId="{922628A8-3422-4D65-9580-41F7B11A030C}">
      <dgm:prSet/>
      <dgm:spPr/>
      <dgm:t>
        <a:bodyPr/>
        <a:lstStyle/>
        <a:p>
          <a:r>
            <a:rPr lang="en-GB" dirty="0"/>
            <a:t>Young person-centred &amp; inclusive. </a:t>
          </a:r>
          <a:endParaRPr lang="en-US" dirty="0"/>
        </a:p>
      </dgm:t>
    </dgm:pt>
    <dgm:pt modelId="{CF28A642-AC3B-4F58-86EB-5B3AC20E1B05}" type="parTrans" cxnId="{13B3C87D-2C22-40B8-93D1-D4CC2B5B20A7}">
      <dgm:prSet/>
      <dgm:spPr/>
      <dgm:t>
        <a:bodyPr/>
        <a:lstStyle/>
        <a:p>
          <a:endParaRPr lang="en-US"/>
        </a:p>
      </dgm:t>
    </dgm:pt>
    <dgm:pt modelId="{6F52094C-4CDF-4BFE-A61D-D9AC1AE87BB4}" type="sibTrans" cxnId="{13B3C87D-2C22-40B8-93D1-D4CC2B5B20A7}">
      <dgm:prSet/>
      <dgm:spPr/>
      <dgm:t>
        <a:bodyPr/>
        <a:lstStyle/>
        <a:p>
          <a:endParaRPr lang="en-US"/>
        </a:p>
      </dgm:t>
    </dgm:pt>
    <dgm:pt modelId="{0F21E42C-E4FA-49E7-9178-B7802E2F732A}">
      <dgm:prSet/>
      <dgm:spPr/>
      <dgm:t>
        <a:bodyPr/>
        <a:lstStyle/>
        <a:p>
          <a:r>
            <a:rPr lang="en-US" dirty="0"/>
            <a:t>Consistent, trusted Youth Workers.</a:t>
          </a:r>
        </a:p>
      </dgm:t>
    </dgm:pt>
    <dgm:pt modelId="{380B0E1C-17C1-4EDB-9024-EDAE8F40FF3A}" type="parTrans" cxnId="{153987C3-F5B1-484D-A804-7BF752E3FF6F}">
      <dgm:prSet/>
      <dgm:spPr/>
      <dgm:t>
        <a:bodyPr/>
        <a:lstStyle/>
        <a:p>
          <a:endParaRPr lang="en-US"/>
        </a:p>
      </dgm:t>
    </dgm:pt>
    <dgm:pt modelId="{E94B8B27-4FAB-46A4-BA1D-141FDB6C59C9}" type="sibTrans" cxnId="{153987C3-F5B1-484D-A804-7BF752E3FF6F}">
      <dgm:prSet/>
      <dgm:spPr/>
      <dgm:t>
        <a:bodyPr/>
        <a:lstStyle/>
        <a:p>
          <a:endParaRPr lang="en-US"/>
        </a:p>
      </dgm:t>
    </dgm:pt>
    <dgm:pt modelId="{74038274-E6CD-43DC-A3D1-56E8B17D50E9}" type="pres">
      <dgm:prSet presAssocID="{E5867B93-CD6B-4B81-8012-71BB2AF374D8}" presName="linear" presStyleCnt="0">
        <dgm:presLayoutVars>
          <dgm:animLvl val="lvl"/>
          <dgm:resizeHandles val="exact"/>
        </dgm:presLayoutVars>
      </dgm:prSet>
      <dgm:spPr/>
    </dgm:pt>
    <dgm:pt modelId="{FBFBAA1C-0CCC-408D-8F72-11980A5F0EBC}" type="pres">
      <dgm:prSet presAssocID="{EA75DD19-5E2E-4587-9EF2-B9BE42895A8F}" presName="parentText" presStyleLbl="node1" presStyleIdx="0" presStyleCnt="4" custLinFactY="-64765" custLinFactNeighborX="0" custLinFactNeighborY="-100000">
        <dgm:presLayoutVars>
          <dgm:chMax val="0"/>
          <dgm:bulletEnabled val="1"/>
        </dgm:presLayoutVars>
      </dgm:prSet>
      <dgm:spPr/>
    </dgm:pt>
    <dgm:pt modelId="{9155E271-324B-427F-AD19-73D1C439071B}" type="pres">
      <dgm:prSet presAssocID="{45D7BF04-86E8-4CD2-83F3-9F94B95595E7}" presName="spacer" presStyleCnt="0"/>
      <dgm:spPr/>
    </dgm:pt>
    <dgm:pt modelId="{97DFB211-1824-4B47-A8D9-05F2FFD37004}" type="pres">
      <dgm:prSet presAssocID="{43E6FB46-FF16-4316-B944-F1F739CF809C}" presName="parentText" presStyleLbl="node1" presStyleIdx="1" presStyleCnt="4" custLinFactNeighborY="-24223">
        <dgm:presLayoutVars>
          <dgm:chMax val="0"/>
          <dgm:bulletEnabled val="1"/>
        </dgm:presLayoutVars>
      </dgm:prSet>
      <dgm:spPr/>
    </dgm:pt>
    <dgm:pt modelId="{DF2CD4F7-6B03-4388-8AFC-D7D470357190}" type="pres">
      <dgm:prSet presAssocID="{4BE11BDD-FBCD-49A3-949F-B4B8899D9887}" presName="spacer" presStyleCnt="0"/>
      <dgm:spPr/>
    </dgm:pt>
    <dgm:pt modelId="{96AE0ED2-809D-42CA-96EE-65607CD24660}" type="pres">
      <dgm:prSet presAssocID="{922628A8-3422-4D65-9580-41F7B11A030C}" presName="parentText" presStyleLbl="node1" presStyleIdx="2" presStyleCnt="4" custLinFactNeighborY="-22048">
        <dgm:presLayoutVars>
          <dgm:chMax val="0"/>
          <dgm:bulletEnabled val="1"/>
        </dgm:presLayoutVars>
      </dgm:prSet>
      <dgm:spPr/>
    </dgm:pt>
    <dgm:pt modelId="{2776D6BB-EC89-4292-89A0-3673EA852409}" type="pres">
      <dgm:prSet presAssocID="{6F52094C-4CDF-4BFE-A61D-D9AC1AE87BB4}" presName="spacer" presStyleCnt="0"/>
      <dgm:spPr/>
    </dgm:pt>
    <dgm:pt modelId="{A4E98BFC-E2F1-4381-8716-D3075479DA7F}" type="pres">
      <dgm:prSet presAssocID="{0F21E42C-E4FA-49E7-9178-B7802E2F732A}" presName="parentText" presStyleLbl="node1" presStyleIdx="3" presStyleCnt="4" custLinFactNeighborX="-4156" custLinFactNeighborY="-29506">
        <dgm:presLayoutVars>
          <dgm:chMax val="0"/>
          <dgm:bulletEnabled val="1"/>
        </dgm:presLayoutVars>
      </dgm:prSet>
      <dgm:spPr/>
    </dgm:pt>
  </dgm:ptLst>
  <dgm:cxnLst>
    <dgm:cxn modelId="{3FB9B618-A9C6-4E75-B383-27A707CF2EC2}" type="presOf" srcId="{0F21E42C-E4FA-49E7-9178-B7802E2F732A}" destId="{A4E98BFC-E2F1-4381-8716-D3075479DA7F}" srcOrd="0" destOrd="0" presId="urn:microsoft.com/office/officeart/2005/8/layout/vList2"/>
    <dgm:cxn modelId="{47877E33-6AF3-4C3B-BD59-3B97BF3DA8A7}" type="presOf" srcId="{922628A8-3422-4D65-9580-41F7B11A030C}" destId="{96AE0ED2-809D-42CA-96EE-65607CD24660}" srcOrd="0" destOrd="0" presId="urn:microsoft.com/office/officeart/2005/8/layout/vList2"/>
    <dgm:cxn modelId="{43061C4B-58A9-4F9F-BD48-90874F4FD29F}" type="presOf" srcId="{E5867B93-CD6B-4B81-8012-71BB2AF374D8}" destId="{74038274-E6CD-43DC-A3D1-56E8B17D50E9}" srcOrd="0" destOrd="0" presId="urn:microsoft.com/office/officeart/2005/8/layout/vList2"/>
    <dgm:cxn modelId="{E64F9B7C-268B-4A25-8A73-A7BB8A291BC8}" type="presOf" srcId="{EA75DD19-5E2E-4587-9EF2-B9BE42895A8F}" destId="{FBFBAA1C-0CCC-408D-8F72-11980A5F0EBC}" srcOrd="0" destOrd="0" presId="urn:microsoft.com/office/officeart/2005/8/layout/vList2"/>
    <dgm:cxn modelId="{13B3C87D-2C22-40B8-93D1-D4CC2B5B20A7}" srcId="{E5867B93-CD6B-4B81-8012-71BB2AF374D8}" destId="{922628A8-3422-4D65-9580-41F7B11A030C}" srcOrd="2" destOrd="0" parTransId="{CF28A642-AC3B-4F58-86EB-5B3AC20E1B05}" sibTransId="{6F52094C-4CDF-4BFE-A61D-D9AC1AE87BB4}"/>
    <dgm:cxn modelId="{B0C5957E-F9B4-4827-BD7E-06EF3C326865}" type="presOf" srcId="{43E6FB46-FF16-4316-B944-F1F739CF809C}" destId="{97DFB211-1824-4B47-A8D9-05F2FFD37004}" srcOrd="0" destOrd="0" presId="urn:microsoft.com/office/officeart/2005/8/layout/vList2"/>
    <dgm:cxn modelId="{9E25A48F-4273-449F-AF12-F7A423FC7556}" srcId="{E5867B93-CD6B-4B81-8012-71BB2AF374D8}" destId="{EA75DD19-5E2E-4587-9EF2-B9BE42895A8F}" srcOrd="0" destOrd="0" parTransId="{A967BABA-244A-4FC6-85C5-B94AC4EC0BBF}" sibTransId="{45D7BF04-86E8-4CD2-83F3-9F94B95595E7}"/>
    <dgm:cxn modelId="{153987C3-F5B1-484D-A804-7BF752E3FF6F}" srcId="{E5867B93-CD6B-4B81-8012-71BB2AF374D8}" destId="{0F21E42C-E4FA-49E7-9178-B7802E2F732A}" srcOrd="3" destOrd="0" parTransId="{380B0E1C-17C1-4EDB-9024-EDAE8F40FF3A}" sibTransId="{E94B8B27-4FAB-46A4-BA1D-141FDB6C59C9}"/>
    <dgm:cxn modelId="{326493CC-6E57-4B24-A08A-211B0B1C58B3}" srcId="{E5867B93-CD6B-4B81-8012-71BB2AF374D8}" destId="{43E6FB46-FF16-4316-B944-F1F739CF809C}" srcOrd="1" destOrd="0" parTransId="{0CB66CC9-AB61-4C35-9A27-D1D94298F06A}" sibTransId="{4BE11BDD-FBCD-49A3-949F-B4B8899D9887}"/>
    <dgm:cxn modelId="{1F459495-C899-4399-A165-0E06961E206F}" type="presParOf" srcId="{74038274-E6CD-43DC-A3D1-56E8B17D50E9}" destId="{FBFBAA1C-0CCC-408D-8F72-11980A5F0EBC}" srcOrd="0" destOrd="0" presId="urn:microsoft.com/office/officeart/2005/8/layout/vList2"/>
    <dgm:cxn modelId="{8F73ED96-5505-48D0-B225-F09ED94986C8}" type="presParOf" srcId="{74038274-E6CD-43DC-A3D1-56E8B17D50E9}" destId="{9155E271-324B-427F-AD19-73D1C439071B}" srcOrd="1" destOrd="0" presId="urn:microsoft.com/office/officeart/2005/8/layout/vList2"/>
    <dgm:cxn modelId="{A48AC60D-C340-4A45-96CB-608E79B0E3D6}" type="presParOf" srcId="{74038274-E6CD-43DC-A3D1-56E8B17D50E9}" destId="{97DFB211-1824-4B47-A8D9-05F2FFD37004}" srcOrd="2" destOrd="0" presId="urn:microsoft.com/office/officeart/2005/8/layout/vList2"/>
    <dgm:cxn modelId="{3543F582-E1AB-45E6-8216-FD1384FFF4CF}" type="presParOf" srcId="{74038274-E6CD-43DC-A3D1-56E8B17D50E9}" destId="{DF2CD4F7-6B03-4388-8AFC-D7D470357190}" srcOrd="3" destOrd="0" presId="urn:microsoft.com/office/officeart/2005/8/layout/vList2"/>
    <dgm:cxn modelId="{84B2D7D7-7D40-4C89-BA1A-14ABA850C43B}" type="presParOf" srcId="{74038274-E6CD-43DC-A3D1-56E8B17D50E9}" destId="{96AE0ED2-809D-42CA-96EE-65607CD24660}" srcOrd="4" destOrd="0" presId="urn:microsoft.com/office/officeart/2005/8/layout/vList2"/>
    <dgm:cxn modelId="{C81E733B-A85D-4B71-8F34-08049C0463E4}" type="presParOf" srcId="{74038274-E6CD-43DC-A3D1-56E8B17D50E9}" destId="{2776D6BB-EC89-4292-89A0-3673EA852409}" srcOrd="5" destOrd="0" presId="urn:microsoft.com/office/officeart/2005/8/layout/vList2"/>
    <dgm:cxn modelId="{1F72E194-22EC-457D-80B7-D3473281988D}" type="presParOf" srcId="{74038274-E6CD-43DC-A3D1-56E8B17D50E9}" destId="{A4E98BFC-E2F1-4381-8716-D3075479DA7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A24E01-5535-46B9-A9A1-A9A07E639A88}" type="doc">
      <dgm:prSet loTypeId="urn:microsoft.com/office/officeart/2017/3/layout/DropPinTimeline" loCatId="timeline" qsTypeId="urn:microsoft.com/office/officeart/2005/8/quickstyle/simple1" qsCatId="simple" csTypeId="urn:microsoft.com/office/officeart/2005/8/colors/accent2_5" csCatId="accent2" phldr="1"/>
      <dgm:spPr/>
      <dgm:t>
        <a:bodyPr rtlCol="0"/>
        <a:lstStyle/>
        <a:p>
          <a:pPr rtl="0"/>
          <a:endParaRPr lang="en-US"/>
        </a:p>
      </dgm:t>
    </dgm:pt>
    <dgm:pt modelId="{DF1ABFB3-B399-406F-91BD-DCDF9A38526B}">
      <dgm:prSet phldrT="[Text]" phldr="0" custT="1"/>
      <dgm:spPr/>
      <dgm:t>
        <a:bodyPr rtlCol="0"/>
        <a:lstStyle/>
        <a:p>
          <a:r>
            <a:rPr lang="en-GB" sz="2000" b="0" noProof="0" dirty="0">
              <a:solidFill>
                <a:schemeClr val="bg1"/>
              </a:solidFill>
              <a:latin typeface="Tenorite" pitchFamily="2" charset="0"/>
            </a:rPr>
            <a:t>- Reflection</a:t>
          </a:r>
        </a:p>
        <a:p>
          <a:r>
            <a:rPr lang="en-GB" sz="2000" b="0" noProof="0" dirty="0">
              <a:solidFill>
                <a:schemeClr val="bg1"/>
              </a:solidFill>
              <a:latin typeface="Tenorite" pitchFamily="2" charset="0"/>
            </a:rPr>
            <a:t>- Celebration </a:t>
          </a:r>
        </a:p>
        <a:p>
          <a:r>
            <a:rPr lang="en-GB" sz="2000" b="0" noProof="0" dirty="0">
              <a:solidFill>
                <a:schemeClr val="bg1"/>
              </a:solidFill>
              <a:latin typeface="Tenorite" pitchFamily="2" charset="0"/>
            </a:rPr>
            <a:t>- Transition </a:t>
          </a:r>
        </a:p>
      </dgm:t>
    </dgm:pt>
    <dgm:pt modelId="{78CB0E27-958C-4066-A189-8B36505E8204}" type="parTrans" cxnId="{15319551-A9EA-462E-845B-E5251E84291F}">
      <dgm:prSet/>
      <dgm:spPr/>
      <dgm:t>
        <a:bodyPr rtlCol="0"/>
        <a:lstStyle/>
        <a:p>
          <a:pPr rtl="0"/>
          <a:endParaRPr lang="en-GB" noProof="0" dirty="0">
            <a:solidFill>
              <a:schemeClr val="bg1"/>
            </a:solidFill>
          </a:endParaRPr>
        </a:p>
      </dgm:t>
    </dgm:pt>
    <dgm:pt modelId="{70E4A1D3-514E-4327-991D-5CC9C6B41885}" type="sibTrans" cxnId="{15319551-A9EA-462E-845B-E5251E84291F}">
      <dgm:prSet/>
      <dgm:spPr/>
      <dgm:t>
        <a:bodyPr rtlCol="0"/>
        <a:lstStyle/>
        <a:p>
          <a:pPr rtl="0"/>
          <a:endParaRPr lang="en-GB" noProof="0" dirty="0">
            <a:solidFill>
              <a:schemeClr val="bg1"/>
            </a:solidFill>
          </a:endParaRPr>
        </a:p>
      </dgm:t>
    </dgm:pt>
    <dgm:pt modelId="{58FF46FB-368D-4E9C-A650-0513B8879DA8}">
      <dgm:prSet phldr="0" custT="1"/>
      <dgm:spPr/>
      <dgm:t>
        <a:bodyPr rtlCol="0"/>
        <a:lstStyle/>
        <a:p>
          <a:pPr>
            <a:defRPr b="1"/>
          </a:pPr>
          <a:r>
            <a:rPr lang="en-GB" sz="2600" b="1" noProof="0" dirty="0">
              <a:solidFill>
                <a:schemeClr val="bg1"/>
              </a:solidFill>
              <a:latin typeface="Tenorite" pitchFamily="2" charset="0"/>
            </a:rPr>
            <a:t>Months 1-2</a:t>
          </a:r>
        </a:p>
      </dgm:t>
    </dgm:pt>
    <dgm:pt modelId="{11DFA284-5E99-474D-BF05-364A45269DC7}" type="parTrans" cxnId="{C5645B39-CB65-4A0A-B369-E455C3B827C3}">
      <dgm:prSet/>
      <dgm:spPr/>
      <dgm:t>
        <a:bodyPr rtlCol="0"/>
        <a:lstStyle/>
        <a:p>
          <a:pPr rtl="0"/>
          <a:endParaRPr lang="en-GB" noProof="0" dirty="0">
            <a:solidFill>
              <a:schemeClr val="bg1"/>
            </a:solidFill>
          </a:endParaRPr>
        </a:p>
      </dgm:t>
    </dgm:pt>
    <dgm:pt modelId="{CFA40740-0682-470C-AD5A-CFF53CD12BD2}" type="sibTrans" cxnId="{C5645B39-CB65-4A0A-B369-E455C3B827C3}">
      <dgm:prSet/>
      <dgm:spPr/>
      <dgm:t>
        <a:bodyPr rtlCol="0"/>
        <a:lstStyle/>
        <a:p>
          <a:pPr rtl="0"/>
          <a:endParaRPr lang="en-GB" noProof="0" dirty="0">
            <a:solidFill>
              <a:schemeClr val="bg1"/>
            </a:solidFill>
          </a:endParaRPr>
        </a:p>
      </dgm:t>
    </dgm:pt>
    <dgm:pt modelId="{9A875394-CA1E-4432-AEEB-9054FCFF5E0E}">
      <dgm:prSet phldr="0" custT="1"/>
      <dgm:spPr/>
      <dgm:t>
        <a:bodyPr rtlCol="0"/>
        <a:lstStyle/>
        <a:p>
          <a:r>
            <a:rPr lang="en-GB" sz="1800" b="0" noProof="0" dirty="0">
              <a:solidFill>
                <a:schemeClr val="bg1"/>
              </a:solidFill>
              <a:latin typeface="Tenorite" pitchFamily="2" charset="0"/>
            </a:rPr>
            <a:t>- </a:t>
          </a:r>
          <a:r>
            <a:rPr lang="en-GB" sz="2000" b="0" noProof="0" dirty="0">
              <a:solidFill>
                <a:schemeClr val="bg1"/>
              </a:solidFill>
              <a:latin typeface="Tenorite" pitchFamily="2" charset="0"/>
            </a:rPr>
            <a:t>Safety </a:t>
          </a:r>
        </a:p>
        <a:p>
          <a:r>
            <a:rPr lang="en-GB" sz="2000" b="0" noProof="0" dirty="0">
              <a:solidFill>
                <a:schemeClr val="bg1"/>
              </a:solidFill>
              <a:latin typeface="Tenorite" pitchFamily="2" charset="0"/>
            </a:rPr>
            <a:t>- Trust </a:t>
          </a:r>
        </a:p>
        <a:p>
          <a:r>
            <a:rPr lang="en-GB" sz="2000" b="0" noProof="0" dirty="0">
              <a:solidFill>
                <a:schemeClr val="bg1"/>
              </a:solidFill>
              <a:latin typeface="Tenorite" pitchFamily="2" charset="0"/>
            </a:rPr>
            <a:t>- Belonging </a:t>
          </a:r>
        </a:p>
        <a:p>
          <a:endParaRPr lang="en-GB" sz="1300" b="0" noProof="0" dirty="0">
            <a:solidFill>
              <a:schemeClr val="bg1"/>
            </a:solidFill>
            <a:latin typeface="Tenorite" pitchFamily="2" charset="0"/>
          </a:endParaRPr>
        </a:p>
      </dgm:t>
    </dgm:pt>
    <dgm:pt modelId="{FCC92BDD-6EA3-421D-9DA8-7D3A12D003B6}" type="parTrans" cxnId="{B659504B-18E4-4D89-A17C-34ABB280AE52}">
      <dgm:prSet/>
      <dgm:spPr/>
      <dgm:t>
        <a:bodyPr rtlCol="0"/>
        <a:lstStyle/>
        <a:p>
          <a:pPr rtl="0"/>
          <a:endParaRPr lang="en-GB" noProof="0" dirty="0">
            <a:solidFill>
              <a:schemeClr val="bg1"/>
            </a:solidFill>
          </a:endParaRPr>
        </a:p>
      </dgm:t>
    </dgm:pt>
    <dgm:pt modelId="{0314452B-82A0-42F4-9551-DF00CFFC3580}" type="sibTrans" cxnId="{B659504B-18E4-4D89-A17C-34ABB280AE52}">
      <dgm:prSet/>
      <dgm:spPr/>
      <dgm:t>
        <a:bodyPr rtlCol="0"/>
        <a:lstStyle/>
        <a:p>
          <a:pPr rtl="0"/>
          <a:endParaRPr lang="en-GB" noProof="0" dirty="0">
            <a:solidFill>
              <a:schemeClr val="bg1"/>
            </a:solidFill>
          </a:endParaRPr>
        </a:p>
      </dgm:t>
    </dgm:pt>
    <dgm:pt modelId="{D05E1923-5021-40F7-B4EF-E582E23A699D}">
      <dgm:prSet phldr="0" custT="1"/>
      <dgm:spPr/>
      <dgm:t>
        <a:bodyPr rtlCol="0"/>
        <a:lstStyle/>
        <a:p>
          <a:pPr>
            <a:defRPr b="1"/>
          </a:pPr>
          <a:r>
            <a:rPr lang="en-GB" sz="2600" b="1" noProof="0" dirty="0">
              <a:solidFill>
                <a:schemeClr val="bg1"/>
              </a:solidFill>
              <a:latin typeface="Tenorite" pitchFamily="2" charset="0"/>
            </a:rPr>
            <a:t>Months 3-4</a:t>
          </a:r>
        </a:p>
      </dgm:t>
    </dgm:pt>
    <dgm:pt modelId="{FD6C5CD2-9CED-4BE6-89CD-A5A5CCE63B3E}" type="parTrans" cxnId="{72C4D6D9-419A-42C1-A76D-84599F65BB08}">
      <dgm:prSet/>
      <dgm:spPr/>
      <dgm:t>
        <a:bodyPr rtlCol="0"/>
        <a:lstStyle/>
        <a:p>
          <a:pPr rtl="0"/>
          <a:endParaRPr lang="en-GB" noProof="0" dirty="0">
            <a:solidFill>
              <a:schemeClr val="bg1"/>
            </a:solidFill>
          </a:endParaRPr>
        </a:p>
      </dgm:t>
    </dgm:pt>
    <dgm:pt modelId="{F020958C-EF86-4274-85F9-318F2792F7B6}" type="sibTrans" cxnId="{72C4D6D9-419A-42C1-A76D-84599F65BB08}">
      <dgm:prSet/>
      <dgm:spPr/>
      <dgm:t>
        <a:bodyPr rtlCol="0"/>
        <a:lstStyle/>
        <a:p>
          <a:pPr rtl="0"/>
          <a:endParaRPr lang="en-GB" noProof="0" dirty="0">
            <a:solidFill>
              <a:schemeClr val="bg1"/>
            </a:solidFill>
          </a:endParaRPr>
        </a:p>
      </dgm:t>
    </dgm:pt>
    <dgm:pt modelId="{579089A8-5362-4BA4-9163-D19228C1808F}">
      <dgm:prSet phldr="0" custT="1"/>
      <dgm:spPr/>
      <dgm:t>
        <a:bodyPr rtlCol="0"/>
        <a:lstStyle/>
        <a:p>
          <a:r>
            <a:rPr lang="en-GB" sz="2000" b="0" noProof="0" dirty="0">
              <a:solidFill>
                <a:schemeClr val="bg1"/>
              </a:solidFill>
              <a:latin typeface="Tenorite" pitchFamily="2" charset="0"/>
            </a:rPr>
            <a:t>- Emotions </a:t>
          </a:r>
        </a:p>
        <a:p>
          <a:r>
            <a:rPr lang="en-GB" sz="2000" b="0" noProof="0" dirty="0">
              <a:solidFill>
                <a:schemeClr val="bg1"/>
              </a:solidFill>
              <a:latin typeface="Tenorite" pitchFamily="2" charset="0"/>
            </a:rPr>
            <a:t>- Confidence</a:t>
          </a:r>
        </a:p>
        <a:p>
          <a:r>
            <a:rPr lang="en-GB" sz="2000" b="0" noProof="0" dirty="0">
              <a:solidFill>
                <a:schemeClr val="bg1"/>
              </a:solidFill>
              <a:latin typeface="Tenorite" pitchFamily="2" charset="0"/>
            </a:rPr>
            <a:t>- Social pressures</a:t>
          </a:r>
        </a:p>
      </dgm:t>
    </dgm:pt>
    <dgm:pt modelId="{FB2DEB6E-B29F-4E51-960A-23ECC62EBF38}" type="parTrans" cxnId="{4876CF51-F110-4E25-8FD4-08D25B4B0AB8}">
      <dgm:prSet/>
      <dgm:spPr/>
      <dgm:t>
        <a:bodyPr rtlCol="0"/>
        <a:lstStyle/>
        <a:p>
          <a:pPr rtl="0"/>
          <a:endParaRPr lang="en-GB" noProof="0" dirty="0">
            <a:solidFill>
              <a:schemeClr val="bg1"/>
            </a:solidFill>
          </a:endParaRPr>
        </a:p>
      </dgm:t>
    </dgm:pt>
    <dgm:pt modelId="{1C5328B1-AC18-4CF7-A034-BB0592F4A2A1}" type="sibTrans" cxnId="{4876CF51-F110-4E25-8FD4-08D25B4B0AB8}">
      <dgm:prSet/>
      <dgm:spPr/>
      <dgm:t>
        <a:bodyPr rtlCol="0"/>
        <a:lstStyle/>
        <a:p>
          <a:pPr rtl="0"/>
          <a:endParaRPr lang="en-GB" noProof="0" dirty="0">
            <a:solidFill>
              <a:schemeClr val="bg1"/>
            </a:solidFill>
          </a:endParaRPr>
        </a:p>
      </dgm:t>
    </dgm:pt>
    <dgm:pt modelId="{FA8F44BD-C8C7-462C-9756-1EC498E86842}">
      <dgm:prSet phldr="0" custT="1"/>
      <dgm:spPr/>
      <dgm:t>
        <a:bodyPr rtlCol="0"/>
        <a:lstStyle/>
        <a:p>
          <a:pPr>
            <a:defRPr b="1"/>
          </a:pPr>
          <a:r>
            <a:rPr lang="en-GB" sz="2600" b="1" noProof="0" dirty="0">
              <a:solidFill>
                <a:schemeClr val="bg1"/>
              </a:solidFill>
              <a:latin typeface="Tenorite" pitchFamily="2" charset="0"/>
            </a:rPr>
            <a:t>Months 5-6</a:t>
          </a:r>
        </a:p>
      </dgm:t>
    </dgm:pt>
    <dgm:pt modelId="{F47063EE-4B58-4EDE-A4F2-A4BD81B82F21}" type="parTrans" cxnId="{0D51BD2E-4619-469B-B233-EBAC3D4D0BA6}">
      <dgm:prSet/>
      <dgm:spPr/>
      <dgm:t>
        <a:bodyPr rtlCol="0"/>
        <a:lstStyle/>
        <a:p>
          <a:pPr rtl="0"/>
          <a:endParaRPr lang="en-GB" noProof="0" dirty="0">
            <a:solidFill>
              <a:schemeClr val="bg1"/>
            </a:solidFill>
          </a:endParaRPr>
        </a:p>
      </dgm:t>
    </dgm:pt>
    <dgm:pt modelId="{8C8A9736-03DA-4B1C-A590-10B4AD89452B}" type="sibTrans" cxnId="{0D51BD2E-4619-469B-B233-EBAC3D4D0BA6}">
      <dgm:prSet/>
      <dgm:spPr/>
      <dgm:t>
        <a:bodyPr rtlCol="0"/>
        <a:lstStyle/>
        <a:p>
          <a:pPr rtl="0"/>
          <a:endParaRPr lang="en-GB" noProof="0" dirty="0">
            <a:solidFill>
              <a:schemeClr val="bg1"/>
            </a:solidFill>
          </a:endParaRPr>
        </a:p>
      </dgm:t>
    </dgm:pt>
    <dgm:pt modelId="{EFEB4D61-3A9C-4140-977F-3C3F5C9EE9D1}">
      <dgm:prSet phldr="0" custT="1"/>
      <dgm:spPr/>
      <dgm:t>
        <a:bodyPr rtlCol="0"/>
        <a:lstStyle/>
        <a:p>
          <a:r>
            <a:rPr lang="en-GB" sz="1300" b="0" noProof="0" dirty="0">
              <a:solidFill>
                <a:schemeClr val="bg1"/>
              </a:solidFill>
              <a:latin typeface="Tenorite" pitchFamily="2" charset="0"/>
            </a:rPr>
            <a:t>- </a:t>
          </a:r>
          <a:r>
            <a:rPr lang="en-GB" sz="2000" b="0" noProof="0" dirty="0">
              <a:solidFill>
                <a:schemeClr val="bg1"/>
              </a:solidFill>
              <a:latin typeface="Tenorite" pitchFamily="2" charset="0"/>
            </a:rPr>
            <a:t>Experiential confidence building</a:t>
          </a:r>
        </a:p>
      </dgm:t>
    </dgm:pt>
    <dgm:pt modelId="{57D352E4-0431-4F68-B8F1-61BFA34799AA}" type="parTrans" cxnId="{1B32EF2C-9DB5-4504-A9DA-B4956CC00208}">
      <dgm:prSet/>
      <dgm:spPr/>
      <dgm:t>
        <a:bodyPr rtlCol="0"/>
        <a:lstStyle/>
        <a:p>
          <a:pPr rtl="0"/>
          <a:endParaRPr lang="en-GB" noProof="0" dirty="0">
            <a:solidFill>
              <a:schemeClr val="bg1"/>
            </a:solidFill>
          </a:endParaRPr>
        </a:p>
      </dgm:t>
    </dgm:pt>
    <dgm:pt modelId="{0ECC32B6-1E7C-4AA4-9DBF-D69B7C5E64A9}" type="sibTrans" cxnId="{1B32EF2C-9DB5-4504-A9DA-B4956CC00208}">
      <dgm:prSet/>
      <dgm:spPr/>
      <dgm:t>
        <a:bodyPr rtlCol="0"/>
        <a:lstStyle/>
        <a:p>
          <a:pPr rtl="0"/>
          <a:endParaRPr lang="en-GB" noProof="0" dirty="0">
            <a:solidFill>
              <a:schemeClr val="bg1"/>
            </a:solidFill>
          </a:endParaRPr>
        </a:p>
      </dgm:t>
    </dgm:pt>
    <dgm:pt modelId="{8BAB5E6F-A65E-41DB-A296-0818B0E49F7C}">
      <dgm:prSet phldr="0" custT="1"/>
      <dgm:spPr/>
      <dgm:t>
        <a:bodyPr rtlCol="0"/>
        <a:lstStyle/>
        <a:p>
          <a:pPr>
            <a:defRPr b="1"/>
          </a:pPr>
          <a:r>
            <a:rPr lang="en-GB" sz="2600" b="1" noProof="0" dirty="0">
              <a:solidFill>
                <a:schemeClr val="bg1"/>
              </a:solidFill>
              <a:latin typeface="Tenorite" pitchFamily="2" charset="0"/>
            </a:rPr>
            <a:t>Months 7-10</a:t>
          </a:r>
        </a:p>
      </dgm:t>
    </dgm:pt>
    <dgm:pt modelId="{886842C6-3EFC-4BE7-B417-415595758830}" type="parTrans" cxnId="{66B49C6C-FAFD-47B4-BF22-05A295C23D4E}">
      <dgm:prSet/>
      <dgm:spPr/>
      <dgm:t>
        <a:bodyPr rtlCol="0"/>
        <a:lstStyle/>
        <a:p>
          <a:pPr rtl="0"/>
          <a:endParaRPr lang="en-GB" noProof="0" dirty="0">
            <a:solidFill>
              <a:schemeClr val="bg1"/>
            </a:solidFill>
          </a:endParaRPr>
        </a:p>
      </dgm:t>
    </dgm:pt>
    <dgm:pt modelId="{B407F4C3-8FC9-4E91-A0EC-6B33713CC9A5}" type="sibTrans" cxnId="{66B49C6C-FAFD-47B4-BF22-05A295C23D4E}">
      <dgm:prSet/>
      <dgm:spPr/>
      <dgm:t>
        <a:bodyPr rtlCol="0"/>
        <a:lstStyle/>
        <a:p>
          <a:pPr rtl="0"/>
          <a:endParaRPr lang="en-GB" noProof="0" dirty="0">
            <a:solidFill>
              <a:schemeClr val="bg1"/>
            </a:solidFill>
          </a:endParaRPr>
        </a:p>
      </dgm:t>
    </dgm:pt>
    <dgm:pt modelId="{332BC85C-1CF3-4F8F-ACB7-5B6D53744AE1}">
      <dgm:prSet phldr="0" custT="1"/>
      <dgm:spPr/>
      <dgm:t>
        <a:bodyPr rtlCol="0"/>
        <a:lstStyle/>
        <a:p>
          <a:r>
            <a:rPr lang="en-GB" sz="2000" b="0" noProof="0" dirty="0">
              <a:solidFill>
                <a:schemeClr val="bg1"/>
              </a:solidFill>
              <a:latin typeface="Tenorite" pitchFamily="2" charset="0"/>
            </a:rPr>
            <a:t>- Young person led themes and co-production</a:t>
          </a:r>
        </a:p>
      </dgm:t>
    </dgm:pt>
    <dgm:pt modelId="{99F218FD-90FE-450E-A368-B3E3677E74E8}" type="parTrans" cxnId="{2617C475-F537-46A6-ADE1-4EB764853601}">
      <dgm:prSet/>
      <dgm:spPr/>
      <dgm:t>
        <a:bodyPr rtlCol="0"/>
        <a:lstStyle/>
        <a:p>
          <a:pPr rtl="0"/>
          <a:endParaRPr lang="en-GB" noProof="0" dirty="0">
            <a:solidFill>
              <a:schemeClr val="bg1"/>
            </a:solidFill>
          </a:endParaRPr>
        </a:p>
      </dgm:t>
    </dgm:pt>
    <dgm:pt modelId="{8D1CC686-B05C-4470-A959-236CC9C8BB70}" type="sibTrans" cxnId="{2617C475-F537-46A6-ADE1-4EB764853601}">
      <dgm:prSet/>
      <dgm:spPr/>
      <dgm:t>
        <a:bodyPr rtlCol="0"/>
        <a:lstStyle/>
        <a:p>
          <a:pPr rtl="0"/>
          <a:endParaRPr lang="en-GB" noProof="0" dirty="0">
            <a:solidFill>
              <a:schemeClr val="bg1"/>
            </a:solidFill>
          </a:endParaRPr>
        </a:p>
      </dgm:t>
    </dgm:pt>
    <dgm:pt modelId="{8B9AF88A-E1F7-4D3A-905F-87228D6A8655}">
      <dgm:prSet phldr="0" custT="1"/>
      <dgm:spPr/>
      <dgm:t>
        <a:bodyPr rtlCol="0"/>
        <a:lstStyle/>
        <a:p>
          <a:pPr>
            <a:defRPr b="1"/>
          </a:pPr>
          <a:r>
            <a:rPr lang="en-GB" sz="2600" b="1" noProof="0" dirty="0">
              <a:solidFill>
                <a:schemeClr val="bg1"/>
              </a:solidFill>
              <a:latin typeface="Tenorite" pitchFamily="2" charset="0"/>
            </a:rPr>
            <a:t>Month 11-12</a:t>
          </a:r>
        </a:p>
      </dgm:t>
    </dgm:pt>
    <dgm:pt modelId="{933A8FED-7B84-4ED0-B6AA-2EE26A89B8EA}" type="parTrans" cxnId="{E1474FF3-8E3C-4B30-985C-CE88BA0FE324}">
      <dgm:prSet/>
      <dgm:spPr/>
      <dgm:t>
        <a:bodyPr rtlCol="0"/>
        <a:lstStyle/>
        <a:p>
          <a:pPr rtl="0"/>
          <a:endParaRPr lang="en-GB" noProof="0" dirty="0">
            <a:solidFill>
              <a:schemeClr val="bg1"/>
            </a:solidFill>
          </a:endParaRPr>
        </a:p>
      </dgm:t>
    </dgm:pt>
    <dgm:pt modelId="{F11DD6EC-352C-4A0E-84AA-FEBE2F06BCF9}" type="sibTrans" cxnId="{E1474FF3-8E3C-4B30-985C-CE88BA0FE324}">
      <dgm:prSet/>
      <dgm:spPr/>
      <dgm:t>
        <a:bodyPr rtlCol="0"/>
        <a:lstStyle/>
        <a:p>
          <a:pPr rtl="0"/>
          <a:endParaRPr lang="en-GB" noProof="0" dirty="0">
            <a:solidFill>
              <a:schemeClr val="bg1"/>
            </a:solidFill>
          </a:endParaRPr>
        </a:p>
      </dgm:t>
    </dgm:pt>
    <dgm:pt modelId="{6E9F3C9B-13CA-43A8-8836-0B2B41D07DEF}" type="pres">
      <dgm:prSet presAssocID="{05A24E01-5535-46B9-A9A1-A9A07E639A88}" presName="root" presStyleCnt="0">
        <dgm:presLayoutVars>
          <dgm:chMax/>
          <dgm:chPref/>
          <dgm:animLvl val="lvl"/>
        </dgm:presLayoutVars>
      </dgm:prSet>
      <dgm:spPr/>
    </dgm:pt>
    <dgm:pt modelId="{E8AACCBB-6709-4071-B389-3BB226B3A586}" type="pres">
      <dgm:prSet presAssocID="{05A24E01-5535-46B9-A9A1-A9A07E639A88}" presName="divider" presStyleLbl="fgAcc1" presStyleIdx="0" presStyleCnt="6"/>
      <dgm:spPr>
        <a:solidFill>
          <a:schemeClr val="lt1">
            <a:alpha val="90000"/>
            <a:hueOff val="0"/>
            <a:satOff val="0"/>
            <a:lumOff val="0"/>
            <a:alphaOff val="0"/>
          </a:schemeClr>
        </a:solidFill>
        <a:ln w="19050" cap="flat" cmpd="sng" algn="ctr">
          <a:solidFill>
            <a:schemeClr val="accent2">
              <a:alpha val="90000"/>
              <a:hueOff val="0"/>
              <a:satOff val="0"/>
              <a:lumOff val="0"/>
              <a:alphaOff val="0"/>
            </a:schemeClr>
          </a:solidFill>
          <a:prstDash val="solid"/>
          <a:miter lim="800000"/>
          <a:tailEnd type="triangle" w="lg" len="lg"/>
        </a:ln>
        <a:effectLst/>
      </dgm:spPr>
    </dgm:pt>
    <dgm:pt modelId="{E6F74CED-5217-4282-85F1-1C12DC84731C}" type="pres">
      <dgm:prSet presAssocID="{05A24E01-5535-46B9-A9A1-A9A07E639A88}" presName="nodes" presStyleCnt="0">
        <dgm:presLayoutVars>
          <dgm:chMax/>
          <dgm:chPref/>
          <dgm:animLvl val="lvl"/>
        </dgm:presLayoutVars>
      </dgm:prSet>
      <dgm:spPr/>
    </dgm:pt>
    <dgm:pt modelId="{AC377099-4DAE-451C-ADE9-98036E2679B5}" type="pres">
      <dgm:prSet presAssocID="{58FF46FB-368D-4E9C-A650-0513B8879DA8}" presName="composite" presStyleCnt="0"/>
      <dgm:spPr/>
    </dgm:pt>
    <dgm:pt modelId="{B6C94ECD-6415-4250-B4AD-F67BF5BECFB8}" type="pres">
      <dgm:prSet presAssocID="{58FF46FB-368D-4E9C-A650-0513B8879DA8}" presName="ConnectorPoint" presStyleLbl="lnNode1" presStyleIdx="0" presStyleCnt="5"/>
      <dgm:spPr>
        <a:solidFill>
          <a:schemeClr val="accent2">
            <a:shade val="90000"/>
            <a:hueOff val="0"/>
            <a:satOff val="0"/>
            <a:lumOff val="0"/>
            <a:alphaOff val="0"/>
          </a:schemeClr>
        </a:solidFill>
        <a:ln w="6350" cap="flat" cmpd="sng" algn="ctr">
          <a:noFill/>
          <a:prstDash val="solid"/>
          <a:miter lim="800000"/>
        </a:ln>
        <a:effectLst/>
      </dgm:spPr>
    </dgm:pt>
    <dgm:pt modelId="{0E99BB09-1B86-4308-A570-3981E6DD3A06}" type="pres">
      <dgm:prSet presAssocID="{58FF46FB-368D-4E9C-A650-0513B8879DA8}" presName="DropPinPlaceHolder" presStyleCnt="0"/>
      <dgm:spPr/>
    </dgm:pt>
    <dgm:pt modelId="{0ED6E8D6-BD44-4400-BC14-1BC75CB979A3}" type="pres">
      <dgm:prSet presAssocID="{58FF46FB-368D-4E9C-A650-0513B8879DA8}" presName="DropPin" presStyleLbl="alignNode1" presStyleIdx="0" presStyleCnt="5"/>
      <dgm:spPr>
        <a:solidFill>
          <a:schemeClr val="accent2"/>
        </a:solidFill>
      </dgm:spPr>
    </dgm:pt>
    <dgm:pt modelId="{5B7FC7CF-F58D-48D5-8BCC-38D6EE87890B}" type="pres">
      <dgm:prSet presAssocID="{58FF46FB-368D-4E9C-A650-0513B8879DA8}" presName="Ellipse" presStyleLbl="fgAcc1" presStyleIdx="1" presStyleCnt="6"/>
      <dgm:spPr>
        <a:solidFill>
          <a:schemeClr val="accent1">
            <a:alpha val="90000"/>
          </a:schemeClr>
        </a:solidFill>
        <a:ln w="12700" cap="flat" cmpd="sng" algn="ctr">
          <a:noFill/>
          <a:prstDash val="solid"/>
          <a:miter lim="800000"/>
        </a:ln>
        <a:effectLst/>
      </dgm:spPr>
    </dgm:pt>
    <dgm:pt modelId="{D2143A46-815A-49BF-9455-C0385022444F}" type="pres">
      <dgm:prSet presAssocID="{58FF46FB-368D-4E9C-A650-0513B8879DA8}" presName="L2TextContainer" presStyleLbl="revTx" presStyleIdx="0" presStyleCnt="10">
        <dgm:presLayoutVars>
          <dgm:bulletEnabled val="1"/>
        </dgm:presLayoutVars>
      </dgm:prSet>
      <dgm:spPr/>
    </dgm:pt>
    <dgm:pt modelId="{8E3FB235-DF38-476B-9A0E-B1E583D50944}" type="pres">
      <dgm:prSet presAssocID="{58FF46FB-368D-4E9C-A650-0513B8879DA8}" presName="L1TextContainer" presStyleLbl="revTx" presStyleIdx="1" presStyleCnt="10" custScaleX="85387">
        <dgm:presLayoutVars>
          <dgm:chMax val="1"/>
          <dgm:chPref val="1"/>
          <dgm:bulletEnabled val="1"/>
        </dgm:presLayoutVars>
      </dgm:prSet>
      <dgm:spPr/>
    </dgm:pt>
    <dgm:pt modelId="{9AA05CE5-209F-4AD9-BE2C-2A69F76DA8F4}" type="pres">
      <dgm:prSet presAssocID="{58FF46FB-368D-4E9C-A650-0513B8879DA8}" presName="ConnectLine" presStyleLbl="sibTrans1D1" presStyleIdx="0" presStyleCnt="5"/>
      <dgm:spPr>
        <a:noFill/>
        <a:ln w="12700" cap="flat" cmpd="sng" algn="ctr">
          <a:solidFill>
            <a:schemeClr val="accent2"/>
          </a:solidFill>
          <a:prstDash val="dash"/>
          <a:miter lim="800000"/>
        </a:ln>
        <a:effectLst/>
      </dgm:spPr>
    </dgm:pt>
    <dgm:pt modelId="{17350C28-DA10-4F3B-9FA2-0FE7C12A4ABE}" type="pres">
      <dgm:prSet presAssocID="{58FF46FB-368D-4E9C-A650-0513B8879DA8}" presName="EmptyPlaceHolder" presStyleCnt="0"/>
      <dgm:spPr/>
    </dgm:pt>
    <dgm:pt modelId="{6DA7B85E-9DC6-4F3B-A2BF-09CDEEDB43BC}" type="pres">
      <dgm:prSet presAssocID="{CFA40740-0682-470C-AD5A-CFF53CD12BD2}" presName="spaceBetweenRectangles" presStyleCnt="0"/>
      <dgm:spPr/>
    </dgm:pt>
    <dgm:pt modelId="{CF519A69-9940-494F-8406-D0D876E3CD26}" type="pres">
      <dgm:prSet presAssocID="{D05E1923-5021-40F7-B4EF-E582E23A699D}" presName="composite" presStyleCnt="0"/>
      <dgm:spPr/>
    </dgm:pt>
    <dgm:pt modelId="{714429FF-AAA3-4358-8C5F-1A7F29AA2B7B}" type="pres">
      <dgm:prSet presAssocID="{D05E1923-5021-40F7-B4EF-E582E23A699D}" presName="ConnectorPoint" presStyleLbl="lnNode1" presStyleIdx="1" presStyleCnt="5"/>
      <dgm:spPr>
        <a:solidFill>
          <a:schemeClr val="accent2"/>
        </a:solidFill>
        <a:ln w="6350" cap="flat" cmpd="sng" algn="ctr">
          <a:noFill/>
          <a:prstDash val="solid"/>
          <a:miter lim="800000"/>
        </a:ln>
        <a:effectLst/>
      </dgm:spPr>
    </dgm:pt>
    <dgm:pt modelId="{AB8B1E8E-162B-4E3E-9E31-BA5CFBD3ED9D}" type="pres">
      <dgm:prSet presAssocID="{D05E1923-5021-40F7-B4EF-E582E23A699D}" presName="DropPinPlaceHolder" presStyleCnt="0"/>
      <dgm:spPr/>
    </dgm:pt>
    <dgm:pt modelId="{358CAA11-0A87-4861-8B4E-913B1EAD1334}" type="pres">
      <dgm:prSet presAssocID="{D05E1923-5021-40F7-B4EF-E582E23A699D}" presName="DropPin" presStyleLbl="alignNode1" presStyleIdx="1" presStyleCnt="5"/>
      <dgm:spPr>
        <a:solidFill>
          <a:schemeClr val="accent2"/>
        </a:solidFill>
      </dgm:spPr>
    </dgm:pt>
    <dgm:pt modelId="{B1A1A837-F261-404B-A808-B2F4154CE8A2}" type="pres">
      <dgm:prSet presAssocID="{D05E1923-5021-40F7-B4EF-E582E23A699D}" presName="Ellipse" presStyleLbl="fgAcc1" presStyleIdx="2" presStyleCnt="6"/>
      <dgm:spPr>
        <a:solidFill>
          <a:schemeClr val="accent1">
            <a:alpha val="90000"/>
          </a:schemeClr>
        </a:solidFill>
        <a:ln w="12700" cap="flat" cmpd="sng" algn="ctr">
          <a:noFill/>
          <a:prstDash val="solid"/>
          <a:miter lim="800000"/>
        </a:ln>
        <a:effectLst/>
      </dgm:spPr>
    </dgm:pt>
    <dgm:pt modelId="{B5F3F650-2E42-488A-AD4F-C4BD47D19A84}" type="pres">
      <dgm:prSet presAssocID="{D05E1923-5021-40F7-B4EF-E582E23A699D}" presName="L2TextContainer" presStyleLbl="revTx" presStyleIdx="2" presStyleCnt="10">
        <dgm:presLayoutVars>
          <dgm:bulletEnabled val="1"/>
        </dgm:presLayoutVars>
      </dgm:prSet>
      <dgm:spPr/>
    </dgm:pt>
    <dgm:pt modelId="{223C5207-4FA2-4A6C-8F43-20BD55767C99}" type="pres">
      <dgm:prSet presAssocID="{D05E1923-5021-40F7-B4EF-E582E23A699D}" presName="L1TextContainer" presStyleLbl="revTx" presStyleIdx="3" presStyleCnt="10" custScaleX="85387">
        <dgm:presLayoutVars>
          <dgm:chMax val="1"/>
          <dgm:chPref val="1"/>
          <dgm:bulletEnabled val="1"/>
        </dgm:presLayoutVars>
      </dgm:prSet>
      <dgm:spPr/>
    </dgm:pt>
    <dgm:pt modelId="{4FE5EB5D-4CEF-4D0D-9394-0534E61844BE}" type="pres">
      <dgm:prSet presAssocID="{D05E1923-5021-40F7-B4EF-E582E23A699D}" presName="ConnectLine" presStyleLbl="sibTrans1D1" presStyleIdx="1" presStyleCnt="5"/>
      <dgm:spPr>
        <a:noFill/>
        <a:ln w="12700" cap="flat" cmpd="sng" algn="ctr">
          <a:solidFill>
            <a:schemeClr val="accent2"/>
          </a:solidFill>
          <a:prstDash val="dash"/>
          <a:miter lim="800000"/>
        </a:ln>
        <a:effectLst/>
      </dgm:spPr>
    </dgm:pt>
    <dgm:pt modelId="{EC869059-0AEC-4D98-8C46-CB603A342C72}" type="pres">
      <dgm:prSet presAssocID="{D05E1923-5021-40F7-B4EF-E582E23A699D}" presName="EmptyPlaceHolder" presStyleCnt="0"/>
      <dgm:spPr/>
    </dgm:pt>
    <dgm:pt modelId="{408BA715-9739-461D-BFDE-88EDAE355E60}" type="pres">
      <dgm:prSet presAssocID="{F020958C-EF86-4274-85F9-318F2792F7B6}" presName="spaceBetweenRectangles" presStyleCnt="0"/>
      <dgm:spPr/>
    </dgm:pt>
    <dgm:pt modelId="{D512C7F9-87A6-4BA9-AFAC-03FF1578D945}" type="pres">
      <dgm:prSet presAssocID="{FA8F44BD-C8C7-462C-9756-1EC498E86842}" presName="composite" presStyleCnt="0"/>
      <dgm:spPr/>
    </dgm:pt>
    <dgm:pt modelId="{152AD014-AFD0-4700-A468-4D562874339A}" type="pres">
      <dgm:prSet presAssocID="{FA8F44BD-C8C7-462C-9756-1EC498E86842}" presName="ConnectorPoint" presStyleLbl="lnNode1" presStyleIdx="2" presStyleCnt="5"/>
      <dgm:spPr>
        <a:solidFill>
          <a:schemeClr val="accent2"/>
        </a:solidFill>
        <a:ln w="6350" cap="flat" cmpd="sng" algn="ctr">
          <a:noFill/>
          <a:prstDash val="solid"/>
          <a:miter lim="800000"/>
        </a:ln>
        <a:effectLst/>
      </dgm:spPr>
    </dgm:pt>
    <dgm:pt modelId="{6CE2C4D8-4380-442D-A6C2-0B468BF3C74C}" type="pres">
      <dgm:prSet presAssocID="{FA8F44BD-C8C7-462C-9756-1EC498E86842}" presName="DropPinPlaceHolder" presStyleCnt="0"/>
      <dgm:spPr/>
    </dgm:pt>
    <dgm:pt modelId="{72C82E90-F103-439C-8371-CFFB0927B9DE}" type="pres">
      <dgm:prSet presAssocID="{FA8F44BD-C8C7-462C-9756-1EC498E86842}" presName="DropPin" presStyleLbl="alignNode1" presStyleIdx="2" presStyleCnt="5"/>
      <dgm:spPr>
        <a:solidFill>
          <a:schemeClr val="accent2"/>
        </a:solidFill>
      </dgm:spPr>
    </dgm:pt>
    <dgm:pt modelId="{5D519322-C1DD-47AE-92C0-13575134BC76}" type="pres">
      <dgm:prSet presAssocID="{FA8F44BD-C8C7-462C-9756-1EC498E86842}" presName="Ellipse" presStyleLbl="fgAcc1" presStyleIdx="3" presStyleCnt="6"/>
      <dgm:spPr>
        <a:solidFill>
          <a:schemeClr val="accent1">
            <a:alpha val="90000"/>
          </a:schemeClr>
        </a:solidFill>
        <a:ln w="12700" cap="flat" cmpd="sng" algn="ctr">
          <a:noFill/>
          <a:prstDash val="solid"/>
          <a:miter lim="800000"/>
        </a:ln>
        <a:effectLst/>
      </dgm:spPr>
    </dgm:pt>
    <dgm:pt modelId="{96DDA0FE-83E2-423C-9F13-58A61EB68487}" type="pres">
      <dgm:prSet presAssocID="{FA8F44BD-C8C7-462C-9756-1EC498E86842}" presName="L2TextContainer" presStyleLbl="revTx" presStyleIdx="4" presStyleCnt="10">
        <dgm:presLayoutVars>
          <dgm:bulletEnabled val="1"/>
        </dgm:presLayoutVars>
      </dgm:prSet>
      <dgm:spPr/>
    </dgm:pt>
    <dgm:pt modelId="{2D6C7916-1130-46A8-833B-A6278CBD2192}" type="pres">
      <dgm:prSet presAssocID="{FA8F44BD-C8C7-462C-9756-1EC498E86842}" presName="L1TextContainer" presStyleLbl="revTx" presStyleIdx="5" presStyleCnt="10" custScaleX="85387" custLinFactNeighborX="0">
        <dgm:presLayoutVars>
          <dgm:chMax val="1"/>
          <dgm:chPref val="1"/>
          <dgm:bulletEnabled val="1"/>
        </dgm:presLayoutVars>
      </dgm:prSet>
      <dgm:spPr/>
    </dgm:pt>
    <dgm:pt modelId="{4D953791-5C2F-4A75-A8F4-6ED7EAB5E015}" type="pres">
      <dgm:prSet presAssocID="{FA8F44BD-C8C7-462C-9756-1EC498E86842}" presName="ConnectLine" presStyleLbl="sibTrans1D1" presStyleIdx="2" presStyleCnt="5"/>
      <dgm:spPr>
        <a:noFill/>
        <a:ln w="12700" cap="flat" cmpd="sng" algn="ctr">
          <a:solidFill>
            <a:schemeClr val="accent2"/>
          </a:solidFill>
          <a:prstDash val="dash"/>
          <a:miter lim="800000"/>
        </a:ln>
        <a:effectLst/>
      </dgm:spPr>
    </dgm:pt>
    <dgm:pt modelId="{22A72E40-4DCC-4F48-AADD-29738FD37A2C}" type="pres">
      <dgm:prSet presAssocID="{FA8F44BD-C8C7-462C-9756-1EC498E86842}" presName="EmptyPlaceHolder" presStyleCnt="0"/>
      <dgm:spPr/>
    </dgm:pt>
    <dgm:pt modelId="{E168BB9F-20D9-474F-9E39-4872B40634C6}" type="pres">
      <dgm:prSet presAssocID="{8C8A9736-03DA-4B1C-A590-10B4AD89452B}" presName="spaceBetweenRectangles" presStyleCnt="0"/>
      <dgm:spPr/>
    </dgm:pt>
    <dgm:pt modelId="{A62622B1-7EF4-49B6-9AC7-B54F0E2A0C74}" type="pres">
      <dgm:prSet presAssocID="{8BAB5E6F-A65E-41DB-A296-0818B0E49F7C}" presName="composite" presStyleCnt="0"/>
      <dgm:spPr/>
    </dgm:pt>
    <dgm:pt modelId="{14282312-87CB-41BB-A02D-C594BBEF33C7}" type="pres">
      <dgm:prSet presAssocID="{8BAB5E6F-A65E-41DB-A296-0818B0E49F7C}" presName="ConnectorPoint" presStyleLbl="lnNode1" presStyleIdx="3" presStyleCnt="5"/>
      <dgm:spPr>
        <a:solidFill>
          <a:schemeClr val="accent2"/>
        </a:solidFill>
        <a:ln w="6350" cap="flat" cmpd="sng" algn="ctr">
          <a:noFill/>
          <a:prstDash val="solid"/>
          <a:miter lim="800000"/>
        </a:ln>
        <a:effectLst/>
      </dgm:spPr>
    </dgm:pt>
    <dgm:pt modelId="{D554C1A5-AF8E-41FC-A779-25BD6B11F91F}" type="pres">
      <dgm:prSet presAssocID="{8BAB5E6F-A65E-41DB-A296-0818B0E49F7C}" presName="DropPinPlaceHolder" presStyleCnt="0"/>
      <dgm:spPr/>
    </dgm:pt>
    <dgm:pt modelId="{17331DD9-74CF-4A3A-86BA-F4B9DBEAB944}" type="pres">
      <dgm:prSet presAssocID="{8BAB5E6F-A65E-41DB-A296-0818B0E49F7C}" presName="DropPin" presStyleLbl="alignNode1" presStyleIdx="3" presStyleCnt="5"/>
      <dgm:spPr>
        <a:solidFill>
          <a:schemeClr val="accent2"/>
        </a:solidFill>
      </dgm:spPr>
    </dgm:pt>
    <dgm:pt modelId="{515AAB83-BD07-4B9E-9A3B-858C0B126F9C}" type="pres">
      <dgm:prSet presAssocID="{8BAB5E6F-A65E-41DB-A296-0818B0E49F7C}" presName="Ellipse" presStyleLbl="fgAcc1" presStyleIdx="4" presStyleCnt="6"/>
      <dgm:spPr>
        <a:solidFill>
          <a:schemeClr val="accent1">
            <a:alpha val="90000"/>
          </a:schemeClr>
        </a:solidFill>
        <a:ln w="12700" cap="flat" cmpd="sng" algn="ctr">
          <a:noFill/>
          <a:prstDash val="solid"/>
          <a:miter lim="800000"/>
        </a:ln>
        <a:effectLst/>
      </dgm:spPr>
    </dgm:pt>
    <dgm:pt modelId="{08CB2D5A-F46A-4E0E-9575-15F31D04AAC6}" type="pres">
      <dgm:prSet presAssocID="{8BAB5E6F-A65E-41DB-A296-0818B0E49F7C}" presName="L2TextContainer" presStyleLbl="revTx" presStyleIdx="6" presStyleCnt="10">
        <dgm:presLayoutVars>
          <dgm:bulletEnabled val="1"/>
        </dgm:presLayoutVars>
      </dgm:prSet>
      <dgm:spPr/>
    </dgm:pt>
    <dgm:pt modelId="{7C1E6B4A-59F7-4018-A403-E1CCAEE78BA1}" type="pres">
      <dgm:prSet presAssocID="{8BAB5E6F-A65E-41DB-A296-0818B0E49F7C}" presName="L1TextContainer" presStyleLbl="revTx" presStyleIdx="7" presStyleCnt="10" custScaleX="85387">
        <dgm:presLayoutVars>
          <dgm:chMax val="1"/>
          <dgm:chPref val="1"/>
          <dgm:bulletEnabled val="1"/>
        </dgm:presLayoutVars>
      </dgm:prSet>
      <dgm:spPr/>
    </dgm:pt>
    <dgm:pt modelId="{A03C5372-D306-43AC-B406-6F8183849431}" type="pres">
      <dgm:prSet presAssocID="{8BAB5E6F-A65E-41DB-A296-0818B0E49F7C}" presName="ConnectLine" presStyleLbl="sibTrans1D1" presStyleIdx="3" presStyleCnt="5"/>
      <dgm:spPr>
        <a:noFill/>
        <a:ln w="12700" cap="flat" cmpd="sng" algn="ctr">
          <a:solidFill>
            <a:schemeClr val="accent2"/>
          </a:solidFill>
          <a:prstDash val="dash"/>
          <a:miter lim="800000"/>
        </a:ln>
        <a:effectLst/>
      </dgm:spPr>
    </dgm:pt>
    <dgm:pt modelId="{90926F0B-05E0-48AF-9C69-5C494731F877}" type="pres">
      <dgm:prSet presAssocID="{8BAB5E6F-A65E-41DB-A296-0818B0E49F7C}" presName="EmptyPlaceHolder" presStyleCnt="0"/>
      <dgm:spPr/>
    </dgm:pt>
    <dgm:pt modelId="{9EA695E3-93D5-405B-8AF6-0B8537A964FD}" type="pres">
      <dgm:prSet presAssocID="{B407F4C3-8FC9-4E91-A0EC-6B33713CC9A5}" presName="spaceBetweenRectangles" presStyleCnt="0"/>
      <dgm:spPr/>
    </dgm:pt>
    <dgm:pt modelId="{05956D37-804F-419D-9E8C-30D41D06DC3E}" type="pres">
      <dgm:prSet presAssocID="{8B9AF88A-E1F7-4D3A-905F-87228D6A8655}" presName="composite" presStyleCnt="0"/>
      <dgm:spPr/>
    </dgm:pt>
    <dgm:pt modelId="{58B7B786-A0AD-4662-8D54-C5C572D2C32C}" type="pres">
      <dgm:prSet presAssocID="{8B9AF88A-E1F7-4D3A-905F-87228D6A8655}" presName="ConnectorPoint" presStyleLbl="lnNode1" presStyleIdx="4" presStyleCnt="5"/>
      <dgm:spPr>
        <a:solidFill>
          <a:schemeClr val="accent2"/>
        </a:solidFill>
        <a:ln w="6350" cap="flat" cmpd="sng" algn="ctr">
          <a:noFill/>
          <a:prstDash val="solid"/>
          <a:miter lim="800000"/>
        </a:ln>
        <a:effectLst/>
      </dgm:spPr>
    </dgm:pt>
    <dgm:pt modelId="{E4704426-333D-4092-A035-BBC55DB8579D}" type="pres">
      <dgm:prSet presAssocID="{8B9AF88A-E1F7-4D3A-905F-87228D6A8655}" presName="DropPinPlaceHolder" presStyleCnt="0"/>
      <dgm:spPr/>
    </dgm:pt>
    <dgm:pt modelId="{A55439AF-6893-479D-8B57-31FBC13C553F}" type="pres">
      <dgm:prSet presAssocID="{8B9AF88A-E1F7-4D3A-905F-87228D6A8655}" presName="DropPin" presStyleLbl="alignNode1" presStyleIdx="4" presStyleCnt="5"/>
      <dgm:spPr>
        <a:solidFill>
          <a:schemeClr val="accent2"/>
        </a:solidFill>
      </dgm:spPr>
    </dgm:pt>
    <dgm:pt modelId="{A22B1C16-7FF0-4DBE-B32E-E43FEB1E2EAC}" type="pres">
      <dgm:prSet presAssocID="{8B9AF88A-E1F7-4D3A-905F-87228D6A8655}" presName="Ellipse" presStyleLbl="fgAcc1" presStyleIdx="5" presStyleCnt="6"/>
      <dgm:spPr>
        <a:solidFill>
          <a:schemeClr val="accent1">
            <a:alpha val="90000"/>
          </a:schemeClr>
        </a:solidFill>
        <a:ln w="12700" cap="flat" cmpd="sng" algn="ctr">
          <a:noFill/>
          <a:prstDash val="solid"/>
          <a:miter lim="800000"/>
        </a:ln>
        <a:effectLst/>
      </dgm:spPr>
    </dgm:pt>
    <dgm:pt modelId="{1B55AA6D-649D-4145-93EB-08B866A4D4E5}" type="pres">
      <dgm:prSet presAssocID="{8B9AF88A-E1F7-4D3A-905F-87228D6A8655}" presName="L2TextContainer" presStyleLbl="revTx" presStyleIdx="8" presStyleCnt="10">
        <dgm:presLayoutVars>
          <dgm:bulletEnabled val="1"/>
        </dgm:presLayoutVars>
      </dgm:prSet>
      <dgm:spPr/>
    </dgm:pt>
    <dgm:pt modelId="{3FA5D5AE-9CAE-4D19-9765-BCEE62095312}" type="pres">
      <dgm:prSet presAssocID="{8B9AF88A-E1F7-4D3A-905F-87228D6A8655}" presName="L1TextContainer" presStyleLbl="revTx" presStyleIdx="9" presStyleCnt="10" custScaleX="85387">
        <dgm:presLayoutVars>
          <dgm:chMax val="1"/>
          <dgm:chPref val="1"/>
          <dgm:bulletEnabled val="1"/>
        </dgm:presLayoutVars>
      </dgm:prSet>
      <dgm:spPr/>
    </dgm:pt>
    <dgm:pt modelId="{FE6CA7EB-68EC-4E76-9051-08C4CF370101}" type="pres">
      <dgm:prSet presAssocID="{8B9AF88A-E1F7-4D3A-905F-87228D6A8655}" presName="ConnectLine" presStyleLbl="sibTrans1D1" presStyleIdx="4" presStyleCnt="5"/>
      <dgm:spPr>
        <a:noFill/>
        <a:ln w="12700" cap="flat" cmpd="sng" algn="ctr">
          <a:solidFill>
            <a:schemeClr val="accent2"/>
          </a:solidFill>
          <a:prstDash val="dash"/>
          <a:miter lim="800000"/>
        </a:ln>
        <a:effectLst/>
      </dgm:spPr>
    </dgm:pt>
    <dgm:pt modelId="{070CED43-982E-487C-9CC2-CFAEABD4D2D8}" type="pres">
      <dgm:prSet presAssocID="{8B9AF88A-E1F7-4D3A-905F-87228D6A8655}" presName="EmptyPlaceHolder" presStyleCnt="0"/>
      <dgm:spPr/>
    </dgm:pt>
  </dgm:ptLst>
  <dgm:cxnLst>
    <dgm:cxn modelId="{1E92940A-250B-4494-B40F-3DA807C7CB42}" type="presOf" srcId="{DF1ABFB3-B399-406F-91BD-DCDF9A38526B}" destId="{1B55AA6D-649D-4145-93EB-08B866A4D4E5}" srcOrd="0" destOrd="0" presId="urn:microsoft.com/office/officeart/2017/3/layout/DropPinTimeline"/>
    <dgm:cxn modelId="{C3A1C60D-63BB-4E34-AD47-96AABDB6084E}" type="presOf" srcId="{D05E1923-5021-40F7-B4EF-E582E23A699D}" destId="{223C5207-4FA2-4A6C-8F43-20BD55767C99}" srcOrd="0" destOrd="0" presId="urn:microsoft.com/office/officeart/2017/3/layout/DropPinTimeline"/>
    <dgm:cxn modelId="{5F3B0F1C-AD09-448C-A081-46D11DC987C6}" type="presOf" srcId="{8B9AF88A-E1F7-4D3A-905F-87228D6A8655}" destId="{3FA5D5AE-9CAE-4D19-9765-BCEE62095312}" srcOrd="0" destOrd="0" presId="urn:microsoft.com/office/officeart/2017/3/layout/DropPinTimeline"/>
    <dgm:cxn modelId="{E0E45028-839A-4135-AA56-517D3BAA0708}" type="presOf" srcId="{8BAB5E6F-A65E-41DB-A296-0818B0E49F7C}" destId="{7C1E6B4A-59F7-4018-A403-E1CCAEE78BA1}" srcOrd="0" destOrd="0" presId="urn:microsoft.com/office/officeart/2017/3/layout/DropPinTimeline"/>
    <dgm:cxn modelId="{1B32EF2C-9DB5-4504-A9DA-B4956CC00208}" srcId="{FA8F44BD-C8C7-462C-9756-1EC498E86842}" destId="{EFEB4D61-3A9C-4140-977F-3C3F5C9EE9D1}" srcOrd="0" destOrd="0" parTransId="{57D352E4-0431-4F68-B8F1-61BFA34799AA}" sibTransId="{0ECC32B6-1E7C-4AA4-9DBF-D69B7C5E64A9}"/>
    <dgm:cxn modelId="{0D51BD2E-4619-469B-B233-EBAC3D4D0BA6}" srcId="{05A24E01-5535-46B9-A9A1-A9A07E639A88}" destId="{FA8F44BD-C8C7-462C-9756-1EC498E86842}" srcOrd="2" destOrd="0" parTransId="{F47063EE-4B58-4EDE-A4F2-A4BD81B82F21}" sibTransId="{8C8A9736-03DA-4B1C-A590-10B4AD89452B}"/>
    <dgm:cxn modelId="{C5645B39-CB65-4A0A-B369-E455C3B827C3}" srcId="{05A24E01-5535-46B9-A9A1-A9A07E639A88}" destId="{58FF46FB-368D-4E9C-A650-0513B8879DA8}" srcOrd="0" destOrd="0" parTransId="{11DFA284-5E99-474D-BF05-364A45269DC7}" sibTransId="{CFA40740-0682-470C-AD5A-CFF53CD12BD2}"/>
    <dgm:cxn modelId="{7DDF5444-F976-4F04-88A9-CF8B15238792}" type="presOf" srcId="{58FF46FB-368D-4E9C-A650-0513B8879DA8}" destId="{8E3FB235-DF38-476B-9A0E-B1E583D50944}" srcOrd="0" destOrd="0" presId="urn:microsoft.com/office/officeart/2017/3/layout/DropPinTimeline"/>
    <dgm:cxn modelId="{1690634A-EBA7-4881-9E5F-0C82421D4CDF}" type="presOf" srcId="{FA8F44BD-C8C7-462C-9756-1EC498E86842}" destId="{2D6C7916-1130-46A8-833B-A6278CBD2192}" srcOrd="0" destOrd="0" presId="urn:microsoft.com/office/officeart/2017/3/layout/DropPinTimeline"/>
    <dgm:cxn modelId="{B659504B-18E4-4D89-A17C-34ABB280AE52}" srcId="{58FF46FB-368D-4E9C-A650-0513B8879DA8}" destId="{9A875394-CA1E-4432-AEEB-9054FCFF5E0E}" srcOrd="0" destOrd="0" parTransId="{FCC92BDD-6EA3-421D-9DA8-7D3A12D003B6}" sibTransId="{0314452B-82A0-42F4-9551-DF00CFFC3580}"/>
    <dgm:cxn modelId="{66B49C6C-FAFD-47B4-BF22-05A295C23D4E}" srcId="{05A24E01-5535-46B9-A9A1-A9A07E639A88}" destId="{8BAB5E6F-A65E-41DB-A296-0818B0E49F7C}" srcOrd="3" destOrd="0" parTransId="{886842C6-3EFC-4BE7-B417-415595758830}" sibTransId="{B407F4C3-8FC9-4E91-A0EC-6B33713CC9A5}"/>
    <dgm:cxn modelId="{15319551-A9EA-462E-845B-E5251E84291F}" srcId="{8B9AF88A-E1F7-4D3A-905F-87228D6A8655}" destId="{DF1ABFB3-B399-406F-91BD-DCDF9A38526B}" srcOrd="0" destOrd="0" parTransId="{78CB0E27-958C-4066-A189-8B36505E8204}" sibTransId="{70E4A1D3-514E-4327-991D-5CC9C6B41885}"/>
    <dgm:cxn modelId="{4876CF51-F110-4E25-8FD4-08D25B4B0AB8}" srcId="{D05E1923-5021-40F7-B4EF-E582E23A699D}" destId="{579089A8-5362-4BA4-9163-D19228C1808F}" srcOrd="0" destOrd="0" parTransId="{FB2DEB6E-B29F-4E51-960A-23ECC62EBF38}" sibTransId="{1C5328B1-AC18-4CF7-A034-BB0592F4A2A1}"/>
    <dgm:cxn modelId="{2617C475-F537-46A6-ADE1-4EB764853601}" srcId="{8BAB5E6F-A65E-41DB-A296-0818B0E49F7C}" destId="{332BC85C-1CF3-4F8F-ACB7-5B6D53744AE1}" srcOrd="0" destOrd="0" parTransId="{99F218FD-90FE-450E-A368-B3E3677E74E8}" sibTransId="{8D1CC686-B05C-4470-A959-236CC9C8BB70}"/>
    <dgm:cxn modelId="{B9F0B583-D02F-4EF4-83A8-DFD7B32B9433}" type="presOf" srcId="{9A875394-CA1E-4432-AEEB-9054FCFF5E0E}" destId="{D2143A46-815A-49BF-9455-C0385022444F}" srcOrd="0" destOrd="0" presId="urn:microsoft.com/office/officeart/2017/3/layout/DropPinTimeline"/>
    <dgm:cxn modelId="{DF6168D4-4FC3-42E4-8DAA-85BA8A678933}" type="presOf" srcId="{332BC85C-1CF3-4F8F-ACB7-5B6D53744AE1}" destId="{08CB2D5A-F46A-4E0E-9575-15F31D04AAC6}" srcOrd="0" destOrd="0" presId="urn:microsoft.com/office/officeart/2017/3/layout/DropPinTimeline"/>
    <dgm:cxn modelId="{72C4D6D9-419A-42C1-A76D-84599F65BB08}" srcId="{05A24E01-5535-46B9-A9A1-A9A07E639A88}" destId="{D05E1923-5021-40F7-B4EF-E582E23A699D}" srcOrd="1" destOrd="0" parTransId="{FD6C5CD2-9CED-4BE6-89CD-A5A5CCE63B3E}" sibTransId="{F020958C-EF86-4274-85F9-318F2792F7B6}"/>
    <dgm:cxn modelId="{C6A73EDB-89B0-4756-9ECD-83E9B8AB77E5}" type="presOf" srcId="{EFEB4D61-3A9C-4140-977F-3C3F5C9EE9D1}" destId="{96DDA0FE-83E2-423C-9F13-58A61EB68487}" srcOrd="0" destOrd="0" presId="urn:microsoft.com/office/officeart/2017/3/layout/DropPinTimeline"/>
    <dgm:cxn modelId="{FE7849EA-5B37-43C8-B217-CD4E30A8E545}" type="presOf" srcId="{05A24E01-5535-46B9-A9A1-A9A07E639A88}" destId="{6E9F3C9B-13CA-43A8-8836-0B2B41D07DEF}" srcOrd="0" destOrd="0" presId="urn:microsoft.com/office/officeart/2017/3/layout/DropPinTimeline"/>
    <dgm:cxn modelId="{E1474FF3-8E3C-4B30-985C-CE88BA0FE324}" srcId="{05A24E01-5535-46B9-A9A1-A9A07E639A88}" destId="{8B9AF88A-E1F7-4D3A-905F-87228D6A8655}" srcOrd="4" destOrd="0" parTransId="{933A8FED-7B84-4ED0-B6AA-2EE26A89B8EA}" sibTransId="{F11DD6EC-352C-4A0E-84AA-FEBE2F06BCF9}"/>
    <dgm:cxn modelId="{DC6269F4-0C31-4613-A809-E8E029CAD0D1}" type="presOf" srcId="{579089A8-5362-4BA4-9163-D19228C1808F}" destId="{B5F3F650-2E42-488A-AD4F-C4BD47D19A84}" srcOrd="0" destOrd="0" presId="urn:microsoft.com/office/officeart/2017/3/layout/DropPinTimeline"/>
    <dgm:cxn modelId="{2FED2A5E-98EB-4859-AB3F-062F22EEC890}" type="presParOf" srcId="{6E9F3C9B-13CA-43A8-8836-0B2B41D07DEF}" destId="{E8AACCBB-6709-4071-B389-3BB226B3A586}" srcOrd="0" destOrd="0" presId="urn:microsoft.com/office/officeart/2017/3/layout/DropPinTimeline"/>
    <dgm:cxn modelId="{6DE443D7-8EE2-4FBC-842D-B6B9C44204D0}" type="presParOf" srcId="{6E9F3C9B-13CA-43A8-8836-0B2B41D07DEF}" destId="{E6F74CED-5217-4282-85F1-1C12DC84731C}" srcOrd="1" destOrd="0" presId="urn:microsoft.com/office/officeart/2017/3/layout/DropPinTimeline"/>
    <dgm:cxn modelId="{C773189E-DF31-4C58-A290-F5DFD7DCF8B1}" type="presParOf" srcId="{E6F74CED-5217-4282-85F1-1C12DC84731C}" destId="{AC377099-4DAE-451C-ADE9-98036E2679B5}" srcOrd="0" destOrd="0" presId="urn:microsoft.com/office/officeart/2017/3/layout/DropPinTimeline"/>
    <dgm:cxn modelId="{04D71AD3-A9B8-46E1-AB82-BB594FCE110E}" type="presParOf" srcId="{AC377099-4DAE-451C-ADE9-98036E2679B5}" destId="{B6C94ECD-6415-4250-B4AD-F67BF5BECFB8}" srcOrd="0" destOrd="0" presId="urn:microsoft.com/office/officeart/2017/3/layout/DropPinTimeline"/>
    <dgm:cxn modelId="{4D9D677D-9448-43AF-978B-5C7E7661F4F9}" type="presParOf" srcId="{AC377099-4DAE-451C-ADE9-98036E2679B5}" destId="{0E99BB09-1B86-4308-A570-3981E6DD3A06}" srcOrd="1" destOrd="0" presId="urn:microsoft.com/office/officeart/2017/3/layout/DropPinTimeline"/>
    <dgm:cxn modelId="{C213A57E-D4AE-4C05-AA12-FE8CC1989639}" type="presParOf" srcId="{0E99BB09-1B86-4308-A570-3981E6DD3A06}" destId="{0ED6E8D6-BD44-4400-BC14-1BC75CB979A3}" srcOrd="0" destOrd="0" presId="urn:microsoft.com/office/officeart/2017/3/layout/DropPinTimeline"/>
    <dgm:cxn modelId="{927F0821-BB24-4368-A4D4-046EB89F39DD}" type="presParOf" srcId="{0E99BB09-1B86-4308-A570-3981E6DD3A06}" destId="{5B7FC7CF-F58D-48D5-8BCC-38D6EE87890B}" srcOrd="1" destOrd="0" presId="urn:microsoft.com/office/officeart/2017/3/layout/DropPinTimeline"/>
    <dgm:cxn modelId="{F517DE46-1EA2-46F3-8833-EE234EEF5B09}" type="presParOf" srcId="{AC377099-4DAE-451C-ADE9-98036E2679B5}" destId="{D2143A46-815A-49BF-9455-C0385022444F}" srcOrd="2" destOrd="0" presId="urn:microsoft.com/office/officeart/2017/3/layout/DropPinTimeline"/>
    <dgm:cxn modelId="{75F0F73C-AD49-4A34-842E-A65EF46645BA}" type="presParOf" srcId="{AC377099-4DAE-451C-ADE9-98036E2679B5}" destId="{8E3FB235-DF38-476B-9A0E-B1E583D50944}" srcOrd="3" destOrd="0" presId="urn:microsoft.com/office/officeart/2017/3/layout/DropPinTimeline"/>
    <dgm:cxn modelId="{071A2262-20BC-4D30-AB90-12B0A0FEB6EF}" type="presParOf" srcId="{AC377099-4DAE-451C-ADE9-98036E2679B5}" destId="{9AA05CE5-209F-4AD9-BE2C-2A69F76DA8F4}" srcOrd="4" destOrd="0" presId="urn:microsoft.com/office/officeart/2017/3/layout/DropPinTimeline"/>
    <dgm:cxn modelId="{0D0471BD-C944-46DB-9B0D-12B6F025E4F4}" type="presParOf" srcId="{AC377099-4DAE-451C-ADE9-98036E2679B5}" destId="{17350C28-DA10-4F3B-9FA2-0FE7C12A4ABE}" srcOrd="5" destOrd="0" presId="urn:microsoft.com/office/officeart/2017/3/layout/DropPinTimeline"/>
    <dgm:cxn modelId="{37FF9AEE-1EE5-440D-B822-B54671B03AAC}" type="presParOf" srcId="{E6F74CED-5217-4282-85F1-1C12DC84731C}" destId="{6DA7B85E-9DC6-4F3B-A2BF-09CDEEDB43BC}" srcOrd="1" destOrd="0" presId="urn:microsoft.com/office/officeart/2017/3/layout/DropPinTimeline"/>
    <dgm:cxn modelId="{3FF77B45-DC34-4E18-8B7E-49C274966E23}" type="presParOf" srcId="{E6F74CED-5217-4282-85F1-1C12DC84731C}" destId="{CF519A69-9940-494F-8406-D0D876E3CD26}" srcOrd="2" destOrd="0" presId="urn:microsoft.com/office/officeart/2017/3/layout/DropPinTimeline"/>
    <dgm:cxn modelId="{4E60349A-D4EB-4BFE-9374-0F079D59B1FC}" type="presParOf" srcId="{CF519A69-9940-494F-8406-D0D876E3CD26}" destId="{714429FF-AAA3-4358-8C5F-1A7F29AA2B7B}" srcOrd="0" destOrd="0" presId="urn:microsoft.com/office/officeart/2017/3/layout/DropPinTimeline"/>
    <dgm:cxn modelId="{0B07CD93-B91C-4CAF-B94C-3237B0C6F601}" type="presParOf" srcId="{CF519A69-9940-494F-8406-D0D876E3CD26}" destId="{AB8B1E8E-162B-4E3E-9E31-BA5CFBD3ED9D}" srcOrd="1" destOrd="0" presId="urn:microsoft.com/office/officeart/2017/3/layout/DropPinTimeline"/>
    <dgm:cxn modelId="{BB97917A-2BFB-4D8A-94BD-816B0C62D6F6}" type="presParOf" srcId="{AB8B1E8E-162B-4E3E-9E31-BA5CFBD3ED9D}" destId="{358CAA11-0A87-4861-8B4E-913B1EAD1334}" srcOrd="0" destOrd="0" presId="urn:microsoft.com/office/officeart/2017/3/layout/DropPinTimeline"/>
    <dgm:cxn modelId="{FDC4D318-B3AD-4E39-8663-3AFB57531D79}" type="presParOf" srcId="{AB8B1E8E-162B-4E3E-9E31-BA5CFBD3ED9D}" destId="{B1A1A837-F261-404B-A808-B2F4154CE8A2}" srcOrd="1" destOrd="0" presId="urn:microsoft.com/office/officeart/2017/3/layout/DropPinTimeline"/>
    <dgm:cxn modelId="{7F53703E-9DF0-45E5-AC76-7E0CCD3B06EA}" type="presParOf" srcId="{CF519A69-9940-494F-8406-D0D876E3CD26}" destId="{B5F3F650-2E42-488A-AD4F-C4BD47D19A84}" srcOrd="2" destOrd="0" presId="urn:microsoft.com/office/officeart/2017/3/layout/DropPinTimeline"/>
    <dgm:cxn modelId="{B59937ED-9C59-4BBD-AA3C-5D9159504926}" type="presParOf" srcId="{CF519A69-9940-494F-8406-D0D876E3CD26}" destId="{223C5207-4FA2-4A6C-8F43-20BD55767C99}" srcOrd="3" destOrd="0" presId="urn:microsoft.com/office/officeart/2017/3/layout/DropPinTimeline"/>
    <dgm:cxn modelId="{470C2FBB-9D40-4F2C-8107-12E2CA0E70BE}" type="presParOf" srcId="{CF519A69-9940-494F-8406-D0D876E3CD26}" destId="{4FE5EB5D-4CEF-4D0D-9394-0534E61844BE}" srcOrd="4" destOrd="0" presId="urn:microsoft.com/office/officeart/2017/3/layout/DropPinTimeline"/>
    <dgm:cxn modelId="{C1237DFD-87FD-434B-A5C8-02108EF43081}" type="presParOf" srcId="{CF519A69-9940-494F-8406-D0D876E3CD26}" destId="{EC869059-0AEC-4D98-8C46-CB603A342C72}" srcOrd="5" destOrd="0" presId="urn:microsoft.com/office/officeart/2017/3/layout/DropPinTimeline"/>
    <dgm:cxn modelId="{7A1441D0-A5AA-4E6C-9388-511DA29929BF}" type="presParOf" srcId="{E6F74CED-5217-4282-85F1-1C12DC84731C}" destId="{408BA715-9739-461D-BFDE-88EDAE355E60}" srcOrd="3" destOrd="0" presId="urn:microsoft.com/office/officeart/2017/3/layout/DropPinTimeline"/>
    <dgm:cxn modelId="{087F2A81-CFD9-4BF8-96FC-2D4ABA32462F}" type="presParOf" srcId="{E6F74CED-5217-4282-85F1-1C12DC84731C}" destId="{D512C7F9-87A6-4BA9-AFAC-03FF1578D945}" srcOrd="4" destOrd="0" presId="urn:microsoft.com/office/officeart/2017/3/layout/DropPinTimeline"/>
    <dgm:cxn modelId="{8C6217DA-A763-4946-99A2-03C618C428AF}" type="presParOf" srcId="{D512C7F9-87A6-4BA9-AFAC-03FF1578D945}" destId="{152AD014-AFD0-4700-A468-4D562874339A}" srcOrd="0" destOrd="0" presId="urn:microsoft.com/office/officeart/2017/3/layout/DropPinTimeline"/>
    <dgm:cxn modelId="{A6A34287-F5FF-46EE-9A88-F2ECF73903CE}" type="presParOf" srcId="{D512C7F9-87A6-4BA9-AFAC-03FF1578D945}" destId="{6CE2C4D8-4380-442D-A6C2-0B468BF3C74C}" srcOrd="1" destOrd="0" presId="urn:microsoft.com/office/officeart/2017/3/layout/DropPinTimeline"/>
    <dgm:cxn modelId="{D28BF9CF-F026-4786-A1AC-F4F785C54591}" type="presParOf" srcId="{6CE2C4D8-4380-442D-A6C2-0B468BF3C74C}" destId="{72C82E90-F103-439C-8371-CFFB0927B9DE}" srcOrd="0" destOrd="0" presId="urn:microsoft.com/office/officeart/2017/3/layout/DropPinTimeline"/>
    <dgm:cxn modelId="{E33A6BB5-6D3A-4D44-AEFC-75BAB101C26D}" type="presParOf" srcId="{6CE2C4D8-4380-442D-A6C2-0B468BF3C74C}" destId="{5D519322-C1DD-47AE-92C0-13575134BC76}" srcOrd="1" destOrd="0" presId="urn:microsoft.com/office/officeart/2017/3/layout/DropPinTimeline"/>
    <dgm:cxn modelId="{0BFD1614-5731-4306-81F7-E2C949C32A93}" type="presParOf" srcId="{D512C7F9-87A6-4BA9-AFAC-03FF1578D945}" destId="{96DDA0FE-83E2-423C-9F13-58A61EB68487}" srcOrd="2" destOrd="0" presId="urn:microsoft.com/office/officeart/2017/3/layout/DropPinTimeline"/>
    <dgm:cxn modelId="{06EDED26-E685-42BC-BFC2-75C7EA695E40}" type="presParOf" srcId="{D512C7F9-87A6-4BA9-AFAC-03FF1578D945}" destId="{2D6C7916-1130-46A8-833B-A6278CBD2192}" srcOrd="3" destOrd="0" presId="urn:microsoft.com/office/officeart/2017/3/layout/DropPinTimeline"/>
    <dgm:cxn modelId="{A20C8A5A-2D9A-4EF7-BC83-D5EE4B16698D}" type="presParOf" srcId="{D512C7F9-87A6-4BA9-AFAC-03FF1578D945}" destId="{4D953791-5C2F-4A75-A8F4-6ED7EAB5E015}" srcOrd="4" destOrd="0" presId="urn:microsoft.com/office/officeart/2017/3/layout/DropPinTimeline"/>
    <dgm:cxn modelId="{6780D10C-523A-4885-B5BF-84F303790098}" type="presParOf" srcId="{D512C7F9-87A6-4BA9-AFAC-03FF1578D945}" destId="{22A72E40-4DCC-4F48-AADD-29738FD37A2C}" srcOrd="5" destOrd="0" presId="urn:microsoft.com/office/officeart/2017/3/layout/DropPinTimeline"/>
    <dgm:cxn modelId="{30EAF1CE-B96B-4CA5-BF13-51DD8040A559}" type="presParOf" srcId="{E6F74CED-5217-4282-85F1-1C12DC84731C}" destId="{E168BB9F-20D9-474F-9E39-4872B40634C6}" srcOrd="5" destOrd="0" presId="urn:microsoft.com/office/officeart/2017/3/layout/DropPinTimeline"/>
    <dgm:cxn modelId="{39415FEC-72C6-4C74-A821-E354E744CD96}" type="presParOf" srcId="{E6F74CED-5217-4282-85F1-1C12DC84731C}" destId="{A62622B1-7EF4-49B6-9AC7-B54F0E2A0C74}" srcOrd="6" destOrd="0" presId="urn:microsoft.com/office/officeart/2017/3/layout/DropPinTimeline"/>
    <dgm:cxn modelId="{D67F013A-C0A0-41F6-B6F2-E904B1BB7A8F}" type="presParOf" srcId="{A62622B1-7EF4-49B6-9AC7-B54F0E2A0C74}" destId="{14282312-87CB-41BB-A02D-C594BBEF33C7}" srcOrd="0" destOrd="0" presId="urn:microsoft.com/office/officeart/2017/3/layout/DropPinTimeline"/>
    <dgm:cxn modelId="{AA55F469-83D2-4E02-B111-0206AAFCAA06}" type="presParOf" srcId="{A62622B1-7EF4-49B6-9AC7-B54F0E2A0C74}" destId="{D554C1A5-AF8E-41FC-A779-25BD6B11F91F}" srcOrd="1" destOrd="0" presId="urn:microsoft.com/office/officeart/2017/3/layout/DropPinTimeline"/>
    <dgm:cxn modelId="{033C6509-70C8-4B85-9F92-724CDBB68078}" type="presParOf" srcId="{D554C1A5-AF8E-41FC-A779-25BD6B11F91F}" destId="{17331DD9-74CF-4A3A-86BA-F4B9DBEAB944}" srcOrd="0" destOrd="0" presId="urn:microsoft.com/office/officeart/2017/3/layout/DropPinTimeline"/>
    <dgm:cxn modelId="{C7CCDF66-BA72-4EDC-AE16-CAA6317954F0}" type="presParOf" srcId="{D554C1A5-AF8E-41FC-A779-25BD6B11F91F}" destId="{515AAB83-BD07-4B9E-9A3B-858C0B126F9C}" srcOrd="1" destOrd="0" presId="urn:microsoft.com/office/officeart/2017/3/layout/DropPinTimeline"/>
    <dgm:cxn modelId="{E8437A29-F853-4553-AB29-152AF603DF52}" type="presParOf" srcId="{A62622B1-7EF4-49B6-9AC7-B54F0E2A0C74}" destId="{08CB2D5A-F46A-4E0E-9575-15F31D04AAC6}" srcOrd="2" destOrd="0" presId="urn:microsoft.com/office/officeart/2017/3/layout/DropPinTimeline"/>
    <dgm:cxn modelId="{1F3D9CE2-342F-4335-BD41-5AA59D2BD7BD}" type="presParOf" srcId="{A62622B1-7EF4-49B6-9AC7-B54F0E2A0C74}" destId="{7C1E6B4A-59F7-4018-A403-E1CCAEE78BA1}" srcOrd="3" destOrd="0" presId="urn:microsoft.com/office/officeart/2017/3/layout/DropPinTimeline"/>
    <dgm:cxn modelId="{FFF1ACE9-B2B3-4E83-877B-F9633E8EE135}" type="presParOf" srcId="{A62622B1-7EF4-49B6-9AC7-B54F0E2A0C74}" destId="{A03C5372-D306-43AC-B406-6F8183849431}" srcOrd="4" destOrd="0" presId="urn:microsoft.com/office/officeart/2017/3/layout/DropPinTimeline"/>
    <dgm:cxn modelId="{D8A09163-94A5-46BD-9FA2-C3372A01AA32}" type="presParOf" srcId="{A62622B1-7EF4-49B6-9AC7-B54F0E2A0C74}" destId="{90926F0B-05E0-48AF-9C69-5C494731F877}" srcOrd="5" destOrd="0" presId="urn:microsoft.com/office/officeart/2017/3/layout/DropPinTimeline"/>
    <dgm:cxn modelId="{80084466-50AF-445A-BE2A-0C51919B9169}" type="presParOf" srcId="{E6F74CED-5217-4282-85F1-1C12DC84731C}" destId="{9EA695E3-93D5-405B-8AF6-0B8537A964FD}" srcOrd="7" destOrd="0" presId="urn:microsoft.com/office/officeart/2017/3/layout/DropPinTimeline"/>
    <dgm:cxn modelId="{007CF318-F68B-4FFC-ADA6-3D9D6A3AA152}" type="presParOf" srcId="{E6F74CED-5217-4282-85F1-1C12DC84731C}" destId="{05956D37-804F-419D-9E8C-30D41D06DC3E}" srcOrd="8" destOrd="0" presId="urn:microsoft.com/office/officeart/2017/3/layout/DropPinTimeline"/>
    <dgm:cxn modelId="{FAB9E562-4579-4BDB-8C1D-AABEAFCB2610}" type="presParOf" srcId="{05956D37-804F-419D-9E8C-30D41D06DC3E}" destId="{58B7B786-A0AD-4662-8D54-C5C572D2C32C}" srcOrd="0" destOrd="0" presId="urn:microsoft.com/office/officeart/2017/3/layout/DropPinTimeline"/>
    <dgm:cxn modelId="{8283382D-2F6E-4717-B025-1A8C73B65ADB}" type="presParOf" srcId="{05956D37-804F-419D-9E8C-30D41D06DC3E}" destId="{E4704426-333D-4092-A035-BBC55DB8579D}" srcOrd="1" destOrd="0" presId="urn:microsoft.com/office/officeart/2017/3/layout/DropPinTimeline"/>
    <dgm:cxn modelId="{85723DC0-955B-4B2A-AF28-CF8BFFC2E264}" type="presParOf" srcId="{E4704426-333D-4092-A035-BBC55DB8579D}" destId="{A55439AF-6893-479D-8B57-31FBC13C553F}" srcOrd="0" destOrd="0" presId="urn:microsoft.com/office/officeart/2017/3/layout/DropPinTimeline"/>
    <dgm:cxn modelId="{91888A85-75D0-4D33-9F39-A49766251D61}" type="presParOf" srcId="{E4704426-333D-4092-A035-BBC55DB8579D}" destId="{A22B1C16-7FF0-4DBE-B32E-E43FEB1E2EAC}" srcOrd="1" destOrd="0" presId="urn:microsoft.com/office/officeart/2017/3/layout/DropPinTimeline"/>
    <dgm:cxn modelId="{CD06CDC2-25F5-44FB-B0B1-C39F32E155BE}" type="presParOf" srcId="{05956D37-804F-419D-9E8C-30D41D06DC3E}" destId="{1B55AA6D-649D-4145-93EB-08B866A4D4E5}" srcOrd="2" destOrd="0" presId="urn:microsoft.com/office/officeart/2017/3/layout/DropPinTimeline"/>
    <dgm:cxn modelId="{0B21D911-BF72-41CD-BB03-4F9717477846}" type="presParOf" srcId="{05956D37-804F-419D-9E8C-30D41D06DC3E}" destId="{3FA5D5AE-9CAE-4D19-9765-BCEE62095312}" srcOrd="3" destOrd="0" presId="urn:microsoft.com/office/officeart/2017/3/layout/DropPinTimeline"/>
    <dgm:cxn modelId="{80BFAECA-ADC5-41A5-BA11-A4CC8D9557A9}" type="presParOf" srcId="{05956D37-804F-419D-9E8C-30D41D06DC3E}" destId="{FE6CA7EB-68EC-4E76-9051-08C4CF370101}" srcOrd="4" destOrd="0" presId="urn:microsoft.com/office/officeart/2017/3/layout/DropPinTimeline"/>
    <dgm:cxn modelId="{98E4E629-85DB-45DC-A90A-9FAAB58EFF55}" type="presParOf" srcId="{05956D37-804F-419D-9E8C-30D41D06DC3E}" destId="{070CED43-982E-487C-9CC2-CFAEABD4D2D8}" srcOrd="5" destOrd="0" presId="urn:microsoft.com/office/officeart/2017/3/layout/DropPi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D4AD4B-54EC-4D5D-B2AF-78E2859CBFA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2AFF64C-23C4-4B5F-A21D-35E54FD6133C}">
      <dgm:prSet/>
      <dgm:spPr/>
      <dgm:t>
        <a:bodyPr/>
        <a:lstStyle/>
        <a:p>
          <a:r>
            <a:rPr lang="en-GB" dirty="0"/>
            <a:t>Relationship-based, experiential Youth Work.</a:t>
          </a:r>
          <a:endParaRPr lang="en-US" dirty="0"/>
        </a:p>
      </dgm:t>
    </dgm:pt>
    <dgm:pt modelId="{E27A25DE-78A9-4876-99D9-1B0856FEB2CE}" type="parTrans" cxnId="{0C3A6491-36AD-4581-8DC1-23E1B722494E}">
      <dgm:prSet/>
      <dgm:spPr/>
      <dgm:t>
        <a:bodyPr/>
        <a:lstStyle/>
        <a:p>
          <a:endParaRPr lang="en-US"/>
        </a:p>
      </dgm:t>
    </dgm:pt>
    <dgm:pt modelId="{E885ED50-6B4B-4C09-A2CE-48BEFEED20E2}" type="sibTrans" cxnId="{0C3A6491-36AD-4581-8DC1-23E1B722494E}">
      <dgm:prSet/>
      <dgm:spPr/>
      <dgm:t>
        <a:bodyPr/>
        <a:lstStyle/>
        <a:p>
          <a:endParaRPr lang="en-US"/>
        </a:p>
      </dgm:t>
    </dgm:pt>
    <dgm:pt modelId="{317A5752-3B99-4D52-9C54-5C935403D52E}">
      <dgm:prSet/>
      <dgm:spPr/>
      <dgm:t>
        <a:bodyPr/>
        <a:lstStyle/>
        <a:p>
          <a:r>
            <a:rPr lang="en-US" dirty="0"/>
            <a:t>Learning through experiences.</a:t>
          </a:r>
        </a:p>
      </dgm:t>
    </dgm:pt>
    <dgm:pt modelId="{6C195895-7150-4E50-B04F-B901BE00A1B4}" type="parTrans" cxnId="{C6DC1CDF-566D-429C-B97E-DE5524F2C55A}">
      <dgm:prSet/>
      <dgm:spPr/>
      <dgm:t>
        <a:bodyPr/>
        <a:lstStyle/>
        <a:p>
          <a:endParaRPr lang="en-US"/>
        </a:p>
      </dgm:t>
    </dgm:pt>
    <dgm:pt modelId="{F5C4C502-C4FB-4BEE-8745-A7B61EDB9F1D}" type="sibTrans" cxnId="{C6DC1CDF-566D-429C-B97E-DE5524F2C55A}">
      <dgm:prSet/>
      <dgm:spPr/>
      <dgm:t>
        <a:bodyPr/>
        <a:lstStyle/>
        <a:p>
          <a:endParaRPr lang="en-US"/>
        </a:p>
      </dgm:t>
    </dgm:pt>
    <dgm:pt modelId="{AF4F3A5E-6AA8-4A6E-9C9C-D81E9CAA46C0}">
      <dgm:prSet/>
      <dgm:spPr/>
      <dgm:t>
        <a:bodyPr/>
        <a:lstStyle/>
        <a:p>
          <a:r>
            <a:rPr lang="en-GB" dirty="0"/>
            <a:t>Safe spaces to explore identity and emotions.</a:t>
          </a:r>
          <a:endParaRPr lang="en-US" dirty="0"/>
        </a:p>
      </dgm:t>
    </dgm:pt>
    <dgm:pt modelId="{D74342DF-1892-4F15-8D6C-637021AE9DF5}" type="parTrans" cxnId="{87E44140-6A38-417E-8D89-86C6C8C50EB0}">
      <dgm:prSet/>
      <dgm:spPr/>
      <dgm:t>
        <a:bodyPr/>
        <a:lstStyle/>
        <a:p>
          <a:endParaRPr lang="en-US"/>
        </a:p>
      </dgm:t>
    </dgm:pt>
    <dgm:pt modelId="{E9CEA43E-0FB1-4FE4-9A9D-C4C640CDEE66}" type="sibTrans" cxnId="{87E44140-6A38-417E-8D89-86C6C8C50EB0}">
      <dgm:prSet/>
      <dgm:spPr/>
      <dgm:t>
        <a:bodyPr/>
        <a:lstStyle/>
        <a:p>
          <a:endParaRPr lang="en-US"/>
        </a:p>
      </dgm:t>
    </dgm:pt>
    <dgm:pt modelId="{4294DC7C-AA71-41AE-88CD-C3961433E764}">
      <dgm:prSet/>
      <dgm:spPr/>
      <dgm:t>
        <a:bodyPr/>
        <a:lstStyle/>
        <a:p>
          <a:r>
            <a:rPr lang="en-GB" dirty="0"/>
            <a:t>Positive role modelling.</a:t>
          </a:r>
          <a:endParaRPr lang="en-US" dirty="0"/>
        </a:p>
      </dgm:t>
    </dgm:pt>
    <dgm:pt modelId="{3D8DF021-8AE4-40F2-ADA4-AD5881C7385E}" type="parTrans" cxnId="{AEDB8815-EAD4-4981-84E4-968FD1C91DEA}">
      <dgm:prSet/>
      <dgm:spPr/>
      <dgm:t>
        <a:bodyPr/>
        <a:lstStyle/>
        <a:p>
          <a:endParaRPr lang="en-US"/>
        </a:p>
      </dgm:t>
    </dgm:pt>
    <dgm:pt modelId="{5E50C974-1F55-400C-BC36-A5DBEB5C8153}" type="sibTrans" cxnId="{AEDB8815-EAD4-4981-84E4-968FD1C91DEA}">
      <dgm:prSet/>
      <dgm:spPr/>
      <dgm:t>
        <a:bodyPr/>
        <a:lstStyle/>
        <a:p>
          <a:endParaRPr lang="en-US"/>
        </a:p>
      </dgm:t>
    </dgm:pt>
    <dgm:pt modelId="{B60B7599-0EFD-4D60-A6EA-CB69F0CC517C}">
      <dgm:prSet/>
      <dgm:spPr/>
      <dgm:t>
        <a:bodyPr/>
        <a:lstStyle/>
        <a:p>
          <a:r>
            <a:rPr lang="en-GB" dirty="0"/>
            <a:t>Creative and outdoor activities.</a:t>
          </a:r>
        </a:p>
      </dgm:t>
    </dgm:pt>
    <dgm:pt modelId="{8125156A-2218-493C-93E1-4DA814FBCD0E}" type="parTrans" cxnId="{AB722E75-D5AB-4F14-AC2D-F7FD3F2DE401}">
      <dgm:prSet/>
      <dgm:spPr/>
      <dgm:t>
        <a:bodyPr/>
        <a:lstStyle/>
        <a:p>
          <a:endParaRPr lang="en-GB"/>
        </a:p>
      </dgm:t>
    </dgm:pt>
    <dgm:pt modelId="{3D984D11-FD98-41A3-8306-42832AA2EC56}" type="sibTrans" cxnId="{AB722E75-D5AB-4F14-AC2D-F7FD3F2DE401}">
      <dgm:prSet/>
      <dgm:spPr/>
      <dgm:t>
        <a:bodyPr/>
        <a:lstStyle/>
        <a:p>
          <a:endParaRPr lang="en-GB"/>
        </a:p>
      </dgm:t>
    </dgm:pt>
    <dgm:pt modelId="{AFF61554-24A5-498F-8707-26C9C69649F3}" type="pres">
      <dgm:prSet presAssocID="{3FD4AD4B-54EC-4D5D-B2AF-78E2859CBFAC}" presName="linear" presStyleCnt="0">
        <dgm:presLayoutVars>
          <dgm:animLvl val="lvl"/>
          <dgm:resizeHandles val="exact"/>
        </dgm:presLayoutVars>
      </dgm:prSet>
      <dgm:spPr/>
    </dgm:pt>
    <dgm:pt modelId="{060E8A8F-F6D0-47B2-BC7C-17525B081940}" type="pres">
      <dgm:prSet presAssocID="{82AFF64C-23C4-4B5F-A21D-35E54FD6133C}" presName="parentText" presStyleLbl="node1" presStyleIdx="0" presStyleCnt="5" custLinFactNeighborX="-186" custLinFactNeighborY="61890">
        <dgm:presLayoutVars>
          <dgm:chMax val="0"/>
          <dgm:bulletEnabled val="1"/>
        </dgm:presLayoutVars>
      </dgm:prSet>
      <dgm:spPr/>
    </dgm:pt>
    <dgm:pt modelId="{3836A2DF-EA95-48F7-B959-3ABC580D517A}" type="pres">
      <dgm:prSet presAssocID="{E885ED50-6B4B-4C09-A2CE-48BEFEED20E2}" presName="spacer" presStyleCnt="0"/>
      <dgm:spPr/>
    </dgm:pt>
    <dgm:pt modelId="{0F4C6AB0-7CE3-4210-B27C-87490CA8D713}" type="pres">
      <dgm:prSet presAssocID="{317A5752-3B99-4D52-9C54-5C935403D52E}" presName="parentText" presStyleLbl="node1" presStyleIdx="1" presStyleCnt="5" custLinFactNeighborX="-427" custLinFactNeighborY="34813">
        <dgm:presLayoutVars>
          <dgm:chMax val="0"/>
          <dgm:bulletEnabled val="1"/>
        </dgm:presLayoutVars>
      </dgm:prSet>
      <dgm:spPr/>
    </dgm:pt>
    <dgm:pt modelId="{8301A998-8238-403A-BABF-E72DF83EDC69}" type="pres">
      <dgm:prSet presAssocID="{F5C4C502-C4FB-4BEE-8745-A7B61EDB9F1D}" presName="spacer" presStyleCnt="0"/>
      <dgm:spPr/>
    </dgm:pt>
    <dgm:pt modelId="{2F0E48B7-61B5-483E-956E-81C3D7BCDAC4}" type="pres">
      <dgm:prSet presAssocID="{AF4F3A5E-6AA8-4A6E-9C9C-D81E9CAA46C0}" presName="parentText" presStyleLbl="node1" presStyleIdx="2" presStyleCnt="5">
        <dgm:presLayoutVars>
          <dgm:chMax val="0"/>
          <dgm:bulletEnabled val="1"/>
        </dgm:presLayoutVars>
      </dgm:prSet>
      <dgm:spPr/>
    </dgm:pt>
    <dgm:pt modelId="{CF73F607-E6D4-4922-BE01-DC0F61F67815}" type="pres">
      <dgm:prSet presAssocID="{E9CEA43E-0FB1-4FE4-9A9D-C4C640CDEE66}" presName="spacer" presStyleCnt="0"/>
      <dgm:spPr/>
    </dgm:pt>
    <dgm:pt modelId="{FA24FB8D-F20C-4604-A21D-3B0173A82A3A}" type="pres">
      <dgm:prSet presAssocID="{B60B7599-0EFD-4D60-A6EA-CB69F0CC517C}" presName="parentText" presStyleLbl="node1" presStyleIdx="3" presStyleCnt="5">
        <dgm:presLayoutVars>
          <dgm:chMax val="0"/>
          <dgm:bulletEnabled val="1"/>
        </dgm:presLayoutVars>
      </dgm:prSet>
      <dgm:spPr/>
    </dgm:pt>
    <dgm:pt modelId="{8C98B342-E7A1-4249-AEDC-CC2A02B2E43A}" type="pres">
      <dgm:prSet presAssocID="{3D984D11-FD98-41A3-8306-42832AA2EC56}" presName="spacer" presStyleCnt="0"/>
      <dgm:spPr/>
    </dgm:pt>
    <dgm:pt modelId="{0C832573-5356-4CA0-98DE-9C13EDBF82D8}" type="pres">
      <dgm:prSet presAssocID="{4294DC7C-AA71-41AE-88CD-C3961433E764}" presName="parentText" presStyleLbl="node1" presStyleIdx="4" presStyleCnt="5" custLinFactNeighborY="-52220">
        <dgm:presLayoutVars>
          <dgm:chMax val="0"/>
          <dgm:bulletEnabled val="1"/>
        </dgm:presLayoutVars>
      </dgm:prSet>
      <dgm:spPr/>
    </dgm:pt>
  </dgm:ptLst>
  <dgm:cxnLst>
    <dgm:cxn modelId="{AEDB8815-EAD4-4981-84E4-968FD1C91DEA}" srcId="{3FD4AD4B-54EC-4D5D-B2AF-78E2859CBFAC}" destId="{4294DC7C-AA71-41AE-88CD-C3961433E764}" srcOrd="4" destOrd="0" parTransId="{3D8DF021-8AE4-40F2-ADA4-AD5881C7385E}" sibTransId="{5E50C974-1F55-400C-BC36-A5DBEB5C8153}"/>
    <dgm:cxn modelId="{87E44140-6A38-417E-8D89-86C6C8C50EB0}" srcId="{3FD4AD4B-54EC-4D5D-B2AF-78E2859CBFAC}" destId="{AF4F3A5E-6AA8-4A6E-9C9C-D81E9CAA46C0}" srcOrd="2" destOrd="0" parTransId="{D74342DF-1892-4F15-8D6C-637021AE9DF5}" sibTransId="{E9CEA43E-0FB1-4FE4-9A9D-C4C640CDEE66}"/>
    <dgm:cxn modelId="{AC8A8A5D-2858-4064-A7FA-4F020F62BD93}" type="presOf" srcId="{82AFF64C-23C4-4B5F-A21D-35E54FD6133C}" destId="{060E8A8F-F6D0-47B2-BC7C-17525B081940}" srcOrd="0" destOrd="0" presId="urn:microsoft.com/office/officeart/2005/8/layout/vList2"/>
    <dgm:cxn modelId="{AB722E75-D5AB-4F14-AC2D-F7FD3F2DE401}" srcId="{3FD4AD4B-54EC-4D5D-B2AF-78E2859CBFAC}" destId="{B60B7599-0EFD-4D60-A6EA-CB69F0CC517C}" srcOrd="3" destOrd="0" parTransId="{8125156A-2218-493C-93E1-4DA814FBCD0E}" sibTransId="{3D984D11-FD98-41A3-8306-42832AA2EC56}"/>
    <dgm:cxn modelId="{0C3A6491-36AD-4581-8DC1-23E1B722494E}" srcId="{3FD4AD4B-54EC-4D5D-B2AF-78E2859CBFAC}" destId="{82AFF64C-23C4-4B5F-A21D-35E54FD6133C}" srcOrd="0" destOrd="0" parTransId="{E27A25DE-78A9-4876-99D9-1B0856FEB2CE}" sibTransId="{E885ED50-6B4B-4C09-A2CE-48BEFEED20E2}"/>
    <dgm:cxn modelId="{525E84B0-7E19-4793-BDCC-11DE59F7CEE6}" type="presOf" srcId="{AF4F3A5E-6AA8-4A6E-9C9C-D81E9CAA46C0}" destId="{2F0E48B7-61B5-483E-956E-81C3D7BCDAC4}" srcOrd="0" destOrd="0" presId="urn:microsoft.com/office/officeart/2005/8/layout/vList2"/>
    <dgm:cxn modelId="{20BF3EB2-4113-49A6-A392-CEE810608CEA}" type="presOf" srcId="{3FD4AD4B-54EC-4D5D-B2AF-78E2859CBFAC}" destId="{AFF61554-24A5-498F-8707-26C9C69649F3}" srcOrd="0" destOrd="0" presId="urn:microsoft.com/office/officeart/2005/8/layout/vList2"/>
    <dgm:cxn modelId="{80F02CB7-85D2-4ABD-900A-14E1D4DF0DB7}" type="presOf" srcId="{B60B7599-0EFD-4D60-A6EA-CB69F0CC517C}" destId="{FA24FB8D-F20C-4604-A21D-3B0173A82A3A}" srcOrd="0" destOrd="0" presId="urn:microsoft.com/office/officeart/2005/8/layout/vList2"/>
    <dgm:cxn modelId="{2AC9BFBB-890E-43D6-9FD5-C23F28CC98A8}" type="presOf" srcId="{317A5752-3B99-4D52-9C54-5C935403D52E}" destId="{0F4C6AB0-7CE3-4210-B27C-87490CA8D713}" srcOrd="0" destOrd="0" presId="urn:microsoft.com/office/officeart/2005/8/layout/vList2"/>
    <dgm:cxn modelId="{C6DC1CDF-566D-429C-B97E-DE5524F2C55A}" srcId="{3FD4AD4B-54EC-4D5D-B2AF-78E2859CBFAC}" destId="{317A5752-3B99-4D52-9C54-5C935403D52E}" srcOrd="1" destOrd="0" parTransId="{6C195895-7150-4E50-B04F-B901BE00A1B4}" sibTransId="{F5C4C502-C4FB-4BEE-8745-A7B61EDB9F1D}"/>
    <dgm:cxn modelId="{BF9CFFE6-6FEF-4260-ABA7-471DE2731AF5}" type="presOf" srcId="{4294DC7C-AA71-41AE-88CD-C3961433E764}" destId="{0C832573-5356-4CA0-98DE-9C13EDBF82D8}" srcOrd="0" destOrd="0" presId="urn:microsoft.com/office/officeart/2005/8/layout/vList2"/>
    <dgm:cxn modelId="{2F34EE26-A7AC-4C64-B78A-5B0D62D8D480}" type="presParOf" srcId="{AFF61554-24A5-498F-8707-26C9C69649F3}" destId="{060E8A8F-F6D0-47B2-BC7C-17525B081940}" srcOrd="0" destOrd="0" presId="urn:microsoft.com/office/officeart/2005/8/layout/vList2"/>
    <dgm:cxn modelId="{C4AC6F68-B881-43D1-88EF-D4B5218A797F}" type="presParOf" srcId="{AFF61554-24A5-498F-8707-26C9C69649F3}" destId="{3836A2DF-EA95-48F7-B959-3ABC580D517A}" srcOrd="1" destOrd="0" presId="urn:microsoft.com/office/officeart/2005/8/layout/vList2"/>
    <dgm:cxn modelId="{F83B9354-1A77-4EB8-8537-5E281BF437F9}" type="presParOf" srcId="{AFF61554-24A5-498F-8707-26C9C69649F3}" destId="{0F4C6AB0-7CE3-4210-B27C-87490CA8D713}" srcOrd="2" destOrd="0" presId="urn:microsoft.com/office/officeart/2005/8/layout/vList2"/>
    <dgm:cxn modelId="{38625CA8-FDA2-4D8D-A56C-6BDFEE455158}" type="presParOf" srcId="{AFF61554-24A5-498F-8707-26C9C69649F3}" destId="{8301A998-8238-403A-BABF-E72DF83EDC69}" srcOrd="3" destOrd="0" presId="urn:microsoft.com/office/officeart/2005/8/layout/vList2"/>
    <dgm:cxn modelId="{97138083-C1CC-4DD1-B7A7-020E40B52646}" type="presParOf" srcId="{AFF61554-24A5-498F-8707-26C9C69649F3}" destId="{2F0E48B7-61B5-483E-956E-81C3D7BCDAC4}" srcOrd="4" destOrd="0" presId="urn:microsoft.com/office/officeart/2005/8/layout/vList2"/>
    <dgm:cxn modelId="{F0A84379-FB2C-4581-A9D1-F74F058093BD}" type="presParOf" srcId="{AFF61554-24A5-498F-8707-26C9C69649F3}" destId="{CF73F607-E6D4-4922-BE01-DC0F61F67815}" srcOrd="5" destOrd="0" presId="urn:microsoft.com/office/officeart/2005/8/layout/vList2"/>
    <dgm:cxn modelId="{4DB1E9CC-7CF3-4E7E-BA7F-C18ADB698F03}" type="presParOf" srcId="{AFF61554-24A5-498F-8707-26C9C69649F3}" destId="{FA24FB8D-F20C-4604-A21D-3B0173A82A3A}" srcOrd="6" destOrd="0" presId="urn:microsoft.com/office/officeart/2005/8/layout/vList2"/>
    <dgm:cxn modelId="{B4659C23-8082-47A9-9995-0746E5184EB8}" type="presParOf" srcId="{AFF61554-24A5-498F-8707-26C9C69649F3}" destId="{8C98B342-E7A1-4249-AEDC-CC2A02B2E43A}" srcOrd="7" destOrd="0" presId="urn:microsoft.com/office/officeart/2005/8/layout/vList2"/>
    <dgm:cxn modelId="{297A1694-11BC-418C-A71C-8EAA1BCA6A25}" type="presParOf" srcId="{AFF61554-24A5-498F-8707-26C9C69649F3}" destId="{0C832573-5356-4CA0-98DE-9C13EDBF82D8}"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5DF5C2A-D88E-436A-AB40-93B7E9D4C43B}" type="doc">
      <dgm:prSet loTypeId="urn:microsoft.com/office/officeart/2008/layout/LinedList" loCatId="list" qsTypeId="urn:microsoft.com/office/officeart/2005/8/quickstyle/simple5" qsCatId="simple" csTypeId="urn:microsoft.com/office/officeart/2005/8/colors/accent3_2" csCatId="accent3" phldr="1"/>
      <dgm:spPr/>
      <dgm:t>
        <a:bodyPr/>
        <a:lstStyle/>
        <a:p>
          <a:endParaRPr lang="en-US"/>
        </a:p>
      </dgm:t>
    </dgm:pt>
    <dgm:pt modelId="{1EB41ACF-4CE8-460E-BCBB-FA87B7FCE794}">
      <dgm:prSet/>
      <dgm:spPr/>
      <dgm:t>
        <a:bodyPr/>
        <a:lstStyle/>
        <a:p>
          <a:r>
            <a:rPr lang="en-US" b="0" i="0" baseline="0" dirty="0"/>
            <a:t>Safety and consistency. </a:t>
          </a:r>
          <a:endParaRPr lang="en-US" b="0" dirty="0"/>
        </a:p>
      </dgm:t>
    </dgm:pt>
    <dgm:pt modelId="{C0D3DD04-4D75-4D4E-B984-8EC85AC5E919}" type="parTrans" cxnId="{227B03E8-5D3D-4FAC-9731-01BAF6129E18}">
      <dgm:prSet/>
      <dgm:spPr/>
      <dgm:t>
        <a:bodyPr/>
        <a:lstStyle/>
        <a:p>
          <a:endParaRPr lang="en-US"/>
        </a:p>
      </dgm:t>
    </dgm:pt>
    <dgm:pt modelId="{661CD907-6948-4323-AC23-17C1D6AF5664}" type="sibTrans" cxnId="{227B03E8-5D3D-4FAC-9731-01BAF6129E18}">
      <dgm:prSet/>
      <dgm:spPr/>
      <dgm:t>
        <a:bodyPr/>
        <a:lstStyle/>
        <a:p>
          <a:endParaRPr lang="en-US"/>
        </a:p>
      </dgm:t>
    </dgm:pt>
    <dgm:pt modelId="{F2162E8D-58BB-46A1-8898-9E797DDD82A5}">
      <dgm:prSet/>
      <dgm:spPr/>
      <dgm:t>
        <a:bodyPr/>
        <a:lstStyle/>
        <a:p>
          <a:r>
            <a:rPr lang="en-US" b="0" i="0" baseline="0" dirty="0"/>
            <a:t>Choice and control.</a:t>
          </a:r>
          <a:endParaRPr lang="en-US" dirty="0"/>
        </a:p>
      </dgm:t>
    </dgm:pt>
    <dgm:pt modelId="{95BB5895-7286-4D87-8A00-436AFE5B2223}" type="parTrans" cxnId="{A0455F0E-F292-4231-922F-22AB8112FD70}">
      <dgm:prSet/>
      <dgm:spPr/>
      <dgm:t>
        <a:bodyPr/>
        <a:lstStyle/>
        <a:p>
          <a:endParaRPr lang="en-US"/>
        </a:p>
      </dgm:t>
    </dgm:pt>
    <dgm:pt modelId="{FEA20250-B40A-487B-9F7C-AB2F83FCA5D5}" type="sibTrans" cxnId="{A0455F0E-F292-4231-922F-22AB8112FD70}">
      <dgm:prSet/>
      <dgm:spPr/>
      <dgm:t>
        <a:bodyPr/>
        <a:lstStyle/>
        <a:p>
          <a:endParaRPr lang="en-US"/>
        </a:p>
      </dgm:t>
    </dgm:pt>
    <dgm:pt modelId="{7888466A-5F56-46BC-A393-C67EA2A6C12B}">
      <dgm:prSet/>
      <dgm:spPr/>
      <dgm:t>
        <a:bodyPr/>
        <a:lstStyle/>
        <a:p>
          <a:r>
            <a:rPr lang="en-US" b="0" i="0" baseline="0" dirty="0"/>
            <a:t>Predictable session structure.</a:t>
          </a:r>
          <a:endParaRPr lang="en-US" dirty="0"/>
        </a:p>
      </dgm:t>
    </dgm:pt>
    <dgm:pt modelId="{4DC9A526-3054-42D5-AE62-461C35903445}" type="parTrans" cxnId="{698E6967-B5A7-4584-93E2-BB3148C83967}">
      <dgm:prSet/>
      <dgm:spPr/>
      <dgm:t>
        <a:bodyPr/>
        <a:lstStyle/>
        <a:p>
          <a:endParaRPr lang="en-US"/>
        </a:p>
      </dgm:t>
    </dgm:pt>
    <dgm:pt modelId="{6475CEEC-D4CF-4AA9-B463-F2AB27E0EEBD}" type="sibTrans" cxnId="{698E6967-B5A7-4584-93E2-BB3148C83967}">
      <dgm:prSet/>
      <dgm:spPr/>
      <dgm:t>
        <a:bodyPr/>
        <a:lstStyle/>
        <a:p>
          <a:endParaRPr lang="en-US"/>
        </a:p>
      </dgm:t>
    </dgm:pt>
    <dgm:pt modelId="{E023A539-15AE-42FA-A7AA-F2AA30C808FF}">
      <dgm:prSet/>
      <dgm:spPr/>
      <dgm:t>
        <a:bodyPr/>
        <a:lstStyle/>
        <a:p>
          <a:r>
            <a:rPr lang="en-US" b="0" i="0" baseline="0" dirty="0"/>
            <a:t>Emotional check-ins.</a:t>
          </a:r>
          <a:endParaRPr lang="en-US" dirty="0"/>
        </a:p>
      </dgm:t>
    </dgm:pt>
    <dgm:pt modelId="{6EB360F0-278D-4B5D-A08D-152CB5467CBC}" type="parTrans" cxnId="{FFE08D7C-3F2F-42C2-B624-E9BA3812C04C}">
      <dgm:prSet/>
      <dgm:spPr/>
      <dgm:t>
        <a:bodyPr/>
        <a:lstStyle/>
        <a:p>
          <a:endParaRPr lang="en-US"/>
        </a:p>
      </dgm:t>
    </dgm:pt>
    <dgm:pt modelId="{80F5E4BA-096C-4565-8B9F-216496C31464}" type="sibTrans" cxnId="{FFE08D7C-3F2F-42C2-B624-E9BA3812C04C}">
      <dgm:prSet/>
      <dgm:spPr/>
      <dgm:t>
        <a:bodyPr/>
        <a:lstStyle/>
        <a:p>
          <a:endParaRPr lang="en-US"/>
        </a:p>
      </dgm:t>
    </dgm:pt>
    <dgm:pt modelId="{49FB732D-B2E7-4C46-A673-570338E34E89}">
      <dgm:prSet/>
      <dgm:spPr/>
      <dgm:t>
        <a:bodyPr/>
        <a:lstStyle/>
        <a:p>
          <a:r>
            <a:rPr lang="en-US" dirty="0"/>
            <a:t>ACE awareness.</a:t>
          </a:r>
        </a:p>
      </dgm:t>
    </dgm:pt>
    <dgm:pt modelId="{F9DAAD4F-CCBE-4756-98AD-599B92E4823F}" type="parTrans" cxnId="{87001CD4-C95A-4495-B127-19536D971733}">
      <dgm:prSet/>
      <dgm:spPr/>
      <dgm:t>
        <a:bodyPr/>
        <a:lstStyle/>
        <a:p>
          <a:endParaRPr lang="en-US"/>
        </a:p>
      </dgm:t>
    </dgm:pt>
    <dgm:pt modelId="{E3884DA2-6831-4215-96B0-D09C20866E0E}" type="sibTrans" cxnId="{87001CD4-C95A-4495-B127-19536D971733}">
      <dgm:prSet/>
      <dgm:spPr/>
      <dgm:t>
        <a:bodyPr/>
        <a:lstStyle/>
        <a:p>
          <a:endParaRPr lang="en-US"/>
        </a:p>
      </dgm:t>
    </dgm:pt>
    <dgm:pt modelId="{C3C01EE1-B0A0-4448-9E97-46679D2F8D1D}">
      <dgm:prSet/>
      <dgm:spPr/>
      <dgm:t>
        <a:bodyPr/>
        <a:lstStyle/>
        <a:p>
          <a:r>
            <a:rPr lang="en-US" b="0" i="0" baseline="0" dirty="0"/>
            <a:t>Warm, supportive environment.</a:t>
          </a:r>
          <a:endParaRPr lang="en-US" dirty="0"/>
        </a:p>
      </dgm:t>
    </dgm:pt>
    <dgm:pt modelId="{01337E75-09C7-42A4-B756-6D3764596AC2}" type="parTrans" cxnId="{4AEA06A5-F86F-4568-B4F3-6EC9456FFB98}">
      <dgm:prSet/>
      <dgm:spPr/>
      <dgm:t>
        <a:bodyPr/>
        <a:lstStyle/>
        <a:p>
          <a:endParaRPr lang="en-US"/>
        </a:p>
      </dgm:t>
    </dgm:pt>
    <dgm:pt modelId="{8174319C-CAC8-4839-9606-9C1B50DCBA0A}" type="sibTrans" cxnId="{4AEA06A5-F86F-4568-B4F3-6EC9456FFB98}">
      <dgm:prSet/>
      <dgm:spPr/>
      <dgm:t>
        <a:bodyPr/>
        <a:lstStyle/>
        <a:p>
          <a:endParaRPr lang="en-US"/>
        </a:p>
      </dgm:t>
    </dgm:pt>
    <dgm:pt modelId="{681CF175-6FF9-4FBB-905E-B1D12753D216}">
      <dgm:prSet/>
      <dgm:spPr/>
      <dgm:t>
        <a:bodyPr/>
        <a:lstStyle/>
        <a:p>
          <a:r>
            <a:rPr lang="en-US" b="0" i="0" baseline="0" dirty="0"/>
            <a:t>FACEs embedded as protective factors.</a:t>
          </a:r>
          <a:endParaRPr lang="en-US" dirty="0"/>
        </a:p>
      </dgm:t>
    </dgm:pt>
    <dgm:pt modelId="{F0F2C286-0DAC-47C7-9A1D-8184E1E17519}" type="parTrans" cxnId="{63A57471-BC20-4BF5-B221-9FD05DDA8F4A}">
      <dgm:prSet/>
      <dgm:spPr/>
      <dgm:t>
        <a:bodyPr/>
        <a:lstStyle/>
        <a:p>
          <a:endParaRPr lang="en-US"/>
        </a:p>
      </dgm:t>
    </dgm:pt>
    <dgm:pt modelId="{DE4A33B3-DFE5-4C21-B70E-086BE3829A4C}" type="sibTrans" cxnId="{63A57471-BC20-4BF5-B221-9FD05DDA8F4A}">
      <dgm:prSet/>
      <dgm:spPr/>
      <dgm:t>
        <a:bodyPr/>
        <a:lstStyle/>
        <a:p>
          <a:endParaRPr lang="en-US"/>
        </a:p>
      </dgm:t>
    </dgm:pt>
    <dgm:pt modelId="{795D0E07-3844-41F7-97EA-6ED75092A952}" type="pres">
      <dgm:prSet presAssocID="{25DF5C2A-D88E-436A-AB40-93B7E9D4C43B}" presName="vert0" presStyleCnt="0">
        <dgm:presLayoutVars>
          <dgm:dir/>
          <dgm:animOne val="branch"/>
          <dgm:animLvl val="lvl"/>
        </dgm:presLayoutVars>
      </dgm:prSet>
      <dgm:spPr/>
    </dgm:pt>
    <dgm:pt modelId="{355946E4-4844-4A03-BB4A-E89EFD134C7E}" type="pres">
      <dgm:prSet presAssocID="{1EB41ACF-4CE8-460E-BCBB-FA87B7FCE794}" presName="thickLine" presStyleLbl="alignNode1" presStyleIdx="0" presStyleCnt="7"/>
      <dgm:spPr/>
    </dgm:pt>
    <dgm:pt modelId="{DF4B373F-DC7B-4B5F-AEAA-456FA66772F0}" type="pres">
      <dgm:prSet presAssocID="{1EB41ACF-4CE8-460E-BCBB-FA87B7FCE794}" presName="horz1" presStyleCnt="0"/>
      <dgm:spPr/>
    </dgm:pt>
    <dgm:pt modelId="{F24B9442-9808-40DD-887D-50C9F7CCEA33}" type="pres">
      <dgm:prSet presAssocID="{1EB41ACF-4CE8-460E-BCBB-FA87B7FCE794}" presName="tx1" presStyleLbl="revTx" presStyleIdx="0" presStyleCnt="7"/>
      <dgm:spPr/>
    </dgm:pt>
    <dgm:pt modelId="{2294D9D5-821F-4578-8405-C914DA156EE9}" type="pres">
      <dgm:prSet presAssocID="{1EB41ACF-4CE8-460E-BCBB-FA87B7FCE794}" presName="vert1" presStyleCnt="0"/>
      <dgm:spPr/>
    </dgm:pt>
    <dgm:pt modelId="{C0400391-C936-49C7-97E0-A46A374CEA49}" type="pres">
      <dgm:prSet presAssocID="{F2162E8D-58BB-46A1-8898-9E797DDD82A5}" presName="thickLine" presStyleLbl="alignNode1" presStyleIdx="1" presStyleCnt="7"/>
      <dgm:spPr/>
    </dgm:pt>
    <dgm:pt modelId="{8E6A1714-3F6B-4634-BDD9-A446F504591D}" type="pres">
      <dgm:prSet presAssocID="{F2162E8D-58BB-46A1-8898-9E797DDD82A5}" presName="horz1" presStyleCnt="0"/>
      <dgm:spPr/>
    </dgm:pt>
    <dgm:pt modelId="{032EBDBC-FEC5-4314-9883-BC4DC930295A}" type="pres">
      <dgm:prSet presAssocID="{F2162E8D-58BB-46A1-8898-9E797DDD82A5}" presName="tx1" presStyleLbl="revTx" presStyleIdx="1" presStyleCnt="7"/>
      <dgm:spPr/>
    </dgm:pt>
    <dgm:pt modelId="{C569B1D7-3298-4937-B40A-6EC557C804E4}" type="pres">
      <dgm:prSet presAssocID="{F2162E8D-58BB-46A1-8898-9E797DDD82A5}" presName="vert1" presStyleCnt="0"/>
      <dgm:spPr/>
    </dgm:pt>
    <dgm:pt modelId="{C99EC7CB-6A93-4078-AB67-CD4B44BA9266}" type="pres">
      <dgm:prSet presAssocID="{7888466A-5F56-46BC-A393-C67EA2A6C12B}" presName="thickLine" presStyleLbl="alignNode1" presStyleIdx="2" presStyleCnt="7"/>
      <dgm:spPr/>
    </dgm:pt>
    <dgm:pt modelId="{065B7D77-B8C7-4515-88D1-E646007C302A}" type="pres">
      <dgm:prSet presAssocID="{7888466A-5F56-46BC-A393-C67EA2A6C12B}" presName="horz1" presStyleCnt="0"/>
      <dgm:spPr/>
    </dgm:pt>
    <dgm:pt modelId="{8808EF4C-E695-47A4-9D80-CE496848F4C4}" type="pres">
      <dgm:prSet presAssocID="{7888466A-5F56-46BC-A393-C67EA2A6C12B}" presName="tx1" presStyleLbl="revTx" presStyleIdx="2" presStyleCnt="7"/>
      <dgm:spPr/>
    </dgm:pt>
    <dgm:pt modelId="{42EADC47-7759-4E4C-B421-F788FD498E84}" type="pres">
      <dgm:prSet presAssocID="{7888466A-5F56-46BC-A393-C67EA2A6C12B}" presName="vert1" presStyleCnt="0"/>
      <dgm:spPr/>
    </dgm:pt>
    <dgm:pt modelId="{5C5D071C-8C5A-4FED-805A-4EF6089CA321}" type="pres">
      <dgm:prSet presAssocID="{E023A539-15AE-42FA-A7AA-F2AA30C808FF}" presName="thickLine" presStyleLbl="alignNode1" presStyleIdx="3" presStyleCnt="7"/>
      <dgm:spPr/>
    </dgm:pt>
    <dgm:pt modelId="{1F6D9719-70D0-4599-B02A-045328C9250B}" type="pres">
      <dgm:prSet presAssocID="{E023A539-15AE-42FA-A7AA-F2AA30C808FF}" presName="horz1" presStyleCnt="0"/>
      <dgm:spPr/>
    </dgm:pt>
    <dgm:pt modelId="{9D907524-257A-4E6D-8CBE-F89813AA3CF6}" type="pres">
      <dgm:prSet presAssocID="{E023A539-15AE-42FA-A7AA-F2AA30C808FF}" presName="tx1" presStyleLbl="revTx" presStyleIdx="3" presStyleCnt="7"/>
      <dgm:spPr/>
    </dgm:pt>
    <dgm:pt modelId="{2BBDA519-67F7-45DB-80E2-01F458666A05}" type="pres">
      <dgm:prSet presAssocID="{E023A539-15AE-42FA-A7AA-F2AA30C808FF}" presName="vert1" presStyleCnt="0"/>
      <dgm:spPr/>
    </dgm:pt>
    <dgm:pt modelId="{6AD2B8EB-C9A9-4A3F-A8DA-B3AC1C7D4506}" type="pres">
      <dgm:prSet presAssocID="{49FB732D-B2E7-4C46-A673-570338E34E89}" presName="thickLine" presStyleLbl="alignNode1" presStyleIdx="4" presStyleCnt="7"/>
      <dgm:spPr/>
    </dgm:pt>
    <dgm:pt modelId="{8F88E4FD-1189-4C30-8D9C-2A3CC0F24F7E}" type="pres">
      <dgm:prSet presAssocID="{49FB732D-B2E7-4C46-A673-570338E34E89}" presName="horz1" presStyleCnt="0"/>
      <dgm:spPr/>
    </dgm:pt>
    <dgm:pt modelId="{CF0119A6-B4F7-4035-8DF3-4E371BAC9394}" type="pres">
      <dgm:prSet presAssocID="{49FB732D-B2E7-4C46-A673-570338E34E89}" presName="tx1" presStyleLbl="revTx" presStyleIdx="4" presStyleCnt="7"/>
      <dgm:spPr/>
    </dgm:pt>
    <dgm:pt modelId="{26796913-6F6A-44C7-AF3F-2459E78AD089}" type="pres">
      <dgm:prSet presAssocID="{49FB732D-B2E7-4C46-A673-570338E34E89}" presName="vert1" presStyleCnt="0"/>
      <dgm:spPr/>
    </dgm:pt>
    <dgm:pt modelId="{8ED1BFA3-412B-4B3D-82B0-A58975079AFF}" type="pres">
      <dgm:prSet presAssocID="{C3C01EE1-B0A0-4448-9E97-46679D2F8D1D}" presName="thickLine" presStyleLbl="alignNode1" presStyleIdx="5" presStyleCnt="7"/>
      <dgm:spPr/>
    </dgm:pt>
    <dgm:pt modelId="{7F1CF0FC-7400-46FF-911E-E40B8211C846}" type="pres">
      <dgm:prSet presAssocID="{C3C01EE1-B0A0-4448-9E97-46679D2F8D1D}" presName="horz1" presStyleCnt="0"/>
      <dgm:spPr/>
    </dgm:pt>
    <dgm:pt modelId="{1198B1D4-9D32-495E-AF99-DA21CB9AA19F}" type="pres">
      <dgm:prSet presAssocID="{C3C01EE1-B0A0-4448-9E97-46679D2F8D1D}" presName="tx1" presStyleLbl="revTx" presStyleIdx="5" presStyleCnt="7"/>
      <dgm:spPr/>
    </dgm:pt>
    <dgm:pt modelId="{F0535A5D-20EA-43A3-BF7C-17EC98375C92}" type="pres">
      <dgm:prSet presAssocID="{C3C01EE1-B0A0-4448-9E97-46679D2F8D1D}" presName="vert1" presStyleCnt="0"/>
      <dgm:spPr/>
    </dgm:pt>
    <dgm:pt modelId="{997203A3-76FF-4D05-9D09-67A93A2E9A33}" type="pres">
      <dgm:prSet presAssocID="{681CF175-6FF9-4FBB-905E-B1D12753D216}" presName="thickLine" presStyleLbl="alignNode1" presStyleIdx="6" presStyleCnt="7"/>
      <dgm:spPr/>
    </dgm:pt>
    <dgm:pt modelId="{918D1E66-1178-40CA-98F8-E236262538CA}" type="pres">
      <dgm:prSet presAssocID="{681CF175-6FF9-4FBB-905E-B1D12753D216}" presName="horz1" presStyleCnt="0"/>
      <dgm:spPr/>
    </dgm:pt>
    <dgm:pt modelId="{104E0050-901A-4E12-B4FC-1D8A00C3884E}" type="pres">
      <dgm:prSet presAssocID="{681CF175-6FF9-4FBB-905E-B1D12753D216}" presName="tx1" presStyleLbl="revTx" presStyleIdx="6" presStyleCnt="7"/>
      <dgm:spPr/>
    </dgm:pt>
    <dgm:pt modelId="{071807AB-91CF-4F97-8A00-74F98DABE57F}" type="pres">
      <dgm:prSet presAssocID="{681CF175-6FF9-4FBB-905E-B1D12753D216}" presName="vert1" presStyleCnt="0"/>
      <dgm:spPr/>
    </dgm:pt>
  </dgm:ptLst>
  <dgm:cxnLst>
    <dgm:cxn modelId="{FBDAAD03-892D-403E-9200-86D28BD3C4F6}" type="presOf" srcId="{7888466A-5F56-46BC-A393-C67EA2A6C12B}" destId="{8808EF4C-E695-47A4-9D80-CE496848F4C4}" srcOrd="0" destOrd="0" presId="urn:microsoft.com/office/officeart/2008/layout/LinedList"/>
    <dgm:cxn modelId="{A0455F0E-F292-4231-922F-22AB8112FD70}" srcId="{25DF5C2A-D88E-436A-AB40-93B7E9D4C43B}" destId="{F2162E8D-58BB-46A1-8898-9E797DDD82A5}" srcOrd="1" destOrd="0" parTransId="{95BB5895-7286-4D87-8A00-436AFE5B2223}" sibTransId="{FEA20250-B40A-487B-9F7C-AB2F83FCA5D5}"/>
    <dgm:cxn modelId="{5B0D5B35-62BD-4C98-895C-AA7922A87790}" type="presOf" srcId="{E023A539-15AE-42FA-A7AA-F2AA30C808FF}" destId="{9D907524-257A-4E6D-8CBE-F89813AA3CF6}" srcOrd="0" destOrd="0" presId="urn:microsoft.com/office/officeart/2008/layout/LinedList"/>
    <dgm:cxn modelId="{3D225E5D-3872-46D4-A5C8-09BEC2396A7E}" type="presOf" srcId="{1EB41ACF-4CE8-460E-BCBB-FA87B7FCE794}" destId="{F24B9442-9808-40DD-887D-50C9F7CCEA33}" srcOrd="0" destOrd="0" presId="urn:microsoft.com/office/officeart/2008/layout/LinedList"/>
    <dgm:cxn modelId="{2E360545-94E6-4E0D-ACFA-764C485CAFA6}" type="presOf" srcId="{F2162E8D-58BB-46A1-8898-9E797DDD82A5}" destId="{032EBDBC-FEC5-4314-9883-BC4DC930295A}" srcOrd="0" destOrd="0" presId="urn:microsoft.com/office/officeart/2008/layout/LinedList"/>
    <dgm:cxn modelId="{698E6967-B5A7-4584-93E2-BB3148C83967}" srcId="{25DF5C2A-D88E-436A-AB40-93B7E9D4C43B}" destId="{7888466A-5F56-46BC-A393-C67EA2A6C12B}" srcOrd="2" destOrd="0" parTransId="{4DC9A526-3054-42D5-AE62-461C35903445}" sibTransId="{6475CEEC-D4CF-4AA9-B463-F2AB27E0EEBD}"/>
    <dgm:cxn modelId="{EC31124E-4B68-46D5-A940-F072DCCAAB94}" type="presOf" srcId="{49FB732D-B2E7-4C46-A673-570338E34E89}" destId="{CF0119A6-B4F7-4035-8DF3-4E371BAC9394}" srcOrd="0" destOrd="0" presId="urn:microsoft.com/office/officeart/2008/layout/LinedList"/>
    <dgm:cxn modelId="{63A57471-BC20-4BF5-B221-9FD05DDA8F4A}" srcId="{25DF5C2A-D88E-436A-AB40-93B7E9D4C43B}" destId="{681CF175-6FF9-4FBB-905E-B1D12753D216}" srcOrd="6" destOrd="0" parTransId="{F0F2C286-0DAC-47C7-9A1D-8184E1E17519}" sibTransId="{DE4A33B3-DFE5-4C21-B70E-086BE3829A4C}"/>
    <dgm:cxn modelId="{FFE08D7C-3F2F-42C2-B624-E9BA3812C04C}" srcId="{25DF5C2A-D88E-436A-AB40-93B7E9D4C43B}" destId="{E023A539-15AE-42FA-A7AA-F2AA30C808FF}" srcOrd="3" destOrd="0" parTransId="{6EB360F0-278D-4B5D-A08D-152CB5467CBC}" sibTransId="{80F5E4BA-096C-4565-8B9F-216496C31464}"/>
    <dgm:cxn modelId="{4AEA06A5-F86F-4568-B4F3-6EC9456FFB98}" srcId="{25DF5C2A-D88E-436A-AB40-93B7E9D4C43B}" destId="{C3C01EE1-B0A0-4448-9E97-46679D2F8D1D}" srcOrd="5" destOrd="0" parTransId="{01337E75-09C7-42A4-B756-6D3764596AC2}" sibTransId="{8174319C-CAC8-4839-9606-9C1B50DCBA0A}"/>
    <dgm:cxn modelId="{17F518A8-D568-4E83-B861-27578B51A2BF}" type="presOf" srcId="{681CF175-6FF9-4FBB-905E-B1D12753D216}" destId="{104E0050-901A-4E12-B4FC-1D8A00C3884E}" srcOrd="0" destOrd="0" presId="urn:microsoft.com/office/officeart/2008/layout/LinedList"/>
    <dgm:cxn modelId="{558241CD-0AC9-4C9D-B585-0BAC3AF00873}" type="presOf" srcId="{25DF5C2A-D88E-436A-AB40-93B7E9D4C43B}" destId="{795D0E07-3844-41F7-97EA-6ED75092A952}" srcOrd="0" destOrd="0" presId="urn:microsoft.com/office/officeart/2008/layout/LinedList"/>
    <dgm:cxn modelId="{87001CD4-C95A-4495-B127-19536D971733}" srcId="{25DF5C2A-D88E-436A-AB40-93B7E9D4C43B}" destId="{49FB732D-B2E7-4C46-A673-570338E34E89}" srcOrd="4" destOrd="0" parTransId="{F9DAAD4F-CCBE-4756-98AD-599B92E4823F}" sibTransId="{E3884DA2-6831-4215-96B0-D09C20866E0E}"/>
    <dgm:cxn modelId="{227B03E8-5D3D-4FAC-9731-01BAF6129E18}" srcId="{25DF5C2A-D88E-436A-AB40-93B7E9D4C43B}" destId="{1EB41ACF-4CE8-460E-BCBB-FA87B7FCE794}" srcOrd="0" destOrd="0" parTransId="{C0D3DD04-4D75-4D4E-B984-8EC85AC5E919}" sibTransId="{661CD907-6948-4323-AC23-17C1D6AF5664}"/>
    <dgm:cxn modelId="{0E69E4EC-220D-43E2-A6BA-83F2A7D2C82D}" type="presOf" srcId="{C3C01EE1-B0A0-4448-9E97-46679D2F8D1D}" destId="{1198B1D4-9D32-495E-AF99-DA21CB9AA19F}" srcOrd="0" destOrd="0" presId="urn:microsoft.com/office/officeart/2008/layout/LinedList"/>
    <dgm:cxn modelId="{CAFB9BE2-B508-423B-B564-C284254EAE59}" type="presParOf" srcId="{795D0E07-3844-41F7-97EA-6ED75092A952}" destId="{355946E4-4844-4A03-BB4A-E89EFD134C7E}" srcOrd="0" destOrd="0" presId="urn:microsoft.com/office/officeart/2008/layout/LinedList"/>
    <dgm:cxn modelId="{60BABD81-7CDB-4415-A0B5-1C6555CFBFFF}" type="presParOf" srcId="{795D0E07-3844-41F7-97EA-6ED75092A952}" destId="{DF4B373F-DC7B-4B5F-AEAA-456FA66772F0}" srcOrd="1" destOrd="0" presId="urn:microsoft.com/office/officeart/2008/layout/LinedList"/>
    <dgm:cxn modelId="{6792B00D-13DB-4019-9118-AB2155D224A4}" type="presParOf" srcId="{DF4B373F-DC7B-4B5F-AEAA-456FA66772F0}" destId="{F24B9442-9808-40DD-887D-50C9F7CCEA33}" srcOrd="0" destOrd="0" presId="urn:microsoft.com/office/officeart/2008/layout/LinedList"/>
    <dgm:cxn modelId="{8E73B130-7436-4CAF-9FA9-C7FCB27876D4}" type="presParOf" srcId="{DF4B373F-DC7B-4B5F-AEAA-456FA66772F0}" destId="{2294D9D5-821F-4578-8405-C914DA156EE9}" srcOrd="1" destOrd="0" presId="urn:microsoft.com/office/officeart/2008/layout/LinedList"/>
    <dgm:cxn modelId="{96FCB9C1-3C84-4AC4-AD01-0319A4371BF3}" type="presParOf" srcId="{795D0E07-3844-41F7-97EA-6ED75092A952}" destId="{C0400391-C936-49C7-97E0-A46A374CEA49}" srcOrd="2" destOrd="0" presId="urn:microsoft.com/office/officeart/2008/layout/LinedList"/>
    <dgm:cxn modelId="{F74C3C33-80D5-456F-8747-2D9D95DA13FF}" type="presParOf" srcId="{795D0E07-3844-41F7-97EA-6ED75092A952}" destId="{8E6A1714-3F6B-4634-BDD9-A446F504591D}" srcOrd="3" destOrd="0" presId="urn:microsoft.com/office/officeart/2008/layout/LinedList"/>
    <dgm:cxn modelId="{F970EED8-5F32-43BF-8E1F-3EC446BB1FC9}" type="presParOf" srcId="{8E6A1714-3F6B-4634-BDD9-A446F504591D}" destId="{032EBDBC-FEC5-4314-9883-BC4DC930295A}" srcOrd="0" destOrd="0" presId="urn:microsoft.com/office/officeart/2008/layout/LinedList"/>
    <dgm:cxn modelId="{4B456995-7495-4F26-8632-88A47610CA56}" type="presParOf" srcId="{8E6A1714-3F6B-4634-BDD9-A446F504591D}" destId="{C569B1D7-3298-4937-B40A-6EC557C804E4}" srcOrd="1" destOrd="0" presId="urn:microsoft.com/office/officeart/2008/layout/LinedList"/>
    <dgm:cxn modelId="{5269AEBF-93DE-4A53-8C26-0090B371D861}" type="presParOf" srcId="{795D0E07-3844-41F7-97EA-6ED75092A952}" destId="{C99EC7CB-6A93-4078-AB67-CD4B44BA9266}" srcOrd="4" destOrd="0" presId="urn:microsoft.com/office/officeart/2008/layout/LinedList"/>
    <dgm:cxn modelId="{BB5D266A-523D-4370-AE5D-85CD93DD2A73}" type="presParOf" srcId="{795D0E07-3844-41F7-97EA-6ED75092A952}" destId="{065B7D77-B8C7-4515-88D1-E646007C302A}" srcOrd="5" destOrd="0" presId="urn:microsoft.com/office/officeart/2008/layout/LinedList"/>
    <dgm:cxn modelId="{611C1342-CB4D-4E88-93A6-B65810CB6B4D}" type="presParOf" srcId="{065B7D77-B8C7-4515-88D1-E646007C302A}" destId="{8808EF4C-E695-47A4-9D80-CE496848F4C4}" srcOrd="0" destOrd="0" presId="urn:microsoft.com/office/officeart/2008/layout/LinedList"/>
    <dgm:cxn modelId="{5F68F26A-24A4-460C-A67D-4A800AC6AA9A}" type="presParOf" srcId="{065B7D77-B8C7-4515-88D1-E646007C302A}" destId="{42EADC47-7759-4E4C-B421-F788FD498E84}" srcOrd="1" destOrd="0" presId="urn:microsoft.com/office/officeart/2008/layout/LinedList"/>
    <dgm:cxn modelId="{689E182A-6AF6-49E5-A217-CFB5E00995A5}" type="presParOf" srcId="{795D0E07-3844-41F7-97EA-6ED75092A952}" destId="{5C5D071C-8C5A-4FED-805A-4EF6089CA321}" srcOrd="6" destOrd="0" presId="urn:microsoft.com/office/officeart/2008/layout/LinedList"/>
    <dgm:cxn modelId="{D34394CB-DDA6-4E6B-AAB4-E0A6A92AAC9F}" type="presParOf" srcId="{795D0E07-3844-41F7-97EA-6ED75092A952}" destId="{1F6D9719-70D0-4599-B02A-045328C9250B}" srcOrd="7" destOrd="0" presId="urn:microsoft.com/office/officeart/2008/layout/LinedList"/>
    <dgm:cxn modelId="{EDD8D222-24D2-48FC-A641-4D5FEA8C966A}" type="presParOf" srcId="{1F6D9719-70D0-4599-B02A-045328C9250B}" destId="{9D907524-257A-4E6D-8CBE-F89813AA3CF6}" srcOrd="0" destOrd="0" presId="urn:microsoft.com/office/officeart/2008/layout/LinedList"/>
    <dgm:cxn modelId="{8688D76E-B532-4DA6-AE0A-1376F9CDEF98}" type="presParOf" srcId="{1F6D9719-70D0-4599-B02A-045328C9250B}" destId="{2BBDA519-67F7-45DB-80E2-01F458666A05}" srcOrd="1" destOrd="0" presId="urn:microsoft.com/office/officeart/2008/layout/LinedList"/>
    <dgm:cxn modelId="{0AFDDCAF-3A9D-46B2-96C7-CDF38C439DEF}" type="presParOf" srcId="{795D0E07-3844-41F7-97EA-6ED75092A952}" destId="{6AD2B8EB-C9A9-4A3F-A8DA-B3AC1C7D4506}" srcOrd="8" destOrd="0" presId="urn:microsoft.com/office/officeart/2008/layout/LinedList"/>
    <dgm:cxn modelId="{1D886D31-023E-4C04-8C35-CE381555EC71}" type="presParOf" srcId="{795D0E07-3844-41F7-97EA-6ED75092A952}" destId="{8F88E4FD-1189-4C30-8D9C-2A3CC0F24F7E}" srcOrd="9" destOrd="0" presId="urn:microsoft.com/office/officeart/2008/layout/LinedList"/>
    <dgm:cxn modelId="{98D88337-B55E-4DF9-9069-8DF20D3F256C}" type="presParOf" srcId="{8F88E4FD-1189-4C30-8D9C-2A3CC0F24F7E}" destId="{CF0119A6-B4F7-4035-8DF3-4E371BAC9394}" srcOrd="0" destOrd="0" presId="urn:microsoft.com/office/officeart/2008/layout/LinedList"/>
    <dgm:cxn modelId="{48FF9447-3EFE-4F5E-B9C0-C4AF0555016A}" type="presParOf" srcId="{8F88E4FD-1189-4C30-8D9C-2A3CC0F24F7E}" destId="{26796913-6F6A-44C7-AF3F-2459E78AD089}" srcOrd="1" destOrd="0" presId="urn:microsoft.com/office/officeart/2008/layout/LinedList"/>
    <dgm:cxn modelId="{4614AAD0-62C5-4531-B3BB-F04C152C944C}" type="presParOf" srcId="{795D0E07-3844-41F7-97EA-6ED75092A952}" destId="{8ED1BFA3-412B-4B3D-82B0-A58975079AFF}" srcOrd="10" destOrd="0" presId="urn:microsoft.com/office/officeart/2008/layout/LinedList"/>
    <dgm:cxn modelId="{C2CC4688-9AE7-4481-A870-211202857E24}" type="presParOf" srcId="{795D0E07-3844-41F7-97EA-6ED75092A952}" destId="{7F1CF0FC-7400-46FF-911E-E40B8211C846}" srcOrd="11" destOrd="0" presId="urn:microsoft.com/office/officeart/2008/layout/LinedList"/>
    <dgm:cxn modelId="{D02CA23A-EBA2-497E-9392-23F317EFF877}" type="presParOf" srcId="{7F1CF0FC-7400-46FF-911E-E40B8211C846}" destId="{1198B1D4-9D32-495E-AF99-DA21CB9AA19F}" srcOrd="0" destOrd="0" presId="urn:microsoft.com/office/officeart/2008/layout/LinedList"/>
    <dgm:cxn modelId="{EC629317-3AC1-40A0-9DA9-5F058FF54328}" type="presParOf" srcId="{7F1CF0FC-7400-46FF-911E-E40B8211C846}" destId="{F0535A5D-20EA-43A3-BF7C-17EC98375C92}" srcOrd="1" destOrd="0" presId="urn:microsoft.com/office/officeart/2008/layout/LinedList"/>
    <dgm:cxn modelId="{0A5FC98F-7317-4C41-97BE-17AC738EA9E0}" type="presParOf" srcId="{795D0E07-3844-41F7-97EA-6ED75092A952}" destId="{997203A3-76FF-4D05-9D09-67A93A2E9A33}" srcOrd="12" destOrd="0" presId="urn:microsoft.com/office/officeart/2008/layout/LinedList"/>
    <dgm:cxn modelId="{CD6F4185-C725-47AA-8E2A-D88B475FF1F3}" type="presParOf" srcId="{795D0E07-3844-41F7-97EA-6ED75092A952}" destId="{918D1E66-1178-40CA-98F8-E236262538CA}" srcOrd="13" destOrd="0" presId="urn:microsoft.com/office/officeart/2008/layout/LinedList"/>
    <dgm:cxn modelId="{8CF37CAE-8FE6-4871-9800-1821073EFBED}" type="presParOf" srcId="{918D1E66-1178-40CA-98F8-E236262538CA}" destId="{104E0050-901A-4E12-B4FC-1D8A00C3884E}" srcOrd="0" destOrd="0" presId="urn:microsoft.com/office/officeart/2008/layout/LinedList"/>
    <dgm:cxn modelId="{F599D93D-EFD8-4538-B1CC-461D16DEF449}" type="presParOf" srcId="{918D1E66-1178-40CA-98F8-E236262538CA}" destId="{071807AB-91CF-4F97-8A00-74F98DABE57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A48F54-3C06-49E0-A4B8-20854DFEC13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A36F717-68DE-4909-8EBD-63F32910FD39}">
      <dgm:prSet/>
      <dgm:spPr/>
      <dgm:t>
        <a:bodyPr/>
        <a:lstStyle/>
        <a:p>
          <a:pPr>
            <a:lnSpc>
              <a:spcPct val="100000"/>
            </a:lnSpc>
          </a:pPr>
          <a:r>
            <a:rPr lang="en-GB" dirty="0"/>
            <a:t>Increased body confidence and self-esteem.</a:t>
          </a:r>
          <a:endParaRPr lang="en-US" dirty="0"/>
        </a:p>
      </dgm:t>
    </dgm:pt>
    <dgm:pt modelId="{E6E11B3D-8D17-4705-8122-804C269FDCA4}" type="parTrans" cxnId="{992EF0D9-4D6A-460F-92F1-E7C90D963933}">
      <dgm:prSet/>
      <dgm:spPr/>
      <dgm:t>
        <a:bodyPr/>
        <a:lstStyle/>
        <a:p>
          <a:endParaRPr lang="en-US"/>
        </a:p>
      </dgm:t>
    </dgm:pt>
    <dgm:pt modelId="{57CE76D1-1A39-47FE-86F9-F27C35BC9203}" type="sibTrans" cxnId="{992EF0D9-4D6A-460F-92F1-E7C90D963933}">
      <dgm:prSet/>
      <dgm:spPr/>
      <dgm:t>
        <a:bodyPr/>
        <a:lstStyle/>
        <a:p>
          <a:endParaRPr lang="en-US"/>
        </a:p>
      </dgm:t>
    </dgm:pt>
    <dgm:pt modelId="{25993173-9C50-4E3A-BCD7-BBFD1B48098F}">
      <dgm:prSet/>
      <dgm:spPr/>
      <dgm:t>
        <a:bodyPr/>
        <a:lstStyle/>
        <a:p>
          <a:pPr>
            <a:lnSpc>
              <a:spcPct val="100000"/>
            </a:lnSpc>
          </a:pPr>
          <a:r>
            <a:rPr lang="en-GB" dirty="0"/>
            <a:t>Better emotional regulation.</a:t>
          </a:r>
          <a:endParaRPr lang="en-US" dirty="0"/>
        </a:p>
      </dgm:t>
    </dgm:pt>
    <dgm:pt modelId="{CD89BC01-789B-4605-8496-C4C559D5957A}" type="parTrans" cxnId="{2399B23A-9E84-4631-97BC-B7442680B560}">
      <dgm:prSet/>
      <dgm:spPr/>
      <dgm:t>
        <a:bodyPr/>
        <a:lstStyle/>
        <a:p>
          <a:endParaRPr lang="en-US"/>
        </a:p>
      </dgm:t>
    </dgm:pt>
    <dgm:pt modelId="{703DB72A-570A-4050-B468-F1D5BD67ADBF}" type="sibTrans" cxnId="{2399B23A-9E84-4631-97BC-B7442680B560}">
      <dgm:prSet/>
      <dgm:spPr/>
      <dgm:t>
        <a:bodyPr/>
        <a:lstStyle/>
        <a:p>
          <a:endParaRPr lang="en-US"/>
        </a:p>
      </dgm:t>
    </dgm:pt>
    <dgm:pt modelId="{8906E207-F70B-4D62-B998-2CE8C9D4671F}">
      <dgm:prSet/>
      <dgm:spPr/>
      <dgm:t>
        <a:bodyPr/>
        <a:lstStyle/>
        <a:p>
          <a:pPr>
            <a:lnSpc>
              <a:spcPct val="100000"/>
            </a:lnSpc>
          </a:pPr>
          <a:r>
            <a:rPr lang="en-GB" dirty="0"/>
            <a:t>Stronger peer relationships.</a:t>
          </a:r>
          <a:endParaRPr lang="en-US" dirty="0"/>
        </a:p>
      </dgm:t>
    </dgm:pt>
    <dgm:pt modelId="{A675E631-3191-4517-88DC-D5B515BFC721}" type="parTrans" cxnId="{952DE24D-AD7E-4AB0-B0D8-76F89D906286}">
      <dgm:prSet/>
      <dgm:spPr/>
      <dgm:t>
        <a:bodyPr/>
        <a:lstStyle/>
        <a:p>
          <a:endParaRPr lang="en-US"/>
        </a:p>
      </dgm:t>
    </dgm:pt>
    <dgm:pt modelId="{75C5C1A2-01DD-43AE-950C-BF40D0E6E460}" type="sibTrans" cxnId="{952DE24D-AD7E-4AB0-B0D8-76F89D906286}">
      <dgm:prSet/>
      <dgm:spPr/>
      <dgm:t>
        <a:bodyPr/>
        <a:lstStyle/>
        <a:p>
          <a:endParaRPr lang="en-US"/>
        </a:p>
      </dgm:t>
    </dgm:pt>
    <dgm:pt modelId="{61D74B01-0EA0-48DE-8675-8269B39FDF83}">
      <dgm:prSet/>
      <dgm:spPr/>
      <dgm:t>
        <a:bodyPr/>
        <a:lstStyle/>
        <a:p>
          <a:pPr>
            <a:lnSpc>
              <a:spcPct val="100000"/>
            </a:lnSpc>
          </a:pPr>
          <a:r>
            <a:rPr lang="en-GB" dirty="0"/>
            <a:t>Healthier relationship with physical activity and nature. </a:t>
          </a:r>
          <a:endParaRPr lang="en-US" dirty="0"/>
        </a:p>
      </dgm:t>
    </dgm:pt>
    <dgm:pt modelId="{E5552513-E59A-48C2-86E4-DB1AD83D3918}" type="parTrans" cxnId="{C36CEF63-6A51-44A1-8519-C309B007844E}">
      <dgm:prSet/>
      <dgm:spPr/>
      <dgm:t>
        <a:bodyPr/>
        <a:lstStyle/>
        <a:p>
          <a:endParaRPr lang="en-US"/>
        </a:p>
      </dgm:t>
    </dgm:pt>
    <dgm:pt modelId="{BAB712AF-D3BC-4896-ACD6-8224A98BF926}" type="sibTrans" cxnId="{C36CEF63-6A51-44A1-8519-C309B007844E}">
      <dgm:prSet/>
      <dgm:spPr/>
      <dgm:t>
        <a:bodyPr/>
        <a:lstStyle/>
        <a:p>
          <a:endParaRPr lang="en-US"/>
        </a:p>
      </dgm:t>
    </dgm:pt>
    <dgm:pt modelId="{1A3B07BA-CFB0-4EEF-A7BA-88DD608DB667}">
      <dgm:prSet/>
      <dgm:spPr/>
      <dgm:t>
        <a:bodyPr/>
        <a:lstStyle/>
        <a:p>
          <a:pPr>
            <a:lnSpc>
              <a:spcPct val="100000"/>
            </a:lnSpc>
          </a:pPr>
          <a:r>
            <a:rPr lang="en-GB" dirty="0"/>
            <a:t>Greater resilience, confidence and self belief.</a:t>
          </a:r>
          <a:endParaRPr lang="en-US" dirty="0"/>
        </a:p>
      </dgm:t>
    </dgm:pt>
    <dgm:pt modelId="{C67C3B45-4C7C-4BE9-A756-94F2002CB3CF}" type="parTrans" cxnId="{30266AA4-3007-4F94-8CBB-43CAF4EFE593}">
      <dgm:prSet/>
      <dgm:spPr/>
      <dgm:t>
        <a:bodyPr/>
        <a:lstStyle/>
        <a:p>
          <a:endParaRPr lang="en-US"/>
        </a:p>
      </dgm:t>
    </dgm:pt>
    <dgm:pt modelId="{65143785-C323-4A82-854A-DFD3DEDC28B3}" type="sibTrans" cxnId="{30266AA4-3007-4F94-8CBB-43CAF4EFE593}">
      <dgm:prSet/>
      <dgm:spPr/>
      <dgm:t>
        <a:bodyPr/>
        <a:lstStyle/>
        <a:p>
          <a:endParaRPr lang="en-US"/>
        </a:p>
      </dgm:t>
    </dgm:pt>
    <dgm:pt modelId="{D1E5BE30-611E-4502-B71C-AF9676B4BF5A}" type="pres">
      <dgm:prSet presAssocID="{62A48F54-3C06-49E0-A4B8-20854DFEC13C}" presName="root" presStyleCnt="0">
        <dgm:presLayoutVars>
          <dgm:dir/>
          <dgm:resizeHandles val="exact"/>
        </dgm:presLayoutVars>
      </dgm:prSet>
      <dgm:spPr/>
    </dgm:pt>
    <dgm:pt modelId="{7452A9C6-6F91-44FD-8331-8F99385168BB}" type="pres">
      <dgm:prSet presAssocID="{AA36F717-68DE-4909-8EBD-63F32910FD39}" presName="compNode" presStyleCnt="0"/>
      <dgm:spPr/>
    </dgm:pt>
    <dgm:pt modelId="{7E0AFA65-A621-4475-854C-3C2F5493FD13}" type="pres">
      <dgm:prSet presAssocID="{AA36F717-68DE-4909-8EBD-63F32910FD3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dy Builder"/>
        </a:ext>
      </dgm:extLst>
    </dgm:pt>
    <dgm:pt modelId="{4174B528-B19D-42AB-B923-64EE8FF8DA59}" type="pres">
      <dgm:prSet presAssocID="{AA36F717-68DE-4909-8EBD-63F32910FD39}" presName="spaceRect" presStyleCnt="0"/>
      <dgm:spPr/>
    </dgm:pt>
    <dgm:pt modelId="{14799001-C222-43BF-8EA8-0D3B87058E19}" type="pres">
      <dgm:prSet presAssocID="{AA36F717-68DE-4909-8EBD-63F32910FD39}" presName="textRect" presStyleLbl="revTx" presStyleIdx="0" presStyleCnt="5">
        <dgm:presLayoutVars>
          <dgm:chMax val="1"/>
          <dgm:chPref val="1"/>
        </dgm:presLayoutVars>
      </dgm:prSet>
      <dgm:spPr/>
    </dgm:pt>
    <dgm:pt modelId="{27BBF696-D113-46A2-AFD2-AD8B8D768270}" type="pres">
      <dgm:prSet presAssocID="{57CE76D1-1A39-47FE-86F9-F27C35BC9203}" presName="sibTrans" presStyleCnt="0"/>
      <dgm:spPr/>
    </dgm:pt>
    <dgm:pt modelId="{AC5521DB-F71D-468A-9C8B-CD41F0394F19}" type="pres">
      <dgm:prSet presAssocID="{25993173-9C50-4E3A-BCD7-BBFD1B48098F}" presName="compNode" presStyleCnt="0"/>
      <dgm:spPr/>
    </dgm:pt>
    <dgm:pt modelId="{C17C10C6-0E72-42AF-B14B-DC0A61B799D0}" type="pres">
      <dgm:prSet presAssocID="{25993173-9C50-4E3A-BCD7-BBFD1B48098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A1F4B161-4551-4F36-94E6-9B5796732BE9}" type="pres">
      <dgm:prSet presAssocID="{25993173-9C50-4E3A-BCD7-BBFD1B48098F}" presName="spaceRect" presStyleCnt="0"/>
      <dgm:spPr/>
    </dgm:pt>
    <dgm:pt modelId="{4F33ABB2-F0D1-480E-B7B1-60D7104CE269}" type="pres">
      <dgm:prSet presAssocID="{25993173-9C50-4E3A-BCD7-BBFD1B48098F}" presName="textRect" presStyleLbl="revTx" presStyleIdx="1" presStyleCnt="5">
        <dgm:presLayoutVars>
          <dgm:chMax val="1"/>
          <dgm:chPref val="1"/>
        </dgm:presLayoutVars>
      </dgm:prSet>
      <dgm:spPr/>
    </dgm:pt>
    <dgm:pt modelId="{2B796FC5-117F-42F6-B38A-BC837FCD15C7}" type="pres">
      <dgm:prSet presAssocID="{703DB72A-570A-4050-B468-F1D5BD67ADBF}" presName="sibTrans" presStyleCnt="0"/>
      <dgm:spPr/>
    </dgm:pt>
    <dgm:pt modelId="{BD09B94A-1E93-4ABC-808C-CEFC63773763}" type="pres">
      <dgm:prSet presAssocID="{8906E207-F70B-4D62-B998-2CE8C9D4671F}" presName="compNode" presStyleCnt="0"/>
      <dgm:spPr/>
    </dgm:pt>
    <dgm:pt modelId="{77384BDD-4FD1-4357-902B-0765DADA5D97}" type="pres">
      <dgm:prSet presAssocID="{8906E207-F70B-4D62-B998-2CE8C9D4671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F6B21EED-6DBD-4331-8801-6C95AB0DC8C5}" type="pres">
      <dgm:prSet presAssocID="{8906E207-F70B-4D62-B998-2CE8C9D4671F}" presName="spaceRect" presStyleCnt="0"/>
      <dgm:spPr/>
    </dgm:pt>
    <dgm:pt modelId="{0FEDB047-1D09-4340-AD0D-873B58555950}" type="pres">
      <dgm:prSet presAssocID="{8906E207-F70B-4D62-B998-2CE8C9D4671F}" presName="textRect" presStyleLbl="revTx" presStyleIdx="2" presStyleCnt="5">
        <dgm:presLayoutVars>
          <dgm:chMax val="1"/>
          <dgm:chPref val="1"/>
        </dgm:presLayoutVars>
      </dgm:prSet>
      <dgm:spPr/>
    </dgm:pt>
    <dgm:pt modelId="{DA9A0087-ABE8-4807-8FBD-36187C8C7653}" type="pres">
      <dgm:prSet presAssocID="{75C5C1A2-01DD-43AE-950C-BF40D0E6E460}" presName="sibTrans" presStyleCnt="0"/>
      <dgm:spPr/>
    </dgm:pt>
    <dgm:pt modelId="{DB0A3BF2-C919-46C2-A3C3-9920C27AD0AE}" type="pres">
      <dgm:prSet presAssocID="{61D74B01-0EA0-48DE-8675-8269B39FDF83}" presName="compNode" presStyleCnt="0"/>
      <dgm:spPr/>
    </dgm:pt>
    <dgm:pt modelId="{DC4478AA-EA3E-4661-ABB2-6B0A4E64BAEC}" type="pres">
      <dgm:prSet presAssocID="{61D74B01-0EA0-48DE-8675-8269B39FDF8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ciduous tree"/>
        </a:ext>
      </dgm:extLst>
    </dgm:pt>
    <dgm:pt modelId="{8CE05078-DB86-45BC-A82F-EBBDF33377B8}" type="pres">
      <dgm:prSet presAssocID="{61D74B01-0EA0-48DE-8675-8269B39FDF83}" presName="spaceRect" presStyleCnt="0"/>
      <dgm:spPr/>
    </dgm:pt>
    <dgm:pt modelId="{93AA1CE4-35F0-45FE-8B41-2237C6165762}" type="pres">
      <dgm:prSet presAssocID="{61D74B01-0EA0-48DE-8675-8269B39FDF83}" presName="textRect" presStyleLbl="revTx" presStyleIdx="3" presStyleCnt="5">
        <dgm:presLayoutVars>
          <dgm:chMax val="1"/>
          <dgm:chPref val="1"/>
        </dgm:presLayoutVars>
      </dgm:prSet>
      <dgm:spPr/>
    </dgm:pt>
    <dgm:pt modelId="{D9CE70C6-4A45-425B-9BB5-4CBC6CEF6024}" type="pres">
      <dgm:prSet presAssocID="{BAB712AF-D3BC-4896-ACD6-8224A98BF926}" presName="sibTrans" presStyleCnt="0"/>
      <dgm:spPr/>
    </dgm:pt>
    <dgm:pt modelId="{E86FF205-2495-4B4D-98DF-75CB67783179}" type="pres">
      <dgm:prSet presAssocID="{1A3B07BA-CFB0-4EEF-A7BA-88DD608DB667}" presName="compNode" presStyleCnt="0"/>
      <dgm:spPr/>
    </dgm:pt>
    <dgm:pt modelId="{85EEDF36-F6EE-4F3F-A636-F35F8E9A4C67}" type="pres">
      <dgm:prSet presAssocID="{1A3B07BA-CFB0-4EEF-A7BA-88DD608DB66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C4741EAF-A6D6-444A-9A36-72E76C38FDC4}" type="pres">
      <dgm:prSet presAssocID="{1A3B07BA-CFB0-4EEF-A7BA-88DD608DB667}" presName="spaceRect" presStyleCnt="0"/>
      <dgm:spPr/>
    </dgm:pt>
    <dgm:pt modelId="{3080CF41-822A-4F37-A257-25F689D8D519}" type="pres">
      <dgm:prSet presAssocID="{1A3B07BA-CFB0-4EEF-A7BA-88DD608DB667}" presName="textRect" presStyleLbl="revTx" presStyleIdx="4" presStyleCnt="5">
        <dgm:presLayoutVars>
          <dgm:chMax val="1"/>
          <dgm:chPref val="1"/>
        </dgm:presLayoutVars>
      </dgm:prSet>
      <dgm:spPr/>
    </dgm:pt>
  </dgm:ptLst>
  <dgm:cxnLst>
    <dgm:cxn modelId="{883BA318-01E5-4E18-A2B0-686D56AAE4B9}" type="presOf" srcId="{62A48F54-3C06-49E0-A4B8-20854DFEC13C}" destId="{D1E5BE30-611E-4502-B71C-AF9676B4BF5A}" srcOrd="0" destOrd="0" presId="urn:microsoft.com/office/officeart/2018/2/layout/IconLabelList"/>
    <dgm:cxn modelId="{2399B23A-9E84-4631-97BC-B7442680B560}" srcId="{62A48F54-3C06-49E0-A4B8-20854DFEC13C}" destId="{25993173-9C50-4E3A-BCD7-BBFD1B48098F}" srcOrd="1" destOrd="0" parTransId="{CD89BC01-789B-4605-8496-C4C559D5957A}" sibTransId="{703DB72A-570A-4050-B468-F1D5BD67ADBF}"/>
    <dgm:cxn modelId="{725B2142-9AD5-422A-8677-6C7F16DADC86}" type="presOf" srcId="{8906E207-F70B-4D62-B998-2CE8C9D4671F}" destId="{0FEDB047-1D09-4340-AD0D-873B58555950}" srcOrd="0" destOrd="0" presId="urn:microsoft.com/office/officeart/2018/2/layout/IconLabelList"/>
    <dgm:cxn modelId="{C36CEF63-6A51-44A1-8519-C309B007844E}" srcId="{62A48F54-3C06-49E0-A4B8-20854DFEC13C}" destId="{61D74B01-0EA0-48DE-8675-8269B39FDF83}" srcOrd="3" destOrd="0" parTransId="{E5552513-E59A-48C2-86E4-DB1AD83D3918}" sibTransId="{BAB712AF-D3BC-4896-ACD6-8224A98BF926}"/>
    <dgm:cxn modelId="{9CCD114B-26A3-4E0C-BF28-5F7368BF6B6A}" type="presOf" srcId="{61D74B01-0EA0-48DE-8675-8269B39FDF83}" destId="{93AA1CE4-35F0-45FE-8B41-2237C6165762}" srcOrd="0" destOrd="0" presId="urn:microsoft.com/office/officeart/2018/2/layout/IconLabelList"/>
    <dgm:cxn modelId="{952DE24D-AD7E-4AB0-B0D8-76F89D906286}" srcId="{62A48F54-3C06-49E0-A4B8-20854DFEC13C}" destId="{8906E207-F70B-4D62-B998-2CE8C9D4671F}" srcOrd="2" destOrd="0" parTransId="{A675E631-3191-4517-88DC-D5B515BFC721}" sibTransId="{75C5C1A2-01DD-43AE-950C-BF40D0E6E460}"/>
    <dgm:cxn modelId="{A6AB409C-4D41-490E-80C3-FD25BD2BB58A}" type="presOf" srcId="{AA36F717-68DE-4909-8EBD-63F32910FD39}" destId="{14799001-C222-43BF-8EA8-0D3B87058E19}" srcOrd="0" destOrd="0" presId="urn:microsoft.com/office/officeart/2018/2/layout/IconLabelList"/>
    <dgm:cxn modelId="{30266AA4-3007-4F94-8CBB-43CAF4EFE593}" srcId="{62A48F54-3C06-49E0-A4B8-20854DFEC13C}" destId="{1A3B07BA-CFB0-4EEF-A7BA-88DD608DB667}" srcOrd="4" destOrd="0" parTransId="{C67C3B45-4C7C-4BE9-A756-94F2002CB3CF}" sibTransId="{65143785-C323-4A82-854A-DFD3DEDC28B3}"/>
    <dgm:cxn modelId="{1B81CFA5-C389-479F-A3B0-27488A59A0A5}" type="presOf" srcId="{1A3B07BA-CFB0-4EEF-A7BA-88DD608DB667}" destId="{3080CF41-822A-4F37-A257-25F689D8D519}" srcOrd="0" destOrd="0" presId="urn:microsoft.com/office/officeart/2018/2/layout/IconLabelList"/>
    <dgm:cxn modelId="{992EF0D9-4D6A-460F-92F1-E7C90D963933}" srcId="{62A48F54-3C06-49E0-A4B8-20854DFEC13C}" destId="{AA36F717-68DE-4909-8EBD-63F32910FD39}" srcOrd="0" destOrd="0" parTransId="{E6E11B3D-8D17-4705-8122-804C269FDCA4}" sibTransId="{57CE76D1-1A39-47FE-86F9-F27C35BC9203}"/>
    <dgm:cxn modelId="{EAC036E4-F8DC-428C-A44D-7009F7C9C0FC}" type="presOf" srcId="{25993173-9C50-4E3A-BCD7-BBFD1B48098F}" destId="{4F33ABB2-F0D1-480E-B7B1-60D7104CE269}" srcOrd="0" destOrd="0" presId="urn:microsoft.com/office/officeart/2018/2/layout/IconLabelList"/>
    <dgm:cxn modelId="{0AA2C5B9-F13C-4CD1-A6F6-8FEBCCB81DDD}" type="presParOf" srcId="{D1E5BE30-611E-4502-B71C-AF9676B4BF5A}" destId="{7452A9C6-6F91-44FD-8331-8F99385168BB}" srcOrd="0" destOrd="0" presId="urn:microsoft.com/office/officeart/2018/2/layout/IconLabelList"/>
    <dgm:cxn modelId="{C0180E0A-4088-4DF2-B6A8-7095ED50E8DF}" type="presParOf" srcId="{7452A9C6-6F91-44FD-8331-8F99385168BB}" destId="{7E0AFA65-A621-4475-854C-3C2F5493FD13}" srcOrd="0" destOrd="0" presId="urn:microsoft.com/office/officeart/2018/2/layout/IconLabelList"/>
    <dgm:cxn modelId="{44035432-E246-4139-BA26-E26E85AD48CE}" type="presParOf" srcId="{7452A9C6-6F91-44FD-8331-8F99385168BB}" destId="{4174B528-B19D-42AB-B923-64EE8FF8DA59}" srcOrd="1" destOrd="0" presId="urn:microsoft.com/office/officeart/2018/2/layout/IconLabelList"/>
    <dgm:cxn modelId="{4DD72B29-6089-4740-90BA-F28EDA2291F9}" type="presParOf" srcId="{7452A9C6-6F91-44FD-8331-8F99385168BB}" destId="{14799001-C222-43BF-8EA8-0D3B87058E19}" srcOrd="2" destOrd="0" presId="urn:microsoft.com/office/officeart/2018/2/layout/IconLabelList"/>
    <dgm:cxn modelId="{B21D0D9C-52D8-4D00-BC12-F27322B0328C}" type="presParOf" srcId="{D1E5BE30-611E-4502-B71C-AF9676B4BF5A}" destId="{27BBF696-D113-46A2-AFD2-AD8B8D768270}" srcOrd="1" destOrd="0" presId="urn:microsoft.com/office/officeart/2018/2/layout/IconLabelList"/>
    <dgm:cxn modelId="{AC7C3B0A-DB99-41FA-BEB2-A6C33C8AB2FC}" type="presParOf" srcId="{D1E5BE30-611E-4502-B71C-AF9676B4BF5A}" destId="{AC5521DB-F71D-468A-9C8B-CD41F0394F19}" srcOrd="2" destOrd="0" presId="urn:microsoft.com/office/officeart/2018/2/layout/IconLabelList"/>
    <dgm:cxn modelId="{BA40A147-7DFF-444A-94C3-56E6005C4CA0}" type="presParOf" srcId="{AC5521DB-F71D-468A-9C8B-CD41F0394F19}" destId="{C17C10C6-0E72-42AF-B14B-DC0A61B799D0}" srcOrd="0" destOrd="0" presId="urn:microsoft.com/office/officeart/2018/2/layout/IconLabelList"/>
    <dgm:cxn modelId="{9AC08778-C571-434D-9B0F-C29C38DFA8FC}" type="presParOf" srcId="{AC5521DB-F71D-468A-9C8B-CD41F0394F19}" destId="{A1F4B161-4551-4F36-94E6-9B5796732BE9}" srcOrd="1" destOrd="0" presId="urn:microsoft.com/office/officeart/2018/2/layout/IconLabelList"/>
    <dgm:cxn modelId="{2C8744B9-EC9E-4286-AC77-B6262D61ED27}" type="presParOf" srcId="{AC5521DB-F71D-468A-9C8B-CD41F0394F19}" destId="{4F33ABB2-F0D1-480E-B7B1-60D7104CE269}" srcOrd="2" destOrd="0" presId="urn:microsoft.com/office/officeart/2018/2/layout/IconLabelList"/>
    <dgm:cxn modelId="{DC2868C7-C0A2-4913-A305-02A9B6F3EC7B}" type="presParOf" srcId="{D1E5BE30-611E-4502-B71C-AF9676B4BF5A}" destId="{2B796FC5-117F-42F6-B38A-BC837FCD15C7}" srcOrd="3" destOrd="0" presId="urn:microsoft.com/office/officeart/2018/2/layout/IconLabelList"/>
    <dgm:cxn modelId="{6D11D2F8-221C-4153-A392-F9EE6F929C4F}" type="presParOf" srcId="{D1E5BE30-611E-4502-B71C-AF9676B4BF5A}" destId="{BD09B94A-1E93-4ABC-808C-CEFC63773763}" srcOrd="4" destOrd="0" presId="urn:microsoft.com/office/officeart/2018/2/layout/IconLabelList"/>
    <dgm:cxn modelId="{6595ABCF-B1BA-4A5C-B989-3F47F8CED513}" type="presParOf" srcId="{BD09B94A-1E93-4ABC-808C-CEFC63773763}" destId="{77384BDD-4FD1-4357-902B-0765DADA5D97}" srcOrd="0" destOrd="0" presId="urn:microsoft.com/office/officeart/2018/2/layout/IconLabelList"/>
    <dgm:cxn modelId="{42854811-A4B9-4627-92E5-E38113BF3128}" type="presParOf" srcId="{BD09B94A-1E93-4ABC-808C-CEFC63773763}" destId="{F6B21EED-6DBD-4331-8801-6C95AB0DC8C5}" srcOrd="1" destOrd="0" presId="urn:microsoft.com/office/officeart/2018/2/layout/IconLabelList"/>
    <dgm:cxn modelId="{C52A9B0C-47CD-4E6C-8581-0CEB0BF3BC84}" type="presParOf" srcId="{BD09B94A-1E93-4ABC-808C-CEFC63773763}" destId="{0FEDB047-1D09-4340-AD0D-873B58555950}" srcOrd="2" destOrd="0" presId="urn:microsoft.com/office/officeart/2018/2/layout/IconLabelList"/>
    <dgm:cxn modelId="{BFD16014-EF00-4BFC-A5CF-7F2AE79351FF}" type="presParOf" srcId="{D1E5BE30-611E-4502-B71C-AF9676B4BF5A}" destId="{DA9A0087-ABE8-4807-8FBD-36187C8C7653}" srcOrd="5" destOrd="0" presId="urn:microsoft.com/office/officeart/2018/2/layout/IconLabelList"/>
    <dgm:cxn modelId="{23D1ED9D-345B-415F-86D5-4A25491B381B}" type="presParOf" srcId="{D1E5BE30-611E-4502-B71C-AF9676B4BF5A}" destId="{DB0A3BF2-C919-46C2-A3C3-9920C27AD0AE}" srcOrd="6" destOrd="0" presId="urn:microsoft.com/office/officeart/2018/2/layout/IconLabelList"/>
    <dgm:cxn modelId="{03B7378A-CA84-4B53-A92D-A75E520F3FF8}" type="presParOf" srcId="{DB0A3BF2-C919-46C2-A3C3-9920C27AD0AE}" destId="{DC4478AA-EA3E-4661-ABB2-6B0A4E64BAEC}" srcOrd="0" destOrd="0" presId="urn:microsoft.com/office/officeart/2018/2/layout/IconLabelList"/>
    <dgm:cxn modelId="{93AFB00C-AB84-4A00-953A-E2A71CFDB0A9}" type="presParOf" srcId="{DB0A3BF2-C919-46C2-A3C3-9920C27AD0AE}" destId="{8CE05078-DB86-45BC-A82F-EBBDF33377B8}" srcOrd="1" destOrd="0" presId="urn:microsoft.com/office/officeart/2018/2/layout/IconLabelList"/>
    <dgm:cxn modelId="{0B13B534-7887-4939-97AC-2A56C724B3C9}" type="presParOf" srcId="{DB0A3BF2-C919-46C2-A3C3-9920C27AD0AE}" destId="{93AA1CE4-35F0-45FE-8B41-2237C6165762}" srcOrd="2" destOrd="0" presId="urn:microsoft.com/office/officeart/2018/2/layout/IconLabelList"/>
    <dgm:cxn modelId="{F65DC417-1649-4434-AF97-B377383B556E}" type="presParOf" srcId="{D1E5BE30-611E-4502-B71C-AF9676B4BF5A}" destId="{D9CE70C6-4A45-425B-9BB5-4CBC6CEF6024}" srcOrd="7" destOrd="0" presId="urn:microsoft.com/office/officeart/2018/2/layout/IconLabelList"/>
    <dgm:cxn modelId="{DE4AF18E-6D9E-4E39-988E-A2A8B6CBABC0}" type="presParOf" srcId="{D1E5BE30-611E-4502-B71C-AF9676B4BF5A}" destId="{E86FF205-2495-4B4D-98DF-75CB67783179}" srcOrd="8" destOrd="0" presId="urn:microsoft.com/office/officeart/2018/2/layout/IconLabelList"/>
    <dgm:cxn modelId="{C535998F-6935-464F-9AE6-9DE7C1419E79}" type="presParOf" srcId="{E86FF205-2495-4B4D-98DF-75CB67783179}" destId="{85EEDF36-F6EE-4F3F-A636-F35F8E9A4C67}" srcOrd="0" destOrd="0" presId="urn:microsoft.com/office/officeart/2018/2/layout/IconLabelList"/>
    <dgm:cxn modelId="{2C9FCB91-DF1B-4605-93BA-7FC058897B71}" type="presParOf" srcId="{E86FF205-2495-4B4D-98DF-75CB67783179}" destId="{C4741EAF-A6D6-444A-9A36-72E76C38FDC4}" srcOrd="1" destOrd="0" presId="urn:microsoft.com/office/officeart/2018/2/layout/IconLabelList"/>
    <dgm:cxn modelId="{57CCA5D4-8C88-4F27-90A6-A0773B0C5423}" type="presParOf" srcId="{E86FF205-2495-4B4D-98DF-75CB67783179}" destId="{3080CF41-822A-4F37-A257-25F689D8D519}"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BAA1C-0CCC-408D-8F72-11980A5F0EBC}">
      <dsp:nvSpPr>
        <dsp:cNvPr id="0" name=""/>
        <dsp:cNvSpPr/>
      </dsp:nvSpPr>
      <dsp:spPr>
        <a:xfrm>
          <a:off x="0" y="0"/>
          <a:ext cx="9779182"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Voluntary participation.</a:t>
          </a:r>
          <a:endParaRPr lang="en-US" sz="3200" kern="1200" dirty="0"/>
        </a:p>
      </dsp:txBody>
      <dsp:txXfrm>
        <a:off x="37467" y="37467"/>
        <a:ext cx="9704248" cy="692586"/>
      </dsp:txXfrm>
    </dsp:sp>
    <dsp:sp modelId="{97DFB211-1824-4B47-A8D9-05F2FFD37004}">
      <dsp:nvSpPr>
        <dsp:cNvPr id="0" name=""/>
        <dsp:cNvSpPr/>
      </dsp:nvSpPr>
      <dsp:spPr>
        <a:xfrm>
          <a:off x="0" y="847483"/>
          <a:ext cx="9779182"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Relationship-based practice.</a:t>
          </a:r>
          <a:endParaRPr lang="en-US" sz="3200" kern="1200" dirty="0"/>
        </a:p>
      </dsp:txBody>
      <dsp:txXfrm>
        <a:off x="37467" y="884950"/>
        <a:ext cx="9704248" cy="692586"/>
      </dsp:txXfrm>
    </dsp:sp>
    <dsp:sp modelId="{96AE0ED2-809D-42CA-96EE-65607CD24660}">
      <dsp:nvSpPr>
        <dsp:cNvPr id="0" name=""/>
        <dsp:cNvSpPr/>
      </dsp:nvSpPr>
      <dsp:spPr>
        <a:xfrm>
          <a:off x="0" y="1709168"/>
          <a:ext cx="9779182"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Young person-centred &amp; inclusive. </a:t>
          </a:r>
          <a:endParaRPr lang="en-US" sz="3200" kern="1200" dirty="0"/>
        </a:p>
      </dsp:txBody>
      <dsp:txXfrm>
        <a:off x="37467" y="1746635"/>
        <a:ext cx="9704248" cy="692586"/>
      </dsp:txXfrm>
    </dsp:sp>
    <dsp:sp modelId="{A4E98BFC-E2F1-4381-8716-D3075479DA7F}">
      <dsp:nvSpPr>
        <dsp:cNvPr id="0" name=""/>
        <dsp:cNvSpPr/>
      </dsp:nvSpPr>
      <dsp:spPr>
        <a:xfrm>
          <a:off x="0" y="2561974"/>
          <a:ext cx="9779182"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Consistent, trusted Youth Workers.</a:t>
          </a:r>
        </a:p>
      </dsp:txBody>
      <dsp:txXfrm>
        <a:off x="37467" y="2599441"/>
        <a:ext cx="9704248"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ACCBB-6709-4071-B389-3BB226B3A586}">
      <dsp:nvSpPr>
        <dsp:cNvPr id="0" name=""/>
        <dsp:cNvSpPr/>
      </dsp:nvSpPr>
      <dsp:spPr>
        <a:xfrm>
          <a:off x="0" y="2462463"/>
          <a:ext cx="11598442" cy="0"/>
        </a:xfrm>
        <a:prstGeom prst="line">
          <a:avLst/>
        </a:prstGeom>
        <a:solidFill>
          <a:schemeClr val="lt1">
            <a:alpha val="90000"/>
            <a:hueOff val="0"/>
            <a:satOff val="0"/>
            <a:lumOff val="0"/>
            <a:alphaOff val="0"/>
          </a:schemeClr>
        </a:solidFill>
        <a:ln w="19050" cap="flat" cmpd="sng" algn="ctr">
          <a:solidFill>
            <a:schemeClr val="accent2">
              <a:alpha val="9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0ED6E8D6-BD44-4400-BC14-1BC75CB979A3}">
      <dsp:nvSpPr>
        <dsp:cNvPr id="0" name=""/>
        <dsp:cNvSpPr/>
      </dsp:nvSpPr>
      <dsp:spPr>
        <a:xfrm rot="8100000">
          <a:off x="76702" y="567501"/>
          <a:ext cx="362174" cy="362174"/>
        </a:xfrm>
        <a:prstGeom prst="teardrop">
          <a:avLst>
            <a:gd name="adj" fmla="val 115000"/>
          </a:avLst>
        </a:prstGeom>
        <a:solidFill>
          <a:schemeClr val="accent2"/>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7FC7CF-F58D-48D5-8BCC-38D6EE87890B}">
      <dsp:nvSpPr>
        <dsp:cNvPr id="0" name=""/>
        <dsp:cNvSpPr/>
      </dsp:nvSpPr>
      <dsp:spPr>
        <a:xfrm>
          <a:off x="116937" y="607735"/>
          <a:ext cx="281705" cy="281705"/>
        </a:xfrm>
        <a:prstGeom prst="ellipse">
          <a:avLst/>
        </a:prstGeom>
        <a:solidFill>
          <a:schemeClr val="accent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2143A46-815A-49BF-9455-C0385022444F}">
      <dsp:nvSpPr>
        <dsp:cNvPr id="0" name=""/>
        <dsp:cNvSpPr/>
      </dsp:nvSpPr>
      <dsp:spPr>
        <a:xfrm>
          <a:off x="748898" y="1004684"/>
          <a:ext cx="2746462" cy="1457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4300" rIns="114300" bIns="171450" numCol="1" spcCol="1270" rtlCol="0" anchor="t" anchorCtr="0">
          <a:noAutofit/>
        </a:bodyPr>
        <a:lstStyle/>
        <a:p>
          <a:pPr marL="0" lvl="0" indent="0" algn="l" defTabSz="800100">
            <a:lnSpc>
              <a:spcPct val="90000"/>
            </a:lnSpc>
            <a:spcBef>
              <a:spcPct val="0"/>
            </a:spcBef>
            <a:spcAft>
              <a:spcPct val="35000"/>
            </a:spcAft>
            <a:buNone/>
          </a:pPr>
          <a:r>
            <a:rPr lang="en-GB" sz="1800" b="0" kern="1200" noProof="0" dirty="0">
              <a:solidFill>
                <a:schemeClr val="bg1"/>
              </a:solidFill>
              <a:latin typeface="Tenorite" pitchFamily="2" charset="0"/>
            </a:rPr>
            <a:t>- </a:t>
          </a:r>
          <a:r>
            <a:rPr lang="en-GB" sz="2000" b="0" kern="1200" noProof="0" dirty="0">
              <a:solidFill>
                <a:schemeClr val="bg1"/>
              </a:solidFill>
              <a:latin typeface="Tenorite" pitchFamily="2" charset="0"/>
            </a:rPr>
            <a:t>Safety </a:t>
          </a:r>
        </a:p>
        <a:p>
          <a:pPr marL="0" lvl="0" indent="0" algn="l" defTabSz="800100">
            <a:lnSpc>
              <a:spcPct val="90000"/>
            </a:lnSpc>
            <a:spcBef>
              <a:spcPct val="0"/>
            </a:spcBef>
            <a:spcAft>
              <a:spcPct val="35000"/>
            </a:spcAft>
            <a:buNone/>
          </a:pPr>
          <a:r>
            <a:rPr lang="en-GB" sz="2000" b="0" kern="1200" noProof="0" dirty="0">
              <a:solidFill>
                <a:schemeClr val="bg1"/>
              </a:solidFill>
              <a:latin typeface="Tenorite" pitchFamily="2" charset="0"/>
            </a:rPr>
            <a:t>- Trust </a:t>
          </a:r>
        </a:p>
        <a:p>
          <a:pPr marL="0" lvl="0" indent="0" algn="l" defTabSz="800100">
            <a:lnSpc>
              <a:spcPct val="90000"/>
            </a:lnSpc>
            <a:spcBef>
              <a:spcPct val="0"/>
            </a:spcBef>
            <a:spcAft>
              <a:spcPct val="35000"/>
            </a:spcAft>
            <a:buNone/>
          </a:pPr>
          <a:r>
            <a:rPr lang="en-GB" sz="2000" b="0" kern="1200" noProof="0" dirty="0">
              <a:solidFill>
                <a:schemeClr val="bg1"/>
              </a:solidFill>
              <a:latin typeface="Tenorite" pitchFamily="2" charset="0"/>
            </a:rPr>
            <a:t>- Belonging </a:t>
          </a:r>
        </a:p>
        <a:p>
          <a:pPr marL="0" lvl="0" indent="0" algn="l" defTabSz="800100">
            <a:lnSpc>
              <a:spcPct val="90000"/>
            </a:lnSpc>
            <a:spcBef>
              <a:spcPct val="0"/>
            </a:spcBef>
            <a:spcAft>
              <a:spcPct val="35000"/>
            </a:spcAft>
            <a:buNone/>
          </a:pPr>
          <a:endParaRPr lang="en-GB" sz="1300" b="0" kern="1200" noProof="0" dirty="0">
            <a:solidFill>
              <a:schemeClr val="bg1"/>
            </a:solidFill>
            <a:latin typeface="Tenorite" pitchFamily="2" charset="0"/>
          </a:endParaRPr>
        </a:p>
      </dsp:txBody>
      <dsp:txXfrm>
        <a:off x="748898" y="1004684"/>
        <a:ext cx="2746462" cy="1457778"/>
      </dsp:txXfrm>
    </dsp:sp>
    <dsp:sp modelId="{8E3FB235-DF38-476B-9A0E-B1E583D50944}">
      <dsp:nvSpPr>
        <dsp:cNvPr id="0" name=""/>
        <dsp:cNvSpPr/>
      </dsp:nvSpPr>
      <dsp:spPr>
        <a:xfrm>
          <a:off x="748898" y="492492"/>
          <a:ext cx="2746462" cy="512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65100" bIns="0" numCol="1" spcCol="1270" rtlCol="0" anchor="ctr" anchorCtr="0">
          <a:noAutofit/>
        </a:bodyPr>
        <a:lstStyle/>
        <a:p>
          <a:pPr marL="0" lvl="0" indent="0" algn="l" defTabSz="1155700">
            <a:lnSpc>
              <a:spcPct val="90000"/>
            </a:lnSpc>
            <a:spcBef>
              <a:spcPct val="0"/>
            </a:spcBef>
            <a:spcAft>
              <a:spcPct val="35000"/>
            </a:spcAft>
            <a:buNone/>
            <a:defRPr b="1"/>
          </a:pPr>
          <a:r>
            <a:rPr lang="en-GB" sz="2600" b="1" kern="1200" noProof="0" dirty="0">
              <a:solidFill>
                <a:schemeClr val="bg1"/>
              </a:solidFill>
              <a:latin typeface="Tenorite" pitchFamily="2" charset="0"/>
            </a:rPr>
            <a:t>Months 1-2</a:t>
          </a:r>
        </a:p>
      </dsp:txBody>
      <dsp:txXfrm>
        <a:off x="748898" y="492492"/>
        <a:ext cx="2746462" cy="512192"/>
      </dsp:txXfrm>
    </dsp:sp>
    <dsp:sp modelId="{9AA05CE5-209F-4AD9-BE2C-2A69F76DA8F4}">
      <dsp:nvSpPr>
        <dsp:cNvPr id="0" name=""/>
        <dsp:cNvSpPr/>
      </dsp:nvSpPr>
      <dsp:spPr>
        <a:xfrm>
          <a:off x="257789" y="1004684"/>
          <a:ext cx="0" cy="1457778"/>
        </a:xfrm>
        <a:prstGeom prst="line">
          <a:avLst/>
        </a:prstGeom>
        <a:noFill/>
        <a:ln w="12700" cap="flat" cmpd="sng" algn="ctr">
          <a:solidFill>
            <a:schemeClr val="accent2"/>
          </a:solidFill>
          <a:prstDash val="dash"/>
          <a:miter lim="800000"/>
        </a:ln>
        <a:effectLst/>
      </dsp:spPr>
      <dsp:style>
        <a:lnRef idx="1">
          <a:scrgbClr r="0" g="0" b="0"/>
        </a:lnRef>
        <a:fillRef idx="0">
          <a:scrgbClr r="0" g="0" b="0"/>
        </a:fillRef>
        <a:effectRef idx="0">
          <a:scrgbClr r="0" g="0" b="0"/>
        </a:effectRef>
        <a:fontRef idx="minor"/>
      </dsp:style>
    </dsp:sp>
    <dsp:sp modelId="{B6C94ECD-6415-4250-B4AD-F67BF5BECFB8}">
      <dsp:nvSpPr>
        <dsp:cNvPr id="0" name=""/>
        <dsp:cNvSpPr/>
      </dsp:nvSpPr>
      <dsp:spPr>
        <a:xfrm>
          <a:off x="211692" y="2416365"/>
          <a:ext cx="92194" cy="92194"/>
        </a:xfrm>
        <a:prstGeom prst="ellipse">
          <a:avLst/>
        </a:prstGeom>
        <a:solidFill>
          <a:schemeClr val="accent2">
            <a:shade val="90000"/>
            <a:hueOff val="0"/>
            <a:satOff val="0"/>
            <a:lumOff val="0"/>
            <a:alphaOff val="0"/>
          </a:schemeClr>
        </a:solidFill>
        <a:ln w="63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8CAA11-0A87-4861-8B4E-913B1EAD1334}">
      <dsp:nvSpPr>
        <dsp:cNvPr id="0" name=""/>
        <dsp:cNvSpPr/>
      </dsp:nvSpPr>
      <dsp:spPr>
        <a:xfrm rot="18900000">
          <a:off x="2006644" y="3995249"/>
          <a:ext cx="362174" cy="362174"/>
        </a:xfrm>
        <a:prstGeom prst="teardrop">
          <a:avLst>
            <a:gd name="adj" fmla="val 115000"/>
          </a:avLst>
        </a:prstGeom>
        <a:solidFill>
          <a:schemeClr val="accent2"/>
        </a:solidFill>
        <a:ln w="12700" cap="flat" cmpd="sng" algn="ctr">
          <a:solidFill>
            <a:schemeClr val="accent2">
              <a:alpha val="90000"/>
              <a:hueOff val="0"/>
              <a:satOff val="0"/>
              <a:lumOff val="0"/>
              <a:alphaOff val="-1000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A1A837-F261-404B-A808-B2F4154CE8A2}">
      <dsp:nvSpPr>
        <dsp:cNvPr id="0" name=""/>
        <dsp:cNvSpPr/>
      </dsp:nvSpPr>
      <dsp:spPr>
        <a:xfrm>
          <a:off x="2046879" y="4035484"/>
          <a:ext cx="281705" cy="281705"/>
        </a:xfrm>
        <a:prstGeom prst="ellipse">
          <a:avLst/>
        </a:prstGeom>
        <a:solidFill>
          <a:schemeClr val="accent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5F3F650-2E42-488A-AD4F-C4BD47D19A84}">
      <dsp:nvSpPr>
        <dsp:cNvPr id="0" name=""/>
        <dsp:cNvSpPr/>
      </dsp:nvSpPr>
      <dsp:spPr>
        <a:xfrm>
          <a:off x="2678840" y="2462463"/>
          <a:ext cx="2746462" cy="1457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90500" rIns="0" bIns="127000" numCol="1" spcCol="1270" rtlCol="0" anchor="b" anchorCtr="0">
          <a:noAutofit/>
        </a:bodyPr>
        <a:lstStyle/>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Emotions </a:t>
          </a:r>
        </a:p>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Confidence</a:t>
          </a:r>
        </a:p>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Social pressures</a:t>
          </a:r>
        </a:p>
      </dsp:txBody>
      <dsp:txXfrm>
        <a:off x="2678840" y="2462463"/>
        <a:ext cx="2746462" cy="1457778"/>
      </dsp:txXfrm>
    </dsp:sp>
    <dsp:sp modelId="{223C5207-4FA2-4A6C-8F43-20BD55767C99}">
      <dsp:nvSpPr>
        <dsp:cNvPr id="0" name=""/>
        <dsp:cNvSpPr/>
      </dsp:nvSpPr>
      <dsp:spPr>
        <a:xfrm>
          <a:off x="2678840" y="3920241"/>
          <a:ext cx="2746462" cy="512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65100" bIns="0" numCol="1" spcCol="1270" rtlCol="0" anchor="ctr" anchorCtr="0">
          <a:noAutofit/>
        </a:bodyPr>
        <a:lstStyle/>
        <a:p>
          <a:pPr marL="0" lvl="0" indent="0" algn="l" defTabSz="1155700">
            <a:lnSpc>
              <a:spcPct val="90000"/>
            </a:lnSpc>
            <a:spcBef>
              <a:spcPct val="0"/>
            </a:spcBef>
            <a:spcAft>
              <a:spcPct val="35000"/>
            </a:spcAft>
            <a:buNone/>
            <a:defRPr b="1"/>
          </a:pPr>
          <a:r>
            <a:rPr lang="en-GB" sz="2600" b="1" kern="1200" noProof="0" dirty="0">
              <a:solidFill>
                <a:schemeClr val="bg1"/>
              </a:solidFill>
              <a:latin typeface="Tenorite" pitchFamily="2" charset="0"/>
            </a:rPr>
            <a:t>Months 3-4</a:t>
          </a:r>
        </a:p>
      </dsp:txBody>
      <dsp:txXfrm>
        <a:off x="2678840" y="3920241"/>
        <a:ext cx="2746462" cy="512192"/>
      </dsp:txXfrm>
    </dsp:sp>
    <dsp:sp modelId="{4FE5EB5D-4CEF-4D0D-9394-0534E61844BE}">
      <dsp:nvSpPr>
        <dsp:cNvPr id="0" name=""/>
        <dsp:cNvSpPr/>
      </dsp:nvSpPr>
      <dsp:spPr>
        <a:xfrm>
          <a:off x="2187731" y="2462463"/>
          <a:ext cx="0" cy="1457778"/>
        </a:xfrm>
        <a:prstGeom prst="line">
          <a:avLst/>
        </a:prstGeom>
        <a:noFill/>
        <a:ln w="12700" cap="flat" cmpd="sng" algn="ctr">
          <a:solidFill>
            <a:schemeClr val="accent2"/>
          </a:solidFill>
          <a:prstDash val="dash"/>
          <a:miter lim="800000"/>
        </a:ln>
        <a:effectLst/>
      </dsp:spPr>
      <dsp:style>
        <a:lnRef idx="1">
          <a:scrgbClr r="0" g="0" b="0"/>
        </a:lnRef>
        <a:fillRef idx="0">
          <a:scrgbClr r="0" g="0" b="0"/>
        </a:fillRef>
        <a:effectRef idx="0">
          <a:scrgbClr r="0" g="0" b="0"/>
        </a:effectRef>
        <a:fontRef idx="minor"/>
      </dsp:style>
    </dsp:sp>
    <dsp:sp modelId="{714429FF-AAA3-4358-8C5F-1A7F29AA2B7B}">
      <dsp:nvSpPr>
        <dsp:cNvPr id="0" name=""/>
        <dsp:cNvSpPr/>
      </dsp:nvSpPr>
      <dsp:spPr>
        <a:xfrm>
          <a:off x="2141634" y="2416365"/>
          <a:ext cx="92194" cy="92194"/>
        </a:xfrm>
        <a:prstGeom prst="ellipse">
          <a:avLst/>
        </a:prstGeom>
        <a:solidFill>
          <a:schemeClr val="accent2"/>
        </a:solidFill>
        <a:ln w="63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C82E90-F103-439C-8371-CFFB0927B9DE}">
      <dsp:nvSpPr>
        <dsp:cNvPr id="0" name=""/>
        <dsp:cNvSpPr/>
      </dsp:nvSpPr>
      <dsp:spPr>
        <a:xfrm rot="8100000">
          <a:off x="3936586" y="567501"/>
          <a:ext cx="362174" cy="362174"/>
        </a:xfrm>
        <a:prstGeom prst="teardrop">
          <a:avLst>
            <a:gd name="adj" fmla="val 115000"/>
          </a:avLst>
        </a:prstGeom>
        <a:solidFill>
          <a:schemeClr val="accent2"/>
        </a:solidFill>
        <a:ln w="12700" cap="flat" cmpd="sng" algn="ctr">
          <a:solidFill>
            <a:schemeClr val="accent2">
              <a:alpha val="90000"/>
              <a:hueOff val="0"/>
              <a:satOff val="0"/>
              <a:lumOff val="0"/>
              <a:alphaOff val="-2000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519322-C1DD-47AE-92C0-13575134BC76}">
      <dsp:nvSpPr>
        <dsp:cNvPr id="0" name=""/>
        <dsp:cNvSpPr/>
      </dsp:nvSpPr>
      <dsp:spPr>
        <a:xfrm>
          <a:off x="3976821" y="607735"/>
          <a:ext cx="281705" cy="281705"/>
        </a:xfrm>
        <a:prstGeom prst="ellipse">
          <a:avLst/>
        </a:prstGeom>
        <a:solidFill>
          <a:schemeClr val="accent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6DDA0FE-83E2-423C-9F13-58A61EB68487}">
      <dsp:nvSpPr>
        <dsp:cNvPr id="0" name=""/>
        <dsp:cNvSpPr/>
      </dsp:nvSpPr>
      <dsp:spPr>
        <a:xfrm>
          <a:off x="4608782" y="1004684"/>
          <a:ext cx="2746462" cy="1457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rtlCol="0" anchor="t" anchorCtr="0">
          <a:noAutofit/>
        </a:bodyPr>
        <a:lstStyle/>
        <a:p>
          <a:pPr marL="0" lvl="0" indent="0" algn="l" defTabSz="577850">
            <a:lnSpc>
              <a:spcPct val="90000"/>
            </a:lnSpc>
            <a:spcBef>
              <a:spcPct val="0"/>
            </a:spcBef>
            <a:spcAft>
              <a:spcPct val="35000"/>
            </a:spcAft>
            <a:buNone/>
          </a:pPr>
          <a:r>
            <a:rPr lang="en-GB" sz="1300" b="0" kern="1200" noProof="0" dirty="0">
              <a:solidFill>
                <a:schemeClr val="bg1"/>
              </a:solidFill>
              <a:latin typeface="Tenorite" pitchFamily="2" charset="0"/>
            </a:rPr>
            <a:t>- </a:t>
          </a:r>
          <a:r>
            <a:rPr lang="en-GB" sz="2000" b="0" kern="1200" noProof="0" dirty="0">
              <a:solidFill>
                <a:schemeClr val="bg1"/>
              </a:solidFill>
              <a:latin typeface="Tenorite" pitchFamily="2" charset="0"/>
            </a:rPr>
            <a:t>Experiential confidence building</a:t>
          </a:r>
        </a:p>
      </dsp:txBody>
      <dsp:txXfrm>
        <a:off x="4608782" y="1004684"/>
        <a:ext cx="2746462" cy="1457778"/>
      </dsp:txXfrm>
    </dsp:sp>
    <dsp:sp modelId="{2D6C7916-1130-46A8-833B-A6278CBD2192}">
      <dsp:nvSpPr>
        <dsp:cNvPr id="0" name=""/>
        <dsp:cNvSpPr/>
      </dsp:nvSpPr>
      <dsp:spPr>
        <a:xfrm>
          <a:off x="4608782" y="492492"/>
          <a:ext cx="2746462" cy="512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65100" bIns="0" numCol="1" spcCol="1270" rtlCol="0" anchor="ctr" anchorCtr="0">
          <a:noAutofit/>
        </a:bodyPr>
        <a:lstStyle/>
        <a:p>
          <a:pPr marL="0" lvl="0" indent="0" algn="l" defTabSz="1155700">
            <a:lnSpc>
              <a:spcPct val="90000"/>
            </a:lnSpc>
            <a:spcBef>
              <a:spcPct val="0"/>
            </a:spcBef>
            <a:spcAft>
              <a:spcPct val="35000"/>
            </a:spcAft>
            <a:buNone/>
            <a:defRPr b="1"/>
          </a:pPr>
          <a:r>
            <a:rPr lang="en-GB" sz="2600" b="1" kern="1200" noProof="0" dirty="0">
              <a:solidFill>
                <a:schemeClr val="bg1"/>
              </a:solidFill>
              <a:latin typeface="Tenorite" pitchFamily="2" charset="0"/>
            </a:rPr>
            <a:t>Months 5-6</a:t>
          </a:r>
        </a:p>
      </dsp:txBody>
      <dsp:txXfrm>
        <a:off x="4608782" y="492492"/>
        <a:ext cx="2746462" cy="512192"/>
      </dsp:txXfrm>
    </dsp:sp>
    <dsp:sp modelId="{4D953791-5C2F-4A75-A8F4-6ED7EAB5E015}">
      <dsp:nvSpPr>
        <dsp:cNvPr id="0" name=""/>
        <dsp:cNvSpPr/>
      </dsp:nvSpPr>
      <dsp:spPr>
        <a:xfrm>
          <a:off x="4117674" y="1004684"/>
          <a:ext cx="0" cy="1457778"/>
        </a:xfrm>
        <a:prstGeom prst="line">
          <a:avLst/>
        </a:prstGeom>
        <a:noFill/>
        <a:ln w="12700" cap="flat" cmpd="sng" algn="ctr">
          <a:solidFill>
            <a:schemeClr val="accent2"/>
          </a:solidFill>
          <a:prstDash val="dash"/>
          <a:miter lim="800000"/>
        </a:ln>
        <a:effectLst/>
      </dsp:spPr>
      <dsp:style>
        <a:lnRef idx="1">
          <a:scrgbClr r="0" g="0" b="0"/>
        </a:lnRef>
        <a:fillRef idx="0">
          <a:scrgbClr r="0" g="0" b="0"/>
        </a:fillRef>
        <a:effectRef idx="0">
          <a:scrgbClr r="0" g="0" b="0"/>
        </a:effectRef>
        <a:fontRef idx="minor"/>
      </dsp:style>
    </dsp:sp>
    <dsp:sp modelId="{152AD014-AFD0-4700-A468-4D562874339A}">
      <dsp:nvSpPr>
        <dsp:cNvPr id="0" name=""/>
        <dsp:cNvSpPr/>
      </dsp:nvSpPr>
      <dsp:spPr>
        <a:xfrm>
          <a:off x="4071576" y="2416365"/>
          <a:ext cx="92194" cy="92194"/>
        </a:xfrm>
        <a:prstGeom prst="ellipse">
          <a:avLst/>
        </a:prstGeom>
        <a:solidFill>
          <a:schemeClr val="accent2"/>
        </a:solidFill>
        <a:ln w="63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331DD9-74CF-4A3A-86BA-F4B9DBEAB944}">
      <dsp:nvSpPr>
        <dsp:cNvPr id="0" name=""/>
        <dsp:cNvSpPr/>
      </dsp:nvSpPr>
      <dsp:spPr>
        <a:xfrm rot="18900000">
          <a:off x="5866528" y="3995249"/>
          <a:ext cx="362174" cy="362174"/>
        </a:xfrm>
        <a:prstGeom prst="teardrop">
          <a:avLst>
            <a:gd name="adj" fmla="val 115000"/>
          </a:avLst>
        </a:prstGeom>
        <a:solidFill>
          <a:schemeClr val="accent2"/>
        </a:solidFill>
        <a:ln w="12700" cap="flat" cmpd="sng" algn="ctr">
          <a:solidFill>
            <a:schemeClr val="accent2">
              <a:alpha val="90000"/>
              <a:hueOff val="0"/>
              <a:satOff val="0"/>
              <a:lumOff val="0"/>
              <a:alphaOff val="-3000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5AAB83-BD07-4B9E-9A3B-858C0B126F9C}">
      <dsp:nvSpPr>
        <dsp:cNvPr id="0" name=""/>
        <dsp:cNvSpPr/>
      </dsp:nvSpPr>
      <dsp:spPr>
        <a:xfrm>
          <a:off x="5906763" y="4035484"/>
          <a:ext cx="281705" cy="281705"/>
        </a:xfrm>
        <a:prstGeom prst="ellipse">
          <a:avLst/>
        </a:prstGeom>
        <a:solidFill>
          <a:schemeClr val="accent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8CB2D5A-F46A-4E0E-9575-15F31D04AAC6}">
      <dsp:nvSpPr>
        <dsp:cNvPr id="0" name=""/>
        <dsp:cNvSpPr/>
      </dsp:nvSpPr>
      <dsp:spPr>
        <a:xfrm>
          <a:off x="6538724" y="2462463"/>
          <a:ext cx="2746462" cy="1457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90500" rIns="0" bIns="127000" numCol="1" spcCol="1270" rtlCol="0" anchor="b" anchorCtr="0">
          <a:noAutofit/>
        </a:bodyPr>
        <a:lstStyle/>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Young person led themes and co-production</a:t>
          </a:r>
        </a:p>
      </dsp:txBody>
      <dsp:txXfrm>
        <a:off x="6538724" y="2462463"/>
        <a:ext cx="2746462" cy="1457778"/>
      </dsp:txXfrm>
    </dsp:sp>
    <dsp:sp modelId="{7C1E6B4A-59F7-4018-A403-E1CCAEE78BA1}">
      <dsp:nvSpPr>
        <dsp:cNvPr id="0" name=""/>
        <dsp:cNvSpPr/>
      </dsp:nvSpPr>
      <dsp:spPr>
        <a:xfrm>
          <a:off x="6538724" y="3920241"/>
          <a:ext cx="2746462" cy="512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65100" bIns="0" numCol="1" spcCol="1270" rtlCol="0" anchor="ctr" anchorCtr="0">
          <a:noAutofit/>
        </a:bodyPr>
        <a:lstStyle/>
        <a:p>
          <a:pPr marL="0" lvl="0" indent="0" algn="l" defTabSz="1155700">
            <a:lnSpc>
              <a:spcPct val="90000"/>
            </a:lnSpc>
            <a:spcBef>
              <a:spcPct val="0"/>
            </a:spcBef>
            <a:spcAft>
              <a:spcPct val="35000"/>
            </a:spcAft>
            <a:buNone/>
            <a:defRPr b="1"/>
          </a:pPr>
          <a:r>
            <a:rPr lang="en-GB" sz="2600" b="1" kern="1200" noProof="0" dirty="0">
              <a:solidFill>
                <a:schemeClr val="bg1"/>
              </a:solidFill>
              <a:latin typeface="Tenorite" pitchFamily="2" charset="0"/>
            </a:rPr>
            <a:t>Months 7-10</a:t>
          </a:r>
        </a:p>
      </dsp:txBody>
      <dsp:txXfrm>
        <a:off x="6538724" y="3920241"/>
        <a:ext cx="2746462" cy="512192"/>
      </dsp:txXfrm>
    </dsp:sp>
    <dsp:sp modelId="{A03C5372-D306-43AC-B406-6F8183849431}">
      <dsp:nvSpPr>
        <dsp:cNvPr id="0" name=""/>
        <dsp:cNvSpPr/>
      </dsp:nvSpPr>
      <dsp:spPr>
        <a:xfrm>
          <a:off x="6047616" y="2462463"/>
          <a:ext cx="0" cy="1457778"/>
        </a:xfrm>
        <a:prstGeom prst="line">
          <a:avLst/>
        </a:prstGeom>
        <a:noFill/>
        <a:ln w="12700" cap="flat" cmpd="sng" algn="ctr">
          <a:solidFill>
            <a:schemeClr val="accent2"/>
          </a:solidFill>
          <a:prstDash val="dash"/>
          <a:miter lim="800000"/>
        </a:ln>
        <a:effectLst/>
      </dsp:spPr>
      <dsp:style>
        <a:lnRef idx="1">
          <a:scrgbClr r="0" g="0" b="0"/>
        </a:lnRef>
        <a:fillRef idx="0">
          <a:scrgbClr r="0" g="0" b="0"/>
        </a:fillRef>
        <a:effectRef idx="0">
          <a:scrgbClr r="0" g="0" b="0"/>
        </a:effectRef>
        <a:fontRef idx="minor"/>
      </dsp:style>
    </dsp:sp>
    <dsp:sp modelId="{14282312-87CB-41BB-A02D-C594BBEF33C7}">
      <dsp:nvSpPr>
        <dsp:cNvPr id="0" name=""/>
        <dsp:cNvSpPr/>
      </dsp:nvSpPr>
      <dsp:spPr>
        <a:xfrm>
          <a:off x="6001518" y="2416365"/>
          <a:ext cx="92194" cy="92194"/>
        </a:xfrm>
        <a:prstGeom prst="ellipse">
          <a:avLst/>
        </a:prstGeom>
        <a:solidFill>
          <a:schemeClr val="accent2"/>
        </a:solidFill>
        <a:ln w="63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5439AF-6893-479D-8B57-31FBC13C553F}">
      <dsp:nvSpPr>
        <dsp:cNvPr id="0" name=""/>
        <dsp:cNvSpPr/>
      </dsp:nvSpPr>
      <dsp:spPr>
        <a:xfrm rot="8100000">
          <a:off x="7796470" y="567501"/>
          <a:ext cx="362174" cy="362174"/>
        </a:xfrm>
        <a:prstGeom prst="teardrop">
          <a:avLst>
            <a:gd name="adj" fmla="val 115000"/>
          </a:avLst>
        </a:prstGeom>
        <a:solidFill>
          <a:schemeClr val="accent2"/>
        </a:solidFill>
        <a:ln w="12700" cap="flat" cmpd="sng" algn="ctr">
          <a:solidFill>
            <a:schemeClr val="accent2">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2B1C16-7FF0-4DBE-B32E-E43FEB1E2EAC}">
      <dsp:nvSpPr>
        <dsp:cNvPr id="0" name=""/>
        <dsp:cNvSpPr/>
      </dsp:nvSpPr>
      <dsp:spPr>
        <a:xfrm>
          <a:off x="7836705" y="607735"/>
          <a:ext cx="281705" cy="281705"/>
        </a:xfrm>
        <a:prstGeom prst="ellipse">
          <a:avLst/>
        </a:prstGeom>
        <a:solidFill>
          <a:schemeClr val="accent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B55AA6D-649D-4145-93EB-08B866A4D4E5}">
      <dsp:nvSpPr>
        <dsp:cNvPr id="0" name=""/>
        <dsp:cNvSpPr/>
      </dsp:nvSpPr>
      <dsp:spPr>
        <a:xfrm>
          <a:off x="8468666" y="1004684"/>
          <a:ext cx="2746462" cy="1457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7000" rIns="127000" bIns="190500" numCol="1" spcCol="1270" rtlCol="0" anchor="t" anchorCtr="0">
          <a:noAutofit/>
        </a:bodyPr>
        <a:lstStyle/>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Reflection</a:t>
          </a:r>
        </a:p>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Celebration </a:t>
          </a:r>
        </a:p>
        <a:p>
          <a:pPr marL="0" lvl="0" indent="0" algn="l" defTabSz="889000">
            <a:lnSpc>
              <a:spcPct val="90000"/>
            </a:lnSpc>
            <a:spcBef>
              <a:spcPct val="0"/>
            </a:spcBef>
            <a:spcAft>
              <a:spcPct val="35000"/>
            </a:spcAft>
            <a:buNone/>
          </a:pPr>
          <a:r>
            <a:rPr lang="en-GB" sz="2000" b="0" kern="1200" noProof="0" dirty="0">
              <a:solidFill>
                <a:schemeClr val="bg1"/>
              </a:solidFill>
              <a:latin typeface="Tenorite" pitchFamily="2" charset="0"/>
            </a:rPr>
            <a:t>- Transition </a:t>
          </a:r>
        </a:p>
      </dsp:txBody>
      <dsp:txXfrm>
        <a:off x="8468666" y="1004684"/>
        <a:ext cx="2746462" cy="1457778"/>
      </dsp:txXfrm>
    </dsp:sp>
    <dsp:sp modelId="{3FA5D5AE-9CAE-4D19-9765-BCEE62095312}">
      <dsp:nvSpPr>
        <dsp:cNvPr id="0" name=""/>
        <dsp:cNvSpPr/>
      </dsp:nvSpPr>
      <dsp:spPr>
        <a:xfrm>
          <a:off x="8468666" y="492492"/>
          <a:ext cx="2746462" cy="512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65100" bIns="0" numCol="1" spcCol="1270" rtlCol="0" anchor="ctr" anchorCtr="0">
          <a:noAutofit/>
        </a:bodyPr>
        <a:lstStyle/>
        <a:p>
          <a:pPr marL="0" lvl="0" indent="0" algn="l" defTabSz="1155700">
            <a:lnSpc>
              <a:spcPct val="90000"/>
            </a:lnSpc>
            <a:spcBef>
              <a:spcPct val="0"/>
            </a:spcBef>
            <a:spcAft>
              <a:spcPct val="35000"/>
            </a:spcAft>
            <a:buNone/>
            <a:defRPr b="1"/>
          </a:pPr>
          <a:r>
            <a:rPr lang="en-GB" sz="2600" b="1" kern="1200" noProof="0" dirty="0">
              <a:solidFill>
                <a:schemeClr val="bg1"/>
              </a:solidFill>
              <a:latin typeface="Tenorite" pitchFamily="2" charset="0"/>
            </a:rPr>
            <a:t>Month 11-12</a:t>
          </a:r>
        </a:p>
      </dsp:txBody>
      <dsp:txXfrm>
        <a:off x="8468666" y="492492"/>
        <a:ext cx="2746462" cy="512192"/>
      </dsp:txXfrm>
    </dsp:sp>
    <dsp:sp modelId="{FE6CA7EB-68EC-4E76-9051-08C4CF370101}">
      <dsp:nvSpPr>
        <dsp:cNvPr id="0" name=""/>
        <dsp:cNvSpPr/>
      </dsp:nvSpPr>
      <dsp:spPr>
        <a:xfrm>
          <a:off x="7977558" y="1004684"/>
          <a:ext cx="0" cy="1457778"/>
        </a:xfrm>
        <a:prstGeom prst="line">
          <a:avLst/>
        </a:prstGeom>
        <a:noFill/>
        <a:ln w="12700" cap="flat" cmpd="sng" algn="ctr">
          <a:solidFill>
            <a:schemeClr val="accent2"/>
          </a:solidFill>
          <a:prstDash val="dash"/>
          <a:miter lim="800000"/>
        </a:ln>
        <a:effectLst/>
      </dsp:spPr>
      <dsp:style>
        <a:lnRef idx="1">
          <a:scrgbClr r="0" g="0" b="0"/>
        </a:lnRef>
        <a:fillRef idx="0">
          <a:scrgbClr r="0" g="0" b="0"/>
        </a:fillRef>
        <a:effectRef idx="0">
          <a:scrgbClr r="0" g="0" b="0"/>
        </a:effectRef>
        <a:fontRef idx="minor"/>
      </dsp:style>
    </dsp:sp>
    <dsp:sp modelId="{58B7B786-A0AD-4662-8D54-C5C572D2C32C}">
      <dsp:nvSpPr>
        <dsp:cNvPr id="0" name=""/>
        <dsp:cNvSpPr/>
      </dsp:nvSpPr>
      <dsp:spPr>
        <a:xfrm>
          <a:off x="7931460" y="2416365"/>
          <a:ext cx="92194" cy="92194"/>
        </a:xfrm>
        <a:prstGeom prst="ellipse">
          <a:avLst/>
        </a:prstGeom>
        <a:solidFill>
          <a:schemeClr val="accent2"/>
        </a:solidFill>
        <a:ln w="63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0E8A8F-F6D0-47B2-BC7C-17525B081940}">
      <dsp:nvSpPr>
        <dsp:cNvPr id="0" name=""/>
        <dsp:cNvSpPr/>
      </dsp:nvSpPr>
      <dsp:spPr>
        <a:xfrm>
          <a:off x="0" y="76446"/>
          <a:ext cx="9115497"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Relationship-based, experiential Youth Work.</a:t>
          </a:r>
          <a:endParaRPr lang="en-US" sz="3200" kern="1200" dirty="0"/>
        </a:p>
      </dsp:txBody>
      <dsp:txXfrm>
        <a:off x="37467" y="113913"/>
        <a:ext cx="9040563" cy="692586"/>
      </dsp:txXfrm>
    </dsp:sp>
    <dsp:sp modelId="{0F4C6AB0-7CE3-4210-B27C-87490CA8D713}">
      <dsp:nvSpPr>
        <dsp:cNvPr id="0" name=""/>
        <dsp:cNvSpPr/>
      </dsp:nvSpPr>
      <dsp:spPr>
        <a:xfrm>
          <a:off x="0" y="911172"/>
          <a:ext cx="9115497"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Learning through experiences.</a:t>
          </a:r>
        </a:p>
      </dsp:txBody>
      <dsp:txXfrm>
        <a:off x="37467" y="948639"/>
        <a:ext cx="9040563" cy="692586"/>
      </dsp:txXfrm>
    </dsp:sp>
    <dsp:sp modelId="{2F0E48B7-61B5-483E-956E-81C3D7BCDAC4}">
      <dsp:nvSpPr>
        <dsp:cNvPr id="0" name=""/>
        <dsp:cNvSpPr/>
      </dsp:nvSpPr>
      <dsp:spPr>
        <a:xfrm>
          <a:off x="0" y="1738768"/>
          <a:ext cx="9115497"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Safe spaces to explore identity and emotions.</a:t>
          </a:r>
          <a:endParaRPr lang="en-US" sz="3200" kern="1200" dirty="0"/>
        </a:p>
      </dsp:txBody>
      <dsp:txXfrm>
        <a:off x="37467" y="1776235"/>
        <a:ext cx="9040563" cy="692586"/>
      </dsp:txXfrm>
    </dsp:sp>
    <dsp:sp modelId="{FA24FB8D-F20C-4604-A21D-3B0173A82A3A}">
      <dsp:nvSpPr>
        <dsp:cNvPr id="0" name=""/>
        <dsp:cNvSpPr/>
      </dsp:nvSpPr>
      <dsp:spPr>
        <a:xfrm>
          <a:off x="0" y="2598449"/>
          <a:ext cx="9115497"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Creative and outdoor activities.</a:t>
          </a:r>
        </a:p>
      </dsp:txBody>
      <dsp:txXfrm>
        <a:off x="37467" y="2635916"/>
        <a:ext cx="9040563" cy="692586"/>
      </dsp:txXfrm>
    </dsp:sp>
    <dsp:sp modelId="{0C832573-5356-4CA0-98DE-9C13EDBF82D8}">
      <dsp:nvSpPr>
        <dsp:cNvPr id="0" name=""/>
        <dsp:cNvSpPr/>
      </dsp:nvSpPr>
      <dsp:spPr>
        <a:xfrm>
          <a:off x="0" y="3410003"/>
          <a:ext cx="9115497"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Positive role modelling.</a:t>
          </a:r>
          <a:endParaRPr lang="en-US" sz="3200" kern="1200" dirty="0"/>
        </a:p>
      </dsp:txBody>
      <dsp:txXfrm>
        <a:off x="37467" y="3447470"/>
        <a:ext cx="9040563" cy="6925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5946E4-4844-4A03-BB4A-E89EFD134C7E}">
      <dsp:nvSpPr>
        <dsp:cNvPr id="0" name=""/>
        <dsp:cNvSpPr/>
      </dsp:nvSpPr>
      <dsp:spPr>
        <a:xfrm>
          <a:off x="0" y="562"/>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24B9442-9808-40DD-887D-50C9F7CCEA33}">
      <dsp:nvSpPr>
        <dsp:cNvPr id="0" name=""/>
        <dsp:cNvSpPr/>
      </dsp:nvSpPr>
      <dsp:spPr>
        <a:xfrm>
          <a:off x="0" y="562"/>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Safety and consistency. </a:t>
          </a:r>
          <a:endParaRPr lang="en-US" sz="3000" b="0" kern="1200" dirty="0"/>
        </a:p>
      </dsp:txBody>
      <dsp:txXfrm>
        <a:off x="0" y="562"/>
        <a:ext cx="7046066" cy="657565"/>
      </dsp:txXfrm>
    </dsp:sp>
    <dsp:sp modelId="{C0400391-C936-49C7-97E0-A46A374CEA49}">
      <dsp:nvSpPr>
        <dsp:cNvPr id="0" name=""/>
        <dsp:cNvSpPr/>
      </dsp:nvSpPr>
      <dsp:spPr>
        <a:xfrm>
          <a:off x="0" y="658127"/>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032EBDBC-FEC5-4314-9883-BC4DC930295A}">
      <dsp:nvSpPr>
        <dsp:cNvPr id="0" name=""/>
        <dsp:cNvSpPr/>
      </dsp:nvSpPr>
      <dsp:spPr>
        <a:xfrm>
          <a:off x="0" y="658127"/>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Choice and control.</a:t>
          </a:r>
          <a:endParaRPr lang="en-US" sz="3000" kern="1200" dirty="0"/>
        </a:p>
      </dsp:txBody>
      <dsp:txXfrm>
        <a:off x="0" y="658127"/>
        <a:ext cx="7046066" cy="657565"/>
      </dsp:txXfrm>
    </dsp:sp>
    <dsp:sp modelId="{C99EC7CB-6A93-4078-AB67-CD4B44BA9266}">
      <dsp:nvSpPr>
        <dsp:cNvPr id="0" name=""/>
        <dsp:cNvSpPr/>
      </dsp:nvSpPr>
      <dsp:spPr>
        <a:xfrm>
          <a:off x="0" y="1315693"/>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808EF4C-E695-47A4-9D80-CE496848F4C4}">
      <dsp:nvSpPr>
        <dsp:cNvPr id="0" name=""/>
        <dsp:cNvSpPr/>
      </dsp:nvSpPr>
      <dsp:spPr>
        <a:xfrm>
          <a:off x="0" y="1315693"/>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Predictable session structure.</a:t>
          </a:r>
          <a:endParaRPr lang="en-US" sz="3000" kern="1200" dirty="0"/>
        </a:p>
      </dsp:txBody>
      <dsp:txXfrm>
        <a:off x="0" y="1315693"/>
        <a:ext cx="7046066" cy="657565"/>
      </dsp:txXfrm>
    </dsp:sp>
    <dsp:sp modelId="{5C5D071C-8C5A-4FED-805A-4EF6089CA321}">
      <dsp:nvSpPr>
        <dsp:cNvPr id="0" name=""/>
        <dsp:cNvSpPr/>
      </dsp:nvSpPr>
      <dsp:spPr>
        <a:xfrm>
          <a:off x="0" y="1973259"/>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D907524-257A-4E6D-8CBE-F89813AA3CF6}">
      <dsp:nvSpPr>
        <dsp:cNvPr id="0" name=""/>
        <dsp:cNvSpPr/>
      </dsp:nvSpPr>
      <dsp:spPr>
        <a:xfrm>
          <a:off x="0" y="1973259"/>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Emotional check-ins.</a:t>
          </a:r>
          <a:endParaRPr lang="en-US" sz="3000" kern="1200" dirty="0"/>
        </a:p>
      </dsp:txBody>
      <dsp:txXfrm>
        <a:off x="0" y="1973259"/>
        <a:ext cx="7046066" cy="657565"/>
      </dsp:txXfrm>
    </dsp:sp>
    <dsp:sp modelId="{6AD2B8EB-C9A9-4A3F-A8DA-B3AC1C7D4506}">
      <dsp:nvSpPr>
        <dsp:cNvPr id="0" name=""/>
        <dsp:cNvSpPr/>
      </dsp:nvSpPr>
      <dsp:spPr>
        <a:xfrm>
          <a:off x="0" y="2630824"/>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F0119A6-B4F7-4035-8DF3-4E371BAC9394}">
      <dsp:nvSpPr>
        <dsp:cNvPr id="0" name=""/>
        <dsp:cNvSpPr/>
      </dsp:nvSpPr>
      <dsp:spPr>
        <a:xfrm>
          <a:off x="0" y="2630824"/>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ACE awareness.</a:t>
          </a:r>
        </a:p>
      </dsp:txBody>
      <dsp:txXfrm>
        <a:off x="0" y="2630824"/>
        <a:ext cx="7046066" cy="657565"/>
      </dsp:txXfrm>
    </dsp:sp>
    <dsp:sp modelId="{8ED1BFA3-412B-4B3D-82B0-A58975079AFF}">
      <dsp:nvSpPr>
        <dsp:cNvPr id="0" name=""/>
        <dsp:cNvSpPr/>
      </dsp:nvSpPr>
      <dsp:spPr>
        <a:xfrm>
          <a:off x="0" y="3288390"/>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198B1D4-9D32-495E-AF99-DA21CB9AA19F}">
      <dsp:nvSpPr>
        <dsp:cNvPr id="0" name=""/>
        <dsp:cNvSpPr/>
      </dsp:nvSpPr>
      <dsp:spPr>
        <a:xfrm>
          <a:off x="0" y="3288390"/>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Warm, supportive environment.</a:t>
          </a:r>
          <a:endParaRPr lang="en-US" sz="3000" kern="1200" dirty="0"/>
        </a:p>
      </dsp:txBody>
      <dsp:txXfrm>
        <a:off x="0" y="3288390"/>
        <a:ext cx="7046066" cy="657565"/>
      </dsp:txXfrm>
    </dsp:sp>
    <dsp:sp modelId="{997203A3-76FF-4D05-9D09-67A93A2E9A33}">
      <dsp:nvSpPr>
        <dsp:cNvPr id="0" name=""/>
        <dsp:cNvSpPr/>
      </dsp:nvSpPr>
      <dsp:spPr>
        <a:xfrm>
          <a:off x="0" y="3945956"/>
          <a:ext cx="7046066"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04E0050-901A-4E12-B4FC-1D8A00C3884E}">
      <dsp:nvSpPr>
        <dsp:cNvPr id="0" name=""/>
        <dsp:cNvSpPr/>
      </dsp:nvSpPr>
      <dsp:spPr>
        <a:xfrm>
          <a:off x="0" y="3945956"/>
          <a:ext cx="7046066" cy="657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FACEs embedded as protective factors.</a:t>
          </a:r>
          <a:endParaRPr lang="en-US" sz="3000" kern="1200" dirty="0"/>
        </a:p>
      </dsp:txBody>
      <dsp:txXfrm>
        <a:off x="0" y="3945956"/>
        <a:ext cx="7046066" cy="6575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AFA65-A621-4475-854C-3C2F5493FD13}">
      <dsp:nvSpPr>
        <dsp:cNvPr id="0" name=""/>
        <dsp:cNvSpPr/>
      </dsp:nvSpPr>
      <dsp:spPr>
        <a:xfrm>
          <a:off x="658419" y="1387580"/>
          <a:ext cx="957265" cy="95726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799001-C222-43BF-8EA8-0D3B87058E19}">
      <dsp:nvSpPr>
        <dsp:cNvPr id="0" name=""/>
        <dsp:cNvSpPr/>
      </dsp:nvSpPr>
      <dsp:spPr>
        <a:xfrm>
          <a:off x="73424" y="2640882"/>
          <a:ext cx="212725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t>Increased body confidence and self-esteem.</a:t>
          </a:r>
          <a:endParaRPr lang="en-US" sz="1500" kern="1200" dirty="0"/>
        </a:p>
      </dsp:txBody>
      <dsp:txXfrm>
        <a:off x="73424" y="2640882"/>
        <a:ext cx="2127256" cy="720000"/>
      </dsp:txXfrm>
    </dsp:sp>
    <dsp:sp modelId="{C17C10C6-0E72-42AF-B14B-DC0A61B799D0}">
      <dsp:nvSpPr>
        <dsp:cNvPr id="0" name=""/>
        <dsp:cNvSpPr/>
      </dsp:nvSpPr>
      <dsp:spPr>
        <a:xfrm>
          <a:off x="3157946" y="1387580"/>
          <a:ext cx="957265" cy="95726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33ABB2-F0D1-480E-B7B1-60D7104CE269}">
      <dsp:nvSpPr>
        <dsp:cNvPr id="0" name=""/>
        <dsp:cNvSpPr/>
      </dsp:nvSpPr>
      <dsp:spPr>
        <a:xfrm>
          <a:off x="2572950" y="2640882"/>
          <a:ext cx="212725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t>Better emotional regulation.</a:t>
          </a:r>
          <a:endParaRPr lang="en-US" sz="1500" kern="1200" dirty="0"/>
        </a:p>
      </dsp:txBody>
      <dsp:txXfrm>
        <a:off x="2572950" y="2640882"/>
        <a:ext cx="2127256" cy="720000"/>
      </dsp:txXfrm>
    </dsp:sp>
    <dsp:sp modelId="{77384BDD-4FD1-4357-902B-0765DADA5D97}">
      <dsp:nvSpPr>
        <dsp:cNvPr id="0" name=""/>
        <dsp:cNvSpPr/>
      </dsp:nvSpPr>
      <dsp:spPr>
        <a:xfrm>
          <a:off x="5657472" y="1387580"/>
          <a:ext cx="957265" cy="95726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EDB047-1D09-4340-AD0D-873B58555950}">
      <dsp:nvSpPr>
        <dsp:cNvPr id="0" name=""/>
        <dsp:cNvSpPr/>
      </dsp:nvSpPr>
      <dsp:spPr>
        <a:xfrm>
          <a:off x="5072477" y="2640882"/>
          <a:ext cx="212725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t>Stronger peer relationships.</a:t>
          </a:r>
          <a:endParaRPr lang="en-US" sz="1500" kern="1200" dirty="0"/>
        </a:p>
      </dsp:txBody>
      <dsp:txXfrm>
        <a:off x="5072477" y="2640882"/>
        <a:ext cx="2127256" cy="720000"/>
      </dsp:txXfrm>
    </dsp:sp>
    <dsp:sp modelId="{DC4478AA-EA3E-4661-ABB2-6B0A4E64BAEC}">
      <dsp:nvSpPr>
        <dsp:cNvPr id="0" name=""/>
        <dsp:cNvSpPr/>
      </dsp:nvSpPr>
      <dsp:spPr>
        <a:xfrm>
          <a:off x="8156999" y="1387580"/>
          <a:ext cx="957265" cy="95726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AA1CE4-35F0-45FE-8B41-2237C6165762}">
      <dsp:nvSpPr>
        <dsp:cNvPr id="0" name=""/>
        <dsp:cNvSpPr/>
      </dsp:nvSpPr>
      <dsp:spPr>
        <a:xfrm>
          <a:off x="7572003" y="2640882"/>
          <a:ext cx="212725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t>Healthier relationship with physical activity and nature. </a:t>
          </a:r>
          <a:endParaRPr lang="en-US" sz="1500" kern="1200" dirty="0"/>
        </a:p>
      </dsp:txBody>
      <dsp:txXfrm>
        <a:off x="7572003" y="2640882"/>
        <a:ext cx="2127256" cy="720000"/>
      </dsp:txXfrm>
    </dsp:sp>
    <dsp:sp modelId="{85EEDF36-F6EE-4F3F-A636-F35F8E9A4C67}">
      <dsp:nvSpPr>
        <dsp:cNvPr id="0" name=""/>
        <dsp:cNvSpPr/>
      </dsp:nvSpPr>
      <dsp:spPr>
        <a:xfrm>
          <a:off x="10656525" y="1387580"/>
          <a:ext cx="957265" cy="95726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80CF41-822A-4F37-A257-25F689D8D519}">
      <dsp:nvSpPr>
        <dsp:cNvPr id="0" name=""/>
        <dsp:cNvSpPr/>
      </dsp:nvSpPr>
      <dsp:spPr>
        <a:xfrm>
          <a:off x="10071530" y="2640882"/>
          <a:ext cx="212725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t>Greater resilience, confidence and self belief.</a:t>
          </a:r>
          <a:endParaRPr lang="en-US" sz="1500" kern="1200" dirty="0"/>
        </a:p>
      </dsp:txBody>
      <dsp:txXfrm>
        <a:off x="10071530" y="2640882"/>
        <a:ext cx="2127256"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13/01/2026</a:t>
            </a:fld>
            <a:endParaRPr lang="en-GB" dirty="0"/>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13/01/2026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a:t>
            </a:fld>
            <a:endParaRPr lang="en-GB"/>
          </a:p>
        </p:txBody>
      </p:sp>
    </p:spTree>
    <p:extLst>
      <p:ext uri="{BB962C8B-B14F-4D97-AF65-F5344CB8AC3E}">
        <p14:creationId xmlns:p14="http://schemas.microsoft.com/office/powerpoint/2010/main" val="1255847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3</a:t>
            </a:fld>
            <a:endParaRPr lang="en-GB"/>
          </a:p>
        </p:txBody>
      </p:sp>
    </p:spTree>
    <p:extLst>
      <p:ext uri="{BB962C8B-B14F-4D97-AF65-F5344CB8AC3E}">
        <p14:creationId xmlns:p14="http://schemas.microsoft.com/office/powerpoint/2010/main" val="96424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4</a:t>
            </a:fld>
            <a:endParaRPr lang="en-GB"/>
          </a:p>
        </p:txBody>
      </p:sp>
    </p:spTree>
    <p:extLst>
      <p:ext uri="{BB962C8B-B14F-4D97-AF65-F5344CB8AC3E}">
        <p14:creationId xmlns:p14="http://schemas.microsoft.com/office/powerpoint/2010/main" val="527809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67937-183C-AFDB-46E8-88B6A4FFD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30B218-2993-5C28-0A4F-4A0CC896577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08D0601-F0E7-C334-6C86-A4900A6C38D0}"/>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6AC54AF6-6AB7-E311-68C0-1F2060A445A2}"/>
              </a:ext>
            </a:extLst>
          </p:cNvPr>
          <p:cNvSpPr>
            <a:spLocks noGrp="1"/>
          </p:cNvSpPr>
          <p:nvPr>
            <p:ph type="sldNum" sz="quarter" idx="5"/>
          </p:nvPr>
        </p:nvSpPr>
        <p:spPr/>
        <p:txBody>
          <a:bodyPr/>
          <a:lstStyle/>
          <a:p>
            <a:pPr rtl="0"/>
            <a:fld id="{F97DC217-DF71-1A49-B3EA-559F1F43B0FF}" type="slidenum">
              <a:rPr lang="en-GB" smtClean="0"/>
              <a:t>5</a:t>
            </a:fld>
            <a:endParaRPr lang="en-GB"/>
          </a:p>
        </p:txBody>
      </p:sp>
    </p:spTree>
    <p:extLst>
      <p:ext uri="{BB962C8B-B14F-4D97-AF65-F5344CB8AC3E}">
        <p14:creationId xmlns:p14="http://schemas.microsoft.com/office/powerpoint/2010/main" val="175321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FA117-05B3-879B-009B-072C5F2ED7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79D2E-7266-F468-C4BC-B828E95CB60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6FE150E-2300-1102-C534-736E9C8C8B53}"/>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10D37EA9-1EB9-35E0-07E6-9BF23C7E46CA}"/>
              </a:ext>
            </a:extLst>
          </p:cNvPr>
          <p:cNvSpPr>
            <a:spLocks noGrp="1"/>
          </p:cNvSpPr>
          <p:nvPr>
            <p:ph type="sldNum" sz="quarter" idx="5"/>
          </p:nvPr>
        </p:nvSpPr>
        <p:spPr/>
        <p:txBody>
          <a:bodyPr/>
          <a:lstStyle/>
          <a:p>
            <a:pPr rtl="0"/>
            <a:fld id="{F97DC217-DF71-1A49-B3EA-559F1F43B0FF}" type="slidenum">
              <a:rPr lang="en-GB" smtClean="0"/>
              <a:t>6</a:t>
            </a:fld>
            <a:endParaRPr lang="en-GB"/>
          </a:p>
        </p:txBody>
      </p:sp>
    </p:spTree>
    <p:extLst>
      <p:ext uri="{BB962C8B-B14F-4D97-AF65-F5344CB8AC3E}">
        <p14:creationId xmlns:p14="http://schemas.microsoft.com/office/powerpoint/2010/main" val="1725310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1A285-DB72-5186-8188-E12169EBBC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1152D-3981-E161-6B2A-85F42E54246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CC49AB4-DA67-D471-055F-8DF8C61FEC55}"/>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D977E014-738E-7553-2021-E694DF082C5F}"/>
              </a:ext>
            </a:extLst>
          </p:cNvPr>
          <p:cNvSpPr>
            <a:spLocks noGrp="1"/>
          </p:cNvSpPr>
          <p:nvPr>
            <p:ph type="sldNum" sz="quarter" idx="5"/>
          </p:nvPr>
        </p:nvSpPr>
        <p:spPr/>
        <p:txBody>
          <a:bodyPr/>
          <a:lstStyle/>
          <a:p>
            <a:pPr rtl="0"/>
            <a:fld id="{F97DC217-DF71-1A49-B3EA-559F1F43B0FF}" type="slidenum">
              <a:rPr lang="en-GB" smtClean="0"/>
              <a:t>7</a:t>
            </a:fld>
            <a:endParaRPr lang="en-GB"/>
          </a:p>
        </p:txBody>
      </p:sp>
    </p:spTree>
    <p:extLst>
      <p:ext uri="{BB962C8B-B14F-4D97-AF65-F5344CB8AC3E}">
        <p14:creationId xmlns:p14="http://schemas.microsoft.com/office/powerpoint/2010/main" val="3019122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CDD0B-56B3-F077-89C3-622123A36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261F9C-8BAA-A24D-3E47-D6E3403147E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AA2BDEA-0589-0BF6-B04A-5298A3A021D3}"/>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244C8B21-BB7A-821D-2B41-F94EF595545F}"/>
              </a:ext>
            </a:extLst>
          </p:cNvPr>
          <p:cNvSpPr>
            <a:spLocks noGrp="1"/>
          </p:cNvSpPr>
          <p:nvPr>
            <p:ph type="sldNum" sz="quarter" idx="5"/>
          </p:nvPr>
        </p:nvSpPr>
        <p:spPr/>
        <p:txBody>
          <a:bodyPr/>
          <a:lstStyle/>
          <a:p>
            <a:pPr rtl="0"/>
            <a:fld id="{F97DC217-DF71-1A49-B3EA-559F1F43B0FF}" type="slidenum">
              <a:rPr lang="en-GB" smtClean="0"/>
              <a:t>8</a:t>
            </a:fld>
            <a:endParaRPr lang="en-GB"/>
          </a:p>
        </p:txBody>
      </p:sp>
    </p:spTree>
    <p:extLst>
      <p:ext uri="{BB962C8B-B14F-4D97-AF65-F5344CB8AC3E}">
        <p14:creationId xmlns:p14="http://schemas.microsoft.com/office/powerpoint/2010/main" val="2266086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CEAB5-5321-78DE-86F0-83349D489A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C6352-8BE3-E191-6900-FB775E2F714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4735DE5-ABB0-ADEA-1D4E-6D3404EDCE1E}"/>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BD36E753-33A2-5BEA-84A9-0F7404C11D21}"/>
              </a:ext>
            </a:extLst>
          </p:cNvPr>
          <p:cNvSpPr>
            <a:spLocks noGrp="1"/>
          </p:cNvSpPr>
          <p:nvPr>
            <p:ph type="sldNum" sz="quarter" idx="5"/>
          </p:nvPr>
        </p:nvSpPr>
        <p:spPr/>
        <p:txBody>
          <a:bodyPr/>
          <a:lstStyle/>
          <a:p>
            <a:pPr rtl="0"/>
            <a:fld id="{F97DC217-DF71-1A49-B3EA-559F1F43B0FF}" type="slidenum">
              <a:rPr lang="en-GB" smtClean="0"/>
              <a:t>9</a:t>
            </a:fld>
            <a:endParaRPr lang="en-GB"/>
          </a:p>
        </p:txBody>
      </p:sp>
    </p:spTree>
    <p:extLst>
      <p:ext uri="{BB962C8B-B14F-4D97-AF65-F5344CB8AC3E}">
        <p14:creationId xmlns:p14="http://schemas.microsoft.com/office/powerpoint/2010/main" val="1381782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10</a:t>
            </a:fld>
            <a:endParaRPr lang="en-GB"/>
          </a:p>
        </p:txBody>
      </p:sp>
    </p:spTree>
    <p:extLst>
      <p:ext uri="{BB962C8B-B14F-4D97-AF65-F5344CB8AC3E}">
        <p14:creationId xmlns:p14="http://schemas.microsoft.com/office/powerpoint/2010/main" val="1076200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44251-9E54-F019-CA1D-35F534B8C2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5B6D51-CEDB-B2B2-18F9-82AA5C870F7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EADCD23-A742-937C-5FD7-7BEE86FE0F6D}"/>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634B1F5E-7D1B-F59C-CE44-DF3618E1235A}"/>
              </a:ext>
            </a:extLst>
          </p:cNvPr>
          <p:cNvSpPr>
            <a:spLocks noGrp="1"/>
          </p:cNvSpPr>
          <p:nvPr>
            <p:ph type="sldNum" sz="quarter" idx="5"/>
          </p:nvPr>
        </p:nvSpPr>
        <p:spPr/>
        <p:txBody>
          <a:bodyPr/>
          <a:lstStyle/>
          <a:p>
            <a:pPr rtl="0"/>
            <a:fld id="{F97DC217-DF71-1A49-B3EA-559F1F43B0FF}" type="slidenum">
              <a:rPr lang="en-GB" smtClean="0"/>
              <a:t>11</a:t>
            </a:fld>
            <a:endParaRPr lang="en-GB"/>
          </a:p>
        </p:txBody>
      </p:sp>
    </p:spTree>
    <p:extLst>
      <p:ext uri="{BB962C8B-B14F-4D97-AF65-F5344CB8AC3E}">
        <p14:creationId xmlns:p14="http://schemas.microsoft.com/office/powerpoint/2010/main" val="3770828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4F4F3-CDF9-0276-4E32-54D672E9E3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D65C5D-A36A-E2D6-C3AF-9DFE484AD82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7C05A64-3E0F-E5FD-A012-B7224592DBD8}"/>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AAC0AB87-5B5C-58CF-76D6-60052F113FAC}"/>
              </a:ext>
            </a:extLst>
          </p:cNvPr>
          <p:cNvSpPr>
            <a:spLocks noGrp="1"/>
          </p:cNvSpPr>
          <p:nvPr>
            <p:ph type="sldNum" sz="quarter" idx="5"/>
          </p:nvPr>
        </p:nvSpPr>
        <p:spPr/>
        <p:txBody>
          <a:bodyPr/>
          <a:lstStyle/>
          <a:p>
            <a:pPr rtl="0"/>
            <a:fld id="{F97DC217-DF71-1A49-B3EA-559F1F43B0FF}" type="slidenum">
              <a:rPr lang="en-GB" smtClean="0"/>
              <a:t>12</a:t>
            </a:fld>
            <a:endParaRPr lang="en-GB"/>
          </a:p>
        </p:txBody>
      </p:sp>
    </p:spTree>
    <p:extLst>
      <p:ext uri="{BB962C8B-B14F-4D97-AF65-F5344CB8AC3E}">
        <p14:creationId xmlns:p14="http://schemas.microsoft.com/office/powerpoint/2010/main" val="3310877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4615-6680-AC24-9613-8D827B9806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89EA9B-058D-985B-39C7-03B81AAD4E3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1140C8C-151B-65B7-2929-DF97D72FD20C}"/>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0CBC39AE-BDE9-D05D-A0D4-C9CB9E598E6C}"/>
              </a:ext>
            </a:extLst>
          </p:cNvPr>
          <p:cNvSpPr>
            <a:spLocks noGrp="1"/>
          </p:cNvSpPr>
          <p:nvPr>
            <p:ph type="sldNum" sz="quarter" idx="5"/>
          </p:nvPr>
        </p:nvSpPr>
        <p:spPr/>
        <p:txBody>
          <a:bodyPr/>
          <a:lstStyle/>
          <a:p>
            <a:pPr rtl="0"/>
            <a:fld id="{F97DC217-DF71-1A49-B3EA-559F1F43B0FF}" type="slidenum">
              <a:rPr lang="en-GB" smtClean="0"/>
              <a:t>13</a:t>
            </a:fld>
            <a:endParaRPr lang="en-GB"/>
          </a:p>
        </p:txBody>
      </p:sp>
    </p:spTree>
    <p:extLst>
      <p:ext uri="{BB962C8B-B14F-4D97-AF65-F5344CB8AC3E}">
        <p14:creationId xmlns:p14="http://schemas.microsoft.com/office/powerpoint/2010/main" val="1962789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A86FE-3EC6-26CA-FC8C-F0AFE7E86A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453CC8-5C8F-B2D6-1461-2BE62538753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F8D42D6-19B4-E985-417A-4ED10CC5A198}"/>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EAC2B5AD-EED4-16CE-B0F1-E4453B03D732}"/>
              </a:ext>
            </a:extLst>
          </p:cNvPr>
          <p:cNvSpPr>
            <a:spLocks noGrp="1"/>
          </p:cNvSpPr>
          <p:nvPr>
            <p:ph type="sldNum" sz="quarter" idx="5"/>
          </p:nvPr>
        </p:nvSpPr>
        <p:spPr/>
        <p:txBody>
          <a:bodyPr/>
          <a:lstStyle/>
          <a:p>
            <a:pPr rtl="0"/>
            <a:fld id="{F97DC217-DF71-1A49-B3EA-559F1F43B0FF}" type="slidenum">
              <a:rPr lang="en-GB" smtClean="0"/>
              <a:t>14</a:t>
            </a:fld>
            <a:endParaRPr lang="en-GB"/>
          </a:p>
        </p:txBody>
      </p:sp>
    </p:spTree>
    <p:extLst>
      <p:ext uri="{BB962C8B-B14F-4D97-AF65-F5344CB8AC3E}">
        <p14:creationId xmlns:p14="http://schemas.microsoft.com/office/powerpoint/2010/main" val="246991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6B48D-EDB6-62BA-B579-6E07811AF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4D3088-FCF3-0DAF-50A8-C26949DCF82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AAC95AA-235D-A43E-472A-6C1789866BCC}"/>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8C6EFA9F-E707-84F8-B1DF-6599661D1199}"/>
              </a:ext>
            </a:extLst>
          </p:cNvPr>
          <p:cNvSpPr>
            <a:spLocks noGrp="1"/>
          </p:cNvSpPr>
          <p:nvPr>
            <p:ph type="sldNum" sz="quarter" idx="5"/>
          </p:nvPr>
        </p:nvSpPr>
        <p:spPr/>
        <p:txBody>
          <a:bodyPr/>
          <a:lstStyle/>
          <a:p>
            <a:pPr rtl="0"/>
            <a:fld id="{F97DC217-DF71-1A49-B3EA-559F1F43B0FF}" type="slidenum">
              <a:rPr lang="en-GB" smtClean="0"/>
              <a:t>15</a:t>
            </a:fld>
            <a:endParaRPr lang="en-GB"/>
          </a:p>
        </p:txBody>
      </p:sp>
    </p:spTree>
    <p:extLst>
      <p:ext uri="{BB962C8B-B14F-4D97-AF65-F5344CB8AC3E}">
        <p14:creationId xmlns:p14="http://schemas.microsoft.com/office/powerpoint/2010/main" val="775440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16</a:t>
            </a:fld>
            <a:endParaRPr lang="en-GB"/>
          </a:p>
        </p:txBody>
      </p:sp>
    </p:spTree>
    <p:extLst>
      <p:ext uri="{BB962C8B-B14F-4D97-AF65-F5344CB8AC3E}">
        <p14:creationId xmlns:p14="http://schemas.microsoft.com/office/powerpoint/2010/main" val="28110336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17</a:t>
            </a:fld>
            <a:endParaRPr lang="en-GB"/>
          </a:p>
        </p:txBody>
      </p:sp>
    </p:spTree>
    <p:extLst>
      <p:ext uri="{BB962C8B-B14F-4D97-AF65-F5344CB8AC3E}">
        <p14:creationId xmlns:p14="http://schemas.microsoft.com/office/powerpoint/2010/main" val="33823984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B2BAF-70F7-BA6B-E994-1A4834B9C4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7EB77-0C61-5E19-5CC2-C2BD7712650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A6BF488-2F19-3806-4823-EA8343BB1935}"/>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2DBD0415-3D32-11D4-0689-1D047C9CC946}"/>
              </a:ext>
            </a:extLst>
          </p:cNvPr>
          <p:cNvSpPr>
            <a:spLocks noGrp="1"/>
          </p:cNvSpPr>
          <p:nvPr>
            <p:ph type="sldNum" sz="quarter" idx="5"/>
          </p:nvPr>
        </p:nvSpPr>
        <p:spPr/>
        <p:txBody>
          <a:bodyPr/>
          <a:lstStyle/>
          <a:p>
            <a:pPr rtl="0"/>
            <a:fld id="{F97DC217-DF71-1A49-B3EA-559F1F43B0FF}" type="slidenum">
              <a:rPr lang="en-GB" smtClean="0"/>
              <a:t>18</a:t>
            </a:fld>
            <a:endParaRPr lang="en-GB"/>
          </a:p>
        </p:txBody>
      </p:sp>
    </p:spTree>
    <p:extLst>
      <p:ext uri="{BB962C8B-B14F-4D97-AF65-F5344CB8AC3E}">
        <p14:creationId xmlns:p14="http://schemas.microsoft.com/office/powerpoint/2010/main" val="1736578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19</a:t>
            </a:fld>
            <a:endParaRPr lang="en-GB"/>
          </a:p>
        </p:txBody>
      </p:sp>
    </p:spTree>
    <p:extLst>
      <p:ext uri="{BB962C8B-B14F-4D97-AF65-F5344CB8AC3E}">
        <p14:creationId xmlns:p14="http://schemas.microsoft.com/office/powerpoint/2010/main" val="3737749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20</a:t>
            </a:fld>
            <a:endParaRPr lang="en-GB"/>
          </a:p>
        </p:txBody>
      </p:sp>
    </p:spTree>
    <p:extLst>
      <p:ext uri="{BB962C8B-B14F-4D97-AF65-F5344CB8AC3E}">
        <p14:creationId xmlns:p14="http://schemas.microsoft.com/office/powerpoint/2010/main" val="1935013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8B69C-DF67-D40F-E42A-55ACD50373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E44571-8CA1-E3D9-1D08-A088FAED30D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539E008-FC65-DE2D-ED03-5F6C085E8995}"/>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E7F7533B-7E52-0519-BB0A-E576F5AE5F9B}"/>
              </a:ext>
            </a:extLst>
          </p:cNvPr>
          <p:cNvSpPr>
            <a:spLocks noGrp="1"/>
          </p:cNvSpPr>
          <p:nvPr>
            <p:ph type="sldNum" sz="quarter" idx="5"/>
          </p:nvPr>
        </p:nvSpPr>
        <p:spPr/>
        <p:txBody>
          <a:bodyPr/>
          <a:lstStyle/>
          <a:p>
            <a:pPr rtl="0"/>
            <a:fld id="{F97DC217-DF71-1A49-B3EA-559F1F43B0FF}" type="slidenum">
              <a:rPr lang="en-GB" smtClean="0"/>
              <a:t>21</a:t>
            </a:fld>
            <a:endParaRPr lang="en-GB"/>
          </a:p>
        </p:txBody>
      </p:sp>
    </p:spTree>
    <p:extLst>
      <p:ext uri="{BB962C8B-B14F-4D97-AF65-F5344CB8AC3E}">
        <p14:creationId xmlns:p14="http://schemas.microsoft.com/office/powerpoint/2010/main" val="28390280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2C542-9FE4-2939-C762-7A3ECDEA4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B82F44-BF7C-8BA7-275B-DF6755AC358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0E5A648-1CC2-6E27-BC6B-73F93C5BCC95}"/>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54874809-44F2-2A40-8A17-5763CC2CBB19}"/>
              </a:ext>
            </a:extLst>
          </p:cNvPr>
          <p:cNvSpPr>
            <a:spLocks noGrp="1"/>
          </p:cNvSpPr>
          <p:nvPr>
            <p:ph type="sldNum" sz="quarter" idx="5"/>
          </p:nvPr>
        </p:nvSpPr>
        <p:spPr/>
        <p:txBody>
          <a:bodyPr/>
          <a:lstStyle/>
          <a:p>
            <a:pPr rtl="0"/>
            <a:fld id="{F97DC217-DF71-1A49-B3EA-559F1F43B0FF}" type="slidenum">
              <a:rPr lang="en-GB" smtClean="0"/>
              <a:t>22</a:t>
            </a:fld>
            <a:endParaRPr lang="en-GB"/>
          </a:p>
        </p:txBody>
      </p:sp>
    </p:spTree>
    <p:extLst>
      <p:ext uri="{BB962C8B-B14F-4D97-AF65-F5344CB8AC3E}">
        <p14:creationId xmlns:p14="http://schemas.microsoft.com/office/powerpoint/2010/main" val="5821676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23</a:t>
            </a:fld>
            <a:endParaRPr lang="en-GB"/>
          </a:p>
        </p:txBody>
      </p:sp>
    </p:spTree>
    <p:extLst>
      <p:ext uri="{BB962C8B-B14F-4D97-AF65-F5344CB8AC3E}">
        <p14:creationId xmlns:p14="http://schemas.microsoft.com/office/powerpoint/2010/main" val="17007172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E9455-FB63-2C75-615E-A73295ED23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F31642-7EBC-9F83-38F9-7C826B9DB73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FE0168A-8295-7885-5D65-D4F1CE936868}"/>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A32EB5D0-0EE9-4CEA-6AFB-010129E7B1DD}"/>
              </a:ext>
            </a:extLst>
          </p:cNvPr>
          <p:cNvSpPr>
            <a:spLocks noGrp="1"/>
          </p:cNvSpPr>
          <p:nvPr>
            <p:ph type="sldNum" sz="quarter" idx="5"/>
          </p:nvPr>
        </p:nvSpPr>
        <p:spPr/>
        <p:txBody>
          <a:bodyPr/>
          <a:lstStyle/>
          <a:p>
            <a:pPr rtl="0"/>
            <a:fld id="{F97DC217-DF71-1A49-B3EA-559F1F43B0FF}" type="slidenum">
              <a:rPr lang="en-GB" smtClean="0"/>
              <a:t>24</a:t>
            </a:fld>
            <a:endParaRPr lang="en-GB"/>
          </a:p>
        </p:txBody>
      </p:sp>
    </p:spTree>
    <p:extLst>
      <p:ext uri="{BB962C8B-B14F-4D97-AF65-F5344CB8AC3E}">
        <p14:creationId xmlns:p14="http://schemas.microsoft.com/office/powerpoint/2010/main" val="61994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77E31-CA60-D288-3066-7C749FAE0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50D40F-A84E-42B0-9332-6DA796C7ECD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507B524-9A55-17BB-41EF-9C75E9E18BB2}"/>
              </a:ext>
            </a:extLst>
          </p:cNvPr>
          <p:cNvSpPr>
            <a:spLocks noGrp="1"/>
          </p:cNvSpPr>
          <p:nvPr>
            <p:ph type="body" idx="1"/>
          </p:nvPr>
        </p:nvSpPr>
        <p:spPr/>
        <p:txBody>
          <a:bodyPr/>
          <a:lstStyle/>
          <a:p>
            <a:endParaRPr lang="en-GB" noProof="0" dirty="0"/>
          </a:p>
        </p:txBody>
      </p:sp>
      <p:sp>
        <p:nvSpPr>
          <p:cNvPr id="4" name="Slide Number Placeholder 3">
            <a:extLst>
              <a:ext uri="{FF2B5EF4-FFF2-40B4-BE49-F238E27FC236}">
                <a16:creationId xmlns:a16="http://schemas.microsoft.com/office/drawing/2014/main" id="{8D8843F2-D826-D515-4B9C-38C5A32ABCFC}"/>
              </a:ext>
            </a:extLst>
          </p:cNvPr>
          <p:cNvSpPr>
            <a:spLocks noGrp="1"/>
          </p:cNvSpPr>
          <p:nvPr>
            <p:ph type="sldNum" sz="quarter" idx="5"/>
          </p:nvPr>
        </p:nvSpPr>
        <p:spPr/>
        <p:txBody>
          <a:bodyPr/>
          <a:lstStyle/>
          <a:p>
            <a:pPr rtl="0"/>
            <a:fld id="{F97DC217-DF71-1A49-B3EA-559F1F43B0FF}" type="slidenum">
              <a:rPr lang="en-GB" smtClean="0"/>
              <a:t>25</a:t>
            </a:fld>
            <a:endParaRPr lang="en-GB"/>
          </a:p>
        </p:txBody>
      </p:sp>
    </p:spTree>
    <p:extLst>
      <p:ext uri="{BB962C8B-B14F-4D97-AF65-F5344CB8AC3E}">
        <p14:creationId xmlns:p14="http://schemas.microsoft.com/office/powerpoint/2010/main" val="4104782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US" noProof="0"/>
              <a:t>Click to edit Master title style</a:t>
            </a:r>
            <a:endParaRPr lang="en-GB" noProof="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US"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US" noProof="0"/>
              <a:t>Click to edit Master title style</a:t>
            </a:r>
            <a:endParaRPr lang="en-GB" noProof="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US" noProof="0"/>
              <a:t>Click to edit Master title style</a:t>
            </a:r>
            <a:endParaRPr lang="en-GB" noProof="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17.sv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eric.ed.gov/?id=EJ869920"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enar-eu.org/new-funding-fact-sheet-1685/" TargetMode="External"/><Relationship Id="rId5" Type="http://schemas.openxmlformats.org/officeDocument/2006/relationships/hyperlink" Target="https://www.enar-eu.org/new-funding-fact-sheet-1685" TargetMode="External"/><Relationship Id="rId4" Type="http://schemas.openxmlformats.org/officeDocument/2006/relationships/hyperlink" Target="https://doi.org/10.1016/j.childyouth.2010.09.017"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archive.org/details/informaleducatio0000jeff_h6j3/page/n3/mode/2up"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716942" y="1173611"/>
            <a:ext cx="7096933" cy="1071563"/>
          </a:xfrm>
        </p:spPr>
        <p:txBody>
          <a:bodyPr rtlCol="0"/>
          <a:lstStyle/>
          <a:p>
            <a:pPr rtl="0"/>
            <a:r>
              <a:rPr lang="en-GB" sz="8000" b="0" dirty="0">
                <a:solidFill>
                  <a:schemeClr val="accent2">
                    <a:lumMod val="25000"/>
                  </a:schemeClr>
                </a:solidFill>
              </a:rPr>
              <a:t>Strength in Self</a:t>
            </a:r>
          </a:p>
        </p:txBody>
      </p:sp>
      <p:sp>
        <p:nvSpPr>
          <p:cNvPr id="5" name="Subtitle 4">
            <a:extLst>
              <a:ext uri="{FF2B5EF4-FFF2-40B4-BE49-F238E27FC236}">
                <a16:creationId xmlns:a16="http://schemas.microsoft.com/office/drawing/2014/main" id="{F78D2BAA-FCAB-64E1-61D9-647F68506FDB}"/>
              </a:ext>
            </a:extLst>
          </p:cNvPr>
          <p:cNvSpPr>
            <a:spLocks noGrp="1"/>
          </p:cNvSpPr>
          <p:nvPr>
            <p:ph type="subTitle" idx="1"/>
          </p:nvPr>
        </p:nvSpPr>
        <p:spPr>
          <a:xfrm>
            <a:off x="-484846" y="2663225"/>
            <a:ext cx="10495120" cy="1846697"/>
          </a:xfrm>
        </p:spPr>
        <p:txBody>
          <a:bodyPr/>
          <a:lstStyle/>
          <a:p>
            <a:endParaRPr lang="en-GB" dirty="0"/>
          </a:p>
          <a:p>
            <a:pPr algn="ctr"/>
            <a:r>
              <a:rPr lang="en-GB" sz="3600" dirty="0"/>
              <a:t>Supporting body confidence, resilience and emotional wellbeing</a:t>
            </a:r>
          </a:p>
        </p:txBody>
      </p:sp>
      <p:sp>
        <p:nvSpPr>
          <p:cNvPr id="3" name="TextBox 2">
            <a:extLst>
              <a:ext uri="{FF2B5EF4-FFF2-40B4-BE49-F238E27FC236}">
                <a16:creationId xmlns:a16="http://schemas.microsoft.com/office/drawing/2014/main" id="{0506AE7D-8CE0-6586-6C0A-5A54A0D35848}"/>
              </a:ext>
            </a:extLst>
          </p:cNvPr>
          <p:cNvSpPr txBox="1"/>
          <p:nvPr/>
        </p:nvSpPr>
        <p:spPr>
          <a:xfrm>
            <a:off x="2213811" y="6057781"/>
            <a:ext cx="2871536" cy="800219"/>
          </a:xfrm>
          <a:prstGeom prst="rect">
            <a:avLst/>
          </a:prstGeom>
          <a:noFill/>
        </p:spPr>
        <p:txBody>
          <a:bodyPr wrap="square" rtlCol="0">
            <a:spAutoFit/>
          </a:bodyPr>
          <a:lstStyle/>
          <a:p>
            <a:r>
              <a:rPr lang="en-GB" sz="2800" dirty="0"/>
              <a:t>Llinos Davies</a:t>
            </a:r>
          </a:p>
          <a:p>
            <a:endParaRPr lang="en-GB" dirty="0"/>
          </a:p>
        </p:txBody>
      </p:sp>
      <p:pic>
        <p:nvPicPr>
          <p:cNvPr id="9" name="Picture 8">
            <a:extLst>
              <a:ext uri="{FF2B5EF4-FFF2-40B4-BE49-F238E27FC236}">
                <a16:creationId xmlns:a16="http://schemas.microsoft.com/office/drawing/2014/main" id="{8C16518A-2235-7D87-D4E5-05CDC900A172}"/>
              </a:ext>
            </a:extLst>
          </p:cNvPr>
          <p:cNvPicPr>
            <a:picLocks noChangeAspect="1"/>
          </p:cNvPicPr>
          <p:nvPr/>
        </p:nvPicPr>
        <p:blipFill>
          <a:blip r:embed="rId3"/>
          <a:stretch>
            <a:fillRect/>
          </a:stretch>
        </p:blipFill>
        <p:spPr>
          <a:xfrm>
            <a:off x="7972926" y="0"/>
            <a:ext cx="4219074" cy="3139440"/>
          </a:xfrm>
          <a:prstGeom prst="rect">
            <a:avLst/>
          </a:prstGeom>
        </p:spPr>
      </p:pic>
      <p:pic>
        <p:nvPicPr>
          <p:cNvPr id="10" name="Picture 9">
            <a:extLst>
              <a:ext uri="{FF2B5EF4-FFF2-40B4-BE49-F238E27FC236}">
                <a16:creationId xmlns:a16="http://schemas.microsoft.com/office/drawing/2014/main" id="{7F093AA4-C66D-E475-A04C-349DBD1E8641}"/>
              </a:ext>
            </a:extLst>
          </p:cNvPr>
          <p:cNvPicPr>
            <a:picLocks noChangeAspect="1"/>
          </p:cNvPicPr>
          <p:nvPr/>
        </p:nvPicPr>
        <p:blipFill>
          <a:blip r:embed="rId4"/>
          <a:stretch>
            <a:fillRect/>
          </a:stretch>
        </p:blipFill>
        <p:spPr>
          <a:xfrm>
            <a:off x="9031706" y="3718561"/>
            <a:ext cx="3160294" cy="3119386"/>
          </a:xfrm>
          <a:prstGeom prst="rect">
            <a:avLst/>
          </a:prstGeom>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295B-54B9-4937-90E3-BAB9CE69E30B}"/>
              </a:ext>
            </a:extLst>
          </p:cNvPr>
          <p:cNvSpPr>
            <a:spLocks noGrp="1"/>
          </p:cNvSpPr>
          <p:nvPr>
            <p:ph type="title"/>
          </p:nvPr>
        </p:nvSpPr>
        <p:spPr>
          <a:xfrm>
            <a:off x="1125594" y="264641"/>
            <a:ext cx="3292213" cy="904458"/>
          </a:xfrm>
        </p:spPr>
        <p:txBody>
          <a:bodyPr vert="horz" lIns="91440" tIns="45720" rIns="91440" bIns="45720" rtlCol="0" anchor="b">
            <a:normAutofit/>
          </a:bodyPr>
          <a:lstStyle/>
          <a:p>
            <a:r>
              <a:rPr lang="en-GB" dirty="0">
                <a:solidFill>
                  <a:schemeClr val="accent2">
                    <a:lumMod val="25000"/>
                  </a:schemeClr>
                </a:solidFill>
              </a:rPr>
              <a:t>Overview</a:t>
            </a:r>
          </a:p>
        </p:txBody>
      </p:sp>
      <p:sp>
        <p:nvSpPr>
          <p:cNvPr id="4" name="Text Placeholder 3">
            <a:extLst>
              <a:ext uri="{FF2B5EF4-FFF2-40B4-BE49-F238E27FC236}">
                <a16:creationId xmlns:a16="http://schemas.microsoft.com/office/drawing/2014/main" id="{D51A6D85-3837-435F-A342-5A3F98172B12}"/>
              </a:ext>
            </a:extLst>
          </p:cNvPr>
          <p:cNvSpPr>
            <a:spLocks noGrp="1"/>
          </p:cNvSpPr>
          <p:nvPr>
            <p:ph idx="1"/>
          </p:nvPr>
        </p:nvSpPr>
        <p:spPr>
          <a:xfrm>
            <a:off x="-378137" y="1629683"/>
            <a:ext cx="6472345" cy="3247117"/>
          </a:xfrm>
        </p:spPr>
        <p:txBody>
          <a:bodyPr vert="horz" lIns="91440" tIns="45720" rIns="91440" bIns="45720" rtlCol="0">
            <a:normAutofit fontScale="25000" lnSpcReduction="20000"/>
          </a:bodyPr>
          <a:lstStyle/>
          <a:p>
            <a:pPr marL="800100" indent="-342900">
              <a:lnSpc>
                <a:spcPct val="120000"/>
              </a:lnSpc>
              <a:buFont typeface="Wingdings" panose="05000000000000000000" pitchFamily="2" charset="2"/>
              <a:buChar char="v"/>
            </a:pPr>
            <a:r>
              <a:rPr lang="en-GB" sz="10400" dirty="0"/>
              <a:t>Who we are and what Strength in self is.</a:t>
            </a:r>
          </a:p>
          <a:p>
            <a:pPr marL="800100" indent="-342900">
              <a:lnSpc>
                <a:spcPct val="120000"/>
              </a:lnSpc>
              <a:buFont typeface="Wingdings" panose="05000000000000000000" pitchFamily="2" charset="2"/>
              <a:buChar char="v"/>
            </a:pPr>
            <a:r>
              <a:rPr lang="en-GB" sz="10400" dirty="0"/>
              <a:t>Why this programme is needed.</a:t>
            </a:r>
          </a:p>
          <a:p>
            <a:pPr marL="800100" indent="-342900">
              <a:lnSpc>
                <a:spcPct val="120000"/>
              </a:lnSpc>
              <a:buFont typeface="Wingdings" panose="05000000000000000000" pitchFamily="2" charset="2"/>
              <a:buChar char="v"/>
            </a:pPr>
            <a:r>
              <a:rPr lang="en-GB" sz="10400" dirty="0"/>
              <a:t>Our Youth Work approach.</a:t>
            </a:r>
          </a:p>
          <a:p>
            <a:pPr marL="800100" indent="-342900">
              <a:lnSpc>
                <a:spcPct val="120000"/>
              </a:lnSpc>
              <a:buFont typeface="Wingdings" panose="05000000000000000000" pitchFamily="2" charset="2"/>
              <a:buChar char="v"/>
            </a:pPr>
            <a:r>
              <a:rPr lang="en-GB" sz="10400" dirty="0"/>
              <a:t>What wellbeing means in this programme.</a:t>
            </a:r>
          </a:p>
          <a:p>
            <a:pPr marL="800100" indent="-342900">
              <a:lnSpc>
                <a:spcPct val="120000"/>
              </a:lnSpc>
              <a:buFont typeface="Wingdings" panose="05000000000000000000" pitchFamily="2" charset="2"/>
              <a:buChar char="v"/>
            </a:pPr>
            <a:r>
              <a:rPr lang="en-US" sz="10400" dirty="0"/>
              <a:t>How the 12-month programme works.</a:t>
            </a:r>
          </a:p>
          <a:p>
            <a:pPr marL="800100" indent="-342900">
              <a:buFont typeface="Wingdings" panose="05000000000000000000" pitchFamily="2" charset="2"/>
              <a:buChar char="v"/>
            </a:pPr>
            <a:endParaRPr lang="en-GB" sz="2600" dirty="0"/>
          </a:p>
        </p:txBody>
      </p:sp>
      <p:sp>
        <p:nvSpPr>
          <p:cNvPr id="3" name="TextBox 2">
            <a:extLst>
              <a:ext uri="{FF2B5EF4-FFF2-40B4-BE49-F238E27FC236}">
                <a16:creationId xmlns:a16="http://schemas.microsoft.com/office/drawing/2014/main" id="{5A006F05-4679-49FB-0768-E0AFBF2AE38D}"/>
              </a:ext>
            </a:extLst>
          </p:cNvPr>
          <p:cNvSpPr txBox="1"/>
          <p:nvPr/>
        </p:nvSpPr>
        <p:spPr>
          <a:xfrm>
            <a:off x="6479219" y="1558903"/>
            <a:ext cx="6645013" cy="3728381"/>
          </a:xfrm>
          <a:prstGeom prst="rect">
            <a:avLst/>
          </a:prstGeom>
        </p:spPr>
        <p:txBody>
          <a:bodyPr vert="horz" lIns="91440" tIns="45720" rIns="91440" bIns="45720" rtlCol="0">
            <a:normAutofit/>
          </a:bodyPr>
          <a:lstStyle/>
          <a:p>
            <a:pPr marL="342900" indent="-342900">
              <a:spcBef>
                <a:spcPts val="1000"/>
              </a:spcBef>
              <a:buFont typeface="Wingdings" panose="05000000000000000000" pitchFamily="2" charset="2"/>
              <a:buChar char="v"/>
            </a:pPr>
            <a:r>
              <a:rPr lang="en-US" sz="2600" dirty="0"/>
              <a:t>Young people’s participation and        voice.</a:t>
            </a:r>
          </a:p>
          <a:p>
            <a:pPr marL="342900" indent="-342900">
              <a:spcBef>
                <a:spcPts val="1000"/>
              </a:spcBef>
              <a:buFont typeface="Wingdings" panose="05000000000000000000" pitchFamily="2" charset="2"/>
              <a:buChar char="v"/>
            </a:pPr>
            <a:r>
              <a:rPr lang="en-US" sz="2600" dirty="0"/>
              <a:t>Trauma informed and ACE aware </a:t>
            </a:r>
          </a:p>
          <a:p>
            <a:pPr>
              <a:spcBef>
                <a:spcPts val="1000"/>
              </a:spcBef>
            </a:pPr>
            <a:r>
              <a:rPr lang="en-US" sz="2600" dirty="0"/>
              <a:t>    practice.</a:t>
            </a:r>
          </a:p>
          <a:p>
            <a:pPr marL="342900" indent="-342900">
              <a:spcBef>
                <a:spcPts val="1000"/>
              </a:spcBef>
              <a:buFont typeface="Wingdings" panose="05000000000000000000" pitchFamily="2" charset="2"/>
              <a:buChar char="v"/>
            </a:pPr>
            <a:r>
              <a:rPr lang="en-US" sz="2600" dirty="0"/>
              <a:t>Expected outcomes and impact.</a:t>
            </a:r>
          </a:p>
          <a:p>
            <a:pPr marL="342900" indent="-342900">
              <a:spcBef>
                <a:spcPts val="1000"/>
              </a:spcBef>
              <a:buFont typeface="Wingdings" panose="05000000000000000000" pitchFamily="2" charset="2"/>
              <a:buChar char="v"/>
            </a:pPr>
            <a:r>
              <a:rPr lang="en-US" sz="2600" dirty="0"/>
              <a:t>How impact will be measured.</a:t>
            </a:r>
          </a:p>
          <a:p>
            <a:pPr marL="342900" indent="-342900">
              <a:spcBef>
                <a:spcPts val="1000"/>
              </a:spcBef>
              <a:buFont typeface="Wingdings" panose="05000000000000000000" pitchFamily="2" charset="2"/>
              <a:buChar char="v"/>
            </a:pPr>
            <a:r>
              <a:rPr lang="en-US" sz="2600" dirty="0"/>
              <a:t>Sustainability and funding. </a:t>
            </a:r>
          </a:p>
          <a:p>
            <a:pPr>
              <a:lnSpc>
                <a:spcPct val="90000"/>
              </a:lnSpc>
              <a:spcBef>
                <a:spcPts val="1000"/>
              </a:spcBef>
            </a:pPr>
            <a:endParaRPr lang="en-US" sz="2000" dirty="0"/>
          </a:p>
        </p:txBody>
      </p:sp>
      <p:sp>
        <p:nvSpPr>
          <p:cNvPr id="9" name="Content Placeholder 8">
            <a:extLst>
              <a:ext uri="{FF2B5EF4-FFF2-40B4-BE49-F238E27FC236}">
                <a16:creationId xmlns:a16="http://schemas.microsoft.com/office/drawing/2014/main" id="{42F7BC03-8F79-EDFA-33EB-1A24C7720ABC}"/>
              </a:ext>
            </a:extLst>
          </p:cNvPr>
          <p:cNvSpPr txBox="1">
            <a:spLocks/>
          </p:cNvSpPr>
          <p:nvPr/>
        </p:nvSpPr>
        <p:spPr>
          <a:xfrm>
            <a:off x="5210103" y="156411"/>
            <a:ext cx="4206612" cy="2025376"/>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3446797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670186" y="1187116"/>
            <a:ext cx="3933897" cy="920500"/>
          </a:xfrm>
        </p:spPr>
        <p:txBody>
          <a:bodyPr rtlCol="0"/>
          <a:lstStyle/>
          <a:p>
            <a:pPr rtl="0"/>
            <a:r>
              <a:rPr lang="en-GB" dirty="0">
                <a:solidFill>
                  <a:schemeClr val="accent2">
                    <a:lumMod val="25000"/>
                  </a:schemeClr>
                </a:solidFill>
              </a:rPr>
              <a:t>Introduction</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246862" y="2276923"/>
            <a:ext cx="11698276" cy="3376057"/>
          </a:xfrm>
        </p:spPr>
        <p:txBody>
          <a:bodyPr vert="horz" lIns="91440" tIns="45720" rIns="91440" bIns="45720" rtlCol="0" anchor="t">
            <a:noAutofit/>
          </a:bodyPr>
          <a:lstStyle/>
          <a:p>
            <a:pPr marL="342900" indent="-342900">
              <a:buFont typeface="Wingdings" panose="05000000000000000000" pitchFamily="2" charset="2"/>
              <a:buChar char="v"/>
            </a:pPr>
            <a:r>
              <a:rPr lang="en-US" sz="2800" dirty="0"/>
              <a:t>Strength in Self: a 12-month wellbeing and body confidence programme.</a:t>
            </a:r>
          </a:p>
          <a:p>
            <a:pPr marL="342900" indent="-342900">
              <a:buFont typeface="Wingdings" panose="05000000000000000000" pitchFamily="2" charset="2"/>
              <a:buChar char="v"/>
            </a:pPr>
            <a:r>
              <a:rPr lang="en-US" sz="2800" dirty="0"/>
              <a:t>Designed for young people aged 13–18.</a:t>
            </a:r>
          </a:p>
          <a:p>
            <a:pPr marL="342900" indent="-342900">
              <a:buFont typeface="Wingdings" panose="05000000000000000000" pitchFamily="2" charset="2"/>
              <a:buChar char="v"/>
            </a:pPr>
            <a:r>
              <a:rPr lang="en-US" sz="2800" dirty="0"/>
              <a:t>Created by me in collaboration with Tysul Youth.</a:t>
            </a:r>
          </a:p>
          <a:p>
            <a:pPr marL="342900" indent="-342900">
              <a:buFont typeface="Wingdings" panose="05000000000000000000" pitchFamily="2" charset="2"/>
              <a:buChar char="v"/>
            </a:pPr>
            <a:r>
              <a:rPr lang="en-US" sz="2800" dirty="0"/>
              <a:t>Grounded in core Youth Work values and relationship-based practice.</a:t>
            </a:r>
          </a:p>
          <a:p>
            <a:pPr marL="342900" indent="-342900">
              <a:buFont typeface="Wingdings" panose="05000000000000000000" pitchFamily="2" charset="2"/>
              <a:buChar char="v"/>
            </a:pPr>
            <a:r>
              <a:rPr lang="en-US" sz="2800" dirty="0"/>
              <a:t>Focused on prevention, resilience, and long-term wellbeing.</a:t>
            </a:r>
          </a:p>
          <a:p>
            <a:pPr marL="342900" indent="-342900">
              <a:buFont typeface="Wingdings" panose="05000000000000000000" pitchFamily="2" charset="2"/>
              <a:buChar char="v"/>
            </a:pPr>
            <a:r>
              <a:rPr lang="en-US" sz="2800" dirty="0"/>
              <a:t> Seeking initial funding to pilot and support the programme.</a:t>
            </a:r>
            <a:endParaRPr lang="en-GB" sz="2800" dirty="0"/>
          </a:p>
        </p:txBody>
      </p:sp>
      <p:pic>
        <p:nvPicPr>
          <p:cNvPr id="1026" name="Picture 2" descr="4,600+ Diverse Group Of Teenagers Serious Stock Photos, Pictures &amp;  Royalty-Free Images - iStock">
            <a:extLst>
              <a:ext uri="{FF2B5EF4-FFF2-40B4-BE49-F238E27FC236}">
                <a16:creationId xmlns:a16="http://schemas.microsoft.com/office/drawing/2014/main" id="{51B676B9-FA46-A368-9263-5B1256285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740" y="0"/>
            <a:ext cx="3494371" cy="22948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etney Primary School - Well-being">
            <a:extLst>
              <a:ext uri="{FF2B5EF4-FFF2-40B4-BE49-F238E27FC236}">
                <a16:creationId xmlns:a16="http://schemas.microsoft.com/office/drawing/2014/main" id="{FD70D0B2-4AC6-96AD-A3A0-9791E5B13E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93768" y="0"/>
            <a:ext cx="2329581" cy="2260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erson sitting with her head in her lap&#10;&#10;AI-generated content may be incorrect.">
            <a:extLst>
              <a:ext uri="{FF2B5EF4-FFF2-40B4-BE49-F238E27FC236}">
                <a16:creationId xmlns:a16="http://schemas.microsoft.com/office/drawing/2014/main" id="{F6196B1E-9294-6966-F52B-47617E372936}"/>
              </a:ext>
            </a:extLst>
          </p:cNvPr>
          <p:cNvPicPr>
            <a:picLocks noChangeAspect="1"/>
          </p:cNvPicPr>
          <p:nvPr/>
        </p:nvPicPr>
        <p:blipFill>
          <a:blip r:embed="rId3"/>
          <a:stretch>
            <a:fillRect/>
          </a:stretch>
        </p:blipFill>
        <p:spPr>
          <a:xfrm>
            <a:off x="7955125" y="4106684"/>
            <a:ext cx="4236875" cy="2751316"/>
          </a:xfrm>
          <a:prstGeom prst="rect">
            <a:avLst/>
          </a:prstGeom>
        </p:spPr>
      </p:pic>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728189" y="639397"/>
            <a:ext cx="2743200" cy="892883"/>
          </a:xfrm>
        </p:spPr>
        <p:txBody>
          <a:bodyPr rtlCol="0"/>
          <a:lstStyle/>
          <a:p>
            <a:pPr rtl="0"/>
            <a:r>
              <a:rPr lang="en-GB" dirty="0">
                <a:solidFill>
                  <a:schemeClr val="accent2">
                    <a:lumMod val="25000"/>
                  </a:schemeClr>
                </a:solidFill>
              </a:rPr>
              <a:t>The need</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400577" y="1532280"/>
            <a:ext cx="8088802" cy="4594134"/>
          </a:xfrm>
        </p:spPr>
        <p:txBody>
          <a:bodyPr vert="horz" lIns="91440" tIns="45720" rIns="91440" bIns="45720" rtlCol="0" anchor="t">
            <a:normAutofit/>
          </a:bodyPr>
          <a:lstStyle/>
          <a:p>
            <a:pPr marL="457200" indent="-457200">
              <a:lnSpc>
                <a:spcPct val="150000"/>
              </a:lnSpc>
              <a:buFont typeface="Wingdings" panose="05000000000000000000" pitchFamily="2" charset="2"/>
              <a:buChar char="v"/>
            </a:pPr>
            <a:r>
              <a:rPr lang="en-GB" dirty="0"/>
              <a:t>Raising anxiety, low self-esteem and body dissatisfaction.</a:t>
            </a:r>
          </a:p>
          <a:p>
            <a:pPr marL="457200" indent="-457200">
              <a:lnSpc>
                <a:spcPct val="150000"/>
              </a:lnSpc>
              <a:buFont typeface="Wingdings" panose="05000000000000000000" pitchFamily="2" charset="2"/>
              <a:buChar char="v"/>
            </a:pPr>
            <a:r>
              <a:rPr lang="en-GB" dirty="0"/>
              <a:t>Social media and comparison.</a:t>
            </a:r>
          </a:p>
          <a:p>
            <a:pPr marL="457200" indent="-457200">
              <a:lnSpc>
                <a:spcPct val="150000"/>
              </a:lnSpc>
              <a:buFont typeface="Wingdings" panose="05000000000000000000" pitchFamily="2" charset="2"/>
              <a:buChar char="v"/>
            </a:pPr>
            <a:r>
              <a:rPr lang="en-GB" dirty="0"/>
              <a:t>Body image pressure.</a:t>
            </a:r>
          </a:p>
          <a:p>
            <a:pPr marL="457200" indent="-457200">
              <a:lnSpc>
                <a:spcPct val="150000"/>
              </a:lnSpc>
              <a:buFont typeface="Wingdings" panose="05000000000000000000" pitchFamily="2" charset="2"/>
              <a:buChar char="v"/>
            </a:pPr>
            <a:r>
              <a:rPr lang="en-GB" dirty="0"/>
              <a:t>ACEs and adversity.</a:t>
            </a:r>
          </a:p>
          <a:p>
            <a:pPr marL="457200" indent="-457200">
              <a:lnSpc>
                <a:spcPct val="150000"/>
              </a:lnSpc>
              <a:buFont typeface="Wingdings" panose="05000000000000000000" pitchFamily="2" charset="2"/>
              <a:buChar char="v"/>
            </a:pPr>
            <a:r>
              <a:rPr lang="en-GB" dirty="0"/>
              <a:t>Importance of FACEs.</a:t>
            </a:r>
          </a:p>
        </p:txBody>
      </p:sp>
      <p:pic>
        <p:nvPicPr>
          <p:cNvPr id="10" name="Graphic 9">
            <a:extLst>
              <a:ext uri="{FF2B5EF4-FFF2-40B4-BE49-F238E27FC236}">
                <a16:creationId xmlns:a16="http://schemas.microsoft.com/office/drawing/2014/main" id="{98E82762-C47C-323E-8433-0B75A569252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42201" y="555943"/>
            <a:ext cx="7102706" cy="3338617"/>
          </a:xfrm>
          <a:prstGeom prst="rect">
            <a:avLst/>
          </a:prstGeom>
        </p:spPr>
      </p:pic>
    </p:spTree>
    <p:extLst>
      <p:ext uri="{BB962C8B-B14F-4D97-AF65-F5344CB8AC3E}">
        <p14:creationId xmlns:p14="http://schemas.microsoft.com/office/powerpoint/2010/main" val="1325608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B51F7-E5C1-D012-34CF-8E07C271F0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D7D157-90A8-B250-BA67-F7DDA2C71BF6}"/>
              </a:ext>
            </a:extLst>
          </p:cNvPr>
          <p:cNvSpPr>
            <a:spLocks noGrp="1"/>
          </p:cNvSpPr>
          <p:nvPr>
            <p:ph type="title"/>
          </p:nvPr>
        </p:nvSpPr>
        <p:spPr>
          <a:xfrm>
            <a:off x="835734" y="365760"/>
            <a:ext cx="4095388" cy="863283"/>
          </a:xfrm>
        </p:spPr>
        <p:txBody>
          <a:bodyPr rtlCol="0" anchor="b">
            <a:normAutofit/>
          </a:bodyPr>
          <a:lstStyle/>
          <a:p>
            <a:pPr rtl="0"/>
            <a:r>
              <a:rPr lang="en-GB" dirty="0">
                <a:solidFill>
                  <a:schemeClr val="accent2">
                    <a:lumMod val="25000"/>
                  </a:schemeClr>
                </a:solidFill>
              </a:rPr>
              <a:t>Our approach </a:t>
            </a:r>
          </a:p>
        </p:txBody>
      </p:sp>
      <p:graphicFrame>
        <p:nvGraphicFramePr>
          <p:cNvPr id="5" name="Content Placeholder 2">
            <a:extLst>
              <a:ext uri="{FF2B5EF4-FFF2-40B4-BE49-F238E27FC236}">
                <a16:creationId xmlns:a16="http://schemas.microsoft.com/office/drawing/2014/main" id="{9C227BE5-9378-D2D2-D75B-04FB363F6F36}"/>
              </a:ext>
            </a:extLst>
          </p:cNvPr>
          <p:cNvGraphicFramePr>
            <a:graphicFrameLocks noGrp="1"/>
          </p:cNvGraphicFramePr>
          <p:nvPr>
            <p:ph idx="1"/>
            <p:extLst>
              <p:ext uri="{D42A27DB-BD31-4B8C-83A1-F6EECF244321}">
                <p14:modId xmlns:p14="http://schemas.microsoft.com/office/powerpoint/2010/main" val="2139037017"/>
              </p:ext>
            </p:extLst>
          </p:nvPr>
        </p:nvGraphicFramePr>
        <p:xfrm>
          <a:off x="761092" y="1491592"/>
          <a:ext cx="9779182" cy="3366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434DFE8F-3821-BFDA-68AE-9038784893D7}"/>
              </a:ext>
            </a:extLst>
          </p:cNvPr>
          <p:cNvGrpSpPr/>
          <p:nvPr/>
        </p:nvGrpSpPr>
        <p:grpSpPr>
          <a:xfrm>
            <a:off x="761092" y="4953064"/>
            <a:ext cx="9779182" cy="826688"/>
            <a:chOff x="0" y="80923"/>
            <a:chExt cx="9779182" cy="826688"/>
          </a:xfrm>
        </p:grpSpPr>
        <p:sp>
          <p:nvSpPr>
            <p:cNvPr id="8" name="Rectangle: Rounded Corners 7">
              <a:extLst>
                <a:ext uri="{FF2B5EF4-FFF2-40B4-BE49-F238E27FC236}">
                  <a16:creationId xmlns:a16="http://schemas.microsoft.com/office/drawing/2014/main" id="{92ABC272-CDE7-1322-F0F0-7FF4EF003EB2}"/>
                </a:ext>
              </a:extLst>
            </p:cNvPr>
            <p:cNvSpPr/>
            <p:nvPr/>
          </p:nvSpPr>
          <p:spPr>
            <a:xfrm>
              <a:off x="0" y="80923"/>
              <a:ext cx="9779182" cy="76452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5" name="Rectangle: Rounded Corners 4">
              <a:extLst>
                <a:ext uri="{FF2B5EF4-FFF2-40B4-BE49-F238E27FC236}">
                  <a16:creationId xmlns:a16="http://schemas.microsoft.com/office/drawing/2014/main" id="{CE04A57B-BC97-5619-DB56-CF6DBDCADF17}"/>
                </a:ext>
              </a:extLst>
            </p:cNvPr>
            <p:cNvSpPr txBox="1"/>
            <p:nvPr/>
          </p:nvSpPr>
          <p:spPr>
            <a:xfrm>
              <a:off x="74642" y="217732"/>
              <a:ext cx="9704540" cy="6898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defTabSz="755650">
                <a:lnSpc>
                  <a:spcPct val="90000"/>
                </a:lnSpc>
                <a:spcBef>
                  <a:spcPct val="0"/>
                </a:spcBef>
                <a:spcAft>
                  <a:spcPct val="35000"/>
                </a:spcAft>
              </a:pPr>
              <a:r>
                <a:rPr lang="en-US" sz="3200" dirty="0"/>
                <a:t>Community based support outside school/home.</a:t>
              </a:r>
            </a:p>
            <a:p>
              <a:pPr marL="0" lvl="0" indent="0" algn="l" defTabSz="755650">
                <a:lnSpc>
                  <a:spcPct val="90000"/>
                </a:lnSpc>
                <a:spcBef>
                  <a:spcPct val="0"/>
                </a:spcBef>
                <a:spcAft>
                  <a:spcPct val="35000"/>
                </a:spcAft>
                <a:buNone/>
              </a:pPr>
              <a:endParaRPr lang="en-US" sz="1700" kern="1200" dirty="0"/>
            </a:p>
          </p:txBody>
        </p:sp>
      </p:grpSp>
    </p:spTree>
    <p:extLst>
      <p:ext uri="{BB962C8B-B14F-4D97-AF65-F5344CB8AC3E}">
        <p14:creationId xmlns:p14="http://schemas.microsoft.com/office/powerpoint/2010/main" val="3062652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812C1-6A61-8603-D581-0D47EF5BB8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72455D-3BA3-3AAE-6278-7A7E71A978A8}"/>
              </a:ext>
            </a:extLst>
          </p:cNvPr>
          <p:cNvSpPr>
            <a:spLocks noGrp="1"/>
          </p:cNvSpPr>
          <p:nvPr>
            <p:ph type="title"/>
          </p:nvPr>
        </p:nvSpPr>
        <p:spPr>
          <a:xfrm>
            <a:off x="272717" y="381000"/>
            <a:ext cx="9127957" cy="1325563"/>
          </a:xfrm>
        </p:spPr>
        <p:txBody>
          <a:bodyPr rtlCol="0"/>
          <a:lstStyle/>
          <a:p>
            <a:pPr rtl="0"/>
            <a:r>
              <a:rPr lang="en-GB" dirty="0">
                <a:solidFill>
                  <a:schemeClr val="accent2">
                    <a:lumMod val="25000"/>
                  </a:schemeClr>
                </a:solidFill>
              </a:rPr>
              <a:t>What is Wellbeing?</a:t>
            </a:r>
          </a:p>
        </p:txBody>
      </p:sp>
      <p:sp>
        <p:nvSpPr>
          <p:cNvPr id="30" name="TextBox 29">
            <a:extLst>
              <a:ext uri="{FF2B5EF4-FFF2-40B4-BE49-F238E27FC236}">
                <a16:creationId xmlns:a16="http://schemas.microsoft.com/office/drawing/2014/main" id="{0961F196-7584-00A3-B8FB-87B890452801}"/>
              </a:ext>
            </a:extLst>
          </p:cNvPr>
          <p:cNvSpPr txBox="1"/>
          <p:nvPr/>
        </p:nvSpPr>
        <p:spPr>
          <a:xfrm>
            <a:off x="112295" y="2087562"/>
            <a:ext cx="9448799" cy="3251146"/>
          </a:xfrm>
          <a:prstGeom prst="rect">
            <a:avLst/>
          </a:prstGeom>
          <a:noFill/>
        </p:spPr>
        <p:txBody>
          <a:bodyPr wrap="square" rtlCol="0">
            <a:spAutoFit/>
          </a:bodyPr>
          <a:lstStyle/>
          <a:p>
            <a:pPr lvl="0">
              <a:lnSpc>
                <a:spcPct val="150000"/>
              </a:lnSpc>
            </a:pPr>
            <a:r>
              <a:rPr lang="en-US" sz="2800" dirty="0"/>
              <a:t>Wellbeing refers to a holistic state in which                 individuals experience physical, mental and social health alongside feelings of happiness, fulfilment and life satisfaction, as well as having the resilience and capacity to cope effectively with life’s challenges.</a:t>
            </a:r>
            <a:endParaRPr lang="en-GB" dirty="0"/>
          </a:p>
        </p:txBody>
      </p:sp>
      <p:pic>
        <p:nvPicPr>
          <p:cNvPr id="3" name="Picture 2">
            <a:extLst>
              <a:ext uri="{FF2B5EF4-FFF2-40B4-BE49-F238E27FC236}">
                <a16:creationId xmlns:a16="http://schemas.microsoft.com/office/drawing/2014/main" id="{138C43D7-5E16-152B-FF8F-BAE3EAEC53A7}"/>
              </a:ext>
            </a:extLst>
          </p:cNvPr>
          <p:cNvPicPr>
            <a:picLocks noChangeAspect="1"/>
          </p:cNvPicPr>
          <p:nvPr/>
        </p:nvPicPr>
        <p:blipFill>
          <a:blip r:embed="rId3"/>
          <a:srcRect l="21517" r="16992"/>
          <a:stretch>
            <a:fillRect/>
          </a:stretch>
        </p:blipFill>
        <p:spPr>
          <a:xfrm>
            <a:off x="7218947" y="1"/>
            <a:ext cx="2614864" cy="2764082"/>
          </a:xfrm>
          <a:prstGeom prst="rect">
            <a:avLst/>
          </a:prstGeom>
        </p:spPr>
      </p:pic>
    </p:spTree>
    <p:extLst>
      <p:ext uri="{BB962C8B-B14F-4D97-AF65-F5344CB8AC3E}">
        <p14:creationId xmlns:p14="http://schemas.microsoft.com/office/powerpoint/2010/main" val="78509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71A60-954E-72C7-C1BC-5DA24933AD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389A6E-B610-6F0F-A5C0-0BB1A8BEC083}"/>
              </a:ext>
            </a:extLst>
          </p:cNvPr>
          <p:cNvSpPr>
            <a:spLocks noGrp="1"/>
          </p:cNvSpPr>
          <p:nvPr>
            <p:ph type="title"/>
          </p:nvPr>
        </p:nvSpPr>
        <p:spPr>
          <a:xfrm>
            <a:off x="1167492" y="381000"/>
            <a:ext cx="9779183" cy="1325563"/>
          </a:xfrm>
        </p:spPr>
        <p:txBody>
          <a:bodyPr rtlCol="0" anchor="ctr">
            <a:normAutofit/>
          </a:bodyPr>
          <a:lstStyle/>
          <a:p>
            <a:pPr rtl="0"/>
            <a:r>
              <a:rPr lang="en-GB" dirty="0">
                <a:solidFill>
                  <a:schemeClr val="accent2">
                    <a:lumMod val="25000"/>
                  </a:schemeClr>
                </a:solidFill>
              </a:rPr>
              <a:t>Objective wellbeing</a:t>
            </a:r>
          </a:p>
        </p:txBody>
      </p:sp>
      <p:sp>
        <p:nvSpPr>
          <p:cNvPr id="4" name="Content Placeholder 3">
            <a:extLst>
              <a:ext uri="{FF2B5EF4-FFF2-40B4-BE49-F238E27FC236}">
                <a16:creationId xmlns:a16="http://schemas.microsoft.com/office/drawing/2014/main" id="{61DF0B66-E8CC-A93A-52FE-2B11B7E806F1}"/>
              </a:ext>
            </a:extLst>
          </p:cNvPr>
          <p:cNvSpPr>
            <a:spLocks noGrp="1"/>
          </p:cNvSpPr>
          <p:nvPr>
            <p:ph idx="1"/>
          </p:nvPr>
        </p:nvSpPr>
        <p:spPr>
          <a:xfrm>
            <a:off x="5358934" y="2017466"/>
            <a:ext cx="6833065" cy="3366815"/>
          </a:xfrm>
        </p:spPr>
        <p:txBody>
          <a:bodyPr>
            <a:normAutofit fontScale="92500" lnSpcReduction="10000"/>
          </a:bodyPr>
          <a:lstStyle/>
          <a:p>
            <a:r>
              <a:rPr lang="en-US" dirty="0"/>
              <a:t>The external conditions that shape young people’s lives:</a:t>
            </a:r>
          </a:p>
          <a:p>
            <a:pPr marL="457200" indent="-457200">
              <a:buFont typeface="Wingdings" panose="05000000000000000000" pitchFamily="2" charset="2"/>
              <a:buChar char="v"/>
            </a:pPr>
            <a:r>
              <a:rPr lang="en-US" dirty="0"/>
              <a:t>Safe and supportive spaces.</a:t>
            </a:r>
          </a:p>
          <a:p>
            <a:pPr marL="457200" indent="-457200">
              <a:buFont typeface="Wingdings" panose="05000000000000000000" pitchFamily="2" charset="2"/>
              <a:buChar char="v"/>
            </a:pPr>
            <a:r>
              <a:rPr lang="en-US" dirty="0"/>
              <a:t>Consistent relationships with trusted adults.</a:t>
            </a:r>
          </a:p>
          <a:p>
            <a:pPr marL="457200" indent="-457200">
              <a:buFont typeface="Wingdings" panose="05000000000000000000" pitchFamily="2" charset="2"/>
              <a:buChar char="v"/>
            </a:pPr>
            <a:r>
              <a:rPr lang="en-US" dirty="0"/>
              <a:t>Opportunities to participate in activities.</a:t>
            </a:r>
          </a:p>
          <a:p>
            <a:pPr marL="457200" indent="-457200">
              <a:buFont typeface="Wingdings" panose="05000000000000000000" pitchFamily="2" charset="2"/>
              <a:buChar char="v"/>
            </a:pPr>
            <a:r>
              <a:rPr lang="en-US" dirty="0"/>
              <a:t>Access to resources and positive experiences.</a:t>
            </a:r>
          </a:p>
          <a:p>
            <a:endParaRPr lang="en-GB" sz="2200" dirty="0"/>
          </a:p>
        </p:txBody>
      </p:sp>
      <p:pic>
        <p:nvPicPr>
          <p:cNvPr id="5" name="Picture 4">
            <a:extLst>
              <a:ext uri="{FF2B5EF4-FFF2-40B4-BE49-F238E27FC236}">
                <a16:creationId xmlns:a16="http://schemas.microsoft.com/office/drawing/2014/main" id="{5D5D428F-7176-21EC-19CD-A043DB412D7D}"/>
              </a:ext>
            </a:extLst>
          </p:cNvPr>
          <p:cNvPicPr>
            <a:picLocks noChangeAspect="1"/>
          </p:cNvPicPr>
          <p:nvPr/>
        </p:nvPicPr>
        <p:blipFill>
          <a:blip r:embed="rId3"/>
          <a:srcRect l="10398" r="9860" b="2"/>
          <a:stretch>
            <a:fillRect/>
          </a:stretch>
        </p:blipFill>
        <p:spPr>
          <a:xfrm>
            <a:off x="727030" y="2017466"/>
            <a:ext cx="4114800" cy="2889609"/>
          </a:xfrm>
          <a:prstGeom prst="rect">
            <a:avLst/>
          </a:prstGeom>
          <a:noFill/>
        </p:spPr>
      </p:pic>
    </p:spTree>
    <p:extLst>
      <p:ext uri="{BB962C8B-B14F-4D97-AF65-F5344CB8AC3E}">
        <p14:creationId xmlns:p14="http://schemas.microsoft.com/office/powerpoint/2010/main" val="2055813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41D8-09EF-DA0E-BE42-393971D35B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19C227-3403-18F9-FB72-3D60CFE7D2A6}"/>
              </a:ext>
            </a:extLst>
          </p:cNvPr>
          <p:cNvSpPr>
            <a:spLocks noGrp="1"/>
          </p:cNvSpPr>
          <p:nvPr>
            <p:ph type="title"/>
          </p:nvPr>
        </p:nvSpPr>
        <p:spPr>
          <a:xfrm>
            <a:off x="1167492" y="381000"/>
            <a:ext cx="9779183" cy="1325563"/>
          </a:xfrm>
        </p:spPr>
        <p:txBody>
          <a:bodyPr rtlCol="0" anchor="ctr">
            <a:normAutofit/>
          </a:bodyPr>
          <a:lstStyle/>
          <a:p>
            <a:pPr rtl="0"/>
            <a:r>
              <a:rPr lang="en-GB" dirty="0">
                <a:solidFill>
                  <a:schemeClr val="accent2">
                    <a:lumMod val="25000"/>
                  </a:schemeClr>
                </a:solidFill>
              </a:rPr>
              <a:t>Subjective wellbeing</a:t>
            </a:r>
          </a:p>
        </p:txBody>
      </p:sp>
      <p:sp>
        <p:nvSpPr>
          <p:cNvPr id="4" name="Content Placeholder 3">
            <a:extLst>
              <a:ext uri="{FF2B5EF4-FFF2-40B4-BE49-F238E27FC236}">
                <a16:creationId xmlns:a16="http://schemas.microsoft.com/office/drawing/2014/main" id="{7DDF5169-7D69-EFEB-1321-9C4B7534AA34}"/>
              </a:ext>
            </a:extLst>
          </p:cNvPr>
          <p:cNvSpPr>
            <a:spLocks noGrp="1"/>
          </p:cNvSpPr>
          <p:nvPr>
            <p:ph idx="1"/>
          </p:nvPr>
        </p:nvSpPr>
        <p:spPr>
          <a:xfrm>
            <a:off x="6152334" y="2087563"/>
            <a:ext cx="5734866" cy="3366813"/>
          </a:xfrm>
        </p:spPr>
        <p:txBody>
          <a:bodyPr>
            <a:normAutofit lnSpcReduction="10000"/>
          </a:bodyPr>
          <a:lstStyle/>
          <a:p>
            <a:r>
              <a:rPr lang="en-US" dirty="0"/>
              <a:t>How young people experience themselves and the world:</a:t>
            </a:r>
          </a:p>
          <a:p>
            <a:pPr marL="457200" indent="-457200">
              <a:buFont typeface="Wingdings" panose="05000000000000000000" pitchFamily="2" charset="2"/>
              <a:buChar char="v"/>
            </a:pPr>
            <a:r>
              <a:rPr lang="en-US" dirty="0"/>
              <a:t>Confidence and self-worth.</a:t>
            </a:r>
          </a:p>
          <a:p>
            <a:pPr marL="457200" indent="-457200">
              <a:buFont typeface="Wingdings" panose="05000000000000000000" pitchFamily="2" charset="2"/>
              <a:buChar char="v"/>
            </a:pPr>
            <a:r>
              <a:rPr lang="en-US" dirty="0"/>
              <a:t>Emotional safety and resilience.</a:t>
            </a:r>
          </a:p>
          <a:p>
            <a:pPr marL="457200" indent="-457200">
              <a:buFont typeface="Wingdings" panose="05000000000000000000" pitchFamily="2" charset="2"/>
              <a:buChar char="v"/>
            </a:pPr>
            <a:r>
              <a:rPr lang="en-US" dirty="0"/>
              <a:t>Positive body image and identity.</a:t>
            </a:r>
          </a:p>
          <a:p>
            <a:pPr marL="457200" indent="-457200">
              <a:buFont typeface="Wingdings" panose="05000000000000000000" pitchFamily="2" charset="2"/>
              <a:buChar char="v"/>
            </a:pPr>
            <a:r>
              <a:rPr lang="en-US" dirty="0"/>
              <a:t>Sense of belonging and being valued.</a:t>
            </a:r>
          </a:p>
          <a:p>
            <a:endParaRPr lang="en-GB" sz="2200" dirty="0"/>
          </a:p>
        </p:txBody>
      </p:sp>
      <p:pic>
        <p:nvPicPr>
          <p:cNvPr id="3" name="Picture 2">
            <a:extLst>
              <a:ext uri="{FF2B5EF4-FFF2-40B4-BE49-F238E27FC236}">
                <a16:creationId xmlns:a16="http://schemas.microsoft.com/office/drawing/2014/main" id="{E30A44F2-8C09-7C66-91E9-1DCC644DF5A9}"/>
              </a:ext>
            </a:extLst>
          </p:cNvPr>
          <p:cNvPicPr>
            <a:picLocks noChangeAspect="1"/>
          </p:cNvPicPr>
          <p:nvPr/>
        </p:nvPicPr>
        <p:blipFill>
          <a:blip r:embed="rId3"/>
          <a:srcRect l="13101" r="5732" b="2"/>
          <a:stretch>
            <a:fillRect/>
          </a:stretch>
        </p:blipFill>
        <p:spPr>
          <a:xfrm>
            <a:off x="1167493" y="2087563"/>
            <a:ext cx="4794341" cy="3366813"/>
          </a:xfrm>
          <a:prstGeom prst="rect">
            <a:avLst/>
          </a:prstGeom>
          <a:noFill/>
        </p:spPr>
      </p:pic>
    </p:spTree>
    <p:extLst>
      <p:ext uri="{BB962C8B-B14F-4D97-AF65-F5344CB8AC3E}">
        <p14:creationId xmlns:p14="http://schemas.microsoft.com/office/powerpoint/2010/main" val="3073744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9028D-5540-A29B-FED9-2B8C080963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0F28EC-2933-2F58-B63E-29C3F68A47AB}"/>
              </a:ext>
            </a:extLst>
          </p:cNvPr>
          <p:cNvSpPr>
            <a:spLocks noGrp="1"/>
          </p:cNvSpPr>
          <p:nvPr>
            <p:ph type="title"/>
          </p:nvPr>
        </p:nvSpPr>
        <p:spPr>
          <a:xfrm>
            <a:off x="619548" y="1436728"/>
            <a:ext cx="2091568" cy="1032795"/>
          </a:xfrm>
        </p:spPr>
        <p:txBody>
          <a:bodyPr rtlCol="0" anchor="b">
            <a:normAutofit fontScale="90000"/>
          </a:bodyPr>
          <a:lstStyle/>
          <a:p>
            <a:pPr rtl="0"/>
            <a:r>
              <a:rPr lang="en-GB" dirty="0">
                <a:solidFill>
                  <a:schemeClr val="accent2">
                    <a:lumMod val="25000"/>
                  </a:schemeClr>
                </a:solidFill>
              </a:rPr>
              <a:t>Our aim </a:t>
            </a:r>
          </a:p>
        </p:txBody>
      </p:sp>
      <p:sp>
        <p:nvSpPr>
          <p:cNvPr id="7" name="Content Placeholder 6">
            <a:extLst>
              <a:ext uri="{FF2B5EF4-FFF2-40B4-BE49-F238E27FC236}">
                <a16:creationId xmlns:a16="http://schemas.microsoft.com/office/drawing/2014/main" id="{DDA01654-CB4D-1666-A912-C1A22E759729}"/>
              </a:ext>
            </a:extLst>
          </p:cNvPr>
          <p:cNvSpPr>
            <a:spLocks noGrp="1"/>
          </p:cNvSpPr>
          <p:nvPr>
            <p:ph idx="1"/>
          </p:nvPr>
        </p:nvSpPr>
        <p:spPr>
          <a:xfrm>
            <a:off x="702272" y="2484693"/>
            <a:ext cx="9779182" cy="3821859"/>
          </a:xfrm>
        </p:spPr>
        <p:txBody>
          <a:bodyPr/>
          <a:lstStyle/>
          <a:p>
            <a:pPr marL="457200" indent="-457200">
              <a:lnSpc>
                <a:spcPct val="150000"/>
              </a:lnSpc>
              <a:buFont typeface="Wingdings" panose="05000000000000000000" pitchFamily="2" charset="2"/>
              <a:buChar char="v"/>
            </a:pPr>
            <a:r>
              <a:rPr lang="en-GB" dirty="0"/>
              <a:t>Build body confidence beyond appearance.</a:t>
            </a:r>
          </a:p>
          <a:p>
            <a:pPr marL="457200" indent="-457200">
              <a:lnSpc>
                <a:spcPct val="150000"/>
              </a:lnSpc>
              <a:buFont typeface="Wingdings" panose="05000000000000000000" pitchFamily="2" charset="2"/>
              <a:buChar char="v"/>
            </a:pPr>
            <a:r>
              <a:rPr lang="en-GB" dirty="0"/>
              <a:t>Strengthen emotional resilience.</a:t>
            </a:r>
          </a:p>
          <a:p>
            <a:pPr marL="457200" indent="-457200">
              <a:lnSpc>
                <a:spcPct val="150000"/>
              </a:lnSpc>
              <a:buFont typeface="Wingdings" panose="05000000000000000000" pitchFamily="2" charset="2"/>
              <a:buChar char="v"/>
            </a:pPr>
            <a:r>
              <a:rPr lang="en-GB" dirty="0"/>
              <a:t>Foster belonging and connection.</a:t>
            </a:r>
          </a:p>
          <a:p>
            <a:pPr marL="457200" indent="-457200">
              <a:lnSpc>
                <a:spcPct val="150000"/>
              </a:lnSpc>
              <a:buFont typeface="Wingdings" panose="05000000000000000000" pitchFamily="2" charset="2"/>
              <a:buChar char="v"/>
            </a:pPr>
            <a:r>
              <a:rPr lang="en-GB" dirty="0"/>
              <a:t>Embed FACEs as a protective factor.</a:t>
            </a:r>
          </a:p>
          <a:p>
            <a:pPr marL="457200" indent="-457200">
              <a:lnSpc>
                <a:spcPct val="150000"/>
              </a:lnSpc>
              <a:buFont typeface="Wingdings" panose="05000000000000000000" pitchFamily="2" charset="2"/>
              <a:buChar char="v"/>
            </a:pPr>
            <a:r>
              <a:rPr lang="en-GB" dirty="0"/>
              <a:t>Five ways to wellbeing.</a:t>
            </a:r>
          </a:p>
        </p:txBody>
      </p:sp>
      <p:sp>
        <p:nvSpPr>
          <p:cNvPr id="3" name="AutoShape 2" descr="Aim | The Dictionary Wiki | Fandom">
            <a:extLst>
              <a:ext uri="{FF2B5EF4-FFF2-40B4-BE49-F238E27FC236}">
                <a16:creationId xmlns:a16="http://schemas.microsoft.com/office/drawing/2014/main" id="{7353DCA7-4304-4D0F-861E-F1C9E3DCA1EB}"/>
              </a:ext>
            </a:extLst>
          </p:cNvPr>
          <p:cNvSpPr>
            <a:spLocks noChangeAspect="1" noChangeArrowheads="1"/>
          </p:cNvSpPr>
          <p:nvPr/>
        </p:nvSpPr>
        <p:spPr bwMode="auto">
          <a:xfrm flipV="1">
            <a:off x="4924926" y="1953126"/>
            <a:ext cx="4555958" cy="455595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Aim | The Dictionary Wiki | Fandom">
            <a:extLst>
              <a:ext uri="{FF2B5EF4-FFF2-40B4-BE49-F238E27FC236}">
                <a16:creationId xmlns:a16="http://schemas.microsoft.com/office/drawing/2014/main" id="{53581BEA-0FC4-D9C6-765D-155A338090A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0713C324-00CB-0E15-35DD-19543BE65F11}"/>
              </a:ext>
            </a:extLst>
          </p:cNvPr>
          <p:cNvPicPr>
            <a:picLocks noChangeAspect="1"/>
          </p:cNvPicPr>
          <p:nvPr/>
        </p:nvPicPr>
        <p:blipFill>
          <a:blip r:embed="rId3"/>
          <a:stretch>
            <a:fillRect/>
          </a:stretch>
        </p:blipFill>
        <p:spPr>
          <a:xfrm>
            <a:off x="4549583" y="221413"/>
            <a:ext cx="3397634" cy="2263280"/>
          </a:xfrm>
          <a:prstGeom prst="rect">
            <a:avLst/>
          </a:prstGeom>
        </p:spPr>
      </p:pic>
    </p:spTree>
    <p:extLst>
      <p:ext uri="{BB962C8B-B14F-4D97-AF65-F5344CB8AC3E}">
        <p14:creationId xmlns:p14="http://schemas.microsoft.com/office/powerpoint/2010/main" val="3500748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5E2E3E-148D-4BE4-88A4-447C4BC35E68}"/>
              </a:ext>
            </a:extLst>
          </p:cNvPr>
          <p:cNvSpPr>
            <a:spLocks noGrp="1"/>
          </p:cNvSpPr>
          <p:nvPr>
            <p:ph type="title"/>
          </p:nvPr>
        </p:nvSpPr>
        <p:spPr>
          <a:xfrm>
            <a:off x="477682" y="305983"/>
            <a:ext cx="6227918" cy="918134"/>
          </a:xfrm>
        </p:spPr>
        <p:txBody>
          <a:bodyPr rtlCol="0"/>
          <a:lstStyle/>
          <a:p>
            <a:pPr rtl="0"/>
            <a:r>
              <a:rPr lang="en-GB" dirty="0"/>
              <a:t>Structure of the year</a:t>
            </a:r>
          </a:p>
        </p:txBody>
      </p:sp>
      <p:graphicFrame>
        <p:nvGraphicFramePr>
          <p:cNvPr id="2" name="Diagram 2" descr="SmartArt graphic">
            <a:extLst>
              <a:ext uri="{FF2B5EF4-FFF2-40B4-BE49-F238E27FC236}">
                <a16:creationId xmlns:a16="http://schemas.microsoft.com/office/drawing/2014/main" id="{364D30CB-C02F-4FE1-9E72-11B75FF74851}"/>
              </a:ext>
            </a:extLst>
          </p:cNvPr>
          <p:cNvGraphicFramePr/>
          <p:nvPr>
            <p:extLst>
              <p:ext uri="{D42A27DB-BD31-4B8C-83A1-F6EECF244321}">
                <p14:modId xmlns:p14="http://schemas.microsoft.com/office/powerpoint/2010/main" val="2642150121"/>
              </p:ext>
            </p:extLst>
          </p:nvPr>
        </p:nvGraphicFramePr>
        <p:xfrm>
          <a:off x="296779" y="1379621"/>
          <a:ext cx="11598442" cy="49249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2498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F4403-F025-6F59-5A3B-6408A40DE7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42F324-0B86-1F09-181D-1A14262D716F}"/>
              </a:ext>
            </a:extLst>
          </p:cNvPr>
          <p:cNvSpPr>
            <a:spLocks noGrp="1"/>
          </p:cNvSpPr>
          <p:nvPr>
            <p:ph type="title"/>
          </p:nvPr>
        </p:nvSpPr>
        <p:spPr>
          <a:xfrm>
            <a:off x="544039" y="512618"/>
            <a:ext cx="3501490" cy="889145"/>
          </a:xfrm>
        </p:spPr>
        <p:txBody>
          <a:bodyPr rtlCol="0"/>
          <a:lstStyle/>
          <a:p>
            <a:pPr rtl="0"/>
            <a:r>
              <a:rPr lang="en-GB" dirty="0">
                <a:solidFill>
                  <a:schemeClr val="accent2">
                    <a:lumMod val="25000"/>
                  </a:schemeClr>
                </a:solidFill>
              </a:rPr>
              <a:t>Months 1-2</a:t>
            </a:r>
          </a:p>
        </p:txBody>
      </p:sp>
      <p:sp>
        <p:nvSpPr>
          <p:cNvPr id="8" name="Content Placeholder 7">
            <a:extLst>
              <a:ext uri="{FF2B5EF4-FFF2-40B4-BE49-F238E27FC236}">
                <a16:creationId xmlns:a16="http://schemas.microsoft.com/office/drawing/2014/main" id="{A762776F-D467-3128-5681-25DA222FE2C5}"/>
              </a:ext>
            </a:extLst>
          </p:cNvPr>
          <p:cNvSpPr>
            <a:spLocks noGrp="1"/>
          </p:cNvSpPr>
          <p:nvPr>
            <p:ph idx="1"/>
          </p:nvPr>
        </p:nvSpPr>
        <p:spPr>
          <a:xfrm>
            <a:off x="544039" y="1634757"/>
            <a:ext cx="9779182" cy="3366813"/>
          </a:xfrm>
        </p:spPr>
        <p:txBody>
          <a:bodyPr/>
          <a:lstStyle/>
          <a:p>
            <a:pPr marL="457200" indent="-457200">
              <a:lnSpc>
                <a:spcPct val="150000"/>
              </a:lnSpc>
              <a:buFont typeface="Wingdings" panose="05000000000000000000" pitchFamily="2" charset="2"/>
              <a:buChar char="v"/>
            </a:pPr>
            <a:r>
              <a:rPr lang="en-GB" dirty="0"/>
              <a:t>Focus on creating a safe, relaxed group space.</a:t>
            </a:r>
          </a:p>
          <a:p>
            <a:pPr marL="457200" indent="-457200">
              <a:lnSpc>
                <a:spcPct val="150000"/>
              </a:lnSpc>
              <a:buFont typeface="Wingdings" panose="05000000000000000000" pitchFamily="2" charset="2"/>
              <a:buChar char="v"/>
            </a:pPr>
            <a:r>
              <a:rPr lang="en-GB" dirty="0"/>
              <a:t>No pressure to talk about emotions or confidence.</a:t>
            </a:r>
          </a:p>
          <a:p>
            <a:pPr marL="457200" indent="-457200">
              <a:lnSpc>
                <a:spcPct val="150000"/>
              </a:lnSpc>
              <a:buFont typeface="Wingdings" panose="05000000000000000000" pitchFamily="2" charset="2"/>
              <a:buChar char="v"/>
            </a:pPr>
            <a:r>
              <a:rPr lang="en-GB" dirty="0"/>
              <a:t>Icebreakers, creative and outdoor activities.</a:t>
            </a:r>
          </a:p>
          <a:p>
            <a:pPr marL="457200" indent="-457200">
              <a:lnSpc>
                <a:spcPct val="150000"/>
              </a:lnSpc>
              <a:buFont typeface="Wingdings" panose="05000000000000000000" pitchFamily="2" charset="2"/>
              <a:buChar char="v"/>
            </a:pPr>
            <a:r>
              <a:rPr lang="en-GB" dirty="0"/>
              <a:t>Build relationships with consistent Youth Workers.</a:t>
            </a:r>
          </a:p>
          <a:p>
            <a:pPr marL="457200" indent="-457200">
              <a:lnSpc>
                <a:spcPct val="150000"/>
              </a:lnSpc>
              <a:buFont typeface="Wingdings" panose="05000000000000000000" pitchFamily="2" charset="2"/>
              <a:buChar char="v"/>
            </a:pPr>
            <a:r>
              <a:rPr lang="en-GB" dirty="0"/>
              <a:t>Set group agreements together.</a:t>
            </a:r>
          </a:p>
          <a:p>
            <a:pPr marL="457200" indent="-457200">
              <a:lnSpc>
                <a:spcPct val="150000"/>
              </a:lnSpc>
              <a:buFont typeface="Wingdings" panose="05000000000000000000" pitchFamily="2" charset="2"/>
              <a:buChar char="v"/>
            </a:pPr>
            <a:r>
              <a:rPr lang="en-GB" dirty="0"/>
              <a:t>Success = turning up and feeling comfortable.</a:t>
            </a:r>
          </a:p>
        </p:txBody>
      </p:sp>
      <p:pic>
        <p:nvPicPr>
          <p:cNvPr id="10" name="Graphic 9" descr="Daily calendar outline">
            <a:extLst>
              <a:ext uri="{FF2B5EF4-FFF2-40B4-BE49-F238E27FC236}">
                <a16:creationId xmlns:a16="http://schemas.microsoft.com/office/drawing/2014/main" id="{7DBEAF7B-FC35-0A10-77E9-51B3C589E6B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1557" y="80949"/>
            <a:ext cx="1558589" cy="1558589"/>
          </a:xfrm>
          <a:prstGeom prst="rect">
            <a:avLst/>
          </a:prstGeom>
        </p:spPr>
      </p:pic>
      <p:pic>
        <p:nvPicPr>
          <p:cNvPr id="11" name="Picture 10">
            <a:extLst>
              <a:ext uri="{FF2B5EF4-FFF2-40B4-BE49-F238E27FC236}">
                <a16:creationId xmlns:a16="http://schemas.microsoft.com/office/drawing/2014/main" id="{6CE576C5-3053-F3F6-FFF3-F75BF6C36E78}"/>
              </a:ext>
            </a:extLst>
          </p:cNvPr>
          <p:cNvPicPr>
            <a:picLocks noChangeAspect="1"/>
          </p:cNvPicPr>
          <p:nvPr/>
        </p:nvPicPr>
        <p:blipFill>
          <a:blip r:embed="rId5"/>
          <a:stretch>
            <a:fillRect/>
          </a:stretch>
        </p:blipFill>
        <p:spPr>
          <a:xfrm>
            <a:off x="5826540" y="257339"/>
            <a:ext cx="1353429" cy="1353429"/>
          </a:xfrm>
          <a:prstGeom prst="rect">
            <a:avLst/>
          </a:prstGeom>
        </p:spPr>
      </p:pic>
    </p:spTree>
    <p:extLst>
      <p:ext uri="{BB962C8B-B14F-4D97-AF65-F5344CB8AC3E}">
        <p14:creationId xmlns:p14="http://schemas.microsoft.com/office/powerpoint/2010/main" val="293591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EB3A1-4E83-1F0A-438F-CF1EAC9F75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EBED45-A83E-A553-EC25-0486971CCBD7}"/>
              </a:ext>
            </a:extLst>
          </p:cNvPr>
          <p:cNvSpPr>
            <a:spLocks noGrp="1"/>
          </p:cNvSpPr>
          <p:nvPr>
            <p:ph type="title"/>
          </p:nvPr>
        </p:nvSpPr>
        <p:spPr>
          <a:xfrm>
            <a:off x="419347" y="429491"/>
            <a:ext cx="3875562" cy="902999"/>
          </a:xfrm>
        </p:spPr>
        <p:txBody>
          <a:bodyPr rtlCol="0"/>
          <a:lstStyle/>
          <a:p>
            <a:pPr rtl="0"/>
            <a:r>
              <a:rPr lang="en-GB" dirty="0">
                <a:solidFill>
                  <a:schemeClr val="accent2">
                    <a:lumMod val="25000"/>
                  </a:schemeClr>
                </a:solidFill>
              </a:rPr>
              <a:t>Months 3-4</a:t>
            </a:r>
          </a:p>
        </p:txBody>
      </p:sp>
      <p:sp>
        <p:nvSpPr>
          <p:cNvPr id="8" name="Content Placeholder 7">
            <a:extLst>
              <a:ext uri="{FF2B5EF4-FFF2-40B4-BE49-F238E27FC236}">
                <a16:creationId xmlns:a16="http://schemas.microsoft.com/office/drawing/2014/main" id="{12BDCD5A-3C42-59BB-B17E-333520E3C9B6}"/>
              </a:ext>
            </a:extLst>
          </p:cNvPr>
          <p:cNvSpPr>
            <a:spLocks noGrp="1"/>
          </p:cNvSpPr>
          <p:nvPr>
            <p:ph idx="1"/>
          </p:nvPr>
        </p:nvSpPr>
        <p:spPr>
          <a:xfrm>
            <a:off x="419347" y="1602654"/>
            <a:ext cx="9779182" cy="3366813"/>
          </a:xfrm>
        </p:spPr>
        <p:txBody>
          <a:bodyPr/>
          <a:lstStyle/>
          <a:p>
            <a:pPr marL="457200" indent="-457200">
              <a:lnSpc>
                <a:spcPct val="150000"/>
              </a:lnSpc>
              <a:buFont typeface="Wingdings" panose="05000000000000000000" pitchFamily="2" charset="2"/>
              <a:buChar char="v"/>
            </a:pPr>
            <a:r>
              <a:rPr lang="en-GB" dirty="0"/>
              <a:t>Explore stress, anxiety and confidence.</a:t>
            </a:r>
          </a:p>
          <a:p>
            <a:pPr marL="457200" indent="-457200">
              <a:lnSpc>
                <a:spcPct val="150000"/>
              </a:lnSpc>
              <a:buFont typeface="Wingdings" panose="05000000000000000000" pitchFamily="2" charset="2"/>
              <a:buChar char="v"/>
            </a:pPr>
            <a:r>
              <a:rPr lang="en-GB" dirty="0"/>
              <a:t>Look at social media and comparison.</a:t>
            </a:r>
          </a:p>
          <a:p>
            <a:pPr marL="457200" indent="-457200">
              <a:lnSpc>
                <a:spcPct val="150000"/>
              </a:lnSpc>
              <a:buFont typeface="Wingdings" panose="05000000000000000000" pitchFamily="2" charset="2"/>
              <a:buChar char="v"/>
            </a:pPr>
            <a:r>
              <a:rPr lang="en-GB" dirty="0"/>
              <a:t>Use creative and discussion activities.</a:t>
            </a:r>
          </a:p>
          <a:p>
            <a:pPr marL="457200" indent="-457200">
              <a:lnSpc>
                <a:spcPct val="150000"/>
              </a:lnSpc>
              <a:buFont typeface="Wingdings" panose="05000000000000000000" pitchFamily="2" charset="2"/>
              <a:buChar char="v"/>
            </a:pPr>
            <a:r>
              <a:rPr lang="en-GB" dirty="0"/>
              <a:t>Build emotional awareness and coping skills.</a:t>
            </a:r>
          </a:p>
        </p:txBody>
      </p:sp>
      <p:pic>
        <p:nvPicPr>
          <p:cNvPr id="3" name="Picture 2">
            <a:extLst>
              <a:ext uri="{FF2B5EF4-FFF2-40B4-BE49-F238E27FC236}">
                <a16:creationId xmlns:a16="http://schemas.microsoft.com/office/drawing/2014/main" id="{7F4CE749-B61E-4596-CDCF-4A47D4C1B82D}"/>
              </a:ext>
            </a:extLst>
          </p:cNvPr>
          <p:cNvPicPr>
            <a:picLocks noChangeAspect="1"/>
          </p:cNvPicPr>
          <p:nvPr/>
        </p:nvPicPr>
        <p:blipFill>
          <a:blip r:embed="rId3"/>
          <a:stretch>
            <a:fillRect/>
          </a:stretch>
        </p:blipFill>
        <p:spPr>
          <a:xfrm>
            <a:off x="3690155" y="0"/>
            <a:ext cx="1554615" cy="1560711"/>
          </a:xfrm>
          <a:prstGeom prst="rect">
            <a:avLst/>
          </a:prstGeom>
        </p:spPr>
      </p:pic>
      <p:pic>
        <p:nvPicPr>
          <p:cNvPr id="4" name="Picture 3">
            <a:extLst>
              <a:ext uri="{FF2B5EF4-FFF2-40B4-BE49-F238E27FC236}">
                <a16:creationId xmlns:a16="http://schemas.microsoft.com/office/drawing/2014/main" id="{ACD7F58E-430F-D5CA-5DB3-A1F1AC4D4FE1}"/>
              </a:ext>
            </a:extLst>
          </p:cNvPr>
          <p:cNvPicPr>
            <a:picLocks noChangeAspect="1"/>
          </p:cNvPicPr>
          <p:nvPr/>
        </p:nvPicPr>
        <p:blipFill>
          <a:blip r:embed="rId4"/>
          <a:stretch>
            <a:fillRect/>
          </a:stretch>
        </p:blipFill>
        <p:spPr>
          <a:xfrm>
            <a:off x="5593803" y="249225"/>
            <a:ext cx="1353429" cy="1353429"/>
          </a:xfrm>
          <a:prstGeom prst="rect">
            <a:avLst/>
          </a:prstGeom>
        </p:spPr>
      </p:pic>
    </p:spTree>
    <p:extLst>
      <p:ext uri="{BB962C8B-B14F-4D97-AF65-F5344CB8AC3E}">
        <p14:creationId xmlns:p14="http://schemas.microsoft.com/office/powerpoint/2010/main" val="2890260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A76B1-F8BD-C294-F66D-5EDC6F1470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320499-FF61-FC6C-1167-53948FF50111}"/>
              </a:ext>
            </a:extLst>
          </p:cNvPr>
          <p:cNvSpPr>
            <a:spLocks noGrp="1"/>
          </p:cNvSpPr>
          <p:nvPr>
            <p:ph type="title"/>
          </p:nvPr>
        </p:nvSpPr>
        <p:spPr>
          <a:xfrm>
            <a:off x="516329" y="514479"/>
            <a:ext cx="3917126" cy="889145"/>
          </a:xfrm>
        </p:spPr>
        <p:txBody>
          <a:bodyPr rtlCol="0"/>
          <a:lstStyle/>
          <a:p>
            <a:pPr rtl="0"/>
            <a:r>
              <a:rPr lang="en-GB" dirty="0">
                <a:solidFill>
                  <a:schemeClr val="accent2">
                    <a:lumMod val="25000"/>
                  </a:schemeClr>
                </a:solidFill>
              </a:rPr>
              <a:t>Months 5-6</a:t>
            </a:r>
          </a:p>
        </p:txBody>
      </p:sp>
      <p:sp>
        <p:nvSpPr>
          <p:cNvPr id="8" name="Content Placeholder 7">
            <a:extLst>
              <a:ext uri="{FF2B5EF4-FFF2-40B4-BE49-F238E27FC236}">
                <a16:creationId xmlns:a16="http://schemas.microsoft.com/office/drawing/2014/main" id="{E5667B78-DEEF-E6C5-8494-D81021A23C03}"/>
              </a:ext>
            </a:extLst>
          </p:cNvPr>
          <p:cNvSpPr>
            <a:spLocks noGrp="1"/>
          </p:cNvSpPr>
          <p:nvPr>
            <p:ph idx="1"/>
          </p:nvPr>
        </p:nvSpPr>
        <p:spPr>
          <a:xfrm>
            <a:off x="516329" y="1745593"/>
            <a:ext cx="9779182" cy="3366813"/>
          </a:xfrm>
        </p:spPr>
        <p:txBody>
          <a:bodyPr/>
          <a:lstStyle/>
          <a:p>
            <a:pPr marL="457200" indent="-457200">
              <a:lnSpc>
                <a:spcPct val="150000"/>
              </a:lnSpc>
              <a:buFont typeface="Wingdings" panose="05000000000000000000" pitchFamily="2" charset="2"/>
              <a:buChar char="v"/>
            </a:pPr>
            <a:r>
              <a:rPr lang="en-GB" dirty="0"/>
              <a:t>Outdoor creative and team challenges.</a:t>
            </a:r>
          </a:p>
          <a:p>
            <a:pPr marL="457200" indent="-457200">
              <a:lnSpc>
                <a:spcPct val="150000"/>
              </a:lnSpc>
              <a:buFont typeface="Wingdings" panose="05000000000000000000" pitchFamily="2" charset="2"/>
              <a:buChar char="v"/>
            </a:pPr>
            <a:r>
              <a:rPr lang="en-GB" dirty="0"/>
              <a:t>Try new things in safe ways.</a:t>
            </a:r>
          </a:p>
          <a:p>
            <a:pPr marL="457200" indent="-457200">
              <a:lnSpc>
                <a:spcPct val="150000"/>
              </a:lnSpc>
              <a:buFont typeface="Wingdings" panose="05000000000000000000" pitchFamily="2" charset="2"/>
              <a:buChar char="v"/>
            </a:pPr>
            <a:r>
              <a:rPr lang="en-GB" dirty="0"/>
              <a:t>Reflect on what was learned. </a:t>
            </a:r>
          </a:p>
          <a:p>
            <a:pPr marL="457200" indent="-457200">
              <a:lnSpc>
                <a:spcPct val="150000"/>
              </a:lnSpc>
              <a:buFont typeface="Wingdings" panose="05000000000000000000" pitchFamily="2" charset="2"/>
              <a:buChar char="v"/>
            </a:pPr>
            <a:r>
              <a:rPr lang="en-GB" dirty="0"/>
              <a:t>Build belief in personal ability. </a:t>
            </a:r>
          </a:p>
          <a:p>
            <a:endParaRPr lang="en-GB" dirty="0"/>
          </a:p>
        </p:txBody>
      </p:sp>
      <p:pic>
        <p:nvPicPr>
          <p:cNvPr id="3" name="Picture 2">
            <a:extLst>
              <a:ext uri="{FF2B5EF4-FFF2-40B4-BE49-F238E27FC236}">
                <a16:creationId xmlns:a16="http://schemas.microsoft.com/office/drawing/2014/main" id="{494D8280-6A6A-85E8-9A8E-75F3CFD45A23}"/>
              </a:ext>
            </a:extLst>
          </p:cNvPr>
          <p:cNvPicPr>
            <a:picLocks noChangeAspect="1"/>
          </p:cNvPicPr>
          <p:nvPr/>
        </p:nvPicPr>
        <p:blipFill>
          <a:blip r:embed="rId3"/>
          <a:stretch>
            <a:fillRect/>
          </a:stretch>
        </p:blipFill>
        <p:spPr>
          <a:xfrm>
            <a:off x="3851305" y="13897"/>
            <a:ext cx="1554615" cy="1560711"/>
          </a:xfrm>
          <a:prstGeom prst="rect">
            <a:avLst/>
          </a:prstGeom>
        </p:spPr>
      </p:pic>
      <p:pic>
        <p:nvPicPr>
          <p:cNvPr id="4" name="Picture 3">
            <a:extLst>
              <a:ext uri="{FF2B5EF4-FFF2-40B4-BE49-F238E27FC236}">
                <a16:creationId xmlns:a16="http://schemas.microsoft.com/office/drawing/2014/main" id="{AB61B573-118B-036F-7735-4E01317CB4FD}"/>
              </a:ext>
            </a:extLst>
          </p:cNvPr>
          <p:cNvPicPr>
            <a:picLocks noChangeAspect="1"/>
          </p:cNvPicPr>
          <p:nvPr/>
        </p:nvPicPr>
        <p:blipFill>
          <a:blip r:embed="rId4"/>
          <a:stretch>
            <a:fillRect/>
          </a:stretch>
        </p:blipFill>
        <p:spPr>
          <a:xfrm>
            <a:off x="5692001" y="221179"/>
            <a:ext cx="1353429" cy="1353429"/>
          </a:xfrm>
          <a:prstGeom prst="rect">
            <a:avLst/>
          </a:prstGeom>
        </p:spPr>
      </p:pic>
    </p:spTree>
    <p:extLst>
      <p:ext uri="{BB962C8B-B14F-4D97-AF65-F5344CB8AC3E}">
        <p14:creationId xmlns:p14="http://schemas.microsoft.com/office/powerpoint/2010/main" val="3607957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81132-DFD2-6372-B295-5292BC4751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3CFE9B-F8C1-A152-9B51-1860AD055A7E}"/>
              </a:ext>
            </a:extLst>
          </p:cNvPr>
          <p:cNvSpPr>
            <a:spLocks noGrp="1"/>
          </p:cNvSpPr>
          <p:nvPr>
            <p:ph type="title"/>
          </p:nvPr>
        </p:nvSpPr>
        <p:spPr>
          <a:xfrm>
            <a:off x="447057" y="429491"/>
            <a:ext cx="9779183" cy="863297"/>
          </a:xfrm>
        </p:spPr>
        <p:txBody>
          <a:bodyPr rtlCol="0"/>
          <a:lstStyle/>
          <a:p>
            <a:pPr rtl="0"/>
            <a:r>
              <a:rPr lang="en-GB" dirty="0">
                <a:solidFill>
                  <a:schemeClr val="accent2">
                    <a:lumMod val="25000"/>
                  </a:schemeClr>
                </a:solidFill>
              </a:rPr>
              <a:t>Months 7-10</a:t>
            </a:r>
          </a:p>
        </p:txBody>
      </p:sp>
      <p:sp>
        <p:nvSpPr>
          <p:cNvPr id="8" name="Content Placeholder 7">
            <a:extLst>
              <a:ext uri="{FF2B5EF4-FFF2-40B4-BE49-F238E27FC236}">
                <a16:creationId xmlns:a16="http://schemas.microsoft.com/office/drawing/2014/main" id="{438A74F7-BE72-A7E1-EF0C-E86CFCDCD6BF}"/>
              </a:ext>
            </a:extLst>
          </p:cNvPr>
          <p:cNvSpPr>
            <a:spLocks noGrp="1"/>
          </p:cNvSpPr>
          <p:nvPr>
            <p:ph idx="1"/>
          </p:nvPr>
        </p:nvSpPr>
        <p:spPr>
          <a:xfrm>
            <a:off x="447057" y="1464109"/>
            <a:ext cx="9779182" cy="3366813"/>
          </a:xfrm>
        </p:spPr>
        <p:txBody>
          <a:bodyPr/>
          <a:lstStyle/>
          <a:p>
            <a:pPr marL="457200" indent="-457200">
              <a:lnSpc>
                <a:spcPct val="150000"/>
              </a:lnSpc>
              <a:buFont typeface="Wingdings" panose="05000000000000000000" pitchFamily="2" charset="2"/>
              <a:buChar char="v"/>
            </a:pPr>
            <a:r>
              <a:rPr lang="en-GB" dirty="0"/>
              <a:t>Young people choose session themes.</a:t>
            </a:r>
          </a:p>
          <a:p>
            <a:pPr marL="457200" indent="-457200">
              <a:lnSpc>
                <a:spcPct val="150000"/>
              </a:lnSpc>
              <a:buFont typeface="Wingdings" panose="05000000000000000000" pitchFamily="2" charset="2"/>
              <a:buChar char="v"/>
            </a:pPr>
            <a:r>
              <a:rPr lang="en-GB" dirty="0"/>
              <a:t>Help plan and lead activities.</a:t>
            </a:r>
          </a:p>
          <a:p>
            <a:pPr marL="457200" indent="-457200">
              <a:lnSpc>
                <a:spcPct val="150000"/>
              </a:lnSpc>
              <a:buFont typeface="Wingdings" panose="05000000000000000000" pitchFamily="2" charset="2"/>
              <a:buChar char="v"/>
            </a:pPr>
            <a:r>
              <a:rPr lang="en-GB" dirty="0"/>
              <a:t>Develop voice, confidence and leadership.</a:t>
            </a:r>
          </a:p>
          <a:p>
            <a:pPr marL="457200" indent="-457200">
              <a:lnSpc>
                <a:spcPct val="150000"/>
              </a:lnSpc>
              <a:buFont typeface="Wingdings" panose="05000000000000000000" pitchFamily="2" charset="2"/>
              <a:buChar char="v"/>
            </a:pPr>
            <a:r>
              <a:rPr lang="en-GB" dirty="0"/>
              <a:t>Youth workers support and guide.</a:t>
            </a:r>
          </a:p>
        </p:txBody>
      </p:sp>
      <p:pic>
        <p:nvPicPr>
          <p:cNvPr id="3" name="Picture 2">
            <a:extLst>
              <a:ext uri="{FF2B5EF4-FFF2-40B4-BE49-F238E27FC236}">
                <a16:creationId xmlns:a16="http://schemas.microsoft.com/office/drawing/2014/main" id="{77DD4E7E-446A-1B58-998B-8F67F88FB8B6}"/>
              </a:ext>
            </a:extLst>
          </p:cNvPr>
          <p:cNvPicPr>
            <a:picLocks noChangeAspect="1"/>
          </p:cNvPicPr>
          <p:nvPr/>
        </p:nvPicPr>
        <p:blipFill>
          <a:blip r:embed="rId3"/>
          <a:stretch>
            <a:fillRect/>
          </a:stretch>
        </p:blipFill>
        <p:spPr>
          <a:xfrm>
            <a:off x="3939071" y="0"/>
            <a:ext cx="1554615" cy="1560711"/>
          </a:xfrm>
          <a:prstGeom prst="rect">
            <a:avLst/>
          </a:prstGeom>
        </p:spPr>
      </p:pic>
      <p:pic>
        <p:nvPicPr>
          <p:cNvPr id="4" name="Picture 3">
            <a:extLst>
              <a:ext uri="{FF2B5EF4-FFF2-40B4-BE49-F238E27FC236}">
                <a16:creationId xmlns:a16="http://schemas.microsoft.com/office/drawing/2014/main" id="{FECAEA9A-589E-4454-83E0-5295F210BD7A}"/>
              </a:ext>
            </a:extLst>
          </p:cNvPr>
          <p:cNvPicPr>
            <a:picLocks noChangeAspect="1"/>
          </p:cNvPicPr>
          <p:nvPr/>
        </p:nvPicPr>
        <p:blipFill>
          <a:blip r:embed="rId4"/>
          <a:stretch>
            <a:fillRect/>
          </a:stretch>
        </p:blipFill>
        <p:spPr>
          <a:xfrm>
            <a:off x="6021601" y="203271"/>
            <a:ext cx="1353429" cy="1353429"/>
          </a:xfrm>
          <a:prstGeom prst="rect">
            <a:avLst/>
          </a:prstGeom>
        </p:spPr>
      </p:pic>
    </p:spTree>
    <p:extLst>
      <p:ext uri="{BB962C8B-B14F-4D97-AF65-F5344CB8AC3E}">
        <p14:creationId xmlns:p14="http://schemas.microsoft.com/office/powerpoint/2010/main" val="380889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618CA-FB87-674C-B0A8-787B16542B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78F4CC-AE20-A0EA-6741-47628A96733C}"/>
              </a:ext>
            </a:extLst>
          </p:cNvPr>
          <p:cNvSpPr>
            <a:spLocks noGrp="1"/>
          </p:cNvSpPr>
          <p:nvPr>
            <p:ph type="title"/>
          </p:nvPr>
        </p:nvSpPr>
        <p:spPr>
          <a:xfrm>
            <a:off x="336221" y="360218"/>
            <a:ext cx="4665272" cy="889145"/>
          </a:xfrm>
        </p:spPr>
        <p:txBody>
          <a:bodyPr rtlCol="0"/>
          <a:lstStyle/>
          <a:p>
            <a:pPr rtl="0"/>
            <a:r>
              <a:rPr lang="en-GB" dirty="0">
                <a:solidFill>
                  <a:schemeClr val="accent2">
                    <a:lumMod val="25000"/>
                  </a:schemeClr>
                </a:solidFill>
              </a:rPr>
              <a:t>Months 11-12</a:t>
            </a:r>
          </a:p>
        </p:txBody>
      </p:sp>
      <p:sp>
        <p:nvSpPr>
          <p:cNvPr id="8" name="Content Placeholder 7">
            <a:extLst>
              <a:ext uri="{FF2B5EF4-FFF2-40B4-BE49-F238E27FC236}">
                <a16:creationId xmlns:a16="http://schemas.microsoft.com/office/drawing/2014/main" id="{9B231670-4BC6-E472-732A-21EFD8A59F5D}"/>
              </a:ext>
            </a:extLst>
          </p:cNvPr>
          <p:cNvSpPr>
            <a:spLocks noGrp="1"/>
          </p:cNvSpPr>
          <p:nvPr>
            <p:ph idx="1"/>
          </p:nvPr>
        </p:nvSpPr>
        <p:spPr>
          <a:xfrm>
            <a:off x="336221" y="1422545"/>
            <a:ext cx="9779182" cy="3366813"/>
          </a:xfrm>
        </p:spPr>
        <p:txBody>
          <a:bodyPr/>
          <a:lstStyle/>
          <a:p>
            <a:pPr marL="457200" indent="-457200">
              <a:lnSpc>
                <a:spcPct val="150000"/>
              </a:lnSpc>
              <a:buFont typeface="Wingdings" panose="05000000000000000000" pitchFamily="2" charset="2"/>
              <a:buChar char="v"/>
            </a:pPr>
            <a:r>
              <a:rPr lang="en-GB" dirty="0"/>
              <a:t>Look back on progress and learning.</a:t>
            </a:r>
          </a:p>
          <a:p>
            <a:pPr marL="457200" indent="-457200">
              <a:lnSpc>
                <a:spcPct val="150000"/>
              </a:lnSpc>
              <a:buFont typeface="Wingdings" panose="05000000000000000000" pitchFamily="2" charset="2"/>
              <a:buChar char="v"/>
            </a:pPr>
            <a:r>
              <a:rPr lang="en-GB" dirty="0"/>
              <a:t>Reflect through creative and group activities.</a:t>
            </a:r>
          </a:p>
          <a:p>
            <a:pPr marL="457200" indent="-457200">
              <a:lnSpc>
                <a:spcPct val="150000"/>
              </a:lnSpc>
              <a:buFont typeface="Wingdings" panose="05000000000000000000" pitchFamily="2" charset="2"/>
              <a:buChar char="v"/>
            </a:pPr>
            <a:r>
              <a:rPr lang="en-GB" dirty="0"/>
              <a:t>Plan next steps after the programme.</a:t>
            </a:r>
          </a:p>
          <a:p>
            <a:pPr marL="457200" indent="-457200">
              <a:lnSpc>
                <a:spcPct val="150000"/>
              </a:lnSpc>
              <a:buFont typeface="Wingdings" panose="05000000000000000000" pitchFamily="2" charset="2"/>
              <a:buChar char="v"/>
            </a:pPr>
            <a:r>
              <a:rPr lang="en-GB" dirty="0"/>
              <a:t>Celebrate achievements. </a:t>
            </a:r>
          </a:p>
        </p:txBody>
      </p:sp>
      <p:pic>
        <p:nvPicPr>
          <p:cNvPr id="3" name="Picture 2">
            <a:extLst>
              <a:ext uri="{FF2B5EF4-FFF2-40B4-BE49-F238E27FC236}">
                <a16:creationId xmlns:a16="http://schemas.microsoft.com/office/drawing/2014/main" id="{657791CC-0299-30EE-BCDA-AA9737759D8C}"/>
              </a:ext>
            </a:extLst>
          </p:cNvPr>
          <p:cNvPicPr>
            <a:picLocks noChangeAspect="1"/>
          </p:cNvPicPr>
          <p:nvPr/>
        </p:nvPicPr>
        <p:blipFill>
          <a:blip r:embed="rId3"/>
          <a:stretch>
            <a:fillRect/>
          </a:stretch>
        </p:blipFill>
        <p:spPr>
          <a:xfrm>
            <a:off x="4224185" y="0"/>
            <a:ext cx="1727436" cy="1734210"/>
          </a:xfrm>
          <a:prstGeom prst="rect">
            <a:avLst/>
          </a:prstGeom>
        </p:spPr>
      </p:pic>
      <p:pic>
        <p:nvPicPr>
          <p:cNvPr id="5" name="Graphic 4" descr="Cheers outline">
            <a:extLst>
              <a:ext uri="{FF2B5EF4-FFF2-40B4-BE49-F238E27FC236}">
                <a16:creationId xmlns:a16="http://schemas.microsoft.com/office/drawing/2014/main" id="{1D263B5D-6FB6-01F0-68AA-4497137DFB2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297322" y="360218"/>
            <a:ext cx="1572124" cy="1355559"/>
          </a:xfrm>
          <a:prstGeom prst="rect">
            <a:avLst/>
          </a:prstGeom>
        </p:spPr>
      </p:pic>
    </p:spTree>
    <p:extLst>
      <p:ext uri="{BB962C8B-B14F-4D97-AF65-F5344CB8AC3E}">
        <p14:creationId xmlns:p14="http://schemas.microsoft.com/office/powerpoint/2010/main" val="40173735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526047" y="382617"/>
            <a:ext cx="9779183" cy="1325563"/>
          </a:xfrm>
        </p:spPr>
        <p:txBody>
          <a:bodyPr rtlCol="0" anchor="ctr">
            <a:normAutofit/>
          </a:bodyPr>
          <a:lstStyle/>
          <a:p>
            <a:pPr rtl="0"/>
            <a:r>
              <a:rPr lang="en-GB" sz="4400" dirty="0">
                <a:solidFill>
                  <a:schemeClr val="accent2">
                    <a:lumMod val="25000"/>
                  </a:schemeClr>
                </a:solidFill>
              </a:rPr>
              <a:t>Participation and young people's voice</a:t>
            </a:r>
          </a:p>
        </p:txBody>
      </p:sp>
      <p:sp>
        <p:nvSpPr>
          <p:cNvPr id="30" name="TextBox 29">
            <a:extLst>
              <a:ext uri="{FF2B5EF4-FFF2-40B4-BE49-F238E27FC236}">
                <a16:creationId xmlns:a16="http://schemas.microsoft.com/office/drawing/2014/main" id="{69AFAC2F-CB11-FEAF-BC7B-7AEBE914BF5D}"/>
              </a:ext>
            </a:extLst>
          </p:cNvPr>
          <p:cNvSpPr txBox="1"/>
          <p:nvPr/>
        </p:nvSpPr>
        <p:spPr>
          <a:xfrm>
            <a:off x="381001" y="2017467"/>
            <a:ext cx="5580834" cy="3366815"/>
          </a:xfrm>
          <a:prstGeom prst="rect">
            <a:avLst/>
          </a:prstGeom>
        </p:spPr>
        <p:txBody>
          <a:bodyPr vert="horz" lIns="91440" tIns="45720" rIns="91440" bIns="45720" rtlCol="0">
            <a:normAutofit/>
          </a:bodyPr>
          <a:lstStyle/>
          <a:p>
            <a:pPr marL="457200" lvl="0" indent="-457200">
              <a:spcBef>
                <a:spcPts val="1000"/>
              </a:spcBef>
              <a:buFont typeface="Wingdings" panose="05000000000000000000" pitchFamily="2" charset="2"/>
              <a:buChar char="v"/>
            </a:pPr>
            <a:r>
              <a:rPr lang="en-US" sz="2800" kern="1200" dirty="0"/>
              <a:t>Young people shape the programme.</a:t>
            </a:r>
          </a:p>
          <a:p>
            <a:pPr marL="457200" lvl="0" indent="-457200">
              <a:spcBef>
                <a:spcPts val="1000"/>
              </a:spcBef>
              <a:buFont typeface="Wingdings" panose="05000000000000000000" pitchFamily="2" charset="2"/>
              <a:buChar char="v"/>
            </a:pPr>
            <a:r>
              <a:rPr lang="en-US" sz="2800" kern="1200" dirty="0"/>
              <a:t>Shared decision making.</a:t>
            </a:r>
          </a:p>
          <a:p>
            <a:pPr marL="457200" lvl="0" indent="-457200">
              <a:spcBef>
                <a:spcPts val="1000"/>
              </a:spcBef>
              <a:buFont typeface="Wingdings" panose="05000000000000000000" pitchFamily="2" charset="2"/>
              <a:buChar char="v"/>
            </a:pPr>
            <a:r>
              <a:rPr lang="en-US" sz="2800" kern="1200" dirty="0"/>
              <a:t>UNCRC-Article 12.</a:t>
            </a:r>
          </a:p>
          <a:p>
            <a:pPr marL="457200" lvl="0" indent="-457200">
              <a:spcBef>
                <a:spcPts val="1000"/>
              </a:spcBef>
              <a:buFont typeface="Wingdings" panose="05000000000000000000" pitchFamily="2" charset="2"/>
              <a:buChar char="v"/>
            </a:pPr>
            <a:r>
              <a:rPr lang="en-US" sz="2800" kern="1200" dirty="0"/>
              <a:t>Empowerment and confidence.</a:t>
            </a:r>
          </a:p>
          <a:p>
            <a:pPr>
              <a:spcBef>
                <a:spcPts val="1000"/>
              </a:spcBef>
            </a:pPr>
            <a:endParaRPr lang="en-US" sz="2800" kern="1200" dirty="0"/>
          </a:p>
        </p:txBody>
      </p:sp>
      <p:pic>
        <p:nvPicPr>
          <p:cNvPr id="3" name="Picture 2">
            <a:extLst>
              <a:ext uri="{FF2B5EF4-FFF2-40B4-BE49-F238E27FC236}">
                <a16:creationId xmlns:a16="http://schemas.microsoft.com/office/drawing/2014/main" id="{63DD9798-BA8E-17B5-6259-8A05D9FFD04C}"/>
              </a:ext>
            </a:extLst>
          </p:cNvPr>
          <p:cNvPicPr>
            <a:picLocks noChangeAspect="1"/>
          </p:cNvPicPr>
          <p:nvPr/>
        </p:nvPicPr>
        <p:blipFill>
          <a:blip r:embed="rId3"/>
          <a:srcRect t="15897" r="-1" b="13877"/>
          <a:stretch>
            <a:fillRect/>
          </a:stretch>
        </p:blipFill>
        <p:spPr>
          <a:xfrm>
            <a:off x="6953967" y="1931511"/>
            <a:ext cx="4020003" cy="2823038"/>
          </a:xfrm>
          <a:prstGeom prst="rect">
            <a:avLst/>
          </a:prstGeom>
          <a:noFill/>
        </p:spPr>
      </p:pic>
    </p:spTree>
    <p:extLst>
      <p:ext uri="{BB962C8B-B14F-4D97-AF65-F5344CB8AC3E}">
        <p14:creationId xmlns:p14="http://schemas.microsoft.com/office/powerpoint/2010/main" val="3335690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1167492" y="325813"/>
            <a:ext cx="9779183" cy="776121"/>
          </a:xfrm>
        </p:spPr>
        <p:txBody>
          <a:bodyPr rtlCol="0" anchor="b">
            <a:normAutofit/>
          </a:bodyPr>
          <a:lstStyle/>
          <a:p>
            <a:pPr rtl="0"/>
            <a:r>
              <a:rPr lang="en-GB" dirty="0">
                <a:solidFill>
                  <a:schemeClr val="accent2">
                    <a:lumMod val="25000"/>
                  </a:schemeClr>
                </a:solidFill>
              </a:rPr>
              <a:t>How we work with young people</a:t>
            </a:r>
          </a:p>
        </p:txBody>
      </p:sp>
      <p:graphicFrame>
        <p:nvGraphicFramePr>
          <p:cNvPr id="7" name="Content Placeholder 4">
            <a:extLst>
              <a:ext uri="{FF2B5EF4-FFF2-40B4-BE49-F238E27FC236}">
                <a16:creationId xmlns:a16="http://schemas.microsoft.com/office/drawing/2014/main" id="{53744DC9-1158-98C5-FB93-8F73D48E2B21}"/>
              </a:ext>
            </a:extLst>
          </p:cNvPr>
          <p:cNvGraphicFramePr>
            <a:graphicFrameLocks noGrp="1"/>
          </p:cNvGraphicFramePr>
          <p:nvPr>
            <p:ph idx="1"/>
            <p:extLst>
              <p:ext uri="{D42A27DB-BD31-4B8C-83A1-F6EECF244321}">
                <p14:modId xmlns:p14="http://schemas.microsoft.com/office/powerpoint/2010/main" val="50457848"/>
              </p:ext>
            </p:extLst>
          </p:nvPr>
        </p:nvGraphicFramePr>
        <p:xfrm>
          <a:off x="1167492" y="1306471"/>
          <a:ext cx="9115497" cy="42450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3119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9A47-7EC1-EC9E-37AD-53D27197BF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7A1110-DE95-A2CE-2AFE-68C8CB90AC6D}"/>
              </a:ext>
            </a:extLst>
          </p:cNvPr>
          <p:cNvSpPr>
            <a:spLocks noGrp="1"/>
          </p:cNvSpPr>
          <p:nvPr>
            <p:ph type="title"/>
          </p:nvPr>
        </p:nvSpPr>
        <p:spPr>
          <a:xfrm>
            <a:off x="573934" y="591478"/>
            <a:ext cx="10639498" cy="822308"/>
          </a:xfrm>
        </p:spPr>
        <p:txBody>
          <a:bodyPr rtlCol="0" anchor="b">
            <a:normAutofit fontScale="90000"/>
          </a:bodyPr>
          <a:lstStyle/>
          <a:p>
            <a:pPr rtl="0"/>
            <a:r>
              <a:rPr lang="en-GB" dirty="0">
                <a:solidFill>
                  <a:schemeClr val="accent2">
                    <a:lumMod val="25000"/>
                  </a:schemeClr>
                </a:solidFill>
              </a:rPr>
              <a:t>Trauma informed and ACE aware practice</a:t>
            </a:r>
          </a:p>
        </p:txBody>
      </p:sp>
      <p:graphicFrame>
        <p:nvGraphicFramePr>
          <p:cNvPr id="11" name="Rectangle 3">
            <a:extLst>
              <a:ext uri="{FF2B5EF4-FFF2-40B4-BE49-F238E27FC236}">
                <a16:creationId xmlns:a16="http://schemas.microsoft.com/office/drawing/2014/main" id="{FC168508-F4E5-F0F6-9AC7-6674BF3D6A6A}"/>
              </a:ext>
            </a:extLst>
          </p:cNvPr>
          <p:cNvGraphicFramePr>
            <a:graphicFrameLocks noGrp="1"/>
          </p:cNvGraphicFramePr>
          <p:nvPr>
            <p:ph idx="1"/>
            <p:extLst>
              <p:ext uri="{D42A27DB-BD31-4B8C-83A1-F6EECF244321}">
                <p14:modId xmlns:p14="http://schemas.microsoft.com/office/powerpoint/2010/main" val="2651759983"/>
              </p:ext>
            </p:extLst>
          </p:nvPr>
        </p:nvGraphicFramePr>
        <p:xfrm>
          <a:off x="573935" y="1662438"/>
          <a:ext cx="7046066" cy="46040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65EF157A-47B5-E7D2-1D27-3BB930F2B3CF}"/>
              </a:ext>
            </a:extLst>
          </p:cNvPr>
          <p:cNvPicPr>
            <a:picLocks noChangeAspect="1"/>
          </p:cNvPicPr>
          <p:nvPr/>
        </p:nvPicPr>
        <p:blipFill>
          <a:blip r:embed="rId8"/>
          <a:stretch>
            <a:fillRect/>
          </a:stretch>
        </p:blipFill>
        <p:spPr>
          <a:xfrm>
            <a:off x="7783679" y="1508998"/>
            <a:ext cx="3638300" cy="3840003"/>
          </a:xfrm>
          <a:prstGeom prst="rect">
            <a:avLst/>
          </a:prstGeom>
        </p:spPr>
      </p:pic>
    </p:spTree>
    <p:extLst>
      <p:ext uri="{BB962C8B-B14F-4D97-AF65-F5344CB8AC3E}">
        <p14:creationId xmlns:p14="http://schemas.microsoft.com/office/powerpoint/2010/main" val="3262240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a:xfrm>
            <a:off x="3166524" y="806245"/>
            <a:ext cx="5939161" cy="1036028"/>
          </a:xfrm>
        </p:spPr>
        <p:txBody>
          <a:bodyPr rtlCol="0" anchor="b">
            <a:normAutofit/>
          </a:bodyPr>
          <a:lstStyle/>
          <a:p>
            <a:pPr rtl="0"/>
            <a:r>
              <a:rPr lang="en-GB" dirty="0">
                <a:solidFill>
                  <a:schemeClr val="accent2">
                    <a:lumMod val="25000"/>
                  </a:schemeClr>
                </a:solidFill>
              </a:rPr>
              <a:t>Expected outcomes</a:t>
            </a:r>
          </a:p>
        </p:txBody>
      </p:sp>
      <p:graphicFrame>
        <p:nvGraphicFramePr>
          <p:cNvPr id="10" name="Content Placeholder 3">
            <a:extLst>
              <a:ext uri="{FF2B5EF4-FFF2-40B4-BE49-F238E27FC236}">
                <a16:creationId xmlns:a16="http://schemas.microsoft.com/office/drawing/2014/main" id="{5120CCD9-72E5-5AE4-47FF-6D57D27259D9}"/>
              </a:ext>
            </a:extLst>
          </p:cNvPr>
          <p:cNvGraphicFramePr>
            <a:graphicFrameLocks noGrp="1"/>
          </p:cNvGraphicFramePr>
          <p:nvPr>
            <p:ph idx="1"/>
            <p:extLst>
              <p:ext uri="{D42A27DB-BD31-4B8C-83A1-F6EECF244321}">
                <p14:modId xmlns:p14="http://schemas.microsoft.com/office/powerpoint/2010/main" val="3582070655"/>
              </p:ext>
            </p:extLst>
          </p:nvPr>
        </p:nvGraphicFramePr>
        <p:xfrm>
          <a:off x="-80211" y="1540043"/>
          <a:ext cx="12272211" cy="4748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1508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a:xfrm>
            <a:off x="368783" y="973287"/>
            <a:ext cx="5377687" cy="872374"/>
          </a:xfrm>
        </p:spPr>
        <p:txBody>
          <a:bodyPr rtlCol="0" anchor="b">
            <a:normAutofit/>
          </a:bodyPr>
          <a:lstStyle/>
          <a:p>
            <a:pPr rtl="0"/>
            <a:r>
              <a:rPr lang="en-GB" dirty="0">
                <a:solidFill>
                  <a:schemeClr val="accent2">
                    <a:lumMod val="25000"/>
                  </a:schemeClr>
                </a:solidFill>
              </a:rPr>
              <a:t>Measuring impact</a:t>
            </a:r>
          </a:p>
        </p:txBody>
      </p:sp>
      <p:sp>
        <p:nvSpPr>
          <p:cNvPr id="3" name="Content Placeholder 2">
            <a:extLst>
              <a:ext uri="{FF2B5EF4-FFF2-40B4-BE49-F238E27FC236}">
                <a16:creationId xmlns:a16="http://schemas.microsoft.com/office/drawing/2014/main" id="{7B943E7C-A74D-4CB3-844B-51917C88C95F}"/>
              </a:ext>
            </a:extLst>
          </p:cNvPr>
          <p:cNvSpPr>
            <a:spLocks noGrp="1"/>
          </p:cNvSpPr>
          <p:nvPr>
            <p:ph idx="1"/>
          </p:nvPr>
        </p:nvSpPr>
        <p:spPr>
          <a:xfrm>
            <a:off x="169766" y="1983313"/>
            <a:ext cx="7285021" cy="3988619"/>
          </a:xfrm>
        </p:spPr>
        <p:txBody>
          <a:bodyPr vert="horz" lIns="91440" tIns="45720" rIns="91440" bIns="45720" rtlCol="0">
            <a:normAutofit/>
          </a:bodyPr>
          <a:lstStyle/>
          <a:p>
            <a:pPr marL="457200" indent="-457200" rtl="0">
              <a:lnSpc>
                <a:spcPct val="150000"/>
              </a:lnSpc>
              <a:buFont typeface="Wingdings" panose="05000000000000000000" pitchFamily="2" charset="2"/>
              <a:buChar char="v"/>
            </a:pPr>
            <a:r>
              <a:rPr lang="en-GB" dirty="0"/>
              <a:t>Young person friendly evaluation tools.</a:t>
            </a:r>
          </a:p>
          <a:p>
            <a:pPr marL="457200" indent="-457200" rtl="0">
              <a:lnSpc>
                <a:spcPct val="150000"/>
              </a:lnSpc>
              <a:buFont typeface="Wingdings" panose="05000000000000000000" pitchFamily="2" charset="2"/>
              <a:buChar char="v"/>
            </a:pPr>
            <a:r>
              <a:rPr lang="en-GB" dirty="0"/>
              <a:t>Start, middle and end wellbeing measures.</a:t>
            </a:r>
          </a:p>
          <a:p>
            <a:pPr marL="457200" indent="-457200" rtl="0">
              <a:lnSpc>
                <a:spcPct val="150000"/>
              </a:lnSpc>
              <a:buFont typeface="Wingdings" panose="05000000000000000000" pitchFamily="2" charset="2"/>
              <a:buChar char="v"/>
            </a:pPr>
            <a:r>
              <a:rPr lang="en-GB" dirty="0"/>
              <a:t>Weekly emotional check-ins.</a:t>
            </a:r>
          </a:p>
          <a:p>
            <a:pPr marL="457200" indent="-457200" rtl="0">
              <a:lnSpc>
                <a:spcPct val="150000"/>
              </a:lnSpc>
              <a:buFont typeface="Wingdings" panose="05000000000000000000" pitchFamily="2" charset="2"/>
              <a:buChar char="v"/>
            </a:pPr>
            <a:r>
              <a:rPr lang="en-GB" dirty="0"/>
              <a:t>Group feedback discussions.</a:t>
            </a:r>
          </a:p>
          <a:p>
            <a:pPr marL="457200" indent="-457200" rtl="0">
              <a:lnSpc>
                <a:spcPct val="150000"/>
              </a:lnSpc>
              <a:buFont typeface="Wingdings" panose="05000000000000000000" pitchFamily="2" charset="2"/>
              <a:buChar char="v"/>
            </a:pPr>
            <a:r>
              <a:rPr lang="en-GB" dirty="0"/>
              <a:t>Attendance and engagement tracking.</a:t>
            </a:r>
          </a:p>
        </p:txBody>
      </p:sp>
      <p:pic>
        <p:nvPicPr>
          <p:cNvPr id="8" name="Picture 7">
            <a:extLst>
              <a:ext uri="{FF2B5EF4-FFF2-40B4-BE49-F238E27FC236}">
                <a16:creationId xmlns:a16="http://schemas.microsoft.com/office/drawing/2014/main" id="{9FC61282-30F0-FF2D-5494-3499E685D2B3}"/>
              </a:ext>
            </a:extLst>
          </p:cNvPr>
          <p:cNvPicPr>
            <a:picLocks noChangeAspect="1"/>
          </p:cNvPicPr>
          <p:nvPr/>
        </p:nvPicPr>
        <p:blipFill>
          <a:blip r:embed="rId3"/>
          <a:stretch>
            <a:fillRect/>
          </a:stretch>
        </p:blipFill>
        <p:spPr>
          <a:xfrm>
            <a:off x="7697954" y="2116722"/>
            <a:ext cx="3939269" cy="2624555"/>
          </a:xfrm>
          <a:prstGeom prst="rect">
            <a:avLst/>
          </a:prstGeom>
        </p:spPr>
      </p:pic>
    </p:spTree>
    <p:extLst>
      <p:ext uri="{BB962C8B-B14F-4D97-AF65-F5344CB8AC3E}">
        <p14:creationId xmlns:p14="http://schemas.microsoft.com/office/powerpoint/2010/main" val="445070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E6C97-6501-6C95-98A9-56AF0E6609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BD3E70-ABB4-B0FA-F8B4-D588F4CDDE8E}"/>
              </a:ext>
            </a:extLst>
          </p:cNvPr>
          <p:cNvSpPr>
            <a:spLocks noGrp="1"/>
          </p:cNvSpPr>
          <p:nvPr>
            <p:ph type="title"/>
          </p:nvPr>
        </p:nvSpPr>
        <p:spPr>
          <a:xfrm>
            <a:off x="136478" y="342212"/>
            <a:ext cx="10972800" cy="860342"/>
          </a:xfrm>
        </p:spPr>
        <p:txBody>
          <a:bodyPr rtlCol="0"/>
          <a:lstStyle/>
          <a:p>
            <a:r>
              <a:rPr lang="en-GB" dirty="0">
                <a:solidFill>
                  <a:schemeClr val="accent2">
                    <a:lumMod val="25000"/>
                  </a:schemeClr>
                </a:solidFill>
              </a:rPr>
              <a:t>Challenges, resources and sustainability</a:t>
            </a:r>
          </a:p>
        </p:txBody>
      </p:sp>
      <p:sp>
        <p:nvSpPr>
          <p:cNvPr id="11" name="TextBox 10">
            <a:extLst>
              <a:ext uri="{FF2B5EF4-FFF2-40B4-BE49-F238E27FC236}">
                <a16:creationId xmlns:a16="http://schemas.microsoft.com/office/drawing/2014/main" id="{3F974772-C9F4-53DF-07BE-12FE57CF9685}"/>
              </a:ext>
            </a:extLst>
          </p:cNvPr>
          <p:cNvSpPr txBox="1"/>
          <p:nvPr/>
        </p:nvSpPr>
        <p:spPr>
          <a:xfrm>
            <a:off x="5815263" y="1322873"/>
            <a:ext cx="5727032" cy="2246769"/>
          </a:xfrm>
          <a:prstGeom prst="rect">
            <a:avLst/>
          </a:prstGeom>
          <a:noFill/>
        </p:spPr>
        <p:txBody>
          <a:bodyPr wrap="square" rtlCol="0">
            <a:spAutoFit/>
          </a:bodyPr>
          <a:lstStyle/>
          <a:p>
            <a:r>
              <a:rPr lang="en-GB" sz="2800" b="1" dirty="0"/>
              <a:t>Resources</a:t>
            </a:r>
          </a:p>
          <a:p>
            <a:pPr marL="457200" indent="-457200">
              <a:buFont typeface="Wingdings" panose="05000000000000000000" pitchFamily="2" charset="2"/>
              <a:buChar char="v"/>
            </a:pPr>
            <a:r>
              <a:rPr lang="en-GB" sz="2800" dirty="0"/>
              <a:t>Trained Youth Workers.</a:t>
            </a:r>
          </a:p>
          <a:p>
            <a:pPr marL="457200" indent="-457200">
              <a:buFont typeface="Wingdings" panose="05000000000000000000" pitchFamily="2" charset="2"/>
              <a:buChar char="v"/>
            </a:pPr>
            <a:r>
              <a:rPr lang="en-GB" sz="2800" dirty="0"/>
              <a:t>Safe spaces.</a:t>
            </a:r>
          </a:p>
          <a:p>
            <a:pPr marL="457200" indent="-457200">
              <a:buFont typeface="Wingdings" panose="05000000000000000000" pitchFamily="2" charset="2"/>
              <a:buChar char="v"/>
            </a:pPr>
            <a:r>
              <a:rPr lang="en-GB" sz="2800" dirty="0"/>
              <a:t>Outdoor and creative materials.</a:t>
            </a:r>
          </a:p>
          <a:p>
            <a:pPr marL="457200" indent="-457200">
              <a:buFont typeface="Wingdings" panose="05000000000000000000" pitchFamily="2" charset="2"/>
              <a:buChar char="v"/>
            </a:pPr>
            <a:r>
              <a:rPr lang="en-GB" sz="2800" dirty="0"/>
              <a:t>Time to build trust.</a:t>
            </a:r>
          </a:p>
        </p:txBody>
      </p:sp>
      <p:sp>
        <p:nvSpPr>
          <p:cNvPr id="12" name="TextBox 11">
            <a:extLst>
              <a:ext uri="{FF2B5EF4-FFF2-40B4-BE49-F238E27FC236}">
                <a16:creationId xmlns:a16="http://schemas.microsoft.com/office/drawing/2014/main" id="{FFE5C5AF-47C6-5DC7-C695-0020ABD27AEF}"/>
              </a:ext>
            </a:extLst>
          </p:cNvPr>
          <p:cNvSpPr txBox="1"/>
          <p:nvPr/>
        </p:nvSpPr>
        <p:spPr>
          <a:xfrm>
            <a:off x="1205193" y="3967226"/>
            <a:ext cx="6220267" cy="2246769"/>
          </a:xfrm>
          <a:prstGeom prst="rect">
            <a:avLst/>
          </a:prstGeom>
          <a:noFill/>
        </p:spPr>
        <p:txBody>
          <a:bodyPr wrap="square" rtlCol="0">
            <a:spAutoFit/>
          </a:bodyPr>
          <a:lstStyle/>
          <a:p>
            <a:r>
              <a:rPr lang="en-GB" sz="2800" b="1" dirty="0"/>
              <a:t>Sustainability </a:t>
            </a:r>
          </a:p>
          <a:p>
            <a:pPr marL="457200" indent="-457200">
              <a:buFont typeface="Wingdings" panose="05000000000000000000" pitchFamily="2" charset="2"/>
              <a:buChar char="v"/>
            </a:pPr>
            <a:r>
              <a:rPr lang="en-GB" sz="2800" dirty="0"/>
              <a:t>Embedded in the community.</a:t>
            </a:r>
          </a:p>
          <a:p>
            <a:pPr marL="457200" indent="-457200">
              <a:buFont typeface="Wingdings" panose="05000000000000000000" pitchFamily="2" charset="2"/>
              <a:buChar char="v"/>
            </a:pPr>
            <a:r>
              <a:rPr lang="en-GB" sz="2800" dirty="0"/>
              <a:t>Young people support new groups.</a:t>
            </a:r>
          </a:p>
          <a:p>
            <a:pPr marL="457200" indent="-457200">
              <a:buFont typeface="Wingdings" panose="05000000000000000000" pitchFamily="2" charset="2"/>
              <a:buChar char="v"/>
            </a:pPr>
            <a:r>
              <a:rPr lang="en-GB" sz="2800" dirty="0"/>
              <a:t>Long-term wellbeing impact.</a:t>
            </a:r>
          </a:p>
          <a:p>
            <a:pPr marL="457200" indent="-457200">
              <a:buFont typeface="Wingdings" panose="05000000000000000000" pitchFamily="2" charset="2"/>
              <a:buChar char="v"/>
            </a:pPr>
            <a:r>
              <a:rPr lang="en-GB" sz="2800" dirty="0"/>
              <a:t>Impact lasts beyond 12 months.</a:t>
            </a:r>
          </a:p>
        </p:txBody>
      </p:sp>
      <p:sp>
        <p:nvSpPr>
          <p:cNvPr id="13" name="TextBox 12">
            <a:extLst>
              <a:ext uri="{FF2B5EF4-FFF2-40B4-BE49-F238E27FC236}">
                <a16:creationId xmlns:a16="http://schemas.microsoft.com/office/drawing/2014/main" id="{7EE36CC7-7F53-E547-0180-A5DBD65CE278}"/>
              </a:ext>
            </a:extLst>
          </p:cNvPr>
          <p:cNvSpPr txBox="1"/>
          <p:nvPr/>
        </p:nvSpPr>
        <p:spPr>
          <a:xfrm>
            <a:off x="351100" y="1403084"/>
            <a:ext cx="4992986" cy="1815882"/>
          </a:xfrm>
          <a:prstGeom prst="rect">
            <a:avLst/>
          </a:prstGeom>
          <a:noFill/>
        </p:spPr>
        <p:txBody>
          <a:bodyPr wrap="square" rtlCol="0">
            <a:spAutoFit/>
          </a:bodyPr>
          <a:lstStyle/>
          <a:p>
            <a:r>
              <a:rPr lang="en-GB" sz="2800" b="1" dirty="0"/>
              <a:t>Challenges</a:t>
            </a:r>
          </a:p>
          <a:p>
            <a:pPr marL="457200" indent="-457200">
              <a:buFont typeface="Wingdings" panose="05000000000000000000" pitchFamily="2" charset="2"/>
              <a:buChar char="v"/>
            </a:pPr>
            <a:r>
              <a:rPr lang="en-GB" sz="2800" dirty="0"/>
              <a:t>Funding and staff capacity.</a:t>
            </a:r>
          </a:p>
          <a:p>
            <a:pPr marL="457200" indent="-457200">
              <a:buFont typeface="Wingdings" panose="05000000000000000000" pitchFamily="2" charset="2"/>
              <a:buChar char="v"/>
            </a:pPr>
            <a:r>
              <a:rPr lang="en-GB" sz="2800" dirty="0"/>
              <a:t>Consistency and delivery.</a:t>
            </a:r>
          </a:p>
          <a:p>
            <a:pPr marL="457200" indent="-457200">
              <a:buFont typeface="Wingdings" panose="05000000000000000000" pitchFamily="2" charset="2"/>
              <a:buChar char="v"/>
            </a:pPr>
            <a:r>
              <a:rPr lang="en-GB" sz="2800" dirty="0"/>
              <a:t>Safeguarding and risk.</a:t>
            </a:r>
          </a:p>
        </p:txBody>
      </p:sp>
      <p:pic>
        <p:nvPicPr>
          <p:cNvPr id="16" name="Picture 15">
            <a:extLst>
              <a:ext uri="{FF2B5EF4-FFF2-40B4-BE49-F238E27FC236}">
                <a16:creationId xmlns:a16="http://schemas.microsoft.com/office/drawing/2014/main" id="{6C42EB78-BEDE-495E-CEB9-3C1332BEF45C}"/>
              </a:ext>
            </a:extLst>
          </p:cNvPr>
          <p:cNvPicPr>
            <a:picLocks noChangeAspect="1"/>
          </p:cNvPicPr>
          <p:nvPr/>
        </p:nvPicPr>
        <p:blipFill>
          <a:blip r:embed="rId3"/>
          <a:srcRect r="18656"/>
          <a:stretch>
            <a:fillRect/>
          </a:stretch>
        </p:blipFill>
        <p:spPr>
          <a:xfrm>
            <a:off x="7609846" y="4316860"/>
            <a:ext cx="4582154" cy="1897135"/>
          </a:xfrm>
          <a:prstGeom prst="rect">
            <a:avLst/>
          </a:prstGeom>
        </p:spPr>
      </p:pic>
    </p:spTree>
    <p:extLst>
      <p:ext uri="{BB962C8B-B14F-4D97-AF65-F5344CB8AC3E}">
        <p14:creationId xmlns:p14="http://schemas.microsoft.com/office/powerpoint/2010/main" val="516550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7D6EF-A285-FCAF-0705-216F5DDC2B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60DF6E-40E0-A6CD-4454-B0AC21247E40}"/>
              </a:ext>
            </a:extLst>
          </p:cNvPr>
          <p:cNvSpPr>
            <a:spLocks noGrp="1"/>
          </p:cNvSpPr>
          <p:nvPr>
            <p:ph type="title"/>
          </p:nvPr>
        </p:nvSpPr>
        <p:spPr>
          <a:xfrm>
            <a:off x="446633" y="213204"/>
            <a:ext cx="4142445" cy="888416"/>
          </a:xfrm>
        </p:spPr>
        <p:txBody>
          <a:bodyPr rtlCol="0"/>
          <a:lstStyle/>
          <a:p>
            <a:pPr rtl="0"/>
            <a:r>
              <a:rPr lang="en-GB" dirty="0">
                <a:solidFill>
                  <a:schemeClr val="accent2">
                    <a:lumMod val="25000"/>
                  </a:schemeClr>
                </a:solidFill>
              </a:rPr>
              <a:t>Why funding?</a:t>
            </a:r>
          </a:p>
        </p:txBody>
      </p:sp>
      <p:sp>
        <p:nvSpPr>
          <p:cNvPr id="4" name="Content Placeholder 3">
            <a:extLst>
              <a:ext uri="{FF2B5EF4-FFF2-40B4-BE49-F238E27FC236}">
                <a16:creationId xmlns:a16="http://schemas.microsoft.com/office/drawing/2014/main" id="{5AD85BFA-42AE-A5ED-88AB-8A09179A2845}"/>
              </a:ext>
            </a:extLst>
          </p:cNvPr>
          <p:cNvSpPr>
            <a:spLocks noGrp="1"/>
          </p:cNvSpPr>
          <p:nvPr>
            <p:ph idx="1"/>
          </p:nvPr>
        </p:nvSpPr>
        <p:spPr>
          <a:xfrm>
            <a:off x="446633" y="1101620"/>
            <a:ext cx="8216104" cy="4414276"/>
          </a:xfrm>
        </p:spPr>
        <p:txBody>
          <a:bodyPr vert="horz" lIns="91440" tIns="45720" rIns="91440" bIns="45720" rtlCol="0" anchor="t">
            <a:noAutofit/>
          </a:bodyPr>
          <a:lstStyle/>
          <a:p>
            <a:pPr>
              <a:lnSpc>
                <a:spcPct val="150000"/>
              </a:lnSpc>
            </a:pPr>
            <a:r>
              <a:rPr lang="en-US" sz="2800" dirty="0"/>
              <a:t>Funding will enable us to:</a:t>
            </a:r>
          </a:p>
          <a:p>
            <a:pPr marL="342900" indent="-342900">
              <a:lnSpc>
                <a:spcPct val="150000"/>
              </a:lnSpc>
              <a:buFont typeface="Wingdings" panose="05000000000000000000" pitchFamily="2" charset="2"/>
              <a:buChar char="v"/>
            </a:pPr>
            <a:r>
              <a:rPr lang="en-US" sz="2800" dirty="0"/>
              <a:t>Deliver weekly sessions for 12 months.</a:t>
            </a:r>
          </a:p>
          <a:p>
            <a:pPr marL="342900" indent="-342900">
              <a:lnSpc>
                <a:spcPct val="150000"/>
              </a:lnSpc>
              <a:buFont typeface="Wingdings" panose="05000000000000000000" pitchFamily="2" charset="2"/>
              <a:buChar char="v"/>
            </a:pPr>
            <a:r>
              <a:rPr lang="en-US" sz="2800" dirty="0"/>
              <a:t>Resources and staff.</a:t>
            </a:r>
          </a:p>
          <a:p>
            <a:pPr marL="342900" indent="-342900">
              <a:lnSpc>
                <a:spcPct val="150000"/>
              </a:lnSpc>
              <a:buFont typeface="Wingdings" panose="05000000000000000000" pitchFamily="2" charset="2"/>
              <a:buChar char="v"/>
            </a:pPr>
            <a:r>
              <a:rPr lang="en-US" sz="2800" dirty="0"/>
              <a:t>Consistency and quality. </a:t>
            </a:r>
          </a:p>
          <a:p>
            <a:pPr marL="342900" indent="-342900">
              <a:lnSpc>
                <a:spcPct val="150000"/>
              </a:lnSpc>
              <a:buFont typeface="Wingdings" panose="05000000000000000000" pitchFamily="2" charset="2"/>
              <a:buChar char="v"/>
            </a:pPr>
            <a:r>
              <a:rPr lang="en-US" sz="2800" dirty="0"/>
              <a:t>Build a sustainable, long-term impact programme.</a:t>
            </a:r>
          </a:p>
          <a:p>
            <a:pPr rtl="0"/>
            <a:endParaRPr lang="en-GB" dirty="0"/>
          </a:p>
          <a:p>
            <a:pPr rtl="0"/>
            <a:endParaRPr lang="en-GB" dirty="0"/>
          </a:p>
        </p:txBody>
      </p:sp>
      <p:pic>
        <p:nvPicPr>
          <p:cNvPr id="3" name="Picture 2">
            <a:extLst>
              <a:ext uri="{FF2B5EF4-FFF2-40B4-BE49-F238E27FC236}">
                <a16:creationId xmlns:a16="http://schemas.microsoft.com/office/drawing/2014/main" id="{782609BD-F633-8ADC-71B1-98F5B44D0F86}"/>
              </a:ext>
            </a:extLst>
          </p:cNvPr>
          <p:cNvPicPr>
            <a:picLocks noChangeAspect="1"/>
          </p:cNvPicPr>
          <p:nvPr/>
        </p:nvPicPr>
        <p:blipFill>
          <a:blip r:embed="rId3"/>
          <a:stretch>
            <a:fillRect/>
          </a:stretch>
        </p:blipFill>
        <p:spPr>
          <a:xfrm>
            <a:off x="8040171" y="1813134"/>
            <a:ext cx="3551544" cy="2991247"/>
          </a:xfrm>
          <a:prstGeom prst="rect">
            <a:avLst/>
          </a:prstGeom>
        </p:spPr>
      </p:pic>
    </p:spTree>
    <p:extLst>
      <p:ext uri="{BB962C8B-B14F-4D97-AF65-F5344CB8AC3E}">
        <p14:creationId xmlns:p14="http://schemas.microsoft.com/office/powerpoint/2010/main" val="1287894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ctrTitle"/>
          </p:nvPr>
        </p:nvSpPr>
        <p:spPr>
          <a:xfrm>
            <a:off x="589296" y="5575400"/>
            <a:ext cx="5506704" cy="943226"/>
          </a:xfrm>
        </p:spPr>
        <p:txBody>
          <a:bodyPr rtlCol="0"/>
          <a:lstStyle/>
          <a:p>
            <a:pPr rtl="0"/>
            <a:r>
              <a:rPr lang="en-GB" dirty="0">
                <a:solidFill>
                  <a:schemeClr val="accent2">
                    <a:lumMod val="25000"/>
                  </a:schemeClr>
                </a:solidFill>
              </a:rPr>
              <a:t>Thank you (:</a:t>
            </a:r>
          </a:p>
        </p:txBody>
      </p:sp>
      <p:sp>
        <p:nvSpPr>
          <p:cNvPr id="4" name="Rectangle 1">
            <a:extLst>
              <a:ext uri="{FF2B5EF4-FFF2-40B4-BE49-F238E27FC236}">
                <a16:creationId xmlns:a16="http://schemas.microsoft.com/office/drawing/2014/main" id="{200A3E88-DB54-EEFF-CF27-A29536BE5FA3}"/>
              </a:ext>
            </a:extLst>
          </p:cNvPr>
          <p:cNvSpPr>
            <a:spLocks noGrp="1" noChangeArrowheads="1"/>
          </p:cNvSpPr>
          <p:nvPr>
            <p:ph type="subTitle" idx="1"/>
          </p:nvPr>
        </p:nvSpPr>
        <p:spPr bwMode="auto">
          <a:xfrm>
            <a:off x="229799" y="1128149"/>
            <a:ext cx="861887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lang="en-US" altLang="en-US" dirty="0">
                <a:latin typeface="Arial" panose="020B0604020202020204" pitchFamily="34" charset="0"/>
              </a:rPr>
              <a:t>Time, space and supportive relationships.</a:t>
            </a:r>
            <a:br>
              <a:rPr lang="en-US" altLang="en-US" dirty="0">
                <a:latin typeface="Arial" panose="020B0604020202020204" pitchFamily="34" charset="0"/>
              </a:rPr>
            </a:br>
            <a:endParaRPr lang="en-US" altLang="en-US" dirty="0">
              <a:latin typeface="Arial" panose="020B060402020202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0" i="0" u="none" strike="noStrike" cap="none" normalizeH="0" baseline="0" dirty="0">
                <a:ln>
                  <a:noFill/>
                </a:ln>
                <a:solidFill>
                  <a:schemeClr val="tx1"/>
                </a:solidFill>
                <a:effectLst/>
                <a:latin typeface="Arial" panose="020B0604020202020204" pitchFamily="34" charset="0"/>
              </a:rPr>
              <a:t>Young people feel valued and understood.</a:t>
            </a:r>
            <a:br>
              <a:rPr kumimoji="0" lang="en-US" altLang="en-US" b="0" i="0" u="none" strike="noStrike" cap="none" normalizeH="0" baseline="0" dirty="0">
                <a:ln>
                  <a:noFill/>
                </a:ln>
                <a:solidFill>
                  <a:schemeClr val="tx1"/>
                </a:solidFill>
                <a:effectLst/>
                <a:latin typeface="Arial" panose="020B0604020202020204" pitchFamily="34" charset="0"/>
              </a:rPr>
            </a:br>
            <a:endParaRPr kumimoji="0" lang="en-US" altLang="en-US" b="0" i="0" u="none" strike="noStrike" cap="none" normalizeH="0" baseline="0" dirty="0">
              <a:ln>
                <a:noFill/>
              </a:ln>
              <a:solidFill>
                <a:schemeClr val="tx1"/>
              </a:solidFill>
              <a:effectLst/>
              <a:latin typeface="Arial" panose="020B060402020202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lang="en-US" altLang="en-US" dirty="0">
                <a:latin typeface="Arial" panose="020B0604020202020204" pitchFamily="34" charset="0"/>
              </a:rPr>
              <a:t>Builds confidence, self-worth and resilience.</a:t>
            </a:r>
            <a:br>
              <a:rPr lang="en-US" altLang="en-US" dirty="0">
                <a:latin typeface="Arial" panose="020B0604020202020204" pitchFamily="34" charset="0"/>
              </a:rPr>
            </a:br>
            <a:endParaRPr lang="en-US" altLang="en-US" dirty="0">
              <a:latin typeface="Arial" panose="020B060402020202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0" i="0" u="none" strike="noStrike" cap="none" normalizeH="0" baseline="0" dirty="0">
                <a:ln>
                  <a:noFill/>
                </a:ln>
                <a:solidFill>
                  <a:schemeClr val="tx1"/>
                </a:solidFill>
                <a:effectLst/>
                <a:latin typeface="Arial" panose="020B0604020202020204" pitchFamily="34" charset="0"/>
              </a:rPr>
              <a:t>Prevention, not crisis</a:t>
            </a:r>
            <a:r>
              <a:rPr lang="en-US" altLang="en-US" dirty="0">
                <a:latin typeface="Arial" panose="020B0604020202020204" pitchFamily="34" charset="0"/>
              </a:rPr>
              <a:t>.</a:t>
            </a:r>
            <a:br>
              <a:rPr lang="en-US" altLang="en-US" dirty="0">
                <a:latin typeface="Arial" panose="020B0604020202020204" pitchFamily="34" charset="0"/>
              </a:rPr>
            </a:br>
            <a:endParaRPr lang="en-US" altLang="en-US" dirty="0">
              <a:latin typeface="Arial" panose="020B060402020202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0" i="0" u="none" strike="noStrike" cap="none" normalizeH="0" baseline="0" dirty="0">
                <a:ln>
                  <a:noFill/>
                </a:ln>
                <a:solidFill>
                  <a:schemeClr val="tx1"/>
                </a:solidFill>
                <a:effectLst/>
                <a:latin typeface="Arial" panose="020B0604020202020204" pitchFamily="34" charset="0"/>
              </a:rPr>
              <a:t>Investing in </a:t>
            </a:r>
            <a:r>
              <a:rPr lang="en-US" altLang="en-US" dirty="0">
                <a:latin typeface="Arial" panose="020B0604020202020204" pitchFamily="34" charset="0"/>
              </a:rPr>
              <a:t>young people’s futures. </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261845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A1529-F9D6-9817-7F0F-98A2E2B3AF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96E79-043E-FF22-BF6B-F52C30387BE2}"/>
              </a:ext>
            </a:extLst>
          </p:cNvPr>
          <p:cNvSpPr>
            <a:spLocks noGrp="1"/>
          </p:cNvSpPr>
          <p:nvPr>
            <p:ph type="title"/>
          </p:nvPr>
        </p:nvSpPr>
        <p:spPr>
          <a:xfrm>
            <a:off x="128338" y="112295"/>
            <a:ext cx="3368841" cy="513348"/>
          </a:xfrm>
        </p:spPr>
        <p:txBody>
          <a:bodyPr rtlCol="0"/>
          <a:lstStyle/>
          <a:p>
            <a:pPr rtl="0"/>
            <a:r>
              <a:rPr lang="en-GB" sz="3600" dirty="0">
                <a:solidFill>
                  <a:schemeClr val="accent2">
                    <a:lumMod val="25000"/>
                  </a:schemeClr>
                </a:solidFill>
              </a:rPr>
              <a:t>Reference list</a:t>
            </a:r>
          </a:p>
        </p:txBody>
      </p:sp>
      <p:sp>
        <p:nvSpPr>
          <p:cNvPr id="30" name="TextBox 29">
            <a:extLst>
              <a:ext uri="{FF2B5EF4-FFF2-40B4-BE49-F238E27FC236}">
                <a16:creationId xmlns:a16="http://schemas.microsoft.com/office/drawing/2014/main" id="{3056C6C4-6D24-347B-42F2-50392150C66C}"/>
              </a:ext>
            </a:extLst>
          </p:cNvPr>
          <p:cNvSpPr txBox="1"/>
          <p:nvPr/>
        </p:nvSpPr>
        <p:spPr>
          <a:xfrm>
            <a:off x="128338" y="449180"/>
            <a:ext cx="9785684" cy="6801862"/>
          </a:xfrm>
          <a:prstGeom prst="rect">
            <a:avLst/>
          </a:prstGeom>
          <a:noFill/>
        </p:spPr>
        <p:txBody>
          <a:bodyPr wrap="square" rtlCol="0">
            <a:spAutoFit/>
          </a:bodyPr>
          <a:lstStyle/>
          <a:p>
            <a:r>
              <a:rPr lang="en-US" sz="1300" dirty="0"/>
              <a:t>Bath, H. (2008) ‘The Three Pillars of Trauma-Informed Care’, </a:t>
            </a:r>
            <a:r>
              <a:rPr lang="en-US" sz="1300" i="1" dirty="0"/>
              <a:t>Reclaiming Children and Youth</a:t>
            </a:r>
            <a:r>
              <a:rPr lang="en-US" sz="1300" dirty="0"/>
              <a:t>, </a:t>
            </a:r>
            <a:r>
              <a:rPr lang="en-US" sz="1300" i="1" dirty="0"/>
              <a:t>17</a:t>
            </a:r>
            <a:r>
              <a:rPr lang="en-US" sz="1300" dirty="0"/>
              <a:t>(3), pp. 17–21. Available at: </a:t>
            </a:r>
            <a:r>
              <a:rPr lang="en-GB" sz="1300" u="sng" dirty="0">
                <a:hlinkClick r:id="rId3"/>
              </a:rPr>
              <a:t>ERIC - EJ869920 - The Three Pillars of Trauma-Informed Care, Reclaiming Children and Youth, 2008</a:t>
            </a:r>
            <a:r>
              <a:rPr lang="en-US" sz="1300" dirty="0"/>
              <a:t> (Accessed: 2 January 2026).</a:t>
            </a:r>
            <a:r>
              <a:rPr lang="en-GB" sz="1300" dirty="0"/>
              <a:t> </a:t>
            </a:r>
          </a:p>
          <a:p>
            <a:endParaRPr lang="en-GB" sz="1300" dirty="0"/>
          </a:p>
          <a:p>
            <a:r>
              <a:rPr lang="en-US" sz="1300" dirty="0"/>
              <a:t>Bronfenbrenner, U. (1979) </a:t>
            </a:r>
            <a:r>
              <a:rPr lang="en-US" sz="1300" i="1" dirty="0"/>
              <a:t>The Ecology of Human Development: experiments by nature and design</a:t>
            </a:r>
            <a:r>
              <a:rPr lang="en-US" sz="1300" dirty="0"/>
              <a:t>. London: Harvard University Press.</a:t>
            </a:r>
            <a:r>
              <a:rPr lang="en-GB" sz="1300" dirty="0"/>
              <a:t> </a:t>
            </a:r>
          </a:p>
          <a:p>
            <a:r>
              <a:rPr lang="en-GB" sz="1300" dirty="0"/>
              <a:t>By </a:t>
            </a:r>
            <a:r>
              <a:rPr lang="en-GB" sz="1300" i="1" dirty="0"/>
              <a:t>et al.</a:t>
            </a:r>
            <a:r>
              <a:rPr lang="en-GB" sz="1300" dirty="0"/>
              <a:t> (2025) </a:t>
            </a:r>
            <a:r>
              <a:rPr lang="en-GB" sz="1300" i="1" dirty="0"/>
              <a:t>Kolb’s learning Styles and Experiential Learning Cycle</a:t>
            </a:r>
            <a:r>
              <a:rPr lang="en-GB" sz="1300" dirty="0"/>
              <a:t>. Available at: https://www.simplypsychology.org/learning-kolb.html (Accessed: 7 January 2026).  </a:t>
            </a:r>
          </a:p>
          <a:p>
            <a:endParaRPr lang="en-GB" sz="1300" dirty="0"/>
          </a:p>
          <a:p>
            <a:r>
              <a:rPr lang="en-US" sz="1300" dirty="0"/>
              <a:t>Cash, T.F. and Smolak, L. (eds.) (2011) </a:t>
            </a:r>
            <a:r>
              <a:rPr lang="en-US" sz="1300" i="1" dirty="0"/>
              <a:t>Body image: a handbook of science, practice, and prevention</a:t>
            </a:r>
            <a:r>
              <a:rPr lang="en-US" sz="1300" dirty="0"/>
              <a:t>. London: Guilford press.</a:t>
            </a:r>
            <a:r>
              <a:rPr lang="en-GB" sz="1300" dirty="0"/>
              <a:t> </a:t>
            </a:r>
          </a:p>
          <a:p>
            <a:endParaRPr lang="en-GB" sz="1300" dirty="0"/>
          </a:p>
          <a:p>
            <a:r>
              <a:rPr lang="en-US" sz="1300" dirty="0" err="1"/>
              <a:t>Checkoway</a:t>
            </a:r>
            <a:r>
              <a:rPr lang="en-US" sz="1300" dirty="0"/>
              <a:t>, B. (2011) ‘What is youth participation?’, </a:t>
            </a:r>
            <a:r>
              <a:rPr lang="en-US" sz="1300" i="1" dirty="0"/>
              <a:t>Children and youth services review</a:t>
            </a:r>
            <a:r>
              <a:rPr lang="en-US" sz="1300" dirty="0"/>
              <a:t>, </a:t>
            </a:r>
            <a:r>
              <a:rPr lang="en-US" sz="1300" i="1" dirty="0"/>
              <a:t>33</a:t>
            </a:r>
            <a:r>
              <a:rPr lang="en-US" sz="1300" dirty="0"/>
              <a:t>(2), pp. 340-345. </a:t>
            </a:r>
            <a:r>
              <a:rPr lang="en-US" sz="1300" dirty="0" err="1"/>
              <a:t>doi</a:t>
            </a:r>
            <a:r>
              <a:rPr lang="en-US" sz="1300" dirty="0"/>
              <a:t>: </a:t>
            </a:r>
            <a:r>
              <a:rPr lang="en-GB" sz="1300" u="sng" dirty="0">
                <a:hlinkClick r:id="rId4"/>
              </a:rPr>
              <a:t>https://doi.org/10.1016/j.childyouth.2010.09.017</a:t>
            </a:r>
            <a:r>
              <a:rPr lang="en-GB" sz="1300" dirty="0"/>
              <a:t> </a:t>
            </a:r>
          </a:p>
          <a:p>
            <a:endParaRPr lang="en-GB" sz="1300" dirty="0"/>
          </a:p>
          <a:p>
            <a:r>
              <a:rPr lang="en-GB" sz="1300" dirty="0"/>
              <a:t>CLD Standards Scotland (2019) </a:t>
            </a:r>
            <a:r>
              <a:rPr lang="en-GB" sz="1300" i="1" dirty="0"/>
              <a:t>Youth Work National Occupational Standards (NOS). </a:t>
            </a:r>
            <a:r>
              <a:rPr lang="en-GB" sz="1300" dirty="0"/>
              <a:t>Available at: https://www.youthworkwales.org.uk/wp-content/uploads/2017/11/youth_work_national_occupational_standards_1_.pdf </a:t>
            </a:r>
            <a:r>
              <a:rPr lang="en-US" sz="1300" dirty="0"/>
              <a:t>(Accessed: 5 January 2026).</a:t>
            </a:r>
            <a:r>
              <a:rPr lang="en-GB" sz="1300" dirty="0"/>
              <a:t> </a:t>
            </a:r>
          </a:p>
          <a:p>
            <a:endParaRPr lang="en-GB" sz="1300" dirty="0"/>
          </a:p>
          <a:p>
            <a:r>
              <a:rPr lang="en-GB" sz="1300" dirty="0"/>
              <a:t>ENAR Foundation (2019)</a:t>
            </a:r>
            <a:r>
              <a:rPr lang="en-GB" sz="1300" i="1" dirty="0"/>
              <a:t> Funding</a:t>
            </a:r>
            <a:r>
              <a:rPr lang="en-GB" sz="1300" dirty="0"/>
              <a:t> [image]. Available at: </a:t>
            </a:r>
            <a:r>
              <a:rPr lang="en-US" sz="1300" u="sng" dirty="0">
                <a:hlinkClick r:id="rId5"/>
              </a:rPr>
              <a:t>https://www.enar-eu.org/new-funding-fact-sheet-1685</a:t>
            </a:r>
            <a:r>
              <a:rPr lang="en-US" sz="1300" u="sng" dirty="0">
                <a:hlinkClick r:id="rId6"/>
              </a:rPr>
              <a:t>/</a:t>
            </a:r>
            <a:r>
              <a:rPr lang="en-US" sz="1300" dirty="0"/>
              <a:t> (Accessed: 6 January 2026).</a:t>
            </a:r>
            <a:r>
              <a:rPr lang="en-GB" sz="1300" dirty="0"/>
              <a:t> </a:t>
            </a:r>
          </a:p>
          <a:p>
            <a:endParaRPr lang="en-GB" sz="1300" dirty="0"/>
          </a:p>
          <a:p>
            <a:r>
              <a:rPr lang="en-US" sz="1300" dirty="0" err="1"/>
              <a:t>Felitti</a:t>
            </a:r>
            <a:r>
              <a:rPr lang="en-US" sz="1300" dirty="0"/>
              <a:t>, V. J., Anda, R. F., Nordenberg, D., Williamson, D. F., Spitz, A. M., Edwards, V., Koss, M. P., and Marks, J. S. (1998) ‘Relationship of Childhood Abuse and Household Dysfunction to Many of the Leading Causes of Death in Adults: The Adverse Childhood Experiences (ACE) Study’, </a:t>
            </a:r>
            <a:r>
              <a:rPr lang="en-US" sz="1300" i="1" dirty="0"/>
              <a:t>American Journal of Preventive Medicine</a:t>
            </a:r>
            <a:r>
              <a:rPr lang="en-US" sz="1300" dirty="0"/>
              <a:t>, </a:t>
            </a:r>
            <a:r>
              <a:rPr lang="en-US" sz="1300" i="1" dirty="0"/>
              <a:t>14</a:t>
            </a:r>
            <a:r>
              <a:rPr lang="en-US" sz="1300" dirty="0"/>
              <a:t>(4), 245–258. </a:t>
            </a:r>
            <a:r>
              <a:rPr lang="en-US" sz="1300" dirty="0" err="1"/>
              <a:t>doi</a:t>
            </a:r>
            <a:r>
              <a:rPr lang="en-US" sz="1300" dirty="0"/>
              <a:t>: https://doi.org/10.1016/S0749-3797(98)00017-8</a:t>
            </a:r>
            <a:r>
              <a:rPr lang="en-GB" sz="1300" dirty="0"/>
              <a:t> </a:t>
            </a:r>
          </a:p>
          <a:p>
            <a:endParaRPr lang="en-GB" sz="1200" dirty="0"/>
          </a:p>
          <a:p>
            <a:r>
              <a:rPr lang="en-US" sz="1200" dirty="0"/>
              <a:t>Gill, T. (2014) ‘The benefits of children's engagement with nature: A systematic literature review’, </a:t>
            </a:r>
            <a:r>
              <a:rPr lang="en-US" sz="1200" i="1" dirty="0"/>
              <a:t>Children Youth and Environments</a:t>
            </a:r>
            <a:r>
              <a:rPr lang="en-US" sz="1200" dirty="0"/>
              <a:t>, </a:t>
            </a:r>
            <a:r>
              <a:rPr lang="en-US" sz="1200" i="1" dirty="0"/>
              <a:t>24</a:t>
            </a:r>
            <a:r>
              <a:rPr lang="en-US" sz="1200" dirty="0"/>
              <a:t>(2), pp.10-34.</a:t>
            </a:r>
            <a:r>
              <a:rPr lang="en-GB" sz="1200" dirty="0"/>
              <a:t> </a:t>
            </a:r>
            <a:r>
              <a:rPr lang="en-GB" sz="1200" dirty="0" err="1"/>
              <a:t>doi</a:t>
            </a:r>
            <a:r>
              <a:rPr lang="en-GB" sz="1200" dirty="0"/>
              <a:t>:</a:t>
            </a:r>
            <a:r>
              <a:rPr lang="en-GB" sz="1200" u="sng" dirty="0"/>
              <a:t> https://doi.org/10.7721/chilyoutenvi.24.2.0010</a:t>
            </a:r>
            <a:r>
              <a:rPr lang="en-GB" sz="1200" dirty="0"/>
              <a:t> </a:t>
            </a:r>
          </a:p>
          <a:p>
            <a:endParaRPr lang="en-GB" sz="1200" dirty="0"/>
          </a:p>
          <a:p>
            <a:r>
              <a:rPr lang="en-GB" sz="1200" dirty="0"/>
              <a:t>Haidt, J. (2024) </a:t>
            </a:r>
            <a:r>
              <a:rPr lang="en-GB" sz="1200" i="1" dirty="0"/>
              <a:t>The Anxious Generation.</a:t>
            </a:r>
            <a:r>
              <a:rPr lang="en-GB" sz="1200" dirty="0"/>
              <a:t> London: Penguin Press. </a:t>
            </a:r>
          </a:p>
          <a:p>
            <a:endParaRPr lang="en-GB" sz="1200" dirty="0"/>
          </a:p>
          <a:p>
            <a:r>
              <a:rPr lang="en-US" sz="1200" dirty="0"/>
              <a:t>Hays-</a:t>
            </a:r>
            <a:r>
              <a:rPr lang="en-US" sz="1200" dirty="0" err="1"/>
              <a:t>Grudo</a:t>
            </a:r>
            <a:r>
              <a:rPr lang="en-US" sz="1200" dirty="0"/>
              <a:t>, J. and Morris, A. S. (2020) </a:t>
            </a:r>
            <a:r>
              <a:rPr lang="en-US" sz="1200" i="1" dirty="0"/>
              <a:t>Adverse and protective childhood experiences: a developmental perspective.</a:t>
            </a:r>
            <a:r>
              <a:rPr lang="en-US" sz="1200" dirty="0"/>
              <a:t> Washington: American Psychological Association.</a:t>
            </a:r>
            <a:r>
              <a:rPr lang="en-GB" sz="1200" dirty="0"/>
              <a:t> </a:t>
            </a:r>
          </a:p>
          <a:p>
            <a:endParaRPr lang="en-GB" sz="1200" dirty="0"/>
          </a:p>
          <a:p>
            <a:r>
              <a:rPr lang="en-GB" sz="1200" dirty="0"/>
              <a:t>Health In Mind (no date)</a:t>
            </a:r>
            <a:r>
              <a:rPr lang="en-GB" sz="1200" i="1" dirty="0"/>
              <a:t> 5 ways to Wellbeing</a:t>
            </a:r>
            <a:r>
              <a:rPr lang="en-GB" sz="1200" dirty="0"/>
              <a:t>. Available at: https://health-in-mind.org.uk/resources/5-ways-to-wellbeing/# (Accessed: 2 January 2026).  </a:t>
            </a:r>
          </a:p>
          <a:p>
            <a:endParaRPr lang="en-GB" dirty="0"/>
          </a:p>
        </p:txBody>
      </p:sp>
    </p:spTree>
    <p:extLst>
      <p:ext uri="{BB962C8B-B14F-4D97-AF65-F5344CB8AC3E}">
        <p14:creationId xmlns:p14="http://schemas.microsoft.com/office/powerpoint/2010/main" val="1431600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0F298-3420-E14C-6C27-DAB96DD084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13669A-29F7-677C-F580-A0EB14466291}"/>
              </a:ext>
            </a:extLst>
          </p:cNvPr>
          <p:cNvSpPr>
            <a:spLocks noGrp="1"/>
          </p:cNvSpPr>
          <p:nvPr>
            <p:ph type="title"/>
          </p:nvPr>
        </p:nvSpPr>
        <p:spPr>
          <a:xfrm>
            <a:off x="128338" y="256674"/>
            <a:ext cx="3693234" cy="567573"/>
          </a:xfrm>
        </p:spPr>
        <p:txBody>
          <a:bodyPr rtlCol="0"/>
          <a:lstStyle/>
          <a:p>
            <a:pPr rtl="0"/>
            <a:r>
              <a:rPr lang="en-GB" sz="3600" dirty="0">
                <a:solidFill>
                  <a:schemeClr val="accent2">
                    <a:lumMod val="25000"/>
                  </a:schemeClr>
                </a:solidFill>
              </a:rPr>
              <a:t>Reference list</a:t>
            </a:r>
          </a:p>
        </p:txBody>
      </p:sp>
      <p:sp>
        <p:nvSpPr>
          <p:cNvPr id="30" name="TextBox 29">
            <a:extLst>
              <a:ext uri="{FF2B5EF4-FFF2-40B4-BE49-F238E27FC236}">
                <a16:creationId xmlns:a16="http://schemas.microsoft.com/office/drawing/2014/main" id="{6011B255-6BCD-7497-06F9-6033C34A6BF8}"/>
              </a:ext>
            </a:extLst>
          </p:cNvPr>
          <p:cNvSpPr txBox="1"/>
          <p:nvPr/>
        </p:nvSpPr>
        <p:spPr>
          <a:xfrm>
            <a:off x="128338" y="824247"/>
            <a:ext cx="9785684" cy="2200602"/>
          </a:xfrm>
          <a:prstGeom prst="rect">
            <a:avLst/>
          </a:prstGeom>
          <a:noFill/>
        </p:spPr>
        <p:txBody>
          <a:bodyPr wrap="square" rtlCol="0">
            <a:spAutoFit/>
          </a:bodyPr>
          <a:lstStyle/>
          <a:p>
            <a:endParaRPr lang="en-GB" sz="1200" dirty="0"/>
          </a:p>
          <a:p>
            <a:r>
              <a:rPr lang="en-US" sz="1200" dirty="0" err="1"/>
              <a:t>Honneth</a:t>
            </a:r>
            <a:r>
              <a:rPr lang="en-US" sz="1200" dirty="0"/>
              <a:t>, A. (1996) </a:t>
            </a:r>
            <a:r>
              <a:rPr lang="en-US" sz="1200" i="1" dirty="0"/>
              <a:t>The struggle for recognition: the moral grammar of social conflicts</a:t>
            </a:r>
            <a:r>
              <a:rPr lang="en-US" sz="1200" dirty="0"/>
              <a:t>. Cambridge: The MIT Press.</a:t>
            </a:r>
            <a:r>
              <a:rPr lang="en-GB" sz="1200" dirty="0"/>
              <a:t> </a:t>
            </a:r>
          </a:p>
          <a:p>
            <a:endParaRPr lang="en-GB" sz="1200" dirty="0"/>
          </a:p>
          <a:p>
            <a:r>
              <a:rPr lang="en-GB" sz="1200" dirty="0"/>
              <a:t>Hughes, M. (no date) </a:t>
            </a:r>
            <a:r>
              <a:rPr lang="en-GB" sz="1200" i="1" dirty="0"/>
              <a:t>Mindtools: Gibbs’ reflective cycle</a:t>
            </a:r>
            <a:r>
              <a:rPr lang="en-GB" sz="1200" dirty="0"/>
              <a:t>. Available at: https://www.mindtools.com/ano9qiu/gibbs-reflective-cycle/ (Accessed: 2 January 2026).  </a:t>
            </a:r>
          </a:p>
          <a:p>
            <a:endParaRPr lang="en-GB" sz="1200" dirty="0"/>
          </a:p>
          <a:p>
            <a:r>
              <a:rPr lang="en-US" sz="1200" dirty="0"/>
              <a:t>Jeffs, T., Smith, M., and Walton, R. (2007) ‘Rev. of Informal education: conversation, democracy and learning (revised edition)’, </a:t>
            </a:r>
            <a:r>
              <a:rPr lang="en-US" sz="1200" i="1" dirty="0"/>
              <a:t>Educational Review (Birmingham)</a:t>
            </a:r>
            <a:r>
              <a:rPr lang="en-US" sz="1200" dirty="0"/>
              <a:t>, </a:t>
            </a:r>
            <a:r>
              <a:rPr lang="en-US" sz="1200" i="1" dirty="0"/>
              <a:t>59</a:t>
            </a:r>
            <a:r>
              <a:rPr lang="en-US" sz="1200" dirty="0"/>
              <a:t>(1), 107–108. Available at: </a:t>
            </a:r>
            <a:r>
              <a:rPr lang="en-GB" sz="1200" u="sng" dirty="0">
                <a:hlinkClick r:id="rId3"/>
              </a:rPr>
              <a:t>Informal education : conversation, democracy and learning : Jeffs, Tony : Free Download, Borrow, and Streaming : Internet Archive</a:t>
            </a:r>
            <a:r>
              <a:rPr lang="en-US" sz="1200" dirty="0"/>
              <a:t> (Accessed: 4 January 2026).</a:t>
            </a:r>
            <a:r>
              <a:rPr lang="en-GB" sz="1200" dirty="0"/>
              <a:t> </a:t>
            </a:r>
          </a:p>
          <a:p>
            <a:endParaRPr lang="en-GB" sz="1100" dirty="0"/>
          </a:p>
          <a:p>
            <a:endParaRPr lang="en-GB" dirty="0"/>
          </a:p>
        </p:txBody>
      </p:sp>
    </p:spTree>
    <p:extLst>
      <p:ext uri="{BB962C8B-B14F-4D97-AF65-F5344CB8AC3E}">
        <p14:creationId xmlns:p14="http://schemas.microsoft.com/office/powerpoint/2010/main" val="748465931"/>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457595_TF45331398_Win32" id="{5659B9E0-3971-467D-9BA2-B20B39D641FE}" vid="{E6DA4EDB-46C2-4D45-9E99-6BB2FEEE47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5BAB77-79E1-4739-AA51-10C9079186D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4A615295-94F6-4CE2-A1B1-6B7E1DAA5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334180-0405-413B-834A-44FA9E05ADB7}">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{32C28906-86CA-4094-A067-6E1797F99EE0}tf45331398_win32</Template>
  <TotalTime>22844</TotalTime>
  <Words>1474</Words>
  <Application>Microsoft Office PowerPoint</Application>
  <PresentationFormat>Widescreen</PresentationFormat>
  <Paragraphs>212</Paragraphs>
  <Slides>25</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Tenorite</vt:lpstr>
      <vt:lpstr>Wingdings</vt:lpstr>
      <vt:lpstr>Office Theme</vt:lpstr>
      <vt:lpstr>Strength in Self</vt:lpstr>
      <vt:lpstr>Overview</vt:lpstr>
      <vt:lpstr>Introduction</vt:lpstr>
      <vt:lpstr>The need</vt:lpstr>
      <vt:lpstr>Our approach </vt:lpstr>
      <vt:lpstr>What is Wellbeing?</vt:lpstr>
      <vt:lpstr>Objective wellbeing</vt:lpstr>
      <vt:lpstr>Subjective wellbeing</vt:lpstr>
      <vt:lpstr>Our aim </vt:lpstr>
      <vt:lpstr>Structure of the year</vt:lpstr>
      <vt:lpstr>Months 1-2</vt:lpstr>
      <vt:lpstr>Months 3-4</vt:lpstr>
      <vt:lpstr>Months 5-6</vt:lpstr>
      <vt:lpstr>Months 7-10</vt:lpstr>
      <vt:lpstr>Months 11-12</vt:lpstr>
      <vt:lpstr>Participation and young people's voice</vt:lpstr>
      <vt:lpstr>How we work with young people</vt:lpstr>
      <vt:lpstr>Trauma informed and ACE aware practice</vt:lpstr>
      <vt:lpstr>Expected outcomes</vt:lpstr>
      <vt:lpstr>Measuring impact</vt:lpstr>
      <vt:lpstr>Challenges, resources and sustainability</vt:lpstr>
      <vt:lpstr>Why funding?</vt:lpstr>
      <vt:lpstr>Thank you (:</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Llinos Davies (2312645)</dc:creator>
  <cp:lastModifiedBy>Llinos Davies (2312645)</cp:lastModifiedBy>
  <cp:revision>13</cp:revision>
  <dcterms:created xsi:type="dcterms:W3CDTF">2025-12-03T10:22:27Z</dcterms:created>
  <dcterms:modified xsi:type="dcterms:W3CDTF">2026-01-13T11:53:17Z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