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0" r:id="rId1"/>
  </p:sldMasterIdLst>
  <p:notesMasterIdLst>
    <p:notesMasterId r:id="rId13"/>
  </p:notesMasterIdLst>
  <p:sldIdLst>
    <p:sldId id="256" r:id="rId2"/>
    <p:sldId id="260" r:id="rId3"/>
    <p:sldId id="261" r:id="rId4"/>
    <p:sldId id="257" r:id="rId5"/>
    <p:sldId id="263" r:id="rId6"/>
    <p:sldId id="266" r:id="rId7"/>
    <p:sldId id="258" r:id="rId8"/>
    <p:sldId id="262" r:id="rId9"/>
    <p:sldId id="265" r:id="rId10"/>
    <p:sldId id="264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0606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32CBBF-CAA4-4CC9-877D-E88D49FF72D9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737B4-76C9-497F-B3B3-D0FE4F9AC5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33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74573-355A-4493-8180-6712D119E05F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68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D10-7DE9-473B-A0F7-0F451F6F5C47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692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A5AD9-D8CA-4798-9BAF-5DF4DFB97F3C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8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9A9DE-4200-4697-B922-236CD5AB8F1E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117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A6D10-84AC-4ACD-98BB-B79633ED268A}" type="datetime1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68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9D782-632F-43CD-A476-7A1E76410F3A}" type="datetime1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243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2D7ED-2E2E-4745-B8B3-8BC5E2A12E08}" type="datetime1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23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F69A6-655E-44ED-BD60-0C674B1F8E69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577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ED6B4-A5CF-4AA4-A381-D62D2029C970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3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D760F-805C-4A2B-9A3D-D98A7D216EE4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817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D2D8E-732E-474F-ADF1-A0FC83F433B8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48710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37049-1CB5-424C-AC28-880CCA5977AA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310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38E78-19B7-40C1-ABEA-7FEBD2431ABB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5838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BCC4E-1C78-431B-9606-53FA6C839321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34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E8D08A-45C2-4331-9E91-9E86198726F6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36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FE6B2-92F2-4AF7-85BA-6E9777340597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8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667F5-A052-4708-9269-92B786014B65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F48D8A2-6E3D-4980-B12F-59E671DBC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881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  <p:sldLayoutId id="2147483832" r:id="rId12"/>
    <p:sldLayoutId id="2147483833" r:id="rId13"/>
    <p:sldLayoutId id="2147483834" r:id="rId14"/>
    <p:sldLayoutId id="2147483835" r:id="rId15"/>
    <p:sldLayoutId id="2147483836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development/desa/disabilities/envision2030.html" TargetMode="External"/><Relationship Id="rId3" Type="http://schemas.openxmlformats.org/officeDocument/2006/relationships/hyperlink" Target="https://www.keepwalestidy.cymru/Pages/Category/eco-schools" TargetMode="External"/><Relationship Id="rId7" Type="http://schemas.openxmlformats.org/officeDocument/2006/relationships/hyperlink" Target="https://en.unesco.org/partnerships/non-governmental-organizations/foundation-environmental-education" TargetMode="External"/><Relationship Id="rId2" Type="http://schemas.openxmlformats.org/officeDocument/2006/relationships/hyperlink" Target="https://www.greenpea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ocialjusticeandtheenvironmentsonia.blogspot.co.uk/2014/12/environmental-inequality.html" TargetMode="External"/><Relationship Id="rId5" Type="http://schemas.openxmlformats.org/officeDocument/2006/relationships/hyperlink" Target="http://www.legislation.gov.uk/anaw/2015/2/contents/enacted" TargetMode="External"/><Relationship Id="rId4" Type="http://schemas.openxmlformats.org/officeDocument/2006/relationships/hyperlink" Target="https://www.legislation.gov.uk/ukpga/1998/38/contents" TargetMode="External"/><Relationship Id="rId9" Type="http://schemas.openxmlformats.org/officeDocument/2006/relationships/hyperlink" Target="http://learning.gov.wales/docs/learningwales/publications/081204commonunderstschools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2D324-8282-42E6-B0D7-3E82D1E84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404531"/>
            <a:ext cx="7766936" cy="1646302"/>
          </a:xfrm>
        </p:spPr>
        <p:txBody>
          <a:bodyPr/>
          <a:lstStyle/>
          <a:p>
            <a:r>
              <a:rPr lang="en-GB" dirty="0">
                <a:solidFill>
                  <a:srgbClr val="003300"/>
                </a:solidFill>
              </a:rPr>
              <a:t>Cathryn Knight-Fox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CB4610-DB96-4934-88E0-A14E055079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3300"/>
                </a:solidFill>
              </a:rPr>
              <a:t>1602024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51D48-F453-4330-98BB-0DA616330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800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C5B6D-AFA1-46DE-AC1A-CEC15A5C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D77DE-6919-4EBA-91C7-EB51902EC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does the concept of ESDGC (Education for Sustainable Development and Global Citizenship) contribute to reducing global inequalities?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FC9F7-88F2-4346-BBC7-578AB2C06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87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C5D1-8D0E-4C2E-AACF-5BFEF59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ESDGC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6D37B-7BF0-413A-9AD5-B79331C4E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of Wales Act 1998 (legislation.gov.uk, 1998)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Wellbeing of Future Generations Act 2015 (legislation.gov.uk, 2015)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UCD Ceredigion PRU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8CB27-CFA1-4886-AEDC-E3BA7EB7F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1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0C32A-E4C5-4826-B9C0-B69C76190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8667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ESDGC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17C17-651C-48AA-9CB3-6D8300695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317999"/>
          </a:xfrm>
        </p:spPr>
        <p:txBody>
          <a:bodyPr numCol="2"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of Life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Change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Interdependence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Citizenship and Stewardship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 Resolution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 and Rights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Values and perceptions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and precaution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Identity and Culture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Choices and Decisions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 environment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Consumption and waste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Climate change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Wealth and poverty</a:t>
            </a:r>
          </a:p>
          <a:p>
            <a:pPr>
              <a:buFont typeface="+mj-lt"/>
              <a:buAutoNum type="arabicPeriod"/>
            </a:pPr>
            <a:endParaRPr lang="en-GB" dirty="0"/>
          </a:p>
          <a:p>
            <a:pPr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445F8F-01BA-4461-83D8-3D8036402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(2006)</a:t>
            </a:r>
          </a:p>
        </p:txBody>
      </p:sp>
    </p:spTree>
    <p:extLst>
      <p:ext uri="{BB962C8B-B14F-4D97-AF65-F5344CB8AC3E}">
        <p14:creationId xmlns:p14="http://schemas.microsoft.com/office/powerpoint/2010/main" val="262318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56A2-E01C-4886-9CD7-BAC6F10B1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17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96CF7-39AF-4422-BDB7-C567EC11A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Poverty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Zero Hunger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 Health and Well-Being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Education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 Equality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Clean Water and Sanitation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Affordable and Clean Energy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Decent Work and Economic Growth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Industry Innovation and Infrastructure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 Inequality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Cities and Communities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Responsible Production and Consumption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Climate Action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 Below Water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 on Land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Peace and Justice Strong Institutions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Partnerships to achieve the Goals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30DCDD-6935-416E-9B4B-4E7272580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(2015)</a:t>
            </a:r>
          </a:p>
        </p:txBody>
      </p:sp>
    </p:spTree>
    <p:extLst>
      <p:ext uri="{BB962C8B-B14F-4D97-AF65-F5344CB8AC3E}">
        <p14:creationId xmlns:p14="http://schemas.microsoft.com/office/powerpoint/2010/main" val="1512292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9B255-5361-47AB-B7FF-8118AC0F3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C01BC-3AEA-4DC0-BED0-11561F3F1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Climate Change – loss of crops – Poverty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Pollution – bad air and water quality – Health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recycling – ocean pollution – Damage to sea life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unequal countries – more Waste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1443-BB46-4785-9CCE-91795174B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Assembly Government (2008)</a:t>
            </a:r>
          </a:p>
        </p:txBody>
      </p:sp>
    </p:spTree>
    <p:extLst>
      <p:ext uri="{BB962C8B-B14F-4D97-AF65-F5344CB8AC3E}">
        <p14:creationId xmlns:p14="http://schemas.microsoft.com/office/powerpoint/2010/main" val="4107345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6E89B-E0F4-4778-9755-BC59C66F1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484" y="609600"/>
            <a:ext cx="3772316" cy="1320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70A3F2-BC86-40B7-BF4B-437A28323E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196" y="609600"/>
            <a:ext cx="6645517" cy="4532243"/>
          </a:xfr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868C7-8D99-4CC5-B976-7DFEA9C30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Sonia, S. (2014)</a:t>
            </a:r>
          </a:p>
        </p:txBody>
      </p:sp>
    </p:spTree>
    <p:extLst>
      <p:ext uri="{BB962C8B-B14F-4D97-AF65-F5344CB8AC3E}">
        <p14:creationId xmlns:p14="http://schemas.microsoft.com/office/powerpoint/2010/main" val="4286985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B6B1F-10DD-4B46-96DB-DE6844734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Eco-Schools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8DF5-9DFC-4D65-A7F2-79A11122A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education for now and for the future (keep Wales tidy, 2018)</a:t>
            </a:r>
            <a:endParaRPr lang="en-GB" dirty="0">
              <a:solidFill>
                <a:srgbClr val="00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Foundation for Environmental Education (UNESCO, 2018) 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Created in 1994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Wales it is funded by Welsh Government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Internationally recognised award.</a:t>
            </a:r>
          </a:p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Nine topics: Biodiversity, Energy, Litter, Global Citizenship, Healthy Living, School Grounds, Transport, Waste and Water.</a:t>
            </a:r>
            <a:endParaRPr lang="en-GB" dirty="0">
              <a:solidFill>
                <a:srgbClr val="00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620AB0-D491-4DEB-8531-C7F537AF3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78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3B84C-3435-41E4-AEC6-AE24A7BBC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just for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1BC6C-42E2-4203-A066-A2838DABA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other influencing factors: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Parents &amp; Carers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 of school activities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Tv programmes and advertising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6C8C3A-2FF9-426D-A134-614817BC9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4ACF4-C887-4ED9-A378-638E7C98C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9202" y="609600"/>
            <a:ext cx="45719" cy="1320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A9B597-CC11-4AC9-AC52-80C623D659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9202" y="608937"/>
            <a:ext cx="5432425" cy="543242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DB6C7-0571-4A7F-A4C9-B11796EC2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6608" y="6350851"/>
            <a:ext cx="6297612" cy="365125"/>
          </a:xfrm>
        </p:spPr>
        <p:txBody>
          <a:bodyPr/>
          <a:lstStyle/>
          <a:p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Attenborough, D. (2016) </a:t>
            </a:r>
            <a:r>
              <a:rPr lang="en-GB" sz="1200" i="1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cited in </a:t>
            </a:r>
            <a:r>
              <a:rPr lang="en-GB" sz="1200" dirty="0">
                <a:solidFill>
                  <a:srgbClr val="06060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Greenpeace, (2018)</a:t>
            </a:r>
          </a:p>
        </p:txBody>
      </p:sp>
    </p:spTree>
    <p:extLst>
      <p:ext uri="{BB962C8B-B14F-4D97-AF65-F5344CB8AC3E}">
        <p14:creationId xmlns:p14="http://schemas.microsoft.com/office/powerpoint/2010/main" val="403010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21FE5-4A80-468A-BFBE-3EF2700CB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78296"/>
            <a:ext cx="8596668" cy="1652104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4F8DF-6D3D-4C6C-AEA4-CB0A4C61E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39687"/>
            <a:ext cx="8596668" cy="5206226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Greenpeace (2018)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https://www.greenpeace.org.uk/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(Accessed:6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Wales tidy, (2018)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Eco-Schools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https://www.keepwalestidy.cymru/Pages/Category/eco-schools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 (1998)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of Wales Act 1998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https://www.legislation.gov.uk/ukpga/1998/38/contents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 2018)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 (2015)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Wellbeing of Future Generations Act 2015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http://www.legislation.gov.uk/anaw/2015/2/contents/enacted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Sonia, S. (2014)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Justice and the Environment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http://socialjusticeandtheenvironmentsonia.blogspot.co.uk/2014/12/environmental-inequality.html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2018).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UNESCO (2018)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Foundation for Environmental Education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https://en.unesco.org/partnerships/non-governmental-organizations/foundation-environmental-education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</a:t>
            </a:r>
            <a:endParaRPr lang="en-GB" sz="1400" i="1" dirty="0">
              <a:solidFill>
                <a:srgbClr val="0033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(2015)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 Goals to transform the world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https://www.un.org/development/desa/disabilities/envision2030.html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Assembly Government (2008)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ESDGC: A common understanding for the youth work sector.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(2008) </a:t>
            </a:r>
            <a:r>
              <a:rPr lang="en-GB" sz="1400" i="1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ESDGC:A common understanding for schools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http://learning.gov.wales/docs/learningwales/publications/081204commonunderstschoolsen.pdf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</a:t>
            </a:r>
            <a:r>
              <a:rPr lang="en-GB" sz="1400" baseline="300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solidFill>
                  <a:srgbClr val="00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May, 2018)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634CE1-FBAC-4CC6-BF9E-44DCBF800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V="1">
            <a:off x="677334" y="6406487"/>
            <a:ext cx="6297612" cy="60574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4085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9">
      <a:dk1>
        <a:srgbClr val="0F1C06"/>
      </a:dk1>
      <a:lt1>
        <a:srgbClr val="FFFFFF"/>
      </a:lt1>
      <a:dk2>
        <a:srgbClr val="FFFFFF"/>
      </a:dk2>
      <a:lt2>
        <a:srgbClr val="FFFFFF"/>
      </a:lt2>
      <a:accent1>
        <a:srgbClr val="54A021"/>
      </a:accent1>
      <a:accent2>
        <a:srgbClr val="2A5010"/>
      </a:accent2>
      <a:accent3>
        <a:srgbClr val="E6B91E"/>
      </a:accent3>
      <a:accent4>
        <a:srgbClr val="E76618"/>
      </a:accent4>
      <a:accent5>
        <a:srgbClr val="C42F1A"/>
      </a:accent5>
      <a:accent6>
        <a:srgbClr val="F0A374"/>
      </a:accent6>
      <a:hlink>
        <a:srgbClr val="3F7818"/>
      </a:hlink>
      <a:folHlink>
        <a:srgbClr val="93DE6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444</TotalTime>
  <Words>602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Times New Roman</vt:lpstr>
      <vt:lpstr>Trebuchet MS</vt:lpstr>
      <vt:lpstr>Wingdings 3</vt:lpstr>
      <vt:lpstr>Facet</vt:lpstr>
      <vt:lpstr>Cathryn Knight-Fox</vt:lpstr>
      <vt:lpstr>PowerPoint Presentation</vt:lpstr>
      <vt:lpstr>ESDGC</vt:lpstr>
      <vt:lpstr>ESDGC</vt:lpstr>
      <vt:lpstr>The 17 Goals</vt:lpstr>
      <vt:lpstr>Examples</vt:lpstr>
      <vt:lpstr>PowerPoint Presentation</vt:lpstr>
      <vt:lpstr>Eco-Schools</vt:lpstr>
      <vt:lpstr>Not just for Schools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Knight-Fox</dc:creator>
  <cp:lastModifiedBy>Ryan Knight-Fox</cp:lastModifiedBy>
  <cp:revision>18</cp:revision>
  <dcterms:created xsi:type="dcterms:W3CDTF">2018-05-08T21:24:43Z</dcterms:created>
  <dcterms:modified xsi:type="dcterms:W3CDTF">2018-05-09T11:32:10Z</dcterms:modified>
</cp:coreProperties>
</file>