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8" r:id="rId9"/>
  </p:sldMasterIdLst>
  <p:notesMasterIdLst>
    <p:notesMasterId r:id="rId30"/>
  </p:notesMasterIdLst>
  <p:sldIdLst>
    <p:sldId id="292" r:id="rId10"/>
    <p:sldId id="294" r:id="rId11"/>
    <p:sldId id="531" r:id="rId12"/>
    <p:sldId id="400" r:id="rId13"/>
    <p:sldId id="530" r:id="rId14"/>
    <p:sldId id="408" r:id="rId15"/>
    <p:sldId id="403" r:id="rId16"/>
    <p:sldId id="402" r:id="rId17"/>
    <p:sldId id="532" r:id="rId18"/>
    <p:sldId id="533" r:id="rId19"/>
    <p:sldId id="534" r:id="rId20"/>
    <p:sldId id="535" r:id="rId21"/>
    <p:sldId id="536" r:id="rId22"/>
    <p:sldId id="537" r:id="rId23"/>
    <p:sldId id="538" r:id="rId24"/>
    <p:sldId id="539" r:id="rId25"/>
    <p:sldId id="540" r:id="rId26"/>
    <p:sldId id="541" r:id="rId27"/>
    <p:sldId id="288" r:id="rId28"/>
    <p:sldId id="40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FA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624" autoAdjust="0"/>
  </p:normalViewPr>
  <p:slideViewPr>
    <p:cSldViewPr snapToGrid="0">
      <p:cViewPr varScale="1">
        <p:scale>
          <a:sx n="93" d="100"/>
          <a:sy n="93" d="100"/>
        </p:scale>
        <p:origin x="20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639A36B-A561-4A4E-AAE9-7905EDBFFBF7}"/>
    <pc:docChg chg="undo custSel addSld delSld modSld">
      <pc:chgData name="Nitheesh Kaliyamurthy" userId="2821ebda-f4ac-4963-9a4e-a836dfc45829" providerId="ADAL" clId="{E639A36B-A561-4A4E-AAE9-7905EDBFFBF7}" dt="2022-10-12T03:17:42.829" v="38" actId="1076"/>
      <pc:docMkLst>
        <pc:docMk/>
      </pc:docMkLst>
      <pc:sldChg chg="add">
        <pc:chgData name="Nitheesh Kaliyamurthy" userId="2821ebda-f4ac-4963-9a4e-a836dfc45829" providerId="ADAL" clId="{E639A36B-A561-4A4E-AAE9-7905EDBFFBF7}" dt="2022-10-12T03:15:20.774" v="30"/>
        <pc:sldMkLst>
          <pc:docMk/>
          <pc:sldMk cId="1947463288" sldId="257"/>
        </pc:sldMkLst>
      </pc:sldChg>
      <pc:sldChg chg="modSp mod">
        <pc:chgData name="Nitheesh Kaliyamurthy" userId="2821ebda-f4ac-4963-9a4e-a836dfc45829" providerId="ADAL" clId="{E639A36B-A561-4A4E-AAE9-7905EDBFFBF7}" dt="2022-10-12T03:17:42.829" v="38" actId="1076"/>
        <pc:sldMkLst>
          <pc:docMk/>
          <pc:sldMk cId="2470576404" sldId="262"/>
        </pc:sldMkLst>
        <pc:picChg chg="mod">
          <ac:chgData name="Nitheesh Kaliyamurthy" userId="2821ebda-f4ac-4963-9a4e-a836dfc45829" providerId="ADAL" clId="{E639A36B-A561-4A4E-AAE9-7905EDBFFBF7}" dt="2022-10-12T03:17:42.829" v="38" actId="1076"/>
          <ac:picMkLst>
            <pc:docMk/>
            <pc:sldMk cId="2470576404" sldId="262"/>
            <ac:picMk id="3" creationId="{13C5CE10-C801-48A1-9D6F-E0FF743DF33E}"/>
          </ac:picMkLst>
        </pc:picChg>
      </pc:sldChg>
      <pc:sldChg chg="modSp add mod">
        <pc:chgData name="Nitheesh Kaliyamurthy" userId="2821ebda-f4ac-4963-9a4e-a836dfc45829" providerId="ADAL" clId="{E639A36B-A561-4A4E-AAE9-7905EDBFFBF7}" dt="2022-10-12T03:14:53.964" v="29" actId="20577"/>
        <pc:sldMkLst>
          <pc:docMk/>
          <pc:sldMk cId="750216334" sldId="266"/>
        </pc:sldMkLst>
        <pc:spChg chg="mod">
          <ac:chgData name="Nitheesh Kaliyamurthy" userId="2821ebda-f4ac-4963-9a4e-a836dfc45829" providerId="ADAL" clId="{E639A36B-A561-4A4E-AAE9-7905EDBFFBF7}" dt="2022-10-12T03:14:53.964" v="29" actId="20577"/>
          <ac:spMkLst>
            <pc:docMk/>
            <pc:sldMk cId="750216334" sldId="266"/>
            <ac:spMk id="2" creationId="{7DE99135-03D7-48CA-A22B-0B1F74412678}"/>
          </ac:spMkLst>
        </pc:spChg>
        <pc:spChg chg="mod">
          <ac:chgData name="Nitheesh Kaliyamurthy" userId="2821ebda-f4ac-4963-9a4e-a836dfc45829" providerId="ADAL" clId="{E639A36B-A561-4A4E-AAE9-7905EDBFFBF7}" dt="2022-10-12T03:14:32.672" v="22" actId="20577"/>
          <ac:spMkLst>
            <pc:docMk/>
            <pc:sldMk cId="750216334" sldId="266"/>
            <ac:spMk id="6" creationId="{32823476-35C7-4B4C-A6E5-CA0463946952}"/>
          </ac:spMkLst>
        </pc:spChg>
        <pc:picChg chg="mod">
          <ac:chgData name="Nitheesh Kaliyamurthy" userId="2821ebda-f4ac-4963-9a4e-a836dfc45829" providerId="ADAL" clId="{E639A36B-A561-4A4E-AAE9-7905EDBFFBF7}" dt="2022-10-12T03:14:39.437" v="23" actId="1076"/>
          <ac:picMkLst>
            <pc:docMk/>
            <pc:sldMk cId="750216334" sldId="266"/>
            <ac:picMk id="3074" creationId="{CD3243BE-ED18-4FA8-8C0D-89951C907335}"/>
          </ac:picMkLst>
        </pc:picChg>
      </pc:sldChg>
      <pc:sldChg chg="modSp add del mod">
        <pc:chgData name="Nitheesh Kaliyamurthy" userId="2821ebda-f4ac-4963-9a4e-a836dfc45829" providerId="ADAL" clId="{E639A36B-A561-4A4E-AAE9-7905EDBFFBF7}" dt="2022-10-12T03:16:59.607" v="34" actId="47"/>
        <pc:sldMkLst>
          <pc:docMk/>
          <pc:sldMk cId="1035899430" sldId="267"/>
        </pc:sldMkLst>
        <pc:spChg chg="mod">
          <ac:chgData name="Nitheesh Kaliyamurthy" userId="2821ebda-f4ac-4963-9a4e-a836dfc45829" providerId="ADAL" clId="{E639A36B-A561-4A4E-AAE9-7905EDBFFBF7}" dt="2022-10-12T03:16:45.673" v="33" actId="27636"/>
          <ac:spMkLst>
            <pc:docMk/>
            <pc:sldMk cId="1035899430" sldId="267"/>
            <ac:spMk id="2" creationId="{F57FE54B-3901-41A1-9ACF-6F65B06FE90B}"/>
          </ac:spMkLst>
        </pc:spChg>
        <pc:spChg chg="mod">
          <ac:chgData name="Nitheesh Kaliyamurthy" userId="2821ebda-f4ac-4963-9a4e-a836dfc45829" providerId="ADAL" clId="{E639A36B-A561-4A4E-AAE9-7905EDBFFBF7}" dt="2022-10-12T03:16:45.672" v="32" actId="27636"/>
          <ac:spMkLst>
            <pc:docMk/>
            <pc:sldMk cId="1035899430" sldId="267"/>
            <ac:spMk id="3" creationId="{787FE88A-1C43-4FDA-825F-EBCCA506F685}"/>
          </ac:spMkLst>
        </pc:spChg>
      </pc:sldChg>
      <pc:sldChg chg="modSp mod">
        <pc:chgData name="Nitheesh Kaliyamurthy" userId="2821ebda-f4ac-4963-9a4e-a836dfc45829" providerId="ADAL" clId="{E639A36B-A561-4A4E-AAE9-7905EDBFFBF7}" dt="2022-10-12T03:12:44.211" v="0" actId="33524"/>
        <pc:sldMkLst>
          <pc:docMk/>
          <pc:sldMk cId="2989462345" sldId="403"/>
        </pc:sldMkLst>
        <pc:spChg chg="mod">
          <ac:chgData name="Nitheesh Kaliyamurthy" userId="2821ebda-f4ac-4963-9a4e-a836dfc45829" providerId="ADAL" clId="{E639A36B-A561-4A4E-AAE9-7905EDBFFBF7}" dt="2022-10-12T03:12:44.211" v="0" actId="33524"/>
          <ac:spMkLst>
            <pc:docMk/>
            <pc:sldMk cId="2989462345" sldId="403"/>
            <ac:spMk id="3" creationId="{35B80D8E-24DC-4DB6-9B28-2C3CE35E0859}"/>
          </ac:spMkLst>
        </pc:spChg>
      </pc:sldChg>
    </pc:docChg>
  </pc:docChgLst>
  <pc:docChgLst>
    <pc:chgData name="Munyaradzi Nicholas Murira" userId="6ab3fae5-94bd-47ef-9f25-6c1f645127cf" providerId="ADAL" clId="{EF9E8961-B25E-4364-B4F6-6EDFFD8F2345}"/>
    <pc:docChg chg="undo custSel addSld delSld modSld sldOrd">
      <pc:chgData name="Munyaradzi Nicholas Murira" userId="6ab3fae5-94bd-47ef-9f25-6c1f645127cf" providerId="ADAL" clId="{EF9E8961-B25E-4364-B4F6-6EDFFD8F2345}" dt="2022-11-08T13:58:26.543" v="520" actId="5793"/>
      <pc:docMkLst>
        <pc:docMk/>
      </pc:docMkLst>
      <pc:sldChg chg="del">
        <pc:chgData name="Munyaradzi Nicholas Murira" userId="6ab3fae5-94bd-47ef-9f25-6c1f645127cf" providerId="ADAL" clId="{EF9E8961-B25E-4364-B4F6-6EDFFD8F2345}" dt="2022-11-08T09:04:48.511" v="67" actId="47"/>
        <pc:sldMkLst>
          <pc:docMk/>
          <pc:sldMk cId="1947463288" sldId="257"/>
        </pc:sldMkLst>
      </pc:sldChg>
      <pc:sldChg chg="del">
        <pc:chgData name="Munyaradzi Nicholas Murira" userId="6ab3fae5-94bd-47ef-9f25-6c1f645127cf" providerId="ADAL" clId="{EF9E8961-B25E-4364-B4F6-6EDFFD8F2345}" dt="2022-11-08T09:04:56.440" v="68" actId="47"/>
        <pc:sldMkLst>
          <pc:docMk/>
          <pc:sldMk cId="3153863618" sldId="260"/>
        </pc:sldMkLst>
      </pc:sldChg>
      <pc:sldChg chg="addSp delSp modSp add del mod setBg modNotes">
        <pc:chgData name="Munyaradzi Nicholas Murira" userId="6ab3fae5-94bd-47ef-9f25-6c1f645127cf" providerId="ADAL" clId="{EF9E8961-B25E-4364-B4F6-6EDFFD8F2345}" dt="2022-11-08T13:42:40.251" v="480" actId="47"/>
        <pc:sldMkLst>
          <pc:docMk/>
          <pc:sldMk cId="0" sldId="261"/>
        </pc:sldMkLst>
        <pc:spChg chg="add mod">
          <ac:chgData name="Munyaradzi Nicholas Murira" userId="6ab3fae5-94bd-47ef-9f25-6c1f645127cf" providerId="ADAL" clId="{EF9E8961-B25E-4364-B4F6-6EDFFD8F2345}" dt="2022-11-08T13:42:16.340" v="463" actId="21"/>
          <ac:spMkLst>
            <pc:docMk/>
            <pc:sldMk cId="0" sldId="261"/>
            <ac:spMk id="3" creationId="{A2FDC96E-81D9-4F5A-544C-F97E25406C0B}"/>
          </ac:spMkLst>
        </pc:spChg>
        <pc:spChg chg="del mod">
          <ac:chgData name="Munyaradzi Nicholas Murira" userId="6ab3fae5-94bd-47ef-9f25-6c1f645127cf" providerId="ADAL" clId="{EF9E8961-B25E-4364-B4F6-6EDFFD8F2345}" dt="2022-11-08T13:42:16.340" v="463" actId="21"/>
          <ac:spMkLst>
            <pc:docMk/>
            <pc:sldMk cId="0" sldId="261"/>
            <ac:spMk id="5" creationId="{DFA84F52-7C6A-4B13-A18E-6455049B7026}"/>
          </ac:spMkLst>
        </pc:spChg>
        <pc:spChg chg="mod">
          <ac:chgData name="Munyaradzi Nicholas Murira" userId="6ab3fae5-94bd-47ef-9f25-6c1f645127cf" providerId="ADAL" clId="{EF9E8961-B25E-4364-B4F6-6EDFFD8F2345}" dt="2022-11-08T09:38:21.863" v="189" actId="27636"/>
          <ac:spMkLst>
            <pc:docMk/>
            <pc:sldMk cId="0" sldId="261"/>
            <ac:spMk id="16388" creationId="{3CDEBF33-618D-C446-9E6B-98B03710ED40}"/>
          </ac:spMkLst>
        </pc:spChg>
        <pc:picChg chg="mod">
          <ac:chgData name="Munyaradzi Nicholas Murira" userId="6ab3fae5-94bd-47ef-9f25-6c1f645127cf" providerId="ADAL" clId="{EF9E8961-B25E-4364-B4F6-6EDFFD8F2345}" dt="2022-11-08T13:41:02.149" v="426" actId="1076"/>
          <ac:picMkLst>
            <pc:docMk/>
            <pc:sldMk cId="0" sldId="261"/>
            <ac:picMk id="4" creationId="{FA40BD92-C3B3-CD4E-AEB3-A0DEE5818482}"/>
          </ac:picMkLst>
        </pc:picChg>
        <pc:picChg chg="del">
          <ac:chgData name="Munyaradzi Nicholas Murira" userId="6ab3fae5-94bd-47ef-9f25-6c1f645127cf" providerId="ADAL" clId="{EF9E8961-B25E-4364-B4F6-6EDFFD8F2345}" dt="2022-11-08T13:40:33.510" v="422" actId="478"/>
          <ac:picMkLst>
            <pc:docMk/>
            <pc:sldMk cId="0" sldId="261"/>
            <ac:picMk id="16389" creationId="{2BBD7FDD-D8D0-9D4B-A741-BCDEDA05129E}"/>
          </ac:picMkLst>
        </pc:picChg>
      </pc:sldChg>
      <pc:sldChg chg="modSp del mod">
        <pc:chgData name="Munyaradzi Nicholas Murira" userId="6ab3fae5-94bd-47ef-9f25-6c1f645127cf" providerId="ADAL" clId="{EF9E8961-B25E-4364-B4F6-6EDFFD8F2345}" dt="2022-11-08T10:15:26.196" v="332" actId="47"/>
        <pc:sldMkLst>
          <pc:docMk/>
          <pc:sldMk cId="1291016192" sldId="261"/>
        </pc:sldMkLst>
        <pc:spChg chg="mod">
          <ac:chgData name="Munyaradzi Nicholas Murira" userId="6ab3fae5-94bd-47ef-9f25-6c1f645127cf" providerId="ADAL" clId="{EF9E8961-B25E-4364-B4F6-6EDFFD8F2345}" dt="2022-11-08T10:13:50.529" v="328" actId="27636"/>
          <ac:spMkLst>
            <pc:docMk/>
            <pc:sldMk cId="1291016192" sldId="261"/>
            <ac:spMk id="16388" creationId="{3CDEBF33-618D-C446-9E6B-98B03710ED40}"/>
          </ac:spMkLst>
        </pc:spChg>
      </pc:sldChg>
      <pc:sldChg chg="del">
        <pc:chgData name="Munyaradzi Nicholas Murira" userId="6ab3fae5-94bd-47ef-9f25-6c1f645127cf" providerId="ADAL" clId="{EF9E8961-B25E-4364-B4F6-6EDFFD8F2345}" dt="2022-11-08T09:04:58.817" v="69" actId="47"/>
        <pc:sldMkLst>
          <pc:docMk/>
          <pc:sldMk cId="3991297164" sldId="261"/>
        </pc:sldMkLst>
      </pc:sldChg>
      <pc:sldChg chg="del">
        <pc:chgData name="Munyaradzi Nicholas Murira" userId="6ab3fae5-94bd-47ef-9f25-6c1f645127cf" providerId="ADAL" clId="{EF9E8961-B25E-4364-B4F6-6EDFFD8F2345}" dt="2022-11-08T09:05:36.940" v="71" actId="47"/>
        <pc:sldMkLst>
          <pc:docMk/>
          <pc:sldMk cId="2470576404" sldId="262"/>
        </pc:sldMkLst>
      </pc:sldChg>
      <pc:sldChg chg="del">
        <pc:chgData name="Munyaradzi Nicholas Murira" userId="6ab3fae5-94bd-47ef-9f25-6c1f645127cf" providerId="ADAL" clId="{EF9E8961-B25E-4364-B4F6-6EDFFD8F2345}" dt="2022-11-08T09:05:36.940" v="71" actId="47"/>
        <pc:sldMkLst>
          <pc:docMk/>
          <pc:sldMk cId="750216334" sldId="266"/>
        </pc:sldMkLst>
      </pc:sldChg>
      <pc:sldChg chg="delSp modSp add del mod setBg modNotes">
        <pc:chgData name="Munyaradzi Nicholas Murira" userId="6ab3fae5-94bd-47ef-9f25-6c1f645127cf" providerId="ADAL" clId="{EF9E8961-B25E-4364-B4F6-6EDFFD8F2345}" dt="2022-11-08T09:41:30.527" v="200" actId="2696"/>
        <pc:sldMkLst>
          <pc:docMk/>
          <pc:sldMk cId="75304812" sldId="268"/>
        </pc:sldMkLst>
        <pc:spChg chg="mod">
          <ac:chgData name="Munyaradzi Nicholas Murira" userId="6ab3fae5-94bd-47ef-9f25-6c1f645127cf" providerId="ADAL" clId="{EF9E8961-B25E-4364-B4F6-6EDFFD8F2345}" dt="2022-11-08T09:38:21.778" v="185" actId="27636"/>
          <ac:spMkLst>
            <pc:docMk/>
            <pc:sldMk cId="75304812" sldId="268"/>
            <ac:spMk id="16388" creationId="{3CDEBF33-618D-C446-9E6B-98B03710ED40}"/>
          </ac:spMkLst>
        </pc:spChg>
        <pc:picChg chg="del">
          <ac:chgData name="Munyaradzi Nicholas Murira" userId="6ab3fae5-94bd-47ef-9f25-6c1f645127cf" providerId="ADAL" clId="{EF9E8961-B25E-4364-B4F6-6EDFFD8F2345}" dt="2022-11-08T09:40:19.666" v="192" actId="478"/>
          <ac:picMkLst>
            <pc:docMk/>
            <pc:sldMk cId="75304812" sldId="268"/>
            <ac:picMk id="16389" creationId="{2BBD7FDD-D8D0-9D4B-A741-BCDEDA05129E}"/>
          </ac:picMkLst>
        </pc:picChg>
      </pc:sldChg>
      <pc:sldChg chg="del">
        <pc:chgData name="Munyaradzi Nicholas Murira" userId="6ab3fae5-94bd-47ef-9f25-6c1f645127cf" providerId="ADAL" clId="{EF9E8961-B25E-4364-B4F6-6EDFFD8F2345}" dt="2022-11-08T09:48:34.801" v="266" actId="47"/>
        <pc:sldMkLst>
          <pc:docMk/>
          <pc:sldMk cId="3733357297" sldId="268"/>
        </pc:sldMkLst>
      </pc:sldChg>
      <pc:sldChg chg="del">
        <pc:chgData name="Munyaradzi Nicholas Murira" userId="6ab3fae5-94bd-47ef-9f25-6c1f645127cf" providerId="ADAL" clId="{EF9E8961-B25E-4364-B4F6-6EDFFD8F2345}" dt="2022-11-08T09:05:36.940" v="71" actId="47"/>
        <pc:sldMkLst>
          <pc:docMk/>
          <pc:sldMk cId="3851975932" sldId="268"/>
        </pc:sldMkLst>
      </pc:sldChg>
      <pc:sldChg chg="del">
        <pc:chgData name="Munyaradzi Nicholas Murira" userId="6ab3fae5-94bd-47ef-9f25-6c1f645127cf" providerId="ADAL" clId="{EF9E8961-B25E-4364-B4F6-6EDFFD8F2345}" dt="2022-11-08T09:05:36.940" v="71" actId="47"/>
        <pc:sldMkLst>
          <pc:docMk/>
          <pc:sldMk cId="88271720" sldId="273"/>
        </pc:sldMkLst>
      </pc:sldChg>
      <pc:sldChg chg="delSp modSp add del mod setBg modNotes">
        <pc:chgData name="Munyaradzi Nicholas Murira" userId="6ab3fae5-94bd-47ef-9f25-6c1f645127cf" providerId="ADAL" clId="{EF9E8961-B25E-4364-B4F6-6EDFFD8F2345}" dt="2022-11-08T09:41:30.527" v="200" actId="2696"/>
        <pc:sldMkLst>
          <pc:docMk/>
          <pc:sldMk cId="1747117368" sldId="273"/>
        </pc:sldMkLst>
        <pc:spChg chg="mod">
          <ac:chgData name="Munyaradzi Nicholas Murira" userId="6ab3fae5-94bd-47ef-9f25-6c1f645127cf" providerId="ADAL" clId="{EF9E8961-B25E-4364-B4F6-6EDFFD8F2345}" dt="2022-11-08T09:38:21.813" v="186" actId="27636"/>
          <ac:spMkLst>
            <pc:docMk/>
            <pc:sldMk cId="1747117368" sldId="273"/>
            <ac:spMk id="16388" creationId="{3CDEBF33-618D-C446-9E6B-98B03710ED40}"/>
          </ac:spMkLst>
        </pc:spChg>
        <pc:picChg chg="del">
          <ac:chgData name="Munyaradzi Nicholas Murira" userId="6ab3fae5-94bd-47ef-9f25-6c1f645127cf" providerId="ADAL" clId="{EF9E8961-B25E-4364-B4F6-6EDFFD8F2345}" dt="2022-11-08T09:40:22.977" v="193" actId="478"/>
          <ac:picMkLst>
            <pc:docMk/>
            <pc:sldMk cId="1747117368" sldId="273"/>
            <ac:picMk id="16389" creationId="{2BBD7FDD-D8D0-9D4B-A741-BCDEDA05129E}"/>
          </ac:picMkLst>
        </pc:picChg>
      </pc:sldChg>
      <pc:sldChg chg="del">
        <pc:chgData name="Munyaradzi Nicholas Murira" userId="6ab3fae5-94bd-47ef-9f25-6c1f645127cf" providerId="ADAL" clId="{EF9E8961-B25E-4364-B4F6-6EDFFD8F2345}" dt="2022-11-08T09:54:32.364" v="306" actId="47"/>
        <pc:sldMkLst>
          <pc:docMk/>
          <pc:sldMk cId="2020325416" sldId="273"/>
        </pc:sldMkLst>
      </pc:sldChg>
      <pc:sldChg chg="del">
        <pc:chgData name="Munyaradzi Nicholas Murira" userId="6ab3fae5-94bd-47ef-9f25-6c1f645127cf" providerId="ADAL" clId="{EF9E8961-B25E-4364-B4F6-6EDFFD8F2345}" dt="2022-11-08T09:55:44.733" v="312" actId="47"/>
        <pc:sldMkLst>
          <pc:docMk/>
          <pc:sldMk cId="2851688837" sldId="274"/>
        </pc:sldMkLst>
      </pc:sldChg>
      <pc:sldChg chg="delSp modSp add del mod setBg modNotes">
        <pc:chgData name="Munyaradzi Nicholas Murira" userId="6ab3fae5-94bd-47ef-9f25-6c1f645127cf" providerId="ADAL" clId="{EF9E8961-B25E-4364-B4F6-6EDFFD8F2345}" dt="2022-11-08T09:41:30.527" v="200" actId="2696"/>
        <pc:sldMkLst>
          <pc:docMk/>
          <pc:sldMk cId="3148018461" sldId="274"/>
        </pc:sldMkLst>
        <pc:spChg chg="mod">
          <ac:chgData name="Munyaradzi Nicholas Murira" userId="6ab3fae5-94bd-47ef-9f25-6c1f645127cf" providerId="ADAL" clId="{EF9E8961-B25E-4364-B4F6-6EDFFD8F2345}" dt="2022-11-08T09:38:21.839" v="187" actId="27636"/>
          <ac:spMkLst>
            <pc:docMk/>
            <pc:sldMk cId="3148018461" sldId="274"/>
            <ac:spMk id="16388" creationId="{3CDEBF33-618D-C446-9E6B-98B03710ED40}"/>
          </ac:spMkLst>
        </pc:spChg>
        <pc:picChg chg="del mod">
          <ac:chgData name="Munyaradzi Nicholas Murira" userId="6ab3fae5-94bd-47ef-9f25-6c1f645127cf" providerId="ADAL" clId="{EF9E8961-B25E-4364-B4F6-6EDFFD8F2345}" dt="2022-11-08T09:40:26.619" v="195" actId="478"/>
          <ac:picMkLst>
            <pc:docMk/>
            <pc:sldMk cId="3148018461" sldId="274"/>
            <ac:picMk id="16389" creationId="{2BBD7FDD-D8D0-9D4B-A741-BCDEDA05129E}"/>
          </ac:picMkLst>
        </pc:picChg>
      </pc:sldChg>
      <pc:sldChg chg="delSp modSp add del mod setBg modNotes">
        <pc:chgData name="Munyaradzi Nicholas Murira" userId="6ab3fae5-94bd-47ef-9f25-6c1f645127cf" providerId="ADAL" clId="{EF9E8961-B25E-4364-B4F6-6EDFFD8F2345}" dt="2022-11-08T09:41:30.527" v="200" actId="2696"/>
        <pc:sldMkLst>
          <pc:docMk/>
          <pc:sldMk cId="346719948" sldId="275"/>
        </pc:sldMkLst>
        <pc:spChg chg="mod">
          <ac:chgData name="Munyaradzi Nicholas Murira" userId="6ab3fae5-94bd-47ef-9f25-6c1f645127cf" providerId="ADAL" clId="{EF9E8961-B25E-4364-B4F6-6EDFFD8F2345}" dt="2022-11-08T09:38:21.884" v="190" actId="27636"/>
          <ac:spMkLst>
            <pc:docMk/>
            <pc:sldMk cId="346719948" sldId="275"/>
            <ac:spMk id="16388" creationId="{3CDEBF33-618D-C446-9E6B-98B03710ED40}"/>
          </ac:spMkLst>
        </pc:spChg>
        <pc:picChg chg="del">
          <ac:chgData name="Munyaradzi Nicholas Murira" userId="6ab3fae5-94bd-47ef-9f25-6c1f645127cf" providerId="ADAL" clId="{EF9E8961-B25E-4364-B4F6-6EDFFD8F2345}" dt="2022-11-08T09:40:42.339" v="199" actId="478"/>
          <ac:picMkLst>
            <pc:docMk/>
            <pc:sldMk cId="346719948" sldId="275"/>
            <ac:picMk id="16389" creationId="{2BBD7FDD-D8D0-9D4B-A741-BCDEDA05129E}"/>
          </ac:picMkLst>
        </pc:picChg>
      </pc:sldChg>
      <pc:sldChg chg="del">
        <pc:chgData name="Munyaradzi Nicholas Murira" userId="6ab3fae5-94bd-47ef-9f25-6c1f645127cf" providerId="ADAL" clId="{EF9E8961-B25E-4364-B4F6-6EDFFD8F2345}" dt="2022-11-08T10:17:35.308" v="339" actId="47"/>
        <pc:sldMkLst>
          <pc:docMk/>
          <pc:sldMk cId="3358460211" sldId="275"/>
        </pc:sldMkLst>
      </pc:sldChg>
      <pc:sldChg chg="modSp del mod ord">
        <pc:chgData name="Munyaradzi Nicholas Murira" userId="6ab3fae5-94bd-47ef-9f25-6c1f645127cf" providerId="ADAL" clId="{EF9E8961-B25E-4364-B4F6-6EDFFD8F2345}" dt="2022-11-08T10:12:43.345" v="321" actId="47"/>
        <pc:sldMkLst>
          <pc:docMk/>
          <pc:sldMk cId="2191106753" sldId="276"/>
        </pc:sldMkLst>
        <pc:spChg chg="mod">
          <ac:chgData name="Munyaradzi Nicholas Murira" userId="6ab3fae5-94bd-47ef-9f25-6c1f645127cf" providerId="ADAL" clId="{EF9E8961-B25E-4364-B4F6-6EDFFD8F2345}" dt="2022-11-08T10:12:11.045" v="319" actId="27636"/>
          <ac:spMkLst>
            <pc:docMk/>
            <pc:sldMk cId="2191106753" sldId="276"/>
            <ac:spMk id="16388" creationId="{3CDEBF33-618D-C446-9E6B-98B03710ED40}"/>
          </ac:spMkLst>
        </pc:spChg>
      </pc:sldChg>
      <pc:sldChg chg="delSp modSp add del mod setBg modNotes">
        <pc:chgData name="Munyaradzi Nicholas Murira" userId="6ab3fae5-94bd-47ef-9f25-6c1f645127cf" providerId="ADAL" clId="{EF9E8961-B25E-4364-B4F6-6EDFFD8F2345}" dt="2022-11-08T09:41:30.527" v="200" actId="2696"/>
        <pc:sldMkLst>
          <pc:docMk/>
          <pc:sldMk cId="2347795323" sldId="276"/>
        </pc:sldMkLst>
        <pc:spChg chg="mod">
          <ac:chgData name="Munyaradzi Nicholas Murira" userId="6ab3fae5-94bd-47ef-9f25-6c1f645127cf" providerId="ADAL" clId="{EF9E8961-B25E-4364-B4F6-6EDFFD8F2345}" dt="2022-11-08T09:38:21.855" v="188" actId="27636"/>
          <ac:spMkLst>
            <pc:docMk/>
            <pc:sldMk cId="2347795323" sldId="276"/>
            <ac:spMk id="16388" creationId="{3CDEBF33-618D-C446-9E6B-98B03710ED40}"/>
          </ac:spMkLst>
        </pc:spChg>
        <pc:picChg chg="del mod">
          <ac:chgData name="Munyaradzi Nicholas Murira" userId="6ab3fae5-94bd-47ef-9f25-6c1f645127cf" providerId="ADAL" clId="{EF9E8961-B25E-4364-B4F6-6EDFFD8F2345}" dt="2022-11-08T09:40:30.021" v="197" actId="478"/>
          <ac:picMkLst>
            <pc:docMk/>
            <pc:sldMk cId="2347795323" sldId="276"/>
            <ac:picMk id="16389" creationId="{2BBD7FDD-D8D0-9D4B-A741-BCDEDA05129E}"/>
          </ac:picMkLst>
        </pc:picChg>
      </pc:sldChg>
      <pc:sldChg chg="add del">
        <pc:chgData name="Munyaradzi Nicholas Murira" userId="6ab3fae5-94bd-47ef-9f25-6c1f645127cf" providerId="ADAL" clId="{EF9E8961-B25E-4364-B4F6-6EDFFD8F2345}" dt="2022-11-08T09:43:30.187" v="206" actId="47"/>
        <pc:sldMkLst>
          <pc:docMk/>
          <pc:sldMk cId="1303390751" sldId="277"/>
        </pc:sldMkLst>
      </pc:sldChg>
      <pc:sldChg chg="del">
        <pc:chgData name="Munyaradzi Nicholas Murira" userId="6ab3fae5-94bd-47ef-9f25-6c1f645127cf" providerId="ADAL" clId="{EF9E8961-B25E-4364-B4F6-6EDFFD8F2345}" dt="2022-11-08T09:42:18.337" v="202" actId="2696"/>
        <pc:sldMkLst>
          <pc:docMk/>
          <pc:sldMk cId="2892996670" sldId="277"/>
        </pc:sldMkLst>
      </pc:sldChg>
      <pc:sldChg chg="delSp add del setBg modNotes">
        <pc:chgData name="Munyaradzi Nicholas Murira" userId="6ab3fae5-94bd-47ef-9f25-6c1f645127cf" providerId="ADAL" clId="{EF9E8961-B25E-4364-B4F6-6EDFFD8F2345}" dt="2022-11-08T09:41:30.527" v="200" actId="2696"/>
        <pc:sldMkLst>
          <pc:docMk/>
          <pc:sldMk cId="2990959615" sldId="277"/>
        </pc:sldMkLst>
        <pc:picChg chg="del">
          <ac:chgData name="Munyaradzi Nicholas Murira" userId="6ab3fae5-94bd-47ef-9f25-6c1f645127cf" providerId="ADAL" clId="{EF9E8961-B25E-4364-B4F6-6EDFFD8F2345}" dt="2022-11-08T09:40:14.359" v="191" actId="478"/>
          <ac:picMkLst>
            <pc:docMk/>
            <pc:sldMk cId="2990959615" sldId="277"/>
            <ac:picMk id="16389" creationId="{2BBD7FDD-D8D0-9D4B-A741-BCDEDA05129E}"/>
          </ac:picMkLst>
        </pc:picChg>
      </pc:sldChg>
      <pc:sldChg chg="del">
        <pc:chgData name="Munyaradzi Nicholas Murira" userId="6ab3fae5-94bd-47ef-9f25-6c1f645127cf" providerId="ADAL" clId="{EF9E8961-B25E-4364-B4F6-6EDFFD8F2345}" dt="2022-11-08T09:03:16.510" v="61" actId="47"/>
        <pc:sldMkLst>
          <pc:docMk/>
          <pc:sldMk cId="22360998" sldId="280"/>
        </pc:sldMkLst>
      </pc:sldChg>
      <pc:sldChg chg="modSp del mod">
        <pc:chgData name="Munyaradzi Nicholas Murira" userId="6ab3fae5-94bd-47ef-9f25-6c1f645127cf" providerId="ADAL" clId="{EF9E8961-B25E-4364-B4F6-6EDFFD8F2345}" dt="2022-11-08T13:40:06.122" v="421" actId="47"/>
        <pc:sldMkLst>
          <pc:docMk/>
          <pc:sldMk cId="3689270687" sldId="287"/>
        </pc:sldMkLst>
        <pc:spChg chg="mod">
          <ac:chgData name="Munyaradzi Nicholas Murira" userId="6ab3fae5-94bd-47ef-9f25-6c1f645127cf" providerId="ADAL" clId="{EF9E8961-B25E-4364-B4F6-6EDFFD8F2345}" dt="2022-11-08T13:34:57.177" v="368" actId="27636"/>
          <ac:spMkLst>
            <pc:docMk/>
            <pc:sldMk cId="3689270687" sldId="287"/>
            <ac:spMk id="16387" creationId="{40A6396B-246F-1044-876A-65CB7946CAD4}"/>
          </ac:spMkLst>
        </pc:spChg>
      </pc:sldChg>
      <pc:sldChg chg="delSp modSp">
        <pc:chgData name="Munyaradzi Nicholas Murira" userId="6ab3fae5-94bd-47ef-9f25-6c1f645127cf" providerId="ADAL" clId="{EF9E8961-B25E-4364-B4F6-6EDFFD8F2345}" dt="2022-11-08T13:38:40.499" v="420" actId="478"/>
        <pc:sldMkLst>
          <pc:docMk/>
          <pc:sldMk cId="3043075820" sldId="288"/>
        </pc:sldMkLst>
        <pc:picChg chg="del mod">
          <ac:chgData name="Munyaradzi Nicholas Murira" userId="6ab3fae5-94bd-47ef-9f25-6c1f645127cf" providerId="ADAL" clId="{EF9E8961-B25E-4364-B4F6-6EDFFD8F2345}" dt="2022-11-08T13:38:40.499" v="420" actId="478"/>
          <ac:picMkLst>
            <pc:docMk/>
            <pc:sldMk cId="3043075820" sldId="288"/>
            <ac:picMk id="16389" creationId="{2BBD7FDD-D8D0-9D4B-A741-BCDEDA05129E}"/>
          </ac:picMkLst>
        </pc:picChg>
      </pc:sldChg>
      <pc:sldChg chg="modSp mod">
        <pc:chgData name="Munyaradzi Nicholas Murira" userId="6ab3fae5-94bd-47ef-9f25-6c1f645127cf" providerId="ADAL" clId="{EF9E8961-B25E-4364-B4F6-6EDFFD8F2345}" dt="2022-11-08T09:02:46.080" v="59" actId="6549"/>
        <pc:sldMkLst>
          <pc:docMk/>
          <pc:sldMk cId="4059603072" sldId="294"/>
        </pc:sldMkLst>
        <pc:spChg chg="mod">
          <ac:chgData name="Munyaradzi Nicholas Murira" userId="6ab3fae5-94bd-47ef-9f25-6c1f645127cf" providerId="ADAL" clId="{EF9E8961-B25E-4364-B4F6-6EDFFD8F2345}" dt="2022-11-08T09:01:31.387" v="52" actId="20577"/>
          <ac:spMkLst>
            <pc:docMk/>
            <pc:sldMk cId="4059603072" sldId="294"/>
            <ac:spMk id="2" creationId="{EDD4C10A-E4A0-4C54-98D4-C13432B17C16}"/>
          </ac:spMkLst>
        </pc:spChg>
        <pc:spChg chg="mod">
          <ac:chgData name="Munyaradzi Nicholas Murira" userId="6ab3fae5-94bd-47ef-9f25-6c1f645127cf" providerId="ADAL" clId="{EF9E8961-B25E-4364-B4F6-6EDFFD8F2345}" dt="2022-11-08T09:02:46.080" v="59" actId="6549"/>
          <ac:spMkLst>
            <pc:docMk/>
            <pc:sldMk cId="4059603072" sldId="294"/>
            <ac:spMk id="3" creationId="{8A24508A-09F8-407C-BCEE-EED5957725C5}"/>
          </ac:spMkLst>
        </pc:spChg>
      </pc:sldChg>
      <pc:sldChg chg="del">
        <pc:chgData name="Munyaradzi Nicholas Murira" userId="6ab3fae5-94bd-47ef-9f25-6c1f645127cf" providerId="ADAL" clId="{EF9E8961-B25E-4364-B4F6-6EDFFD8F2345}" dt="2022-11-08T09:03:14.970" v="60" actId="47"/>
        <pc:sldMkLst>
          <pc:docMk/>
          <pc:sldMk cId="3229398234" sldId="295"/>
        </pc:sldMkLst>
      </pc:sldChg>
      <pc:sldChg chg="del">
        <pc:chgData name="Munyaradzi Nicholas Murira" userId="6ab3fae5-94bd-47ef-9f25-6c1f645127cf" providerId="ADAL" clId="{EF9E8961-B25E-4364-B4F6-6EDFFD8F2345}" dt="2022-11-08T09:05:36.940" v="71" actId="47"/>
        <pc:sldMkLst>
          <pc:docMk/>
          <pc:sldMk cId="1578929923" sldId="325"/>
        </pc:sldMkLst>
      </pc:sldChg>
      <pc:sldChg chg="del">
        <pc:chgData name="Munyaradzi Nicholas Murira" userId="6ab3fae5-94bd-47ef-9f25-6c1f645127cf" providerId="ADAL" clId="{EF9E8961-B25E-4364-B4F6-6EDFFD8F2345}" dt="2022-11-08T09:05:36.940" v="71" actId="47"/>
        <pc:sldMkLst>
          <pc:docMk/>
          <pc:sldMk cId="2802104630" sldId="360"/>
        </pc:sldMkLst>
      </pc:sldChg>
      <pc:sldChg chg="del">
        <pc:chgData name="Munyaradzi Nicholas Murira" userId="6ab3fae5-94bd-47ef-9f25-6c1f645127cf" providerId="ADAL" clId="{EF9E8961-B25E-4364-B4F6-6EDFFD8F2345}" dt="2022-11-08T09:04:30.836" v="64" actId="47"/>
        <pc:sldMkLst>
          <pc:docMk/>
          <pc:sldMk cId="1828590226" sldId="404"/>
        </pc:sldMkLst>
      </pc:sldChg>
      <pc:sldChg chg="del">
        <pc:chgData name="Munyaradzi Nicholas Murira" userId="6ab3fae5-94bd-47ef-9f25-6c1f645127cf" providerId="ADAL" clId="{EF9E8961-B25E-4364-B4F6-6EDFFD8F2345}" dt="2022-11-08T09:04:26.757" v="63" actId="47"/>
        <pc:sldMkLst>
          <pc:docMk/>
          <pc:sldMk cId="382718734" sldId="405"/>
        </pc:sldMkLst>
      </pc:sldChg>
      <pc:sldChg chg="add del">
        <pc:chgData name="Munyaradzi Nicholas Murira" userId="6ab3fae5-94bd-47ef-9f25-6c1f645127cf" providerId="ADAL" clId="{EF9E8961-B25E-4364-B4F6-6EDFFD8F2345}" dt="2022-11-08T13:51:47.554" v="486"/>
        <pc:sldMkLst>
          <pc:docMk/>
          <pc:sldMk cId="840170834" sldId="405"/>
        </pc:sldMkLst>
      </pc:sldChg>
      <pc:sldChg chg="del">
        <pc:chgData name="Munyaradzi Nicholas Murira" userId="6ab3fae5-94bd-47ef-9f25-6c1f645127cf" providerId="ADAL" clId="{EF9E8961-B25E-4364-B4F6-6EDFFD8F2345}" dt="2022-11-08T09:03:54.979" v="62" actId="47"/>
        <pc:sldMkLst>
          <pc:docMk/>
          <pc:sldMk cId="3552854683" sldId="406"/>
        </pc:sldMkLst>
      </pc:sldChg>
      <pc:sldChg chg="del">
        <pc:chgData name="Munyaradzi Nicholas Murira" userId="6ab3fae5-94bd-47ef-9f25-6c1f645127cf" providerId="ADAL" clId="{EF9E8961-B25E-4364-B4F6-6EDFFD8F2345}" dt="2022-11-08T09:04:38.403" v="65" actId="47"/>
        <pc:sldMkLst>
          <pc:docMk/>
          <pc:sldMk cId="1486404822" sldId="407"/>
        </pc:sldMkLst>
      </pc:sldChg>
      <pc:sldChg chg="del">
        <pc:chgData name="Munyaradzi Nicholas Murira" userId="6ab3fae5-94bd-47ef-9f25-6c1f645127cf" providerId="ADAL" clId="{EF9E8961-B25E-4364-B4F6-6EDFFD8F2345}" dt="2022-11-08T09:05:36.940" v="71" actId="47"/>
        <pc:sldMkLst>
          <pc:docMk/>
          <pc:sldMk cId="626693830" sldId="409"/>
        </pc:sldMkLst>
      </pc:sldChg>
      <pc:sldChg chg="del">
        <pc:chgData name="Munyaradzi Nicholas Murira" userId="6ab3fae5-94bd-47ef-9f25-6c1f645127cf" providerId="ADAL" clId="{EF9E8961-B25E-4364-B4F6-6EDFFD8F2345}" dt="2022-11-08T09:05:36.940" v="71" actId="47"/>
        <pc:sldMkLst>
          <pc:docMk/>
          <pc:sldMk cId="712231780" sldId="410"/>
        </pc:sldMkLst>
      </pc:sldChg>
      <pc:sldChg chg="del">
        <pc:chgData name="Munyaradzi Nicholas Murira" userId="6ab3fae5-94bd-47ef-9f25-6c1f645127cf" providerId="ADAL" clId="{EF9E8961-B25E-4364-B4F6-6EDFFD8F2345}" dt="2022-11-08T09:04:45.027" v="66" actId="47"/>
        <pc:sldMkLst>
          <pc:docMk/>
          <pc:sldMk cId="467435118" sldId="531"/>
        </pc:sldMkLst>
      </pc:sldChg>
      <pc:sldChg chg="new del">
        <pc:chgData name="Munyaradzi Nicholas Murira" userId="6ab3fae5-94bd-47ef-9f25-6c1f645127cf" providerId="ADAL" clId="{EF9E8961-B25E-4364-B4F6-6EDFFD8F2345}" dt="2022-11-08T09:06:30.554" v="73" actId="47"/>
        <pc:sldMkLst>
          <pc:docMk/>
          <pc:sldMk cId="2806055471" sldId="531"/>
        </pc:sldMkLst>
      </pc:sldChg>
      <pc:sldChg chg="modSp new mod">
        <pc:chgData name="Munyaradzi Nicholas Murira" userId="6ab3fae5-94bd-47ef-9f25-6c1f645127cf" providerId="ADAL" clId="{EF9E8961-B25E-4364-B4F6-6EDFFD8F2345}" dt="2022-11-08T09:07:42.013" v="140" actId="20577"/>
        <pc:sldMkLst>
          <pc:docMk/>
          <pc:sldMk cId="3895370494" sldId="531"/>
        </pc:sldMkLst>
        <pc:spChg chg="mod">
          <ac:chgData name="Munyaradzi Nicholas Murira" userId="6ab3fae5-94bd-47ef-9f25-6c1f645127cf" providerId="ADAL" clId="{EF9E8961-B25E-4364-B4F6-6EDFFD8F2345}" dt="2022-11-08T09:07:15.812" v="117" actId="20577"/>
          <ac:spMkLst>
            <pc:docMk/>
            <pc:sldMk cId="3895370494" sldId="531"/>
            <ac:spMk id="2" creationId="{07FE4B59-1E5A-3160-DCA7-E455614EE3D2}"/>
          </ac:spMkLst>
        </pc:spChg>
        <pc:spChg chg="mod">
          <ac:chgData name="Munyaradzi Nicholas Murira" userId="6ab3fae5-94bd-47ef-9f25-6c1f645127cf" providerId="ADAL" clId="{EF9E8961-B25E-4364-B4F6-6EDFFD8F2345}" dt="2022-11-08T09:07:42.013" v="140" actId="20577"/>
          <ac:spMkLst>
            <pc:docMk/>
            <pc:sldMk cId="3895370494" sldId="531"/>
            <ac:spMk id="3" creationId="{73A0645F-AA0B-76CC-5D94-0A877A8AA1C9}"/>
          </ac:spMkLst>
        </pc:spChg>
      </pc:sldChg>
      <pc:sldChg chg="del">
        <pc:chgData name="Munyaradzi Nicholas Murira" userId="6ab3fae5-94bd-47ef-9f25-6c1f645127cf" providerId="ADAL" clId="{EF9E8961-B25E-4364-B4F6-6EDFFD8F2345}" dt="2022-11-08T09:05:01.089" v="70" actId="47"/>
        <pc:sldMkLst>
          <pc:docMk/>
          <pc:sldMk cId="1266445319" sldId="532"/>
        </pc:sldMkLst>
      </pc:sldChg>
      <pc:sldChg chg="modSp add mod">
        <pc:chgData name="Munyaradzi Nicholas Murira" userId="6ab3fae5-94bd-47ef-9f25-6c1f645127cf" providerId="ADAL" clId="{EF9E8961-B25E-4364-B4F6-6EDFFD8F2345}" dt="2022-11-08T13:53:47.356" v="512" actId="20577"/>
        <pc:sldMkLst>
          <pc:docMk/>
          <pc:sldMk cId="3011485911" sldId="532"/>
        </pc:sldMkLst>
        <pc:spChg chg="mod">
          <ac:chgData name="Munyaradzi Nicholas Murira" userId="6ab3fae5-94bd-47ef-9f25-6c1f645127cf" providerId="ADAL" clId="{EF9E8961-B25E-4364-B4F6-6EDFFD8F2345}" dt="2022-11-08T09:15:54.859" v="175" actId="20577"/>
          <ac:spMkLst>
            <pc:docMk/>
            <pc:sldMk cId="3011485911" sldId="532"/>
            <ac:spMk id="2" creationId="{07FE4B59-1E5A-3160-DCA7-E455614EE3D2}"/>
          </ac:spMkLst>
        </pc:spChg>
        <pc:spChg chg="mod">
          <ac:chgData name="Munyaradzi Nicholas Murira" userId="6ab3fae5-94bd-47ef-9f25-6c1f645127cf" providerId="ADAL" clId="{EF9E8961-B25E-4364-B4F6-6EDFFD8F2345}" dt="2022-11-08T13:53:47.356" v="512" actId="20577"/>
          <ac:spMkLst>
            <pc:docMk/>
            <pc:sldMk cId="3011485911" sldId="532"/>
            <ac:spMk id="3" creationId="{73A0645F-AA0B-76CC-5D94-0A877A8AA1C9}"/>
          </ac:spMkLst>
        </pc:spChg>
      </pc:sldChg>
      <pc:sldChg chg="addSp delSp modSp new mod">
        <pc:chgData name="Munyaradzi Nicholas Murira" userId="6ab3fae5-94bd-47ef-9f25-6c1f645127cf" providerId="ADAL" clId="{EF9E8961-B25E-4364-B4F6-6EDFFD8F2345}" dt="2022-11-08T13:58:26.543" v="520" actId="5793"/>
        <pc:sldMkLst>
          <pc:docMk/>
          <pc:sldMk cId="4141918883" sldId="533"/>
        </pc:sldMkLst>
        <pc:spChg chg="mod">
          <ac:chgData name="Munyaradzi Nicholas Murira" userId="6ab3fae5-94bd-47ef-9f25-6c1f645127cf" providerId="ADAL" clId="{EF9E8961-B25E-4364-B4F6-6EDFFD8F2345}" dt="2022-11-08T09:43:19.633" v="205"/>
          <ac:spMkLst>
            <pc:docMk/>
            <pc:sldMk cId="4141918883" sldId="533"/>
            <ac:spMk id="2" creationId="{976B28F1-362C-0428-9503-70947FEA0C61}"/>
          </ac:spMkLst>
        </pc:spChg>
        <pc:spChg chg="del">
          <ac:chgData name="Munyaradzi Nicholas Murira" userId="6ab3fae5-94bd-47ef-9f25-6c1f645127cf" providerId="ADAL" clId="{EF9E8961-B25E-4364-B4F6-6EDFFD8F2345}" dt="2022-11-08T09:42:58.714" v="204"/>
          <ac:spMkLst>
            <pc:docMk/>
            <pc:sldMk cId="4141918883" sldId="533"/>
            <ac:spMk id="3" creationId="{D380A512-4FE9-E19B-6709-3AF37975391D}"/>
          </ac:spMkLst>
        </pc:spChg>
        <pc:spChg chg="add mod">
          <ac:chgData name="Munyaradzi Nicholas Murira" userId="6ab3fae5-94bd-47ef-9f25-6c1f645127cf" providerId="ADAL" clId="{EF9E8961-B25E-4364-B4F6-6EDFFD8F2345}" dt="2022-11-08T13:58:26.543" v="520" actId="5793"/>
          <ac:spMkLst>
            <pc:docMk/>
            <pc:sldMk cId="4141918883" sldId="533"/>
            <ac:spMk id="4" creationId="{2045AEE4-E8B8-CA1A-93A1-C8CD2BF30A7E}"/>
          </ac:spMkLst>
        </pc:spChg>
      </pc:sldChg>
      <pc:sldChg chg="addSp delSp modSp add mod">
        <pc:chgData name="Munyaradzi Nicholas Murira" userId="6ab3fae5-94bd-47ef-9f25-6c1f645127cf" providerId="ADAL" clId="{EF9E8961-B25E-4364-B4F6-6EDFFD8F2345}" dt="2022-11-08T09:52:17.757" v="297" actId="122"/>
        <pc:sldMkLst>
          <pc:docMk/>
          <pc:sldMk cId="2560682533" sldId="534"/>
        </pc:sldMkLst>
        <pc:spChg chg="mod">
          <ac:chgData name="Munyaradzi Nicholas Murira" userId="6ab3fae5-94bd-47ef-9f25-6c1f645127cf" providerId="ADAL" clId="{EF9E8961-B25E-4364-B4F6-6EDFFD8F2345}" dt="2022-11-08T09:52:17.757" v="297" actId="122"/>
          <ac:spMkLst>
            <pc:docMk/>
            <pc:sldMk cId="2560682533" sldId="534"/>
            <ac:spMk id="2" creationId="{07FE4B59-1E5A-3160-DCA7-E455614EE3D2}"/>
          </ac:spMkLst>
        </pc:spChg>
        <pc:spChg chg="del mod">
          <ac:chgData name="Munyaradzi Nicholas Murira" userId="6ab3fae5-94bd-47ef-9f25-6c1f645127cf" providerId="ADAL" clId="{EF9E8961-B25E-4364-B4F6-6EDFFD8F2345}" dt="2022-11-08T09:45:31.860" v="257" actId="478"/>
          <ac:spMkLst>
            <pc:docMk/>
            <pc:sldMk cId="2560682533" sldId="534"/>
            <ac:spMk id="3" creationId="{73A0645F-AA0B-76CC-5D94-0A877A8AA1C9}"/>
          </ac:spMkLst>
        </pc:spChg>
        <pc:spChg chg="add del mod">
          <ac:chgData name="Munyaradzi Nicholas Murira" userId="6ab3fae5-94bd-47ef-9f25-6c1f645127cf" providerId="ADAL" clId="{EF9E8961-B25E-4364-B4F6-6EDFFD8F2345}" dt="2022-11-08T09:45:26.341" v="255"/>
          <ac:spMkLst>
            <pc:docMk/>
            <pc:sldMk cId="2560682533" sldId="534"/>
            <ac:spMk id="4" creationId="{01C0DC39-ADCD-C4C8-6CB6-129ED77CD488}"/>
          </ac:spMkLst>
        </pc:spChg>
        <pc:spChg chg="add mod">
          <ac:chgData name="Munyaradzi Nicholas Murira" userId="6ab3fae5-94bd-47ef-9f25-6c1f645127cf" providerId="ADAL" clId="{EF9E8961-B25E-4364-B4F6-6EDFFD8F2345}" dt="2022-11-08T09:46:20.668" v="265" actId="1076"/>
          <ac:spMkLst>
            <pc:docMk/>
            <pc:sldMk cId="2560682533" sldId="534"/>
            <ac:spMk id="5" creationId="{B265B8D8-F39C-4A80-8420-3D54257D36F8}"/>
          </ac:spMkLst>
        </pc:spChg>
        <pc:picChg chg="add mod">
          <ac:chgData name="Munyaradzi Nicholas Murira" userId="6ab3fae5-94bd-47ef-9f25-6c1f645127cf" providerId="ADAL" clId="{EF9E8961-B25E-4364-B4F6-6EDFFD8F2345}" dt="2022-11-08T09:46:06.343" v="262" actId="14100"/>
          <ac:picMkLst>
            <pc:docMk/>
            <pc:sldMk cId="2560682533" sldId="534"/>
            <ac:picMk id="6" creationId="{BE58F44E-3A0C-1D21-112D-B1893F335213}"/>
          </ac:picMkLst>
        </pc:picChg>
      </pc:sldChg>
      <pc:sldChg chg="modSp add mod">
        <pc:chgData name="Munyaradzi Nicholas Murira" userId="6ab3fae5-94bd-47ef-9f25-6c1f645127cf" providerId="ADAL" clId="{EF9E8961-B25E-4364-B4F6-6EDFFD8F2345}" dt="2022-11-08T09:54:24.873" v="305" actId="255"/>
        <pc:sldMkLst>
          <pc:docMk/>
          <pc:sldMk cId="1827448269" sldId="535"/>
        </pc:sldMkLst>
        <pc:spChg chg="mod">
          <ac:chgData name="Munyaradzi Nicholas Murira" userId="6ab3fae5-94bd-47ef-9f25-6c1f645127cf" providerId="ADAL" clId="{EF9E8961-B25E-4364-B4F6-6EDFFD8F2345}" dt="2022-11-08T09:54:24.873" v="305" actId="255"/>
          <ac:spMkLst>
            <pc:docMk/>
            <pc:sldMk cId="1827448269" sldId="535"/>
            <ac:spMk id="2" creationId="{07FE4B59-1E5A-3160-DCA7-E455614EE3D2}"/>
          </ac:spMkLst>
        </pc:spChg>
        <pc:spChg chg="mod">
          <ac:chgData name="Munyaradzi Nicholas Murira" userId="6ab3fae5-94bd-47ef-9f25-6c1f645127cf" providerId="ADAL" clId="{EF9E8961-B25E-4364-B4F6-6EDFFD8F2345}" dt="2022-11-08T09:51:19.713" v="295" actId="27636"/>
          <ac:spMkLst>
            <pc:docMk/>
            <pc:sldMk cId="1827448269" sldId="535"/>
            <ac:spMk id="3" creationId="{73A0645F-AA0B-76CC-5D94-0A877A8AA1C9}"/>
          </ac:spMkLst>
        </pc:spChg>
      </pc:sldChg>
      <pc:sldChg chg="modSp add mod">
        <pc:chgData name="Munyaradzi Nicholas Murira" userId="6ab3fae5-94bd-47ef-9f25-6c1f645127cf" providerId="ADAL" clId="{EF9E8961-B25E-4364-B4F6-6EDFFD8F2345}" dt="2022-11-08T09:55:32.944" v="311" actId="27636"/>
        <pc:sldMkLst>
          <pc:docMk/>
          <pc:sldMk cId="1552287259" sldId="536"/>
        </pc:sldMkLst>
        <pc:spChg chg="mod">
          <ac:chgData name="Munyaradzi Nicholas Murira" userId="6ab3fae5-94bd-47ef-9f25-6c1f645127cf" providerId="ADAL" clId="{EF9E8961-B25E-4364-B4F6-6EDFFD8F2345}" dt="2022-11-08T09:55:32.944" v="311" actId="27636"/>
          <ac:spMkLst>
            <pc:docMk/>
            <pc:sldMk cId="1552287259" sldId="536"/>
            <ac:spMk id="3" creationId="{73A0645F-AA0B-76CC-5D94-0A877A8AA1C9}"/>
          </ac:spMkLst>
        </pc:spChg>
      </pc:sldChg>
      <pc:sldChg chg="modSp add mod">
        <pc:chgData name="Munyaradzi Nicholas Murira" userId="6ab3fae5-94bd-47ef-9f25-6c1f645127cf" providerId="ADAL" clId="{EF9E8961-B25E-4364-B4F6-6EDFFD8F2345}" dt="2022-11-08T10:12:16.281" v="320"/>
        <pc:sldMkLst>
          <pc:docMk/>
          <pc:sldMk cId="1501869" sldId="537"/>
        </pc:sldMkLst>
        <pc:spChg chg="mod">
          <ac:chgData name="Munyaradzi Nicholas Murira" userId="6ab3fae5-94bd-47ef-9f25-6c1f645127cf" providerId="ADAL" clId="{EF9E8961-B25E-4364-B4F6-6EDFFD8F2345}" dt="2022-11-08T10:12:16.281" v="320"/>
          <ac:spMkLst>
            <pc:docMk/>
            <pc:sldMk cId="1501869" sldId="537"/>
            <ac:spMk id="3" creationId="{73A0645F-AA0B-76CC-5D94-0A877A8AA1C9}"/>
          </ac:spMkLst>
        </pc:spChg>
      </pc:sldChg>
      <pc:sldChg chg="modSp add mod">
        <pc:chgData name="Munyaradzi Nicholas Murira" userId="6ab3fae5-94bd-47ef-9f25-6c1f645127cf" providerId="ADAL" clId="{EF9E8961-B25E-4364-B4F6-6EDFFD8F2345}" dt="2022-11-08T10:15:18.671" v="331" actId="27636"/>
        <pc:sldMkLst>
          <pc:docMk/>
          <pc:sldMk cId="918668249" sldId="538"/>
        </pc:sldMkLst>
        <pc:spChg chg="mod">
          <ac:chgData name="Munyaradzi Nicholas Murira" userId="6ab3fae5-94bd-47ef-9f25-6c1f645127cf" providerId="ADAL" clId="{EF9E8961-B25E-4364-B4F6-6EDFFD8F2345}" dt="2022-11-08T10:13:18.573" v="325"/>
          <ac:spMkLst>
            <pc:docMk/>
            <pc:sldMk cId="918668249" sldId="538"/>
            <ac:spMk id="2" creationId="{07FE4B59-1E5A-3160-DCA7-E455614EE3D2}"/>
          </ac:spMkLst>
        </pc:spChg>
        <pc:spChg chg="mod">
          <ac:chgData name="Munyaradzi Nicholas Murira" userId="6ab3fae5-94bd-47ef-9f25-6c1f645127cf" providerId="ADAL" clId="{EF9E8961-B25E-4364-B4F6-6EDFFD8F2345}" dt="2022-11-08T10:15:18.671" v="331" actId="27636"/>
          <ac:spMkLst>
            <pc:docMk/>
            <pc:sldMk cId="918668249" sldId="538"/>
            <ac:spMk id="3" creationId="{73A0645F-AA0B-76CC-5D94-0A877A8AA1C9}"/>
          </ac:spMkLst>
        </pc:spChg>
      </pc:sldChg>
      <pc:sldChg chg="modSp add mod">
        <pc:chgData name="Munyaradzi Nicholas Murira" userId="6ab3fae5-94bd-47ef-9f25-6c1f645127cf" providerId="ADAL" clId="{EF9E8961-B25E-4364-B4F6-6EDFFD8F2345}" dt="2022-11-08T13:32:52.373" v="367" actId="20577"/>
        <pc:sldMkLst>
          <pc:docMk/>
          <pc:sldMk cId="1464143293" sldId="539"/>
        </pc:sldMkLst>
        <pc:spChg chg="mod">
          <ac:chgData name="Munyaradzi Nicholas Murira" userId="6ab3fae5-94bd-47ef-9f25-6c1f645127cf" providerId="ADAL" clId="{EF9E8961-B25E-4364-B4F6-6EDFFD8F2345}" dt="2022-11-08T10:16:20.282" v="334"/>
          <ac:spMkLst>
            <pc:docMk/>
            <pc:sldMk cId="1464143293" sldId="539"/>
            <ac:spMk id="2" creationId="{07FE4B59-1E5A-3160-DCA7-E455614EE3D2}"/>
          </ac:spMkLst>
        </pc:spChg>
        <pc:spChg chg="mod">
          <ac:chgData name="Munyaradzi Nicholas Murira" userId="6ab3fae5-94bd-47ef-9f25-6c1f645127cf" providerId="ADAL" clId="{EF9E8961-B25E-4364-B4F6-6EDFFD8F2345}" dt="2022-11-08T13:32:52.373" v="367" actId="20577"/>
          <ac:spMkLst>
            <pc:docMk/>
            <pc:sldMk cId="1464143293" sldId="539"/>
            <ac:spMk id="3" creationId="{73A0645F-AA0B-76CC-5D94-0A877A8AA1C9}"/>
          </ac:spMkLst>
        </pc:spChg>
      </pc:sldChg>
      <pc:sldChg chg="modSp add mod ord">
        <pc:chgData name="Munyaradzi Nicholas Murira" userId="6ab3fae5-94bd-47ef-9f25-6c1f645127cf" providerId="ADAL" clId="{EF9E8961-B25E-4364-B4F6-6EDFFD8F2345}" dt="2022-11-08T13:46:58.236" v="484" actId="20577"/>
        <pc:sldMkLst>
          <pc:docMk/>
          <pc:sldMk cId="1449374981" sldId="540"/>
        </pc:sldMkLst>
        <pc:spChg chg="mod">
          <ac:chgData name="Munyaradzi Nicholas Murira" userId="6ab3fae5-94bd-47ef-9f25-6c1f645127cf" providerId="ADAL" clId="{EF9E8961-B25E-4364-B4F6-6EDFFD8F2345}" dt="2022-11-08T13:37:50.993" v="397" actId="20577"/>
          <ac:spMkLst>
            <pc:docMk/>
            <pc:sldMk cId="1449374981" sldId="540"/>
            <ac:spMk id="2" creationId="{07FE4B59-1E5A-3160-DCA7-E455614EE3D2}"/>
          </ac:spMkLst>
        </pc:spChg>
        <pc:spChg chg="mod">
          <ac:chgData name="Munyaradzi Nicholas Murira" userId="6ab3fae5-94bd-47ef-9f25-6c1f645127cf" providerId="ADAL" clId="{EF9E8961-B25E-4364-B4F6-6EDFFD8F2345}" dt="2022-11-08T13:46:58.236" v="484" actId="20577"/>
          <ac:spMkLst>
            <pc:docMk/>
            <pc:sldMk cId="1449374981" sldId="540"/>
            <ac:spMk id="3" creationId="{73A0645F-AA0B-76CC-5D94-0A877A8AA1C9}"/>
          </ac:spMkLst>
        </pc:spChg>
      </pc:sldChg>
      <pc:sldChg chg="addSp delSp modSp add mod">
        <pc:chgData name="Munyaradzi Nicholas Murira" userId="6ab3fae5-94bd-47ef-9f25-6c1f645127cf" providerId="ADAL" clId="{EF9E8961-B25E-4364-B4F6-6EDFFD8F2345}" dt="2022-11-08T13:42:30.736" v="479" actId="1076"/>
        <pc:sldMkLst>
          <pc:docMk/>
          <pc:sldMk cId="728087570" sldId="541"/>
        </pc:sldMkLst>
        <pc:spChg chg="mod">
          <ac:chgData name="Munyaradzi Nicholas Murira" userId="6ab3fae5-94bd-47ef-9f25-6c1f645127cf" providerId="ADAL" clId="{EF9E8961-B25E-4364-B4F6-6EDFFD8F2345}" dt="2022-11-08T13:42:25.261" v="477" actId="20577"/>
          <ac:spMkLst>
            <pc:docMk/>
            <pc:sldMk cId="728087570" sldId="541"/>
            <ac:spMk id="2" creationId="{07FE4B59-1E5A-3160-DCA7-E455614EE3D2}"/>
          </ac:spMkLst>
        </pc:spChg>
        <pc:spChg chg="del mod">
          <ac:chgData name="Munyaradzi Nicholas Murira" userId="6ab3fae5-94bd-47ef-9f25-6c1f645127cf" providerId="ADAL" clId="{EF9E8961-B25E-4364-B4F6-6EDFFD8F2345}" dt="2022-11-08T13:40:57.942" v="425" actId="478"/>
          <ac:spMkLst>
            <pc:docMk/>
            <pc:sldMk cId="728087570" sldId="541"/>
            <ac:spMk id="3" creationId="{73A0645F-AA0B-76CC-5D94-0A877A8AA1C9}"/>
          </ac:spMkLst>
        </pc:spChg>
        <pc:spChg chg="add del mod">
          <ac:chgData name="Munyaradzi Nicholas Murira" userId="6ab3fae5-94bd-47ef-9f25-6c1f645127cf" providerId="ADAL" clId="{EF9E8961-B25E-4364-B4F6-6EDFFD8F2345}" dt="2022-11-08T13:41:09.283" v="428"/>
          <ac:spMkLst>
            <pc:docMk/>
            <pc:sldMk cId="728087570" sldId="541"/>
            <ac:spMk id="5" creationId="{B3E4BF70-C422-6945-E53C-6270E6BAE41F}"/>
          </ac:spMkLst>
        </pc:spChg>
        <pc:spChg chg="add mod">
          <ac:chgData name="Munyaradzi Nicholas Murira" userId="6ab3fae5-94bd-47ef-9f25-6c1f645127cf" providerId="ADAL" clId="{EF9E8961-B25E-4364-B4F6-6EDFFD8F2345}" dt="2022-11-08T13:42:30.736" v="479" actId="1076"/>
          <ac:spMkLst>
            <pc:docMk/>
            <pc:sldMk cId="728087570" sldId="541"/>
            <ac:spMk id="7" creationId="{E91D10B6-75C5-C131-B3CD-9AEBEDE97854}"/>
          </ac:spMkLst>
        </pc:spChg>
        <pc:picChg chg="add mod">
          <ac:chgData name="Munyaradzi Nicholas Murira" userId="6ab3fae5-94bd-47ef-9f25-6c1f645127cf" providerId="ADAL" clId="{EF9E8961-B25E-4364-B4F6-6EDFFD8F2345}" dt="2022-11-08T13:41:09.283" v="428"/>
          <ac:picMkLst>
            <pc:docMk/>
            <pc:sldMk cId="728087570" sldId="541"/>
            <ac:picMk id="6" creationId="{059270ED-8CCC-E837-1FEE-9A59EDD4A0AE}"/>
          </ac:picMkLst>
        </pc:picChg>
      </pc:sldChg>
      <pc:sldMasterChg chg="delSldLayout">
        <pc:chgData name="Munyaradzi Nicholas Murira" userId="6ab3fae5-94bd-47ef-9f25-6c1f645127cf" providerId="ADAL" clId="{EF9E8961-B25E-4364-B4F6-6EDFFD8F2345}" dt="2022-11-08T10:17:35.308" v="339" actId="47"/>
        <pc:sldMasterMkLst>
          <pc:docMk/>
          <pc:sldMasterMk cId="4118905666" sldId="2147483678"/>
        </pc:sldMasterMkLst>
        <pc:sldLayoutChg chg="del">
          <pc:chgData name="Munyaradzi Nicholas Murira" userId="6ab3fae5-94bd-47ef-9f25-6c1f645127cf" providerId="ADAL" clId="{EF9E8961-B25E-4364-B4F6-6EDFFD8F2345}" dt="2022-11-08T09:05:36.940" v="71" actId="47"/>
          <pc:sldLayoutMkLst>
            <pc:docMk/>
            <pc:sldMasterMk cId="4118905666" sldId="2147483678"/>
            <pc:sldLayoutMk cId="914286683" sldId="2147483687"/>
          </pc:sldLayoutMkLst>
        </pc:sldLayoutChg>
        <pc:sldLayoutChg chg="del">
          <pc:chgData name="Munyaradzi Nicholas Murira" userId="6ab3fae5-94bd-47ef-9f25-6c1f645127cf" providerId="ADAL" clId="{EF9E8961-B25E-4364-B4F6-6EDFFD8F2345}" dt="2022-11-08T10:17:35.308" v="339" actId="47"/>
          <pc:sldLayoutMkLst>
            <pc:docMk/>
            <pc:sldMasterMk cId="4118905666" sldId="2147483678"/>
            <pc:sldLayoutMk cId="769837060" sldId="2147483694"/>
          </pc:sldLayoutMkLst>
        </pc:sldLayoutChg>
        <pc:sldLayoutChg chg="del">
          <pc:chgData name="Munyaradzi Nicholas Murira" userId="6ab3fae5-94bd-47ef-9f25-6c1f645127cf" providerId="ADAL" clId="{EF9E8961-B25E-4364-B4F6-6EDFFD8F2345}" dt="2022-11-08T09:41:30.527" v="200" actId="2696"/>
          <pc:sldLayoutMkLst>
            <pc:docMk/>
            <pc:sldMasterMk cId="4118905666" sldId="2147483678"/>
            <pc:sldLayoutMk cId="2482990629" sldId="2147483694"/>
          </pc:sldLayoutMkLst>
        </pc:sldLayoutChg>
      </pc:sldMasterChg>
      <pc:sldMasterChg chg="delSldLayout">
        <pc:chgData name="Munyaradzi Nicholas Murira" userId="6ab3fae5-94bd-47ef-9f25-6c1f645127cf" providerId="ADAL" clId="{EF9E8961-B25E-4364-B4F6-6EDFFD8F2345}" dt="2022-11-08T09:05:36.940" v="71" actId="47"/>
        <pc:sldMasterMkLst>
          <pc:docMk/>
          <pc:sldMasterMk cId="3393168259" sldId="2147483682"/>
        </pc:sldMasterMkLst>
        <pc:sldLayoutChg chg="del">
          <pc:chgData name="Munyaradzi Nicholas Murira" userId="6ab3fae5-94bd-47ef-9f25-6c1f645127cf" providerId="ADAL" clId="{EF9E8961-B25E-4364-B4F6-6EDFFD8F2345}" dt="2022-11-08T09:03:16.510" v="61" actId="47"/>
          <pc:sldLayoutMkLst>
            <pc:docMk/>
            <pc:sldMasterMk cId="3393168259" sldId="2147483682"/>
            <pc:sldLayoutMk cId="1748574467" sldId="2147483684"/>
          </pc:sldLayoutMkLst>
        </pc:sldLayoutChg>
        <pc:sldLayoutChg chg="del">
          <pc:chgData name="Munyaradzi Nicholas Murira" userId="6ab3fae5-94bd-47ef-9f25-6c1f645127cf" providerId="ADAL" clId="{EF9E8961-B25E-4364-B4F6-6EDFFD8F2345}" dt="2022-11-08T09:05:36.940" v="71" actId="47"/>
          <pc:sldLayoutMkLst>
            <pc:docMk/>
            <pc:sldMasterMk cId="3393168259" sldId="2147483682"/>
            <pc:sldLayoutMk cId="1242370477" sldId="2147483685"/>
          </pc:sldLayoutMkLst>
        </pc:sldLayoutChg>
      </pc:sldMasterChg>
      <pc:sldMasterChg chg="delSldLayout">
        <pc:chgData name="Munyaradzi Nicholas Murira" userId="6ab3fae5-94bd-47ef-9f25-6c1f645127cf" providerId="ADAL" clId="{EF9E8961-B25E-4364-B4F6-6EDFFD8F2345}" dt="2022-11-08T09:05:01.089" v="70" actId="47"/>
        <pc:sldMasterMkLst>
          <pc:docMk/>
          <pc:sldMasterMk cId="1825760853" sldId="2147483688"/>
        </pc:sldMasterMkLst>
        <pc:sldLayoutChg chg="del">
          <pc:chgData name="Munyaradzi Nicholas Murira" userId="6ab3fae5-94bd-47ef-9f25-6c1f645127cf" providerId="ADAL" clId="{EF9E8961-B25E-4364-B4F6-6EDFFD8F2345}" dt="2022-11-08T09:05:01.089" v="70" actId="47"/>
          <pc:sldLayoutMkLst>
            <pc:docMk/>
            <pc:sldMasterMk cId="1825760853" sldId="2147483688"/>
            <pc:sldLayoutMk cId="3234738580" sldId="214748369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3989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914891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18006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2792668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188545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975987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1786769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502728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3600753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AAC21C31-EDF9-4044-AE9B-707E639BA4E4}"/>
              </a:ext>
            </a:extLst>
          </p:cNvPr>
          <p:cNvSpPr>
            <a:spLocks noGrp="1" noRot="1" noChangeAspect="1" noChangeArrowheads="1" noTextEdit="1"/>
          </p:cNvSpPr>
          <p:nvPr>
            <p:ph type="sldImg"/>
          </p:nvPr>
        </p:nvSpPr>
        <p:spPr>
          <a:xfrm>
            <a:off x="90488" y="744538"/>
            <a:ext cx="6616700" cy="3722687"/>
          </a:xfrm>
          <a:ln/>
        </p:spPr>
      </p:sp>
      <p:sp>
        <p:nvSpPr>
          <p:cNvPr id="38914" name="Notes Placeholder 2">
            <a:extLst>
              <a:ext uri="{FF2B5EF4-FFF2-40B4-BE49-F238E27FC236}">
                <a16:creationId xmlns:a16="http://schemas.microsoft.com/office/drawing/2014/main" id="{3CC1AB2B-5764-5145-B766-54BC9DF878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a:p>
            <a:r>
              <a:rPr lang="en-GB" sz="1200" kern="1200" dirty="0">
                <a:solidFill>
                  <a:schemeClr val="tx1"/>
                </a:solidFill>
                <a:effectLst/>
                <a:latin typeface="Arial" charset="0"/>
                <a:ea typeface="ＭＳ Ｐゴシック" charset="-128"/>
                <a:cs typeface="+mn-cs"/>
              </a:rPr>
              <a:t>. </a:t>
            </a:r>
            <a:endParaRPr lang="en-GB" altLang="en-US" dirty="0">
              <a:cs typeface="Arial"/>
            </a:endParaRPr>
          </a:p>
        </p:txBody>
      </p:sp>
      <p:sp>
        <p:nvSpPr>
          <p:cNvPr id="38915" name="Slide Number Placeholder 3">
            <a:extLst>
              <a:ext uri="{FF2B5EF4-FFF2-40B4-BE49-F238E27FC236}">
                <a16:creationId xmlns:a16="http://schemas.microsoft.com/office/drawing/2014/main" id="{F0496861-900D-9140-BECC-086980239B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18C0F89-A4F0-8641-9121-65AB3EA8D018}"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542677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95126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914400" y="2130426"/>
            <a:ext cx="10363200" cy="1470025"/>
          </a:xfrm>
        </p:spPr>
        <p:txBody>
          <a:bodyPr/>
          <a:lstStyle/>
          <a:p>
            <a:r>
              <a:rPr lang="cy-GB"/>
              <a:t>Cliciwch i olygu arddull y Meistr teitl</a:t>
            </a:r>
          </a:p>
        </p:txBody>
      </p:sp>
      <p:sp>
        <p:nvSpPr>
          <p:cNvPr id="3" name="Isdeitl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63773590-66C0-574B-8E1E-6220079ED6B0}"/>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8D21189-C949-8749-8A86-CD9AB8B25396}"/>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117168A-818F-134A-84B3-82C81B3B148A}"/>
              </a:ext>
            </a:extLst>
          </p:cNvPr>
          <p:cNvSpPr>
            <a:spLocks noGrp="1" noChangeArrowheads="1"/>
          </p:cNvSpPr>
          <p:nvPr>
            <p:ph type="sldNum" sz="quarter" idx="12"/>
          </p:nvPr>
        </p:nvSpPr>
        <p:spPr/>
        <p:txBody>
          <a:bodyPr/>
          <a:lstStyle>
            <a:lvl1pPr>
              <a:defRPr smtClean="0"/>
            </a:lvl1pPr>
          </a:lstStyle>
          <a:p>
            <a:pPr>
              <a:defRPr/>
            </a:pPr>
            <a:fld id="{955566E1-EEAC-B646-B389-29CE0514D56D}" type="slidenum">
              <a:rPr lang="en-US" altLang="en-US"/>
              <a:pPr>
                <a:defRPr/>
              </a:pPr>
              <a:t>‹#›</a:t>
            </a:fld>
            <a:endParaRPr lang="en-US" altLang="en-US"/>
          </a:p>
        </p:txBody>
      </p:sp>
    </p:spTree>
    <p:extLst>
      <p:ext uri="{BB962C8B-B14F-4D97-AF65-F5344CB8AC3E}">
        <p14:creationId xmlns:p14="http://schemas.microsoft.com/office/powerpoint/2010/main" val="3416893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64470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7855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smtClean="0"/>
              <a:t>11/8/2022</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2968999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639281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6.png"/><Relationship Id="rId5" Type="http://schemas.openxmlformats.org/officeDocument/2006/relationships/theme" Target="../theme/theme6.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11/8/2022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6" r:id="rId2"/>
    <p:sldLayoutId id="214748369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2576085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2" r:id="rId3"/>
    <p:sldLayoutId id="21474836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gif"/><Relationship Id="rId18" Type="http://schemas.openxmlformats.org/officeDocument/2006/relationships/image" Target="../media/image22.png"/><Relationship Id="rId3" Type="http://schemas.openxmlformats.org/officeDocument/2006/relationships/notesSlide" Target="../notesSlides/notesSlide1.xml"/><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slideLayout" Target="../slideLayouts/slideLayout4.xml"/><Relationship Id="rId16" Type="http://schemas.openxmlformats.org/officeDocument/2006/relationships/image" Target="../media/image20.png"/><Relationship Id="rId1" Type="http://schemas.openxmlformats.org/officeDocument/2006/relationships/tags" Target="../tags/tag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jpeg"/><Relationship Id="rId15" Type="http://schemas.openxmlformats.org/officeDocument/2006/relationships/image" Target="../media/image19.jpe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27.jpg"/><Relationship Id="rId13" Type="http://schemas.openxmlformats.org/officeDocument/2006/relationships/image" Target="../media/image32.jpg"/><Relationship Id="rId3" Type="http://schemas.openxmlformats.org/officeDocument/2006/relationships/notesSlide" Target="../notesSlides/notesSlide2.xml"/><Relationship Id="rId7" Type="http://schemas.openxmlformats.org/officeDocument/2006/relationships/image" Target="../media/image26.png"/><Relationship Id="rId12" Type="http://schemas.openxmlformats.org/officeDocument/2006/relationships/image" Target="../media/image31.jpe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jpeg"/><Relationship Id="rId4" Type="http://schemas.openxmlformats.org/officeDocument/2006/relationships/image" Target="../media/image23.png"/><Relationship Id="rId9" Type="http://schemas.openxmlformats.org/officeDocument/2006/relationships/image" Target="../media/image28.jpeg"/></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Cyber Safe</a:t>
            </a:r>
          </a:p>
          <a:p>
            <a:r>
              <a:rPr lang="en-US" sz="4000" b="1" dirty="0">
                <a:effectLst>
                  <a:outerShdw blurRad="38100" dist="38100" dir="2700000" algn="tl">
                    <a:srgbClr val="000000">
                      <a:alpha val="43137"/>
                    </a:srgbClr>
                  </a:outerShdw>
                </a:effectLst>
              </a:rPr>
              <a:t>Remote Working</a:t>
            </a:r>
          </a:p>
          <a:p>
            <a:r>
              <a:rPr lang="en-US" sz="4000" b="1" dirty="0">
                <a:effectLst>
                  <a:outerShdw blurRad="38100" dist="38100" dir="2700000" algn="tl">
                    <a:srgbClr val="000000">
                      <a:alpha val="43137"/>
                    </a:srgbClr>
                  </a:outerShdw>
                </a:effectLst>
              </a:rPr>
              <a:t>VPN</a:t>
            </a:r>
          </a:p>
          <a:p>
            <a:endParaRPr lang="en-GB"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399387" y="1470581"/>
            <a:ext cx="5421031" cy="3864989"/>
          </a:xfrm>
        </p:spPr>
        <p:txBody>
          <a:bodyPr/>
          <a:lstStyle/>
          <a:p>
            <a:endParaRPr lang="en-GB" dirty="0"/>
          </a:p>
          <a:p>
            <a:endParaRPr lang="en-GB" dirty="0"/>
          </a:p>
          <a:p>
            <a:r>
              <a:rPr lang="en-GB" sz="2800" b="1" i="1" dirty="0"/>
              <a:t>Module Name: Digital Technologies</a:t>
            </a:r>
          </a:p>
          <a:p>
            <a:r>
              <a:rPr lang="en-GB" sz="2800" b="1" i="1" dirty="0"/>
              <a:t>Module Code: ACCA4030</a:t>
            </a:r>
            <a:br>
              <a:rPr lang="en-GB" sz="2800" i="1" dirty="0"/>
            </a:br>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r>
              <a:rPr lang="en-US" sz="2000" dirty="0"/>
              <a:t>Let us look at one of the techniques the attackers/hackers use to gain such access…</a:t>
            </a:r>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Social Engineering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3335" y="875550"/>
            <a:ext cx="11347486" cy="3575934"/>
          </a:xfrm>
        </p:spPr>
        <p:txBody>
          <a:bodyPr>
            <a:noAutofit/>
          </a:bodyPr>
          <a:lstStyle/>
          <a:p>
            <a:pPr algn="just">
              <a:buFont typeface="Wingdings" panose="05000000000000000000" pitchFamily="2" charset="2"/>
              <a:buChar char="§"/>
            </a:pPr>
            <a:r>
              <a:rPr lang="en-US" sz="1800" dirty="0">
                <a:solidFill>
                  <a:srgbClr val="000000"/>
                </a:solidFill>
              </a:rPr>
              <a:t>Social engineering is a completely </a:t>
            </a:r>
            <a:r>
              <a:rPr lang="en-US" sz="1800" b="1" dirty="0">
                <a:solidFill>
                  <a:srgbClr val="000000"/>
                </a:solidFill>
              </a:rPr>
              <a:t>non-technical </a:t>
            </a:r>
            <a:r>
              <a:rPr lang="en-US" sz="1800" dirty="0">
                <a:solidFill>
                  <a:srgbClr val="000000"/>
                </a:solidFill>
              </a:rPr>
              <a:t>means for a criminal to gather information on a target. </a:t>
            </a:r>
          </a:p>
          <a:p>
            <a:pPr algn="just">
              <a:buFont typeface="Wingdings" panose="05000000000000000000" pitchFamily="2" charset="2"/>
              <a:buChar char="§"/>
            </a:pPr>
            <a:r>
              <a:rPr lang="en-US" sz="1800" dirty="0">
                <a:solidFill>
                  <a:srgbClr val="000000"/>
                </a:solidFill>
              </a:rPr>
              <a:t>Social engineering is an attack that attempts to manipulate individuals into performing actions or divulging confidential information.</a:t>
            </a:r>
          </a:p>
          <a:p>
            <a:pPr algn="just">
              <a:buFont typeface="Wingdings" panose="05000000000000000000" pitchFamily="2" charset="2"/>
              <a:buChar char="§"/>
            </a:pPr>
            <a:r>
              <a:rPr lang="en-US" sz="1800" dirty="0">
                <a:solidFill>
                  <a:srgbClr val="000000"/>
                </a:solidFill>
              </a:rPr>
              <a:t>Social engineers often rely on people’s willingness to be helpful but also prey on people’s weaknesses. </a:t>
            </a:r>
          </a:p>
          <a:p>
            <a:pPr algn="just">
              <a:buFont typeface="Wingdings" panose="05000000000000000000" pitchFamily="2" charset="2"/>
              <a:buChar char="§"/>
            </a:pPr>
            <a:r>
              <a:rPr lang="en-US" sz="1800" i="1" dirty="0"/>
              <a:t>Watch how a hacker (during a conference demo DefCon) does a Vishing Attack!!!</a:t>
            </a:r>
          </a:p>
        </p:txBody>
      </p:sp>
    </p:spTree>
    <p:extLst>
      <p:ext uri="{BB962C8B-B14F-4D97-AF65-F5344CB8AC3E}">
        <p14:creationId xmlns:p14="http://schemas.microsoft.com/office/powerpoint/2010/main" val="298946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acking challenge at DEFC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42305" y="201425"/>
            <a:ext cx="9260864" cy="5209670"/>
          </a:xfrm>
        </p:spPr>
      </p:pic>
    </p:spTree>
    <p:extLst>
      <p:ext uri="{BB962C8B-B14F-4D97-AF65-F5344CB8AC3E}">
        <p14:creationId xmlns:p14="http://schemas.microsoft.com/office/powerpoint/2010/main" val="7905424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6061">
                <p:cTn id="7"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Remote Working</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Remote Working</a:t>
            </a:r>
          </a:p>
        </p:txBody>
      </p:sp>
    </p:spTree>
    <p:extLst>
      <p:ext uri="{BB962C8B-B14F-4D97-AF65-F5344CB8AC3E}">
        <p14:creationId xmlns:p14="http://schemas.microsoft.com/office/powerpoint/2010/main" val="3011485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28F1-362C-0428-9503-70947FEA0C61}"/>
              </a:ext>
            </a:extLst>
          </p:cNvPr>
          <p:cNvSpPr>
            <a:spLocks noGrp="1"/>
          </p:cNvSpPr>
          <p:nvPr>
            <p:ph type="title"/>
          </p:nvPr>
        </p:nvSpPr>
        <p:spPr/>
        <p:txBody>
          <a:bodyPr/>
          <a:lstStyle/>
          <a:p>
            <a:r>
              <a:rPr lang="en-US" altLang="en-US" dirty="0">
                <a:ea typeface="ＭＳ Ｐゴシック"/>
                <a:cs typeface="Arial"/>
              </a:rPr>
              <a:t>Remote Working Trends</a:t>
            </a:r>
            <a:endParaRPr lang="en-GB" dirty="0"/>
          </a:p>
        </p:txBody>
      </p:sp>
      <p:sp>
        <p:nvSpPr>
          <p:cNvPr id="4" name="Subtitle 2">
            <a:extLst>
              <a:ext uri="{FF2B5EF4-FFF2-40B4-BE49-F238E27FC236}">
                <a16:creationId xmlns:a16="http://schemas.microsoft.com/office/drawing/2014/main" id="{2045AEE4-E8B8-CA1A-93A1-C8CD2BF30A7E}"/>
              </a:ext>
            </a:extLst>
          </p:cNvPr>
          <p:cNvSpPr>
            <a:spLocks noGrp="1" noChangeArrowheads="1"/>
          </p:cNvSpPr>
          <p:nvPr>
            <p:ph idx="1"/>
          </p:nvPr>
        </p:nvSpPr>
        <p:spPr>
          <a:xfrm>
            <a:off x="358775" y="1825625"/>
            <a:ext cx="11480800" cy="3576638"/>
          </a:xfrm>
        </p:spPr>
        <p:txBody>
          <a:bodyPr/>
          <a:lstStyle/>
          <a:p>
            <a:r>
              <a:rPr lang="en-GB" sz="1400" b="1" dirty="0"/>
              <a:t>Remote work</a:t>
            </a:r>
            <a:r>
              <a:rPr lang="en-GB" sz="1400" dirty="0"/>
              <a:t> is a </a:t>
            </a:r>
            <a:r>
              <a:rPr lang="en-GB" sz="1400" b="1" dirty="0"/>
              <a:t>working</a:t>
            </a:r>
            <a:r>
              <a:rPr lang="en-GB" sz="1400" dirty="0"/>
              <a:t> style that allows professionals to </a:t>
            </a:r>
            <a:r>
              <a:rPr lang="en-GB" sz="1400" b="1" dirty="0"/>
              <a:t>work</a:t>
            </a:r>
            <a:r>
              <a:rPr lang="en-GB" sz="1400" dirty="0"/>
              <a:t> outside of a traditional office environment. ... </a:t>
            </a:r>
          </a:p>
          <a:p>
            <a:r>
              <a:rPr lang="en-GB" sz="1400" dirty="0"/>
              <a:t>So instead of commuting to an office each day to </a:t>
            </a:r>
            <a:r>
              <a:rPr lang="en-GB" sz="1400" b="1" dirty="0"/>
              <a:t>work</a:t>
            </a:r>
            <a:r>
              <a:rPr lang="en-GB" sz="1400" dirty="0"/>
              <a:t> from a designated desk, </a:t>
            </a:r>
            <a:r>
              <a:rPr lang="en-GB" sz="1400" b="1" dirty="0"/>
              <a:t>remote</a:t>
            </a:r>
            <a:r>
              <a:rPr lang="en-GB" sz="1400" dirty="0"/>
              <a:t> employees can execute their projects and wherever they please.</a:t>
            </a:r>
          </a:p>
          <a:p>
            <a:endParaRPr lang="en-US" altLang="en-US" sz="1200" dirty="0">
              <a:ea typeface="ＭＳ Ｐゴシック" panose="020B0600070205080204" pitchFamily="34" charset="-128"/>
            </a:endParaRPr>
          </a:p>
          <a:p>
            <a:r>
              <a:rPr lang="en-US" altLang="en-US" dirty="0">
                <a:ea typeface="ＭＳ Ｐゴシック" panose="020B0600070205080204" pitchFamily="34" charset="-128"/>
              </a:rPr>
              <a:t>Types of Remote working</a:t>
            </a:r>
          </a:p>
          <a:p>
            <a:r>
              <a:rPr lang="en-GB" sz="1400" dirty="0"/>
              <a:t>Coworking spaces - </a:t>
            </a:r>
            <a:r>
              <a:rPr lang="en-US" sz="1050" b="1" i="0" dirty="0">
                <a:solidFill>
                  <a:srgbClr val="5F6368"/>
                </a:solidFill>
                <a:effectLst/>
                <a:latin typeface="arial" panose="020B0604020202020204" pitchFamily="34" charset="0"/>
              </a:rPr>
              <a:t>an environment that's designed to accommodate people from different companies who come to do work</a:t>
            </a:r>
            <a:r>
              <a:rPr lang="en-US" sz="1050" b="0" i="0" dirty="0">
                <a:solidFill>
                  <a:srgbClr val="4D5156"/>
                </a:solidFill>
                <a:effectLst/>
                <a:latin typeface="arial" panose="020B0604020202020204" pitchFamily="34" charset="0"/>
              </a:rPr>
              <a:t>.</a:t>
            </a:r>
            <a:endParaRPr lang="en-GB" sz="1400" dirty="0"/>
          </a:p>
          <a:p>
            <a:r>
              <a:rPr lang="en-GB" sz="1400" dirty="0"/>
              <a:t>Telecommuting workforce (means working from home or at a location close to home, such as a coffee shop, library) </a:t>
            </a:r>
          </a:p>
          <a:p>
            <a:pPr marL="0" indent="0">
              <a:buNone/>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4191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a:xfrm>
            <a:off x="358219" y="339441"/>
            <a:ext cx="11481847" cy="934556"/>
          </a:xfrm>
        </p:spPr>
        <p:txBody>
          <a:bodyPr/>
          <a:lstStyle/>
          <a:p>
            <a:pPr algn="ctr"/>
            <a:r>
              <a:rPr lang="en-GB" dirty="0"/>
              <a:t> Working from Home</a:t>
            </a:r>
          </a:p>
        </p:txBody>
      </p:sp>
      <p:sp>
        <p:nvSpPr>
          <p:cNvPr id="5" name="Subtitle 2">
            <a:extLst>
              <a:ext uri="{FF2B5EF4-FFF2-40B4-BE49-F238E27FC236}">
                <a16:creationId xmlns:a16="http://schemas.microsoft.com/office/drawing/2014/main" id="{B265B8D8-F39C-4A80-8420-3D54257D36F8}"/>
              </a:ext>
            </a:extLst>
          </p:cNvPr>
          <p:cNvSpPr txBox="1">
            <a:spLocks noChangeArrowheads="1"/>
          </p:cNvSpPr>
          <p:nvPr/>
        </p:nvSpPr>
        <p:spPr>
          <a:xfrm>
            <a:off x="1833283" y="1560076"/>
            <a:ext cx="8655329" cy="205522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tLang="en-US" b="1" dirty="0">
                <a:ea typeface="ＭＳ Ｐゴシック"/>
              </a:rPr>
              <a:t>SETTING UP A PRODUCTIVE SPACE</a:t>
            </a:r>
            <a:endParaRPr lang="en-US" dirty="0"/>
          </a:p>
          <a:p>
            <a:pPr indent="-342900">
              <a:spcBef>
                <a:spcPts val="0"/>
              </a:spcBef>
              <a:buFont typeface="+mj-lt"/>
              <a:buAutoNum type="arabicPeriod"/>
            </a:pPr>
            <a:r>
              <a:rPr lang="en-GB" sz="1400" b="1" dirty="0"/>
              <a:t>Whatever your business, you’ll at least need some desk space to work on</a:t>
            </a:r>
          </a:p>
          <a:p>
            <a:pPr indent="-285750">
              <a:spcBef>
                <a:spcPts val="0"/>
              </a:spcBef>
            </a:pPr>
            <a:r>
              <a:rPr lang="en-GB" sz="1400" dirty="0"/>
              <a:t> lockable cupboard or filing cabinet, for sensitive documents you may store. </a:t>
            </a:r>
          </a:p>
          <a:p>
            <a:pPr indent="-342900">
              <a:spcBef>
                <a:spcPts val="0"/>
              </a:spcBef>
            </a:pPr>
            <a:r>
              <a:rPr lang="en-GB" sz="1400" dirty="0"/>
              <a:t>Ideally a whole room office setup, with a door that can be locked to keep any distractions</a:t>
            </a:r>
          </a:p>
          <a:p>
            <a:pPr indent="-342900">
              <a:spcBef>
                <a:spcPts val="0"/>
              </a:spcBef>
            </a:pPr>
            <a:r>
              <a:rPr lang="en-GB" sz="1400" dirty="0"/>
              <a:t>the room may well be visible to customers if you plan to collaborate online via webcam,</a:t>
            </a:r>
          </a:p>
          <a:p>
            <a:pPr indent="-342900">
              <a:spcBef>
                <a:spcPts val="0"/>
              </a:spcBef>
            </a:pPr>
            <a:r>
              <a:rPr lang="en-GB" sz="1400" dirty="0"/>
              <a:t> so by all means make sure the decor is to your taste but be mindful that it’s not too far from your brand’s ethos and aesthetic.</a:t>
            </a:r>
          </a:p>
          <a:p>
            <a:pPr indent="-342900">
              <a:spcBef>
                <a:spcPts val="0"/>
              </a:spcBef>
              <a:buFont typeface="+mj-lt"/>
              <a:buAutoNum type="arabicPeriod"/>
            </a:pPr>
            <a:endParaRPr lang="en-GB" sz="1400" dirty="0"/>
          </a:p>
          <a:p>
            <a:pPr>
              <a:spcBef>
                <a:spcPts val="0"/>
              </a:spcBef>
            </a:pPr>
            <a:r>
              <a:rPr lang="en-GB" sz="1400" b="1" dirty="0"/>
              <a:t>2. Invest in a good quality desk chair, you’ll be spending a lot of time in it!</a:t>
            </a:r>
          </a:p>
          <a:p>
            <a:pPr indent="-285750">
              <a:spcBef>
                <a:spcPts val="0"/>
              </a:spcBef>
            </a:pPr>
            <a:r>
              <a:rPr lang="en-GB" sz="1400" dirty="0"/>
              <a:t> A quick Google search for “ergonomic desk set up” will yield instructions on how to set up your chair, keyboard, mouse, screen and desk height to ensure that you are able to sit in the most comfortable and healthy position.</a:t>
            </a:r>
          </a:p>
          <a:p>
            <a:pPr indent="-342900">
              <a:spcBef>
                <a:spcPts val="0"/>
              </a:spcBef>
              <a:buFont typeface="+mj-lt"/>
              <a:buAutoNum type="arabicPeriod"/>
            </a:pPr>
            <a:endParaRPr lang="en-GB" sz="1400" dirty="0"/>
          </a:p>
          <a:p>
            <a:pPr marL="0" indent="0">
              <a:buNone/>
            </a:pPr>
            <a:endParaRPr lang="en-GB" sz="1400" dirty="0"/>
          </a:p>
          <a:p>
            <a:endParaRPr lang="en-GB" altLang="en-US" dirty="0">
              <a:ea typeface="ＭＳ Ｐゴシック" panose="020B0600070205080204" pitchFamily="34" charset="-128"/>
            </a:endParaRPr>
          </a:p>
        </p:txBody>
      </p:sp>
      <p:pic>
        <p:nvPicPr>
          <p:cNvPr id="6" name="Picture 5" descr="A kitchen with a table and looking at the camera&#10;&#10;Description automatically generated">
            <a:extLst>
              <a:ext uri="{FF2B5EF4-FFF2-40B4-BE49-F238E27FC236}">
                <a16:creationId xmlns:a16="http://schemas.microsoft.com/office/drawing/2014/main" id="{BE58F44E-3A0C-1D21-112D-B1893F3352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5239" y="3589612"/>
            <a:ext cx="3136235" cy="2093649"/>
          </a:xfrm>
          <a:prstGeom prst="rect">
            <a:avLst/>
          </a:prstGeom>
        </p:spPr>
      </p:pic>
    </p:spTree>
    <p:extLst>
      <p:ext uri="{BB962C8B-B14F-4D97-AF65-F5344CB8AC3E}">
        <p14:creationId xmlns:p14="http://schemas.microsoft.com/office/powerpoint/2010/main" val="256068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fontScale="90000"/>
          </a:bodyPr>
          <a:lstStyle/>
          <a:p>
            <a:r>
              <a:rPr lang="en-GB" dirty="0"/>
              <a:t> </a:t>
            </a:r>
            <a:r>
              <a:rPr lang="en-GB" sz="24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fontScale="62500" lnSpcReduction="20000"/>
          </a:bodyPr>
          <a:lstStyle/>
          <a:p>
            <a:pPr>
              <a:spcBef>
                <a:spcPts val="0"/>
              </a:spcBef>
            </a:pPr>
            <a:r>
              <a:rPr lang="en-GB" sz="2800" b="1" dirty="0"/>
              <a:t>3. Invest in reliable Communication Tools</a:t>
            </a:r>
          </a:p>
          <a:p>
            <a:pPr indent="-285750">
              <a:spcBef>
                <a:spcPts val="0"/>
              </a:spcBef>
              <a:buFont typeface="Arial" panose="020B0604020202020204" pitchFamily="34" charset="0"/>
              <a:buChar char="•"/>
            </a:pPr>
            <a:r>
              <a:rPr lang="en-GB" sz="2800" dirty="0"/>
              <a:t>Telephone</a:t>
            </a:r>
          </a:p>
          <a:p>
            <a:pPr indent="-285750">
              <a:spcBef>
                <a:spcPts val="0"/>
              </a:spcBef>
              <a:buFont typeface="Arial" panose="020B0604020202020204" pitchFamily="34" charset="0"/>
              <a:buChar char="•"/>
            </a:pPr>
            <a:r>
              <a:rPr lang="en-GB" sz="2800" dirty="0"/>
              <a:t>EMAIL</a:t>
            </a:r>
          </a:p>
          <a:p>
            <a:pPr indent="-285750">
              <a:spcBef>
                <a:spcPts val="0"/>
              </a:spcBef>
              <a:buFont typeface="Arial" panose="020B0604020202020204" pitchFamily="34" charset="0"/>
              <a:buChar char="•"/>
            </a:pPr>
            <a:r>
              <a:rPr lang="en-GB" sz="2800" dirty="0"/>
              <a:t>Video link</a:t>
            </a:r>
          </a:p>
          <a:p>
            <a:pPr indent="-285750">
              <a:spcBef>
                <a:spcPts val="0"/>
              </a:spcBef>
              <a:buFont typeface="Arial" panose="020B0604020202020204" pitchFamily="34" charset="0"/>
              <a:buChar char="•"/>
            </a:pPr>
            <a:r>
              <a:rPr lang="en-GB" sz="2800" dirty="0"/>
              <a:t>Internet service provider </a:t>
            </a:r>
          </a:p>
          <a:p>
            <a:pPr marL="285750" indent="-285750">
              <a:buFont typeface="Arial" panose="020B0604020202020204" pitchFamily="34" charset="0"/>
              <a:buChar char="•"/>
            </a:pPr>
            <a:r>
              <a:rPr lang="en-GB" sz="2800" dirty="0"/>
              <a:t>symmetrical connection.</a:t>
            </a:r>
          </a:p>
          <a:p>
            <a:pPr indent="-342900">
              <a:spcBef>
                <a:spcPts val="0"/>
              </a:spcBef>
              <a:buFont typeface="+mj-lt"/>
              <a:buAutoNum type="arabicPeriod"/>
            </a:pPr>
            <a:endParaRPr lang="en-GB" sz="2800" dirty="0"/>
          </a:p>
          <a:p>
            <a:r>
              <a:rPr lang="en-GB" sz="2800" b="1" dirty="0"/>
              <a:t>4. Surround yourself with whatever it is that inspires you to work</a:t>
            </a:r>
            <a:endParaRPr lang="en-GB" sz="2800" dirty="0"/>
          </a:p>
          <a:p>
            <a:pPr>
              <a:spcBef>
                <a:spcPts val="0"/>
              </a:spcBef>
            </a:pPr>
            <a:r>
              <a:rPr lang="en-GB" sz="2800" dirty="0"/>
              <a:t>Magazines, plants, photos, music. </a:t>
            </a:r>
          </a:p>
          <a:p>
            <a:pPr>
              <a:spcBef>
                <a:spcPts val="0"/>
              </a:spcBef>
            </a:pPr>
            <a:endParaRPr lang="en-GB" sz="2800" dirty="0"/>
          </a:p>
          <a:p>
            <a:r>
              <a:rPr lang="en-GB" sz="2800" b="1" dirty="0"/>
              <a:t>5. VPN remote access.</a:t>
            </a:r>
            <a:endParaRPr lang="en-GB" sz="2800" dirty="0"/>
          </a:p>
          <a:p>
            <a:endParaRPr lang="en-GB" sz="2800" dirty="0"/>
          </a:p>
          <a:p>
            <a:r>
              <a:rPr lang="en-GB" sz="2800" b="1" dirty="0"/>
              <a:t>6. A good quality headset.</a:t>
            </a:r>
          </a:p>
          <a:p>
            <a:r>
              <a:rPr lang="en-GB" sz="2800" dirty="0"/>
              <a:t>Rather than a mic and speaker as this could result in poor sound quality and a lot of annoying echo.</a:t>
            </a:r>
          </a:p>
          <a:p>
            <a:pPr marL="0" indent="0">
              <a:buNone/>
            </a:pPr>
            <a:endParaRPr lang="en-GB" b="1" dirty="0"/>
          </a:p>
        </p:txBody>
      </p:sp>
    </p:spTree>
    <p:extLst>
      <p:ext uri="{BB962C8B-B14F-4D97-AF65-F5344CB8AC3E}">
        <p14:creationId xmlns:p14="http://schemas.microsoft.com/office/powerpoint/2010/main" val="182744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fontScale="90000"/>
          </a:bodyPr>
          <a:lstStyle/>
          <a:p>
            <a:r>
              <a:rPr lang="en-GB" dirty="0"/>
              <a:t> </a:t>
            </a:r>
            <a:r>
              <a:rPr lang="en-GB" sz="24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fontScale="62500" lnSpcReduction="20000"/>
          </a:bodyPr>
          <a:lstStyle/>
          <a:p>
            <a:r>
              <a:rPr lang="en-GB" sz="2800" b="1" dirty="0">
                <a:latin typeface="Arial" charset="0"/>
              </a:rPr>
              <a:t>7. Avoid distractions.</a:t>
            </a:r>
            <a:endParaRPr lang="en-GB" sz="2800" dirty="0">
              <a:latin typeface="Arial" charset="0"/>
            </a:endParaRPr>
          </a:p>
          <a:p>
            <a:r>
              <a:rPr lang="en-GB" sz="2800" dirty="0">
                <a:latin typeface="Arial" charset="0"/>
              </a:rPr>
              <a:t>keep “work” office space separate from your “living” space;</a:t>
            </a:r>
          </a:p>
          <a:p>
            <a:r>
              <a:rPr lang="en-GB" sz="2800" dirty="0">
                <a:latin typeface="Arial" charset="0"/>
              </a:rPr>
              <a:t>but try to keep “work clutter” and “life clutter” separate. </a:t>
            </a:r>
          </a:p>
          <a:p>
            <a:endParaRPr lang="en-GB" sz="2800" b="1" dirty="0">
              <a:latin typeface="Arial" charset="0"/>
            </a:endParaRPr>
          </a:p>
          <a:p>
            <a:r>
              <a:rPr lang="en-GB" sz="2800" b="1" dirty="0">
                <a:latin typeface="Arial" charset="0"/>
              </a:rPr>
              <a:t>9. Password protect it.</a:t>
            </a:r>
            <a:endParaRPr lang="en-GB" sz="2800" dirty="0">
              <a:latin typeface="Arial" charset="0"/>
            </a:endParaRPr>
          </a:p>
          <a:p>
            <a:r>
              <a:rPr lang="en-GB" sz="2800" dirty="0">
                <a:latin typeface="Arial" charset="0"/>
              </a:rPr>
              <a:t>be mindful of keeping all work data safe.</a:t>
            </a:r>
          </a:p>
          <a:p>
            <a:r>
              <a:rPr lang="en-GB" sz="2800" dirty="0">
                <a:latin typeface="Arial" charset="0"/>
              </a:rPr>
              <a:t>strong passwords are to be  kept private </a:t>
            </a:r>
          </a:p>
          <a:p>
            <a:r>
              <a:rPr lang="en-GB" sz="2800" dirty="0">
                <a:latin typeface="Arial" charset="0"/>
              </a:rPr>
              <a:t>Two step verifications are a good way to protect accounts.</a:t>
            </a:r>
          </a:p>
          <a:p>
            <a:endParaRPr lang="en-GB" sz="2800" dirty="0">
              <a:latin typeface="Arial" charset="0"/>
            </a:endParaRPr>
          </a:p>
          <a:p>
            <a:r>
              <a:rPr lang="en-GB" sz="2800" b="1" dirty="0">
                <a:latin typeface="Arial" charset="0"/>
              </a:rPr>
              <a:t>10. Back up.</a:t>
            </a:r>
            <a:endParaRPr lang="en-GB" sz="2800" dirty="0">
              <a:latin typeface="Arial" charset="0"/>
            </a:endParaRPr>
          </a:p>
          <a:p>
            <a:r>
              <a:rPr lang="en-GB" sz="2800" dirty="0">
                <a:latin typeface="Arial" charset="0"/>
              </a:rPr>
              <a:t>Cloud storage is convenient  but it is you that ultimately retains responsibility for it.</a:t>
            </a:r>
          </a:p>
          <a:p>
            <a:pPr marL="0" indent="0">
              <a:buNone/>
            </a:pPr>
            <a:endParaRPr lang="en-GB" b="1" dirty="0"/>
          </a:p>
        </p:txBody>
      </p:sp>
    </p:spTree>
    <p:extLst>
      <p:ext uri="{BB962C8B-B14F-4D97-AF65-F5344CB8AC3E}">
        <p14:creationId xmlns:p14="http://schemas.microsoft.com/office/powerpoint/2010/main" val="1552287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fontScale="90000"/>
          </a:bodyPr>
          <a:lstStyle/>
          <a:p>
            <a:r>
              <a:rPr lang="en-GB" dirty="0"/>
              <a:t> </a:t>
            </a:r>
            <a:r>
              <a:rPr lang="en-GB" sz="24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a:bodyPr>
          <a:lstStyle/>
          <a:p>
            <a:r>
              <a:rPr lang="en-GB" sz="2800" b="1" dirty="0"/>
              <a:t>KEEP MORALE UPLIFTED</a:t>
            </a:r>
            <a:endParaRPr lang="en-GB" sz="2800" dirty="0"/>
          </a:p>
          <a:p>
            <a:r>
              <a:rPr lang="en-GB" sz="2800" dirty="0"/>
              <a:t>Stay aligned with company culture</a:t>
            </a:r>
          </a:p>
          <a:p>
            <a:r>
              <a:rPr lang="en-GB" sz="2800" dirty="0"/>
              <a:t>Take time for ”COFFEE BREAK" chat. ...</a:t>
            </a:r>
          </a:p>
          <a:p>
            <a:r>
              <a:rPr lang="en-GB" sz="2800" dirty="0"/>
              <a:t>Dress and groom professionally. ...</a:t>
            </a:r>
          </a:p>
          <a:p>
            <a:r>
              <a:rPr lang="en-GB" sz="2800" dirty="0"/>
              <a:t>Use video, even if it's uncomfortable for you. ...</a:t>
            </a:r>
          </a:p>
          <a:p>
            <a:r>
              <a:rPr lang="en-GB" sz="2800" dirty="0"/>
              <a:t>Emphasize one-on-one check-ins. ...</a:t>
            </a:r>
          </a:p>
          <a:p>
            <a:r>
              <a:rPr lang="en-GB" sz="2800" dirty="0"/>
              <a:t>Ask for feedback on your </a:t>
            </a:r>
            <a:r>
              <a:rPr lang="en-GB" sz="2800" b="1" dirty="0"/>
              <a:t>remote</a:t>
            </a:r>
            <a:r>
              <a:rPr lang="en-GB" sz="2800" dirty="0"/>
              <a:t> situation</a:t>
            </a:r>
            <a:r>
              <a:rPr lang="en-GB" sz="1800" dirty="0"/>
              <a:t>.</a:t>
            </a:r>
          </a:p>
          <a:p>
            <a:pPr marL="0" indent="0">
              <a:buNone/>
            </a:pPr>
            <a:endParaRPr lang="en-GB" b="1" dirty="0"/>
          </a:p>
        </p:txBody>
      </p:sp>
    </p:spTree>
    <p:extLst>
      <p:ext uri="{BB962C8B-B14F-4D97-AF65-F5344CB8AC3E}">
        <p14:creationId xmlns:p14="http://schemas.microsoft.com/office/powerpoint/2010/main" val="1501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a:bodyPr>
          <a:lstStyle/>
          <a:p>
            <a:r>
              <a:rPr lang="en-GB" dirty="0"/>
              <a:t> </a:t>
            </a:r>
            <a:r>
              <a:rPr lang="en-US" altLang="en-US" dirty="0">
                <a:ea typeface="ＭＳ Ｐゴシック"/>
                <a:cs typeface="Arial"/>
              </a:rPr>
              <a:t>ADVANTAGES </a:t>
            </a: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fontScale="70000" lnSpcReduction="20000"/>
          </a:bodyPr>
          <a:lstStyle/>
          <a:p>
            <a:pPr marL="285750" indent="-285750">
              <a:buFont typeface="Arial" panose="020B0604020202020204" pitchFamily="34" charset="0"/>
              <a:buChar char="•"/>
            </a:pPr>
            <a:r>
              <a:rPr lang="en-GB" sz="2800" b="1" dirty="0"/>
              <a:t>Work from anywhere and anytime.</a:t>
            </a:r>
          </a:p>
          <a:p>
            <a:pPr marL="285750" indent="-285750">
              <a:buFont typeface="Arial" panose="020B0604020202020204" pitchFamily="34" charset="0"/>
              <a:buChar char="•"/>
            </a:pPr>
            <a:r>
              <a:rPr lang="en-GB" sz="2800" b="1" dirty="0"/>
              <a:t>No daily commute</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Flexibility</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Less costly</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Better health</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Less interruptions</a:t>
            </a:r>
            <a:r>
              <a:rPr lang="en-GB" sz="2800" dirty="0"/>
              <a:t>.  </a:t>
            </a:r>
          </a:p>
          <a:p>
            <a:pPr marL="0" indent="0">
              <a:buNone/>
            </a:pPr>
            <a:endParaRPr lang="en-GB" b="1" dirty="0"/>
          </a:p>
        </p:txBody>
      </p:sp>
    </p:spTree>
    <p:extLst>
      <p:ext uri="{BB962C8B-B14F-4D97-AF65-F5344CB8AC3E}">
        <p14:creationId xmlns:p14="http://schemas.microsoft.com/office/powerpoint/2010/main" val="918668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a:bodyPr>
          <a:lstStyle/>
          <a:p>
            <a:r>
              <a:rPr lang="en-GB" dirty="0"/>
              <a:t> </a:t>
            </a:r>
            <a:r>
              <a:rPr lang="en-US" altLang="en-US" dirty="0">
                <a:ea typeface="ＭＳ Ｐゴシック"/>
                <a:cs typeface="Arial"/>
              </a:rPr>
              <a:t>DISADVANTAGES </a:t>
            </a: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a:xfrm>
            <a:off x="358219" y="1494890"/>
            <a:ext cx="11481847" cy="3906669"/>
          </a:xfrm>
        </p:spPr>
        <p:txBody>
          <a:bodyPr>
            <a:normAutofit fontScale="70000" lnSpcReduction="20000"/>
          </a:bodyPr>
          <a:lstStyle/>
          <a:p>
            <a:pPr marL="285750" indent="-285750">
              <a:buFont typeface="Arial" panose="020B0604020202020204" pitchFamily="34" charset="0"/>
              <a:buChar char="•"/>
            </a:pPr>
            <a:r>
              <a:rPr lang="en-GB" sz="2800" b="1" dirty="0"/>
              <a:t>Need for high self-discipline</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Lack of workplace social life</a:t>
            </a:r>
            <a:r>
              <a:rPr lang="en-GB" sz="2800" dirty="0"/>
              <a:t>. (shouldn’t be overlooked)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Overlooked for promotions</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800" b="1" dirty="0"/>
              <a:t>Networking</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800" b="1" dirty="0"/>
              <a:t>Being left out of ‘in house’ communications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Total dependency on technology</a:t>
            </a:r>
            <a:r>
              <a:rPr lang="en-GB" sz="2800" dirty="0"/>
              <a:t>. </a:t>
            </a:r>
          </a:p>
          <a:p>
            <a:pPr marL="285750" indent="-285750">
              <a:buFont typeface="Arial" panose="020B0604020202020204" pitchFamily="34" charset="0"/>
              <a:buChar char="•"/>
            </a:pPr>
            <a:endParaRPr lang="en-GB" sz="2800" dirty="0"/>
          </a:p>
          <a:p>
            <a:pPr marL="0" indent="0">
              <a:buNone/>
            </a:pPr>
            <a:endParaRPr lang="en-GB" sz="2800" dirty="0"/>
          </a:p>
          <a:p>
            <a:pPr marL="0" indent="0">
              <a:buNone/>
            </a:pPr>
            <a:endParaRPr lang="en-GB" b="1" dirty="0"/>
          </a:p>
        </p:txBody>
      </p:sp>
    </p:spTree>
    <p:extLst>
      <p:ext uri="{BB962C8B-B14F-4D97-AF65-F5344CB8AC3E}">
        <p14:creationId xmlns:p14="http://schemas.microsoft.com/office/powerpoint/2010/main" val="146414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VPN- Virtual Private Network</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Why use VPN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49374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a:bodyPr>
          <a:lstStyle/>
          <a:p>
            <a:r>
              <a:rPr lang="en-US" altLang="en-US" dirty="0">
                <a:ea typeface="ＭＳ Ｐゴシック"/>
                <a:cs typeface="Arial"/>
              </a:rPr>
              <a:t> </a:t>
            </a:r>
            <a:endParaRPr lang="en-GB" dirty="0"/>
          </a:p>
        </p:txBody>
      </p:sp>
      <p:pic>
        <p:nvPicPr>
          <p:cNvPr id="6" name="Content Placeholder 5" descr="A picture containing graphical user interface&#10;&#10;Description automatically generated">
            <a:extLst>
              <a:ext uri="{FF2B5EF4-FFF2-40B4-BE49-F238E27FC236}">
                <a16:creationId xmlns:a16="http://schemas.microsoft.com/office/drawing/2014/main" id="{059270ED-8CCC-E837-1FEE-9A59EDD4A0A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71928" y="1825625"/>
            <a:ext cx="5654494" cy="3576638"/>
          </a:xfrm>
          <a:prstGeom prst="rect">
            <a:avLst/>
          </a:prstGeom>
        </p:spPr>
      </p:pic>
      <p:sp>
        <p:nvSpPr>
          <p:cNvPr id="7" name="Subtitle 1">
            <a:extLst>
              <a:ext uri="{FF2B5EF4-FFF2-40B4-BE49-F238E27FC236}">
                <a16:creationId xmlns:a16="http://schemas.microsoft.com/office/drawing/2014/main" id="{E91D10B6-75C5-C131-B3CD-9AEBEDE97854}"/>
              </a:ext>
            </a:extLst>
          </p:cNvPr>
          <p:cNvSpPr txBox="1">
            <a:spLocks/>
          </p:cNvSpPr>
          <p:nvPr/>
        </p:nvSpPr>
        <p:spPr>
          <a:xfrm>
            <a:off x="1625633" y="327247"/>
            <a:ext cx="7440706" cy="18210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a:latin typeface="Arial" charset="0"/>
              </a:rPr>
              <a:t>Short for Virtual Private Network, </a:t>
            </a:r>
          </a:p>
          <a:p>
            <a:r>
              <a:rPr lang="en-GB" sz="2400" b="1">
                <a:latin typeface="Arial" charset="0"/>
              </a:rPr>
              <a:t>a VPN creates a secure connection between you and your organisational Nertwork</a:t>
            </a:r>
            <a:endParaRPr lang="en-GB" sz="2400" b="1" dirty="0"/>
          </a:p>
        </p:txBody>
      </p:sp>
    </p:spTree>
    <p:extLst>
      <p:ext uri="{BB962C8B-B14F-4D97-AF65-F5344CB8AC3E}">
        <p14:creationId xmlns:p14="http://schemas.microsoft.com/office/powerpoint/2010/main" val="728087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a:extLst>
              <a:ext uri="{FF2B5EF4-FFF2-40B4-BE49-F238E27FC236}">
                <a16:creationId xmlns:a16="http://schemas.microsoft.com/office/drawing/2014/main" id="{40A6396B-246F-1044-876A-65CB7946CAD4}"/>
              </a:ext>
            </a:extLst>
          </p:cNvPr>
          <p:cNvSpPr>
            <a:spLocks noGrp="1" noChangeArrowheads="1"/>
          </p:cNvSpPr>
          <p:nvPr>
            <p:ph type="ctrTitle"/>
          </p:nvPr>
        </p:nvSpPr>
        <p:spPr>
          <a:xfrm>
            <a:off x="2863850" y="154577"/>
            <a:ext cx="6464300" cy="1470025"/>
          </a:xfrm>
        </p:spPr>
        <p:txBody>
          <a:bodyPr/>
          <a:lstStyle/>
          <a:p>
            <a:r>
              <a:rPr lang="en-US" altLang="en-US" dirty="0">
                <a:ea typeface="ＭＳ Ｐゴシック"/>
                <a:cs typeface="Arial"/>
              </a:rPr>
              <a:t>WHY USE A VPN?</a:t>
            </a:r>
            <a:endParaRPr lang="en-US" altLang="en-US" dirty="0">
              <a:ea typeface="ＭＳ Ｐゴシック" panose="020B0600070205080204" pitchFamily="34" charset="-128"/>
              <a:cs typeface="Arial"/>
            </a:endParaRPr>
          </a:p>
        </p:txBody>
      </p:sp>
      <p:pic>
        <p:nvPicPr>
          <p:cNvPr id="4" name="Picture 3" descr="Graphical user interface&#10;&#10;Description automatically generated">
            <a:extLst>
              <a:ext uri="{FF2B5EF4-FFF2-40B4-BE49-F238E27FC236}">
                <a16:creationId xmlns:a16="http://schemas.microsoft.com/office/drawing/2014/main" id="{C5C599FB-394A-B745-BC73-78A68E9F5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71013" y="1230033"/>
            <a:ext cx="5315358" cy="4023285"/>
          </a:xfrm>
          <a:prstGeom prst="rect">
            <a:avLst/>
          </a:prstGeom>
        </p:spPr>
      </p:pic>
      <p:sp>
        <p:nvSpPr>
          <p:cNvPr id="5" name="TextBox 4">
            <a:extLst>
              <a:ext uri="{FF2B5EF4-FFF2-40B4-BE49-F238E27FC236}">
                <a16:creationId xmlns:a16="http://schemas.microsoft.com/office/drawing/2014/main" id="{65BF403E-2B29-42E9-8D5B-AB8D25E10F91}"/>
              </a:ext>
            </a:extLst>
          </p:cNvPr>
          <p:cNvSpPr txBox="1"/>
          <p:nvPr/>
        </p:nvSpPr>
        <p:spPr>
          <a:xfrm>
            <a:off x="4178300" y="2964676"/>
            <a:ext cx="4572000" cy="276999"/>
          </a:xfrm>
          <a:prstGeom prst="rect">
            <a:avLst/>
          </a:prstGeom>
          <a:noFill/>
        </p:spPr>
        <p:txBody>
          <a:bodyPr wrap="square">
            <a:spAutoFit/>
          </a:bodyPr>
          <a:lstStyle/>
          <a:p>
            <a:r>
              <a:rPr lang="en-GB" sz="1200" dirty="0"/>
              <a:t>https://forms.office.com/r/MfUxbCyRsU</a:t>
            </a:r>
          </a:p>
        </p:txBody>
      </p:sp>
    </p:spTree>
    <p:extLst>
      <p:ext uri="{BB962C8B-B14F-4D97-AF65-F5344CB8AC3E}">
        <p14:creationId xmlns:p14="http://schemas.microsoft.com/office/powerpoint/2010/main" val="304307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100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8928314"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schemas.microsoft.com/office/2006/documentManagement/types"/>
    <ds:schemaRef ds:uri="http://purl.org/dc/elements/1.1/"/>
    <ds:schemaRef ds:uri="http://schemas.microsoft.com/office/2006/metadata/properties"/>
    <ds:schemaRef ds:uri="http://purl.org/dc/terms/"/>
    <ds:schemaRef ds:uri="9902240c-f584-4322-946e-7b0be23bca91"/>
    <ds:schemaRef ds:uri="http://purl.org/dc/dcmitype/"/>
    <ds:schemaRef ds:uri="http://schemas.microsoft.com/office/infopath/2007/PartnerControls"/>
    <ds:schemaRef ds:uri="http://schemas.openxmlformats.org/package/2006/metadata/core-properties"/>
    <ds:schemaRef ds:uri="d2ec016d-25cf-4c07-aa6b-c53e267faa6f"/>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61C7B35-FB8E-453B-89D0-4F76EA779E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1101</TotalTime>
  <Words>867</Words>
  <Application>Microsoft Office PowerPoint</Application>
  <PresentationFormat>Widescreen</PresentationFormat>
  <Paragraphs>149</Paragraphs>
  <Slides>20</Slides>
  <Notes>13</Notes>
  <HiddenSlides>0</HiddenSlides>
  <MMClips>1</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20</vt:i4>
      </vt:variant>
    </vt:vector>
  </HeadingPairs>
  <TitlesOfParts>
    <vt:vector size="31" baseType="lpstr">
      <vt:lpstr>Arial</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UWTSD 200_Subtitle 2</vt:lpstr>
      <vt:lpstr>PowerPoint Presentation</vt:lpstr>
      <vt:lpstr>PowerPoint Presentation</vt:lpstr>
      <vt:lpstr> Are you Cyber Safe ?</vt:lpstr>
      <vt:lpstr>Real World – Threats, Vulnerabilities and Attacks</vt:lpstr>
      <vt:lpstr>Cyber World – Threats, Vulnerabilities and Attacks</vt:lpstr>
      <vt:lpstr>Cyberspace and Attacks!!!</vt:lpstr>
      <vt:lpstr>Social Engineering</vt:lpstr>
      <vt:lpstr>PowerPoint Presentation</vt:lpstr>
      <vt:lpstr> Remote Working</vt:lpstr>
      <vt:lpstr>Remote Working Trends</vt:lpstr>
      <vt:lpstr> Working from Home</vt:lpstr>
      <vt:lpstr> Working from Home SETTING UP A PRODUCTIVE SPACE </vt:lpstr>
      <vt:lpstr> Working from Home SETTING UP A PRODUCTIVE SPACE </vt:lpstr>
      <vt:lpstr> Working from Home SETTING UP A PRODUCTIVE SPACE </vt:lpstr>
      <vt:lpstr> ADVANTAGES </vt:lpstr>
      <vt:lpstr> DISADVANTAGES </vt:lpstr>
      <vt:lpstr> VPN- Virtual Private Network</vt:lpstr>
      <vt:lpstr> </vt:lpstr>
      <vt:lpstr>WHY USE A VPN?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81</cp:revision>
  <dcterms:created xsi:type="dcterms:W3CDTF">2021-03-05T06:07:01Z</dcterms:created>
  <dcterms:modified xsi:type="dcterms:W3CDTF">2022-11-08T13:58:31Z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